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236" r:id="rId1"/>
  </p:sldMasterIdLst>
  <p:sldIdLst>
    <p:sldId id="256" r:id="rId2"/>
    <p:sldId id="269" r:id="rId3"/>
    <p:sldId id="272" r:id="rId4"/>
    <p:sldId id="278" r:id="rId5"/>
    <p:sldId id="257" r:id="rId6"/>
    <p:sldId id="277" r:id="rId7"/>
    <p:sldId id="268" r:id="rId8"/>
    <p:sldId id="285" r:id="rId9"/>
    <p:sldId id="288" r:id="rId10"/>
    <p:sldId id="287" r:id="rId11"/>
    <p:sldId id="280" r:id="rId12"/>
    <p:sldId id="289" r:id="rId13"/>
    <p:sldId id="292" r:id="rId14"/>
    <p:sldId id="295" r:id="rId15"/>
    <p:sldId id="293" r:id="rId16"/>
    <p:sldId id="294" r:id="rId17"/>
    <p:sldId id="290" r:id="rId18"/>
    <p:sldId id="296" r:id="rId19"/>
    <p:sldId id="297" r:id="rId20"/>
    <p:sldId id="298" r:id="rId21"/>
    <p:sldId id="315" r:id="rId22"/>
    <p:sldId id="311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CC0099"/>
    <a:srgbClr val="3333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831F92-7349-F247-4694-B924A902F927}" v="444" dt="2020-11-07T13:36:37.316"/>
    <p1510:client id="{4F79DAFE-0D95-F155-557B-9580C202B4FC}" v="1" dt="2020-11-07T12:25:43.531"/>
    <p1510:client id="{64490892-9E55-1C61-1FB7-55C9BBF16002}" v="494" dt="2020-11-07T14:17:14.807"/>
    <p1510:client id="{CC5A95C0-B6A7-4F79-8CBB-EDDD36B7FD61}" v="174" dt="2020-11-07T11:50:20.932"/>
    <p1510:client id="{D87C167C-2BB7-31E2-4ABE-A1D615046A47}" v="805" dt="2020-11-07T12:25:05.3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39" autoAdjust="0"/>
    <p:restoredTop sz="94660"/>
  </p:normalViewPr>
  <p:slideViewPr>
    <p:cSldViewPr snapToGrid="0">
      <p:cViewPr varScale="1">
        <p:scale>
          <a:sx n="69" d="100"/>
          <a:sy n="69" d="100"/>
        </p:scale>
        <p:origin x="-528" y="-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3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10/18/2021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10/18/2021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10/18/2021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10/18/2021</a:t>
            </a:fld>
            <a:endParaRPr lang="en-US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10/18/2021</a:t>
            </a:fld>
            <a:endParaRPr lang="en-US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10/18/2021</a:t>
            </a:fld>
            <a:endParaRPr lang="en-US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10/18/2021</a:t>
            </a:fld>
            <a:endParaRPr lang="en-US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10/18/2021</a:t>
            </a:fld>
            <a:endParaRPr lang="en-US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10/18/2021</a:t>
            </a:fld>
            <a:endParaRPr lang="en-US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10/18/2021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10/18/2021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pPr/>
              <a:t>10/18/2021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‹N›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7" r:id="rId1"/>
    <p:sldLayoutId id="2147484238" r:id="rId2"/>
    <p:sldLayoutId id="2147484239" r:id="rId3"/>
    <p:sldLayoutId id="2147484240" r:id="rId4"/>
    <p:sldLayoutId id="2147484241" r:id="rId5"/>
    <p:sldLayoutId id="2147484242" r:id="rId6"/>
    <p:sldLayoutId id="2147484243" r:id="rId7"/>
    <p:sldLayoutId id="2147484244" r:id="rId8"/>
    <p:sldLayoutId id="2147484245" r:id="rId9"/>
    <p:sldLayoutId id="2147484246" r:id="rId10"/>
    <p:sldLayoutId id="214748424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Sabrina\Downloads\Liberi%20Tutti.mp4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3">
            <a:extLst>
              <a:ext uri="{FF2B5EF4-FFF2-40B4-BE49-F238E27FC236}">
                <a16:creationId xmlns="" xmlns:a16="http://schemas.microsoft.com/office/drawing/2014/main" id="{84F724BC-7BBA-4373-9133-551775ED28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4242" r="33241" b="-2"/>
          <a:stretch/>
        </p:blipFill>
        <p:spPr>
          <a:xfrm>
            <a:off x="5768644" y="-1"/>
            <a:ext cx="6423053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70752FD7-76EF-4EBF-8807-5A08A9C8EA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2900221"/>
            <a:ext cx="5781964" cy="1274619"/>
          </a:xfrm>
        </p:spPr>
        <p:txBody>
          <a:bodyPr anchor="t">
            <a:normAutofit fontScale="90000"/>
          </a:bodyPr>
          <a:lstStyle/>
          <a:p>
            <a:pPr algn="l"/>
            <a:r>
              <a:rPr lang="tr-TR" sz="4400" dirty="0">
                <a:solidFill>
                  <a:srgbClr val="0070C0"/>
                </a:solidFill>
                <a:latin typeface="Cooper Black" pitchFamily="18" charset="0"/>
                <a:cs typeface="Calibri Light"/>
              </a:rPr>
              <a:t>BENessere a </a:t>
            </a:r>
            <a:r>
              <a:rPr lang="tr-TR" sz="4400" dirty="0" smtClean="0">
                <a:solidFill>
                  <a:srgbClr val="0070C0"/>
                </a:solidFill>
                <a:latin typeface="Cooper Black" pitchFamily="18" charset="0"/>
                <a:cs typeface="Calibri Light"/>
              </a:rPr>
              <a:t>scu</a:t>
            </a:r>
            <a:r>
              <a:rPr lang="it-IT" sz="4400" smtClean="0">
                <a:solidFill>
                  <a:srgbClr val="0070C0"/>
                </a:solidFill>
                <a:latin typeface="Cooper Black" pitchFamily="18" charset="0"/>
                <a:cs typeface="Calibri Light"/>
              </a:rPr>
              <a:t>o</a:t>
            </a:r>
            <a:r>
              <a:rPr lang="tr-TR" sz="4400" smtClean="0">
                <a:solidFill>
                  <a:srgbClr val="0070C0"/>
                </a:solidFill>
                <a:latin typeface="Cooper Black" pitchFamily="18" charset="0"/>
                <a:cs typeface="Calibri Light"/>
              </a:rPr>
              <a:t>la </a:t>
            </a:r>
            <a:r>
              <a:rPr lang="tr-TR" sz="4400" dirty="0">
                <a:solidFill>
                  <a:srgbClr val="0070C0"/>
                </a:solidFill>
                <a:latin typeface="Cooper Black" pitchFamily="18" charset="0"/>
                <a:cs typeface="Calibri Light"/>
              </a:rPr>
              <a:t>e </a:t>
            </a:r>
            <a:r>
              <a:rPr lang="tr-TR" sz="4400" dirty="0" smtClean="0">
                <a:solidFill>
                  <a:srgbClr val="0070C0"/>
                </a:solidFill>
                <a:latin typeface="Cooper Black" pitchFamily="18" charset="0"/>
                <a:cs typeface="Calibri Light"/>
              </a:rPr>
              <a:t>Crow</a:t>
            </a:r>
            <a:r>
              <a:rPr lang="it-IT" sz="4400" dirty="0" smtClean="0">
                <a:solidFill>
                  <a:srgbClr val="0070C0"/>
                </a:solidFill>
                <a:latin typeface="Cooper Black" pitchFamily="18" charset="0"/>
                <a:cs typeface="Calibri Light"/>
              </a:rPr>
              <a:t>d</a:t>
            </a:r>
            <a:r>
              <a:rPr lang="tr-TR" sz="4400" dirty="0" smtClean="0">
                <a:solidFill>
                  <a:srgbClr val="0070C0"/>
                </a:solidFill>
                <a:latin typeface="Cooper Black" pitchFamily="18" charset="0"/>
                <a:cs typeface="Calibri Light"/>
              </a:rPr>
              <a:t>fundin</a:t>
            </a:r>
            <a:r>
              <a:rPr lang="it-IT" sz="4400" dirty="0" smtClean="0">
                <a:solidFill>
                  <a:srgbClr val="0070C0"/>
                </a:solidFill>
                <a:latin typeface="Cooper Black" pitchFamily="18" charset="0"/>
                <a:cs typeface="Calibri Light"/>
              </a:rPr>
              <a:t>g</a:t>
            </a:r>
            <a:r>
              <a:rPr lang="it-IT" sz="4400" dirty="0" smtClean="0">
                <a:solidFill>
                  <a:srgbClr val="000000"/>
                </a:solidFill>
                <a:latin typeface="Brush Script MT" pitchFamily="66" charset="0"/>
                <a:cs typeface="Calibri Light"/>
              </a:rPr>
              <a:t/>
            </a:r>
            <a:br>
              <a:rPr lang="it-IT" sz="4400" dirty="0" smtClean="0">
                <a:solidFill>
                  <a:srgbClr val="000000"/>
                </a:solidFill>
                <a:latin typeface="Brush Script MT" pitchFamily="66" charset="0"/>
                <a:cs typeface="Calibri Light"/>
              </a:rPr>
            </a:br>
            <a:r>
              <a:rPr lang="it-IT" sz="4400" dirty="0" smtClean="0">
                <a:solidFill>
                  <a:srgbClr val="000000"/>
                </a:solidFill>
                <a:cs typeface="Calibri Light"/>
              </a:rPr>
              <a:t/>
            </a:r>
            <a:br>
              <a:rPr lang="it-IT" sz="4400" dirty="0" smtClean="0">
                <a:solidFill>
                  <a:srgbClr val="000000"/>
                </a:solidFill>
                <a:cs typeface="Calibri Light"/>
              </a:rPr>
            </a:br>
            <a:r>
              <a:rPr lang="it-IT" sz="4400" dirty="0" smtClean="0">
                <a:solidFill>
                  <a:srgbClr val="000000"/>
                </a:solidFill>
                <a:cs typeface="Calibri Light"/>
              </a:rPr>
              <a:t/>
            </a:r>
            <a:br>
              <a:rPr lang="it-IT" sz="4400" dirty="0" smtClean="0">
                <a:solidFill>
                  <a:srgbClr val="000000"/>
                </a:solidFill>
                <a:cs typeface="Calibri Light"/>
              </a:rPr>
            </a:br>
            <a:endParaRPr lang="tr-TR" sz="3100" dirty="0">
              <a:solidFill>
                <a:srgbClr val="CC0099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175491"/>
            <a:ext cx="5809673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36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lgerian" pitchFamily="82" charset="0"/>
              </a:rPr>
              <a:t>FF.SS</a:t>
            </a:r>
            <a:r>
              <a:rPr lang="it-IT" sz="36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lgerian" pitchFamily="82" charset="0"/>
              </a:rPr>
              <a:t>  </a:t>
            </a:r>
            <a:r>
              <a:rPr lang="tr-TR" sz="36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lgerian" pitchFamily="82" charset="0"/>
              </a:rPr>
              <a:t> </a:t>
            </a:r>
            <a:r>
              <a:rPr lang="tr-TR" sz="3600" b="1" cap="none" spc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lgerian" pitchFamily="82" charset="0"/>
              </a:rPr>
              <a:t>Area 4</a:t>
            </a:r>
            <a:endParaRPr lang="it-IT" sz="36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FF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lgerian" pitchFamily="82" charset="0"/>
            </a:endParaRPr>
          </a:p>
          <a:p>
            <a:pPr algn="ctr"/>
            <a:r>
              <a:rPr lang="tr-TR" sz="3600" b="1" cap="none" spc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lgerian" pitchFamily="82" charset="0"/>
              </a:rPr>
              <a:t>IIS </a:t>
            </a:r>
            <a:r>
              <a:rPr lang="it-IT" sz="36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lgerian" pitchFamily="82" charset="0"/>
              </a:rPr>
              <a:t>  </a:t>
            </a:r>
            <a:r>
              <a:rPr lang="tr-TR" sz="36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lgerian" pitchFamily="82" charset="0"/>
              </a:rPr>
              <a:t>C</a:t>
            </a:r>
            <a:r>
              <a:rPr lang="tr-TR" sz="3600" b="1" cap="none" spc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lgerian" pitchFamily="82" charset="0"/>
              </a:rPr>
              <a:t>. e N. Rosselli Aprilia</a:t>
            </a:r>
            <a:endParaRPr lang="it-IT" sz="36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FF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0" y="5754255"/>
            <a:ext cx="465841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2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Blackadder ITC" pitchFamily="82" charset="0"/>
                <a:cs typeface="Calibri Light"/>
              </a:rPr>
              <a:t>Prof. Sabrina Vento</a:t>
            </a:r>
            <a:endParaRPr lang="it-IT" sz="3200" b="0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00206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Blackadder ITC" pitchFamily="8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62868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443958" y="187194"/>
            <a:ext cx="9082422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Accordo di collaborazione </a:t>
            </a:r>
            <a:r>
              <a:rPr lang="it-IT" sz="5400" b="1" cap="none" spc="0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IdO</a:t>
            </a:r>
            <a:endParaRPr lang="it-IT" sz="5400" b="1" cap="none" spc="0" dirty="0" smtClean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  <a:p>
            <a:pPr algn="ctr"/>
            <a:r>
              <a:rPr lang="it-IT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C0099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Progetto “Giovani domani”</a:t>
            </a:r>
            <a:endParaRPr lang="it-IT" sz="5400" b="1" cap="none" spc="0" dirty="0" smtClean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CC0099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  <a:p>
            <a:pPr algn="ctr"/>
            <a:endParaRPr lang="it-IT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4" name="Esplosione 2 3"/>
          <p:cNvSpPr/>
          <p:nvPr/>
        </p:nvSpPr>
        <p:spPr>
          <a:xfrm>
            <a:off x="7536875" y="4378040"/>
            <a:ext cx="4267200" cy="1847273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rgbClr val="FFFF00"/>
                </a:solidFill>
              </a:rPr>
              <a:t>Progetto teatrale</a:t>
            </a:r>
          </a:p>
          <a:p>
            <a:pPr algn="ctr"/>
            <a:r>
              <a:rPr lang="it-IT" dirty="0" smtClean="0">
                <a:solidFill>
                  <a:srgbClr val="FFFF00"/>
                </a:solidFill>
              </a:rPr>
              <a:t>Dott. Luca </a:t>
            </a:r>
            <a:r>
              <a:rPr lang="it-IT" dirty="0" err="1" smtClean="0">
                <a:solidFill>
                  <a:srgbClr val="FFFF00"/>
                </a:solidFill>
              </a:rPr>
              <a:t>Cardillo</a:t>
            </a:r>
            <a:endParaRPr lang="it-IT" dirty="0">
              <a:solidFill>
                <a:srgbClr val="FFFF00"/>
              </a:solidFill>
            </a:endParaRPr>
          </a:p>
        </p:txBody>
      </p:sp>
      <p:sp>
        <p:nvSpPr>
          <p:cNvPr id="5" name="Esplosione 2 4"/>
          <p:cNvSpPr/>
          <p:nvPr/>
        </p:nvSpPr>
        <p:spPr>
          <a:xfrm>
            <a:off x="1" y="3616036"/>
            <a:ext cx="4544291" cy="2692400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rgbClr val="FFFF00"/>
                </a:solidFill>
              </a:rPr>
              <a:t>Sportello d’ascolto alunni –docenti ed ATA</a:t>
            </a:r>
          </a:p>
          <a:p>
            <a:pPr algn="ctr"/>
            <a:r>
              <a:rPr lang="it-IT" dirty="0" smtClean="0">
                <a:solidFill>
                  <a:srgbClr val="FFFF00"/>
                </a:solidFill>
              </a:rPr>
              <a:t>Dott.ssa Viola Tata</a:t>
            </a:r>
            <a:endParaRPr lang="it-IT" dirty="0">
              <a:solidFill>
                <a:srgbClr val="FFFF00"/>
              </a:solidFill>
            </a:endParaRPr>
          </a:p>
        </p:txBody>
      </p:sp>
      <p:sp>
        <p:nvSpPr>
          <p:cNvPr id="6" name="Esplosione 2 5"/>
          <p:cNvSpPr/>
          <p:nvPr/>
        </p:nvSpPr>
        <p:spPr>
          <a:xfrm>
            <a:off x="4100948" y="2429168"/>
            <a:ext cx="5223163" cy="1879599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rgbClr val="FFFF00"/>
                </a:solidFill>
              </a:rPr>
              <a:t>Sportello genitori </a:t>
            </a:r>
          </a:p>
          <a:p>
            <a:pPr algn="ctr"/>
            <a:r>
              <a:rPr lang="it-IT" dirty="0" smtClean="0">
                <a:solidFill>
                  <a:srgbClr val="FFFF00"/>
                </a:solidFill>
              </a:rPr>
              <a:t>Dott.ssa Maria Chiara Pecoraro</a:t>
            </a:r>
            <a:endParaRPr lang="it-IT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23">
            <a:extLst>
              <a:ext uri="{FF2B5EF4-FFF2-40B4-BE49-F238E27FC236}">
                <a16:creationId xmlns="" xmlns:a16="http://schemas.microsoft.com/office/drawing/2014/main" id="{2B577FF9-3543-4875-815D-3D87BD8A200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CasellaDiTesto 1">
            <a:extLst>
              <a:ext uri="{FF2B5EF4-FFF2-40B4-BE49-F238E27FC236}">
                <a16:creationId xmlns="" xmlns:a16="http://schemas.microsoft.com/office/drawing/2014/main" id="{04882217-D43C-4527-9235-A69C814B84C0}"/>
              </a:ext>
            </a:extLst>
          </p:cNvPr>
          <p:cNvSpPr txBox="1"/>
          <p:nvPr/>
        </p:nvSpPr>
        <p:spPr>
          <a:xfrm>
            <a:off x="874815" y="798707"/>
            <a:ext cx="5221185" cy="3072015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400" b="1" kern="1200" cap="all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3" name="Freeform: Shape 25">
            <a:extLst>
              <a:ext uri="{FF2B5EF4-FFF2-40B4-BE49-F238E27FC236}">
                <a16:creationId xmlns="" xmlns:a16="http://schemas.microsoft.com/office/drawing/2014/main" id="{F5569EEC-E12F-4856-B407-02B2813A4AA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60406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Freeform: Shape 27">
            <a:extLst>
              <a:ext uri="{FF2B5EF4-FFF2-40B4-BE49-F238E27FC236}">
                <a16:creationId xmlns="" xmlns:a16="http://schemas.microsoft.com/office/drawing/2014/main" id="{CF860788-3A6A-45A3-B3F1-06F15966560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567338" y="5"/>
            <a:ext cx="1155143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9" name="Graphic 18" descr="Line Arrow: Straight">
            <a:extLst>
              <a:ext uri="{FF2B5EF4-FFF2-40B4-BE49-F238E27FC236}">
                <a16:creationId xmlns="" xmlns:a16="http://schemas.microsoft.com/office/drawing/2014/main" id="{D4E52623-8330-44D0-873B-5575D60943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33194" y="1486673"/>
            <a:ext cx="4055897" cy="4055897"/>
          </a:xfrm>
          <a:custGeom>
            <a:avLst/>
            <a:gdLst/>
            <a:ahLst/>
            <a:cxnLst/>
            <a:rect l="l" t="t" r="r" b="b"/>
            <a:pathLst>
              <a:path w="4579832" h="5347063">
                <a:moveTo>
                  <a:pt x="106985" y="0"/>
                </a:moveTo>
                <a:lnTo>
                  <a:pt x="4472847" y="0"/>
                </a:lnTo>
                <a:cubicBezTo>
                  <a:pt x="4531933" y="0"/>
                  <a:pt x="4579832" y="47899"/>
                  <a:pt x="4579832" y="106985"/>
                </a:cubicBezTo>
                <a:lnTo>
                  <a:pt x="4579832" y="5240078"/>
                </a:lnTo>
                <a:cubicBezTo>
                  <a:pt x="4579832" y="5299164"/>
                  <a:pt x="4531933" y="5347063"/>
                  <a:pt x="4472847" y="5347063"/>
                </a:cubicBezTo>
                <a:lnTo>
                  <a:pt x="106985" y="5347063"/>
                </a:lnTo>
                <a:cubicBezTo>
                  <a:pt x="47899" y="5347063"/>
                  <a:pt x="0" y="5299164"/>
                  <a:pt x="0" y="5240078"/>
                </a:cubicBezTo>
                <a:lnTo>
                  <a:pt x="0" y="106985"/>
                </a:lnTo>
                <a:cubicBezTo>
                  <a:pt x="0" y="47899"/>
                  <a:pt x="47899" y="0"/>
                  <a:pt x="106985" y="0"/>
                </a:cubicBezTo>
                <a:close/>
              </a:path>
            </a:pathLst>
          </a:custGeom>
        </p:spPr>
      </p:pic>
      <p:sp>
        <p:nvSpPr>
          <p:cNvPr id="37" name="Freeform: Shape 29">
            <a:extLst>
              <a:ext uri="{FF2B5EF4-FFF2-40B4-BE49-F238E27FC236}">
                <a16:creationId xmlns="" xmlns:a16="http://schemas.microsoft.com/office/drawing/2014/main" id="{DF1E3393-B852-4883-B778-ED352511294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203226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1">
            <a:extLst>
              <a:ext uri="{FF2B5EF4-FFF2-40B4-BE49-F238E27FC236}">
                <a16:creationId xmlns="" xmlns:a16="http://schemas.microsoft.com/office/drawing/2014/main" id="{39853D09-4205-4CC7-83EB-288E886AC9E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7148442" y="5717910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" name="Freeform: Shape 33">
            <a:extLst>
              <a:ext uri="{FF2B5EF4-FFF2-40B4-BE49-F238E27FC236}">
                <a16:creationId xmlns="" xmlns:a16="http://schemas.microsoft.com/office/drawing/2014/main" id="{0D040B79-3E73-4A31-840D-D6B9C9FDFC4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647511" y="6258760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0" name="Freeform: Shape 35">
            <a:extLst>
              <a:ext uri="{FF2B5EF4-FFF2-40B4-BE49-F238E27FC236}">
                <a16:creationId xmlns="" xmlns:a16="http://schemas.microsoft.com/office/drawing/2014/main" id="{156C6AE5-3F8B-42AC-9EA4-1B686A11E93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643822" y="5835654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1745" y="193964"/>
            <a:ext cx="2029691" cy="270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39130" y="184731"/>
            <a:ext cx="2004289" cy="2672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49962" y="3814623"/>
            <a:ext cx="2163039" cy="2930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422651" y="3786912"/>
            <a:ext cx="2183823" cy="291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ttangolo 14"/>
          <p:cNvSpPr/>
          <p:nvPr/>
        </p:nvSpPr>
        <p:spPr>
          <a:xfrm>
            <a:off x="5624948" y="1136075"/>
            <a:ext cx="5911273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Blackadder ITC" pitchFamily="82" charset="0"/>
              </a:rPr>
              <a:t>Il dott. Luca </a:t>
            </a:r>
            <a:r>
              <a:rPr lang="it-IT" sz="5400" b="1" cap="none" spc="0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Blackadder ITC" pitchFamily="82" charset="0"/>
              </a:rPr>
              <a:t>Cardillo</a:t>
            </a:r>
            <a:endParaRPr lang="it-IT" sz="5400" b="1" cap="none" spc="0" dirty="0" smtClean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Blackadder ITC" pitchFamily="82" charset="0"/>
            </a:endParaRPr>
          </a:p>
          <a:p>
            <a:pPr algn="ctr"/>
            <a:r>
              <a:rPr lang="it-IT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Blackadder ITC" pitchFamily="82" charset="0"/>
              </a:rPr>
              <a:t>presenta</a:t>
            </a:r>
            <a:endParaRPr lang="it-IT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Blackadder ITC" pitchFamily="82" charset="0"/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1270421" y="3050466"/>
            <a:ext cx="346280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36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C0099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Lucida Handwriting" pitchFamily="66" charset="0"/>
              </a:rPr>
              <a:t>I miei attori</a:t>
            </a:r>
            <a:endParaRPr lang="it-IT" sz="36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C0099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Lucida Handwriting" pitchFamily="66" charset="0"/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7047348" y="4186535"/>
            <a:ext cx="408247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Blackadder ITC" pitchFamily="82" charset="0"/>
              </a:rPr>
              <a:t>“Liberi tutti”</a:t>
            </a:r>
            <a:endParaRPr lang="it-IT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Blackadder ITC" pitchFamily="8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79372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beri Tutti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865745" y="665019"/>
            <a:ext cx="7499927" cy="56249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4" descr="Immagine che contiene persona, interni, donna, guardando&#10;&#10;Descrizione generata automaticamente">
            <a:extLst>
              <a:ext uri="{FF2B5EF4-FFF2-40B4-BE49-F238E27FC236}">
                <a16:creationId xmlns="" xmlns:a16="http://schemas.microsoft.com/office/drawing/2014/main" id="{A93832EE-5540-474B-9334-D563874D93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067"/>
          <a:stretch/>
        </p:blipFill>
        <p:spPr>
          <a:xfrm>
            <a:off x="22" y="10"/>
            <a:ext cx="12191980" cy="685799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="" xmlns:a16="http://schemas.microsoft.com/office/drawing/2014/main" id="{0F941E6F-72B3-47B7-9730-371B2283A2E9}"/>
              </a:ext>
            </a:extLst>
          </p:cNvPr>
          <p:cNvSpPr txBox="1"/>
          <p:nvPr/>
        </p:nvSpPr>
        <p:spPr>
          <a:xfrm>
            <a:off x="477981" y="1122366"/>
            <a:ext cx="4023360" cy="2802219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lnSpcReduction="10000"/>
          </a:bodyPr>
          <a:lstStyle/>
          <a:p>
            <a:pPr defTabSz="914400">
              <a:spcBef>
                <a:spcPct val="0"/>
              </a:spcBef>
              <a:spcAft>
                <a:spcPts val="600"/>
              </a:spcAft>
            </a:pPr>
            <a:r>
              <a:rPr lang="en-US" sz="4800" b="1" cap="all">
                <a:solidFill>
                  <a:schemeClr val="bg1"/>
                </a:solidFill>
                <a:latin typeface="+mj-lt"/>
                <a:ea typeface="+mj-ea"/>
                <a:cs typeface="+mj-cs"/>
              </a:rPr>
              <a:t>Le parole fanno più male delle botte </a:t>
            </a:r>
          </a:p>
        </p:txBody>
      </p:sp>
    </p:spTree>
    <p:extLst>
      <p:ext uri="{BB962C8B-B14F-4D97-AF65-F5344CB8AC3E}">
        <p14:creationId xmlns="" xmlns:p14="http://schemas.microsoft.com/office/powerpoint/2010/main" val="4031499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2071198" y="141008"/>
            <a:ext cx="775404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00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Adesione progetto MOIGE</a:t>
            </a:r>
          </a:p>
          <a:p>
            <a:pPr algn="ctr"/>
            <a:r>
              <a:rPr lang="it-IT" sz="5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00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“Giovani ambasciatori</a:t>
            </a:r>
            <a:endParaRPr lang="it-IT" sz="5400" b="0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00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Freccia in giù 6"/>
          <p:cNvSpPr/>
          <p:nvPr/>
        </p:nvSpPr>
        <p:spPr>
          <a:xfrm>
            <a:off x="5089239" y="1921164"/>
            <a:ext cx="1228437" cy="10621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/>
          <p:cNvSpPr/>
          <p:nvPr/>
        </p:nvSpPr>
        <p:spPr>
          <a:xfrm>
            <a:off x="2768310" y="3170535"/>
            <a:ext cx="593495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Corso di formazione</a:t>
            </a:r>
          </a:p>
          <a:p>
            <a:pPr algn="ctr"/>
            <a:endParaRPr lang="it-IT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" name="Freccia in giù 8"/>
          <p:cNvSpPr/>
          <p:nvPr/>
        </p:nvSpPr>
        <p:spPr>
          <a:xfrm>
            <a:off x="5357093" y="4174840"/>
            <a:ext cx="877455" cy="89592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Rettangolo 9"/>
          <p:cNvSpPr/>
          <p:nvPr/>
        </p:nvSpPr>
        <p:spPr>
          <a:xfrm>
            <a:off x="2945219" y="5322608"/>
            <a:ext cx="55996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Concorsi nazionali</a:t>
            </a:r>
            <a:endParaRPr lang="it-IT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486606" y="491990"/>
            <a:ext cx="10553787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Redazione e approvazione </a:t>
            </a:r>
            <a:r>
              <a:rPr lang="it-IT" sz="5400" b="1" cap="none" spc="0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E-policy</a:t>
            </a:r>
            <a:endParaRPr lang="it-IT" sz="5400" b="1" cap="none" spc="0" dirty="0" smtClean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  <a:p>
            <a:pPr algn="ctr"/>
            <a:endParaRPr lang="it-IT" sz="5400" b="1" dirty="0" smtClean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  <a:p>
            <a:pPr algn="ctr"/>
            <a:endParaRPr lang="it-IT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3" name="Freccia in giù 2"/>
          <p:cNvSpPr/>
          <p:nvPr/>
        </p:nvSpPr>
        <p:spPr>
          <a:xfrm>
            <a:off x="5680366" y="1348509"/>
            <a:ext cx="775855" cy="12746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26" name="Picture 2" descr="https://www.isrosselliaprilia.gov.it/sites/default/files/concept_safer-0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47429" y="1964748"/>
            <a:ext cx="7029451" cy="5048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www.isrosselliaprilia.gov.it/sites/default/files/locandinadef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554"/>
            <a:ext cx="12191999" cy="68384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s://www.isrosselliaprilia.gov.it/sites/default/files/locandina_webinar_sanson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6018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euc-powerpoint.officeapps.live.com/pods/GetClipboardImage.ashx?Id=64385a20-ebd5-4d3a-ac86-8c832f8d2a36&amp;DC=GEU5&amp;pkey=86e695f7-8910-4157-9de4-4e7ca7f3d927&amp;wdoverrides=GetClipboardImageEnabled:tru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euc-powerpoint.officeapps.live.com/pods/GetClipboardImage.ashx?Id=2a0c07ff-002f-448f-a9c1-2ed258f7d1fa&amp;DC=GEU9&amp;pkey=2c7dc200-5a17-4e74-a74e-61cb17ba485a&amp;wdoverrides=GetClipboardImageEnabled:tru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s://euc-powerpoint.officeapps.live.com/pods/GetClipboardImage.ashx?Id=005fdbcc-abbc-4b99-b828-68299ceb5179&amp;DC=GEU8&amp;pkey=8aa9fe7b-d6d5-43a7-8a6c-ac0954787ed1&amp;wdoverrides=GetClipboardImageEnabled:tru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euc-powerpoint.officeapps.live.com/pods/GetClipboardImage.ashx?Id=9ec96230-5523-4e3c-a5e9-a8a50e73c92a&amp;DC=GEU8&amp;pkey=2179a768-806b-4caa-98a3-ed0c0c4675df&amp;wdoverrides=GetClipboardImageEnabled:tru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12192000" cy="67989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s://euc-powerpoint.officeapps.live.com/pods/GetClipboardImage.ashx?Id=21b1da4d-d4a0-463b-8e1d-2b1a25e7aeb8&amp;DC=GEU8&amp;pkey=90541a0e-b7f4-4b4d-a108-8374ebe9da2f&amp;wdoverrides=GetClipboardImageEnabled:tru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-18474"/>
            <a:ext cx="12192001" cy="6876473"/>
          </a:xfrm>
          <a:prstGeom prst="rect">
            <a:avLst/>
          </a:prstGeom>
          <a:noFill/>
        </p:spPr>
      </p:pic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18190" y="886690"/>
            <a:ext cx="3813591" cy="2145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0" name="Picture 4" descr="https://euc-powerpoint.officeapps.live.com/pods/GetClipboardImage.ashx?Id=9f1c3e3c-794a-492a-8c2f-c6e3da0c0c8b&amp;DC=GEU8&amp;pkey=9c01929b-857f-4940-89ab-5ce28fdfa311&amp;wdoverrides=GetClipboardImageEnabled:tru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ttps://euc-powerpoint.officeapps.live.com/pods/GetClipboardImage.ashx?Id=f53f4793-c53d-47c4-9501-ca19596db8d2&amp;DC=GEU8&amp;pkey=3812eddd-f1f6-4b60-a1fc-eae8f99c9075&amp;wdoverrides=GetClipboardImageEnabled:tru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euc-powerpoint.officeapps.live.com/pods/GetClipboardImage.ashx?Id=2ba675e9-9976-4d21-a375-f31876626ea3&amp;DC=GEU5&amp;pkey=b25465db-d63c-41c1-9d4b-47ea9ec44352&amp;wdoverrides=GetClipboardImageEnabled:tru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s://euc-powerpoint.officeapps.live.com/pods/GetClipboardImage.ashx?Id=60ff052b-ffa5-4ab2-b3de-23aaf7640796&amp;DC=GEU8&amp;pkey=722b875f-948b-4736-aba1-54cdf2c122e2&amp;wdoverrides=GetClipboardImageEnabled:tru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ttps://euc-powerpoint.officeapps.live.com/pods/GetClipboardImage.ashx?Id=1a1c85aa-9a28-41ed-89e7-c2efe473fb1f&amp;DC=GEU5&amp;pkey=573e02d0-5b14-440a-93d9-ffc781923126&amp;wdoverrides=GetClipboardImageEnabled:tru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AutoShape 2" descr="data:image/jpg;base64,%20/9j/4AAQSkZJRgABAQEAYABgAAD/2wBDAAUDBAQEAwUEBAQFBQUGBwwIBwcHBw8LCwkMEQ8SEhEPERETFhwXExQaFRERGCEYGh0dHx8fExciJCIeJBweHx7/2wBDAQUFBQcGBw4ICA4eFBEUHh4eHh4eHh4eHh4eHh4eHh4eHh4eHh4eHh4eHh4eHh4eHh4eHh4eHh4eHh4eHh4eHh7/wAARCAITA7A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wxiQ2MDFaPh/nWLXjo4NZa8jvmtTw1/yGIR15zXD1PVPYvgWv+hXT9d0h/nXqKLk4rzT4DL/xJZXH/PVv516cqnPH41ojGbKJO7XYV25AiPPpzWj9lhkO6WFJPc1TurOeS6juLWcRSqNvzLkEUqwawMn7dB9Ng4oJRc+w2Rxm0iPviny6fYTxFJrSKRCMYNVFt9YK8XsGf9wUr2WsSptkvYcd9qgUCLsFjYoFSOzgwBgDHSnnT7Fj81pCR9OlZ1tpuqwuGS+jOOm4Zq35GtZ/4+rb/vkUwNGNFQBVChR0wKlHT5cVmLDreP8Aj7tf++QKeIdbP3bu3HvsFBLsP0T/AF2oHqfPYGom4lbHqavabatZ20nnSB5XYu7AYHNY0mpWYnceZzk54oGeYfGTn4m+Bk9JnP8A44a9GcfvG4715z8VHWb4reCGj5BZzz/utXpUmd7fU02XPYaq8U8e9IBTm+6foaRBq/D1f+KfY+s7/wDoRro1rB+Hy7fDinr+9f8A9CNdDgUMlhgUq8Uq08DjpQhCL37etUbOzmj1u7unA8qRQFP5VoL9KkVfloUnaxMo3sMx6VIq0EU4f/rpD2G45pwHNGPm9s9aXofamIAtOVaQcn19PSngd/WkISlC0pxn+valoABQBmnAevFJgjrxxk0wFxzxS0DnHr2pwx+HrSAReaXvS49jRjAyRxQAoX0pT0FA4z6Zo4yBTAUUcYpSMgcfSlx2BB9qAG55FKBmlX8KUYAz26UhDQAKDS4+alxz059O9AxvPpQe3FKD6n8aOc00hAe1HegmjPtTsK4cccUHOfT60BuKM1QhOfQUo3etHPt+VL07ZoQCc0mDTs+1AzQA3nmlNLnk0h60AANHIpRigUBcTPHNBHFH60ooC4wjjpS9umKcaTkikNCd6DjtSjHejHNIoTHNBUZp2D2oI7d6AE6cUBRmlwaOlACGk9KcMUEfSkAhHNIOtP4x703BJpgNIGaQipSvFNYetFhDMAdKRgSKft4oxzmnYaGYJP0ppUg5qTBK4FIRxikMjIpDUlNI5oCw3HNIcc8U8/e7UHr2pAiIjimke2alHFNbFBREw4+7XE/FbwoNf0c3Vsu2/tAWj4zuHcH14zXcmmEAiplHmVmdeBxlTC1lVg7NHydl1bhCrK3KkYII7Vd8/TriP/S7dN56kg16n8S/h39sefWtDG24OWmtx0k919DXjcqNHI8ciskinDI3VT6GvKq03SZ+w5fjcNmtJSW/VGgJ9PtA32C3VXYYyMj+dYerQPe6fPbq/lyyKfmqcnHT1xz2NJuJ75xWXPZ3PReDp+zcFszg5PC2rQ2xdfKk2/8ALMd/pXY+A4JbCyihvFCHJbDHOM9qtFjkEHB9hTXOSFzkd/WtJYiUlZnk4PIaGEqupTb17mvLpu+YyCdAhOSMdqr6jJAifZrYALkE7emao7pCu0vJ6cMa6LwL4PvfFV1ld8Fgh/fT/wB8d1X3qYuU2aVKdDAwdWbtY3/g1oP2rVG1yeL/AEaD5YiwyGf1H6168QeeOaj0yxt9NsorGzjEcMShQoH6/WpiPmJPevSo0+RH5ZnGYyx+JdTp0ISGx0pp56ipSMd6bz+NbHksiPSq1+P9CnH/AEzb+Rq2ynOMVXvlJs5x/wBM2/lTiNHCaH/yCLcf7OKslar6B/yCYR1wKsmky0Rkd8801hh8+tSN0pg5HNAmRFQM0wrxUp7imkc9KBIi7Uw8E1I3FNIzQDIhyDTSvSpCvBpD0GaBIibvTMDGKlZfXio2HORQUhhFOiysoPBx60nak/iFAyE6tOpK+WmBXKfGBhL8NbxyOrAnFbUnMjdMZPasb4rKW+Fd9tHOePeqjuNHjPf1xWp4YB/tmPjopNZQrY8MZ/tQccCJiayNktT2f4Cr/wAU25PUyMf1r0S+u4rG1e6n3bFHOBXA/AbjwurEcEt/6Ea9CurWO6t3gk3BHyMDrWqRjNala21Nr5o/7PRHDx78vnjnFXV/tPICxWx9etU9OtoLTVvs9uu2NLbj16ir1zZ3FxJvS8eEY7CnYzFX+1P+edtj8akX+0j1itz+dQxafdCIr/aLnn+7To9OvN27+0nb2C0+VC5mWFXVT0ht/wBaev8AaueYrb9apyWd00r41oRE/wAJ42/rWtE0axqpmV2AAJ3dfehxEpEH/E1wP3dsB+NUrfXI5tROnx3di10Dgxbju+lbJeLp5keT6tXMR/D/AERPGieK4lZLwfwj7hOPvfWkhnR2Nybi1nYpsaNmjYDoSBXBzf6+T3c8/jXaaH/x43x9Z3P6CuLl/wBbL/vH+dIaOR8eru+KfgqPbnajnP8AwFq9NP3znj5jXm/jEbvi/wCE07iBifyavSX/ANYaHuU9kJj8aVvuN/umnLikk4hf/dNDJNzwGP8AinIveR//AEI1vgVheBl2+GYP95z/AOPGt5MUCY5Vp4pAKegwMUyRCMU8dKQjmlqRNiUSMUjZsdASR64p2KbdEfY5iecI38qa3Je542/x1+z3s0l34Q1FNGgvhZTairoURyQASAc9SO1avjL4saho/ilNC0Lwbf8AiKR7dbhXtZEXCkAjO4j1rz34X/D+88Z2+ux3HiGW30L+2jPcWSId0kilSMNngcDjFR/EubSdN+Njx3niTUfDkEGnpFDcWhOSNo4OCPSqsaNKx6V4v+Kt/wCH9M8NufCN5NqWuuyJYb1EkTgE4OTjoK0/A3xQ07X9J1efWLCfw/e6Pn7dbXLAmNRnnI4xwa8o+NK32oSfDJNB1uW7vnnlayv7hTvlfy35bJqHw/pF54m+GfjvSfMkm8f73XUbecbTMF3YwD/AecUWFZWO90/42XV/qsLWngPWZtClm8tdUG3Zj+9t64/Cuz8F+NP+Ek8T69oqac8B0kj96WGJBk4x+VcT8O/jF4aj8NaR4fl0rUrXVIEW0lsDakYcDBP0461zPhHwhfeJ/iP41ntfEupaHJDMci1JAkXJwDg9qVg0O3Pxgji+HeveLm0OVI9Hu3t2ty6lpdrEZBzjnFR6H8S/F+t6Dq92PAd9osttp7XdpPdMrpMwUkKApJ7V5DbwSx/sueNoZBLNImpSo24fO+2Rhu/HrXpn7PF9pVxqQtrDxrq+sSx2Kebp15uMcI55XJx7dKaQPc9K+Gmr6rrvgLSNY1yEW9/d26yzxopAViAeh5rkbX4sXuqeL5tJ8O+DNQ1jTra5FrdajDLGFifg8gnPf0r1IAKnygADsBxj6V8ta9qNhoPjS61b4V6pq9rrt1qaJqGgTo3kzjIDOE7cd8dqSQke7aH45j1H4n6z4H/s+RZNLt453udww+/OAB7bao/GH4it8P10cR6LcavNqlz9niihZQd2Ce59q5T4cM7/ALUfjV5EKSHSrQuv904fisr9sB447jwNJNczWcS6qGeeIfNENj/MKdiU9TsX+KGtWvw8vvFureBtS09rC4VJbSZ03+SSN0vBxgDJ9eK2/GfxE07QPAVj4qtbdtSXURH9it4mAednGQoz3rF+FkeleK/Amt6ZF4tvPFdndNJbzTXeS0RIxs5J6Zryn4SafrfiT4gWXgXxDbr9g8F3Uk6BDwPnJhyP9w0h2uezL8SJJPFmqeGY9AuGv9P0lNSKBh+83MR5Y5+9x9K5Tw78ddQ1nXotGj+HmsR3IkRLoeZHm1DfxOM9BVzwe3/GWnib5sv/AGHDyeo/etWX8MLyO0/aD+KN7PNtigtrd5Wz0AR+aasJ6HaeK/ipofh74kaP4HuYZGutRXc0qkbIeDjdn34/GvQ9vz8+vNfGerWXjTxpp/ifxVY+E5NRj1C6FxpmqiXa9pHEwyoXHOdh796+pfhR4mj8WeAtJ1wYEskSrcRnrHKB8yn3osVK1ivofja31X4jav4LjspYptOiEjzkja+QDx371jWfxVsLjSvGeoLpdwF8K3EkMy7hm4KDPy+n41xN14o0v4c/tGa9qPi1pbDT9Uswba7Zf3TEBRtz0zxXN+FhPdfCj4w+JFt5orHVLm5uLOSRSvmJs4I9elFiT2Dwp8VNE8S/DC48c6bC/l20XmXNmzDzIz6Guo8FeII/FHhaw1+C3aCO8Tesb9VGSOfyr5f1zRdQ8BfC7RfF3h+FW0PX9Dhg1qA9EkMa7ZiewAz+dfQfwIAHwk8P4II+zZB9Rk07CZ2pB49Bmg9KccDH0oPIoJG9qBilHyg89qAflHy0AJ3oBoHXO0Up6/doAQ0v8PFHGelH4GgBBn0pfTigEZ70d6LALTcU7ijAxRYBooHWlHXpmnDH92iwDaTinmkOOKAEYccUmOKd/FSDgmhodxOQc07oaBRSsFxOc0EHNLxilosO4m3ik6dqdijBpDE20hp3fvTSvPegBRSFefm6dqeKT8aokTFMIOafjnrQetAyPBzgUYOakP8Au00Ak89KTGMIpnHpUp4pD/uikMj298UnXtUmKbikxjDSHoakPSm8CkMj7UxgKm4HNM2igCHjnv7VwnxC+Hdn4h/06wdbTUAPvAfLL7NXoJVajfgDFTOKaszswWPq4Oqp0pWZ8n65puo6LevZapaNbSqcAkcOPUHpj9azy+M8YHvX1R4o8P6X4h05rPUoRIh4VwMMh9Qa+f8Ax/4J1LwnK0r5utNLfJcL/D7MO31rzq2GcHeJ+oZLxLSxqVOp7svzOUL4bigtjPPHoOuaW3jluJoreGF5ppTiONB8z17V8PfhlbadHFqmvos97jclv1SP6+prGlSlNnoZpm9HAwvN69Ecv8Pfh1casqalrUbWtlnKQn70v19BXsljZwWNqlraIsMEYwiqMCrrDgDGAOAAMYprZzXpUqSgj8rzTN62PqXl8PYjYHHBzUTLxkVM2f4hTD04FbHk6kTL8tMI53DipG3YPNMP3KAGnqarXi/6NN/1zb+Rq1tyvvUFwN0Ev/XNv5GmgR59oQ/4lEWP7xq03JqDRP8AkFD/AK6NVog56UmURMKbjgetSMpLdaay84pMTItvGe9NOakIJ701hz1plIhb71NboakbPTv3pjc0DsRMrcU0/exUpyAKae9K5BEwHqaibNTYYd801uvSmNMixSBTv/GnDjNIp2uMmgox5R++f1zWP8Usr8LNRdc7h930rZm4nk7gsayviQP+LVan6AGqjuB4mtbPhXP9pnPTyWrHFavhs/6bK2cYhbmskbrc9z+BSH/hE4fT5v8A0I16Kme1cH8EF2+D7fPGQePXk134PB/GtDGW5RRc67LtOD5HH5ip7a1eN/nuJpOc7SBioYmVNYuJD0WHn8xSw69pzEgSLuzjAPWmZmqg2kbVIFTjHFVbO7jmJwkq+m5SKtgj6+tIDn9cOgT3nk6lM6TAYIViD+lRW58M28+xbuVWA5yxPFGrzeH11KSW8tZTcx/LuA4P0NQLceFWcFlm3fxe9VdhZGva3nh+XdJEjsU75brXQQENGrLnBXI+lcxY+J9HgK29rbS5LbVBGCfeupibfGHGV3Lkj04pCMzRR/xK7o/9NH/lXGtzK/8AvH+ddpo/GiXDf7b/AMq4z+M4/vUD6nKeJh5nxu8Op/csy3/oVekFfn/OvOtaw3x50kd0sM4/76r0jPzH8aCnsgC4ptzxby/7hp47Uy84tJj/ALB/lQyTo/Ba/wDFM23uW/ma20WsnweuPDlp9D/OthRQyWLinD1oAoFBLFXk04ikHWnkUhIbTwAyncM8cj2pAMVDqFwtpp1xdn7sUbORj0FNBa7HWVna2YdbW2gtw7FnCALub1+tQXmj6Tezebe6XZXMmMb5YlY/mRXh/hDw54o+Len3XjC88daxolrNKyadbadKYwijpvHOTn6VoeMH8U6h4t0P4UWXiK6s3Fl5l/qcT7Z5du0ZHfJzVFW1PZv7L00i3H9nWp+zH9z8gPln/Z9PwqSOzsku5L6G1t0upB88qIBI4/2iOteFS2vin4S/Efw9bp4s1LxDoGtzG3kg1GXfJC4BO4Hj06YrIm8ZeJvCnxv1zVpLi6u/C8FzHBfQtJlLdWJHmAdgMEmnYVmfRX9n6Yt4bxdPsxdDrN5S7vzxUtvZ2kMsk0FvBHLKcyOgAL/XHWvBPD2vXuoeLvibdW+rXNxYJZrLYDzsxoCiHKDt1rI/ZxutJ1BtF1G+8e+KrvX5beRpdNuZi1sTjntjjtzSBo+jjp2mm3eFbC08iRizx+WNrn3HSiy0vS7CYzWOnWdrIw2l4o1Un2yO1eZfs5ahqF9oPiSW+vru9KapOsbXEm4ooZ8KPYVzPwx03VPG3gzxpa3nirWrN4NYlaC5gnxJEqqpCKcdP8aLAtbn0Co46r7ncMVVXS9M+3fbl0+yF2P+W4jXf+fWvnj4FeCL/wAZ+Gr/AFa/+IXi6KVLy4sFUXvACOVDjjrxR8FfDOpaj4+8Trd+PPFFxF4ZvjFFFLd7kuVEYb5xj3pWsLbQ+i47SzivHvY7SFLqUYecKA7j0J70moabYagEXULC3uwhygmQNj6Zrwfw9pXin4yaprWtXHjLVvD+l2V5LY2Vvps2wlkONz9c9q0fhRqnjo3ni34aanrSXmq6Wo/s3VJFJLIwBy/PJGaYcp7RpmmWGmRtHptjbWcbncywIFDH1471JDY2cNxNdQ2cMVxNjzpUQBnwONxHWvnTwpJ4j8O/GTRNHsfHOo+KZLozLrtvLloLVlXI2/3OfWvpPA+bHrxSE9CCOxs4799QjtIVvGXa04UB2HoTUX9k6b5txMun2wkul23DhAGlHox71dz1pQaESQWlpb2lotna28cFsgIWGMYUA9eBTNP0+x0+JobG0ito2bcyxjAJ9cVZA5oXOaYXKWr6NpOrxomraXaX6ocqJ4w+D+NPOmae2mnTTZQfYiu024QBCPTFW+rHmjpQK5Tn0vTp9K/suayt5LDYI/szICm0dBj0qSxtbextI7W0hjggj4SNBgKPQVYP4UhAx0phcMY9DmkOaXjIpOKAExS8UZwv3qUkEjnNADeORzRmlB5Io4x0oAKU/WkBpcimITvSmjPakPpjNAgHXpmlozx6UcUDQA0UlKKBh3pSBSA89KWgBvGaU9qMc0oGaBAKQilxig8UDECnFKRRk0tKwBjj3pOe9KemaByOlDQKQn0o56d6X0xSmlYq4hHNI1O/Wg07oSvYbQQeuBS0Z4oQ2NYk+1NPHenjbznrQ3TgHNLoNasiOPek49DT+e4pMfWhpjV2N+i0nPpSkY/iNJ/wI0rMaYjZ254/Gm4607KtkGkxhf8AGlZvYEMxx1FIV96d+ApMe1GoxpX3prDjtUnHcUxsdNvHrRbVBYiP3u1QX9pb3drJb3MUc0MgwyOMg1YI4xikfGBwKnQqE5Qd47nJ+HPAXhzw/qc2pafZ4uJe7ktsHoueldJtG7nnv9alKrnO6kbbmkopbG1bE1a7vUlcgZcrmmEcipu1MIBzTMSFhz1NNb8amIwOOnvUZ655oAgfp0OaaV+WpXGctk80xgPUmgCPb71FcAeRIenyN/I1YIHSoJlzE6/7DfyNNCR57oQxpoHfzGq36nNVdCH+gOvcTPVzHJpFkWKYQcVKaafu0CRC3P1pjZqTGKaRzQU0RkZpmOal7mmEd6QkyNutRt3qVutMbigbREQcU3BqTBNNYGhkkRpMLkU403b0NMsx5v8AXycfxVm+PV3fC/Vh1+QnB+talzj7Q/1qh41+b4a6wp6CI/zpx3BnhfatXw5jddE9oWrI+YnpWv4f+WO9Y4GIG61mjdbn0B8GRjwdbfQ/zrvFH5HNcR8HB/xRtrweV/rXdQr1wC3f6VoYT3MuaWO11Gd7pH8uVAAQMjtTI30DcGS1YMTkERjg1smSFf8AWyIP94jipBcQZH76EjHqKBIpDVrBcfNNx/s06bWbdVBgSR2zyCuKvie34Hmw5+oqYT2+7Pmwg49RQBzEv9l31w813HKmT0UZpVsfDefMDThh6pXUfaIMZE0PvyKck9vtyZYR75FMRz9rF4bju0uh5jSL0ylbJ1nTmyA8ucdlq4txbgf6yA++RT45rcn5ZIffkUXFYoaZGYtAlMoKlt7AH6VxIAye3zV6LqGPsM7A/wDLMkY+ledovIz3brQHU5LU5N37RtpCF+5pCt/481emcZz715ncDd+0vkchdET/ANDavTQKCnshyqM1Hfj/AEKf08tv5VIOtR3/APx4T4zny2/lQSdX4TXHh2yH+yT+taqDFZ/hfjw9Zf8AXOtKhksUUoxSDNOA5oJYu2lxxSqOM0CixID1omijmikhlTcjoVZfY04dKXbjtxnNCGjxGH4W/Ebwxf31p4D8aQ2+hXsjSJbXEKlrXP8AdyDmtjx18Ldc1j+xNf0TxQbDxdpUHkNfeWClznG7cOnJFer4GP8APWnBc96odzyPwt8M/FV94us/FHxG8QR6lPYc2drCgWONuhY4xk4NbHh74fTR6/4yk11be40zxAAix5ydvzZBGOOtejAD3BznNKRu4zgY6UXHc8P+Hvwd1zwraeLbH7dbXFvqUDQ2DbjuAOMbuOMdPwrt/hH4IXwj4B0nR9RtLGTWLK3MUtzHGCSSOobGa7lRgkH8SfSgdx2/SjrYm+h4n8Ovh/8AE/wnrl2kOr6cNBu72S4mhABchmY9SPeus+E3gjVfCWjeJbPUJIJG1O9lnt/LOQqsoAz+Ir0LH4eppe+AMemDSsCaRwvwT8Iah4K8K3Wl6m8DTTahPcgxNkbXckfjzVX4WeB9U8MeKvGeqak9vJb65f8A2i3EbEsE2KpDeh4Nei7ePbP5e9CgZOD06e1FtSW9TxK6+F/j/wAJ+ItRvPhn4kt7fTdVmeeexulBETscs6kg9fT2rr/hJ8PpvB7ahqusak2qa/qjiS6uiMDpjao9Old+oGMgd6d93gYOTnNPQfMcp4M0bVtP1/XLzVrPSFiuZybSW1iVZWTPG8gAk/ia60dMkDr2po/3vr70p64HTsBRYltsXpR2o546Uv8AEaYkxGyaBSg4Boz0oATHNKV5FI316UvYHNACdx9aDS84poB7c4oAD9cUnTvmnHHoaaevUigBRn2pM5PQUYG08mhV560CDjP0oGPWlHHpRj2zQguJxzRxilP0xSHt71QhQOMUdDzRgDnJpMLwMmkAu4UfLjNINuKXC9BnFAAOo4peh6Ugxz14oA6HnFAAfWjtQetKBuoATbzmlxgUMOc1CLy0N49mLmL7TGm9otw3BfXHamlfUGycY25J6dPasTWvFWgaNqSafqWoJb3EihgpHGPUntVw6xpX9nf2gdStfsnmBBP5g2FicAZ6da4nxZaatqnjPVdN0m3tpFutOWKaabB8kMvBA6/lW9GnzN8xhWqO1onS6r4w8O6XqK6deX2LpoxKEQZ+QnAb6Zou/GPhy01FdNuNSWO6YIxVhwA/3c+ma4z7PqWm+P3sLDWNJtGg0+NZDfLnf84+7zVfxfeagPFGq6X9mgey1OCC3udQIG2AtuGQOvOeD2xXT9Wg5W6WMPrM0tT1i4mjhtZLmVv3KJ5jN224rnrHxv4bvoTPbXUrQqAxk2/LgnANXtQthY+DLi0V/MSCyEauTncABzXKeBra91Lw/Hpuoa5pN3a3Fh5QhtVxKuQRzz2zXPTpRcGzadWSklY7XUNUsLK3gubiYBLhlSHH8ZYZAH4VQ1PxZoenWT3lzO6wJKYmdVzhgMnP51yXg37Zq/iO30e+tZIYfC2ULsDiVzzEQe/y5zVuBj/wg3iQnbuF03UA9hVqhBOzF7aTR1Ok+INL1PSZNWt7jbZx/MZX+UBfX6VYvtTsbLSX1Sab/RFUP5i88V5947vrdvAmieHJIZpYtUtokuhbxkukG0byMDjrVbT9UWX4V6vonkzxS6ZsjhE6kNIm9SpwfcgVX1WLSfmJ4iSdjtLXxp4dutMu9QjunEVou+dSMOqnvj8DVnw74k07Xiwso7lQqBg0iYBB6EevFecSNfX3h/xBrWrCGx1RLVLVrRV4iVd2HPqDk9PSu28AS3M1kiz+INP1ILBHiO2XDR/KOtFXDxjHQdKtKT1N5dStpNak0dXH21IVmZOwUkgH9KpDxJo63bW0l4sUizLB8/A8w5wPxwax7i6tdK+Kct5qU621vc6dHHFLJwpZWYkE/Q1yGo6bZ+JLjbJ5rafe6wixSqNpO3cCw/HvUwoQl8WxVStJfDueo6hqtjZXlpZ3MxE14xSFVGckDJ/SlbULJNUXTTcJ9skTzEi3cso6mvPrx9WsvF3hnR9WtzJFZyyPDfqPkkjCHhvRvrWDqOqTy+Mm8ax6LfyS2135McmP3YtAfnfH0waPqsWt9BvESXQ9nlZY0aQ5IVSxH061zek+NND1Kc28MkkUhVmj81cCVVGSV9eK3pplutKlnjbfHLAzKR3BWvOfCOh6tfaLYanqdxaiy0+Cf7FFFGRI+5cfOe/QVFKlBq8yqtWf2Tp9H8YabqszfZbW8WMBiZnQBMKcHHPrSaL4z0XVcrA80JEbSKJlx5qjOSvr0rlfAJMmiMreIraclJ/9BVcOPnPWs7wmupailvFrrxW8mm6dLJp8ccZHnIysuSehPXitfq1NXM1Xne1jtrDxxod3JEuZ7VJX8uOadNscjZ6A1e1DxBY2f2/Mc0z2WPPSIZbnHI/A1w95quk3fwtXRY5vteoTIYoreFMuJD0zj7v1Nbvh6OWPUvEcU3+sW1CnjqfLFZuhDsaKrM1/DXiOx1+CSeyjnWCMZ8yVcKw9jWhpt9aalZrdWNxHPCxKh0ORkHB/lXB/2o+m/Cu2ht7eWe8vCbeGKMfMd3GfwpnwnKaNeXHhv+zruytXxNaGfks38Y/763Gs54ePK2io1nezPRGU9qaR6ECpCvXrUbL7muR72OoRhx1H5UwjjtzTwBjvTHA4AoAjxjg00jnA71IV5ppyDSZRC6896aeTUx5PWoz1z3oAiNMZc1KcBuQajOM96AGNjAqKQZV/dG/lU5ANRt0Yf7J/lTQI860YZs5R3E7irZH97rVfSObadf8Ap4erTjAFJlETYwaYwGAtSlSB0pj9QaAREcg9OKawyelSmojyec0FEbUw9alPSmdDSJ6kR6mmnGKfJ7U1unSi47kXJOc8Ujc5wacwGM1GQetAhmDikPUU5umKQ/fFNDRj3I/0mT6mqfitQ3w41gf9MT/Or13zcyfU1V8SZPw+1deP9UR+tOO42eAgZPDGtbRf+PTUe+IDzWSDitfQ/wDkH6nz/wAsDWaN1ufRfwmQr4PtB/sDGKs3y68Gu1hacoZF8vavIGece1M+FqlfCVl/1zFdenXn0rQwnuZekQmaSf7agkkUKDuHfAq1LLpdvJ5UtrkgZ4iBpllII7zUJHIAVgSfwFPj1nTnbbtJb3WmRqOE2leUH+yHbnvHyKfHd6S77UtWyTjPl8VoQGOQL8qsrDOSKsqsfUKgH+7VKxNpGOl7oxbyzatkNs/1fGa1VsbPaP8ARY9uPSs7UdQ1C1uGSDRRcIT95cVLaajqMrbTpbxN2BIxQw1W5dksbXyz5drFuxwCOM1w/g/UvEd14u1DSdb8PJb2UIJjuhwH9NpxzxXcxSakWw9iFUHg55q3PxDI3B+U845zikrFXM6zdn8MszE5EZ5ri4fvge/Suxsvm8Knt+7NclCq70x61II45Mv+0ndcfd0hBgf77V6cK8x07L/tI6o/ZdMRf/HjXp/aguXwoXFV9T40+4/65t/KrIqvqmBp1x/1zP8AKmZnZeHBjQLP/rkK0dtUtAGNEsv+uY/lV9OlDEwUc07qT2pRSmgTE6LSr0pRgjFGKZA4UtIKcBQMBjvSjH0oFI5KISoye1ADh1xTjlRmsO11nUJtAm1J9BuobiNiEtCy+Y+PTnHNLe63f2+kafexaDeXEt08aS26Mu+3DdWbJxgd8Vai+hLmkZfiXU/EC+KI9I0e5tbdFtGuXa4QEHB6ZNZV1401S50nRZoJLTTZ7yZ4Z5JMPECoHK56g5rT1rw3DrHj+G41GxeayWxIDByo3bhxwareP9KSObw+LfRXvdOtJH82CDAwCBg812w5NFbWxxt1Gm76E+sazreneF2uItW0+/vWnESTRIPLUHPUdKt+Ftb1aTxHc+HdaFvNcRQrOlxB0KnsQOh4rI8UabBrfglrLSdDubKOS6USQk/MBg/N1rR+HemXWh3F/pF1aOXVg0F8Tkzx8cMfXr7VMowVN9wTm6i7F3x1qmp6fHp8OkvFHPe3KwF5VBUA+xqvovie+WHWodcjthPpIyZbd8pKMDH0OTjFL8QtKbWH0aD7NJPCt8jTBDjaAeuaz/FXhh5I7Twv4chNhbTSCe7uWOQQpyAScknIFKkoSioyHN1IybRp+G/Fi694Jutdgga3uII3YwSDDKwHGRVyw1i6n8C/23IqC4MLPgDjIOK5q30LXdN8TXSyzLd2Wt2rW87xLhbdwMK2Pfcfypltf6ta+EZfCr+Hr5tSXdCjqV8tlLZD5z0xVTpQ15SVUn1RaufEniG5Phq2002kNxq0LyTNKoKghc8VveCteuNYtLwX8EcF3YzNDMY23I2M/MD+Fcf4t8IX9+/hnSYZJYha28itcxHAifbwD7E8VZP9qL4BXQ9L0eWy1O4ma0lfOQhyf3xOehxn8a0nTpuFkZxqVLu50XgnxhbeKbvVLa3geA2E5jQsMecgx86+ozkZ9q6jFeaf8I/4j8Mato2sxy2t3b2qi0uIbdSGeM/xHPoWJ/CvSyR1X7v8P0rlxEYJrl2OmjOUl724mKD1ooP3qwNg/Kg4yBignFIf1oAUnjoaaeQMEj1pxPBoBOD0oAQ8j71J9MGly23gDrSc0AAzt5oxz3pRwOQeaaOKdhMXGaBj3FKM035qBC9+uaCOlJ3+7S4yfu0ALg47GgbsHAFJzt6Yoboe1AAAcjgUew60gHI69KOCAcHNABhgckj6UfMcUdzkGgfeHWgBxHNKR0pv4GnAZ6L+OaNb6B0Yhz34qqum2K6jLqAtIheSp5bzY+Zk9Cakt7q3uA7W08U3lnZJsYEq3oan+Zjt7kdTVe9B8rEpc6uncyz4d0P+yRpX9k2p08SCT7MYxsVgcg46ZzzV2OztlumukiUTsoRnAwSo6CpyCq56DpxzS5bJzz70c3ZgoLqZWo+GtB1K8+2X+lQXFxgASuBuwDnH51Zk0vTpEmjksomWVVRwVByB0/LNXA1APNNTlvcOWL0sR+TG1r9nZQ0OzZsIzx6fSqGleH9F0ucz6bpdtaSY2741A49K1F70iNwSelTqlZMqybuxERFZmjUIWHzHHJ9DUAsLRbaSAW0XlStudNvysfU+9Ws/Sg59jjtRdvqCSTK8VpaxSrNHbxrIqeWrgchB/CPaknsbOd5JZrWOVpECOWHJUHPP41Yxk0NtwM5x3p80hcqfQqTaZp8xmM9lDJ5sYjl3KDvQdFPr3pmmaLpGlMzaZplrZtIMO0KBc/XFX84Iyy5xwM8mgqQeQQ3fPpScpWs2PlSdypqWm6fqUJh1GygvIlOds6BsH15pRY2iJDGlrAscGDCoUAJ9B2q11bkjr261G80ImETTRiVslY9wyR9OtHO9rj5UNmhjljCzRLIvow6Z9qQW8a232RVUQ7dvlj7u30x6UscsUhZY7iOaRDhwrA7T6HHSn4DE44+lTzy2uPlT6EKQxwwiFFVIgNoReFApqQQxwiGONUjxgKq4AH0qY4xwv+FJzxild23K07GbDoejWs5uLfSLOGdgVMkcQDEHk5NWDZ2mY9tpH+6BWPK/cB6gegqz83Zc00Zz70+eXcLR7FG10jS7Ocz2elWtvOc5ljiCsc9eRU4t03yOsKq8nEjY5b6nvU5HqcUh92IpOb7lcqKy2tqhj8u2jHlcx8Y2/T0rL8RTSEJvtZ98bhkn25C/Q1ufnUFzbx3EPlzZZc5xmkm7bhZdiK1mkuFZmtZoMcAOuM1KR0wtUZYLp9dSbbM1uI8Ehhtz/OrxHofyqUUxhz3pjL7VKV4600g4FAIhK/NzmmMq56mpmXcTzTCD0oYyFlGM0xwCwPNTSA9KiZfegBjDn2pjAelPccetMZc9aVgGFeTUbFdreu0/yqY7VNRuo5Psf5U0HU880cfurr2upP51aIB7/hVbSBmO8Pf7XIP1q5xtzxSZTISdw60xxUvT6UyQj0oGiE5pjdamYDtTG6UDIn4qJ+1WG+oqJg26kySFvSmkVIBySaRlpCIT1xUbDmpSuTxUZB5oAjbpSZ5BPrTm6etMK9PrTRSZl3X/AB8Seu41X1tN/gjVV9YzVm83fa5MDvUd+p/4RPUx1/d1Udwb0PnYdMZrX0cY0zUSOvkmskAE9K2NK40TVSBzsAFQmdHY+mPhouzwnZgZ/wBWK6oDpmuZ+HS7fC1l7xDP5V06ctVIwn8RlBWk/tRQD8zAcHHYVixaXdeUcPIOnWbmttD+41IjP+sH54rBsYdSkk3QsJGznBzVCOu0KCSG3EbStIOo3HJH41rIScLWfpQnMCecoSQdQOlX8kDBYCkSc9OfFS6lOtvH/omSUfGSR6VCsni4zujMQrdD5ZOK0l0e+m1AXH9tSi3DE+QuMY+taaad824Xt1n3xTTDQg02x1hYka61L94TnAj7enWtW6+W1myeiH8aht7PyphJ58jkDo3Sprv5bSViM/KelAjP0yPzPDMcbcbo+tZUWi26sD5jcGtrSVx4et/eOoUzkAE0K1x9DyDQwW/aF15uoWzVc/jXpYrznw2N3x48SMOcRAfrXo4oZV/dQo65qrrGf7MnI/umrVVtX/5Bso9qCDutG+XSbJf+mS/yq2mcVV0sY0y0/wCuS/yq2rcYpMlj1xjml60i0uKZLY4ClFIMmnYx9KBB3wKcAaT3FOONuemOuaADjb70pHp29a5rxX4sttGtreW0e3vZJLpLd0V+U3MBn9a3Zb2xglWGe7ghkb7qO+M00x2LXU8sx98Uo3Kw65xXNat4lex8TDR0tlkBsnuhIT0Cgnb+lWvCviGLV/Cdpr12IrFLgZKs3C/nRzO4rG5hh/Fx6UoyDkOQfao7eWG4hWaCVJom6OpyDTZr2zgfy57qGJ8ZCs2Dii/UZOuQc7iaUHOR29DVeW+sYZEjmvII5JMbFZwC1Oubi3tkMlxPHCo/idgBQKxPu9+2PwoPpnI9KrLf2W0v9sgZAASQwOM9OlVr3V7WKznmtZI7ySNd3kxsN7fnQI0uTxu7f5FOyRxuNUrTUoJtNgv7rbYrKgbZM4G0ntU8lxbIiu9xEEf7jFxhvoapOwnEkIPPXGaeOuMkf56Vl6xqyWGmfbreE3671UpCwzycevatJG3xRuVZCVVtp7ZGcGmpEtIcFwCc896Bkjioxc2odlN1BuHDL5gyDXLat4703SNW1u11SNraz0ayW8uLo9ChXPFK4M64c/lzQeeap6bqdjqFhbX9tdRtBdIJI2ZgNykcGrQli2HEiEAZOGHApAO9Mc0jZ9P0rOn1RY9at9NW1mkE0ZcTqR5YwcYPOa0Sy7S3AAGSScYpiA5AORSHg8impJFIoaORZFJxlWBGfwodlX70ir6bjjNAxf0oFNV0ZNyyRsndlYEClVlYna6HHXDDigNRSzetIOp6mkWRXj3I8bLk8qwIoDpnaXTPXAYZpiHZI7Z9aTtko3X1pjyKilnYYVSSu4ZzVPR9Uh1Sy+1RRyQIJGRll4OVOM/SgC8euOfrRj3pA4b5ldWz3ByKdye4oATPyjk0Y6/Nml59qTnHTBzQA7nP4Um05HNIN24/Slz0+U5pAHOTzSHPHNHPpilI4NMBew61zXj+/wDEFjpsJ0DTVvneXbMC2NidzXRjJ2jvS4+QqRkHgjPWtKM1Cd2jKvTdSFk7XPK9EMui6ig8GQJqSXt4W1RjOD5DcZFdx4/uJ7XwRrNxbu8U0dqWV04Ktx0qbQPDulaC93/ZlssJu5DLN8xOW9qsa9p8esaJe6VNIyJdRGMuvVR61via0ajXKc+Cw8qMWpM80isdU8HeGNI8VWXiHVL4SvEl5Z305kWYSOF+XPQjOfwruvBmqy6o2qmSWR1huzGgccxjJ4rI8O/D2GxubKXWPEGoa8unndZxXCKiRfgvDfjmuj8P6JBor37QzySfbblrhyw+6SScfrXId7Ma+8Zyi71ZNO0Sa9tNJIS7uQ+3D4B2qMfNwRzWZqHxNW1hubiPQp7iCysItQumWTlInBOAMfMcKeK1L7wRb3F9qM9tq97Ywang3ltEAUkcY+fJ5HAA4prfD7SmtdSt/tlzs1DT47CXgcIgIBHv8xoAr2/xGtltL6fUNKntXggjuIYg255kcKV4xwfmHFSXHjiXT0v4tZ0WSzv7W1W6S3STeJkOeA2PvcdKtz+A9GuGuBcyTSpNaR2pGcbQgUBgRzn5RTIfA9o63kmoape6je3UKwG6mUB441JIVVHHc89aEDK0vjqS30nS7i80f7Lfapg2lrJPgbD/ABM2Pl7fnW34M8Qw+I7KeVYGt7i2mMNxHncoYDPyt/EORzTdc8L2Oq2lhC8zw3FgipbXIQMyADHQ8H8aueHdKh0WwFrFKZmLbpJWUKXb1IHFAHKT/Eq1+2XTW1gJ9Ps7o2s8yzfvd4JDER4yQCK6vX9WtNG8Pz6zc7jbxRq4GOW3EBR+ZArG/wCEG0xdRkuILiS3tZZjcTWqRqVkkJyTuPPJroNW06z1TTJtNvY/MtZlCsvsOn5YBoGeda3qmuz+PfCUmpWEumI9leTbIp96n5FIDYHUV2XgPUDqPhSHUJJJWzJLlpW3NhXIxn8KzrXwBYR6pp2pXOq397Pp0MtvbGU4CRyKFYEDrwOCea3/AA/o1roukx6Zas7W6M5G7qdxJP8AOgps5K58d6imkPr0Ggb9JN5HbQy+f8zBmC79uOBz+lYOkXXiSf42eJWbw9bXFtbWcLWtxJcjdFujzhRjjPX8K6m6+HWk3EU9s93epYy3KXS2iPiNJFYHIOc44HHSt3T9As7PXtQ1qFpPtN/FHHMCeMIu0Y/CkNPQ8n+GPirUdD8FNfazoFvDfahqLxWrrcBzdnPLucfLgdj6Vt+KfG+ut4dvhpdtHa6lZXUSTOxzDIjE8o3Q9OfSutXwPosfhyHQwsht7eQywSHl43JzkU2TwZYzaPNpt1PPcieVZpJSoViw6YA4HWiyBM5WfxZ4k0vx9OmrfZ10WDRlupYkwW8wsqgg/j0963tN8VX/APbGlafreliy/tiN5LFkk38KMkNxwcEVq3HhXSrjWJtVuI2llmshZOjH5TECD09cgVV0TwfpmlX8N4slzdS2yFLXz2JFup4IXnnjuaVh3OiOR3NNIJ6ZpePc0Z44BpCYmPXP5Uh6fxZ+tLnjp+tDFs4x+NJjQhbt82frUZH408547008nAGDSGNPvSdTyDTjn1pOcUARt04FMI4qRgc8Uwg4pgMKkc0wnmpDnHrTHHtSAjb7vUZqJlI461MQCaZg4570ARFTjtim49hT2XB254pNtDGRMtNYY5Pof5VKelRsPX0oQLc860j71/jteyfzq26jHFVdLGJ9RUcYvJP51c2+/NJlsjcY7Uxl3DI4qUgmo3BPTigaI+i1GwqXjHJpjDnAoGQnhulMI5JzUrDmo24zxmgdiMj8RTHp56U0g0iGRdKY3FSt7Uzv0pCIm5PFNxzUvGTUbLjvzTAyL/i7kPPWqGs6vp9no17Y3U/lzzR5jXHUVp365un5xXn3xFX/AImVu2AT5RGT161UNxnmA4PWtjS/+QJfjuzIB+RrAEy9e9b2jybtDvs4H72PH5Gp5TourH1D4Cwvhmz5H+rA5PtXRRt6kY/3q8y1m5ltvAdiYZHjYheUOO1ckmuXDEFbq9GZfK5kPBz9a66dDnV7nn1a7UnZHt8unv5zvbXxhEhyw65NLHpt6vK6qAe2FrhvDOgX2sad9s/ty6gG7bs3E/1rYTwXftj/AIqa4X2zz/Ol7OC6jVSfY6mKw1HHGrc+4ol0q8lYGXUlYjpxXNr4J1AHP/CUXPvk/wD16evgnUgDjxROR9f/AK9L2cO4e1l2OltdMvYFYQ6oignn5T1qwlnqfbVl/wC+TXK/8IRqbY2+KLleP896cPAuqY/5Gi5/z+NHs4dxOpPsdatnqYxnVl/75NO+w38gZZNWBRuCApBrjJ/CN7bzQ283i+4jklOIwT94+g5p2oeCtUtbSe6Hii5bykLFc9f1oVOF9wdSaV+XQ77y1t7FYYzlUXbxzmqCAZFYnwxuZbvwb5s0zyMZD8zsScCttMZ9qicOWVjSE7o8k8HHd8bPFb+gC/yr0gDP5V5r4AcSfF7xi3pLj+Veko3AqGi76IdiqmrjOnv7kVbqprBxZHn+IUIm53unLjT7UekS/wAqsqKgs/lsbfIx+6X+VTocoM9abRLHCnjpTR0p4NAgFPphp496AFHArG8cQ6lceEtSh0gn7aYT5QBwfcD8M1tdsUDbj3oC54XPB4Zn0vw1Ho/hzULfU47pPtMjWkilW3DdvYjDfWn67pUUmt+IovE8d9Le3DD7HIlpJLtj52+W68IcY617nxjovXpjrTiR3I46ZGaAueWT2N5b+KLWORbu5EegSKZnQkk4fAJ/vdOK5ttPux4e8Dz6pb3f9jRQsLmP7O8myYhdhkjHzYzn6V7uSCeceucc04c5XjJ6jHBotqHMcH8ItLt7GHVbmwub5tOurjfFb3ETRpCQMHykYZUE59etRa1olnq/xlsX1Kya5tYbLcpdCYw2D36Zr0MdBgDGeBSDHPA+uKGgueFa3pdr/bviKPxPFdPdysv2MrZyTBIwPl8pl4U4xnrW34xs/st14QXxLDqGr+H4o9tyBGznzcHa0qgZPO306V62QCwJVWK9CwyRSsuR82GB6gjINAHi/g268P6T4n8e6rFo+oR6NBbxOI2tX/fYU5ES4yfwzV7TrfT5vCmua4IAus6lbZWBIWVoIs8KB68Z/GvWmRMAFI8DttFNWGEHKwQBv7wjANFhHjMdtZ/aPDH/AAmdjeXegf2QnkRiNmjWbaN3mKOh6YzjvWammz3g8O201pfHQX8Rf6FC6NuSLy3zuHZd3r7V70UVk8t442T+4yAr+VPKqwHyp8vT5R8v09KZLZ4rrdrNZReMrKzhuIbVdSt2iiiQ7QTIMlfavVdW+3f8InINMb/T/sK+USP4torU8uMuSY4yT97KD5vr604d9vFFhNnzR4hj8Nn4YaTNp1tr0fiJ9St/tT+Q/nl/OXcZDj7uO/pXV/Em387VfiHJJZyTD/hHoymIiwZhGfugdTXtRt4fMZvItyzfebyxk/X1oaKM5ZoYiTwSUHI9D60dQuePXehW15rnw506SCeKz+zCSeKIFUc7G4f/AAqzrF9D4b8U+Lre6W5hgudHRLAJGzK5Cv8AIuP4uRXrJji+Q+THlfunaMr9PSmTQwTlGnt4ZinKGSMMVPtnpSaC55R4cW/g+Ifgy2uPtSA6HLI6sDtBMoI3f7WDW38cm1P/AIRa0jsZpoLR7xFvpIVLMI9w4wOdp5z7V3rxxmQSFU8wDAYqNwHoDTnVXjZGVXVhyrDIP1FUSeafDCxis/Fl+NE1SN9KEK+ZaRRMIg+OGVs4z1yPWofjbJbr4i8Ex3t3d21jJqEouDbHll8o4DY7Zr0y3tLW1Qpa20FsvUrDGEB/AVzvjDwpJr/iHw5qi3qwRaPcyTSQGMMtwGjKbTnpjOaCkzzmb7LYan43h8I3V9Joo0d5LhMkwxT7Tt8k9CxOc4z0FO1Gwm0j4RaTd291q4jvpEGtXsTFrlYSf4cDOM7QeOma9lSztIonghs7aKB87o44lVWz1yBxTxHCIPJ8uMRYx5ewbcemPSgOY8Xla0sNb1y18F3t5Pon9iyyXgLZhhkCNsMZ6byevXoKzJ3sLfwP4d1Tw3q+o3Pizz1EKNJl5ueUkGPudfyFez6vottdeHdS0iwjtrD7ZbvEDDEqAMwIyQKh8LeH7XR9LsLd7W0kvLSIRm4EChz75xmgRxujaaNQ+Kfii+vry9kFpAjQW5k/co/dgPWuOtdQ1iXwXosF3qV2mm3OvXYvrmQ87RM21GbsmPX0r3lIIFkkkWCIPJ99goBf6+tRtYWDWjWjafbPbOSXhaIFCT1O3pQNM4j4VQzW9/rMNnqovdIEo8iAfMsDYGQj9CuPTuTXfHocLUVna2dnEIbS1htYgeI4Ywg/IVMSNpPzUCYAcHjmk4wODn2pQy5zlvypOjDk0CEHU53Uv8Q9qTd7nrTmJ3HGKAG/gTQfrilB+YDIo3cDlc5p3AMdOO1JyqdGP0pecFt2DXPeNvFVn4XsoJLpJn+0yeUhjXO0kda0pwlNqK3ZnVqqnFylsjoWyGbhsHoPWkU8/dI4rznRtcvPCt/HY+IdQm1F9WuCbVo0BEanGMnt9K7Dxnqc2i+EtT1i1CvNa25kjV+ATkDn860rUHRaTMsNiYYhNxNjPbHanDgjvXnVt4o8XaTDpmpeJbWwn0a9KpJPbyHzIGY4X5cAEZI711/hrVjqwvGCRBbe4aFfLctnaSMn0NYWOlmtznpTjyfSshvEuhrq7aUdQQ3anDoP4DjOD+FMs/FXh69vns7fUonnXd8ueG2/ewe+KBm0ODSDrXMRfEHwfKMw61E5+bAHfacNj1wasz+MfDMMlpG+rRGS8jM1sq8mVAMkihhY6AfWjvXHa94tUt4Zm0G7huLXU9UW0lcAE4+bcPYgir1v4s0+HT57zVry0t0W5MEQicsXIAOOnXnpRYZ0XelI9DXH6945s9KhvbwRi5trWya68uM/vmwM42//AF6l1jxVbHw5ZXVjfJZ3+oqrWkUqgs3cgj6A80A0zrBnFFZPhfXtP8Qae11p91FcGGQwXHlnKpKv3lrW60hi9qTHPWigdaVguJS7eKUfSl/CgBm0etMYU85pOaAW4w59KTJweKec5ppBqTQZ82OlI2fU0/DetJz60hDBu7ZoIPXJzSkc9TQQexoGiMg0hzTyCBTTSGMppBxTzTcUAR7TTGUmpWBqPnNAEWOelMfNS/Mc8YppyRQBA4OeaTkDPapXGfrTNpxigCEjvSDG6pSDjFR9G5podzzvTl/0zVB/0+yfzq4cgkY4qrp4J1DV/wDr9k/nVvvSZdyMdajAzmpSp3Uwjj3pBciKhVqPHepnGAM9e1NZeRmgCBqaw4NSMBuNNPQ0mUQYppqR/ao2znpRcS1I36UxhUrgCmOvNIGRGmHjkVIeeBTX+6AOtAjJv/8Aj7cDr61xPjizuri9hlt4TIsMLPIf7oyK7jUFP2ts/WuH8fTXEF1bG3lePfGVYA8MM96qG40jwpH3DvXSaG3/ABI5/mJzcR/1rmAxU4Xmul0UH+xVY/xXaD+dapBFs9+8VceCNMUdyv8AKuSS1jGFC4XzN+B/ersPFOB4X0pfcD/x2ucVVZsDk55r0sOl7M8qu37R2PS/hzz4UQlmH7w8+3NWU1bwvJclftrGYZ3DB4xUXw/VV8IxnBwC2cd+TWDNJZPcyvDpMSIxwRvyxP5VwNPmZ2q1kdRFd+F5BkXF02TwfLYjP5VuxaVZMUlXzc44Oa53R9YFnaLDcWMKoo+UjoPb61saR4gjvbgQNbvbM3RnPDH2qG33GkuxvRDaFRc8Dipeo6GsTWrqSCVbdWCbxksGwRVS1jvLostndysyLk5kJFCXdjTMn4y2mrTaLBeaXHKzW0gd/L+8B6imeCIdZXwVqV5q8s+ZYSY0lP3R6/WuwsrKZWinmu5S2MNEWyppPFXy+HNQHbyTjHalGn761Oupjn9SdFRXqc98KD/xQMZ6kuc10COcCsH4Wrt8AW/uxrdTrW1Ve+zz6V+U8c+FcnmfFHxy/Xbebf0WvUAc4ryj4Otv+Ifj2T/qIkf+OrXq6Dms57m99EPB561T1vmzH/XRf51c71T1f/j2jX1mT+dQhHoluf8ARYQTnES/yFSDNRwDEEY/2F/lUvemyGOXpUi0xacKQDqUZpKd2oAM0uaE6c1zPxRv9S0zwPqV9pCu13Eny7V3FR3I/CgDQ8R6/Foclgsq7vtk/krjnB4/xrZIIfb6f5NeE3X/AAjMWo+C30rxfcancX1wZPKlujMJjgEkZPy4/pUWp3OsaxP4i1C88T/2Lq1nePHah7soLcBiEYw9HDAZ561TQHrOq+LLWx8Q3OiyKfMt7Fr5+Dygz/hWVpHivVtZ8T+G5dNXOganp8lzMxQghgqlR7dTXM6rNM3j2/F3LE92PCReTbwCdzDd9DXWfDqWWH4L6RcWy+ZMulK8YAzltgxQ1qB2/O8kYA9O4FKOQa+d7+908fDj/hJB48vxr9zdhJYvtDY3CTHliPOF4FdjetHq/wATLrTfEPiC80uys9OhmsoY5zCJWbduYsD85AAOO1IR6ueuKXnHbH1rwW21zUI/hzD5ev3c+n3OvPa3WqZO6G33OCc5+UDAGc10MQs9K8dW+naL4nu9Qtv7OkkeCS5Muw7GIbJPr27UWC5602cUc7dwrxnw3NrOn/CLWvF1pqV7qWrqLjyEkkLIgDcAL7VD4OXWLfW9DvNO8VQzG/RmvYJ78z+aCp+6h+4Q3p6U7Cue3DIAJ71U1nU7TR7Jr2+d0gUgFlQuefYc149pcmp2usa5pE3iST+2L+CdrC9W6Mlqigcb06RsM1lX+uT6X8I/EkKandx6xpNxCl3cT3DTwlmKndG57EHoOmcUWEfQEcivGkych13L9KpNrOnjUpdOaVkuYovNkBjO1V9d3Tv0rybxZqninRfFEfhKwF1cx+JlSSyuSTi1xzMM9sL096174SN411nw9cX0z2sGg8jzCHZgqgsT6nmgVj0T+2NPbRTrVpKLqyWIyh4vm3KM5IA69DUujaha6tpVvqVkzm3uUEiFkKnB9QeR+NeEeFZ5LXwT4A8PR6tJpGk6qkjXF2j43kFiI1b+DoOnrXZ/DK6eL4o+KNDh8TLq2nWNvAYYfvG3JU5y2eScfpQFj09ui46UjA5AIxXBfF++urNvDsMGrf2Ulzf+XNNngLsPB+tY1vfXmg+Ota0Gx8QS6tYvpMl26SuXkspAhIO8nOGPQe1Az1ZgeP8AChlwPunpXjA1TXtE+E1v4hl8QST3uozmCa+mH7mzjLn59uccYAz71Y1bUNT8L61PpWl+JpNZt7zSpbiRXO97N1jZhNuyeCRgD2oEevFWwTsbGPSk/hJIYj2rxa71HWNL8H+GfFVr45+2Xtxcwwy25GY7sMOYgmcBuOvtXRQNrWsfGvVdNOuy2uk2mnRT/Yo15aQtyd2eB7UDsd7puo2OpJLJp8zTLFIYnJQrhwcEc1YbcMZU/iK8Qm8W61aeCLloNRgt5b3xa+mNeeWALaIylc/UDvXR6JJqelfGGy8Nt4u/tazbSjcNZuMyBt+PMJzkrQTbQ9M/iPy0bdv3lI+tcL8Yte1XRdH0+DSGWGXUb1Ldrh+kSlgD+JzxUfgGbxNb+LL3R9SvY9Q0xYRLG8kn7+J+PlI7qck5+lAJaHe4BHQ1X1e9tNL0+41C9kaK3t4zJK+PuqOpxXC/FjXNZttf8K+GNKv10tNcuZFn1Fk3CFY1DbQOxbp171ymtX2rxXfxD8O3/ieHWbWx0uNolVArQFkyQ+Cck0Ctoex2WoWd5HbPBco32iPzIVzhnX1A61b+byzya8f0rTVufiD4Nn+1XERGjlgschCjG/tUPh7UvFl34D8ZeJbrxCJJNNnvo7KBIABGEPybjnkigaR7ITtVnY4UDLewqvp99aX8C3NjN50GSN2Mc964JvEF/Jf+DoYrxJfttk016i/NvGxuSOw3YrX+D13PfeCo7m42F2ncfu02jHHanYDrweB8o5NITw3yjrS4XK/K3WkITccnHNFgHccHaM0mPlVto60HjII+lBC4XniiwCH7p4zzUM9vFPGVmiSQYONwB2nHUVOAu38aAF5yT0qouzTTJlFSTTOV8FeF30UXbX1xLetJcNJCZyG8sHuPTNXPiDY3uq+CNY02xi826uLVo4kJA3NkEDP4VujbtAJOaXaASAT+FVUqzqSvJkUqMKStFWPK/Dum+PfE0emaV4x0WDRtFsijypHIrPOyHK9CeMgV1/w30zUdJj1f+0IBCZtSmmhCsCDGzkr+ldOcYUc8+tA2jIqUzVu557pui+JNK1DUdBj06K40W/d3OoFx5qbl6dc5z7VmWHhjxVdR6boF9pkVrpmjRuILxHXzbkgDZnnvjmvVflx704ZyKAPMNJ8J6zbahoUklhEkdpaXKT4K/K7uxX65BFc74b0/xT4Z1PwxYw6TBd6vZaW6zWzkbQcNja2cfrXuJXPSmfZ4vtIuWhQzhdolI+YD0oKueZ2XhHXxa+Hbi5tY0ul1z+0L+JWG2FMucLz/ALQqT/hGfEljapqtlp8VzqVjfyTQ2rsNkyMm3J568mvTMc570Y796AueceIdC8Ta1/ad3LpsNvPe6K9v5asMCVlHy9fXvT9b0DxDY65oPifQbGK+1C209dPuraZgECdSy9Oc16Jz79KCKVh3OS+Fujaxo+l6outQwxXF3qU1yqxdArEYrrsUDpQd1AmFHOeKCPegD60gHdvekO6l2n3oPTrSYxp60hFKzYPrTc0DEbrSdenNOJ9qaD7VJVxpx60lOP0pM5HTFADTSEindOtI2PSgYwj/AGqaeDjrT+wpD34pDIyMe9JnmnHrSHrSAYeaaVx0p/ammgCNuD1yabgU8/eNMwcHrQBHjmmEEmpiOR1qJuW9KAIyM9+aYPvCpTwPu/jTSuSOePSmgPOrFdup6v8A9fjH9at81Xtv+Qpqyjj/AEpv51ZZTt5OaTLRGwpjLx71Lj5famHqKQER+ZsH8KYc7jk5qVlxzTDQNEbLkk1FIDgVOeBUbj5QaCyFxUZznPapjyDTP4aCbEMmKYw5P0qZgDURUZNA7ERHFRMORjrUzKKay5NT1JMrUf8Aj7cn0rgviJzPY5OOD/Ou/wBS/wCPojAxiqcmhabq0Esl5EZDChMeGxzRezKeh8rL8pAx3611GjcaLag/xXyD68muWDAnGK6nRNraRpqgddSQfqa6L9CY72Pf/Fg/4kmlJ0yw/wDQa5pQ6zRxw2rRncfMlJyGFdJ4xO2z0Zf5/wC7WQD82QQpxzXoUqadNankVKrjUaPSfASsPCcIUZPzY/M1jX8V1NfmbdCibtqqEbI/TFXfCWt6LaeHLe1udRhimXduUsM9TWzB4k8OomxdWtsdR84rhnFxnojtjOLgrs5iZdQM7QGWJ+PlHlt/h1rd0HQtQe0Dahc+WONhiHzD65rSTxNoBBxq9r/30M0yXxVo6ybUvbeRcff80ClaXYa5UM1yNheW0QeRiqbfMOPmqG2aZZNwkkV04wMD8Kfcar4Z1ELJdapbwuuQMSAnH1piTeEvLC/25EdpzuMo3H8aOWXYpTidFo013OjtdSA+idx+VN8YHHhi/wCw8k1Ts9f8MW0e2HV7UHuxcZNVfFXiDRbnw7ewWuqW800kZCqHBJNXThLmWhnUlFxYnw2XHgK246E4rZrG8AsYvANszdskgcmr1hqVpfOy2sokZFO7H8PsfSiq/eKpq9M8d+B/zeM/Hsh76qw/8dWvWAfSvKfgYv8AxUfjmTu2rN/6CteqLnNZS3NFsiUdcVR1bOyAes8f86vj3qlqw/49B63Mf/oVJAz0WPPlJx/AP5VKvSmL91ef4R/KpBxihksBT1pO1OGaAFpR15oX3pwHNBIpFBCNGVZVZWGGBGQaWlA4460DM638P6DbyJJBo9pG6MWRhGMofUen4VNc6PpNzdi7udMtZbgdJWTn8fX8avDofpSg9OBj0p3sJ3uVpNPsZZmnksoWmaPymcryU/u/SpraCC1to7a2hSGGNdsaKOFHpUh/nWHrvijSNDu4bO/kmWaVSyrHEXwB1Jx0FVGLnsiZyUdWWW8O6C7yO+i2ZaQ5clByfXHrXP8Ajfw/4hvtThv9B/sacInltb6mrbY/9pCnOfYnHFauo+LtBsdOtdQmvDLbXb7LcwrvMjegA78GkXxhoo0iXVZGuYbWFwj+bAVOT0wDV+yn2I9rDuZVh4KudP8AAMmgWd9ALyWV5pJJIwYndiSVIx93n61B4K8G6pa682teIF0mKVbf7PBa6cH8rbzliX+bJBx1xXUeHvEOk66JU0+5LSxj543G1wDyMg84rSnmht4WnkdUjQcseMVDg4u1i1O8eZDLSzs7W1+y2trHDBzmID5ST1qtY6DothcPPZ6XbwTOMM6jn8PT8KtSXNvFbC5eVVhYAhyeDnpWdr/iTR9Ckt49TndJLk4hRE3FzjPA+lNQlJ6ImU4x1bJ4PD+hxNcPFpUCNcAiZuTvB6j2/Ckj8OaCmmNpq6TbCzdtzxEFgxz3z1pun+IdJvreK4juDEksnlx+evlln9Bmrur6jZ6TZfa7+UQwKcMxHANNQltbUXPGxKbeBmikaFGeIHy2I5QHrg1CdM09rqW9NpGbmaPypJO7J6H8qxbnx54ZtL77BcXcqXOcCPyjlsenqK3pb60hsEvZ5lit3AKs/HXpSlCa+JCjOL2ZVl8PaHcaTHpM+l272MP+qhxgJz2PUU/SdD0XSZZLjTtNitZ5FCSOg5dR0ye9Wr+8tNOsjd3kgihXbuc/7RwKZfahZWNol5dXAigdlVXPQlulLlfQrmRzvxC8NXPiG80Ly44ZLexvDNcLJ/EpQjj8TWxpvh3QtPjuUsdNhhF0pW4OSTIvoSecVTv/ABn4asLwWl5qBin6LGU5Y9fl9eK2Be2v9nJePOqWzAFXcY4NN05L4kJTi+pHHpenJpB0gWMLWO0jyGXKYJ75rFvvCGl2vhzV7HQdNgtrq9tJIg7MzEkqQASTnGTWh4u16Hw74dl1qaF7mCLblE6kEjB/WtOSZI7VriTIRYvMYnsAM1PLsPm3OT8HeCNJ0zR9Je+0q3bU7KBVd9xKq4A+YKTjPviukh0uwh1SfVI7VUvLmMRyzDqyjkCq9rrVm+i/2veMtha8kvK235QeDk+vWmaX4n0HU7tbWx1OKWZh8idC309abhLV2JVSOiuMbwzoP9l3OmPpsJsrqYzTREcM7HJb2Oe4qHSPCfh3R9QjvtP01IbpI/KWbczOEznbknpU2qeKPD+nXD215qsCTpy0YYEr9R2q3Fqmnz2P9ow3sEtmRkTK4K9cdabhJJXWge0i29Rur6dYarZSWOoW63NvJyVb19R6Gq2geH9H0GN00uzEPmffYuzE/iSTWlJMiwGZnURBd5cHjb61UtNY0y8uRbWt3FLKUMgQNyUBwT9M1PI9dB86tuR+IND0zXrRbPVrKO5hByuSQVPqCORWba+B/C1ql6lvpEafb4hBdHexMqAYAJJz0raudSsLa6+zTXCRyiMylSeiAZLH24NJbahp9yIPs90khuFLxANy6+opuErbE+0WxWi0HS4b21vY7VUns4TBA4JyqHPH6ml0nQtL0uyuLGzs1jt7mR5po+okZuWJz61ZvL6zs3jS6uViaclIgx+8QMkD8Kyn8ZeF4ZfKk1yBHVvLwzAfN6dacaU5fCglVhF6sj0PwX4b0W7nvNM00xTzKUYl2YhT1AyeB9K09E0mw0Wx+w6bD9ntlYsIwc4J61LbX1pcXMlrDdK88QDyIPvAHp/OqN14o8O2109tca1ZRTK21lMo+U+h54oVObeiF7SN9Wa/IdVDCgg4Az3qJrmBUSZriIJLjynLDD59D3pLm4hs4TcXckcMKfeduAKOWXYpziTcqCSc0DoPTvVWLULO4nNvDcxPLsEmxSM7SMg/iKt7W59KHGSHFqSEH3eo+9UNzcw20bPNNGgwdoZgNxx0GalUHA+Uda5/xr4VtfEtpbrcNOj2svnRiN9oYgHg1dHlc1z7GWIlOMH7PVkXg3xU2urOL2xfTJIp2jjWYgGUD0rc1S+tdL0661K+uFhtbdC8shH3BXC6Jod94o1C21LxFYTadNpU7C2WKXiReOoxz9a2fi+rP8MfEA27m+yHaByeorXFRpxkvZmGBnVnB+0RN4U8e+E/FFwlvourCeUglVeJ4y3rjeBmuit7m3uGla3mSby2Ktt6A9x+FeXeINQ0fxNY+GdO8Ool5rkUsTLdQJ/x6qpBfc4+7lQRg10/wsmmurLWXljjBXV7iMYTbuCyEZ/+vXMd9jr5WVELSOqqByx4A96iFzbfaUhFzGZZF3xoDkuvqK8k8QXWoXWoeJdIvNYuriOW3LQ/ZnIEQH8LAfdPHU1TvptQ0Xw94cGnzTeevhuaRZ5QXlV/KGOfr2p2Eke34zlsEe1JwynGccdK8em/4SWOS6T/AISS9KRaPHfHg7vOygxnP3cMflq9qGtaje+KLmPU9cuNJgg0aO5sUiQqs8zbgx3Z+fgD5Oo/Ggqx6rhu6/TmkAOM9q534bXV3e+DbO7vJTNcv5mWcYZ8Hj6fSuC0zW/FVxqMdw16bfVDfGJ7SSbKCLjjyvpk5oEeo67qlroul3GpXjN5EK5YL1J9BS6dqdveRQZV7aeaMSLbS48zb2PHFcn8c9Pk1LwFNEt5d2ZS4jYG3Yhj14JHas5v7Q0nxnZWNvJLfPB4dM0csyF5Gk3cAn6dqVxpHeaxq9lpMlmt8xj+2TCGEgdWJxg/nWjtI4KnNeIw3I1C08H3dxr13f6pc3IkvLVwcRykrxt/5Z4PY1oaRr3iCTRtJsfts8+vLq8/2m353+SGk2bx1C429fan1GketXEsVvE00z+XEo+Zz0H1p0LCWMSRkOjAMpHcHvXlcd9Lc+DNS1G61q6m1x4CbjT5CdsJ54EfbFTx6lcza5ptlq2r3OkaemkxS2hiJQXEpjUtk+x4296TCx6fnvyR/Whs9DmuR+D99fah4EtbrUbma6uGd8ySoVZhuIBINdeeOKljGn8aaRx0NOJNJnjv+dIEJ+dI3HTrS5bd7Uj8nOaAEDN6U05pxzj0pBRYdxvPpmky392l70DOaQxpzTGPsaefl4AppLetADD0zzTTmnNu9aTrSsO40mmsPSnEYNNNFhjO/SmkEU49M5NI5zjmgCM5BphGRUnfG6mHgHd0oYDcHGKYByOe9ObI/pTCOd3bigDgIUxrWrD/AKeWP61YwAcVCM/29rG3/nvn9TU3X5qHuWhjKetMYelSnpTeKQXIj0pjDjNSN0qMnikMjK/KDjmmNgVKwOPmNRlMH3oDmIyMVEwqdhnPrUZHNK47kLLnNMK8HtUrdajegLkRHFNanNTCeDRYm5m6mP8ASjjGNoqXSRm2vFPGY6ZqYX7QP90VNpHMV0On7uhops+Pk6D1rpbC6t7Hw/ptxdSeVEmpKztjOACa5tByO3Ne1/BzSbC+8Jv9us4boeeSPMXOOTW2zFbS50z/ABM+Fd3bW8V/q6ymFRjhhg4+lN/4WB8GQMf2kCe+C/FaieHdA6f2LY8f9M6mj8N+HmbJ0Ox/791SqyStcwdKLd7GOvj34JfxX8Z9yG/wqZfHXwSOMX8P5N/hWunhnw6Mj+w7Ln/pnUq+GPDn/QEsv+/dV7aXcFRh1Rijx38EFznUIc/Rv8KkTx78D8c6lF+Tf4VsDwt4cPH9h2H/AH7qRfCnhnvoVgf+2dT7aXcfs4PoYq+O/gbnnUoMf8D/AMKefHvwJ/6CduPwf/CtpfCXhjn/AIkNh/37pyeEfC+f+QBYf9+6aqy7i9jDsYn/AAn3wFbGdUt//H/8Kenjz4Bq2V1eAf8Aff8AhW2ng/wrn/kX9Px/1yqUeD/CuR/xT+n/APfqq9tLuL2MexFbfGb4R2enx2Vl4lgjhT7q7WP8xUEXxi+E8Il8nxLaRlwclI2GT78VfHg3wmf+Ze0//v1Th4M8Jnr4e0//AL9VHNctKxxf7PcsV23iq+hYSRXGptJE4/iUqvNerpVDR9G0vR4nj0yxgtEdtzCJcAn1q+oxUN3ZRIlVNV+/Zj/p5j/9Cq4tVNQ+a4sV/wCnlP50IR6IOg+g/lTxyaTpj6UozmhkjxTxTAKeOlIQ6lFIBxSjrQA4U5aQGnLQAfnTJpEiXfJJGijjc5wBUi9faqOt6Tp+s2TWOowefbN95PWrVupEi0biAFlNxEGUZYFhwPWuC8UvrUnxLsBoFrp95I1hIGN0x2AYHIwDmuon8K6DPcXVxLYjzbqEQTHPWMdBVqy0LTLK5tbi2t8SWsHkQnP3Y8Yx+VdFOpCDukY1Kcpqx514g8P3mi2/hLTLe6g+2vqzTb5FHlq5RyQB2HJrU+JMesw+CJDfSWV1cfbYTCsKjax3jCnjvXWeIvDWj+IYrZdUt2k+zyebCwOCj4Iz+RNRweEtFj05rBopprcyrMRI+TvByCPxrWOIWl+hhPDu75epzXw0W51rXLjxNqMNvYXttB9jaxhGCg4+Z/XO3jrwav8AxXFxeeH00CznMF3qkohjcdQAQSfyrpbTRdPt9Yk1e3h8u6mQJKQcCQAYGffAou9IsLvVLPU7iAvcWZbyWJ+4SMH9KiVeLq81tClRkqXJfU8dvJdb8Q6M/gGKeeC+8O/PeTgf61E/1f8A30Mmt7Wbq81vXPBN1pMtoJ2R8tcAFPlVlPY88V6ZFY2qXs91Hbok1woWZwPmdR0rnrjwB4bnt7KAW80K2Ts9t5bYKFs5x+Zrf61GXT+mYyw07bnL/ErR73UNM0PTNbmhWSbUo8SWTbdvzDnjHNZ3xA1TWNH0ceEfEim5aa4RdN1AL8twAfuP6MB+g616PD4T0mOC0gPnzi1nE8TStkhwc/0rU1TT7PVIPs19bxzpu3YcZAPrUxxKi43WiKeGbTszkddt4D8U/C+63hJNvNyY15/d1g/FvULLV9fg8JTS3cNlBGbi5ktlziQY2IfTIP6V6TNpFlNrFlq0iE3lmGWJs8YIwaTStGstNury6to/317IHndsEsR0/AVMcRGLUrbIJYeUouKdtTzy48QnxB8G2luMpd2s8MFyjjlWEi4z+BFdD8TMf8IVpqAL/wAfVsMZz2NauoeD9Fvo9RWaJ1XUmVrjYcBmBBDfXIH5VHb+CdJjsf7Pe4vbiHzUlHnSBirL0xx71LqQupJDVOdnGTMjxva258Y+CA1tC2+5O4mJST+6brWb8X9Ttb3ULTwa008NvMpmvJLZeYQvKD2zz+Vd9f6PY3t9YX1wGafTpN8GD91tu3n8DSafpFnY6le6lErPdXpHnO3cDOFHtyaI14ppvoVKjKUWl1Oa+GGrWvijwd9jvrdnkspDbzRTD5sAnYxHuoBrU8XStNDaaLbORNevgkdo15b8xkVoWej2dtrd1q0CmO5uUCSgHCv05x68YqlotvcXHiK/1e6jaIKBb2sbDPyLzv8Axz+lQ5pyciowko8rOb8W29tN8QPDmkakduhpAzRIxxHJMpARW9eM8Hiuo1yzht9HvLmws7SK9htpGt2SNQwbaemKta3o+na1Ymy1K1S4hzuG7qp9RWXo/hKw0u9S8F1qF1ImfKFxJuCduOKftFJLyIdK1/MyvhZp2kSeD7S6FvbXV5cqZL6SZQ7mY/fB3dOc8dBXK6mtrZ3/AI10/SMjSvsyNLGjEpHMWQEL6cHPFdtfeBdGnvpLq2mvdMeYlrgWkmxZD6kYq5H4W0aDQJ9Dt7UwWcwBk2/eds5yTWqrRjJyMvYy5UkcFBeaj4G8KCx1SSW98Nz6efs922WktWKn5H9VPAB5PWl/5BXhPw540tV4sty3bKP9ZasxJ/XbXphsbU6Z/Z0kQltvJ8lo353LjHNQw6Vp8OjHSI4R9i2lTHjjB5wKPrMbbFfV5dzh9JU61o/ibxnOMi/s5YdPJ7WyqSvHY5LVztxpt1qv/CB2dhqUunXKWTyxzxjJyNvBHQivXJNMtP7DfR408qzaAwbU4whB4H51n2fhfTbWfSp4/N36XCYbcFuqnGc/kKI4qMehm8LLucBqfiG71DxD4Z0PX7VLTXbXUHMsSg7Jk8sgOhPUH/Gug1bT7HxN46j0u2sLMafpTi4vXESgvN1Rc47EHNdZq2j6fqlzZ3N3aRvc2khe3nP3o2IwcH6VzcPw/tra5u5rXXtbt2upmnlCXAAZmOT26VSq05JcrsP2Mo3vqc74kuryx1jxtcadkXCW0aAqOVUlASPwrsvDnh7w6nhuyhhsbW6t5IlJmkAdpCepLHmrtjoNnaaleXwMks17GIpt5DAgAD+lYr+AtKjkaOzv9TsrOQ5aygmAiIPbGKUqqkrJ2KjScTgdTha48H69osNzONNj1aOKylDksmQxYK3s1a3inWNU0Hw1deGfFOZy6IthqOPluVyPlbsH/wDrV3V34Y0iTRItFit3trSCUSokTDJI/wD11f1vTbHWdOfT9SthPbNtyGHQjoR70/rMVbQn2E7PU47wYrL4+kyoBGj2w57fuxXf8bT1rJ0/QbKy1htUhMvnmBINhb5dqDA/StQt8pbJHp65rmryVR3R00YuMbMeuAB8p60h3MCAp6+tNycg8/SmtIFiZ2dlAySfQCsknpY1cklzNkvG/vgdOelMeOOaFo5Yt6McFWAKmsrw34i0rxFFPPpN156W8hjc7eAR1rULoqb3cIo6sxwKqcZJ6omFSM9YsZZWNlZMfsVjb2xflvKiVc/XFSxRQxKwiiCbyWIQAZPc8U22uYLgn7LcRThepjcHH1xTyGH1Pf6VJpcjNnaq8kn2OBZJBiRhGMt9T3p0tnathWtYSEXam5RwvcD2p5yOAcjv7U7n1Gc8cdKQJkZt7X5828Y+UK2VHK+n0pJrKzmaMTWdvIY/9XvjBKeoHpUx+ucd6dk+vemO7GpEkQCRRqiA5wowFqI2Vqbn7UbSD7R/z18sbsfWp/4uo9c0ozjnr7UrgRyxxzRmOSNJVz8yMMil8mJZVm8qMSKu1Xx8wHpn0pxyB1Apw3e2e3NIaZWSxsUlMiWNskhbfvEShi3rnHWpY7a3jumultYluGG1pRGA7fjUgyBxg/40nQ8c/wCNMaZEbOzaWSU2duXkH7xvLG5/qe9EtpaTLGJrSCRY/wDV+ZGDs+npU+CRxyP5Unflh68UgEijjhURxKqDPRVAH4CnmgbsY46UgJzwuaQ0McnNNGcVANRsZbia3jvLd5oBmZFcZjH+16UtleWl9bieyuYriLOBJGwZSfbFKxRNk4pBTux64Hek2tj7rflTJGtmk5FO6DPbPc9aTk+n50AhKaSc0pB9aSpGI4OOM5pnPelIOaCKdhjGpvNObpTSeKQxhJprZp59zTW6UANbOKY2TTmHIpp6+lADDkHdTGPHNOfg8c01hnqKBjSTik6jBNLj5aaRnAz3o6iuefqdviLWB/01H8zVh2xVbaB4o1pTn76/zNWJB82M8UPcpMb/ABCkY5b0pSuW5NMYjdSsO4jMQOlRZz7U8nk00gUBcazc1GX5NObr3qNwBmkA1mwevWmluaCpIzmmNnNFgAt8xFRu2MD3pcGo2pWGAdec1EXXb0pWH4imN9wY6UxFHViPtS9vlFT6GRvuF7bKq6xg3S5/uipdCzvuP9ykM+Qlxkc9699+CK48GknvMf514BFjKr2zX0F8Ght8GoB081/51rIrod1H1xU44xVZOtTxeh7VCJZOtSDmolJ7VKtMB6damSol4NTLSYrEinpUietRrTxTBki9KlXpUK9amQ9qLCJB0py+9Rr1qQGqSAepP4VKvIqIAVIpAGKlgPSql5zfaePW5T+Yqyp5qCcZ1PTh/wBPC/zFNCueinrThTT1P1pU5oZPUeKcOlN4pwpCHinDmmDNOXFMVx+PpSPIkQBkdUBOAWOOaDXH/FfUPsHhkSrZw3JNyiBZScHPfgjmgZ1sF5ZzXctpDcRyXEIzJGG+ZB7ipz19PeuH8GqB8SPErjoIIlx3HPSrPifXtfHiqy8NeHI7FLmWB7iW4u8lERSOAoOSeaBWOyyM8kD0pzd+BnvXn1x4g8ZT+JE8LaaNIXVre1+0X1zMrGFgSQAig7uuKoQeOvE16un6faWVjHqp1BrO935MWFYDemD068HmnYZ6Xd3FvaW73FxKkUUS7pHc8AeprO0jxJoOsQQXGm6rb3MVwzLA6t/rCOoFeZ+N/EHiPV/h/wCMdOm+wx3ek3EdvJKqtsmRtrcDOc8gVYuIby38QfDiG/Fp5oiuCPsyFUx5a9j3oTE0etRsrZKspI6kNxn0qQD5e3/168I1HUtU1DwVZ3Okra6YzeJXhcR7zuw8g3ck+lbNzq+uaN8X9evry+guLOx0GOd4EVgGwzdM9CcYzVPYVj13nAPfuKXHOec9+eleZW3jXxdZ2Gh+INb0/TTomsyxxpFAT51uJOULEnDcdcV2fjvX7bwv4Xu9duIzIkCrtVepLEBR+ZFJMLGxFNDLnyZUfbwwU5wfenr1OORnr6V5D4J8Ualb+MbVr3SoXTXkzPJaQyL9mcfdD7+DnPVeOK9E8f6pqeheFb3VNI046leQL8kC9W5HP4daCTbUc46kU4H5gfwryu9+JN9aeGdLuEbTr/VdTnMMJgikEcOMZLqfmBGeR1qvdfEzxHp3h3xNLdaVBcaho8Ky2s8Mbx293kDIAf5hjOOaQWbPXhwCOnsf6U7PI7npXmC+L/Gq+JG0E2ukic6UNSWcK21Rz8hGc5+X9aE8fa/fXPha10vTrQz6xHMZ/MJ2xGMqCw56fN060rjsenHGSuc/hQdp9ewH+NecyeONd01vEWk6zZ2h1fSrUXcDwAiK4jLADqcjk45qteeP/EGm+CdM1rVtOtP7Q1kwrZ2sQJ8refmZ+eQMjgc0BZnp56lcfMKQsSwzkccjPSuG8C+L9U1LxFc+HtbtomuY4vPiu7WJ0gdeBtw/IPP6Va8deJNW0fXPD+kaPbW802rzSRbp87Y9qg54PvRrsI64bMNjP50nGRtLHPoa8sv/AIpXuk2dxaahYwPrKaithA0YPkyM27DEdcDb0q3pfxD1C2l1az16zimmsbL7VHc2cTJFOOgj+fkNn8KpqwM9G7/exn1prff+ZiD715hfeOPHGm+H/D+uahoeni21y9t4FgRv3lqk3dznDED+7Wg3jLxBq/ibX9N8L6faTW3h3EV89zndLKYw4jTBGOCOTxRYT0O/4xkEHjA9qRjjBLD6V4vr3ibxZr3h7wXq9utvpMl1qax3Ns2WZTuX5CQcEc1sp4judFi8UalZaTGy2GoRLqG0li8ZT5nQZ4wcUg1PTyBhicbc8ikx1+XPGR715xL8ToTZ6nq2n2q3ek280dnZyKebm4ZgMA9No3D9a09J8Ua7a+KrTw74p0+3gm1C3ae2mtz8o24zGwJJzz16cUaiszswFb3HegAYPynr1oJXcRluBUe4AYyetOyYmx7YGSFxznimswJyOoprbVLYJNKwz0OOKYCkrtByd2aGwFbDE/jTSwC04EjcM0WATK8en170g6HpyfypQTkk9KRM4J4poNh4Ygk8ZrlviBp/iC/tLR9F1RLNIZd9yCoJdMHI9/pXTjBYjZSAfMBtAA/WtaNT2U1K1zDEUfbU3C9jyvwy02vahbXXg2ZdJ0+1umF/GYQvmNxkj1B/Suo+NMkkXwt16SKQo4tSVdTg53Doa6eG3t7cMsFtHCrOSQgxk1X17S7HW9JuNI1KASWt0myaP1WtcRiPbS2sY4PCfV4tXueba3pdp4Uh8O614fkubfU7iSKA2bXLOtyrEbjsJxkAk59q7D4b3xv7PVWUSho9VuISJJS/KuRxnoPal8P+BfDWiakmpWliZL2JBHHPK5Yxr2AGcCtXQ9G0/RbeeHTYfKS5uZLmYA/eldssfzNYNo7bnMX3jHXni16+0vSrSSy0eVYCJZirSsdpLdPf9Kmh8U+I9R1uXS9J06yJj0yK+8yaUruZwTt6dOOtXtS8D+G9Subya4tXH28g3ccbkJKRghiPXgVSm8DQ3Xim7v7iR009tPitIBC2HVVBBB9jkUkUmVNK8f6lri6Cui6XAX1IypP58hXymjdkYjjkZX8qkuPiBe2un3VvcaVH/bEGpDTxErnymYkDfn0+arOreB7W51nQns447XTdMjYeXESGViT8wPrzWqPBnh3+xJNHNnvt5JhPIzE72lyMPn1yBUlXMjUfGmraHeatDrumwbNOtBcBrZ9xlJAyMYGBk1NF4n8RWmq6Rba3p9nFDqMDzM0EpYx7ULYHHPAq6ngzR7f+0Jooi91e2/2eWWclt4AwM/l2rnvBngfW7LxBYahrTW3l6fC0cQjYkyFsg9SflwfrSC5K3jjxD/ZFnrQ0e0On3WpLaRDzjvRC2BIRjrjnFVrn4heIEu7ho9FtGtI9RWxidpiGclA27GPfFb83w58LTMoktJGiS8W/ih3nZHODneOeuT06VebwfobZUwH57sXZ5/5ahdufyFMLnLy/Eq5trF4r3TootU/tNrDhyYhtIBfOPf0pzfEPVGS3tbXSUkv31FbHezYhkDKW3q3fGMdK6eTwfobxXcYtQrXV2bx3HVZic7lz0OaWLwjo/l2iyRvM9rdC6SRz8/mAEAnHHQmlYq5xmpeMPEuoRwxWK29hc2etmwuyTuSUDZnHHT5q15vG2qtY6hrdpptvJo2n3LQzEyESsVJV2Ax2I49a3E8G6HHJNJHbEPPfG/kIP/LY4y3/AI6KbeeDdCutRe7ltW/eyeZNAGxFK46Mw/z1osFy9rutQaT4an1t43lijiEgQdSW4A/Miuat/FXiaPUtAt7vS7NI9YiaVGWYnyiApVTx3zXZ3dpb3lk9ndQpNbyp5bxkfKVxjFc9pngTQtP1LTr6FJ5JtNDLZeY+RCjY+Qe3A60gTPMNLbxevw38Y3R07SlunuWVZknO+T5hwzYz0ra0nxdf+HtG8O+H5tN0yz1G6tDN+7fECIoyDnHU89q9CTw1pcej3ukrGwtbxy8y56knP86g1Dwtpd5b2ke2SCWzTyreePHmKnQrzxjFFyjiz4y8Qa3L4TvtLj/s6G71JrW8gnTBcKWGR/snbkGs6TXvEXkeJn1m88+1tNfjt7YW7mN0UugxkdRzXpEXhnSUTTlWA/8AEtm8+3OeRJzkn8zVe68G6FcQ38Utu5W/vFvLjnrKpBB/NRQmFzn774gTWXiZvCstip1x3T7JCfuzQEfNKD6Lxn605PHOovo6+JRp0B0A3ItwyvmYgkLu24/vHHXpXYSaPpsutwa1LaxnULaFoYJsfMiNjIz74FZX/CEaB/aP2ny5PJ8zzjaZ/c+Z/fx60mCOhC7VwOlIRT8nuc00nFIY1lNN21IaQnFAETrzTdoqQmmls9+1ICMrxxTStPP3etIelCAi2/NSMo6U44zSHbnrQMi2jkd6YUNTHAJpn3TmgdyNl+UDmm7OR9alkIxTCeR9aFuB57Kv/FW6zjP3k/masOuTSS4Hi3Wf+AH9TUrYH1oluMrletR4OMYqww5pGG2lcLlbFIy+gqwwGKYeeDxQMrMrZqNgeatN7YpjAfjSAqFcDvmmleatbeeKYyjmlcCq/tUbIcGrTgVH3IoAq7eNtRuvA44q0ygAkVGwGB1ouBj6spFyOP4ak0EZuJB6oal1dAZlP+zT9BUfaW/3TQB8cRgb/avoX4QYXwXB7u386+e4OODya+iPhUB/whdrkYyzY/OtGaPY69farEVV04Wp0IHSkZk6tUiNzUQ5FPQUmBYWnrUIzmpY80wJlp6nFMBpwNBJInBqVaiWpRVASLT16UxelPQYoTAkHrT1xTBThSYDh1FQtzrOmDt5/wDUVP6ccVCAP7d0zP8Az2z+ooEeic7z6ZoA5oY/OfrQKGSxwqT3pi09elIB3alXHrTetLsBPcUybDjycVj+M/Dy+JNJi09rn7MI5lm34z07VsAKOlR3d9Z2KI13dRwCRtqlzjJ9KYGbo2gLpuv6nqy3BkN+FBQrjZis7xd4Pm1fWbPxDpGsf2TrFpG0Mdw0Xmo0bEZBTI9BzXT2N1bXkJmtJ450B27kORmpwADkd6BXscNf+BtTkvbbWdN8SCy11Lf7Pc3rWu9Z48k42Z+Xk9c1Y0TwFb6W+mSW988klpcvdTsy/wDHxI5BJHpyK7NcbiwHbr60HoMUDucZe+AluNP8TWp1Er/b1yk5bZ/qdoAxjPP3a0dR8K/ata8O6ibwp/Y8Uke3bnzt6gfh0rpF7HHU9ad3IyenT1ouI4K0+HSweHoNJ/tNsQ6s2pCQx8nLMdmM/wC119q073wXa33ivWNYurhpINT00afLbqMFV5yc+vzV1YHTHT+dO4OQe9MDzjSfhrewnS7DVvEn2/Q9GkWSwsxb7HXb9wM+fmwOOldp4n0az8Q6Bc6PebhDOoG4dVIOQfwIFavt054HrSd+nTrQScd4U8K+IdPv7a41rxQmp2tnGY7WGO1EJA9WIJ3V0uu2upXWlyw6VqCadekfu7hovMCfVcjNXFxtH86fycEAhsdKAPNIPhc8elSyf24BrzXzX325LfEYlbGf3ecYOB3q5f8AgTWNW8JaxpWt+JFur7VQqtcx23lpEB6JnFd9jjpjpk0qk4zgDsaQ7nLnwa0nixtc+3jnR/7N8rb6Bvnz+PSuA1nwxquleNfAmi6bfSxzW8N0/wBuFtvjUlkwGGcc17U3Xv6/Wm7VOGZVJHA45HtSaC5wUPw/vp7fXptY1tbzV9XiEJuUg2JEgIIAXPtVzxB4H/tTwhpOjx6h9mvtKEZtbvZuVZE7lc8g4HFdouWPTj+vrSEEkrzz6dx600Js5fwfoOuadc3d5r+txapdXACgQ2whRQAOwJ9Kf4k8Oyat4n8Pawl15S6RNJI0e3Pm7lAx7YxXSccf5NNYYI+bHOc0C5jzfWfhj/aLalONV8m9k1BNQ0+bytwtpV3YyufnHze1Xbbwnqf9j63/AMJTrA1Rr2Bk8u0tvKCIF4CgE5bNd0f72cD+YpCOV7Z6Uwuz54uLTWtW03wd4fg12bUobDVreVLM2fkzW8MTf8tjknIHr1rv7nwDrdl4u13WvC/iSPTbXXwGv7ea1Eh84IEDqxIwNoAxXoflwRFp1ihQ87pBGoOPc1Wg1Gwuplht9Rtp5SCwWOQE46Zx6dqVwcjiLH4fXdt4b8OaVNqolk0i7FzJN5WPOwQcYzx0ra0jwqLMeJFubnzotalDEAY8sbduM10uDt9eKQE/3VzinYTZ5/Y/CzSbP4WW3gKzvJ4YrRlmt7gjJSVG3Kx9RkDirWgeE9c/4Sq38S+Kteh1W7s7fyLNYLcQpGDjcxwTuJIB9q7TDben696COVyozjpQTzCl/nPzDPpTep5IBpv3vmK4oIOfunFMLjmJyTgc+9KV6/KDwO9N29MqcGgjgjafemIXaGXO3rSMF2n5Rn60AdRggY9aUZxjJ60AhMLyCPTvRhdo+Ydafxl/nxxihcnjI/KgdhgC7j8xpDjIG7jPOakUMpOWXriua8ceKIvDq2kL20873svkq8S58vIPJrSnTlUkoozq1FRg5SOiwQ7euec9qXHOc/Lnvwa850DVrzwpf22jazd3WszalcM0cqqMQrxjJFdT8Q9XuPDvgzVNatVR57SLfGHztzkYz+daV6LpPUjC4iGIjeKtY3R3YdfTvilC/Ipx19etcB/wkPirw/Jp994jXTrvRb7ZGZrfd5kMrHgHPG3kV1J8UeHRqq6b/acXn+aIcc43n+HPTNc9zp5TYYn5SAAT1B9aVOe2K5nwTqt5ql7r0F0yMtlf+TDjqE2A8/iavJ4n0BtWm0ldSjN5CpaWPB+QDqScYFAI2j6bRTyfmHy8Vz9l4w8M3k8MNvqiPJcOY4RsYb2Gc4yPY0R+MPDUtzHbpqqb3k8pflbG/wDu5xjPNA9Tfzz0pfl/yKwr/wAXeHbC7ntbrVESa3IEyhSfLz0zgd6tarr2j6ZDDNfX6Ik3MeAWLjGcgDtQPU0w3bt9KXgehFYt34q8P2lvbXE2qRLFdDNuQCfM9cAc8ZqrYeNNGuvEGo6OHaN7GISySuCEKnH+NAHSHGPXvyKUVl6L4g0jWWdNMvluHQBmXaVIB78gU/WNa0vR1RtSvEg8w4QEElvoBzQM0icUHPbmsW78UaBZtEt1qUcZmUMg2sflPQnA4/Gm3nizw9Z3P2a61WGOXAYgAnCnkHIGADSGbi9vTHHtQv3ehwe/SqGtXj22gX2oWzKZIrZ5YyfukhSQfpXJ+BNQ8RXzDxLrl7EukXemQzKBgJHJszIR3xk0gR3TDk7ucflTcfN0J9Kx08S6RdQyJp+oxT3Ahd4o8EFsA88jpxXMaH8SbLy/DNjrOV1LXkkZTEpKLsAJ/nRZlanfFaQ5x3rNt/Emh3Cztb6pbyJbgmVgeFwcHn19qn0zVdP1SN3sLtJwh+YLwV/A81LuBaA46GnYHrR+OaQ9aQxrA564ppHHWpKaw5phcZ75pD060v8AKkOMUh3G446mmnNPIwKaaAtcjprfWnnGaacUARMM96aVH94VIcelNwMZ20DGN0601jxTmUYzTTQIaSe9NP3h9ac2SBSbckcdCKOoHA3LEeMdXX2j/mamJyagu+PGmr+m2Pn8TU3J+tN7jTuNZsn6U124FOI44prCpGMkY8e9NJOafJ9KYckdKLgNz7VGx5qRqY3rQAzfhqjd+tOfLUxl5A4pDGnkCmcDdg04jnHpTGHB20DEY/LUch/u05gcY70wg80kBn6sx8yP3Wn6A229ZT02Gm6p1jBxkrxS6Fn7cflJGw0AfHS/f3DgV9F/DFNvgyx565NfOkOScH0r6O+HIC+D7Bf9kmtGXLY6hO4qaMnHaoUPFSpxSZBYVuKkU5qup5qaM0gLCcVIu7rUI61IrUxMmWpFqFalWgRKvFSqaiHIqQHiqQEynpTx1qJOlSLSAkGPWnCmCnqaYDzTIF3eINMH/TQ/0pwptuM+JNM/3m/pUiPQG+8T70o7Uwn94frTxigQ8daetMWnA0APp2ajFPHSgQorD8ZeFbLxTHp8d65UWdyLhCO5AIx+tbop45456frQBkeDvD9n4Y0g6batvjaUyEnuT2qp4w8W2nhm60q1msrq7m1O4FvDHbqWKsemcDhfftVvVI/ETazaHTJ7RNOAb7THJ99mx8u3j1xWPHoPiW81TR9R1q5sWmsLmRj5JODGW+UDjqB1p3IaBviHpMOmX1xc21zHdWdyLV7JVLyNIcYC469RyKbN8RtKsrDVZ9T02/sbrS7b7TNaSIS7pgn5OPmPHQVlXfw/1WTUdT1i3vLeLUTqIvNPJJKgbVUq+R3APr1p2teCPEniKTU9T1y8sU1O4tTa2kMDExRKQQSWIySeOtMDovDvjWz1bU7LT30+7sHv7YXNqZlP7xD2xjg+1aXibxBZ+HxZyX0cpgurhbcSKvEbsQFyOwyazE8N3w8TeH9SM8Tw6ZZC3lXPJb1FavjLQ4fEfhrUNGnbYLqFlWQfejcjhx7g80wMa++IegWY1l5hO0GkOkcsyIcTOwyFj/vH6VJoPj7SNR1K5068ik0u9ht/tRiuG4aHn5gePQ1kN8NY7b4cWHhmyuAbuylFws8x3ebIM8uT1zk1YsPCWqXzXzeILbTLQT2TWiC0dpWGQRu3MMjr06UwOd8efEpb/wAGTXGjWWsWcctwILTUBEyrIckZHHCnseldfqXjqx0y7j0uGwvtWvILRJrz7LGSIl2jJLAHn2rmLjwb4/m8EWng8XWkLZWbqkVxuO+WFeACNuAcY6VtP4X8UaJruo6j4VlsJYtVhVblLtivlSBQu5SAc8DoeKBHXeGtZsdf0a21XTnZ7ecAhWXay/7LA9CK818beLLltE8cRabqt8l1pNxDFnaUEJYIfkY9Rg9q73wD4e/4RnQI7GSfz7iSUz3UnQNK3LEDsM9q4rVfh3rl5a+NYkuLbdr95DNbbmPyKiqDu44+6akZ6Zby7NIinkO5lthI7E5JOOa4a0+LWjXOjrrCaTqqaYty9tNdyQMEjZWKkkY+7kdeldper5Ph+4jYf6uzZSB7Ka8l8E6V4y8Q/CQ6FHJpq6dfXVxHLcsT5kcXmngLjBP1pCsd9qPj7TbbxbD4at7O9v76W3S5TyFJTy2OAxIGAODVTU/iZotjc3yR6fqF3bWJC315BEzRQt3GQMHGDn0qTQvCF5pfxGfXFeM6cNJj0+JM/vMqxJJ9BzWHN4M8Xado2u+GfD9xpp0vV5pZftE5JmtjKSXIXBDYzxmmMiuPHT2fxduLO3XUtTspdHW5tra2Rmj++PmyMgHrVzxb41t9a+Gj614duri1lGoQ20ycxywvuwyMDyDUWmeD/F3hvxj/AGr4dm0+609dLWzEFyxV3lDbi+QCQPYcVDD8OtcHgzULS6vrW51rU9ZTU7naNsUYD7vLUgc455IyaQ2kbeqfEnRdLmlsRDc6lNp9vG+oNbqW8jKg/Njvg5xU2ofEbQoLvQINPSXVm8QxPJpz2o3JIqLuOWGQOK52bwJ4g0rXdavNFi029t9XETyfapWjaCRUCEfKPnBAJ+attfBtxbeJ/Ct/aR2sNlo1tLE8cQ24Z0K/IAMAZpkuxBpHxX0DUobW5hsb+K1n1FtN8+SIqEuQxBTkdMq3PtT9Y+KGh6fNquzT9SvbXSgxu7q3hZ44yBkgYHPFY8fw/wBcj8J6bpRltRNbeI5NTmwTtMLO7ccfewwpp8I+N9J0jxN4d0SXS7jS9W8xrWa4JWSAum0qQBhh7nnmmK5Yj8SP4k8Z+F7jTLiePRta0aa4WBsgOGVCrMPUZq54E+GWk+EtWttVtj5k8FpJa5PBIeUyflk0vgrwbc6OvhP7cIZbnRdJ+wySoxxnaoOB0wdtd6WBX6GglsjJ2r9000EZHBzil3Ej73ekz8xJOaBXGZUjHzdaTrIMk4xTgG45pDvHOBTQtBAcEDJxQ/INBDKe1KSxHQdKYWA5O35zQc4zuPPqKeMkj5R09aTogBWlcYc4PTp6UnzZHQ/hQCdrelGMFevSi4aBj73yg0oGSCAMU0nhs59qEyX9OKYXHY9QAMjrUV1bxXULRTKuCCFbupx1FSHOOx5pxJ3H7oHfjtTT5bcopJSj7xzfgzwpF4dtpkmv59Qd5jJG87bimfSp/iDotx4j8HanoVpMkM13F5aySDcqnIOSO/StzdxjIPzdaX+LGVOaudSU3eRFOnGkrRRwo8M+JdZl0628SX9pHpNkFb7Lbp80zr0YtnpwOMVkwfDKeHUHiNy81g+ptqG4y8KSxbAX1GeDXqHHJwMe1DdR6e1QXcwfBmi3Oi3msz3EiOt9eCeIAfdUIFwfU8VlxeDHlh8XW9zKkY10MscqL8yA5xn867Qbdy5zjFGBz82MgUXKTPPk8L+I5pPDYu4tOig0JzkxqC8qBGAxzx1FZug6JreueEhpKWtnb2UmpiZrh48SKqMrY25yW4616qF5+92pEVUGEVVHooxQO55ZZWOtSeKPG1ppdjZzRXX2aASXEeGAEeCxJ+/9BWvbeDtR0K70nUdIkj1Gey082TxXTYDDLHeCehy34gV3ioisWVFVm+8QOT9aee3GaLjuecaB8P7rT9a0e/uZLe4WCe5ubhNvypJKwYBB2Awa0fFHg271mfxGomjgi1NI/IYDkMjK3zD0+XFdsWJ528Up65xRcZx+i6JrVx4ttNe1e3trD7DbNbxw2rAibcMFmx2HYdqk8TaHqh8Z2XirSYIL2aC0a1a0nYKuGYNvBPAPFdZ9OKcM0gucDf8Ah7xDHf6vc2dhY3Q1q28qdZWGbQnOcH+JeeAKoWHw91Czt9ft2+z3C32mxWsDt13KgBGOwyOK9NOaBQMxn025bwU+k5Q3BsWg+Y/LuKkD8Oawbjwne3fwjh8IyXCR3qWKQs+MoXVcYI7rXbc/3aU/rSA88ttA8RXev6XfXuk6dZR2Vg1qTE6s7naQCCP4e+Kq6R4I1m1uvBk0i223R4rpLr5gSTIihdv0Ir0vaKQincdzy/Sfh1fWnw7fQkjs4L5dUlvtq48ucNIzBH9chq3/AA3ourt40ufE2qWtrpu+zS1W0t2D7ipJ3Mw479K7HHFNIx7UmFwA4I4J4OTS/gKT+HrQcE/eqbAIfoPzpMewpe+OtI2AcigBtNankU1qVhjTyOKaacelNJwOetFgGHimsKf26UhpjI6bxg9acetMcccUhjDg+tIeRilPFIflpAJjA6Gmns2e9Pb7uaaelHUDhL5ceNNTX+ExRn+dTEAGob4/8Vpqa9/Jj/rUx4A4pvctDHHy5qPGambbjpUbYqWMiZQT3ph7jmpaa1ICEmmtxUrCmH3oER4prqOtSk0yTaaAISOajOMGpjwahYcGgYxgCTwaQj5Wp3emk8H3oAbJpxu1jkWTYAMdOtNtdPa0ug4kD5BHStOy/wCPUAetMm/10ZPvSA+GouwByRX0n4DXb4R07/rmK+a7b7w+lfTHggY8K6cP+mI/lVsvob0fYVYTFVo+OanXGKTJRKOtTLUCVOvQ0CJRTwcVGp4qRBmmJky1IgqJeKlSgRKlPXmo0p6dapASx9anFQIealBpNASCnCmCnDtQgJR0plgM+KtNHpvP8qeOtJpvPi3Th/sv/IUIDvDjcfrSim/xmnLSJHg05etNUZFOHBoAkpymmCnUCHjNOHUdCaYuacKAH9sZOPelGPQfWm/NThzQhND8YHFKBx0ApO9LVEjhnPUml7/j3pp6U6hAHf3zThwQQTkCmjrmlHWmA4bh7UmMHdj5vWl54zQetBIdj79c04/e+vWmkU4dRmkwB0SRXjZdyMCCD3B7Uyws7WxtFtbO3jghBJEaDABPWpF5Jp46ZoAXrJk0AHtxzxihvvCkH40AHzBeAOtIRjjJ6d6UY2d+tK3X1oAYfu+tIckZ5zjFO6A0nagTEGcc88Unf7ufrSnvz2pvGD1600HQZ68c9z60m7gjaaVsZpjMN3Wglje33e9JngkKTzStzkk8Zpo++FVsc0EC52kfKaDtI+73oOcn5gRn1pG+8AGFMBP4z8ueKBjCjaefanc8/MKDu+TofxosNMQnGDnoPSnA8Dnr7UmG2H5V/OlTIblRjb2NIoQE7WGePpRzu6jpSru8vheM0nUltuBigTGDcUPTNORWZ8kcAU1QNuRmlT7xxmrEh7Kf7g61m67rFjpEa/bbiGGSY7IFdgN744FaPXbyeTWN4n8OaZr6p9utlnmtm8y3LdA2OM+1aUFDnSnsZYh1FTbp7mN4T8UX8m638Wpb6bfTXDLax7x868Y710XiXWLTw/ol3rWoMwtbSPzJSgyce3rXJ+GvCuo6ncx6n40t7eXULK4b7IYzwqcYBGORV/4y28918M9egtreWeV7fCxxLlmOR0FdGKVNSXIzDAutKDdVC6B4/wBG1XU4tNaG90+6uF3wC6gZFlHsxAGfauj0++tb5JHtJGkEUrRyZQrtYHBGD/OvO9Y1CTxtZaDoOl6XfxyW0sU099cQ7BbhCCQD6nGMe9dB8LGu30/WHvo543/te6VPMXBaPzDtYe2OlcljvSOntL6zvLiaCzvILiS2fZOsbgmNsZwR2ODVor0PavBtZ0e80+x+INxo8Op2d3da5BslgB3yIREGZeeRjIz2rrtctjpPjbTNP1C51VfD0dm3kSxzMS85HPmNnJOcYz70rXHZI9OXGSDx9aMAg+o69sV4d4UGrauvhy2vLnXEga6ufN81mjkZQ8m3dg9MYx+Faa3Wrf8ACP6BHqdxfpo0V/LFf3CMwlCqF8vLdcbuposB68McAc/Wq97f21isbXUhjErbY8KTk+nHSvG7XUbwap4kk06+1K402w1K0lXexZkhMbFiDnlc4q1NqOqahcanqVvJcy6dNrqixkcEq0O2PJX2zuosFjurDx1ot0kLwiciW/ksBlCMSo209ume9b1rqmnXMcMsV0hWdykW75WdhnIAPJ6GvHNAt7lYLMGCYY8VXZ+ZcYBm4b6U7RLW41Oz+Ht7qC3T3K6vdB2VjHgAS7cgdO1CWg2evvqtqmux6O0cy3EkZkjbyzsYDr83StD8efTFeH32q3LaXqkt/q2oweJ4NVCi2UH93b7uNq5xtIz83evVtfn1KHwXc3WlqZNRFmrRLj5i2B/9ekM22VgPm4+oxWXr+tWWhGx/tDzF+3XSWkBVCcyNnGfQcHmvMPBup+JnvENndJcziwkN5C9y0zGUK207WHyHdjgVQv7uzuoPCci63e3erDW4jf2zkt5T/NkFSfkA6cUDPcMHPelKsACysPXiub+Jt7q2n+Dry70lHNwrIGZBuKxlgGYD2GT+FcTBrMa+JrOHQPEt1qVhJo88jlmLDzAq4JYng+1JjZ60VbI+VufakKNzwQB3IryFf7ct/AWi3UviC8mvdTvyk02CNqZYYAzxwBVaxvdcs7i/mbXLycWHiEWNvHIDtMJdVIbn5uO5osK2h7LggHrj1xS7WA+6fyrx+88RagiXl5Pqs1v4njvfLttIBO148naNvQ5GDuxVK31jxHFBquuT61cvPB4kW0ittuI4oWMYKH1xuPNFhpHs1ndW93uNtMkwVyjbT0YdRUhVgfu/pXj7a5qNp4ZvJIrj7Jbya+8F3dxxAfZ4C7ZJ9uBzXReDdVab4iajpdprT6npkdiksRPIVi2Pvd6TQHe9/akOMUvGPT2pMUgENNNKTTT1oGIRTcDGcU40h7UAMJLDpTeaeTgdKYT7GgBp96jJNPY/3ulNPWkMa/akK8Ur9KQtxTQDR3BpnIOe1Sd6a7YbHXNAHC6iAPHGo/8AXvGf51KeR3pmq/8AI8X3bNtH/Wn856jFEty0RkZ9abjNPbO6kPBqSiKmkGnnp0prj5etICPPtTCMk9qf2prdMmkBG3HemOvPFPcZXPekI/lQBEQepqNlPSpG5HWmsOvPagCLY2TTDvwPanjeB1pCzDH0oAvWat9nDe9MuWwU3e9TWbE2x7YNQ3ZP7tuPvUwPhq3AyBjvX014R48Nad2/cr/IV80WYDSIMHORX0x4aXZ4fsFH/PFf5U2aPY2FOalU46VXjqwhqSEToeOanU5FVlqdSMcGqEyUVLGagWpRwaBMnXrUoquvapkoETLT+KjzzipF/OmmBIlSiolxTxQMmFPHSo1p/NITHr8xFO0sH/hL7H02P/KkTpS6Pz4vss/88pP5UwO6J5P1p4qP0+tPFIkcKeMYpgp9ADx0pw6UwcCnDpQKw8CszxPfatp+mG40bSW1W7LgC3DBcjuckitMdKePSgDF1XU9ct9V0m1sfD8l3a3RP2y4WRQLPAyMgnJyeOM1MdQ1b/hJJbAaK505IDIl9vXa7/3cZzWup46ml7DHamBmeE9Q1TVNFju9X0eTR7xmYNayOrFQCQDlSRyOfxrWNIOe5NOx/wDqoZICnCkXjtThTQMBThimjrTsUCDoaWk9qd2oEw7Uh5IpRQOtOwhNu78KlzwTTacw4GKQAT8woyAaVuopKAAY9KXPPSkB4pSfmoAQe1Ax3GfagHk0h6etCENzyflwKQjjG2nnNNIORzTERt1A21G33s7TUrEhj1qMk4/ioERse2KCf3mdlKQN/Q5pGyATzyaCBPlx9znNIR82StO6DPelJwucHNMBm0bfu4JPNOwqgfLxS5ZgowfypQQcjaeuKBjfk8pQfWm8fMw7U4/w5U/lSgqQfT3FIoahyApbGaUBt27I6UuRtGFH5UgZeo6Y9KAECnqCKcC25j7UmFzx6UDo21smqDYG5P4UdCSePeg/e69vSkPLnkjHoaBMjuriC2iElxOsSFwoZzgZJ4H1qYD94rAnr0x1rkviDCl7qXhvTpwWgnvi8iZ4YptYH86qaJq3iHWtWvdYguIY9Dsrl4fI24cqmQ345HFUB3O1s8KvPTAAoOcfdUe2McV5dYeLfEqWVl4qup7Z9D1F5FjhRB5ka4IU/Xd19qj8K+KvFy3enX2vTWsmnXs9xCsccY3BUYBT9cUho9WIXg7FzjqF6/WhxGzfMFIHOCucH8a8sXxJ42XTtJ115LI6bqV80Xlqo3RRjIB+uRVt/GmqDTRcFoSf+EkOmMQnHlCQL+eD1pIGj0dfL3B0MTDoCmDg/hTgq/MGSNlzkgqCMj2ryS38Ta1YeFbW60yBIUm1OWK4naPekSh2ALeg4HNOt9b8R6R418U6nfX8NzYQ6bA8FvHyvmMzBSPqcZp2Ksekaboen6frGo6pa24WfUyhuuPlbYNq8fStTbGoC+VEAOgCjH5V51ouueN4vEui6ZrSWZi1S0e4DRIPlPG1T+BrnvD/AIu8TaL4cWDVL6C41PUtUkt7B3jyiBQGOfYDNFh2PZ9i9Nqeo+UcGk2IMDy4l28j5R8p9RXN/D/xBd61bXdtqCD7dZy+XJIse1JF7Mv1xWZrniLxFc+JdQ03wzDbSwaTAXvTOoyz4yFX8CDSA7cxRl9xhhZz1YxjJ/GobTULG6uZraC6WSaHiRVH3fx6VmeCdWvdc8GWesSRiO8uIC3lkYCyY6Y+teWfCbxD4k8P+CPEWteKbG2jtYr2YW5hw0jt5hAB9RRYaPbVjjVmZI442P3mVACaQ28G4N5EOc5LbFzn/GvPT4g8ZQ3kej6ra2sN3d2Es8EkYG0EITgn1GKxfAWt639l8OzeJ7p5JpHuWZ4X+Qor4G4dzRYdj18d1IDcdD0IqIQW8Y+SC3jXB+7GAMd64nS/F2sS6Rc+KL6xii8OmMtbNjExO4qMjryeKbpfijXn1fQtP1zTY4YdaV3RkXhU4wrejc0rhY7hUt2iUKsTxg/JgAgfSmtBCQcwRcnJ+Ucn1+tcz8ND5OlXumtI8n2K8dFLtuIBJbGfxrqjjOKAI/s9uZhK1vEZgP8AWFBn86T7PBhlEEZUncRtHzH1+vvU4C4OelMLY+7mkBH5FvsaM28flyffQoMH6ikit7eE5htooz0yqgGpe3ejn0FIYgzmk55pcnvSdutADWx6YpF5yKVutJzmgBpJzikLGg9aM0AMNNOT9Kfx601qBoYcVG3tT2ptAxh6UgzTzjPpTT1xQAh6mmFsYp560w0AcPrH/I9Xv/XrH/WpWHAxUWrf8jxeZ72sf9ak9OaHuWthrU0g096Yc0mAjAmmEU89OtRknNSwGHO480xvrUh2tnNRnpgUihjcjrTe1OPTkUw55xTAYwFRkDOakbgetMHQ0ARv03Uzt1qV+nSo2XFAF2yJ+znn+I0XA5i5/iosQpt/xNLOFBjz/eosNHwvZNuuIz1+cCvp3QeNHsxjH7lf5V8x2AU3kWP+ei/zr6f0fC6Zag/88V/lTZo9i9GecVOlV1K5qdSPSpMyYVLGRUKsMVKjA0xFhOlSLUS9KkFMTJVqWM85qAVKucCgRZXnmnioVJqVOeaAJQvSpQKiBxipEOTQBIo709TmmCnLjNO4EinFSaH83i619on/AJVH39sVJ4fx/wAJfBj/AJ4P/Ki4Hcj+tOGOKYtO69qm5I8AZpwpq9OtOXFMB4pcc0g6U8UACnLYp4pkasCxZgQegFPFAiQCnCmine9ArDhxT/Q00c9qdQMXOaKO1Ox3qkSwFOHBpBThQITqKUDik705etOwgFA+9SnrSDrSEKOtOFItKvegBSPmFB60Uv8AKgBpFGeaXtxSfxUAJjmhqcQOvemn1zTQCE/N96mE46nPpTm60km0CgljG478mmbefvGnHG78KZ6npQQwO3BO40044+anHb8uSc4oO3PCnjvQKwjbeu7pSHaEB3Hk0MV2cLSnaRj2FNADA7hhjwKDnackjmhNpVjQNpQCmMOd3U0ihtmD60HYc4P601QQgxg8+tKwx8fJXjpmhc7TkChP9YMHFLhtgxj3osNMb1bj0powM464p4yXwoHSgbsNwM0wkN6kYbtS/N5nUUqn5sYxQQPNPftQSYPjDRrvWIbCaxmWC7srtJo5G6Fdw3L+IFOHhfSE1s6vHBJFcu26RFkIjZvUrnH6VuFWzt7A9aGDbhnnmi4zm7bwT4dg1L7ZHZydXZYfMJjRmGCVUnGcVZt/CujwRWEUcDYsJHmgyc4Zjk5rcwSRwKULk8jtTuM4HXvhzaNHaSaGGiaG9Fz5ckzGNB32jP1rd/4Qnw+uu/2wLdvM87zxGWPl+aTkvjpnNdGq8kU4D5TQK5yk3gLw/JpI0oLOlr57TlVc/MzMWIPPTJq6fCGhGS+ZrVmW+tVtJ0LHHlrkqB6Hk81vds+hpy4x0oZSOT0jwHoem6zp2rxG9lu9OheC1aaUkJGxHy4zg9ByeeKsv4M0RtO+w+VIFS4NxFJgFopCOSua6Ptx0pR0NIpszdB0q30m1eGB2laRy7u4AZie/FZuseD9M1LVptT865tLi4hMFz5DYE0Z7N/iOa6QClPSgDK8LaJaeGtAstD00SfY7SMRw+YxJ2+5PJqlB4P0WPw3d6BJFJPY3cjyOGPRmbcSPxNdCc+uKP1oA5Kw8EWltqdvqNxqt9e3VtA1vG02MbGBGMD0Bqay8FaXanTVWWVlsGlMYfo/mNuYH8a6fj8aDQO5yuneCLCztJ9NW+u5tIlRkj0+TBjhBJJ2t948knk1Dpvga1sr7Sb2bWb++fSA62STYAVDjCHHXGByea7EdKa3NA7nO+BtO1Cw025k1SNEvbu5aaQJ0UZIUfliug5paQ8HFSAnzY6Umc9qU0dvWgBCee9NOT8y9KeBx1xTKAF+8KaRS80ppDGGkpx4zTe1ADTjNMyM1I+MYphx0oAQgUx84pxxTWoQxmDTcEGnUhpsY09aYetPI60z9aQCHpTVyKc33c03+EGgDiNaz/wm9wc9bRP604Umuj/iupD62ifyNLim9y0tBmWzRu7UH0pppWAV+KjanbueaYT19KTAYOCaaenFOPSmc0gG855pvc05vSk7DNAETEZpCeopzkZPFRkggcd6aQ7jHboKYTzUh69KZleeO9DQXLun8W5P+1Rdc7f94U7TivkN9abeHcg2/wB6kNHw1pg/02Dv+8X+dfTumfLp9v8A9cl/lXzLowB1C19POX+dfTdl/wAesI7eWv8AKg0exaUVOhquuTU6nikQicY4qRMGoEY1NHmmImQjIXvU6mq6Y/Gp16CgRKKkSoVNSoaBE69KerGolNSoeKAJk+tSRnmolNSpQMlQ84qQVEuafnpQOxKg61L4d58Wx47QN/KoVb0qbwxz4u+kB/lQI7YHiniolPFPXrQIkFKKaKkWgkcOlOFNFOxQBIDx0pVpq07PFAD16U5eDTV6U5aBEi5p1NFOoAXtTu2Kb2p4NAmApc4pM0ppki0CilXpTQC0DrRSrQiQXrmnU0dafmhjsHakHWlHNHegBOlDdRSrSDnNAgO3PrSPil4pM5HHWmAnbpUb/cPFSEjvTWbjGOKCSFiNgwvNIT8oyKk5z0poPByKoliZUj7v0pMna3BxS5YR8DrnFUZ5re1sWuL2byogcs5PC0xWLhPA+XHrSZ4b5fT8ayP7b0P7QV/tINIo2kLyDUsWqaO6nbeLiNSxye3ekxGnkbSAp5PA70nf7vHesyfVdIjmktZL+NZk5dM/MOM8CmW+u6DOjyQ6hG4GFYrzg+/pSsVc1V2bCcL9O5pQq/Lu/Ssy61PRrOw+2XV9FBBE4DSs2ACegJ/Gln1PRoT5k19GiP8AMDnOR2IpkmkvDNt2/nS9dqhgOM9etZ1hf6XfTyQWd4JpQMsg4IHrTX1TR452h/tCJXhYq6k8qcd6B3NMn95ngDHrQQwzx82Omazvt2nbd32+Laylgc9cUg1XSZAzrqUR45IYUFbmk3zOB0zijjdgfeqnaXVndMq2t0soAPQ88VZESliNzdc9aCR4DFSo455oKsXGTxmmmJDlizAmgwAspLycdOaBjgCH/wDr0/8Ai6c4qEQ/MRvfrnrTliUMcO/I9aBEy43Ec+1OUAZ6n1qAQqCP3khK+9AhwD+8k9uadhonz8pwpoU8HNRrF1YvJkjB5pPLG5WEjjb05pDRKgOMevSlHTPaohCQrATPyc/SneWdxPnPyMYoGPPWl4xntUaxNxmZvl603yWAKmduTmgaJfrS9O1R+Wwb/XNjGMelBjfAHnNmgZJxmm5+tNKuQ2JmPPB9BTQj7s+cRx+vrQBL+eKT6/hURSXaB53fJOOtKVfnMv3vu8dKTKHk4HbNIeoHemiOTeCZOgwaZ5cuMGX5gc/hSAkFJ05phjlwcS9aTbLlf3v1oAk+oNMbr14pNk3P776UFZST+8GO3FADu3XmkHTk0zbMCp81eM54prLKUI8xck+lIY9unfJ6UYxwajKSeYG3LjHHFIRIqj94M/SgBzcjOcY601h8tJEzkurkHBwKd9adh2GsKYaexpp6UhjDSd6d1prjmgBtMOKeeKacGmA3tTW7Cn0xqQHF6/8A8jx9bRf5Gkb26UviA48cDP8Az6L/ACNGap7miIzTW6U89CaaV+WkAxutMYc8U9+ajakIGpj+3FOIOaY3U0hjDzz3prdqd0NNIOaQWGc85qJjjA7ZqY1C/wDOqQWGEsWNNbNLzg47U1g20UMGi7YE+Uw680t1kKvb5qNMXKNz3pbpWKjP9+gD4g0ABtTtj281ePxr6YtjiGMdBsHH4V8x6VL9nvYZcAlXBAPfmvXIvH16AB/Z8OAAM5Pb8alGsj0hKmiPY15r/wALAvscafAPXJP+NPHxDvguf7Ohx0HJ6/nQTY9Mj696mXj1rzFPiJfZ/wCQfB9Mn/Gph8Rr9Rn+zoT+J6/nTsQ0emq3AwKsKTtry5fiPfZB/s2HHc5P+NSJ8Sr7j/iWw/XJ4/WiwI9QWnqa8w/4WZeqf+QbCR9T/jTx8TL3JH9lxZHv/wDXosI9SQ+9SofevLF+Jl6Of7LiJ+v/ANepB8ULvj/iVR5+v/16LAeqIRUqMc+1eUL8UboMf+JSmOwz/wDXqYfFO64P9kIOPX/69HKxo9W57dKf6Zrytfipc99HVf8AgX/16kHxWuAu7+xwR/vf/XosxXPVBj9Km8Mf8ja+P+eH9DXlC/FaYgkaNn8f/r0ab8Yxp2tm8m0N2Bi2jB4/nRZg2fRkfcinKa8QH7QFnn/kAzYxnI//AF13/h/4i+GtV0qG+8+WHePmQxMdp9OBRZiO0FOWubXxr4a4/wBPYf8AbF/8KenjPw3n/kIN/wB+X/wpCOlU04Vzv/CZeGv+gif+/L/4U9PGXhr/AKCJ/wC/L/4UAdEKd9K54eMvDXbUv/IL/wCFSf8ACXeG8Z/tQf8Afp/8KBm+M09eK58eLvDW4f8AE0H/AH6f/CpF8XeG/wDoKL/36f8AwoE0dAtOzWCPFvhsn/kKr/36f/CnDxZ4c/6CiH/tm3+FArG8PWlNYieLPDhH/IUTH/XNv8KP+Er8O4/5Csef+ubf4UWEzc9KUViDxX4dOF/tSPP+43+FO/4Srw6OP7UT/vhv8KYrG0KUVif8JV4dz/yFI/8Av23+FKPFXh3P/IUT/v23+FMVja5xSjOKxf8AhKfDv/QVT/v23+FOXxR4d/6Cif8Aftv8KaCxtDrzS8Vj/wDCUeHuv9qR/wDfDf4UHxP4ewD/AGpH/wB8N/hSYGxjjFL14rHHinw71/tRP++G/wAKB4q8Od9UQf8AbNv8KQGyelJwfzrG/wCEq8O/9BRP+/bf4Uh8VeHf+gon/ftv8KpCsbPygcUHisb/AISvw6DzqaZ/65t/hTD4t8NqedUX/v23+FAjaJ5+7SHPZaxD4u8O5x/aY/79N/hSf8Jf4cXj+01/79P/AIUCZsZbnNIWOMYzWI3jDw3k/wDEzGf+uT/4U0eL/Du7/kJj/v0/+FNEtG027bwp6c/SsnXNLh1zQbjSZJDFFMNrHGT1qI+L/DoJzqQ9v3T/AOFRf8JV4ZOWOoIdx5/dP/hTJ5WUNI8B6bp0sskdxI7OoADDOFHIp934KtryGW2numC3CFX8pdvB7DFXR4r8Nb0P9ornGM+U/wDhTh4q8M7lX7euBkj92/X8qQcrM658B6XPq/8AajXEv2hBguP4uMc+vFQaP8PtP0uS5ms7shbmVZJVKZGB/CfzrZ/4Sjw1hv8AiYLyOf3b/wCFB8UeGeP+JgpYD/nm/wDhRzWG7mPL8P8AS59Fv9Iurqa6tr6cTSrIcgEdAM/QU5/A1ozRRfbm8u3RYwHTJwvStYeKPDBwBqAABzny36/lSf8ACSeGdzn+0Btbt5b/AOFMeommeG7Ox1Z9RhmIlaPy8KMcf5FZ954GsLq8uLiK48uS6leWRtuSSVx+mK008R+Gt4P9ornsfLf/AAo/4SPw2Xx/aagdfuN/hQmS02c9Y/Dm2tk8uPWLiThi28dfpzwPanab8ObWzllkj1B5N4OEdOAT361v/wDCReG/m/4mSHd1+Rv8KX/hIPDpYk6imduB8rdPyoZWqKWi+EU0zVbS/S/ldrWN02AYV9+Mk+p4rp8jzGzx9Kxjr3h44/4mUYCjj5Wpf7e8OsSf7RiI+jUE2NkDgr69qReeST6Vj/254fDbv7Si9OjUia34fyANRhOPrQFjaPGCPxozh+nNZI1vQMHGpQ4/GlOsaCz7hqcGcYwSaBpGsv3j8p5NOXIcrtOKyf7W0Td/yEYOD/ep/wDauiMWH9owcnqHoHY1RnPSk9ux9qzf7U0bO4alBxx9+nf2ho5UY1SA4/6aCgdjTH6d6Dn3rNN/pLKQNSg5/wCmgp63+lkhhqEHAx/rBQMvDkd6dt9R2rP+1aaV2jUYcZz/AK0U77VYHP8AxMIef+mq8UDLp6jA9KB/Wqi3Njkf6fDx/wBNVpDNZ4wL+Lrn/WrQBbHHQc0hBxntVbzrUkkX0PI6eav+NKk1uCv+mxHH/TVeaBosjpjNNYjg+vSq5eEqR9ujHOf9YtAkiJJ+2RnIx/rF4oGWBnp3oxxnFVw0Y2j7ZHkd/MWkOzBX7VGQf+mi0gLDcdBmm9++aibaSGW6TpjHmLRhRj/SUPv5i0x2JgOKQ9O9RbV5zdJz/trSjZkYuE4/6aLUsEmPI5GKQjI+tNC8YFwnXP31prbsti4Tn/bXilYBz52//WprHHYH2pnPA+0Lx/tCkKnbjz1PP98UwGxA75W27fm796kzjtTU2pn94pz/ALY4pSy4/wBYn/fQosOw0nnpTTTiV/vJ/wB9CmMw/vJ/30KBpCN1pv8AFS5G7O5P++hRkbs5T/voUrAMycimt1PHenEqQfmX/voU0tx95P8AvoUWCwjD+dNenHkD5k/76FNYjozL/wB9CmtwscT4i/5HiPdxm0GPypepOaPEu0eNoSzA/wCjY657Up+7702WhhpjU85xTee9IYwj5TTTjFO7mkPYVLY7kZJz0ph6mpWNRE8UhDTSZG859KUjIFI23JoGRtjBqNsY6VI+M/KTTGAIPJyKAImbj0pm7OB2p5UYpMLwpoAt6cRsk9AakueYQfRqj04DyZeuM067+WA898/hTQHwnYLuuIsHqwr1t/DVp9k2wyTLN9nEoZvusSM4ryfTCFvIiCfvg9PevVD4jVtStXZpRYwxgPEAMu4HH4VKNGOvvDtnZz2QkkllSYiObacbX/8A1Yq3F4c0xrq8ihW8k+ylVABJZic1A3iaK8gaK9iCus4kjKdB06/hUkPiOK1mvZ7ZpEe4lDR9OmTnNUiJMgvdBs7OC5umneWOKVV2g8nIzjPrWgPDOmsIF8y4huJo2kMRbO1QMjPuaT+2dBlV4pVmWKWVZZRx1A7fjUja1pA1qXUmvJpxLG0YjCj92uOP50EFGPw3/wAU3NqLSP8Aa0LMkeODGDjP8qPDei2t9Z3NxctcMICu1Ycktk47VpR+KrX7SLcW4bTfJMZGfnyev61Q0DWzpGm30Vs5W4mP7lsAhRmjUaNBvBSFL2Rbt8oga0QjljjkNWcPDkklppHlTEzXzsrK3RMZyR+Va8Hi5bd7COOESxR/NdO5+ZmPXFJJrWij+z5Le6miexdmWMgfOGzkfrQDK0Wg6PcXF3Z2t3ctd2as0m4HbLt+8Fp+qaLoFp/Z6+ZfO14m4gsfk5xim/2po9lLf31jJLLdXauFjbGIi3Wo9Y1S3vp9LaI7RbRhZCe5zk4piLuoeFdMju9StrW6uibCASlnz83Xj9KpeHPDratY/aWnMO+RY4l/vEjqfbitG48RWMt7rU21vLvYBHCPcZ6/nTvDmpLZ+HEcNG8tjOskkROC6YOcUahoV4/DmnXcl3Z6RfTzX1qMlZEOyT1C1UHhfX2cRrYpv278eZyo/wBr0rWstV0bS7y6vtNvJpZrnARSo/cA9T79637HUtJvo754r91lNmyXF3n73HXHrRqK5yth4U1KYyw3UMkFwCNjZ3R8+p6YqK48Ka3Fe3NvDbJcLbkqz78A49PU+1dQ/i7SRp5s455ZBGiojnrJhgSf51NF4o0eKO4S3ul8w3LXETyE4bJ+7x6Yo1A47WtHbT4rO4ikMkVwhJ3DBVgcEfzr2n4WWUp8F2uIkIJ55ry3xhOhtNPtWkRp8PNJsOQuWJA/I17J8K8r4HseF5HXNJ3KWxsCymz/AKhKkFjL/wA8Y60B7EfnTxnP3h+dK7EZy2Mv/PvHSiwk728f4CtRWx3/AFp24f3v1pgZgsW/59k/KnfYGx/x6xflWmDxwR+dOXJ//XS1EZiaexA/0SIfVacunnJzaR/981qr0+9j8aeu7bw360ajMkadn/lyi/75pw00D/lyiP8AwGtYHHf9aduORyaBWuZA0sZ/48ogP92lOlqPmNnDj/drZBJP3jUd2f8ARpDyTtNO4jFNradPItf0py2dp/zwtvyFYxLE/ePU04M395qLiNk2ln2htvyFBtbT/nja/kKxwz4xuNKC/PzGi5JsC1tO0Nr+Qpy21qTjyLb8hWNuYEcmnozZ+9incDZ+yWf/AD7235ClNpZ7f9RbfpWQWbH3s0u5v71Io2Ba2YH+ptvyFIba0Jx5Nt+lZBZjzuIpF3ckMaBGx9ntc48i2/SkNva5z5VuPwFZBLYzuNBbIzk4pgzYMNqTzDb49cChre0PSG3H4Csbcdv3jj60u5uu44+tMzNcQ2u7/UwfpQ0VrnHlW/TjgVjs5GPmNNZhn7xzj1oA1fJtgxzFBz3wKa8dsM/JB+lZJ5Xlj+dDMxOG6UxM1vJtxIP3cBz6gUGK3Eg/c2/X0FZJI3nr+dLuw3c0CNYRQFxiG3/IUBLYYzHb/kKyAWX5ixxn1pW25VeefegDXKWvGIoORzwKFhtt5xFbkY9qyTwwGT09aB944yOKANYQ2m4jy4B+VH2e1KD93Acn2rII43bjn60pGMAE8n1ouBrC3tfOX93bjn1FH2Wy358m2/IVk7WMy8nr60n8Z+agSNY21mQP3FsRg9hTmt7Pcv8Ao9p0/uisZWIUfNnr0pzscryelMbZqva2Ik5trXBH90UgsrEuwW1tfxUVmtnzup6UiufMYfNxQBo/YLA7h9ktc5P8IpP7OsGHFna/98is9S25vmbqaSGR+fmP50CNFtN0/HFlaH/gAoGm6a2d1jaH/gAqhGz7c7uKA8ig/MfagEaDaTpuCf7PtMf7gpraPpRK4020Iz/cFUvMm248xqXzJQB+8akUWjo+lgn/AIllqR/1zFB0TSeT/Ztr/wB+xVQzzbceY1L58w/5aGgdiydC0jqNMth/wAUo0PSW+7pkH02Cqv2mdT/rGx9KX7Rc/eEz/lQgLH9h6VjnTYR9Eo/sPSuv9mxf981X+1XP/PZvyFAurnH+ub8hRcCz/YWl4z/Z6fgtB0LS8f8AHgo/Cq4u7pek7flSfbLo/wDLc/lTHYl/sLTAf+PGlOg6aDlbNvzqL7bdY/1xP4Un268xkTH8qBkraHp+P+PVvzpv9h6d/wA+8o/4HTGv7z/nt+lL9uuiR+9/SgLCnQ9P7Qy59pKBoljj/V3A/wC2lN+23f8ADL09hXQaQ3nafG8ihiepNIaMFtFsVXAW55/6a0h0WyHe7H/bU11RjXI+RaNq/wDPMUyjlV0WzJ+9ef8Af40h0WzB/wBZd/8Af411e1QP9WKaUjx/qxSEjlv7Hte0t5+ExpDo9r/z1vf+/wAa6kxx4/1YpjRof+WYpIEcwdHts/8AHxfD/tuaYdIgAOLi+/7/AJrqvLiY/cFNaOP/AJ5g0DOU/smDH/H1f/8Af80n9kw/8/V+P+3g11DRxf8APIU0xRH/AJZ0AcudJh/5/NQ/7/mm/wBkxn/l7vv/AAINdP5UeeIxR5MQ/wCWYobC5y/9kw4/4+7/AP7/AJpBpMODm81Af9vBrp2iiyP3a0nlRHI8taCjl/7JhH/L3qGP+u5pP7Ii/wCfu/8A/Ag10/lx7dpjWkaGHcP3a0AjlzpEeMfbNQGf+m5pP7JTp9uv/wDv+a6gxRZA8sYpHgiJ+4KYznLTTYba5a4jaaSUjbmV93FWmVsd61zFD08sUhjix91fzpMDGYHimHPetkxw/wBxT+NMeKA8+Wv50AY/ammtYwwY/wBWKaIoRn92MVDQ7GRnJNMIrXMMP/PMU1ooTj92KBmSxwwpjbTmtUxQh+Y6Y0UB/g70AZD/AC9aYe9a7Qw5x5dN+zw4J2UAYzUEgMcr0rUe3ix9yqmpyW9jaNdSQF0QjdtPIHTNADbMO1vMsUnlyFcKxHQ1Xs/7SNrM2peSjhsIsfQgdyfetCLyTAkkI+V1DA+o9abdsvktkdqAPiDwvYNqOt21msm3zW+8eQtepSeCXhndGvk8lcBpSvc+1eXeFtSi0jWrfUJY3kSE5KKOTXo0nxV0GSRpJNE1N93UBePyzQjRl7/hC7NPlOtxlv7ojPNSp4ItDnGtQ47nyz+XXrXPyfEbwuZNyaHqyEnJO3n8OeKuL8T/AAsTx4e1Zc9gvH169aqxmaJ8HW6zBDq0a5H3zGdpFXYfAMMk0cCa5bszZCYTr696xh8UvCXyqfDur4XoCmf61Ja/FXwjb3MNzF4c1dZIRhDt49+9MDT/AOEGKST/AOlf6l1VyUPcVPqHgRLErG+qRs7nlRGfl+pqm/xn8NSebu8P6xmYgviMduneobr4veEru4E8/h7Wy3fC8H/x6k0xXNW8+H0ls0am8Exkj3qUjPPsKm0v4bTX6GRdShXcvTyyTnPfmqMnxv8ADbxRr/wj+tL5S4jxGOP/AB6pNN+OXhixBjh8Pa0EPP8AqgST9d1CiTc2F+E1zn/kKQZPU+Wf8akX4S3W3H9qQ/8Afs/41nD4/wDh3Iz4f1rj/pkP/iqmH7QfhoAf8U/rY/7ZD/4qhoq5fHwjvf4dVtuOn7o/404/B+7cgnVbXI/6ZH/GqUf7Q3hkDnw7rh/7Yj/4qpB+0T4X/wChe1zP/XEf/FUWYtC4vwhvh/zFLUn/AK5Hn9akX4RamFIGrWqg9QEP+NUU/aK8KgZPh7Xv+/A/+KqQftG+EcjPh7Xv+/A/+KoswLI+D+qH7uqWoHp5Z/xpw+D2sbt39qWnT/nn/wDXqEftGeD886Drq/8AbAf/ABVWE/aK8GPjdpGtLj1hH/xVFmME+D2sKd39oWfJ5+TqPzr1Twx4eh0XQrbTmkaRolwWB4JrzJf2iPBPH/Es1cD/AK5D/Gp1/aG8DdPseqKPeIf40WYbHra2Nvj+PP1qRbOD/b/76ryVP2hvAYHzQ6l9fKH+NSL+0R8Pe5v1PvEP8aOViuesfY4f70n/AH1Tls4em6T/AL6ryhP2ivhtu2tdXYPoYx/jUo/aJ+GOPmvrlffyx/jRysD1X7FF0DzY/wB6nJZR5x5k2P8AerysftFfDD/oJzj/AIAP8alX9oj4XFedXlB/3BRZiPVBZxAcSzf99U4WcfH76cf8Dry9P2hfhWcf8TuQf8AFPH7QfwqP/Meb/vmlysGz08Wcf/Pa4/77qQWqf89bj/vuvME/aC+FP/QwMP8AgFSD9oL4T5/5GP8A8co5WB6YLNc/6+4/77pxs93ytcXJHpvrzMftBfCf/oZP/HKcP2gfhN/0M3/jlPlFc9EOjWPXMue/zUg0eyA/5a/99V58P2gPhL/0M4/74pR+0D8Jv+hoTH+5Ryi0PRBotmecy/8AfVH9jWP/AE2/77rz3/hoD4S4z/wlCD/gNKP2gvhL/wBDRH/3zT5RHoQ0ey/6a/8AfVOXR7PPWY/Vq89H7QPwlPP/AAlEf/fNPX9oH4Sn/maIh+FLlHY9BbRrMDrL/wB9UHR7PjmX/vqvPv8AhoD4S/8AQ1RZ+lIf2gvhL38UxH/gNHKFj0JdFsies2P96nf2NZ8483/vqvPf+Gg/hICMeKof++aB+0J8Jc/8jTF/3zRysR6D/YtmQBukx3+amnRbIH/lp/31Xn4/aE+Eisf+Koj/AO+aP+GhfhJ/0NCf9807MTR339iWec/vf++qY+k2fmwRgS4cNnn0FcF/w0L8JRnHilP++aib9oH4StPE3/CTqEQMMbPUU9STttQj8P2b3K3Vy0TW0ImkBb+Djn9RUptNCaITfbFCbdwzKAce4rybxF8WPg1rd21zc+LSrFQhCx8MuPun1BrNX4kfB8NM8njydmlAXmAcAe1PlYHtENt4fmRZkv4yjAkZmUHA60ttb6Jcvc+TLI62x2ynpg4zx68V41b/ABL+DEUrSnxg0hKgY8oAAD2/nW3/AMLs+Dv+kE+JyDOQcKm0KQu3t1o5WB6cljorRQyNdbBMm5N8gBYdiBStY6IHMYvI92OR5wzXiuqfFb4V3It5JPGzzG0tzFDGIAoJxgEkc8VHF8Tvg99kEM3jGT5wGlwnzF+xDdcD0pWZNj2DVJPDVhvS5vDuQgsqtuOCeOBVz7DpHlwytcCNJR+7LyBdwP1rxKT4l/CCUu8njhmmkILyG3XLD0rQvvi38G7iKCOLxa8flLsJdd24d8A/dP0ppDseqRf2DPF5lvcvMFJDBGywIGSMdafpsejalCstvJKNxICu21vyPNeL2PxU+FFhqVpJb+Md8UbOzExhSAVIwcfeP1rStPi58HYNTS+bxc7sIjHsxgY9c+tPlE0eqLHojTSxedKgi+9K5xHn0DdCafcxeH4GHmahGoyox5yk5J4ryaf4u/ChraKzi8cBbWGYzQxtCGCkg5DZ+91PWqb/ABH+DB2bfGY3hzJuaIHk/wCHajlEe0Na6GsmPt8YBbHNwuc0sNno9xAtwl4WhcnY/mjDfjXikPxC+DKSbz4zVm2MhJXOdxzn6jpVm4+Jnwan8OR6O3jPyyhGJYyVwM9gOKLDPWbyPQbUH7TemIgE/wCsGDUz2ejGwF+t0zW+0NvWQEdcY+vtXjH/AAsH4PiPavjqOQkbSZV3YH0NXoPid8HIbG4tk8aRgzOsifMdsZGP4enaiwmetW9lpU2JRPLEpHSWQIw98HtSGz0Zbs26326UruCrKCSPX6V494j+J/w41S8Got8RLNrlIhGiY2ofrjtUjfEP4SymN3+INmkhjCysgwfwPpSGj2JNJ00yDF9kE4U+cPmPtUseh2p3fvZhjPGea8gh+I3wn8/zpPiJZFxt2gEgDac8cda6yP45/CbaP+K400fLtOWOf5UCsdlFotqyZ82ccdN1L/YdsyE+dPx/tVyEfxv+E7A58daUMjjLn/CnR/Gr4U4Kjx1pWWPH7w/4UFcrOsOg22zd58w/Gk/sG2KbluZvxNcynxi+F2MDxrpbH/rof8KmX4t/DMjb/wAJppXI/wCeh/wp2BJnQf2DBsz9okxjNA0OA4/fvWFH8VfhszBR400rp/z0/wDrVIvxO+HbMNvjHSj/ANtf/rUWHZmqdHh8x186T5cYx3qjBDayW0d0Vv0jc45hb5e3PFQQ/EfwGZnZfF+lckY/e/8A1qi/4S/4eyKB/wAJhahSclftjbfyoSFY05rHT4nKyagqHbu+c4wPX3pX0/T18vdqUaiXmPJxuHrXLa9r/hfVrmX/AIqvRPKEQS3PnYZRj5geOc8VRu7jw7qWl21hceLdIgMPyieK4ySgO7HTjn9KOUqx3EOmWc1u1xDqCPGuQzA5C465po0uz85YTqUXmMNypnBI9cVz1tq2hR6fNAPEWjh7mVPNEc/yhFPJHHUg0mqX2jyeJY9WsNe0hxFGEVWnx8uMY6UrAb62GnnHl6nCxLlcBgTn0FTHQhnAufr8tchHHpf2iO6/trRknjZVjdLnhQDktjGCSOK7ZPEOgN01uw6DJ80cnvQIzr+wgsow011kHooX5vyptpZ2txHLIl2Fjj+80g2gfnVrUbzw5fSxzya1ZK6D5dso/WqmoyaRJptxHa6zp8ksjBiHlAV8fwkehqnawrO5KNJh/dn7fD+8zsyw+b6etaNhHNHbCO1u4JYlO3KjPNcXe2L32nx2K6vpkBVPLWUXPMXzbsr/AC+hq4sFwui3MNnrOmW15K6bNtx8igH5j9TUpaFnXM10siRtc2wdvuoR8zfQZqMzy4P+nWQCnaxz0b061zmpqzXVvdw31hM6xjJNzho2Awcex61my6XNJcJcG+0zaF2PH9q++ezn3Gf0oKO52X/P76Bj2whpJPt0YGZICTwMJ3plpfWEdtBG2qWjskaqzecOSByaS41Cx3I39oWZAbP+tFKzHbVA0s6zCF76yWT+6Rzn86SM3sgZllt/kbDfIf8AGsu7trObVmvV1SwG5gRuccDvWjbXtiqyL9utuHyP3g54qUnc2rQSimiTbqA/5aW//fs/40wG/Zdwkt8Z/wCeZ/xqT+0LAEk31t0x/rBUMF7ZCLH223HJ/wCWg9apJmNg/wBO7yQf9+z/AI0uL3/npB/37P8AjQL2xPS9tz/20FAvbL/n8t/+/goswsMIvecvB9fLP+NNb7cRgNAD6bOcVI15ZZ5u7c+3mCub8QJez6sZtN1S3iQw43eYOXA4/Ciw1E3m+2rgF4AemSmAT6Uu3UMceV16+WeK8+tLjxFfyLA9/CJbfJkkZwIy/Yr68VdlHioWsYh1qGSYj5y5VceuPWiw7HYP9sUBpJrZR7rj+tIz3XG64tVJOBx/9eud1OG5utLtbV79Gl8plZ94BD5GCfTvVO5ivDe/2jAYhdF/kjeb92Fxjn0PU0rO42dYpum/5bWxbsNvX9aGW+5+aAf8ArldGtb+wvbeKe+gmja6Ny7ibIUMcslde9zZ5J+1w5J4/eCnYm5Wb7co+9B/3zSYvv70HT+7UpurXH/H1B/32KT7Va5/4+Yf++xRZjK80l7CFLtb5bgYWkdr7esXmW25uQMcn6DNLeXNq8ce2eFtrj+MdM1k39jJLrMV1FqUaxc5beMx89APSqhG6JlJo0l+3NnabcjPPy0j/wBoLnIgHGR8tO8yMwyoLmJGJ4YMPTrVSKGaGCVTq8crsPkZgo2moaLT0JWbUMYxB+VJ/p+R8sJz7dKpfZtSxn+2rf3+VaQw6mf+Y1AB6bVpWGWWa83EYg3DqKYxvQOI4iM1h/2dry61dXEerWyxSIApJByeO3QVomLV++qWx9OFpWAtb70c+TFn61GZb0jHlRDn1quYtaB51K2/JaaYNZIH/Ewtuv8AdWiwix5l8T/qIsd+ar3ST3KGOazgdAcldwxmo9Xs9QmuLSW0v1hEbjzgMHcKulWUTquCxU7TkcnFCGVxJeAgeTEAOnzDH0qOf7dJC6iGLnodwrkYtP8AEIkUOJ9m8nG7oT179BWp4cttUsdZkjmjkltXHySO+dh7j86BHxaeCOKCee+KaGAJ6mmkkUkaokf8aN/GRnNMB4HNKAfWqRDH7iOTnmk3E8KTQmSMN0oI7imFh2SD1PSjJx1NNJ9DTs549qAELEDqaduPHWmd8Up/WgTHlie5oVs9c01OvzGlY9ccUEgG9zShm3AgnFNCnA9+tHQ9c0ASBmIHNKWOajXrSjnrmmA8s1Lu7VGCePSlB5oJHnjmgP8A7VNPNKQM0JgPDEUpYnoP0pmcdTQW9Kq4DwxA3EjPTpS7z7fkKhxyOtBHfNMGTBx2YE/QUbuOf5Coh+VO6gc0IViUOd3b8hU9n+9uIo9yDfIF5X1qsCAOetWtKwdUsR63KUpbFxjdn0pH8M7f7LbOkdsQ0alv3ftWvYeB9FtIgDptrK3q0dehRW6rY2nA/wBUv/oNNNspPSsoN3HVVji18M6KT82i2RP/AFzFSnw1oWBnRLH/AL9V1ptlz90Cg2y98Vqc9zkH8N+H886JY/8Afqli8L6C7hE0KxJ/65V1otVY9A3tir+nWKwDzNmZO1Kc1CNzWhQdWdjk4Ph3YzMv/FO2CKf4zGKi1HwR4Zskf7RplhlecGPiup8T6jqNjYNJHJhV7E1x9qdQ8RTLFcSL5bHt1rz6mMvoj3sPlsYK7Rhv4X8J3moRQW+m2rqfvFI+RUGqeA/D9orqljAGzkEpXreneFLPRYPMhQFnHLmuX8bWga0d/MxJ2A71h7ed9zpWHpNe6jyW+8N2VurMlhalPXZWl4YuPDwdbPUNEsNvQSeXWRf3l9CzRyMypnHzVR3sxJ79q7aFR3PPxVCLXum18TNL0eF1FpptpEHIwUQdM11dnonh2DQ7L7TpFmd8K5by8npWNo+l2/ii1+y3U0iSx8oc9a1h4d16zi2Wt4J4k4VJBxXp01d3Z47cYe6zPv8Aw5oMTNLa6ZayqQTjy65W40uxa/0wf2Xaxq16iPiPqNw4rsg+sWrEXekyFB1MXNVNYnsbsaTaafDLHOl/HJMJEweGHet7RZnKUO4nxL0LR7VlFvo9pFwOkYrY0LWPBWhxwW954UtLsx267z5Y5PPNX/Hmj3F+VeAFxgcEda5p9N0O8kigk11bLUmj2NDMoAJHpzS5EY053bOxPj34dn7vw+tGXHXy1qS60Lw38SEtf7D8MWenpbzHz2CDkYrF8I/C7WNR1m3S4urV9LbmSaCXcR7Yr3Twh4Y03wzDNb2Mbgv94sOtZzcYq5o9zhtF+CfheG3cX1nbTHdwDHW7pvww8J2d2si6FYPHt6NF3rtxnnPPpQASDziudzutAbOfk8F+DxBKx8NaZxG3IiHYV+e+plG1TUNsaKovrhQAo4AkYAflX6Rzg/ZZx/0xf+VfmtdMTfagx/6CFz/6NanHWIReo35f7i/98imghjjYo/4CKM0cVK2NXuKwX+6v/fIpNqf3U/74ooJ44NMBkgjH8Cf98iowq/3U/wC+RTz9aaO9CJYhVf7if980BU/uJ/3yKX60d6oAwg/5Zp/3yKUCP/nmn/fIpKXIoFYXEf8AzzT/AL5FLtjx/q0/75FNDjp3pWYYpWCwBY/+eaf98il2RnrGg/4CKbuHWgtz3oY7D9sWP9Wp/AUpSEj/AFa/kKYGzRmkO8kPEcWP9WoP0pBHH3VTTd/HajdQK7HmOP8Au0nkx/3P1pA9L5gJ9qB3D7PF3T9TTTbW+f8AVn/vo04yU0uKB8wp06xbP7jPrlj/AI1F/ZOmkf8AHr/4+3+NWhJwKXzF9KA5iquk6b/z7H/v43+NJ/ZOn/8APufwkb/Grecim7sd6BXK40nT8c25/wC/jf40n9l6eP8Algf+/jf41Y3+5pQ4ouMrjTNP/wCfdj/21b/Gg6Vp/wDzwcf9tW/xqyGpTJj3pXBlU6Zp/aF/+/r/AONIdMscf6tx/wBtn/xqzv8Aak3dsUAit/Zljn/Vyf8Af5/8aP7LsgeY5P8Av8/+NWiwzQWpDsVv7Ls/vKJR/wBtX/xpV0+2B+XzQfXzX5/WrG80hendjWhH9ljwAJJ1A/6at/jT/LYE/wCk3OewMrU4Mp7c0m7nqTRdjuIqyY/4+rkf9tTSj7Rn/j+ugP8ArqaTcKN3P+NF2Fw3XHa+u/8Av6aUm4LAjULsD/rqaaCKQ7m4U4ouwuSbrr/oIXn/AH9NKGuhg/2hef8Af000MQMnk0u7OBgZouCYrNeMfn1O8ZRyMyHit/RtGW909LmbVNQDE/wzHFc+ee5611GgReLG0qNtJ0hbq0LEJJtzk/lXRhatKnO9VaHPi4ValO1J2Yr+HV6Jq2o4J/57U1/Du0/8hbUv+/8AWmIfHwwv/CLqzD/Z/wDrUCPx6WH/ABSpOcDJj7/lXqPH5f8AynlfU8w/nMj+wW/6DGpAf9dqcNEcAf8AE41EjcB/rvU4rs08IfEd41kHh+wyQDtL4/pWfrGh+OtMWP7ZotlG7yqiAnAbkE849KqWMwDWkTNYXH31mZOs+G/7P1J7Ua1qUmI1bJm55qoNGk3AjWtSHqPOrovFY1x/Ft5DY2dtNHFbQby5+YOc+3SsyH/hIJrlIIrKzMrP5YU4HzdcdKFWwlvhLdHHX+Mof2PIp3DXNTGf+m1J/ZE3P/E/1PJ9JxW7Z6d4vljnMej2MogkaObLY2sByOlVdOk17ULi4gs9Gs3ktWCzhTyhYZA6elP2+C3UA9jjv50Zq6PdBQTr+pn6zUh0q6xxr+pj6S1dub7Ure3mmn0+2VYJvIl+b7j8fKePcVZszrV5dRWdrpVvNPKrPGiNneF+9jjtkVLrYL+UtUcfb4jIGlXw/wCZi1T/AL/D/Cn/ANl32N3/AAkWpj/tr/8AWrX1eHXNJnWC/wBHjhlZdwUt29+Kq3t1qdn5Ru9JijMv+rBf736VPt8F/KNUsevtFD+y9Sx/yM+rZP8A01H+FNOl6ljb/wAJVq4+ko/wrQi1DUJZPJj0NTIT69P0puo6hqOnLCbzQ1g+0DMW5sbh+XFHtsF/KP2eO/mMx9N1bHHi7WD/ANtR/hQmn6z0Hi3WBj1lH+FX5bzV1hWZfDwMZydwckYHqccVWt9a1K5dfsnh4XCuu4eXIW4z16Ue0wL3iyfZ47+YadP1kYK+L9WHr+8H+FN+w63n/kbdYJ9pR/hUsuuXttZS3k+golvG21pJJMKD6ZxUg1DWCEZPC7kuu8BHJ+X16dKn2mC/lH7PG/zEH2PX8/8AI46x/wB/B/hR9j17BI8Y6x/38H+FTf2jrjZb/hFp/fGSB+lCXmvO5iTwtOZP7nOfbtQ6mC/lFyY7+Y8xY8EUzaSvofSnFscUwA7s18+j6HYmiB2DctOI54pisAnWl3ccdapEi85pOgPrSq3HXFBwe1MBPT070oODgUlKBQA4tkfSkHNNOTkZxSleemfegBR0pSCKv6ZpVzdHd/q4/wC81bVvoVmn+sLyMPXgGuiGGnNXRnKSOXA68frQoJbBrq5dDsWX92pQ+orI1PSZ7VTNF++jHp1FE8NOCuLmRl/danK3WkB56nB70ucfw/jXPdFAtC9aPfrSjpQJik0DdSoeKcMEdKAG8Y6UuPl/qauabpt/q+oQWOmWcl5dzELHEg5PuT2HvXvvgX9n3T44ob3xffSXM5GTaQtiNfZv71S5pCPnUbMf6xCfZhTgu4fKQ30INfZ9l8Kvh5bwmOLwrp+0jktECTWD4l+A/gfVLZxpdu+jTHkNbNgZ9wOtJVkK58mbSoIPagDoc11vxH8Aa94I1DydSiM1lIf3F7EP3Z9m/un+dcmoxW1+xSsPHNXdEGdb0wDvexj9aojrWhoH/IwaQv8Ae1CIfzpMuG598yxBbWzBH/LJf/QaiZOTitC6Q4s0I/5Yr/KoXiAJ4NZomrqyoIs0GKraJj+Ghl46VSMGVlQqC2M47Csv+2b83xtkiz6DFbcoZLeV1BJCEjHrXF+FdTnudbXTY2M11LKdzkfdUda4MXJ3se5lkYqEpNHXW/hu81qRP7RYrCOSPUV0lh4T0iyKNbQlWXv61r20flRJGGGVGM+tSitKdCCirnLiMwqylaLsiC5sIbpFjfIRa5bxP4Tjuojtfp0rsk61V1SZEgIY81niqUbXQYPFVVUsmfO3jDwrcxGVpYwyKOGA6VwWnWfn3b2rMQ4Bx719KaxaxXlpLDIOGBxXgvizSp9J1JplQjD5UjvXNQqNS1PerQU43S1KujXEun3MMy8GOTpnqK9lsLq2vbaO4jkVt67ioI+WvKLiOK8tVu7bAYr86H1qtDcXdoBNDLJBjBJDYHHXNe5Rq7HzuKwvNc9lkiTIyKiFjbCTzRAm712jg151pPjG+inWNrqK4BG47xn8q7Pwn4ij16NwsWx4/vHqK7oyVzya2FnCPMbJRWBByVA5rxPxXbxr8T7VVX5TK34cV7gBn6eteL+MXEfxNsZcZxI2R+FWRh17x7F4MsI47B/LMkcnzYZWP8q3vgxrWpa14cu5NUuTPJBeNCpPXAHes/wlIz6O9w67eGxUf7PjFtA1kf3dTf8A9BFTiEuQ2jrJnpnA4zSZ555pOjA9eKU9c15yGiK9bFncFeWED8fhX5pTEm6vf+v+5/8ARrV+ld43+i3Rx/ywf+VfmnNn7Ref9f8Ac/8Ao1q0i9BxG0dKZyaGJoNBxbIoB96YCaKLAOJFBPtTaKAYvalFMBp2RnOeD7dDTBC+lKBxmrejaZqmtanDpej6bNqF9OwRYIgTgnoWP8I9zXsLfAC50fSDqHirWCLsoHFlaDGwejMD81S5JDPE3Xv3xmmda9Q/4QfRmV1/0gEYAIbBrDvPA7faHisb9FcH5Vn6E+mT0qVNM09mzjDSgcVLd2t1Z3MlreW8kEyEgq64B919R71BkgVRA8rRjpTc8UCgBG60pxig0xzzQSxC2DShsimZyaXNMVx2aceSKjHWnDOevFAE4HAqTaNtMHQU4NzU3LSJI49w9qcbdafD92pk5qWzSMUVxb88Dil+zjPvVrHSlIFRzGvKistsMUotI/rVilFK41BFf7JHzyaBaIBjmrB6Ubuc/lRzByoqi0UdTUUkIVsVtabYyXtz5PnxW7Abt0hxgew707V9L0+zspJl1aG4deNq8En2GaFK7JaRgMo/XFRlcVqTaXchreOEiWWaMSFRxtBHQ1nyLJHKVlWRHXqD1FW7ozaIiDmgcGlJ5Pb6U01QhKM0h64pcUCCkDYalBpCc0BYcPlOaQtuOM/jTGyaX+HjrQMlDEggY46V7Z8Nbo2vw60ltpzLO0akfwkgAE/SvEA3P4f0r1LSJ7pfg/o9tYllvJ7t1iZTgqcLzms5wUmkx8zSujuJ/F13Y3v2FtDvL59pKmJ0BIU4Lcn1ol8eGAqZtAu0LKGAM0Z3DPsa4y18OaxrWuxWNxqVzZ3mn2bLcMkhy+8g5PrWtB8M4rezs7f7dcsbZNpZgSWOTz+tDhh1KzIcqtro9Z0vxJeXVlHMbdIwUDBCeQD0BrK8ceIobPRftupaV/aUVvIpSJDhsk4yDn3pukwG1s1gIJCIqAt3wMZql4v0uTW/D9xpcc0kLyMhDp2wwP8ASuSEo+102NXD3NdzAXxBY2l3czP4Ve/e5beGRwGVeyHJ7VK3iu0tbaTUJPAE0EcTD7zrlj6jDVW03SZm1q9lbc0cZ8vah71panYXF9pslk1tIqs4IKnJwBXpc9O6uzkan0Rr+HdWtNUsGvF0SO0Ep3lGY5YnucGppG0zSbTUNSh0eAOqefLtJBk2/j71R8P2v2OJoQjBFUKu45NWtZjaXSbyBU3tNA0YX0zXnyqv2lk9DqVNuF7HEQePvDOsIV/4QmeUXBMzKWXkjueevFaGheKtJswL+w8EXdoYkd1k3qdoPXHNYHhPwZqGjywyT/vERWUgcnnP+NbyWGqJaSWS2ihGRkVi3r7V2zlRvbmOf37bGvZa1pni1TqE2gkkfuw0x5PfHBqfUNP0e8VI7rQIZRH9z5j8vr3ql4VsLrTtOitJI8kMWY54rZLMQTtI46iuCtVUZe69Dppwco3ZyfiTxR4V0fVV0+80F3uIYwwMJ42/nVO88XeDdVtIXufDtw8VqB5Jc/cGfrUXijwvqGp+LJtUt3jS3Nt5e1uu7jn9KZaeE79bLyWZd/B3Ad813U/ZNLU56jnF2SLlj4s8JXzppcOjykTPtEfPU+tdFZaXoNuu610hIgU2cE9M9OtcxovhW8tNbW7knQoHWQrjsOtdbFvWAbjg1z4qai/cZrRi38SOd8XTeDNF0UWusaUDYXcm0IMkl/f86gh8deELe4MaWE6yxwBNuzpH6fypfiHot9rNvp62qg+RNvfJ7ZrFn0DUTdTv5J+dQqn8K2oqE43bM6rlF2sa9v8AETwglmrQ2c5gZ9oOw8n0rqdOurUf6dDYmJ5gD8+OmOP0rzlPD2oGwgg8ggo5J4rvbA7rOGMA5RQDn1FZYi0V7rLoq+6Pkdj/AHuDSx5wf85piYkzn86lGNoXn2qzZsUfc9/ShfWlxg4/Whjj60EiADPPelxzSKMtmgE7uaaYDlB54obcSKVj02mjGFyaY7BgfjV3RrU3V6iEfIOTVMEEV0nhiLbaPLjBY9a3w8OeaTIlojXQKFCqMAcAVJ2qMtz29ME1owabcDU4bG6eOzeXB3SHKqp7mvadkuVGFmymO2cnPal2hhyue2DXcDwFbjxAunPqkzwCz+0yzxId5GDwB17VyWqJpcN2Y9IubqeBc7muYWjkDDthgDSjNS91CtY4fX7JbW5+XiN+Rj1rNHtXUeKIlexEn91uPauYxz6V4+JhyTsbQ2DcehHWnZ2jHWjOeMcUAenNc5dhVpUk4PGcZ4FNC/NWv4Wsv7S8Q2Fj2luEBHqAwND2BH0n+zl4NttD8MLr9zARqWoDduccrH2A9OMV6uDknpyaq2MUdvaW8EahVijVFHpgYrD8RateaX4h0ldw/s+6cxzDbkqcHB/PFcTd2TI6lSc+gqRffg+1cte6teSeNE0ixkUW1vA0t53OcfL/AFqx4D1S71jRTd3rhpPPdBtGAACQP5UrGdi94q0Kw8SaFdaRqcKy206FTxypx1FfD/iXR5fD/iG/0O43eZZzFMt/cPKf+O4r7xLdzkHvivl39q3So7Xx5YaoihRdWrK+O5BGD+ldFGXQFueQKTnitHw2v/FT6HkZzqcP9azhnPFafhb5vFWgnPH9qQ/zNbs3jufoTdAfa7VfSBf5U9goYjFIy+ZqqDskCfyFTMo3Gs0RN6lZxz7VGy5FWGX5uaaU+U1SM7ogA+Qr/eFch8MbaMeOLzzFHmo7EcdsV2hQFMZwe1cv4Ugm03x5MZ0wJtxVvUYrjrx/eJnq4KfNRlFbnp/GBTiTxj8a4zxL4ma3by4nWNFPUnFXfDviSC8CxuwZj6c01i4qXKJ5bW9nzo6glRklsLjk1l6jfaexMUkiZ7c1neJdaSzgbHEeOWrgbq4vtWuAtlA2H6SOcCuXEVuZ6HVgcuVuabsdnOIpGOxwR7Vxnj/Ror6wZvLJkUfKRWnBF/Z8ITUNTEbdwozVLVte8JWaxpfXl5MJXCDYhIJPbpWdGOup6MpezjaOp41bzzWsjRjghsEVoA/araU+WD8hyK3/AIq6UttfWl3pemJBZEhfMP3mz3I/GqWjafBaaJ9suG8y5NyyPg8Bc/L+levh/iSPLrpyg2cDrLbbm2+zReWwHzBT15r074SFjb3W+PYBtOB71wniiyZdUjlXhWBYba9C+DsJbT7iYlgTtB3egr0tPaWPIrc3sG5HfkDhf4cdq8R8XKz/ABGsSVzmVq9vC84xxXi3ihWHxLsR1AlatpI87Cu8j3TQIyPDL8EHaaofs8rs0DW/+wm3H/ARWrpB/wCKeKqoyQe1Zv7P5/4k+vx4Hy6m3/oK1OI/hm8fiZ6Tn5hxSnrSMDjNDdAO9ecNMhvc/Yrr/rg/8q/NZ/8Aj4vD/wBP1z/6Nav0o1A4sLrnpbv/ACr81mP7+8x/z/XP/o1qpbDiRsOaKU+9JTRoIRxSEYHIpetDZ9aAGn6UhzTix9KQZoAaKcc4AUb2J2oD3Y8AfnRXbfA/w4PFHxK07TXQSLARcOmM7gvI/UUm9AW59KfAXwzD4D8G2d5HpKzanfost5dS8MuRkIPQDOKpfH7VpZtcsY7SZlMtsPMVT33Gu3vbPUJNZe5b7S1oqhUsgpCgrxivMfiVZalJ8RFghtZbmZbYzABSFAAPU9hWVT4R0mnPUf4Q8GXWrTJhZEQkSFyOPpWP8SvBMnh/Tn1Brrzy03zooBMY9a9T+FN4brQIb2JpNn3ZIs5Cv3Ap/juwtbXStY1COOMfaYdsoYZJ6f4V5qqu532szwjxP4Vi8U+CWnidjrFoGe2KD5mRRnYfUHpXh6HcoLAK2SrL6MOo/A8V9C+EtWaDTbhbOJpryfENsCMIAOpz0714h4y046T4jvrXaqEv5mFHG5uWx+Jrsws5a3MKySehjt04yPSlBwKaWFMY5NdjOW5IzUwtxSbuaQmmhMX6UtNFO+tDEhaUdabThyaRROnQCn96av3RxTl+9ipLiWbdvlxU4OKgjGAKmXrUSNYIkzQabSioNRaKKMUDAdaJpEhh3SKRI3+qz/OnRoZJEjX+NgK7PxR4Zgn8Mo1q2byzj3Lx95e4/Ss5VFCSKSM/4exW13uuNQZLiW6lEGw8eWuPvD8qqa/pGlw6jPLZvmIAnaOQ2OgGe5PFcrYXUtpcx3EWN0bbtp+7n0IrY1bUjJpVsUsPs00kySG6DZDkEELjsMinFcsmzKcehNFdutzZ+ZbmWadAGtySrRKOnI5zWjqGiSarrqRuGS4e2MjKvXIzjP5Cqf8AZt5P4+SZNQSzvbyFHEirlC+BgbfQ5rvvDuh/2G9zfXtzJfandH95K54Vf7q+3elPEq9yVTbPG7iKSCVoZV2SIdrr6GmV1PxJtVTWReKgXzxhgOmRXK9Qa6KcuaKZElZ2G9cmlJ49TQRgDHNJkE1RIHGKWm5ycUE460AL0FNGd1DZ6ilHzdetAw5GfSvYPAcWm3Hw60dtSnNukEsskbg9W2jivIAP616p4c0+81D4aaFHY2onZJpWlG4DaNowaiaTeo07I9B0C60eLXdTmN2onljgw5zlh5dbbato5H7vVIWIPqetc7pGg6nc6k91Hp8SrFbIqt5q8ttHGK5mHw946kmglfwrbRlH+ZReIc89c59KX1alLVyMPrE9rHp8U0ci7433oTjPrSSTxW4Ms0qxRjAZ2OAKraWsy2SR3CFJEYhxnODXPfFW11G+8IS2Ol24uLmaWMBC2MgOCefoK4IwXPynZzXjcv6Ne6fb3uppNerG7XBIDdxnrWj/AGtpJBP9px8fewcYrnPsN5NZyi3tY3lWZUb5gCMHkZrBv9F1fZqMUemj98QSN4+YCut4ek3ucvtpLSx6SskUgVopFdWUMGHcVBqFylnZyXMpwkaksabpEfkaDpqFAjpAFZAwOwjtVPxYwXw5etnbmM5NcM4RjOyOuLbRip8QvDrZxdoPqT1rT0bxPpWrS+Vazq7AZ4NeAyaV9s1uOzSSRTNJtAQ4Jz6e9ejaN8PdW0S6D2j6opGc+bJnI/KrdFW3NIyhF2mjtbzxZottcvbvcqChwwpg8XaIwwLpc1x2ofD/AFK4u5LiT+0MvyctgD9Kz5/h/qMYHlzXZz0Abcf0ojRla10VKpTv7qPQV8TaQeFuE5pU8R6VwBcLj615zF4G1JnAmuL+OPuwhbI/Snz+BZTC8g1S/IVSQDbPyR+FL2etrjvFI9EPiTQ/MXdfxA9APU1rFRt3cYPINeA+AUkvPFtlB/rXF3sIz1wcYr384yVXAGemKzqJxdh6IZKNvzOVUe5wKYWTb/rI+Tx8w9K5L4rGRtJs40L7jdR7inpnkVy9pbodRkLtJsXoN3tXVSw/PG9zlnWUXseot5Z/5aR/99URouflP5dK8rubUrpqpG0hJfJbPP0r0Hw3IrW4jUABEUEe+KitR5EOlU5z5Pi3c5AFK77DhuPSgr09aU4xyM12kkiscAjmkIGeuaUEYG0UjYJ6UAALA9KXbk00cHFPHA560CAqAKUelBOR7U1W5OFp3GP74rpfDUge2K5xt7VzPueKv6LefZbrn7p610YaoozJmro7vRb1bG/S4+zRXGCMpKMrW3418SQa9eRrDZwRwoq5k2gNkY4+lcojJKqtGcqec0/jPNeu4qbujB3R6JqGs2t74hguNN8Tx6SsdlHGbhkDBmBOV5rF+ImqWOra3byafIsywwBJrhUCiZ8Dnj8a5gY6mmzSxwoZJGCqOSf8KSgoe8LVmV4tm22Kwtwzt06VzLHKgVc1W8+23ZY8RjhF9Kp7ePavIxE1OdzWCsh0XTFOA5NRxk845pRnPy1gXYcG+bbitzwVdLYeKtMvXIxHcJj8WArDG70qSFykgYkjGMexpPYaPvK3kWaJZFbIkQMCO+RWP450+TUfD862+TcxESwhepZTnH44rk/gj4zh8SeGYrCdwNRslEboTy6diPwFejqRjBBYf1rjaaZk1qct8P7XUP7Ju9Y1i28nUr5fnQ8FFHQfrVX4f6tLpmnrpN1o2pLK1w58wRfJgk85z0rtw3elV+MdvTFISROMfd46etfMv7WmpRzeMNK0xQHa3tWlOP8AeHB/OvobxLrdj4f0S51nUplitbdNxLHqfQepr4o8aeILjxR4ovteuCQ10+YkPRIxwoH1GDXRSiO2pldD1/CtTwkN3ivQV/6icX8zWQB78HkVs+Dfm8Y+Hx/1E4v5mtmaw3P0Ngwb+T1ESD9BU+zmq9jzezt/sqB/3yKuHI5NJIwkV2jy1MdccVZP3+Khmye1MlGN4q8Q6b4Z0wX2o2800bMEURjnJq5ps6TRRXkmnBXZC6AnJVSO/pWb4z0y31Wwt7S6jDRNOAc9uDzVnwVdMYBp19tF3Y/un/2x2YfnWda9jpoJMyPE2saDBYedq2lvLOzFUhj71yUOraZp3l6qNO1K0tiwLsMsqfXJr1XxJotrqMIkaIGRBkED9K5nWdL8zQXs7iNY0nlRI0I+8QwJ/SvKqU3KR7mHxFP2b1Oa8QePbPV7qCx0zT3IfgSz5VT7j1qM6V4g8x5H1ABCnybflCfQCvSvFnhPTdR8PSWMUMUM0KgwSKuCjjoa4nQLp5oTpupOIbq3+VmY8P71NWHs2rnbgqlOtF8q2OPubfVIXK316bhicLg1qjw+ZNOgmk5HnqVHfNdcmmWK7pppFmcDnHNZ13PI9xGY4/LtIjkKf4moUjqsmtiXxpaR3WhXCuSTGu5M/SvMdNlaDQpIZst50yohPrzXpuqzGXSLwnq0Lfyrzu/eGPS7MSsqhI1eFSRlmI5P4V6uHfLZnlYmKcWjC8TZ/tlLYEKEGOe/HWu6+E4b+yp33bl83aK871CaPUbyO7lcmRF2L/8AXr0X4VBk0WWNyMiY4x0r0YScqtzwsX7tBxR3BI4GeK8i8QBT8UdPDfc81ifyr1lfvjuPWvIvFjrF8SrB14/fGuueh5GEfvHumjTL/Zdw8YzsVigNYn7PsnmWniXcMEam2R/wFateHpwdOvAcZ54qh+zy6lfFgz11VsD22LUVv4Z0wXvM9V7nPQ03v160vG3kc5pCNoXFea+gyvqXGn3f/Xu/8q/NVz+/u/8Ar+uf/RrV+lGr5XSLxvS2f+Vfmsfme5bv9tuf/RrVothx3GluaXNIcUmaDRjs4FIzYxSHjvTc96AH+9A5ppPy8UhagB3SvXP2RrqKz+NEbSY/0my8qM553LuJ/SvIWPFa3hHW5vDfivTPEVuWElhNvwP4lPD5/wCA5qZ7DVj6++KHxL8ZeD/FctxZ6RY6noES7p080i4j9TjH9a2fDvjLRfHfgG88TaTZyW1zdW7RBZlxIp/un8a5jxXNZ+LNNtdahnSfTb23EvlyEeW+RkggfNmqf7N8+lQeGNU0+3ZI7K0v2EQUErjaOg69TXFKvZao0VHqi74M0/UvAehPq2oXLPb3Kh5bZRnaT7+tJ4v11dU8GvDZXqONRmEMUsoClSRkrj6A1p/GC8VfDvk+ZhbhkaE4xux7V4L451KGz0fTJJN0s8F4HhiB+6pBBb65NZOkpK510JSnNRsez+HdF0vRPCyzXKKYYSUjxyS/+cV83/HiSN/iADDsUC2zLt7E4K/pXsdlq9rpum3Gn3kjS2FnbtfvIx+85GT/AOg184+JNWOu67e6v82LpgyBugQDA/SuyhCyObEyvNmexyT0/Cmk0gI7HPvR/OulnMxfpSsT0pF96CRmkIXGOaUHNMDE/SnD2pjQ8U5DxTUOOKdzSGicHgU8H5qjXoKkQc81LNFuWo/mAqYcGoIjyBU/eoZtFjhyKKOKDUFoBTs038KWpGT2JC30DscAP3r02wuVICyMvT8xXlgOMEdc13nhu7hnt0kGOBgk+tcGNVkpdjooRUtGc94v8Kx2r3Gp2s6LbMdyQH7xY9cfrVafRVuvBEesXmopFHDxBbDg59D7mvVp4NPbwxLNeIk0052xR56D1ryDxNGZbnypbhVZZQqRKDjBPWlQquvFJdCKlOzOu8MPpWqXVhfQ2VzPdQQoplIwsJAGQfX/AOtXV6hN1zwPQ1zHhHVrC1truzN0kQtQu4sQN3Haqmq+ObAt5Gl202oTn7oQYH4k1jUpzc9DWKjymZ8R5A0EChcHf19q4k7RwPWtTX9VvNTnDXsawtHwEByR9ay8cV7NCLjTSZ59T4mIeDQFypO7BFKab1zWpmHBHTmkPWncYx3pp4oACScelHO6k6njpRigB6gjP417V8JpG/4QmzVS3Q7gDjivEydqt24OD+FdWby8h8FeEIbOWeJrl381o+4AHWsqsXLRFQlY+g9Jil8iRlMiq7L/ABdcCrmJOcs+M/3sV4zYWd0nimeF9Rv3tUshKsQPyg7Qc9OtefWfiPXpdO05ZNQ1M3Z1BVkbYw3R7wMHj0rB4aXcpVIt7H1LI5yc96aYxN0yNvI+tRweX5CFMlcYX8K5T4w6hdaf8OdRuLKaWC43xhXjHzAb1z+lc8I3nYuTXIbnhs7ra9bOcXkgJB960SvorD3NeCaDqWoy64u3UL6O1adVaNAdjEnnPHU1Nf6l4gjuZGTWtQVfOZQoA4GT7V0zw8pPRmHtYroe4x4GcDAz+ZrP8XLu8N3oP/PPiqHgCaWbRUa4mkmlCDez9SfWtPxP/wAi/eD1jNcbi4yszpi00fP+qyS22qiaFvLliO5HHVSK9l+HGu6lb+ErjxJ4m1MzW8aFvNZuOP4frXg/ieSUeI9qyEJt5qtc32oJp8ulreztZTnL24Pyk+prsUE0O92et6fa/EXx6ZNSbULnTvD9xMTBEp2ylOnB64710I+Ef2F/tGmeKdat7tR+6aa4eRQfcFsV45o/jXxlZLHb2uqXUcMa4RFxhR09K7PUfiB4htfhzbahDq0p1Q3wiclf+WeR14qHGd9GU7I1tO8SePNB8caZ4e8VXwMNzNtjm8sBZV7c+tegeM4/FT3Ei6C0aRfZ/mDr1bnP6V85+JPGms+I4YotUvvPltJRLbkDDIw7g12/hjxt451hpIIbwXCfZ8RFB8zNg8GhpxlcbXMrmF8DrZrj4nW0BJRkvJZnz/fV8MPzNe4TMfOkYH+M4ryn9nG3a4+JcrTQjfGJvPx/BIW5/XNepz/8fEq4/wCWhxWFZ+8SvMhuYorhNs6I+CMZHf1qu1jacHyI89SQornvidrmpeH9BhvtLMSyvcJG/m9NpPP41yum+OfEF1MyNcWG0dweSPzrSnTny6Mzm49UekGws+nkDr6VNBDDb7jEuzd1/CvKJviFriXLIZbUrlgoIPbpmvS9GknubK0uppQ7TQ7z6A+1FWnOKvJihKLfuo+VAc5PalUcZxTFyU/u1PG3y12iGluemPpTQKf+GDQcZ6UANA5zTmGWphbg/WlB+agBwxilXoc8UnrindQPWgBAP508rjnNM+bd04pyntQBf0/UprYBd25f7prTTXYf+WkLAj+7zXPH1NNPDdTmuiGJnDYlxTOik8QQqp8qBix7scVkX9/PdnMzfL2UdKgTG35uaXAA5HHaieInPcFBIjKjAPU05Rx3FKOvoKBhThiawGKF/Cmk846GnqytQy5bcaAFztXg06MbiM/lSKFYYpQNvTOaANPQdY1PQtTjv9Numt5ozww6Y9CO9fQHgz45aNewRw+JIjYXIA3TIMxn3z2r5uaQlccUgb+/hvqKlwT3EfaNr488H3Vv9og8RWLRYyT5o4rnPE/xr8C6PbubPUDqtwvSK1G/n3I6V8msEz905HcEj9KQ7VPyqqN6gCp9lEnlOy+JfxC1zx3eo9//AKJp8PMFhG2Uz/eb+8f5VxwbnP8AkGkXBHByT1NL3rRKw0hQ3IyB05rb8EDd410DdnH9pxdPxrFC7s47CtzwEf8AitvDykEZ1OH+tD2NIL3kfoVYNkysB/d/9BFWRk1UsiMSsOmV/wDQRVnfzxxSWxzz3FOQ9RydeM4pzPnjvTCMsf8AGqRCM7WWAht8jnz1xn6GpDZwfa1uduyZBww7/Wm63GDbQZzxOvT6Gr90iRoz7C54xz0rjxVeMFY66EbP1Im1GSFGZpSQOvFZLTrfa/ZXEx/dwsW5+6ODzUetN5dwlurMdy7twHFN0UwSedHOcZWuDnd7nuUaEFTcl1Oi1rW7O0snczJjHJNecXkFjq2rJ9nkDuyEsyt71W8RxXLrJp0m90ycMOmPSpPDFhDoxMnmFpCMAnoPalVk6m56uDwkMPTvDcmls5rCJkjum59earQzXjJ5cj7hnO7FaGpXUcpDA4qt/CMq3I44oprU6akvd1H3jp/Zs6s+AYmGenasK10DStQtLdZEEsqxBc57Edql8VSP/YN1FHwzr1wa8t+IsOreGbDRzBqM6NeQeduXOFOBx+texhpJbnzGYUpST5WenHwNpDkApKgX0bGa6PQ9KtNJtvItIyBnOCc818+aR8UfFGnxLG14k+zgGQf1rs/DXxemuJYo9WtI18xiu6MEc/jXfGpCNmeDPC1ZJxvc9fDemMV4147kWPx1aSHqJu9en2uu2M0ayZKkjp7eteY/Em3uP+EpsbyOCRrZpQRMoyD/AIVbxFOo9GZ0cHWoyvKJ6n4Yuw1jN6Mp/wAmov2cpla78WxkgE6kWUd8bVrP8NT/AOhXCgdR19ag+AVlNN4h8RXEVwYwt4UdfwBrSpZw1Zpqme7gg5wwPNNlcQxNI/GwZPsKpxaeqztMJ5BuG36Cq2oafcXDLbpdP9ncESt3+lcajC+rMm7CaxqVmfDt7KLlGP2KRtoPPKmvzjRsrO2Dzd3B/ORq/QbWfDljb+FtSADeZ9klG/d6KcV+ekfKzfNg/aJhj6OauSivhCk3fUUtSbvSkb5RnO3196arKR1/SszbVjixoDcY7004wTQRxmi4ClqFbikxR0HOeKGw6jg2W5o3fXB680zcueWUZ6c/55pVBpMNjQtb67Jgtn1jVre2Q4C290yqgPUhRX1N+zRpOi6N4Y1A2HivT9fe+uBPERtR4hgAqVyeeDXyVnaRyc9hjrT4GaC5Se1eWGZfuskjIF/AHBrOdJSKUmj7D+M/iLw5J4XuzJqEIv7B8xQbhvYj+ED3xXzT4p1G2v8AUYrlJsRyIpPPKEYyK5e7u7m4c3F1cPNJkZkkbk1AzEc7uOvH9KiFGy5TopYh0pOS3Oo8X+LrzWP9Ft28i0CBCq9ZAPX/AArkpCMEYGBgYH+eKHkRSVLH5Rn7p6fXv9OtNDq/Kk8DkMhVvyNbpcuhzSm5O4vc8YFBpD1pT0oIHA8Uh604fd5puKAAGl/WkpTQA4VIp5qJT2p4FBSLEYJFSJ14zUadBnip4lO7I4qWaIemc1YVhioUAycEH1qQDd0YH2qGbJEuR1zS9qYhONvH0p55qGUrgM0UD5hkMDijpUlC9qu6VqEllLncfLbllqiduduRk+poP3gAcEVMoqSsyozcXdHT3nif7OsfkRGdjyc9FFcnq9211qBuoyUcnIHpU4Y5znnpUEsMQDMVyfWopUow+EupVctWUBaSXVyYFlBaU5Z2PA+talpcR6HZSWtvMLi5c/NIOMfSseWQq2I1KjHr1pIxuO5eCeua2VO7uc8qvRDmJdizEljySeppOgoJ59+n1pCyE43KSOMKwJrfQwuONNPt1pSfTik70ANwR160frSnk0HgUXAMcZxRSgNS4z+FK40GAQc88GvVfhm2kt4Mt4NQmiV49ix7z0yecV5UMAH2FdDZBjoFrsY4By9YV3aNy42R7fot1osCyeZfW4lyUwzDJXtVnd4bChlNmz9jgcV4YbtiQ24ZIx97oKmivLnf8pIX2OTXA6kg5l2PeLbUdNjhCrdxeuN1VNVubOeS3jkMM8Bdi6vgqfkOM/jXkemW+u6pI0dhBcyHpyMACun0zwZr0thcpqN6tukilsqSWXA/+tRTve4Ofui/DrWoNK8M3Ba2trgTa3KrCQAmNSwww9hXZ6Hrvh7XFuDBa2QaKQowlhA59RXF/BvRll8P6g6zD/j/AJIyXGeQfvD613K6Ey7lFxCAwwdqAEn14FdE5SuNqJei+xxyMY2t4sjG1SAPyqp4mkVvD96sbB5PKOEXkmudf4fq43f27eLzliCOfauh0zSNM0+y8qJ2Y45kZiT+OaxjF8xXMuh836nbXF1di4uI5LVUJ3NIuCfp61GftE0gh0yNppP4n28Vs/EbVjqvi65t7Qh4EkEaADAPvXReGNOisLfbhRIeTXU5WR20KKkrnEz6P4jtE89QMMOdp5AqTw94hv8ATJHt7y2gvIc7jBcoCC3rzXpky74yu0VwfjKyWOcTrGAw7juO9Eaia2N6uGUdiHVdVuvE0TaTpvhaytLncHEtsAXx6cDgV1Wka7450dl/s3wLbWkix+WXjHOPXp1pnwl8RaTpVpPBqUQE275LhV+YL6GvUrbxFosqq0d9ASR7/rUSqa2OOpBxdlsct+zdpOqWHirW9Q1a1ksvPyyCQY3tJ8zY+hrt7k/6TJtGPmNKh87DwSq2fusOmKyNd0i4vCZIb+S0m/hIIx+NYzu3czTIPFOjQa/pws7lcxiVZMEZ5Fcwvw4sIrgTxIikHKrjpWpB4c18Sox1RJYwfnw3LVfn02aJvLadgx6Ak0RlNaITSZy118M9PnMu+RlaUnO0469a6/RLeSxsorCRhstY/LiYfxD3rOvND1h5A1tdbBjoT1rCu313TyVuYpiM/f6iplOb3YKKR4MfmGDz70oUgYAPTvTtjqMNG4/Cmlsdd2e3FekZC8jI6+/pQDikVl5GTz3xQ0kfdwPwNACOvp19Kcg496YJYzz5gx64NJ50a5bzVx75oAnVccfnSMDu4xjFCSRsOJVOfrQjRsTiRfl70gFTof60xM7uDigtGvJmXB6Uxp7dT80yr+dCGTkbm5xgUuFz3yaiS4tjhVnRvzp3nw84mQAUCsx5UqcMfpThnv07VAbq3b71wnH1p6S27nPnrjt1ovYfKO6Hk088j3qJ5ISc+fHigXNsCAZlFHMKxKqdOad0OOppi3Vrv2+elO862JyJk496Lj5WLkqeBRvZvamC6tf+fiP86GuLXqLiP86dxcrHADPqalVcioFubX/n4j/Onx3Vtkj7RH+dO4+ViuMGoZD81Et1a7j/AKVF+dRm6tQc/aIj+NBLRKqnGF4FL0PSmpcWzLkXEf50huLfvcR/nQBIOua3/h/k+OfDis2P+JnF/M1zomiJH75CO3NdJ8OGhfx54eHmKf8AiZxYx+NBUXqj9ALT5UK4JyR/IVOzHBxmq9rv2dz0P6VO8LSRsp3AMOcdaexzNXkcfp2syrLOTevMkDs88kgwiDoFB/KrVtfTXEEkwucu8BkTacqDjn8q05fD9m9gLF1YQl97gD7596S50C1dwVZ4Iwu0InTFefXxig7GsYGHdXV3FbaZE9/I8rhpPLIJ8454Ge1XVvb6ZoFuJWtk+zebMy9VxnP6Cl8TaNEmlm6idxJbxYiPpyOapXejXTWm6HUZVmkjCltoOR6YNefUxEJ6yOqlQfxFK31bUr60ubhFb7PJcRw2mVwSvILfjwabr2pXCkzaaYpDZyiN443BLAgcnHuabbaffTW5tXvpQ0JBTagAHp0rM8KW0EOoXGj3DtHOsm8yd5RnPP406eIhJWsezSw04ap7GpresSafaWE99IlnGXcyxsm9p+mFUepqrrcl42jvZWUcIu4EFyF8weYQzDCleo4auk8Q6FPqVzBeAI/2YZhV1BAPr9a5waNc2txdXhmP22X78xHJHpj0rpUlY1hGpL3oSsyNJJx4zvt8aSQ2unLLFABw8mG/wFTWeoaifD82oXk0XnCVfJYJjBPOz3/+tVVrbVPMEh1I8LgHylDY9M96q3sF5N5TXt400cDb441QKob1OOtEZI0lRqtWkyzqWoXknxA/s+SSP7IH2LCI+o25rzjW9Sv/ABP4C8QS6kIpp7TW3srTCY8qJXYBR+AFaeu3t9Bezakl0wvGbd5pUcHp0rjrCS9jtLiyW4P2We7N5Mu0fPKSSTn6k8V0U6tjjrYVs1fAmgaXJ4c0i21HT4Lue4Sa8uFYZ84oHCxD8VBrN8FXH/CdaZft4gtrXTWs57eW3uo4PLFuXY5iJ74wMjis/XNduIYbTT7dWgu9OuDPaXKH7gIwVI6EcnrU3h7Vte1rxDa2s88KWcbmeWBIFVZH6hmwOTXTKolTuzz4UpyqWW564bHT7DTru7uJLkWtnCG8xFLeccgZT1HNb8UMVtBFHNIJLGWSNlR4/nIZgAD6Vgw3mqDS72LzVknnQR26mMeXEMg9Pwpzw6pJGZLjUGeRpVkPyAYIIIx7AivF+sUYSvfU9uWGxFRWZuaaunXEEl1HizWW6kgg3HaAUYgk/iK0/g9Ei3c90kCQPdgmbZ0dwfv+/AFcfepqQIie7jO9zJtKAAEnqOPeuz8A30MerxbkEEUcXkxLnknOSx/OvXw+OjNWueLjcvqQVz0rcd2Tz2FJ/ETjFIG5GPwp3zHJ2mutani7Gd4g+bw7qn/XrL/6Ca/NqMZE3X/j6nz/AN/Gr9H/ABRcRW3hzUTKwG+3kUfXbX5wxKWE2On2qfP/AH8ars0KDux0Nw9lML6JIpJIFZgkybkOB3XvXsmr20Wo+LvD+lWekaHax3fh8ahOfsOd0m1CTjPqxrxt13IVboRgiugXxlri6va6rui+1Wlj9ghbHAhwBj/x0VBs9UdZ4a8C+H0ufDl4uryPd6q9x9ksb62JWUIjks6k/d+U49wKSD4Rm+06W9h1VoLozhnt5YyuI2PVVPbHSsab4l+JLrULO/n0/SorqzjaO3njyWjUgggDGO5/OpW+Kni4wiFhZfcSNp8fvHVPurjGAB7U0RysuTfCuO6vZrHw/r32y4s7xbW/MsJRYcxeZuXJ+bjiuX8ZeG9P0vwlceI9B1p9TsYrmSxmZ4TG0U4wMjJ5BJFWbXxx4ktZtQuLS4jt5r+5W6mkCgneqBAMEYwVGKqeMPFWqeJtPTTry1sbCxDtK9tZD5JJGxl2OBzxQxpanpuoeHdCXwxptvfaRo8Fnd6IHhniC/bnviU27B948Fugrn9Q+EtxbxWFxZ6wjWkpk+3vMmGtQibicE+nGO1cbfeJ9UvNW0XUpmjS40WNUsihyAFxgkdM8V0d18WfFly8Zez0yBUkaVo0JYTMy7WD5HQimlcV9Td8IeDNOj0vUtW0y/h13TL/AE+dbSR02tHKmARyTnJPFY4+GaPNNpdl4mt7rXNPKHULQRY2ByAMHPbcPyrMufiR4gaIwWtnpun2/lPCtrbDEcQcjcy8fe4qW4+JviKQM40/S4bmTZ595GuJrnaQQH49hSSA6fRfhXa/25HLDrFlrltaXElnfQSwYQy5A6E84Oa8iYbXmToEnlRQeg2uQB9OK7DRviX4m0c3psrXTy19evfTbicCRjkgcdK475md2brJI8hA5AZmLH9TVMW53XwZMeoa5F4dvNLh1DTzdx3gZwA1tMWG0k91YgDHbFd9+17pdo+o6Zq+n6RDYXdnARqaIu0KgIww/vZGK8W8O61qHh/VE1HTZAJcbXRvuyL6H+ldl4n+IkPiuKfSNcsJP7MlhURzRSFp4pQO+TynXgn0qQZ54Bg9MelKaam8xgyY3Dg4px/lQCHn7lM5xT8cYpnbigaTYgzmnHr0pFzntTjyOKAGgc981Iv0o/Cgde9AyynOKsAhY93JOVH5kCq8fSrSANGVzzkEfgc1DNY6nsWqfDfRftXhu50rzJIXEK6xbA5YeYQEdfQE7s1kax4BllW1/smGCxgLTvLe3EoKLGkhXJHHTjvVTTPiRqlh4ssNetbWJRb2i2s1qzEpOqjAJ9COcVJF8RrhrRbC70iC5sHWaO4hMjAukkhc4PqDxUOxaTL1v4Atb/wNbNYaxpkmpm9aNb4EeXcgAfKozwfxPWsD/hX/AIkmieFJ7C01FhL9m0+aQebcbGwSDngfhU1h4vtdPsLHTtK0OO2sbG8N1DE0jMRnHykn6VoS/EXz9Tj1u60GKTXLUSrY3XmsFjR2ztI6ccc1LRSTJ/EPgM3utaZp+g+TYyPpiTzCRd2+QuVIxxjp1rE1LwHrem6ZcahqUlvZRwyvHtdg3mFTggN2NbsPxQfCR3uhxTBYkUOjkPuV9/Uc4qvqnxES+ttYU6Ion1Tdv8yRnjjznBUHgEZ6ijSw7sf8P/DWk6n4Ui1G+0me+nmvjbsyPjyE2E7+ntUfiLwFNHPaw6PCPs+ZS9/LODGY1AIc/wB3v1PNc/aeIry08ESeGrffFvnMxuEcq33cY4rV0vx09n4ZsfDtzpxvNPitXtbsGQh7hSuAc9QevShWsPVlB/B2ofYpL06tpcNnvWOC8eVdlwx7KM/UVr678PbdrC5vDfDR3hlgjWKaYOGDuFLE8dc8D1rGvvEHh+TwvD4eufDUsmmWcwm06MTsGhbnO4556n1pdY+I0erw3lvqGh77edYTGqucpLE+4MT6cCqjFGdRvYZr/wAM76z16/s7HVLT+zrdYz9tuXACM652nJ5/pXIa3pl9oWrTaXqcAhvIQCyhtwZT0ZT3HNdjrHxD03WYLyz1jw1Jc2F35TSwpKyMJY1wGUg9Dk1zHi7Xp/E3iCXWLuJYH8pYIkU52Rr0Wtehz6i+HJNPFzNZ6pYm6gu49nmRjMluf+eie4616/8AGfwR4P0b4R2N7oHh0WWuwFCWSPEt0hH3s4+Yc5NeKafdzaffQX1vtMkTZw33WHofY16bqfxSh1LR7DTtSglkjYGOR+rWYOfmQ/xfQ+tJIvoeVkZJ+nXGaKknhhgmeGC6+1wK2EmxjzB2OOxpjfSiT1sUthmT6UqjJpV6U5RhagY0AhqXnNBP1FKV96AQwdemQOtd78OtAvdTshN5Uclp5mGVm+8PTFcKDx710XhbVLyzsmWGaTYrk7FOOawrv3S00ev3dn4V0uEJP4NtiqpnzFjDD8eKf4am8EauWbT/AAx5bxtsZ/J+UP6A4rzKbxLq11GbdpHSEryuc5qpaa9qlkv2ezvntoyc7VA5PrXJeJN0e52txa+ZKvkzQGJzG0ccZxxxnPvT79457K6Ecsw2wsdpQjtXiUfirXVJ/wBNlJ9cDmmyeLtekEiPePtKENwBkYranNaaEt6HoPwPR28HXTbiN1653dO/Su52Q27bgGdz3JzivnHwr4j1TS9LkjtbqREaUvjsc1uL4216MbhettPUMoqpzVy3K57fMom/iIHoDVLVYmTSrkRooPlNxnH415poWv8AijW2WG0uVVc8yMoAAqbxP40g8PQyaXDfnVdSI2yu3CJntxTp73sVHU8q8MRtdazFvYltzHPfOTXb332/7QscaqseQN3euc8OQmHWYmxtOSzZ9678eVIAWHPaoqy1PXwsfdKl9PJHpCFf9bnaTXLXkt08UkdzblupEldDeXdw6C3ktsAvw3tVO/ZVhaNRudht57VC3Oua0Ob0iRYbmOQZkTdiQZ969btPA2nywxzxXD+TKN+M15FZwsJGXHRsGvePB8d3F4bso2kHyp/F6UpLU86stCbTNPu9PUQreNLb8BUcfMPxq6YWkH71Vce4qzDIqAfaI94J6g8j6UzUIr6Oze40zyZgBx5hIAPvinc4hkdvHGvyxrGe2Kl2g7WKhj6mvP8AWfHOuaTceRfaPHFJnAYsdre4ql/wsm+yB9hhBP8AtGqVhHphx1pJArJtdQR6V5kfiVffc+w25PYhjSf8LH1D+Kwhx7MaTSCxbGk6axy1hB+VP/sfSmH/ACD7ckf7NLd6hY2eDdXcUGecOcE1RvPF3h2x2m41KJd4ygzyw9q9GyOfU0I9D0cn/kHW+O/y1IdA0Mja2l2x/wCA03QdYsNZt2uNPLPGDgkjitdAMYosRdkGleDfDd9OUm0uDCr2WtUfDbweflbS4iD2xVvwyMXbt/s10innd7VDWpojkv8AhWfg7Of7LjX6CnL8MPBjZ/4laD6DrXU3l3b2Nq9zdSLHEgyWY/pUFlrNjczrAvnQO/3DMm0N9KixVzAPwu8FsFH9kx4HtSn4V+CpOG0iI/hXZr159wfapFODzjNOwNs4kfCnwTuG3SIgfpUifCjwSxO7SIsdxt612w7Y5qVPc0WEmzhv+FSeBcf8gWH8qenwl8EAADR4hjttrugOB2/rTgTn5c0JBdnD/wDCo/A7c/2ND+VJ/wAKd8Cndt0aHn1Fd4hBHPFOHXmnYNThB8Gfh+Mf8SWEn1xTh8Gfh/n/AJAkOD7V3gwcHnNToWOOKTQ7ux52/wAE/h1uBXQoR68Up+CHw7YcaJCPwr0YdalUg9jmgV2ebJ8DPh3j5tGhP4U//hRPw56/2LD+VelL+VSLyBjkUwuzzA/AX4csB/xJ4ufahfgD8OGH/IIj/KvVB0pVNGotTysfs+fDpm/5BcY+g4ob9nf4d9tOWvWV7nP6VIvrnmi7A8hX9nX4edRZkH2qfT/gD4J06/hvrESQXMEgljdezDvXrQ6+1OHQ5/OgEzCTQ9TRSF8Q3WB/n0qQaPq2QR4gufxraB/DIxT8EgdSM9aCOpjDSNZx/wAjFP8AlStouuONv/CRTbfpW2px1HFPRixOc1jLD05atDU2jnbzQNaurR7WXxBKY3G04Hamr4b1cRhF1+baBgZFdNkA+9P565qXhqT+yWq81omcjF4S1hCzrrz7n9qot8PL5tUGpf29KJ8Y6cV327GOMU9PUnNCwtFbRNlja6+0c0PD/iTy1RfEEeAP+eZqrN4R16Q7jr0ZJ6/uzXZqe5NMjkZpCGAx2q/Yw7ChjK0deY4hfBet7iP7dhJ94jUdx4B1qUjdrUGPaM16ADhuRzT80/YU+xf9oV/5jyK++Ed9eBhJriAH0Q1SHwTuo4wqa4pAOeUNez/xUuapUodjN42tf4jwS+/Z7e7ujcv4hlViOQowKu+HvgbdaHcS3VvrYmklAU+cpOMV7fu4FGe9NwUlyshYupGXMmeZw/DzXoirDVLRhjGDGf8AGpx4H8RKCBf2X/fs/wCNeik7ht6DNOQ4AXrWP1Ci/snR/a2L/mPMpPAPiN7tZzqNkcDGDGeP1qWz8E+JrRw8eo2THOSTGeP1r0lvvZoPyqfStI4anB+6jKeY4iatKWhxKa54ijQ2xmsDJFlCxhbqPxrOutS8YTSKRrVpEufuiFuf1qzMf9KnPfzH/nUYKsTnqPWu1WPNlN3M3xDH4g1nTpLGfUrdFdSrOsZzz6c142/7Otvy3/CVaim5mYhTxknJ7V7jd3Udrb3F1cNiKBDI577RzxXH2fjPXL63S9s/Bt3LayFvKYsQXUHAbFU9SYuXc89b9nO2WMt/wluo/if/AK1NP7OUOwN/wll8f8/SvV/DHij+2ry80u506XTdQs1DSwSc5QnAYE++a6KVsQBR7UuVFe0kup4Qn7OsZUBfFV37k/8A6qjX9nRTlV8V3Z56kf8A1q9+bakC9j/OmQsAoxnkdMUciD2su54H/wAM6t5mxfFVyWJ5z/8Aqol/Z3ZWEZ8TyjJwPlNe+QENKWIwPUmsHW/FemaffGJi08qsdyxjIU1rSwzqaRWpy4rMIYaN60rHjrfs7zKvHiZu45Q01v2drnZ83icY4/gNerQ+PNLuJBHJDNHnOG29PrXUW9zBdadHNBIsiMAQw7UqmHlRdp7nNhs1oYt8tKd2eAH9ne+Ee5fEiHngmM00fs76i2MeJIA3qYjivoVeIwvqc02LcSvTAzUKNj0HNs+eR+zxqzNhfEtsGHQmFsU0/s765nK+JrINnn9w3+NfQ7OBcAKCRjn6025uYYZGDsFb3PHShQcnZC9o1ufPB/Z28Qbvl8S6btAJ5tn/AMaib9njxMWDL4l0rbjnNs+T+tfQ4vwIjmCRFwcEr1pLW9ikwiK2WO0E+tN07B7Rnzq37O3izcceJdG64/49X/xpT+zt4vBA/wCEk0b/AMBX/wAa+kpGxJjHG6pSc4+hqOUr2jPmlv2efGH/AEMeiY/69X/+KqMfs9eL84HiLRev/Ps/+NfTA6kY7UiABmxjOaXKuo+ZnzOP2e/GHJHiLRj/ANuz/wCNJ/wz74yxxruin627/wDxVfSzgrHuA600txj6cmmlHuPmkvI+az+z/wCNFH/Ib0T/AMB2/wDiqb/woHxx21nRT/2xb/4qvpZ2O4KQMZpp+/7Yp8iBVGfNy/AbxyowNW0Y5/6ZN/8AFU9PgV48U5/tLRmHtGf/AIqvpGMj0A6YpQR3wM8ZqZU4o0jVlc+dB8EfGoILXult9FP+NSD4J+NuD9q0wD6f/Xr6IJ29VHvnisS68ZeF7fVl0uXV7ZbskALu4B9CaccNKfwpjeKUep4mfgn423Z+1aaR06f/AF6T/hSfjYHAn00+/r+tfQzTIqiQsrIehXkGnh0KbuCMVm6HK7M0WIbV0fO3/ClPGvTztO/P/wCvR/wpTxsQV87Tvz/+vX0OJkyOOtPZlpeyQ/byPnP/AIUv41BA8zT+nr/9ehfgv42JPzafn/eH+NfSdpazXkhWFAcDnParX9i3vJxEfx71LpIftpHy7cfBbxs0ZVZLAH1yOf1rK/4Ub8QQxxcaVz0z2/Wvrb+xLwYG2MH0z0qjqGn3FmA06g57j1qoxWtmZylKWp8rf8KN+ISk7rjSiQOw/wDr1Yt/gH8RbgGSObSdvuP/AK9fSecYO31rU0hs2x+tXYhSZ8vf8M+/EjP/AB86OPXj/wCyp7fs/wDxE5/faRgD0/8Asq+qieeex6UO6jsfwqLJs0U2j5SPwA+IwGRNpPt7D/vqkPwD+IwH+v0jB6cf/ZV9TNfWS3K2jXUAnPSIt8xqcr7AD1NN0pLVor2rPlFvgJ8RscTaR+X/ANlTJvgX8QLdfMkk0wjpx/8Arr6vOM9OM44qlq5H2PPowqVGLegOqz5VHwX8dd304/iP8aQ/BvxtnBNh+B/+vX0gcdajNaKmiPayPnJ/g342Ucixx7MP8atWPwp8ZW9s0TLagk5yrj/GvoKkbrUToqaswdSR4IPhj4xEWFjgz6lx/jULfC7xco3LDblvdx/jXvzZxTeo5rL6nAhTZ4Anwy8ZIjD7PAcn++P8ahf4Y+MvmBtoOR2cf419CfU01mPamsLBFcx86Wnws8ZQRGOS2hY7uQJBj+dSSfDXxkflWxj2+pkHH619Ck0Akdzim6EUw5j59g8E/Eazt2tbKNIkb722QZP61lxfDDxrJeCe709ZiG3H94K+mFp+TjqarlSNIzaPnuPwF4qh1JJf7N+RTyfMFbUvhzxQiYh0sseerjFe0nPrTCSP4jWMqEWzrp4yceh4TceHfGbMf+JMrEdBvAqteeFfF8kZYaM7SY+75g4Ne/Fie5prM394/nSdCNzR4+oz5z0/wV4vhbfPocg3Nlv3ynFeradPqNrYW1qdJuAVQAkMMV2oZs/eOfrTSzf3j+dL6vG5lLEyaOVS8vPOEcmmXAH98dBQLvUVaRIrOZIiQTnoQDnpXTM7Ecsfzo3Nt6n86Tw8SFWkcx4j0/StatAbnT5iW5KFTlfpXleseCdctr0rplhLeWjco7MFK+xzXvL8kfMc0hLKxG7j1pewiL2r6nz03g/xZnK6LIq9z5gzSjwj4oDbW0mUj/roK+gS5xt3MSelN+bk7iT6+lHsIkqrc+c/ifBZSajaNdXjwFFO1QpOciue1O00kmy8zVCn7n5R5ZORxz0r0PxT4Vg1+aKZrqWF4gQADxisLV/h/fXBha21GLESbcNHktXQxxcbG/8ACtLaLQ5ktbgXMZkzu2kV2cfUVzHgPSLrRdIa1vNnmF8jYegxXSo3SqRnKz2N/wAM4+0yZ7LXQjGeK5vwx/rpj221vSsURmjTe4BKrnGT6ZqGUkZPiWaGHUdLmvGDQCXhTz83ZiO4FSeJLq1uIYbW2kSe6llXyhHyQAQSeOgxTtL0ppLh9Q1jbPeOCFQ8pCvZR7+9alhY2VpIz2ttDE5zllQAn8aRReUFVAY5wAPxrJ8T3t5aw2627mGJ5MXE6rlokx1HvnFaq/lxyM1V1MagQhsUt2/56LLjBFCArxajDpunxu99Lqskz7YMYDuT29BTrrxA9lFarc6XcrcXUvlxwBlLZ55yOO1Z0OgXkCRzxSwi8SYyhMYjXJ5A/wAa1RY39xqFje3kkQa3csyJ070XDQYmtwWtxKZ7e4Db1jkUkEIWOBU+oavb+dPakT4t5EVnjIGSwyBzUEukSTLqjvIu66bdF6qw5B/Om22hXSaJb2klwr3XniWeb+9jOB+tO5Oht6pqFvplmbm4LEcKEUcuT0A96oJ4jxLNDeabc2kkUBnKuytlQPap/ENjLf2aC3YJNDIJIyemRjg/lWOYNS1DX7q31J4kaaxZFWLomRzz3pDRv/2zAHsIzHIDehgh/u4Unn8qs6Dcxz6UtxE0rIWYgyEE/pWBZ6TrEl3p7Xk0C29grKFQ8yZUgHPbrW1olnJpuhpaTsHdAxJXoMikIpW/i63khF2unXf2LzTE9zkbVYHHTqelXL3xPa211JElu88MTBZ51kULET6g8n8K5zw/Z61qHhpdNb7OljJcSM82fnC7z8oX196uDwzJFqVw0dnBd21zN5pMsm0x9M8d+lGgzds/ENvd63NpNrbTzPCEaWUEBFDDI+vFWdV16302ZbUQPdXJXeYo3VSFHfJ+lRaDp0lje6hKSgjuDH5YHYKuKzPEegXNzrY1a2torstb+Q8Mk3l4GScg4PrTsGhqSeK7JjaJZ28t3NcoZBGjAFQMZ5PB69qm1LxPZ2M5t/IkmaNQ1xsdR5APrnr1HSsHU9Fv3sba10/TbWGVEwtys4VrZj1I4+b9M1Dc+GbxdVnuEs01NbwJ57SXPlEMAATjBz0pibOouvE1jby+TBFPfN5InkMPSND0J/I1Y03xBY38lkkG/fdxs8YYY+VTg5/GuUvZbnw7fah9gk0xorm0CvDLOI3gIB6D+Ic8DipdGsdXi03RdVsraK5nijkjlhlfy/ld924H8qBXOj/t60upIVt7maLF21sQo++4AJB46c0lr4w0e5N6ySSrFZSMlxKyEIrKcFenJ+lYuk6Lq0bWrXSQrIuoyXUqpJwqsoAA9elPm8N3s3g++0xjGk8t/LdRqr/K4LkqCexINAXOm0XXLLVZ5ILcPHMgDGOTglfUe1VoNYkTxJq9vOSLKxt4pF2gk8g5/lVPwbpc1rezahdacbS4aIRBnu/PYqOwJAwKi1XS9Ye+125sSFN3DEsOH2s+0NuGf4c5HNGgje0XXtP1WSSK1dhLGNzRt1x60l54j0u11caO0z/bmj3+WiE4U9ycYArnfB2laha+J7nUrjTVsYJLURKDcea5YEZJOBjoa1rfTrmPxZqmpeWgjms0iicNlmI3cew5osg0LkfiDTbXR4r66vvOWSVo0KISWIJGAAM8Yqa48RaXb2sF1NLKqz5MaCJi5A6nAGRXL2Gl6tpT6RqSWa3TWpnjltw+NoeTdvHv/jTfEVhql5rNprrW97EptjA9vaXBWSPrzkeuaaQrI6q68VaFapatNfZN2pMCrGzM+OowBnIzVp/EOkx6gmmm4Z7psfIkbMAT2JAwDXK6DoLWWu6Jcx2Ti3toJy5mfe6SOVPU9zg1f8Om/wBGmutNbS2neW4aVLwfdbK8FvftRYElc3v7f0dtSOmG7K3O4ptaNgC3oDjBrRRVRs45rzGXTdbvNW09riwu3uYdREs0rORAsYYHKr0zivTpSDyPWk0Njy4GCe5pzvxjIqFnXA/rTWcHlRQkSyXeM04HLe1Vo2yxyKk3c8VdiSUNye1IG3DNRbs/lTlYA+1AiZWwQOtLuAP4VCGx0pFbrjmmDLBORj8c0124z2wah3E857UkrHBHsaaEcRcSZuZj28xv50xGBPsaimb99Ljkeaf50jOAV7c1qtjBng3xe+J3iTS/GOseF7NrQWIt1Hzqd2HyG5+lc/pPxg8baZp1vY2qWzQW67Yy0LkkfhXP/Hh/+Ls68eoFtFyOvVq7DwLb3WotpMMPlL8gI3DrxWGIlVpwlOEbpavyOugqLVpytJ7Luzn4/i34t0/XNR14LZfbLm3CSCSNgAq5IwOvWvo74fa1eeIPBGl6vfbPtFzFuk2fd/CvlH41W81j451G2n27lsAflHGSWr6Y+CrY+F3h8Dp9lGfyFPDVvbU4z7mdaDjo1qdxcsRbooPOevtSu2yBWDc4x71WnkYuFGMdqfcttjXkZxXQcpiePdcOgeFpr6PmZx5aj3NeFW+r6lc3SpGR5krhVQcliTxXr/xlsJbzwPILdGdoHEpC9x0zXz9a6y+j69pmqIu9LecOy/3gCM19blEYrCSmlqfIZxhvrOLUKmx6U1nqmnyrHq1obeVl3LzkMK7b4f34OLTJ2svI7CqWo6lpvjiztLzR9YtY9gLPDKwDBj61f8E6Xa2s02NRgu7qEBWWEgiP64r5LM6lerVj7trHJgMnnhMfz0n7p2pOMfpSKyh1yOKidwIhg5xSI2UXd1zT6H3ViYHM/wCWAe9eQ+KPE1xefEKPR1YgfakhWMdz1r1mNv8ASBzxwc9xXi/hDQ7jWP2jTI6TiC1uftOSDtbCYx+tehgYwam5dDkruXMrHqHiXx7qei6zNpo01LiBbn7JE3lE/McBRx7nrV2w8Qan/wAJSmh39vpwPlb5BHG2VPGOenGazfEV54itdXubiGC5SJZmeE/2b5uPfOao+ELy4vfFNze3rSfahaszF4PKzyO1RUcXG5pG9zrAzMEZuc9asllGMHseKoI3yxEZGRU7sBj6c1w21OixLvwSaguYZLyGW3SZoieQw7Uity2TRDIVZyMficVyY7mWGnbex0YVWrR5jLg8P3ClGk1idgpzt9f0reCx7BxkgDrXkd74i8V3vie80vSrqIeUcqGXHH1qHUNc8b6PNa/2pcWypLKiYQBieea+co5DjY2tXXM1e1zsq59h5t3otpaXtoevTDEq7e3NRZJJz6VWtbnzkRicEoDUpcdM9RXuZTKcqCdTc5sWo+0fLsSFsLTGfapY88Emmbuq1G+PJYsf4W/Hg16sWm0jjqNqLOCvIvGPjxLq20vVrHSLOKVoxAxPnOB/ESOxrnZfgL4uck/2xpp+bOSHz/jWZJf3Fjqs01nM8Mqyn51OM+1dtpvxavFsDa3VujXAwFnHTp6V9NPC4qir0Hp6Hx9HOMLVv9Zi7oraT4c+IHgGy3TazpmpWCdbSTd5h9kJP869Hsrp7izhmaPyjJGrGMn7mR0ryLV9audRm+1XN00rZyM8gfQdq9T0eTfpdrJzzCvX6V5uZYaVKKnN6s78lzb67VnGEbRWxoHGM0B84zUQk4pN2M89q8Y+mR03hKRf9Izzz/SuTvPHPjaD4iR6LH4JlfTCdplEi5Zf+eg56d8da6bwi+FuD615l8T7Pxb4Z8VnxuPEV9cabHj/AESGMlYx6EA9PevSyqnTq1ZRmldrS5hipShDmidY3jbxn/wsVNF/4Q+UaURt8wOu4jvJ16DpjrzXXeLD/okY6DfXkfw7TxZ4w8VR+MYPEF7Z6aDgwTRkKV7qozyD616r4rdfskXOMtwKnNaMKM4QildLWxeEqOcW2c47fP3xmtLSGxAw96y5T3Harukv+6b615jOkvX1x9mtLi5ChzDEzgeuBXlumfFXX9Ws3vdN8Cy3cEbMrsLmNSMEjJy1ej603/Emv8ZJNu/A6nivlrwhrsug6b4ggvbPU4xexSRwnyiqKd/U+nSvXyyhTqRfMtbnPWlJPQ6jw9qV94m8VzTsBazJdBnaSUfu+enXmuw0/VvFCfFbbLrUTaThV2mVdhGBkAdc14l4IkYmZWLOQoySc598+tX5JP8AisdOjBy32iPaB1zjtXvYjCJwburJGMajuj63Z/k3LyDVLWG/0THuM1JFJ+4jz/dH8qqau4+xn6ivi1pI7b6GXu+Wo2kOcdKbv4FNLd6tbEjzIMdc/SjNRFud2BSbjnNJoRIzHNNLUzeCaYW5qRokLcYpN2PpUZcULyaGUPU5NSAAUwHbSlqlspIkOO1JuxUZbmkLZpFEjNUZNMZuKYWpMokZqbuppbimlqQxxbgmk3Z6mmE8U07d2fahgPpM5HFRCVTnFIJML1xzUAmSFhuHc+lWGa0hv4bFv397Iu8xg8Rr6tUOnlGvoFc4G8ZrzPxZfahD4x1R4p5IZPMEeQcfIQP0rrw1D2zZz4rEeyS8z0/ULrT7aBZ5hG1tv8t5oTkRsemaiuU8hyu4OuAyMp4IPIrjrprKx8Ojw5pVwLue+USXcwbIT2Fb1jKbXS7HS58tJGnyyHoVrmxNWjQajJ6m2GhVqpyS0OHDexqRDk8ZBrw6Pxh4gXrfk/hTn8ZeJOPLv9o75XOafOjTkZ7mG55Iz61Krge9eFL448TKNrahGfrGf8aePHHihASb6EAd/LP+NLnQch9HeGWHmSjaeRXQI3FfLEHxF8UxZ26hGM+iEf1qaP4k+K1/5iC/98n/ABqWx8p9Sq59RUqvx1H1r5b/AOFleLAdy38eMf3D/jSx/FLxZGQGvEJHfYf8aNAVz6njkyetTbh7V8vw/FPxW0ZJvIjgf3P/AK9MPxZ8WqcfaIsf7v8A9eloPlPqXI/vCnB+R8wr5df4t+LQnyzwge6//Xpsfxe8XY/4+Yf++P8A69UrCsfU4f5ccGnrIFxXyynxd8Xd54v++f8A69Of4u+LAufOi/75/wDr0aBys+qQ5xnGRTk2bt+xd3r3r5UT4w+L88TQ4/3P/r1ai+L3i0gEzQH/AIB/9eldBys+pfMXtT/MXoe/rXypJ8YfFqsdssGP9z/69OX4xeLzg+dBnH9z/wCvRoHKz6sRkjHlqEVfQDFSLIo9K+Sn+M3jDPM0H/fH/wBepY/jJ4wOP3sH/fH/ANem+ULM+sy57U9ZOR618lv8a/GUTY8y3P8AwD/69Ifjf4wUbvMt8/7n/wBeloKzPrYSDndxT45Qcn9a+Q1+OnjQPnda4PrH/wDXpy/Hbxlg/wDHtn12f/XqrIVmfW0tpYzyCaa1ilfszDmrayqqgDgdMCvkJfj14y4yLU+vyf8A16lX4+eMFOQlrj3T/wCvRaIWZ9dib0FSLMuMnNfIY/aC8XdobYnvxilH7Qfi/P8Ax6W7fjRZC5WfXvn/AC9+tP8AP5718if8NEeLlGf7Ptz/AMDFPP7RvisHP9l25/7aCnZBys+uVmy3LU5ZlxnOa+RV/aO8UhudHgP/AG1FSr+0h4oUYGiW/wD39FCSFys+txcDscGniXPIY5r5JX9pDxIuCdAhJ9pxU0X7S/iIHH/CORE/9fC0NIfKz6zWVcYLZ5qZZOuGwK+ToP2lNcZsSeHIlPtODV1P2ldVEe5vD8YPp5oo5UPlZ9TibA5Y/nS+ftXPavlX/hqC85H9gLkf7Yo/4ahuNu1tCPPo1PlRDZ9TPcKyFlpqy5HPWvlxP2oQAd2hyfh/+qnj9qOHB3aJL+X/ANajlJ1PqNJP9qlEg2/er5fT9qW0Ix/Yc+f90/4VL/w1BZ5w2h3H4A/4U7BZn02kpOcn6U9Zl6V8yn9qGx286Hcj/gJ/wpU/ag03dg6Lc/Xaf8KOVByM+mzIMUCXjjivmgftQaWG50W7/wC+T/hQP2odFDnOi3mf9w/4UWDlZ9L+bSNLlXwR05r5qT9qLQ+c6Nef98H/AAp//DUOgbT/AMSi85HOIzn+VNIlxkeoTzf6TKAR/rW/nTWlJwTjrXix+PvhR3dmtNRyzluIW4z+FIvx78IjhrbUcf8AXFv8K3TVjGUJC/Eb4Raz4k8a32u2mq2UMF1GihZd2Rtz1wPesi3+DXjm2dGtPFVnCVH7soW+X6cVst8ffBxIxb6jgf8ATBv8KcPj54NPWLUs+v2dv8KT5bPXcVpXTa2OZ1H4G+NdSaa4vPEGmXVzJGUMshfJ+vFe5/D3S5vDvg/TNFupo5ZrSEI7JnaTgdPavMl+PfgwfKV1PH/Xu3+FSr8fPBOCNupD0/0Zv8KUYxirIqTnLVnsbyBrjaWyV64pbqVfkHPFeNH4+eCic51LI/6dXpf+F9+CGbJbUhx/z6v/AIVd4kcrseyXDxyRBGVXVh8ynv7V5T4y+EsOpSS3ei3MduJGLGGTO1W74xzVNfjx4Ex8smoqe/8Aor/4Uv8AwvjwLt2CbURn/p0eumhi50L8j0MK2DjVXvLYw9O+CetyXW291iC2g7tbOwf/AAr2Dwf4e03wvoy6dpiuE48x5G3NK3qSea88i+OngcNt+0X+Pe0elHxv8Enn7Vej62zCiviZ1nqyqWH9lHlSPXJH/dgDgZ5pUl4BXtXk7fG/wPIAPtt0uP8Ap2anD42eB2UEX10Mf9O7VzG3JK56sJf32M8YHFJbLFaXrXVrGIZyceYAM15ZH8Z/A5l3f2lMR7wmpG+M3gdmyNTkXnvERTvpuS4NvY9c/tfVFjLfbNxGeGUYNVp9Qubi1l3W9v5jrt3quDXl4+MngbaR/ax59UNIPjD4GK/8hkY9NtIOR9j08MVVFYjIOOKfNIu5Rn1rzFfjB4HYDOsxjn0xT2+LvgUkf8TuP8qVkFmejiXqPakMoDY4wTXm6/FrwOD/AMhyKnL8VvA5y39uQfiaTimtdRpNao6y08O6TaazNrEETLczDDnccYp2vaFputfZzeq37h98ZB71yQ+K/gn7v9u2/wBdwpf+FpeCug1+2x/vD/Ghwi5qbWq28g5bRcLaHoCbYlVV6AYFL5nJ5FefN8UvBZI/4qC2/wC+h/jQfih4Jz/yMFtn/eH+NEYKGiKleR3vnjO3nNJJIShGCcgjJ+lcGPid4Lzn/hILT/vsf40h+JvgvBx4htM/74/xqotJkyjdNFO9+HuoTTyzLqFuA8jMAc8Z/Cqp+HGp8f8AEytP1/wrW/4Wb4NI/wCRitPf5x/jR/wsnwUW/wCRis/++x/jXpxzfEpW5jx3kWFk2+Uy4fh5rEfyx6nbsp6g5/TivS9Pzb6dBbOwLRRqhI6HiuMT4keCiOfEdkCP9sf40o+I/gph83iSy3DvvH+Nc+Jx1TExSmzrweW0cI26a1Z3RlG0dqRpsgY4Oa4c/EfwW2M+JbHPY+YP8aD8RvBfBPiWyJ/66D/GuLQ9BJnp3hzUbW085bh9m4Zya1rjVdInRkmmjkjYcoy5Dfga8ZPxG8FkgnxJZHA/56D/ABpv/CyfBnT/AISKyz6+YP8AGklZ3uVd2sey2+raRbxLFBJFCgHCouAPwrM8QarbXMMccL7yDya8qPxG8Gkf8jFZH6yD/GkX4i+Dt/8AyMViP+2g/wAaXKnux3drI9DSZWAFXtNlAhYZ6GvMl+I3g5R/yMlj/wB/B/jVTUPjP4X0l1hhuEvw4yXhcYHtVRpubsiHPl3PYjNlD3zwaz9U07TtS0+exuraJopl2tiMA15GPj94c5H2WbH+9/8AWpG+P3hzORay7un3/wD61dEcNWi1Z2+ZDrQa1L5+Ftzb3Bjs7iCO3J4Y/eArs9J8F+HrCW3uRZLLdxAfvm5yfWvOh8e/DZ+9by5zk/Nz/Kg/Hnw11+zy/wDfX/1q6assXVioyl+JMZ007ntZk9/wqjq0n+j/APAhXkv/AAvjw2SP9Hmxj+9/9apbX4x+F9VmFrJOLNcbvNmcBfpXFLDTjqy/bRlojvTKKTzRjrXHDx74Sxx4isPp5q/40v8AwnfhX/oYLAf9tV/xrMvU64y01pfSuTHjbwyy7l16yYf9dR/jSjxl4cc/JrlmfpKP8aLBZnU+ZnNJv4rlv+Eu0Dp/bVnn/rqP8acfFmh8D+2LMf8AbUf40rIqzOl31Ijba51PEWj8MdVtCP8ArqKmHiLR2Hy6paf9/RUNmkYM3/MzSM46d6wf7e03dxqVoR/11FSrrmmkZ/tC1P8A21FQyuVmwZCOM0m8+tY/9sacemoW2f8ArqKP7Wscf8f1t/39FBXKzVMnJo3DFZP9rWJP/H5B/wB/BStqNpn/AI/IP+/goCxp+Z8vNNeTNZjajZ8f6ZD/AN9ij+0bQ/8ALzD/AN9ipHY0fMpC/NZh1C1x/wAfUP8A32KBqFrtz9qh/wC+xQFjRLLzTGbgc1n/ANo25/5bxY9d4pjX9rgYuogf98UrBymmZNp3L1rP8SaDZ+IJVvo5xaaggAYN92QD1qM6haKRuuoR/wBtBQdQtd+TdQ/9/BV05unLmiyJ0VUjyyQzWdKv/taah/oKCOHyjDBn5h6/WpvNa/uYJfJaERIFw38WKgOo2IG0XkHX++KDqlnnm+gHsJBiuHEYOFep7SW510a86VL2cdj5KXn5t3FPfdtDZ4pjRkZHapoZE8oxt+FatklaXhdxNSCVGjCt3pSi7Crc0xom25HAxTQmCZH+7Tw/rjFEeOcL2pmMjBFMQ4vxx0p6cpuzUIT5hkVJ5fzYA96VwsPjmxkbcUpdWIFJKp29ahZWBB60rgWXkVl+XsMVHGpOO1LFHmP5hwak2tGw9P5U7jsSwlQpD9ajdyeM/hU0Lg9xUM0bLL8o4pXHYmjAKcmnBvLA9KgXcmNg5pVDNuZuuaQEyLvTNJu2sFojbABJ5NRyq2enFA7EojVm5qRV2Yquu4LntUkbndndwaLhYjuwS5YVWlIC1oybc+vFZ19t4CmqTE0Rq3AzShvSox6H8KcfU1dyRc80ElhSDrmg5zmi4mAOBzzQSNuV4pjA7s0vGOaAHA87cEUE+tB96YzEKRQBIrfLmk3bmODSR/coOOnSmhXHBm45pwYjvTFLY5pQcUBcsW7ckkdPei9fj5WIpkLBcnpVa5dmb8aabE5aDdzAEc59aUOwHytzTA2DSE5arMmPLv8A3jSB2A6k0h60lFwJCzZHzfhmpEmbkAt9M1XZuRilAKk0MC35jBR8zGk3tjqaiDZAxTzjHzUirjjIzfxNx70rSNjOTn61HkZ+XpTWNFxj2kYHqR+NCs2Thj781Cc5pcn0oAcZGzwxFNZ23cMQfrSEtnpTHbaaNRMcXYcbzn60gZv77Z+tRHk1JEfmwaepmIWkJ++3HvTjK2fvGiZRncvSojyN3amnYNCVnbsxpokYn75qMNxxS8cU+YNBxkbs1Akf+8aYO9BPNTdjH723gsx/OnSM8cjKxBx6HNQE07B2juKLsBzyEelAb5OuM0xhSDnii7AeGA425/CnM395Qf8AgNMyBxzTi6lT607sQgC4wUj/ABUU5Vifjy0/75FRnkc1NCCq/wAqLsBZPKUbRDH07qKjRY8/6uLj/YFLuyeeOKYCT1NK7K0Ht5faKL/vgUg29PKj/wC+BSc/hTW6cUXYtB/yhf8AVR/98CjMf/PGL/vgU0cjmlFF2IPkxny4v++BTj5eMiKL/vgUxgD2pRnp2ouw0Abf+eUX/fApVVT/AMs4v++BRyRQp2qcg/jRdjsIdgP+qi/74FPHl8jyYv8AvgU3K7c55pR+lO7GkhyLGylfJi3dvkFIPKA/1MWe/wAgpj4zQuM5NLUNB+Y8Z8mH/v2KRfLI/wBVF/37FNU4PrTupFGoaDgIyR+5iP8AwAUExnI8mAf8AFNGcEe9Jtc8g0tR2QYT/njH/wB+xTv3ZGPJj/79imZIHHWgfMPei7FZEm2PGfJi4/6ZilBXB2qqr6KoFRjnGaUZ7miw1oP3EDg4B9qBt+v4VGc8GlGfvUrsdmLu5yw/Sk3Zz8opHG7j86BwMdqPUNh2449KMq2A4DDHcZpnWnDjFEX5hZboNsYz+5T/AL4FHyY/1cf/AHyKCcGj+LNO7Hd9x6lfugAcf3RTM9SuAfagYPagqdvHWndidyQSblGDk1Y09TJJk5P41SXOz5uua0NJYLMV71DbSHG1zVVmX5cn6ZpS5HO9vpmmckEd6OQOetY8zOqw6OSTJy749mNL5jdRLLj/AHzTQaQ9anmYWHmSTtNN/wB/DSmWXg+fL/38NRUEliMAZouwsiwLiTAxNOP+2ppDNN2uLgf9tW/xqIhgStHWnzMdh3nTDj7Rc/8Af5v8ad51xjIuLjj/AKbN/jTO1IDS5mOzJvPnK8z3A/7bN/jSC4nUf8fFwf8Ats3+NRFsmlySM0czCzHG4uHfP2i5Ht5zf40vmyED/SLn/v8AN/jUY+b2pTjGKOZk2Q8TTsf+Pi4/GVqXzpt3/HxP/wB/WqIHjFBbNHMx6EnmTkY+0Tf9/DSNJJ186YY/6aGmgfL9KTjn0pXYaGSVKocnOO9RjH41YWMyLtzVdtyHpVEWHMwwcZo3MV55piKW4J71O0LDnsaaYCIcHNOnG7G3ioSrLxUkbYTmi4hdrbR7U9W7d6CH27x0qNmY0gJQvy/NzQ0Dhdy4IpIM+WV65p4kZUI25xQA+Ndqc0sBEmd3fimJNuA3DFSlQ33KBoikTy2wvJ9KlUsy7ehpg4bL8GklYHkHFIol4DUOBkYOaYi8DbyO9P27WFArEiQ7jmiT7u0gU/eFTOahkPmT7QeMZoGKCvl4qIrtapZoyqAUiLj3oARkYx5HWs2YbX/2q2CQIyT1rEnYeaxY1URSFQ5zu5OaUklsU1doFLVmY7IxgGkBbnNIMdqXPJpgI2c8UbSacQMg0hzn0oCwD/apr8jNOLBQc1CM/nQA4ucUu7jmmMMCgHr9KZLJlkU8AU5GGO1QAnO7pS9RuWgRJO/y/LUBY8U1/vZzSD5eetUiWKW5604YpmB96nsjxgMed3SmIGPpSdT1ptAXvTEOB7UpJximijt70CHBtq1IrDHNQfxAGlBoGWOp46Uh+tQg8jml6c5oC4/8aMnHpTCRkUpIzigQMwxgmos9s5pWHNMPWgTF70c5BBxTeaVQc9aALUGHUhm24/WoZF2HHY00MRU6kSpz1HSgaK+PT8qBkE5pSpDUkg+b8KAG84PNPlQKRtbdxTT8poORwaBCAjvRkgYHApBjdTqAAcmk/i9qKX2pCELMD60E+1KQTQF4oKFiBZxnoDUs7ckDj09qSEbc0xzzQMHZWjC4wR39aaOuevtSdTxSrjpSJeoucc0gPOf0oA5o96YIOfpRmg7iPakXrSG0PzikBoNNxzigLMfzg9qBIzRLHIBtTpSHcGpD83WmGonGc9aXdzS8dBRwKA1BucGgk+lHpQc0h2FJVu3NIM7s5ox6Ucd6AsLnrQSQoANAxmk7mgYoYZpc4cY701uBwKMnbk0wuO4ycc0gAxSAZGRSngUrgL0FFJkkUEEigAYnj9aU/d9hTT3pVBP0oAOmDmnCmc5GelOBz1FAB9aU8+woIFIv6UAAPXBozz96jjnbQU2gN1zQANyuM81b0xsXGTVMkKasaef34xUy2KitTay24le9Azk5pBuyKcAck1g0dLQCjNIDSnHBxUjSsBODxS9+Rikx/FilzxzQMAceppFbkik57mhhx15oFYd3ooUDGGPNIRQAvelzTO1L1oGLxQTyBTe1ISQ1ADyeelJ2FIp3U4bd2KAHZz9KMfLikY8URZ70AjNByu5TzUTM2dzcipwqtyPlqJ8ZC+9WQJGBJJkdKmLNny8VLDEqc1FO22QsOaQgl+7uI46VGi/NgYwaCxkiotcK/JJJ/SqQEu5oyVpj42jnmp5RyFxnuDUcVszAkn3pAEcb9VNSwIWJB606EorgM1SFo1OQeKB2GS26HoSDToI/LX5skUeYHO3Ix608lj8ueMUh2IX/AHme3NIYOeuadKvHy9aIGYdaB2BQyMP5VNIowW9aWRfkDnrTotrJtbrSGkQbN42+lMVDHKKs7cHA4pRFuPfNA7CSbGjx3qAc7sVNKnHoaggJSTa3QdzTExlw7RoWPesuRRIcrwc1p6sytGuwg+uKzAeRgEVcTKTFUEnpwKc7dOOKaCfXFC5PGaskcSM8UZwcdaQDjsaAPmNAAXY9c0qsNpLZzQ7ZIwB70jfMR2FABxjNRlx261I7YTGKg96AY9myuWpob0pDkjmhFOKCWO7ZJppb0NKem00xgM4FUhMU/MtJzSdsDrRzimQLk9qXk9TSDpS0ABx9ab/KlGMUoxjigBGz+FGcY45oINB5WgAJ56UtNHNGcCgBScGkJOaOvNAINBIKc/e60p5HzHkU0/eAopgG7IxmigqtGPl4p3EANLijbSHmi4B3p8b7WODUQ6Uq5APHNAE84yu4VAG+Qsc1PE/ygNTZ1J+709KBkZb1pGY8Ufzo70BYQEd6UnpigkUEHZt70XCwE4alPqKQp8nJ5oXpSCwhJAzS5yKD700/KOM0hk8eNtQnduPFSQN2psoKyHnigoTtSMxGKFOaD70EDg35008+o/rSk7nz047UHpx26UDSG8gY5+npThxSbvnJPcUmcGgY8qdwAOMnk+lD/IxGc4PX1pG6EnpSrx94fSgBN33velBOcjk018dqdGfTr60ADMmF2k7u4puaAOuetCjrmmAuTgd/6VcVVjtsleSOtVbePdKF565NWb0n/V9u1SMrMff8qbnilOFwRSZOcEUxCKTvwev9Ke7DcBTR+tLjGCaAHpJ+5eILkHncaYTx1P0p+cgKOnpSMOF9aAE6cMpX3obnn0p7s0jDJzx0pjdPaiwAcHkfeoYsF560DoGwAaG7nNAChsgDpSd6RByCw4HSl6nigA3UmWzS4pAKQCjd1agOGbbt49aDk0vIU0xgPlYmlU/KeSPemE/KKXJIwBQwFPLZOenHvSoxXBHDZpG+YDB5FB6+vvSuF9TcglEkIIOSBzUqsSazdLb7y+taSdKxkjeErg3BpQ2eNv403GT1pTkLgGoNRA/PSjJJz0FIue45pwz39aQC7lwe9NU+nJox6d6cuFXgYoAQMR2o3H+Ggmg8D3oAQk96crYGKSjHzCgBFGMnOTTj93OKNn8WaUjmgBFzjNGD1NKV4ppZuhoAfuBApQcc0zsKdwRigEZZkLD5uKRdynpkHvT5uJCpXipY9pVfSquTYZM/yrjNRMxYcelX5YFKFW4zVOa3CHEbbsUIGiFDxhz9KmQIhDKc+tEcYZhvGDUxhVUOOadxWIzJ82d3FaFv5bp8pBIHNZzwlo8JwasWqGFRuOPWkOwXERLbVHPXNRtG23bnNaMYjdm55PFSfZowpAai47GXHGe5wKtW4YP1BXvRNb7QcNkdqhG9cUmFixMoB7U6OMYzVZfMOd3PpUlt5kbASevHvQOxZC/LhunaoXHz5Xj2p8rSbhjkY6elRkMXDdKQEoOFzUiPtANQuGBC9qsJt8vcwzQNETnNFskR3PKM/wAIFMuGVG3cgUqSRtGRzkCmBnaxCkU4WKTgjkZqjwGwGz706+YGQtkk1Ggyo28CtI7GTWo4cUdKOoppq0TYXkZGOtCn5wKeQu1duc00jBxQIMYJNG7mg0KNrZNACTkbai6gU+UdvWmdBQDEXKnmnE009KToc9TQSxxPFNLZNIzUmaaJYvejvSnpTe9UIdSZx0pF6804geVu/izQIQc8tQ3PTijvQCKAFI+WkHFEnbFAJGO5oAAw6d6O/NJn5tzDFISW+lADvp0pDtBo+lH60CABd2TQppWxnAHFID60BYBQeFobrimt+maAsOB4NJzt/GkB60c5z2oBodjKHaM03J/KhcrkKeDSqSOoyKYWDJPIqRZOOajB4I7UHqKAsSyQ/MHB61G4Kkinq59elAbPUUhkWMLmjIIx3qQqrHHSkMZC9qAGHPAzQelAADUA8CgAP50ue2KRsilB496AHLkEcYp89RMWLLntT5M7aAIg3TFKc7qD/silGcmgBDSjnNJ3NA47UAO2An8KQLt+9zSZ53A0pNAAfuEUElgB0xRz6UM3Y9fWgBGG00Bcjg4pACc9c0pz360AK2QAaB82DSluKBnAIHHagCzZLtJlP0pEXz7ks3KLTpd0Ntjjmlg2rbbuhNSWRMI3uPJjT5RyTS3aQpIiopyetS2igBpW60y2VZrws/3QePpRqFguY4oo1YfeNQMMgVJesGnZV5VTxULfXFUiWAIVsigsxGaO2RSf7vSgBd3HFNO4gKTTm+UAdj1pFXHWgQo4wKXHJoB5oXvQAp+bjpikOM01mO4DFLn5ckUBYU4pVoJXHHWhfXviiw7AO9KOfxpO2aAenrSuAN8pwvX3o68mmvnfu9qcvQClcQDaPu/jSEnG2l29qFwfekBNYvslGeOa2V6D061iRsVZQy5wa2Iz8itmpkbUyQYxkUA0i8KKQsDWRtcd972pCSAcc4FICetKD3osFw3EruIwfShaM/rSAjBzSAftyM9KAGYUw7twxzS7jxigY47t2OtIAVfmgE7T60qnjB60AK3Sk703ncRSt90etAC7mzhulB+Y0i9Md6cpJGcYoAcF96Q/e9KXeFI2j60b9zAEcUAUJfvvRD0T60UVQkW7wnyqr2ozLzRRQhsST/j4I96sEfIPrRRSYDejcVYuVH2YnHOBRRSEinGxD9auRMTCeaKKBjHZvNjGeKhujiUY9aKKaAntqtEDH06UUUDGx/cH0pE6GiipYDmHB+lJF/DRRQBHqHRapSEjpxzRRVE9SjOB5h4qFuBx60UVpHYkc3WoycY+tFFWhMkJwtHcUUUECnqaRPvUUUARyf60Uj9RRRQDEk6CiTh8dqKKCWNfpSD7tFFNEMbJ0FIx+dfpRRVB0Hn7p+lM74oooEObp+FNP3W+lFFADk+6KbKSJBRRQA5eTzTh3oooAhyfNYVIOtFFAAegob7x+tFFACv2qNep+tFFABJSD7n40UUASnqPpTR900UUARRk/rUn8VFFACN9w05ido+lFFACp92pE+5RRQBH/FR/CKKKAEP3ab6UUUAH8dOb7tFFADc4f8KATkfWiigBR2+tD/dNFFACJ/q6U9RRRQAspw3FIOcZoooAWc44HAoH3hRRQA1+pqSL7yDtRRQwW5LfE+V+NROzeWBk4xRRUll6L/j3b/cqpaE+ST3waKKYEBJ2g55pU5NFFNES3HH7+O1IveiigSBeUOeaGoooGLSJ1NFFA0L/AMtF+lI3SiihjHxgb6fL978KKKQiOPvSL1b6UUUmJiJyBmpT1/CiikA0d6aeFXHrRRQABm8w89627XmFc0UVMjWkSH/WCkftRRWZswfpSwUUUAK3f60f4UUVIxqk76Vv9WfrRRQMbITtWpD90UUUAL/DTJjx+FFFABbHIJNSZPNFFAB/yyo7LRRQB//Z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6084" name="AutoShape 4" descr="data:image/jpg;base64,%20/9j/4AAQSkZJRgABAQEAYABgAAD/2wBDAAUDBAQEAwUEBAQFBQUGBwwIBwcHBw8LCwkMEQ8SEhEPERETFhwXExQaFRERGCEYGh0dHx8fExciJCIeJBweHx7/2wBDAQUFBQcGBw4ICA4eFBEUHh4eHh4eHh4eHh4eHh4eHh4eHh4eHh4eHh4eHh4eHh4eHh4eHh4eHh4eHh4eHh4eHh7/wAARCAITA7A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wxiQ2MDFaPh/nWLXjo4NZa8jvmtTw1/yGIR15zXD1PVPYvgWv+hXT9d0h/nXqKLk4rzT4DL/xJZXH/PVv516cqnPH41ojGbKJO7XYV25AiPPpzWj9lhkO6WFJPc1TurOeS6juLWcRSqNvzLkEUqwawMn7dB9Ng4oJRc+w2Rxm0iPviny6fYTxFJrSKRCMYNVFt9YK8XsGf9wUr2WsSptkvYcd9qgUCLsFjYoFSOzgwBgDHSnnT7Fj81pCR9OlZ1tpuqwuGS+jOOm4Zq35GtZ/4+rb/vkUwNGNFQBVChR0wKlHT5cVmLDreP8Aj7tf++QKeIdbP3bu3HvsFBLsP0T/AF2oHqfPYGom4lbHqavabatZ20nnSB5XYu7AYHNY0mpWYnceZzk54oGeYfGTn4m+Bk9JnP8A44a9GcfvG4715z8VHWb4reCGj5BZzz/utXpUmd7fU02XPYaq8U8e9IBTm+6foaRBq/D1f+KfY+s7/wDoRro1rB+Hy7fDinr+9f8A9CNdDgUMlhgUq8Uq08DjpQhCL37etUbOzmj1u7unA8qRQFP5VoL9KkVfloUnaxMo3sMx6VIq0EU4f/rpD2G45pwHNGPm9s9aXofamIAtOVaQcn19PSngd/WkISlC0pxn+valoABQBmnAevFJgjrxxk0wFxzxS0DnHr2pwx+HrSAReaXvS49jRjAyRxQAoX0pT0FA4z6Zo4yBTAUUcYpSMgcfSlx2BB9qAG55FKBmlX8KUYAz26UhDQAKDS4+alxz059O9AxvPpQe3FKD6n8aOc00hAe1HegmjPtTsK4cccUHOfT60BuKM1QhOfQUo3etHPt+VL07ZoQCc0mDTs+1AzQA3nmlNLnk0h60AANHIpRigUBcTPHNBHFH60ooC4wjjpS9umKcaTkikNCd6DjtSjHejHNIoTHNBUZp2D2oI7d6AE6cUBRmlwaOlACGk9KcMUEfSkAhHNIOtP4x703BJpgNIGaQipSvFNYetFhDMAdKRgSKft4oxzmnYaGYJP0ppUg5qTBK4FIRxikMjIpDUlNI5oCw3HNIcc8U8/e7UHr2pAiIjimke2alHFNbFBREw4+7XE/FbwoNf0c3Vsu2/tAWj4zuHcH14zXcmmEAiplHmVmdeBxlTC1lVg7NHydl1bhCrK3KkYII7Vd8/TriP/S7dN56kg16n8S/h39sefWtDG24OWmtx0k919DXjcqNHI8ciskinDI3VT6GvKq03SZ+w5fjcNmtJSW/VGgJ9PtA32C3VXYYyMj+dYerQPe6fPbq/lyyKfmqcnHT1xz2NJuJ75xWXPZ3PReDp+zcFszg5PC2rQ2xdfKk2/8ALMd/pXY+A4JbCyihvFCHJbDHOM9qtFjkEHB9hTXOSFzkd/WtJYiUlZnk4PIaGEqupTb17mvLpu+YyCdAhOSMdqr6jJAifZrYALkE7emao7pCu0vJ6cMa6LwL4PvfFV1ld8Fgh/fT/wB8d1X3qYuU2aVKdDAwdWbtY3/g1oP2rVG1yeL/AEaD5YiwyGf1H6168QeeOaj0yxt9NsorGzjEcMShQoH6/WpiPmJPevSo0+RH5ZnGYyx+JdTp0ISGx0pp56ipSMd6bz+NbHksiPSq1+P9CnH/AEzb+Rq2ynOMVXvlJs5x/wBM2/lTiNHCaH/yCLcf7OKslar6B/yCYR1wKsmky0Rkd8801hh8+tSN0pg5HNAmRFQM0wrxUp7imkc9KBIi7Uw8E1I3FNIzQDIhyDTSvSpCvBpD0GaBIibvTMDGKlZfXio2HORQUhhFOiysoPBx60nak/iFAyE6tOpK+WmBXKfGBhL8NbxyOrAnFbUnMjdMZPasb4rKW+Fd9tHOePeqjuNHjPf1xWp4YB/tmPjopNZQrY8MZ/tQccCJiayNktT2f4Cr/wAU25PUyMf1r0S+u4rG1e6n3bFHOBXA/AbjwurEcEt/6Ea9CurWO6t3gk3BHyMDrWqRjNala21Nr5o/7PRHDx78vnjnFXV/tPICxWx9etU9OtoLTVvs9uu2NLbj16ir1zZ3FxJvS8eEY7CnYzFX+1P+edtj8akX+0j1itz+dQxafdCIr/aLnn+7To9OvN27+0nb2C0+VC5mWFXVT0ht/wBaev8AaueYrb9apyWd00r41oRE/wAJ42/rWtE0axqpmV2AAJ3dfehxEpEH/E1wP3dsB+NUrfXI5tROnx3di10Dgxbju+lbJeLp5keT6tXMR/D/AERPGieK4lZLwfwj7hOPvfWkhnR2Nybi1nYpsaNmjYDoSBXBzf6+T3c8/jXaaH/x43x9Z3P6CuLl/wBbL/vH+dIaOR8eru+KfgqPbnajnP8AwFq9NP3znj5jXm/jEbvi/wCE07iBifyavSX/ANYaHuU9kJj8aVvuN/umnLikk4hf/dNDJNzwGP8AinIveR//AEI1vgVheBl2+GYP95z/AOPGt5MUCY5Vp4pAKegwMUyRCMU8dKQjmlqRNiUSMUjZsdASR64p2KbdEfY5iecI38qa3Je542/x1+z3s0l34Q1FNGgvhZTairoURyQASAc9SO1avjL4saho/ilNC0Lwbf8AiKR7dbhXtZEXCkAjO4j1rz34X/D+88Z2+ux3HiGW30L+2jPcWSId0kilSMNngcDjFR/EubSdN+Njx3niTUfDkEGnpFDcWhOSNo4OCPSqsaNKx6V4v+Kt/wCH9M8NufCN5NqWuuyJYb1EkTgE4OTjoK0/A3xQ07X9J1efWLCfw/e6Pn7dbXLAmNRnnI4xwa8o+NK32oSfDJNB1uW7vnnlayv7hTvlfy35bJqHw/pF54m+GfjvSfMkm8f73XUbecbTMF3YwD/AecUWFZWO90/42XV/qsLWngPWZtClm8tdUG3Zj+9t64/Cuz8F+NP+Ek8T69oqac8B0kj96WGJBk4x+VcT8O/jF4aj8NaR4fl0rUrXVIEW0lsDakYcDBP0461zPhHwhfeJ/iP41ntfEupaHJDMci1JAkXJwDg9qVg0O3Pxgji+HeveLm0OVI9Hu3t2ty6lpdrEZBzjnFR6H8S/F+t6Dq92PAd9osttp7XdpPdMrpMwUkKApJ7V5DbwSx/sueNoZBLNImpSo24fO+2Rhu/HrXpn7PF9pVxqQtrDxrq+sSx2Kebp15uMcI55XJx7dKaQPc9K+Gmr6rrvgLSNY1yEW9/d26yzxopAViAeh5rkbX4sXuqeL5tJ8O+DNQ1jTra5FrdajDLGFifg8gnPf0r1IAKnygADsBxj6V8ta9qNhoPjS61b4V6pq9rrt1qaJqGgTo3kzjIDOE7cd8dqSQke7aH45j1H4n6z4H/s+RZNLt453udww+/OAB7bao/GH4it8P10cR6LcavNqlz9niihZQd2Ce59q5T4cM7/ALUfjV5EKSHSrQuv904fisr9sB447jwNJNczWcS6qGeeIfNENj/MKdiU9TsX+KGtWvw8vvFureBtS09rC4VJbSZ03+SSN0vBxgDJ9eK2/GfxE07QPAVj4qtbdtSXURH9it4mAednGQoz3rF+FkeleK/Amt6ZF4tvPFdndNJbzTXeS0RIxs5J6Zryn4SafrfiT4gWXgXxDbr9g8F3Uk6BDwPnJhyP9w0h2uezL8SJJPFmqeGY9AuGv9P0lNSKBh+83MR5Y5+9x9K5Tw78ddQ1nXotGj+HmsR3IkRLoeZHm1DfxOM9BVzwe3/GWnib5sv/AGHDyeo/etWX8MLyO0/aD+KN7PNtigtrd5Wz0AR+aasJ6HaeK/ipofh74kaP4HuYZGutRXc0qkbIeDjdn34/GvQ9vz8+vNfGerWXjTxpp/ifxVY+E5NRj1C6FxpmqiXa9pHEwyoXHOdh796+pfhR4mj8WeAtJ1wYEskSrcRnrHKB8yn3osVK1ivofja31X4jav4LjspYptOiEjzkja+QDx371jWfxVsLjSvGeoLpdwF8K3EkMy7hm4KDPy+n41xN14o0v4c/tGa9qPi1pbDT9Uswba7Zf3TEBRtz0zxXN+FhPdfCj4w+JFt5orHVLm5uLOSRSvmJs4I9elFiT2Dwp8VNE8S/DC48c6bC/l20XmXNmzDzIz6Guo8FeII/FHhaw1+C3aCO8Tesb9VGSOfyr5f1zRdQ8BfC7RfF3h+FW0PX9Dhg1qA9EkMa7ZiewAz+dfQfwIAHwk8P4II+zZB9Rk07CZ2pB49Bmg9KccDH0oPIoJG9qBilHyg89qAflHy0AJ3oBoHXO0Up6/doAQ0v8PFHGelH4GgBBn0pfTigEZ70d6LALTcU7ijAxRYBooHWlHXpmnDH92iwDaTinmkOOKAEYccUmOKd/FSDgmhodxOQc07oaBRSsFxOc0EHNLxilosO4m3ik6dqdijBpDE20hp3fvTSvPegBRSFefm6dqeKT8aokTFMIOafjnrQetAyPBzgUYOakP8Au00Ak89KTGMIpnHpUp4pD/uikMj298UnXtUmKbikxjDSHoakPSm8CkMj7UxgKm4HNM2igCHjnv7VwnxC+Hdn4h/06wdbTUAPvAfLL7NXoJVajfgDFTOKaszswWPq4Oqp0pWZ8n65puo6LevZapaNbSqcAkcOPUHpj9azy+M8YHvX1R4o8P6X4h05rPUoRIh4VwMMh9Qa+f8Ax/4J1LwnK0r5utNLfJcL/D7MO31rzq2GcHeJ+oZLxLSxqVOp7svzOUL4bigtjPPHoOuaW3jluJoreGF5ppTiONB8z17V8PfhlbadHFqmvos97jclv1SP6+prGlSlNnoZpm9HAwvN69Ecv8Pfh1casqalrUbWtlnKQn70v19BXsljZwWNqlraIsMEYwiqMCrrDgDGAOAAMYprZzXpUqSgj8rzTN62PqXl8PYjYHHBzUTLxkVM2f4hTD04FbHk6kTL8tMI53DipG3YPNMP3KAGnqarXi/6NN/1zb+Rq1tyvvUFwN0Ev/XNv5GmgR59oQ/4lEWP7xq03JqDRP8AkFD/AK6NVog56UmURMKbjgetSMpLdaay84pMTItvGe9NOakIJ701hz1plIhb71NboakbPTv3pjc0DsRMrcU0/exUpyAKae9K5BEwHqaibNTYYd801uvSmNMixSBTv/GnDjNIp2uMmgox5R++f1zWP8Usr8LNRdc7h930rZm4nk7gsayviQP+LVan6AGqjuB4mtbPhXP9pnPTyWrHFavhs/6bK2cYhbmskbrc9z+BSH/hE4fT5v8A0I16Kme1cH8EF2+D7fPGQePXk134PB/GtDGW5RRc67LtOD5HH5ip7a1eN/nuJpOc7SBioYmVNYuJD0WHn8xSw69pzEgSLuzjAPWmZmqg2kbVIFTjHFVbO7jmJwkq+m5SKtgj6+tIDn9cOgT3nk6lM6TAYIViD+lRW58M28+xbuVWA5yxPFGrzeH11KSW8tZTcx/LuA4P0NQLceFWcFlm3fxe9VdhZGva3nh+XdJEjsU75brXQQENGrLnBXI+lcxY+J9HgK29rbS5LbVBGCfeupibfGHGV3Lkj04pCMzRR/xK7o/9NH/lXGtzK/8AvH+ddpo/GiXDf7b/AMq4z+M4/vUD6nKeJh5nxu8Op/csy3/oVekFfn/OvOtaw3x50kd0sM4/76r0jPzH8aCnsgC4ptzxby/7hp47Uy84tJj/ALB/lQyTo/Ba/wDFM23uW/ma20WsnweuPDlp9D/OthRQyWLinD1oAoFBLFXk04ikHWnkUhIbTwAyncM8cj2pAMVDqFwtpp1xdn7sUbORj0FNBa7HWVna2YdbW2gtw7FnCALub1+tQXmj6Tezebe6XZXMmMb5YlY/mRXh/hDw54o+Len3XjC88daxolrNKyadbadKYwijpvHOTn6VoeMH8U6h4t0P4UWXiK6s3Fl5l/qcT7Z5du0ZHfJzVFW1PZv7L00i3H9nWp+zH9z8gPln/Z9PwqSOzsku5L6G1t0upB88qIBI4/2iOteFS2vin4S/Efw9bp4s1LxDoGtzG3kg1GXfJC4BO4Hj06YrIm8ZeJvCnxv1zVpLi6u/C8FzHBfQtJlLdWJHmAdgMEmnYVmfRX9n6Yt4bxdPsxdDrN5S7vzxUtvZ2kMsk0FvBHLKcyOgAL/XHWvBPD2vXuoeLvibdW+rXNxYJZrLYDzsxoCiHKDt1rI/ZxutJ1BtF1G+8e+KrvX5beRpdNuZi1sTjntjjtzSBo+jjp2mm3eFbC08iRizx+WNrn3HSiy0vS7CYzWOnWdrIw2l4o1Un2yO1eZfs5ahqF9oPiSW+vru9KapOsbXEm4ooZ8KPYVzPwx03VPG3gzxpa3nirWrN4NYlaC5gnxJEqqpCKcdP8aLAtbn0Co46r7ncMVVXS9M+3fbl0+yF2P+W4jXf+fWvnj4FeCL/wAZ+Gr/AFa/+IXi6KVLy4sFUXvACOVDjjrxR8FfDOpaj4+8Trd+PPFFxF4ZvjFFFLd7kuVEYb5xj3pWsLbQ+i47SzivHvY7SFLqUYecKA7j0J70moabYagEXULC3uwhygmQNj6Zrwfw9pXin4yaprWtXHjLVvD+l2V5LY2Vvps2wlkONz9c9q0fhRqnjo3ni34aanrSXmq6Wo/s3VJFJLIwBy/PJGaYcp7RpmmWGmRtHptjbWcbncywIFDH1471JDY2cNxNdQ2cMVxNjzpUQBnwONxHWvnTwpJ4j8O/GTRNHsfHOo+KZLozLrtvLloLVlXI2/3OfWvpPA+bHrxSE9CCOxs4799QjtIVvGXa04UB2HoTUX9k6b5txMun2wkul23DhAGlHox71dz1pQaESQWlpb2lotna28cFsgIWGMYUA9eBTNP0+x0+JobG0ito2bcyxjAJ9cVZA5oXOaYXKWr6NpOrxomraXaX6ocqJ4w+D+NPOmae2mnTTZQfYiu024QBCPTFW+rHmjpQK5Tn0vTp9K/suayt5LDYI/szICm0dBj0qSxtbextI7W0hjggj4SNBgKPQVYP4UhAx0phcMY9DmkOaXjIpOKAExS8UZwv3qUkEjnNADeORzRmlB5Io4x0oAKU/WkBpcimITvSmjPakPpjNAgHXpmlozx6UcUDQA0UlKKBh3pSBSA89KWgBvGaU9qMc0oGaBAKQilxig8UDECnFKRRk0tKwBjj3pOe9KemaByOlDQKQn0o56d6X0xSmlYq4hHNI1O/Wg07oSvYbQQeuBS0Z4oQ2NYk+1NPHenjbznrQ3TgHNLoNasiOPek49DT+e4pMfWhpjV2N+i0nPpSkY/iNJ/wI0rMaYjZ254/Gm4607KtkGkxhf8AGlZvYEMxx1FIV96d+ApMe1GoxpX3prDjtUnHcUxsdNvHrRbVBYiP3u1QX9pb3drJb3MUc0MgwyOMg1YI4xikfGBwKnQqE5Qd47nJ+HPAXhzw/qc2pafZ4uJe7ktsHoueldJtG7nnv9alKrnO6kbbmkopbG1bE1a7vUlcgZcrmmEcipu1MIBzTMSFhz1NNb8amIwOOnvUZ655oAgfp0OaaV+WpXGctk80xgPUmgCPb71FcAeRIenyN/I1YIHSoJlzE6/7DfyNNCR57oQxpoHfzGq36nNVdCH+gOvcTPVzHJpFkWKYQcVKaafu0CRC3P1pjZqTGKaRzQU0RkZpmOal7mmEd6QkyNutRt3qVutMbigbREQcU3BqTBNNYGhkkRpMLkU403b0NMsx5v8AXycfxVm+PV3fC/Vh1+QnB+talzj7Q/1qh41+b4a6wp6CI/zpx3BnhfatXw5jddE9oWrI+YnpWv4f+WO9Y4GIG61mjdbn0B8GRjwdbfQ/zrvFH5HNcR8HB/xRtrweV/rXdQr1wC3f6VoYT3MuaWO11Gd7pH8uVAAQMjtTI30DcGS1YMTkERjg1smSFf8AWyIP94jipBcQZH76EjHqKBIpDVrBcfNNx/s06bWbdVBgSR2zyCuKvie34Hmw5+oqYT2+7Pmwg49RQBzEv9l31w813HKmT0UZpVsfDefMDThh6pXUfaIMZE0PvyKck9vtyZYR75FMRz9rF4bju0uh5jSL0ylbJ1nTmyA8ucdlq4txbgf6yA++RT45rcn5ZIffkUXFYoaZGYtAlMoKlt7AH6VxIAye3zV6LqGPsM7A/wDLMkY+ledovIz3brQHU5LU5N37RtpCF+5pCt/481emcZz715ncDd+0vkchdET/ANDavTQKCnshyqM1Hfj/AEKf08tv5VIOtR3/APx4T4zny2/lQSdX4TXHh2yH+yT+taqDFZ/hfjw9Zf8AXOtKhksUUoxSDNOA5oJYu2lxxSqOM0CixID1omijmikhlTcjoVZfY04dKXbjtxnNCGjxGH4W/Ebwxf31p4D8aQ2+hXsjSJbXEKlrXP8AdyDmtjx18Ldc1j+xNf0TxQbDxdpUHkNfeWClznG7cOnJFer4GP8APWnBc96odzyPwt8M/FV94us/FHxG8QR6lPYc2drCgWONuhY4xk4NbHh74fTR6/4yk11be40zxAAix5ydvzZBGOOtejAD3BznNKRu4zgY6UXHc8P+Hvwd1zwraeLbH7dbXFvqUDQ2DbjuAOMbuOMdPwrt/hH4IXwj4B0nR9RtLGTWLK3MUtzHGCSSOobGa7lRgkH8SfSgdx2/SjrYm+h4n8Ovh/8AE/wnrl2kOr6cNBu72S4mhABchmY9SPeus+E3gjVfCWjeJbPUJIJG1O9lnt/LOQqsoAz+Ir0LH4eppe+AMemDSsCaRwvwT8Iah4K8K3Wl6m8DTTahPcgxNkbXckfjzVX4WeB9U8MeKvGeqak9vJb65f8A2i3EbEsE2KpDeh4Nei7ePbP5e9CgZOD06e1FtSW9TxK6+F/j/wAJ+ItRvPhn4kt7fTdVmeeexulBETscs6kg9fT2rr/hJ8PpvB7ahqusak2qa/qjiS6uiMDpjao9Old+oGMgd6d93gYOTnNPQfMcp4M0bVtP1/XLzVrPSFiuZybSW1iVZWTPG8gAk/ia60dMkDr2po/3vr70p64HTsBRYltsXpR2o546Uv8AEaYkxGyaBSg4Boz0oATHNKV5FI316UvYHNACdx9aDS84poB7c4oAD9cUnTvmnHHoaaevUigBRn2pM5PQUYG08mhV560CDjP0oGPWlHHpRj2zQguJxzRxilP0xSHt71QhQOMUdDzRgDnJpMLwMmkAu4UfLjNINuKXC9BnFAAOo4peh6Ugxz14oA6HnFAAfWjtQetKBuoATbzmlxgUMOc1CLy0N49mLmL7TGm9otw3BfXHamlfUGycY25J6dPasTWvFWgaNqSafqWoJb3EihgpHGPUntVw6xpX9nf2gdStfsnmBBP5g2FicAZ6da4nxZaatqnjPVdN0m3tpFutOWKaabB8kMvBA6/lW9GnzN8xhWqO1onS6r4w8O6XqK6deX2LpoxKEQZ+QnAb6Zou/GPhy01FdNuNSWO6YIxVhwA/3c+ma4z7PqWm+P3sLDWNJtGg0+NZDfLnf84+7zVfxfeagPFGq6X9mgey1OCC3udQIG2AtuGQOvOeD2xXT9Wg5W6WMPrM0tT1i4mjhtZLmVv3KJ5jN224rnrHxv4bvoTPbXUrQqAxk2/LgnANXtQthY+DLi0V/MSCyEauTncABzXKeBra91Lw/Hpuoa5pN3a3Fh5QhtVxKuQRzz2zXPTpRcGzadWSklY7XUNUsLK3gubiYBLhlSHH8ZYZAH4VQ1PxZoenWT3lzO6wJKYmdVzhgMnP51yXg37Zq/iO30e+tZIYfC2ULsDiVzzEQe/y5zVuBj/wg3iQnbuF03UA9hVqhBOzF7aTR1Ok+INL1PSZNWt7jbZx/MZX+UBfX6VYvtTsbLSX1Sab/RFUP5i88V5947vrdvAmieHJIZpYtUtokuhbxkukG0byMDjrVbT9UWX4V6vonkzxS6ZsjhE6kNIm9SpwfcgVX1WLSfmJ4iSdjtLXxp4dutMu9QjunEVou+dSMOqnvj8DVnw74k07Xiwso7lQqBg0iYBB6EevFecSNfX3h/xBrWrCGx1RLVLVrRV4iVd2HPqDk9PSu28AS3M1kiz+INP1ILBHiO2XDR/KOtFXDxjHQdKtKT1N5dStpNak0dXH21IVmZOwUkgH9KpDxJo63bW0l4sUizLB8/A8w5wPxwax7i6tdK+Kct5qU621vc6dHHFLJwpZWYkE/Q1yGo6bZ+JLjbJ5rafe6wixSqNpO3cCw/HvUwoQl8WxVStJfDueo6hqtjZXlpZ3MxE14xSFVGckDJ/SlbULJNUXTTcJ9skTzEi3cso6mvPrx9WsvF3hnR9WtzJFZyyPDfqPkkjCHhvRvrWDqOqTy+Mm8ax6LfyS2135McmP3YtAfnfH0waPqsWt9BvESXQ9nlZY0aQ5IVSxH061zek+NND1Kc28MkkUhVmj81cCVVGSV9eK3pplutKlnjbfHLAzKR3BWvOfCOh6tfaLYanqdxaiy0+Cf7FFFGRI+5cfOe/QVFKlBq8yqtWf2Tp9H8YabqszfZbW8WMBiZnQBMKcHHPrSaL4z0XVcrA80JEbSKJlx5qjOSvr0rlfAJMmiMreIraclJ/9BVcOPnPWs7wmupailvFrrxW8mm6dLJp8ccZHnIysuSehPXitfq1NXM1Xne1jtrDxxod3JEuZ7VJX8uOadNscjZ6A1e1DxBY2f2/Mc0z2WPPSIZbnHI/A1w95quk3fwtXRY5vteoTIYoreFMuJD0zj7v1Nbvh6OWPUvEcU3+sW1CnjqfLFZuhDsaKrM1/DXiOx1+CSeyjnWCMZ8yVcKw9jWhpt9aalZrdWNxHPCxKh0ORkHB/lXB/2o+m/Cu2ht7eWe8vCbeGKMfMd3GfwpnwnKaNeXHhv+zruytXxNaGfks38Y/763Gs54ePK2io1nezPRGU9qaR6ECpCvXrUbL7muR72OoRhx1H5UwjjtzTwBjvTHA4AoAjxjg00jnA71IV5ppyDSZRC6896aeTUx5PWoz1z3oAiNMZc1KcBuQajOM96AGNjAqKQZV/dG/lU5ANRt0Yf7J/lTQI860YZs5R3E7irZH97rVfSObadf8Ap4erTjAFJlETYwaYwGAtSlSB0pj9QaAREcg9OKawyelSmojyec0FEbUw9alPSmdDSJ6kR6mmnGKfJ7U1unSi47kXJOc8Ujc5wacwGM1GQetAhmDikPUU5umKQ/fFNDRj3I/0mT6mqfitQ3w41gf9MT/Or13zcyfU1V8SZPw+1deP9UR+tOO42eAgZPDGtbRf+PTUe+IDzWSDitfQ/wDkH6nz/wAsDWaN1ufRfwmQr4PtB/sDGKs3y68Gu1hacoZF8vavIGece1M+FqlfCVl/1zFdenXn0rQwnuZekQmaSf7agkkUKDuHfAq1LLpdvJ5UtrkgZ4iBpllII7zUJHIAVgSfwFPj1nTnbbtJb3WmRqOE2leUH+yHbnvHyKfHd6S77UtWyTjPl8VoQGOQL8qsrDOSKsqsfUKgH+7VKxNpGOl7oxbyzatkNs/1fGa1VsbPaP8ARY9uPSs7UdQ1C1uGSDRRcIT95cVLaajqMrbTpbxN2BIxQw1W5dksbXyz5drFuxwCOM1w/g/UvEd14u1DSdb8PJb2UIJjuhwH9NpxzxXcxSakWw9iFUHg55q3PxDI3B+U845zikrFXM6zdn8MszE5EZ5ri4fvge/Suxsvm8Knt+7NclCq70x61II45Mv+0ndcfd0hBgf77V6cK8x07L/tI6o/ZdMRf/HjXp/aguXwoXFV9T40+4/65t/KrIqvqmBp1x/1zP8AKmZnZeHBjQLP/rkK0dtUtAGNEsv+uY/lV9OlDEwUc07qT2pRSmgTE6LSr0pRgjFGKZA4UtIKcBQMBjvSjH0oFI5KISoye1ADh1xTjlRmsO11nUJtAm1J9BuobiNiEtCy+Y+PTnHNLe63f2+kafexaDeXEt08aS26Mu+3DdWbJxgd8Vai+hLmkZfiXU/EC+KI9I0e5tbdFtGuXa4QEHB6ZNZV1401S50nRZoJLTTZ7yZ4Z5JMPECoHK56g5rT1rw3DrHj+G41GxeayWxIDByo3bhxwareP9KSObw+LfRXvdOtJH82CDAwCBg812w5NFbWxxt1Gm76E+sazreneF2uItW0+/vWnESTRIPLUHPUdKt+Ftb1aTxHc+HdaFvNcRQrOlxB0KnsQOh4rI8UabBrfglrLSdDubKOS6USQk/MBg/N1rR+HemXWh3F/pF1aOXVg0F8Tkzx8cMfXr7VMowVN9wTm6i7F3x1qmp6fHp8OkvFHPe3KwF5VBUA+xqvovie+WHWodcjthPpIyZbd8pKMDH0OTjFL8QtKbWH0aD7NJPCt8jTBDjaAeuaz/FXhh5I7Twv4chNhbTSCe7uWOQQpyAScknIFKkoSioyHN1IybRp+G/Fi694Jutdgga3uII3YwSDDKwHGRVyw1i6n8C/23IqC4MLPgDjIOK5q30LXdN8TXSyzLd2Wt2rW87xLhbdwMK2Pfcfypltf6ta+EZfCr+Hr5tSXdCjqV8tlLZD5z0xVTpQ15SVUn1RaufEniG5Phq2002kNxq0LyTNKoKghc8VveCteuNYtLwX8EcF3YzNDMY23I2M/MD+Fcf4t8IX9+/hnSYZJYha28itcxHAifbwD7E8VZP9qL4BXQ9L0eWy1O4ma0lfOQhyf3xOehxn8a0nTpuFkZxqVLu50XgnxhbeKbvVLa3geA2E5jQsMecgx86+ozkZ9q6jFeaf8I/4j8Mato2sxy2t3b2qi0uIbdSGeM/xHPoWJ/CvSyR1X7v8P0rlxEYJrl2OmjOUl724mKD1ooP3qwNg/Kg4yBignFIf1oAUnjoaaeQMEj1pxPBoBOD0oAQ8j71J9MGly23gDrSc0AAzt5oxz3pRwOQeaaOKdhMXGaBj3FKM035qBC9+uaCOlJ3+7S4yfu0ALg47GgbsHAFJzt6Yoboe1AAAcjgUew60gHI69KOCAcHNABhgckj6UfMcUdzkGgfeHWgBxHNKR0pv4GnAZ6L+OaNb6B0Yhz34qqum2K6jLqAtIheSp5bzY+Zk9Cakt7q3uA7W08U3lnZJsYEq3oan+Zjt7kdTVe9B8rEpc6uncyz4d0P+yRpX9k2p08SCT7MYxsVgcg46ZzzV2OztlumukiUTsoRnAwSo6CpyCq56DpxzS5bJzz70c3ZgoLqZWo+GtB1K8+2X+lQXFxgASuBuwDnH51Zk0vTpEmjksomWVVRwVByB0/LNXA1APNNTlvcOWL0sR+TG1r9nZQ0OzZsIzx6fSqGleH9F0ucz6bpdtaSY2741A49K1F70iNwSelTqlZMqybuxERFZmjUIWHzHHJ9DUAsLRbaSAW0XlStudNvysfU+9Ws/Sg59jjtRdvqCSTK8VpaxSrNHbxrIqeWrgchB/CPaknsbOd5JZrWOVpECOWHJUHPP41Yxk0NtwM5x3p80hcqfQqTaZp8xmM9lDJ5sYjl3KDvQdFPr3pmmaLpGlMzaZplrZtIMO0KBc/XFX84Iyy5xwM8mgqQeQQ3fPpScpWs2PlSdypqWm6fqUJh1GygvIlOds6BsH15pRY2iJDGlrAscGDCoUAJ9B2q11bkjr261G80ImETTRiVslY9wyR9OtHO9rj5UNmhjljCzRLIvow6Z9qQW8a232RVUQ7dvlj7u30x6UscsUhZY7iOaRDhwrA7T6HHSn4DE44+lTzy2uPlT6EKQxwwiFFVIgNoReFApqQQxwiGONUjxgKq4AH0qY4xwv+FJzxild23K07GbDoejWs5uLfSLOGdgVMkcQDEHk5NWDZ2mY9tpH+6BWPK/cB6gegqz83Zc00Zz70+eXcLR7FG10jS7Ocz2elWtvOc5ljiCsc9eRU4t03yOsKq8nEjY5b6nvU5HqcUh92IpOb7lcqKy2tqhj8u2jHlcx8Y2/T0rL8RTSEJvtZ98bhkn25C/Q1ufnUFzbx3EPlzZZc5xmkm7bhZdiK1mkuFZmtZoMcAOuM1KR0wtUZYLp9dSbbM1uI8Ehhtz/OrxHofyqUUxhz3pjL7VKV4600g4FAIhK/NzmmMq56mpmXcTzTCD0oYyFlGM0xwCwPNTSA9KiZfegBjDn2pjAelPccetMZc9aVgGFeTUbFdreu0/yqY7VNRuo5Psf5U0HU880cfurr2upP51aIB7/hVbSBmO8Pf7XIP1q5xtzxSZTISdw60xxUvT6UyQj0oGiE5pjdamYDtTG6UDIn4qJ+1WG+oqJg26kySFvSmkVIBySaRlpCIT1xUbDmpSuTxUZB5oAjbpSZ5BPrTm6etMK9PrTRSZl3X/AB8Seu41X1tN/gjVV9YzVm83fa5MDvUd+p/4RPUx1/d1Udwb0PnYdMZrX0cY0zUSOvkmskAE9K2NK40TVSBzsAFQmdHY+mPhouzwnZgZ/wBWK6oDpmuZ+HS7fC1l7xDP5V06ctVIwn8RlBWk/tRQD8zAcHHYVixaXdeUcPIOnWbmttD+41IjP+sH54rBsYdSkk3QsJGznBzVCOu0KCSG3EbStIOo3HJH41rIScLWfpQnMCecoSQdQOlX8kDBYCkSc9OfFS6lOtvH/omSUfGSR6VCsni4zujMQrdD5ZOK0l0e+m1AXH9tSi3DE+QuMY+taaad824Xt1n3xTTDQg02x1hYka61L94TnAj7enWtW6+W1myeiH8aht7PyphJ58jkDo3Sprv5bSViM/KelAjP0yPzPDMcbcbo+tZUWi26sD5jcGtrSVx4et/eOoUzkAE0K1x9DyDQwW/aF15uoWzVc/jXpYrznw2N3x48SMOcRAfrXo4oZV/dQo65qrrGf7MnI/umrVVtX/5Bso9qCDutG+XSbJf+mS/yq2mcVV0sY0y0/wCuS/yq2rcYpMlj1xjml60i0uKZLY4ClFIMmnYx9KBB3wKcAaT3FOONuemOuaADjb70pHp29a5rxX4sttGtreW0e3vZJLpLd0V+U3MBn9a3Zb2xglWGe7ghkb7qO+M00x2LXU8sx98Uo3Kw65xXNat4lex8TDR0tlkBsnuhIT0Cgnb+lWvCviGLV/Cdpr12IrFLgZKs3C/nRzO4rG5hh/Fx6UoyDkOQfao7eWG4hWaCVJom6OpyDTZr2zgfy57qGJ8ZCs2Dii/UZOuQc7iaUHOR29DVeW+sYZEjmvII5JMbFZwC1Oubi3tkMlxPHCo/idgBQKxPu9+2PwoPpnI9KrLf2W0v9sgZAASQwOM9OlVr3V7WKznmtZI7ySNd3kxsN7fnQI0uTxu7f5FOyRxuNUrTUoJtNgv7rbYrKgbZM4G0ntU8lxbIiu9xEEf7jFxhvoapOwnEkIPPXGaeOuMkf56Vl6xqyWGmfbreE3671UpCwzycevatJG3xRuVZCVVtp7ZGcGmpEtIcFwCc896Bkjioxc2odlN1BuHDL5gyDXLat4703SNW1u11SNraz0ayW8uLo9ChXPFK4M64c/lzQeeap6bqdjqFhbX9tdRtBdIJI2ZgNykcGrQli2HEiEAZOGHApAO9Mc0jZ9P0rOn1RY9at9NW1mkE0ZcTqR5YwcYPOa0Sy7S3AAGSScYpiA5AORSHg8impJFIoaORZFJxlWBGfwodlX70ir6bjjNAxf0oFNV0ZNyyRsndlYEClVlYna6HHXDDigNRSzetIOp6mkWRXj3I8bLk8qwIoDpnaXTPXAYZpiHZI7Z9aTtko3X1pjyKilnYYVSSu4ZzVPR9Uh1Sy+1RRyQIJGRll4OVOM/SgC8euOfrRj3pA4b5ldWz3ByKdye4oATPyjk0Y6/Nml59qTnHTBzQA7nP4Um05HNIN24/Slz0+U5pAHOTzSHPHNHPpilI4NMBew61zXj+/wDEFjpsJ0DTVvneXbMC2NidzXRjJ2jvS4+QqRkHgjPWtKM1Cd2jKvTdSFk7XPK9EMui6ig8GQJqSXt4W1RjOD5DcZFdx4/uJ7XwRrNxbu8U0dqWV04Ktx0qbQPDulaC93/ZlssJu5DLN8xOW9qsa9p8esaJe6VNIyJdRGMuvVR61via0ajXKc+Cw8qMWpM80isdU8HeGNI8VWXiHVL4SvEl5Z305kWYSOF+XPQjOfwruvBmqy6o2qmSWR1huzGgccxjJ4rI8O/D2GxubKXWPEGoa8unndZxXCKiRfgvDfjmuj8P6JBor37QzySfbblrhyw+6SScfrXId7Ma+8Zyi71ZNO0Sa9tNJIS7uQ+3D4B2qMfNwRzWZqHxNW1hubiPQp7iCysItQumWTlInBOAMfMcKeK1L7wRb3F9qM9tq97Ywang3ltEAUkcY+fJ5HAA4prfD7SmtdSt/tlzs1DT47CXgcIgIBHv8xoAr2/xGtltL6fUNKntXggjuIYg255kcKV4xwfmHFSXHjiXT0v4tZ0WSzv7W1W6S3STeJkOeA2PvcdKtz+A9GuGuBcyTSpNaR2pGcbQgUBgRzn5RTIfA9o63kmoape6je3UKwG6mUB441JIVVHHc89aEDK0vjqS30nS7i80f7Lfapg2lrJPgbD/ABM2Pl7fnW34M8Qw+I7KeVYGt7i2mMNxHncoYDPyt/EORzTdc8L2Oq2lhC8zw3FgipbXIQMyADHQ8H8aueHdKh0WwFrFKZmLbpJWUKXb1IHFAHKT/Eq1+2XTW1gJ9Ps7o2s8yzfvd4JDER4yQCK6vX9WtNG8Pz6zc7jbxRq4GOW3EBR+ZArG/wCEG0xdRkuILiS3tZZjcTWqRqVkkJyTuPPJroNW06z1TTJtNvY/MtZlCsvsOn5YBoGeda3qmuz+PfCUmpWEumI9leTbIp96n5FIDYHUV2XgPUDqPhSHUJJJWzJLlpW3NhXIxn8KzrXwBYR6pp2pXOq397Pp0MtvbGU4CRyKFYEDrwOCea3/AA/o1roukx6Zas7W6M5G7qdxJP8AOgps5K58d6imkPr0Ggb9JN5HbQy+f8zBmC79uOBz+lYOkXXiSf42eJWbw9bXFtbWcLWtxJcjdFujzhRjjPX8K6m6+HWk3EU9s93epYy3KXS2iPiNJFYHIOc44HHSt3T9As7PXtQ1qFpPtN/FHHMCeMIu0Y/CkNPQ8n+GPirUdD8FNfazoFvDfahqLxWrrcBzdnPLucfLgdj6Vt+KfG+ut4dvhpdtHa6lZXUSTOxzDIjE8o3Q9OfSutXwPosfhyHQwsht7eQywSHl43JzkU2TwZYzaPNpt1PPcieVZpJSoViw6YA4HWiyBM5WfxZ4k0vx9OmrfZ10WDRlupYkwW8wsqgg/j0963tN8VX/APbGlafreliy/tiN5LFkk38KMkNxwcEVq3HhXSrjWJtVuI2llmshZOjH5TECD09cgVV0TwfpmlX8N4slzdS2yFLXz2JFup4IXnnjuaVh3OiOR3NNIJ6ZpePc0Z44BpCYmPXP5Uh6fxZ+tLnjp+tDFs4x+NJjQhbt82frUZH408547008nAGDSGNPvSdTyDTjn1pOcUARt04FMI4qRgc8Uwg4pgMKkc0wnmpDnHrTHHtSAjb7vUZqJlI461MQCaZg4570ARFTjtim49hT2XB254pNtDGRMtNYY5Pof5VKelRsPX0oQLc860j71/jteyfzq26jHFVdLGJ9RUcYvJP51c2+/NJlsjcY7Uxl3DI4qUgmo3BPTigaI+i1GwqXjHJpjDnAoGQnhulMI5JzUrDmo24zxmgdiMj8RTHp56U0g0iGRdKY3FSt7Uzv0pCIm5PFNxzUvGTUbLjvzTAyL/i7kPPWqGs6vp9no17Y3U/lzzR5jXHUVp365un5xXn3xFX/AImVu2AT5RGT161UNxnmA4PWtjS/+QJfjuzIB+RrAEy9e9b2jybtDvs4H72PH5Gp5TourH1D4Cwvhmz5H+rA5PtXRRt6kY/3q8y1m5ltvAdiYZHjYheUOO1ckmuXDEFbq9GZfK5kPBz9a66dDnV7nn1a7UnZHt8unv5zvbXxhEhyw65NLHpt6vK6qAe2FrhvDOgX2sad9s/ty6gG7bs3E/1rYTwXftj/AIqa4X2zz/Ol7OC6jVSfY6mKw1HHGrc+4ol0q8lYGXUlYjpxXNr4J1AHP/CUXPvk/wD16evgnUgDjxROR9f/AK9L2cO4e1l2OltdMvYFYQ6oignn5T1qwlnqfbVl/wC+TXK/8IRqbY2+KLleP896cPAuqY/5Gi5/z+NHs4dxOpPsdatnqYxnVl/75NO+w38gZZNWBRuCApBrjJ/CN7bzQ283i+4jklOIwT94+g5p2oeCtUtbSe6Hii5bykLFc9f1oVOF9wdSaV+XQ77y1t7FYYzlUXbxzmqCAZFYnwxuZbvwb5s0zyMZD8zsScCttMZ9qicOWVjSE7o8k8HHd8bPFb+gC/yr0gDP5V5r4AcSfF7xi3pLj+Veko3AqGi76IdiqmrjOnv7kVbqprBxZHn+IUIm53unLjT7UekS/wAqsqKgs/lsbfIx+6X+VTocoM9abRLHCnjpTR0p4NAgFPphp496AFHArG8cQ6lceEtSh0gn7aYT5QBwfcD8M1tdsUDbj3oC54XPB4Zn0vw1Ho/hzULfU47pPtMjWkilW3DdvYjDfWn67pUUmt+IovE8d9Le3DD7HIlpJLtj52+W68IcY617nxjovXpjrTiR3I46ZGaAueWT2N5b+KLWORbu5EegSKZnQkk4fAJ/vdOK5ttPux4e8Dz6pb3f9jRQsLmP7O8myYhdhkjHzYzn6V7uSCeceucc04c5XjJ6jHBotqHMcH8ItLt7GHVbmwub5tOurjfFb3ETRpCQMHykYZUE59etRa1olnq/xlsX1Kya5tYbLcpdCYw2D36Zr0MdBgDGeBSDHPA+uKGgueFa3pdr/bviKPxPFdPdysv2MrZyTBIwPl8pl4U4xnrW34xs/st14QXxLDqGr+H4o9tyBGznzcHa0qgZPO306V62QCwJVWK9CwyRSsuR82GB6gjINAHi/g268P6T4n8e6rFo+oR6NBbxOI2tX/fYU5ES4yfwzV7TrfT5vCmua4IAus6lbZWBIWVoIs8KB68Z/GvWmRMAFI8DttFNWGEHKwQBv7wjANFhHjMdtZ/aPDH/AAmdjeXegf2QnkRiNmjWbaN3mKOh6YzjvWammz3g8O201pfHQX8Rf6FC6NuSLy3zuHZd3r7V70UVk8t442T+4yAr+VPKqwHyp8vT5R8v09KZLZ4rrdrNZReMrKzhuIbVdSt2iiiQ7QTIMlfavVdW+3f8InINMb/T/sK+USP4torU8uMuSY4yT97KD5vr604d9vFFhNnzR4hj8Nn4YaTNp1tr0fiJ9St/tT+Q/nl/OXcZDj7uO/pXV/Em387VfiHJJZyTD/hHoymIiwZhGfugdTXtRt4fMZvItyzfebyxk/X1oaKM5ZoYiTwSUHI9D60dQuePXehW15rnw506SCeKz+zCSeKIFUc7G4f/AAqzrF9D4b8U+Lre6W5hgudHRLAJGzK5Cv8AIuP4uRXrJji+Q+THlfunaMr9PSmTQwTlGnt4ZinKGSMMVPtnpSaC55R4cW/g+Ifgy2uPtSA6HLI6sDtBMoI3f7WDW38cm1P/AIRa0jsZpoLR7xFvpIVLMI9w4wOdp5z7V3rxxmQSFU8wDAYqNwHoDTnVXjZGVXVhyrDIP1FUSeafDCxis/Fl+NE1SN9KEK+ZaRRMIg+OGVs4z1yPWofjbJbr4i8Ex3t3d21jJqEouDbHll8o4DY7Zr0y3tLW1Qpa20FsvUrDGEB/AVzvjDwpJr/iHw5qi3qwRaPcyTSQGMMtwGjKbTnpjOaCkzzmb7LYan43h8I3V9Joo0d5LhMkwxT7Tt8k9CxOc4z0FO1Gwm0j4RaTd291q4jvpEGtXsTFrlYSf4cDOM7QeOma9lSztIonghs7aKB87o44lVWz1yBxTxHCIPJ8uMRYx5ewbcemPSgOY8Xla0sNb1y18F3t5Pon9iyyXgLZhhkCNsMZ6byevXoKzJ3sLfwP4d1Tw3q+o3Pizz1EKNJl5ueUkGPudfyFez6vottdeHdS0iwjtrD7ZbvEDDEqAMwIyQKh8LeH7XR9LsLd7W0kvLSIRm4EChz75xmgRxujaaNQ+Kfii+vry9kFpAjQW5k/co/dgPWuOtdQ1iXwXosF3qV2mm3OvXYvrmQ87RM21GbsmPX0r3lIIFkkkWCIPJ99goBf6+tRtYWDWjWjafbPbOSXhaIFCT1O3pQNM4j4VQzW9/rMNnqovdIEo8iAfMsDYGQj9CuPTuTXfHocLUVna2dnEIbS1htYgeI4Ywg/IVMSNpPzUCYAcHjmk4wODn2pQy5zlvypOjDk0CEHU53Uv8Q9qTd7nrTmJ3HGKAG/gTQfrilB+YDIo3cDlc5p3AMdOO1JyqdGP0pecFt2DXPeNvFVn4XsoJLpJn+0yeUhjXO0kda0pwlNqK3ZnVqqnFylsjoWyGbhsHoPWkU8/dI4rznRtcvPCt/HY+IdQm1F9WuCbVo0BEanGMnt9K7Dxnqc2i+EtT1i1CvNa25kjV+ATkDn860rUHRaTMsNiYYhNxNjPbHanDgjvXnVt4o8XaTDpmpeJbWwn0a9KpJPbyHzIGY4X5cAEZI711/hrVjqwvGCRBbe4aFfLctnaSMn0NYWOlmtznpTjyfSshvEuhrq7aUdQQ3anDoP4DjOD+FMs/FXh69vns7fUonnXd8ueG2/ewe+KBm0ODSDrXMRfEHwfKMw61E5+bAHfacNj1wasz+MfDMMlpG+rRGS8jM1sq8mVAMkihhY6AfWjvXHa94tUt4Zm0G7huLXU9UW0lcAE4+bcPYgir1v4s0+HT57zVry0t0W5MEQicsXIAOOnXnpRYZ0XelI9DXH6945s9KhvbwRi5trWya68uM/vmwM42//AF6l1jxVbHw5ZXVjfJZ3+oqrWkUqgs3cgj6A80A0zrBnFFZPhfXtP8Qae11p91FcGGQwXHlnKpKv3lrW60hi9qTHPWigdaVguJS7eKUfSl/CgBm0etMYU85pOaAW4w59KTJweKec5ppBqTQZ82OlI2fU0/DetJz60hDBu7ZoIPXJzSkc9TQQexoGiMg0hzTyCBTTSGMppBxTzTcUAR7TTGUmpWBqPnNAEWOelMfNS/Mc8YppyRQBA4OeaTkDPapXGfrTNpxigCEjvSDG6pSDjFR9G5podzzvTl/0zVB/0+yfzq4cgkY4qrp4J1DV/wDr9k/nVvvSZdyMdajAzmpSp3Uwjj3pBciKhVqPHepnGAM9e1NZeRmgCBqaw4NSMBuNNPQ0mUQYppqR/ao2znpRcS1I36UxhUrgCmOvNIGRGmHjkVIeeBTX+6AOtAjJv/8Aj7cDr61xPjizuri9hlt4TIsMLPIf7oyK7jUFP2ts/WuH8fTXEF1bG3lePfGVYA8MM96qG40jwpH3DvXSaG3/ABI5/mJzcR/1rmAxU4Xmul0UH+xVY/xXaD+dapBFs9+8VceCNMUdyv8AKuSS1jGFC4XzN+B/ersPFOB4X0pfcD/x2ucVVZsDk55r0sOl7M8qu37R2PS/hzz4UQlmH7w8+3NWU1bwvJclftrGYZ3DB4xUXw/VV8IxnBwC2cd+TWDNJZPcyvDpMSIxwRvyxP5VwNPmZ2q1kdRFd+F5BkXF02TwfLYjP5VuxaVZMUlXzc44Oa53R9YFnaLDcWMKoo+UjoPb61saR4gjvbgQNbvbM3RnPDH2qG33GkuxvRDaFRc8Dipeo6GsTWrqSCVbdWCbxksGwRVS1jvLostndysyLk5kJFCXdjTMn4y2mrTaLBeaXHKzW0gd/L+8B6imeCIdZXwVqV5q8s+ZYSY0lP3R6/WuwsrKZWinmu5S2MNEWyppPFXy+HNQHbyTjHalGn761Oupjn9SdFRXqc98KD/xQMZ6kuc10COcCsH4Wrt8AW/uxrdTrW1Ve+zz6V+U8c+FcnmfFHxy/Xbebf0WvUAc4ryj4Otv+Ifj2T/qIkf+OrXq6Dms57m99EPB561T1vmzH/XRf51c71T1f/j2jX1mT+dQhHoluf8ARYQTnES/yFSDNRwDEEY/2F/lUvemyGOXpUi0xacKQDqUZpKd2oAM0uaE6c1zPxRv9S0zwPqV9pCu13Eny7V3FR3I/CgDQ8R6/Foclgsq7vtk/krjnB4/xrZIIfb6f5NeE3X/AAjMWo+C30rxfcancX1wZPKlujMJjgEkZPy4/pUWp3OsaxP4i1C88T/2Lq1nePHah7soLcBiEYw9HDAZ561TQHrOq+LLWx8Q3OiyKfMt7Fr5+Dygz/hWVpHivVtZ8T+G5dNXOganp8lzMxQghgqlR7dTXM6rNM3j2/F3LE92PCReTbwCdzDd9DXWfDqWWH4L6RcWy+ZMulK8YAzltgxQ1qB2/O8kYA9O4FKOQa+d7+908fDj/hJB48vxr9zdhJYvtDY3CTHliPOF4FdjetHq/wATLrTfEPiC80uys9OhmsoY5zCJWbduYsD85AAOO1IR6ueuKXnHbH1rwW21zUI/hzD5ev3c+n3OvPa3WqZO6G33OCc5+UDAGc10MQs9K8dW+naL4nu9Qtv7OkkeCS5Muw7GIbJPr27UWC5602cUc7dwrxnw3NrOn/CLWvF1pqV7qWrqLjyEkkLIgDcAL7VD4OXWLfW9DvNO8VQzG/RmvYJ78z+aCp+6h+4Q3p6U7Cue3DIAJ71U1nU7TR7Jr2+d0gUgFlQuefYc149pcmp2usa5pE3iST+2L+CdrC9W6Mlqigcb06RsM1lX+uT6X8I/EkKandx6xpNxCl3cT3DTwlmKndG57EHoOmcUWEfQEcivGkych13L9KpNrOnjUpdOaVkuYovNkBjO1V9d3Tv0rybxZqninRfFEfhKwF1cx+JlSSyuSTi1xzMM9sL096174SN411nw9cX0z2sGg8jzCHZgqgsT6nmgVj0T+2NPbRTrVpKLqyWIyh4vm3KM5IA69DUujaha6tpVvqVkzm3uUEiFkKnB9QeR+NeEeFZ5LXwT4A8PR6tJpGk6qkjXF2j43kFiI1b+DoOnrXZ/DK6eL4o+KNDh8TLq2nWNvAYYfvG3JU5y2eScfpQFj09ui46UjA5AIxXBfF++urNvDsMGrf2Ulzf+XNNngLsPB+tY1vfXmg+Ota0Gx8QS6tYvpMl26SuXkspAhIO8nOGPQe1Az1ZgeP8AChlwPunpXjA1TXtE+E1v4hl8QST3uozmCa+mH7mzjLn59uccYAz71Y1bUNT8L61PpWl+JpNZt7zSpbiRXO97N1jZhNuyeCRgD2oEevFWwTsbGPSk/hJIYj2rxa71HWNL8H+GfFVr45+2Xtxcwwy25GY7sMOYgmcBuOvtXRQNrWsfGvVdNOuy2uk2mnRT/Yo15aQtyd2eB7UDsd7puo2OpJLJp8zTLFIYnJQrhwcEc1YbcMZU/iK8Qm8W61aeCLloNRgt5b3xa+mNeeWALaIylc/UDvXR6JJqelfGGy8Nt4u/tazbSjcNZuMyBt+PMJzkrQTbQ9M/iPy0bdv3lI+tcL8Yte1XRdH0+DSGWGXUb1Ldrh+kSlgD+JzxUfgGbxNb+LL3R9SvY9Q0xYRLG8kn7+J+PlI7qck5+lAJaHe4BHQ1X1e9tNL0+41C9kaK3t4zJK+PuqOpxXC/FjXNZttf8K+GNKv10tNcuZFn1Fk3CFY1DbQOxbp171ymtX2rxXfxD8O3/ieHWbWx0uNolVArQFkyQ+Cck0Ctoex2WoWd5HbPBco32iPzIVzhnX1A61b+byzya8f0rTVufiD4Nn+1XERGjlgschCjG/tUPh7UvFl34D8ZeJbrxCJJNNnvo7KBIABGEPybjnkigaR7ITtVnY4UDLewqvp99aX8C3NjN50GSN2Mc964JvEF/Jf+DoYrxJfttk016i/NvGxuSOw3YrX+D13PfeCo7m42F2ncfu02jHHanYDrweB8o5NITw3yjrS4XK/K3WkITccnHNFgHccHaM0mPlVto60HjII+lBC4XniiwCH7p4zzUM9vFPGVmiSQYONwB2nHUVOAu38aAF5yT0qouzTTJlFSTTOV8FeF30UXbX1xLetJcNJCZyG8sHuPTNXPiDY3uq+CNY02xi826uLVo4kJA3NkEDP4VujbtAJOaXaASAT+FVUqzqSvJkUqMKStFWPK/Dum+PfE0emaV4x0WDRtFsijypHIrPOyHK9CeMgV1/w30zUdJj1f+0IBCZtSmmhCsCDGzkr+ldOcYUc8+tA2jIqUzVu557pui+JNK1DUdBj06K40W/d3OoFx5qbl6dc5z7VmWHhjxVdR6boF9pkVrpmjRuILxHXzbkgDZnnvjmvVflx704ZyKAPMNJ8J6zbahoUklhEkdpaXKT4K/K7uxX65BFc74b0/xT4Z1PwxYw6TBd6vZaW6zWzkbQcNja2cfrXuJXPSmfZ4vtIuWhQzhdolI+YD0oKueZ2XhHXxa+Hbi5tY0ul1z+0L+JWG2FMucLz/ALQqT/hGfEljapqtlp8VzqVjfyTQ2rsNkyMm3J568mvTMc570Y796AueceIdC8Ta1/ad3LpsNvPe6K9v5asMCVlHy9fXvT9b0DxDY65oPifQbGK+1C209dPuraZgECdSy9Oc16Jz79KCKVh3OS+Fujaxo+l6outQwxXF3qU1yqxdArEYrrsUDpQd1AmFHOeKCPegD60gHdvekO6l2n3oPTrSYxp60hFKzYPrTc0DEbrSdenNOJ9qaD7VJVxpx60lOP0pM5HTFADTSEindOtI2PSgYwj/AGqaeDjrT+wpD34pDIyMe9JnmnHrSHrSAYeaaVx0p/ammgCNuD1yabgU8/eNMwcHrQBHjmmEEmpiOR1qJuW9KAIyM9+aYPvCpTwPu/jTSuSOePSmgPOrFdup6v8A9fjH9at81Xtv+Qpqyjj/AEpv51ZZTt5OaTLRGwpjLx71Lj5famHqKQER+ZsH8KYc7jk5qVlxzTDQNEbLkk1FIDgVOeBUbj5QaCyFxUZznPapjyDTP4aCbEMmKYw5P0qZgDURUZNA7ERHFRMORjrUzKKay5NT1JMrUf8Aj7cn0rgviJzPY5OOD/Ou/wBS/wCPojAxiqcmhabq0Esl5EZDChMeGxzRezKeh8rL8pAx3611GjcaLag/xXyD68muWDAnGK6nRNraRpqgddSQfqa6L9CY72Pf/Fg/4kmlJ0yw/wDQa5pQ6zRxw2rRncfMlJyGFdJ4xO2z0Zf5/wC7WQD82QQpxzXoUqadNankVKrjUaPSfASsPCcIUZPzY/M1jX8V1NfmbdCibtqqEbI/TFXfCWt6LaeHLe1udRhimXduUsM9TWzB4k8OomxdWtsdR84rhnFxnojtjOLgrs5iZdQM7QGWJ+PlHlt/h1rd0HQtQe0Dahc+WONhiHzD65rSTxNoBBxq9r/30M0yXxVo6ybUvbeRcff80ClaXYa5UM1yNheW0QeRiqbfMOPmqG2aZZNwkkV04wMD8Kfcar4Z1ELJdapbwuuQMSAnH1piTeEvLC/25EdpzuMo3H8aOWXYpTidFo013OjtdSA+idx+VN8YHHhi/wCw8k1Ts9f8MW0e2HV7UHuxcZNVfFXiDRbnw7ewWuqW800kZCqHBJNXThLmWhnUlFxYnw2XHgK246E4rZrG8AsYvANszdskgcmr1hqVpfOy2sokZFO7H8PsfSiq/eKpq9M8d+B/zeM/Hsh76qw/8dWvWAfSvKfgYv8AxUfjmTu2rN/6CteqLnNZS3NFsiUdcVR1bOyAes8f86vj3qlqw/49B63Mf/oVJAz0WPPlJx/AP5VKvSmL91ef4R/KpBxihksBT1pO1OGaAFpR15oX3pwHNBIpFBCNGVZVZWGGBGQaWlA4460DM638P6DbyJJBo9pG6MWRhGMofUen4VNc6PpNzdi7udMtZbgdJWTn8fX8avDofpSg9OBj0p3sJ3uVpNPsZZmnksoWmaPymcryU/u/SpraCC1to7a2hSGGNdsaKOFHpUh/nWHrvijSNDu4bO/kmWaVSyrHEXwB1Jx0FVGLnsiZyUdWWW8O6C7yO+i2ZaQ5clByfXHrXP8Ajfw/4hvtThv9B/sacInltb6mrbY/9pCnOfYnHFauo+LtBsdOtdQmvDLbXb7LcwrvMjegA78GkXxhoo0iXVZGuYbWFwj+bAVOT0wDV+yn2I9rDuZVh4KudP8AAMmgWd9ALyWV5pJJIwYndiSVIx93n61B4K8G6pa682teIF0mKVbf7PBa6cH8rbzliX+bJBx1xXUeHvEOk66JU0+5LSxj543G1wDyMg84rSnmht4WnkdUjQcseMVDg4u1i1O8eZDLSzs7W1+y2trHDBzmID5ST1qtY6DothcPPZ6XbwTOMM6jn8PT8KtSXNvFbC5eVVhYAhyeDnpWdr/iTR9Ckt49TndJLk4hRE3FzjPA+lNQlJ6ImU4x1bJ4PD+hxNcPFpUCNcAiZuTvB6j2/Ckj8OaCmmNpq6TbCzdtzxEFgxz3z1pun+IdJvreK4juDEksnlx+evlln9Bmrur6jZ6TZfa7+UQwKcMxHANNQltbUXPGxKbeBmikaFGeIHy2I5QHrg1CdM09rqW9NpGbmaPypJO7J6H8qxbnx54ZtL77BcXcqXOcCPyjlsenqK3pb60hsEvZ5lit3AKs/HXpSlCa+JCjOL2ZVl8PaHcaTHpM+l272MP+qhxgJz2PUU/SdD0XSZZLjTtNitZ5FCSOg5dR0ye9Wr+8tNOsjd3kgihXbuc/7RwKZfahZWNol5dXAigdlVXPQlulLlfQrmRzvxC8NXPiG80Ly44ZLexvDNcLJ/EpQjj8TWxpvh3QtPjuUsdNhhF0pW4OSTIvoSecVTv/ABn4asLwWl5qBin6LGU5Y9fl9eK2Be2v9nJePOqWzAFXcY4NN05L4kJTi+pHHpenJpB0gWMLWO0jyGXKYJ75rFvvCGl2vhzV7HQdNgtrq9tJIg7MzEkqQASTnGTWh4u16Hw74dl1qaF7mCLblE6kEjB/WtOSZI7VriTIRYvMYnsAM1PLsPm3OT8HeCNJ0zR9Je+0q3bU7KBVd9xKq4A+YKTjPviukh0uwh1SfVI7VUvLmMRyzDqyjkCq9rrVm+i/2veMtha8kvK235QeDk+vWmaX4n0HU7tbWx1OKWZh8idC309abhLV2JVSOiuMbwzoP9l3OmPpsJsrqYzTREcM7HJb2Oe4qHSPCfh3R9QjvtP01IbpI/KWbczOEznbknpU2qeKPD+nXD215qsCTpy0YYEr9R2q3Fqmnz2P9ow3sEtmRkTK4K9cdabhJJXWge0i29Rur6dYarZSWOoW63NvJyVb19R6Gq2geH9H0GN00uzEPmffYuzE/iSTWlJMiwGZnURBd5cHjb61UtNY0y8uRbWt3FLKUMgQNyUBwT9M1PI9dB86tuR+IND0zXrRbPVrKO5hByuSQVPqCORWba+B/C1ql6lvpEafb4hBdHexMqAYAJJz0raudSsLa6+zTXCRyiMylSeiAZLH24NJbahp9yIPs90khuFLxANy6+opuErbE+0WxWi0HS4b21vY7VUns4TBA4JyqHPH6ml0nQtL0uyuLGzs1jt7mR5po+okZuWJz61ZvL6zs3jS6uViaclIgx+8QMkD8Kyn8ZeF4ZfKk1yBHVvLwzAfN6dacaU5fCglVhF6sj0PwX4b0W7nvNM00xTzKUYl2YhT1AyeB9K09E0mw0Wx+w6bD9ntlYsIwc4J61LbX1pcXMlrDdK88QDyIPvAHp/OqN14o8O2109tca1ZRTK21lMo+U+h54oVObeiF7SN9Wa/IdVDCgg4Az3qJrmBUSZriIJLjynLDD59D3pLm4hs4TcXckcMKfeduAKOWXYpziTcqCSc0DoPTvVWLULO4nNvDcxPLsEmxSM7SMg/iKt7W59KHGSHFqSEH3eo+9UNzcw20bPNNGgwdoZgNxx0GalUHA+Uda5/xr4VtfEtpbrcNOj2svnRiN9oYgHg1dHlc1z7GWIlOMH7PVkXg3xU2urOL2xfTJIp2jjWYgGUD0rc1S+tdL0661K+uFhtbdC8shH3BXC6Jod94o1C21LxFYTadNpU7C2WKXiReOoxz9a2fi+rP8MfEA27m+yHaByeorXFRpxkvZmGBnVnB+0RN4U8e+E/FFwlvourCeUglVeJ4y3rjeBmuit7m3uGla3mSby2Ktt6A9x+FeXeINQ0fxNY+GdO8Ool5rkUsTLdQJ/x6qpBfc4+7lQRg10/wsmmurLWXljjBXV7iMYTbuCyEZ/+vXMd9jr5WVELSOqqByx4A96iFzbfaUhFzGZZF3xoDkuvqK8k8QXWoXWoeJdIvNYuriOW3LQ/ZnIEQH8LAfdPHU1TvptQ0Xw94cGnzTeevhuaRZ5QXlV/KGOfr2p2Eke34zlsEe1JwynGccdK8em/4SWOS6T/AISS9KRaPHfHg7vOygxnP3cMflq9qGtaje+KLmPU9cuNJgg0aO5sUiQqs8zbgx3Z+fgD5Oo/Ggqx6rhu6/TmkAOM9q534bXV3e+DbO7vJTNcv5mWcYZ8Hj6fSuC0zW/FVxqMdw16bfVDfGJ7SSbKCLjjyvpk5oEeo67qlroul3GpXjN5EK5YL1J9BS6dqdveRQZV7aeaMSLbS48zb2PHFcn8c9Pk1LwFNEt5d2ZS4jYG3Yhj14JHas5v7Q0nxnZWNvJLfPB4dM0csyF5Gk3cAn6dqVxpHeaxq9lpMlmt8xj+2TCGEgdWJxg/nWjtI4KnNeIw3I1C08H3dxr13f6pc3IkvLVwcRykrxt/5Z4PY1oaRr3iCTRtJsfts8+vLq8/2m353+SGk2bx1C429fan1GketXEsVvE00z+XEo+Zz0H1p0LCWMSRkOjAMpHcHvXlcd9Lc+DNS1G61q6m1x4CbjT5CdsJ54EfbFTx6lcza5ptlq2r3OkaemkxS2hiJQXEpjUtk+x4296TCx6fnvyR/Whs9DmuR+D99fah4EtbrUbma6uGd8ySoVZhuIBINdeeOKljGn8aaRx0NOJNJnjv+dIEJ+dI3HTrS5bd7Uj8nOaAEDN6U05pxzj0pBRYdxvPpmky392l70DOaQxpzTGPsaefl4AppLetADD0zzTTmnNu9aTrSsO40mmsPSnEYNNNFhjO/SmkEU49M5NI5zjmgCM5BphGRUnfG6mHgHd0oYDcHGKYByOe9ObI/pTCOd3bigDgIUxrWrD/AKeWP61YwAcVCM/29rG3/nvn9TU3X5qHuWhjKetMYelSnpTeKQXIj0pjDjNSN0qMnikMjK/KDjmmNgVKwOPmNRlMH3oDmIyMVEwqdhnPrUZHNK47kLLnNMK8HtUrdajegLkRHFNanNTCeDRYm5m6mP8ASjjGNoqXSRm2vFPGY6ZqYX7QP90VNpHMV0On7uhops+Pk6D1rpbC6t7Hw/ptxdSeVEmpKztjOACa5tByO3Ne1/BzSbC+8Jv9us4boeeSPMXOOTW2zFbS50z/ABM+Fd3bW8V/q6ymFRjhhg4+lN/4WB8GQMf2kCe+C/FaieHdA6f2LY8f9M6mj8N+HmbJ0Ox/791SqyStcwdKLd7GOvj34JfxX8Z9yG/wqZfHXwSOMX8P5N/hWunhnw6Mj+w7Ln/pnUq+GPDn/QEsv+/dV7aXcFRh1Rijx38EFznUIc/Rv8KkTx78D8c6lF+Tf4VsDwt4cPH9h2H/AH7qRfCnhnvoVgf+2dT7aXcfs4PoYq+O/gbnnUoMf8D/AMKefHvwJ/6CduPwf/CtpfCXhjn/AIkNh/37pyeEfC+f+QBYf9+6aqy7i9jDsYn/AAn3wFbGdUt//H/8Kenjz4Bq2V1eAf8Aff8AhW2ng/wrn/kX9Px/1yqUeD/CuR/xT+n/APfqq9tLuL2MexFbfGb4R2enx2Vl4lgjhT7q7WP8xUEXxi+E8Il8nxLaRlwclI2GT78VfHg3wmf+Ze0//v1Th4M8Jnr4e0//AL9VHNctKxxf7PcsV23iq+hYSRXGptJE4/iUqvNerpVDR9G0vR4nj0yxgtEdtzCJcAn1q+oxUN3ZRIlVNV+/Zj/p5j/9Cq4tVNQ+a4sV/wCnlP50IR6IOg+g/lTxyaTpj6UozmhkjxTxTAKeOlIQ6lFIBxSjrQA4U5aQGnLQAfnTJpEiXfJJGijjc5wBUi9faqOt6Tp+s2TWOowefbN95PWrVupEi0biAFlNxEGUZYFhwPWuC8UvrUnxLsBoFrp95I1hIGN0x2AYHIwDmuon8K6DPcXVxLYjzbqEQTHPWMdBVqy0LTLK5tbi2t8SWsHkQnP3Y8Yx+VdFOpCDukY1Kcpqx514g8P3mi2/hLTLe6g+2vqzTb5FHlq5RyQB2HJrU+JMesw+CJDfSWV1cfbYTCsKjax3jCnjvXWeIvDWj+IYrZdUt2k+zyebCwOCj4Iz+RNRweEtFj05rBopprcyrMRI+TvByCPxrWOIWl+hhPDu75epzXw0W51rXLjxNqMNvYXttB9jaxhGCg4+Z/XO3jrwav8AxXFxeeH00CznMF3qkohjcdQAQSfyrpbTRdPt9Yk1e3h8u6mQJKQcCQAYGffAou9IsLvVLPU7iAvcWZbyWJ+4SMH9KiVeLq81tClRkqXJfU8dvJdb8Q6M/gGKeeC+8O/PeTgf61E/1f8A30Mmt7Wbq81vXPBN1pMtoJ2R8tcAFPlVlPY88V6ZFY2qXs91Hbok1woWZwPmdR0rnrjwB4bnt7KAW80K2Ts9t5bYKFs5x+Zrf61GXT+mYyw07bnL/ErR73UNM0PTNbmhWSbUo8SWTbdvzDnjHNZ3xA1TWNH0ceEfEim5aa4RdN1AL8twAfuP6MB+g616PD4T0mOC0gPnzi1nE8TStkhwc/0rU1TT7PVIPs19bxzpu3YcZAPrUxxKi43WiKeGbTszkddt4D8U/C+63hJNvNyY15/d1g/FvULLV9fg8JTS3cNlBGbi5ktlziQY2IfTIP6V6TNpFlNrFlq0iE3lmGWJs8YIwaTStGstNury6to/317IHndsEsR0/AVMcRGLUrbIJYeUouKdtTzy48QnxB8G2luMpd2s8MFyjjlWEi4z+BFdD8TMf8IVpqAL/wAfVsMZz2NauoeD9Fvo9RWaJ1XUmVrjYcBmBBDfXIH5VHb+CdJjsf7Pe4vbiHzUlHnSBirL0xx71LqQupJDVOdnGTMjxva258Y+CA1tC2+5O4mJST+6brWb8X9Ttb3ULTwa008NvMpmvJLZeYQvKD2zz+Vd9f6PY3t9YX1wGafTpN8GD91tu3n8DSafpFnY6le6lErPdXpHnO3cDOFHtyaI14ppvoVKjKUWl1Oa+GGrWvijwd9jvrdnkspDbzRTD5sAnYxHuoBrU8XStNDaaLbORNevgkdo15b8xkVoWej2dtrd1q0CmO5uUCSgHCv05x68YqlotvcXHiK/1e6jaIKBb2sbDPyLzv8Axz+lQ5pyciowko8rOb8W29tN8QPDmkakduhpAzRIxxHJMpARW9eM8Hiuo1yzht9HvLmws7SK9htpGt2SNQwbaemKta3o+na1Ymy1K1S4hzuG7qp9RWXo/hKw0u9S8F1qF1ImfKFxJuCduOKftFJLyIdK1/MyvhZp2kSeD7S6FvbXV5cqZL6SZQ7mY/fB3dOc8dBXK6mtrZ3/AI10/SMjSvsyNLGjEpHMWQEL6cHPFdtfeBdGnvpLq2mvdMeYlrgWkmxZD6kYq5H4W0aDQJ9Dt7UwWcwBk2/eds5yTWqrRjJyMvYy5UkcFBeaj4G8KCx1SSW98Nz6efs922WktWKn5H9VPAB5PWl/5BXhPw540tV4sty3bKP9ZasxJ/XbXphsbU6Z/Z0kQltvJ8lo353LjHNQw6Vp8OjHSI4R9i2lTHjjB5wKPrMbbFfV5dzh9JU61o/ibxnOMi/s5YdPJ7WyqSvHY5LVztxpt1qv/CB2dhqUunXKWTyxzxjJyNvBHQivXJNMtP7DfR408qzaAwbU4whB4H51n2fhfTbWfSp4/N36XCYbcFuqnGc/kKI4qMehm8LLucBqfiG71DxD4Z0PX7VLTXbXUHMsSg7Jk8sgOhPUH/Gug1bT7HxN46j0u2sLMafpTi4vXESgvN1Rc47EHNdZq2j6fqlzZ3N3aRvc2khe3nP3o2IwcH6VzcPw/tra5u5rXXtbt2upmnlCXAAZmOT26VSq05JcrsP2Mo3vqc74kuryx1jxtcadkXCW0aAqOVUlASPwrsvDnh7w6nhuyhhsbW6t5IlJmkAdpCepLHmrtjoNnaaleXwMks17GIpt5DAgAD+lYr+AtKjkaOzv9TsrOQ5aygmAiIPbGKUqqkrJ2KjScTgdTha48H69osNzONNj1aOKylDksmQxYK3s1a3inWNU0Hw1deGfFOZy6IthqOPluVyPlbsH/wDrV3V34Y0iTRItFit3trSCUSokTDJI/wD11f1vTbHWdOfT9SthPbNtyGHQjoR70/rMVbQn2E7PU47wYrL4+kyoBGj2w57fuxXf8bT1rJ0/QbKy1htUhMvnmBINhb5dqDA/StQt8pbJHp65rmryVR3R00YuMbMeuAB8p60h3MCAp6+tNycg8/SmtIFiZ2dlAySfQCsknpY1cklzNkvG/vgdOelMeOOaFo5Yt6McFWAKmsrw34i0rxFFPPpN156W8hjc7eAR1rULoqb3cIo6sxwKqcZJ6omFSM9YsZZWNlZMfsVjb2xflvKiVc/XFSxRQxKwiiCbyWIQAZPc8U22uYLgn7LcRThepjcHH1xTyGH1Pf6VJpcjNnaq8kn2OBZJBiRhGMt9T3p0tnathWtYSEXam5RwvcD2p5yOAcjv7U7n1Gc8cdKQJkZt7X5828Y+UK2VHK+n0pJrKzmaMTWdvIY/9XvjBKeoHpUx+ucd6dk+vemO7GpEkQCRRqiA5wowFqI2Vqbn7UbSD7R/z18sbsfWp/4uo9c0ozjnr7UrgRyxxzRmOSNJVz8yMMil8mJZVm8qMSKu1Xx8wHpn0pxyB1Apw3e2e3NIaZWSxsUlMiWNskhbfvEShi3rnHWpY7a3jumultYluGG1pRGA7fjUgyBxg/40nQ8c/wCNMaZEbOzaWSU2duXkH7xvLG5/qe9EtpaTLGJrSCRY/wDV+ZGDs+npU+CRxyP5Unflh68UgEijjhURxKqDPRVAH4CnmgbsY46UgJzwuaQ0McnNNGcVANRsZbia3jvLd5oBmZFcZjH+16UtleWl9bieyuYriLOBJGwZSfbFKxRNk4pBTux64Hek2tj7rflTJGtmk5FO6DPbPc9aTk+n50AhKaSc0pB9aSpGI4OOM5pnPelIOaCKdhjGpvNObpTSeKQxhJprZp59zTW6UANbOKY2TTmHIpp6+lADDkHdTGPHNOfg8c01hnqKBjSTik6jBNLj5aaRnAz3o6iuefqdviLWB/01H8zVh2xVbaB4o1pTn76/zNWJB82M8UPcpMb/ABCkY5b0pSuW5NMYjdSsO4jMQOlRZz7U8nk00gUBcazc1GX5NObr3qNwBmkA1mwevWmluaCpIzmmNnNFgAt8xFRu2MD3pcGo2pWGAdec1EXXb0pWH4imN9wY6UxFHViPtS9vlFT6GRvuF7bKq6xg3S5/uipdCzvuP9ykM+Qlxkc9699+CK48GknvMf514BFjKr2zX0F8Ght8GoB081/51rIrod1H1xU44xVZOtTxeh7VCJZOtSDmolJ7VKtMB6damSol4NTLSYrEinpUietRrTxTBki9KlXpUK9amQ9qLCJB0py+9Rr1qQGqSAepP4VKvIqIAVIpAGKlgPSql5zfaePW5T+Yqyp5qCcZ1PTh/wBPC/zFNCueinrThTT1P1pU5oZPUeKcOlN4pwpCHinDmmDNOXFMVx+PpSPIkQBkdUBOAWOOaDXH/FfUPsHhkSrZw3JNyiBZScHPfgjmgZ1sF5ZzXctpDcRyXEIzJGG+ZB7ipz19PeuH8GqB8SPErjoIIlx3HPSrPifXtfHiqy8NeHI7FLmWB7iW4u8lERSOAoOSeaBWOyyM8kD0pzd+BnvXn1x4g8ZT+JE8LaaNIXVre1+0X1zMrGFgSQAig7uuKoQeOvE16un6faWVjHqp1BrO935MWFYDemD068HmnYZ6Xd3FvaW73FxKkUUS7pHc8AeprO0jxJoOsQQXGm6rb3MVwzLA6t/rCOoFeZ+N/EHiPV/h/wCMdOm+wx3ek3EdvJKqtsmRtrcDOc8gVYuIby38QfDiG/Fp5oiuCPsyFUx5a9j3oTE0etRsrZKspI6kNxn0qQD5e3/168I1HUtU1DwVZ3Okra6YzeJXhcR7zuw8g3ck+lbNzq+uaN8X9evry+guLOx0GOd4EVgGwzdM9CcYzVPYVj13nAPfuKXHOec9+eleZW3jXxdZ2Gh+INb0/TTomsyxxpFAT51uJOULEnDcdcV2fjvX7bwv4Xu9duIzIkCrtVepLEBR+ZFJMLGxFNDLnyZUfbwwU5wfenr1OORnr6V5D4J8Ualb+MbVr3SoXTXkzPJaQyL9mcfdD7+DnPVeOK9E8f6pqeheFb3VNI046leQL8kC9W5HP4daCTbUc46kU4H5gfwryu9+JN9aeGdLuEbTr/VdTnMMJgikEcOMZLqfmBGeR1qvdfEzxHp3h3xNLdaVBcaho8Ky2s8Mbx293kDIAf5hjOOaQWbPXhwCOnsf6U7PI7npXmC+L/Gq+JG0E2ukic6UNSWcK21Rz8hGc5+X9aE8fa/fXPha10vTrQz6xHMZ/MJ2xGMqCw56fN060rjsenHGSuc/hQdp9ewH+NecyeONd01vEWk6zZ2h1fSrUXcDwAiK4jLADqcjk45qteeP/EGm+CdM1rVtOtP7Q1kwrZ2sQJ8refmZ+eQMjgc0BZnp56lcfMKQsSwzkccjPSuG8C+L9U1LxFc+HtbtomuY4vPiu7WJ0gdeBtw/IPP6Va8deJNW0fXPD+kaPbW802rzSRbp87Y9qg54PvRrsI64bMNjP50nGRtLHPoa8sv/AIpXuk2dxaahYwPrKaithA0YPkyM27DEdcDb0q3pfxD1C2l1az16zimmsbL7VHc2cTJFOOgj+fkNn8KpqwM9G7/exn1prff+ZiD715hfeOPHGm+H/D+uahoeni21y9t4FgRv3lqk3dznDED+7Wg3jLxBq/ibX9N8L6faTW3h3EV89zndLKYw4jTBGOCOTxRYT0O/4xkEHjA9qRjjBLD6V4vr3ibxZr3h7wXq9utvpMl1qax3Ns2WZTuX5CQcEc1sp4judFi8UalZaTGy2GoRLqG0li8ZT5nQZ4wcUg1PTyBhicbc8ikx1+XPGR715xL8ToTZ6nq2n2q3ek280dnZyKebm4ZgMA9No3D9a09J8Ua7a+KrTw74p0+3gm1C3ae2mtz8o24zGwJJzz16cUaiszswFb3HegAYPynr1oJXcRluBUe4AYyetOyYmx7YGSFxznimswJyOoprbVLYJNKwz0OOKYCkrtByd2aGwFbDE/jTSwC04EjcM0WATK8en170g6HpyfypQTkk9KRM4J4poNh4Ygk8ZrlviBp/iC/tLR9F1RLNIZd9yCoJdMHI9/pXTjBYjZSAfMBtAA/WtaNT2U1K1zDEUfbU3C9jyvwy02vahbXXg2ZdJ0+1umF/GYQvmNxkj1B/Suo+NMkkXwt16SKQo4tSVdTg53Doa6eG3t7cMsFtHCrOSQgxk1X17S7HW9JuNI1KASWt0myaP1WtcRiPbS2sY4PCfV4tXueba3pdp4Uh8O614fkubfU7iSKA2bXLOtyrEbjsJxkAk59q7D4b3xv7PVWUSho9VuISJJS/KuRxnoPal8P+BfDWiakmpWliZL2JBHHPK5Yxr2AGcCtXQ9G0/RbeeHTYfKS5uZLmYA/eldssfzNYNo7bnMX3jHXni16+0vSrSSy0eVYCJZirSsdpLdPf9Kmh8U+I9R1uXS9J06yJj0yK+8yaUruZwTt6dOOtXtS8D+G9Subya4tXH28g3ccbkJKRghiPXgVSm8DQ3Xim7v7iR009tPitIBC2HVVBBB9jkUkUmVNK8f6lri6Cui6XAX1IypP58hXymjdkYjjkZX8qkuPiBe2un3VvcaVH/bEGpDTxErnymYkDfn0+arOreB7W51nQns447XTdMjYeXESGViT8wPrzWqPBnh3+xJNHNnvt5JhPIzE72lyMPn1yBUlXMjUfGmraHeatDrumwbNOtBcBrZ9xlJAyMYGBk1NF4n8RWmq6Rba3p9nFDqMDzM0EpYx7ULYHHPAq6ngzR7f+0Jooi91e2/2eWWclt4AwM/l2rnvBngfW7LxBYahrTW3l6fC0cQjYkyFsg9SflwfrSC5K3jjxD/ZFnrQ0e0On3WpLaRDzjvRC2BIRjrjnFVrn4heIEu7ho9FtGtI9RWxidpiGclA27GPfFb83w58LTMoktJGiS8W/ih3nZHODneOeuT06VebwfobZUwH57sXZ5/5ahdufyFMLnLy/Eq5trF4r3TootU/tNrDhyYhtIBfOPf0pzfEPVGS3tbXSUkv31FbHezYhkDKW3q3fGMdK6eTwfobxXcYtQrXV2bx3HVZic7lz0OaWLwjo/l2iyRvM9rdC6SRz8/mAEAnHHQmlYq5xmpeMPEuoRwxWK29hc2etmwuyTuSUDZnHHT5q15vG2qtY6hrdpptvJo2n3LQzEyESsVJV2Ax2I49a3E8G6HHJNJHbEPPfG/kIP/LY4y3/AI6KbeeDdCutRe7ltW/eyeZNAGxFK46Mw/z1osFy9rutQaT4an1t43lijiEgQdSW4A/Miuat/FXiaPUtAt7vS7NI9YiaVGWYnyiApVTx3zXZ3dpb3lk9ndQpNbyp5bxkfKVxjFc9pngTQtP1LTr6FJ5JtNDLZeY+RCjY+Qe3A60gTPMNLbxevw38Y3R07SlunuWVZknO+T5hwzYz0ra0nxdf+HtG8O+H5tN0yz1G6tDN+7fECIoyDnHU89q9CTw1pcej3ukrGwtbxy8y56knP86g1Dwtpd5b2ke2SCWzTyreePHmKnQrzxjFFyjiz4y8Qa3L4TvtLj/s6G71JrW8gnTBcKWGR/snbkGs6TXvEXkeJn1m88+1tNfjt7YW7mN0UugxkdRzXpEXhnSUTTlWA/8AEtm8+3OeRJzkn8zVe68G6FcQ38Utu5W/vFvLjnrKpBB/NRQmFzn774gTWXiZvCstip1x3T7JCfuzQEfNKD6Lxn605PHOovo6+JRp0B0A3ItwyvmYgkLu24/vHHXpXYSaPpsutwa1LaxnULaFoYJsfMiNjIz74FZX/CEaB/aP2ny5PJ8zzjaZ/c+Z/fx60mCOhC7VwOlIRT8nuc00nFIY1lNN21IaQnFAETrzTdoqQmmls9+1ICMrxxTStPP3etIelCAi2/NSMo6U44zSHbnrQMi2jkd6YUNTHAJpn3TmgdyNl+UDmm7OR9alkIxTCeR9aFuB57Kv/FW6zjP3k/masOuTSS4Hi3Wf+AH9TUrYH1oluMrletR4OMYqww5pGG2lcLlbFIy+gqwwGKYeeDxQMrMrZqNgeatN7YpjAfjSAqFcDvmmleatbeeKYyjmlcCq/tUbIcGrTgVH3IoAq7eNtRuvA44q0ygAkVGwGB1ouBj6spFyOP4ak0EZuJB6oal1dAZlP+zT9BUfaW/3TQB8cRgb/avoX4QYXwXB7u386+e4OODya+iPhUB/whdrkYyzY/OtGaPY69farEVV04Wp0IHSkZk6tUiNzUQ5FPQUmBYWnrUIzmpY80wJlp6nFMBpwNBJInBqVaiWpRVASLT16UxelPQYoTAkHrT1xTBThSYDh1FQtzrOmDt5/wDUVP6ccVCAP7d0zP8Az2z+ooEeic7z6ZoA5oY/OfrQKGSxwqT3pi09elIB3alXHrTetLsBPcUybDjycVj+M/Dy+JNJi09rn7MI5lm34z07VsAKOlR3d9Z2KI13dRwCRtqlzjJ9KYGbo2gLpuv6nqy3BkN+FBQrjZis7xd4Pm1fWbPxDpGsf2TrFpG0Mdw0Xmo0bEZBTI9BzXT2N1bXkJmtJ450B27kORmpwADkd6BXscNf+BtTkvbbWdN8SCy11Lf7Pc3rWu9Z48k42Z+Xk9c1Y0TwFb6W+mSW988klpcvdTsy/wDHxI5BJHpyK7NcbiwHbr60HoMUDucZe+AluNP8TWp1Er/b1yk5bZ/qdoAxjPP3a0dR8K/ata8O6ibwp/Y8Uke3bnzt6gfh0rpF7HHU9ad3IyenT1ouI4K0+HSweHoNJ/tNsQ6s2pCQx8nLMdmM/wC119q073wXa33ivWNYurhpINT00afLbqMFV5yc+vzV1YHTHT+dO4OQe9MDzjSfhrewnS7DVvEn2/Q9GkWSwsxb7HXb9wM+fmwOOldp4n0az8Q6Bc6PebhDOoG4dVIOQfwIFavt054HrSd+nTrQScd4U8K+IdPv7a41rxQmp2tnGY7WGO1EJA9WIJ3V0uu2upXWlyw6VqCadekfu7hovMCfVcjNXFxtH86fycEAhsdKAPNIPhc8elSyf24BrzXzX325LfEYlbGf3ecYOB3q5f8AgTWNW8JaxpWt+JFur7VQqtcx23lpEB6JnFd9jjpjpk0qk4zgDsaQ7nLnwa0nixtc+3jnR/7N8rb6Bvnz+PSuA1nwxquleNfAmi6bfSxzW8N0/wBuFtvjUlkwGGcc17U3Xv6/Wm7VOGZVJHA45HtSaC5wUPw/vp7fXptY1tbzV9XiEJuUg2JEgIIAXPtVzxB4H/tTwhpOjx6h9mvtKEZtbvZuVZE7lc8g4HFdouWPTj+vrSEEkrzz6dx600Js5fwfoOuadc3d5r+txapdXACgQ2whRQAOwJ9Kf4k8Oyat4n8Pawl15S6RNJI0e3Pm7lAx7YxXSccf5NNYYI+bHOc0C5jzfWfhj/aLalONV8m9k1BNQ0+bytwtpV3YyufnHze1Xbbwnqf9j63/AMJTrA1Rr2Bk8u0tvKCIF4CgE5bNd0f72cD+YpCOV7Z6Uwuz54uLTWtW03wd4fg12bUobDVreVLM2fkzW8MTf8tjknIHr1rv7nwDrdl4u13WvC/iSPTbXXwGv7ea1Eh84IEDqxIwNoAxXoflwRFp1ihQ87pBGoOPc1Wg1Gwuplht9Rtp5SCwWOQE46Zx6dqVwcjiLH4fXdt4b8OaVNqolk0i7FzJN5WPOwQcYzx0ra0jwqLMeJFubnzotalDEAY8sbduM10uDt9eKQE/3VzinYTZ5/Y/CzSbP4WW3gKzvJ4YrRlmt7gjJSVG3Kx9RkDirWgeE9c/4Sq38S+Kteh1W7s7fyLNYLcQpGDjcxwTuJIB9q7TDben696COVyozjpQTzCl/nPzDPpTep5IBpv3vmK4oIOfunFMLjmJyTgc+9KV6/KDwO9N29MqcGgjgjafemIXaGXO3rSMF2n5Rn60AdRggY9aUZxjJ60AhMLyCPTvRhdo+Ydafxl/nxxihcnjI/KgdhgC7j8xpDjIG7jPOakUMpOWXriua8ceKIvDq2kL20873svkq8S58vIPJrSnTlUkoozq1FRg5SOiwQ7euec9qXHOc/Lnvwa850DVrzwpf22jazd3WszalcM0cqqMQrxjJFdT8Q9XuPDvgzVNatVR57SLfGHztzkYz+daV6LpPUjC4iGIjeKtY3R3YdfTvilC/Ipx19etcB/wkPirw/Jp994jXTrvRb7ZGZrfd5kMrHgHPG3kV1J8UeHRqq6b/acXn+aIcc43n+HPTNc9zp5TYYn5SAAT1B9aVOe2K5nwTqt5ql7r0F0yMtlf+TDjqE2A8/iavJ4n0BtWm0ldSjN5CpaWPB+QDqScYFAI2j6bRTyfmHy8Vz9l4w8M3k8MNvqiPJcOY4RsYb2Gc4yPY0R+MPDUtzHbpqqb3k8pflbG/wDu5xjPNA9Tfzz0pfl/yKwr/wAXeHbC7ntbrVESa3IEyhSfLz0zgd6tarr2j6ZDDNfX6Ik3MeAWLjGcgDtQPU0w3bt9KXgehFYt34q8P2lvbXE2qRLFdDNuQCfM9cAc8ZqrYeNNGuvEGo6OHaN7GISySuCEKnH+NAHSHGPXvyKUVl6L4g0jWWdNMvluHQBmXaVIB78gU/WNa0vR1RtSvEg8w4QEElvoBzQM0icUHPbmsW78UaBZtEt1qUcZmUMg2sflPQnA4/Gm3nizw9Z3P2a61WGOXAYgAnCnkHIGADSGbi9vTHHtQv3ehwe/SqGtXj22gX2oWzKZIrZ5YyfukhSQfpXJ+BNQ8RXzDxLrl7EukXemQzKBgJHJszIR3xk0gR3TDk7ucflTcfN0J9Kx08S6RdQyJp+oxT3Ahd4o8EFsA88jpxXMaH8SbLy/DNjrOV1LXkkZTEpKLsAJ/nRZlanfFaQ5x3rNt/Emh3Cztb6pbyJbgmVgeFwcHn19qn0zVdP1SN3sLtJwh+YLwV/A81LuBaA46GnYHrR+OaQ9aQxrA564ppHHWpKaw5phcZ75pD060v8AKkOMUh3G446mmnNPIwKaaAtcjprfWnnGaacUARMM96aVH94VIcelNwMZ20DGN0601jxTmUYzTTQIaSe9NP3h9ac2SBSbckcdCKOoHA3LEeMdXX2j/mamJyagu+PGmr+m2Pn8TU3J+tN7jTuNZsn6U124FOI44prCpGMkY8e9NJOafJ9KYckdKLgNz7VGx5qRqY3rQAzfhqjd+tOfLUxl5A4pDGnkCmcDdg04jnHpTGHB20DEY/LUch/u05gcY70wg80kBn6sx8yP3Wn6A229ZT02Gm6p1jBxkrxS6Fn7cflJGw0AfHS/f3DgV9F/DFNvgyx565NfOkOScH0r6O+HIC+D7Bf9kmtGXLY6hO4qaMnHaoUPFSpxSZBYVuKkU5qup5qaM0gLCcVIu7rUI61IrUxMmWpFqFalWgRKvFSqaiHIqQHiqQEynpTx1qJOlSLSAkGPWnCmCnqaYDzTIF3eINMH/TQ/0pwptuM+JNM/3m/pUiPQG+8T70o7Uwn94frTxigQ8daetMWnA0APp2ajFPHSgQorD8ZeFbLxTHp8d65UWdyLhCO5AIx+tbop45456frQBkeDvD9n4Y0g6batvjaUyEnuT2qp4w8W2nhm60q1msrq7m1O4FvDHbqWKsemcDhfftVvVI/ETazaHTJ7RNOAb7THJ99mx8u3j1xWPHoPiW81TR9R1q5sWmsLmRj5JODGW+UDjqB1p3IaBviHpMOmX1xc21zHdWdyLV7JVLyNIcYC469RyKbN8RtKsrDVZ9T02/sbrS7b7TNaSIS7pgn5OPmPHQVlXfw/1WTUdT1i3vLeLUTqIvNPJJKgbVUq+R3APr1p2teCPEniKTU9T1y8sU1O4tTa2kMDExRKQQSWIySeOtMDovDvjWz1bU7LT30+7sHv7YXNqZlP7xD2xjg+1aXibxBZ+HxZyX0cpgurhbcSKvEbsQFyOwyazE8N3w8TeH9SM8Tw6ZZC3lXPJb1FavjLQ4fEfhrUNGnbYLqFlWQfejcjhx7g80wMa++IegWY1l5hO0GkOkcsyIcTOwyFj/vH6VJoPj7SNR1K5068ik0u9ht/tRiuG4aHn5gePQ1kN8NY7b4cWHhmyuAbuylFws8x3ebIM8uT1zk1YsPCWqXzXzeILbTLQT2TWiC0dpWGQRu3MMjr06UwOd8efEpb/wAGTXGjWWsWcctwILTUBEyrIckZHHCnseldfqXjqx0y7j0uGwvtWvILRJrz7LGSIl2jJLAHn2rmLjwb4/m8EWng8XWkLZWbqkVxuO+WFeACNuAcY6VtP4X8UaJruo6j4VlsJYtVhVblLtivlSBQu5SAc8DoeKBHXeGtZsdf0a21XTnZ7ecAhWXay/7LA9CK818beLLltE8cRabqt8l1pNxDFnaUEJYIfkY9Rg9q73wD4e/4RnQI7GSfz7iSUz3UnQNK3LEDsM9q4rVfh3rl5a+NYkuLbdr95DNbbmPyKiqDu44+6akZ6Zby7NIinkO5lthI7E5JOOa4a0+LWjXOjrrCaTqqaYty9tNdyQMEjZWKkkY+7kdeldper5Ph+4jYf6uzZSB7Ka8l8E6V4y8Q/CQ6FHJpq6dfXVxHLcsT5kcXmngLjBP1pCsd9qPj7TbbxbD4at7O9v76W3S5TyFJTy2OAxIGAODVTU/iZotjc3yR6fqF3bWJC315BEzRQt3GQMHGDn0qTQvCF5pfxGfXFeM6cNJj0+JM/vMqxJJ9BzWHN4M8Xado2u+GfD9xpp0vV5pZftE5JmtjKSXIXBDYzxmmMiuPHT2fxduLO3XUtTspdHW5tra2Rmj++PmyMgHrVzxb41t9a+Gj614duri1lGoQ20ycxywvuwyMDyDUWmeD/F3hvxj/AGr4dm0+609dLWzEFyxV3lDbi+QCQPYcVDD8OtcHgzULS6vrW51rU9ZTU7naNsUYD7vLUgc455IyaQ2kbeqfEnRdLmlsRDc6lNp9vG+oNbqW8jKg/Njvg5xU2ofEbQoLvQINPSXVm8QxPJpz2o3JIqLuOWGQOK52bwJ4g0rXdavNFi029t9XETyfapWjaCRUCEfKPnBAJ+attfBtxbeJ/Ct/aR2sNlo1tLE8cQ24Z0K/IAMAZpkuxBpHxX0DUobW5hsb+K1n1FtN8+SIqEuQxBTkdMq3PtT9Y+KGh6fNquzT9SvbXSgxu7q3hZ44yBkgYHPFY8fw/wBcj8J6bpRltRNbeI5NTmwTtMLO7ccfewwpp8I+N9J0jxN4d0SXS7jS9W8xrWa4JWSAum0qQBhh7nnmmK5Yj8SP4k8Z+F7jTLiePRta0aa4WBsgOGVCrMPUZq54E+GWk+EtWttVtj5k8FpJa5PBIeUyflk0vgrwbc6OvhP7cIZbnRdJ+wySoxxnaoOB0wdtd6WBX6GglsjJ2r9000EZHBzil3Ej73ekz8xJOaBXGZUjHzdaTrIMk4xTgG45pDvHOBTQtBAcEDJxQ/INBDKe1KSxHQdKYWA5O35zQc4zuPPqKeMkj5R09aTogBWlcYc4PTp6UnzZHQ/hQCdrelGMFevSi4aBj73yg0oGSCAMU0nhs59qEyX9OKYXHY9QAMjrUV1bxXULRTKuCCFbupx1FSHOOx5pxJ3H7oHfjtTT5bcopJSj7xzfgzwpF4dtpkmv59Qd5jJG87bimfSp/iDotx4j8HanoVpMkM13F5aySDcqnIOSO/StzdxjIPzdaX+LGVOaudSU3eRFOnGkrRRwo8M+JdZl0628SX9pHpNkFb7Lbp80zr0YtnpwOMVkwfDKeHUHiNy81g+ptqG4y8KSxbAX1GeDXqHHJwMe1DdR6e1QXcwfBmi3Oi3msz3EiOt9eCeIAfdUIFwfU8VlxeDHlh8XW9zKkY10MscqL8yA5xn867Qbdy5zjFGBz82MgUXKTPPk8L+I5pPDYu4tOig0JzkxqC8qBGAxzx1FZug6JreueEhpKWtnb2UmpiZrh48SKqMrY25yW4616qF5+92pEVUGEVVHooxQO55ZZWOtSeKPG1ppdjZzRXX2aASXEeGAEeCxJ+/9BWvbeDtR0K70nUdIkj1Gey082TxXTYDDLHeCehy34gV3ioisWVFVm+8QOT9aee3GaLjuecaB8P7rT9a0e/uZLe4WCe5ubhNvypJKwYBB2Awa0fFHg271mfxGomjgi1NI/IYDkMjK3zD0+XFdsWJ528Up65xRcZx+i6JrVx4ttNe1e3trD7DbNbxw2rAibcMFmx2HYdqk8TaHqh8Z2XirSYIL2aC0a1a0nYKuGYNvBPAPFdZ9OKcM0gucDf8Ah7xDHf6vc2dhY3Q1q28qdZWGbQnOcH+JeeAKoWHw91Czt9ft2+z3C32mxWsDt13KgBGOwyOK9NOaBQMxn025bwU+k5Q3BsWg+Y/LuKkD8Oawbjwne3fwjh8IyXCR3qWKQs+MoXVcYI7rXbc/3aU/rSA88ttA8RXev6XfXuk6dZR2Vg1qTE6s7naQCCP4e+Kq6R4I1m1uvBk0i223R4rpLr5gSTIihdv0Ir0vaKQincdzy/Sfh1fWnw7fQkjs4L5dUlvtq48ucNIzBH9chq3/AA3ourt40ufE2qWtrpu+zS1W0t2D7ipJ3Mw479K7HHFNIx7UmFwA4I4J4OTS/gKT+HrQcE/eqbAIfoPzpMewpe+OtI2AcigBtNankU1qVhjTyOKaacelNJwOetFgGHimsKf26UhpjI6bxg9acetMcccUhjDg+tIeRilPFIflpAJjA6Gmns2e9Pb7uaaelHUDhL5ceNNTX+ExRn+dTEAGob4/8Vpqa9/Jj/rUx4A4pvctDHHy5qPGambbjpUbYqWMiZQT3ph7jmpaa1ICEmmtxUrCmH3oER4prqOtSk0yTaaAISOajOMGpjwahYcGgYxgCTwaQj5Wp3emk8H3oAbJpxu1jkWTYAMdOtNtdPa0ug4kD5BHStOy/wCPUAetMm/10ZPvSA+GouwByRX0n4DXb4R07/rmK+a7b7w+lfTHggY8K6cP+mI/lVsvob0fYVYTFVo+OanXGKTJRKOtTLUCVOvQ0CJRTwcVGp4qRBmmJky1IgqJeKlSgRKlPXmo0p6dapASx9anFQIealBpNASCnCmCnDtQgJR0plgM+KtNHpvP8qeOtJpvPi3Th/sv/IUIDvDjcfrSim/xmnLSJHg05etNUZFOHBoAkpymmCnUCHjNOHUdCaYuacKAH9sZOPelGPQfWm/NThzQhND8YHFKBx0ApO9LVEjhnPUml7/j3pp6U6hAHf3zThwQQTkCmjrmlHWmA4bh7UmMHdj5vWl54zQetBIdj79c04/e+vWmkU4dRmkwB0SRXjZdyMCCD3B7Uyws7WxtFtbO3jghBJEaDABPWpF5Jp46ZoAXrJk0AHtxzxihvvCkH40AHzBeAOtIRjjJ6d6UY2d+tK3X1oAYfu+tIckZ5zjFO6A0nagTEGcc88Unf7ufrSnvz2pvGD1600HQZ68c9z60m7gjaaVsZpjMN3Wglje33e9JngkKTzStzkk8Zpo++FVsc0EC52kfKaDtI+73oOcn5gRn1pG+8AGFMBP4z8ueKBjCjaefanc8/MKDu+TofxosNMQnGDnoPSnA8Dnr7UmG2H5V/OlTIblRjb2NIoQE7WGePpRzu6jpSru8vheM0nUltuBigTGDcUPTNORWZ8kcAU1QNuRmlT7xxmrEh7Kf7g61m67rFjpEa/bbiGGSY7IFdgN744FaPXbyeTWN4n8OaZr6p9utlnmtm8y3LdA2OM+1aUFDnSnsZYh1FTbp7mN4T8UX8m638Wpb6bfTXDLax7x868Y710XiXWLTw/ol3rWoMwtbSPzJSgyce3rXJ+GvCuo6ncx6n40t7eXULK4b7IYzwqcYBGORV/4y28918M9egtreWeV7fCxxLlmOR0FdGKVNSXIzDAutKDdVC6B4/wBG1XU4tNaG90+6uF3wC6gZFlHsxAGfauj0++tb5JHtJGkEUrRyZQrtYHBGD/OvO9Y1CTxtZaDoOl6XfxyW0sU099cQ7BbhCCQD6nGMe9dB8LGu30/WHvo543/te6VPMXBaPzDtYe2OlcljvSOntL6zvLiaCzvILiS2fZOsbgmNsZwR2ODVor0PavBtZ0e80+x+INxo8Op2d3da5BslgB3yIREGZeeRjIz2rrtctjpPjbTNP1C51VfD0dm3kSxzMS85HPmNnJOcYz70rXHZI9OXGSDx9aMAg+o69sV4d4UGrauvhy2vLnXEga6ufN81mjkZQ8m3dg9MYx+Faa3Wrf8ACP6BHqdxfpo0V/LFf3CMwlCqF8vLdcbuposB68McAc/Wq97f21isbXUhjErbY8KTk+nHSvG7XUbwap4kk06+1K402w1K0lXexZkhMbFiDnlc4q1NqOqahcanqVvJcy6dNrqixkcEq0O2PJX2zuosFjurDx1ot0kLwiciW/ksBlCMSo209ume9b1rqmnXMcMsV0hWdykW75WdhnIAPJ6GvHNAt7lYLMGCYY8VXZ+ZcYBm4b6U7RLW41Oz+Ht7qC3T3K6vdB2VjHgAS7cgdO1CWg2evvqtqmux6O0cy3EkZkjbyzsYDr83StD8efTFeH32q3LaXqkt/q2oweJ4NVCi2UH93b7uNq5xtIz83evVtfn1KHwXc3WlqZNRFmrRLj5i2B/9ekM22VgPm4+oxWXr+tWWhGx/tDzF+3XSWkBVCcyNnGfQcHmvMPBup+JnvENndJcziwkN5C9y0zGUK207WHyHdjgVQv7uzuoPCci63e3erDW4jf2zkt5T/NkFSfkA6cUDPcMHPelKsACysPXiub+Jt7q2n+Dry70lHNwrIGZBuKxlgGYD2GT+FcTBrMa+JrOHQPEt1qVhJo88jlmLDzAq4JYng+1JjZ60VbI+VufakKNzwQB3IryFf7ct/AWi3UviC8mvdTvyk02CNqZYYAzxwBVaxvdcs7i/mbXLycWHiEWNvHIDtMJdVIbn5uO5osK2h7LggHrj1xS7WA+6fyrx+88RagiXl5Pqs1v4njvfLttIBO148naNvQ5GDuxVK31jxHFBquuT61cvPB4kW0ittuI4oWMYKH1xuPNFhpHs1ndW93uNtMkwVyjbT0YdRUhVgfu/pXj7a5qNp4ZvJIrj7Jbya+8F3dxxAfZ4C7ZJ9uBzXReDdVab4iajpdprT6npkdiksRPIVi2Pvd6TQHe9/akOMUvGPT2pMUgENNNKTTT1oGIRTcDGcU40h7UAMJLDpTeaeTgdKYT7GgBp96jJNPY/3ulNPWkMa/akK8Ur9KQtxTQDR3BpnIOe1Sd6a7YbHXNAHC6iAPHGo/8AXvGf51KeR3pmq/8AI8X3bNtH/Wn856jFEty0RkZ9abjNPbO6kPBqSiKmkGnnp0prj5etICPPtTCMk9qf2prdMmkBG3HemOvPFPcZXPekI/lQBEQepqNlPSpG5HWmsOvPagCLY2TTDvwPanjeB1pCzDH0oAvWat9nDe9MuWwU3e9TWbE2x7YNQ3ZP7tuPvUwPhq3AyBjvX014R48Nad2/cr/IV80WYDSIMHORX0x4aXZ4fsFH/PFf5U2aPY2FOalU46VXjqwhqSEToeOanU5FVlqdSMcGqEyUVLGagWpRwaBMnXrUoquvapkoETLT+KjzzipF/OmmBIlSiolxTxQMmFPHSo1p/NITHr8xFO0sH/hL7H02P/KkTpS6Pz4vss/88pP5UwO6J5P1p4qP0+tPFIkcKeMYpgp9ADx0pw6UwcCnDpQKw8CszxPfatp+mG40bSW1W7LgC3DBcjuckitMdKePSgDF1XU9ct9V0m1sfD8l3a3RP2y4WRQLPAyMgnJyeOM1MdQ1b/hJJbAaK505IDIl9vXa7/3cZzWup46ml7DHamBmeE9Q1TVNFju9X0eTR7xmYNayOrFQCQDlSRyOfxrWNIOe5NOx/wDqoZICnCkXjtThTQMBThimjrTsUCDoaWk9qd2oEw7Uh5IpRQOtOwhNu78KlzwTTacw4GKQAT8woyAaVuopKAAY9KXPPSkB4pSfmoAQe1Ax3GfagHk0h6etCENzyflwKQjjG2nnNNIORzTERt1A21G33s7TUrEhj1qMk4/ioERse2KCf3mdlKQN/Q5pGyATzyaCBPlx9znNIR82StO6DPelJwucHNMBm0bfu4JPNOwqgfLxS5ZgowfypQQcjaeuKBjfk8pQfWm8fMw7U4/w5U/lSgqQfT3FIoahyApbGaUBt27I6UuRtGFH5UgZeo6Y9KAECnqCKcC25j7UmFzx6UDo21smqDYG5P4UdCSePeg/e69vSkPLnkjHoaBMjuriC2iElxOsSFwoZzgZJ4H1qYD94rAnr0x1rkviDCl7qXhvTpwWgnvi8iZ4YptYH86qaJq3iHWtWvdYguIY9Dsrl4fI24cqmQ345HFUB3O1s8KvPTAAoOcfdUe2McV5dYeLfEqWVl4qup7Z9D1F5FjhRB5ka4IU/Xd19qj8K+KvFy3enX2vTWsmnXs9xCsccY3BUYBT9cUho9WIXg7FzjqF6/WhxGzfMFIHOCucH8a8sXxJ42XTtJ115LI6bqV80Xlqo3RRjIB+uRVt/GmqDTRcFoSf+EkOmMQnHlCQL+eD1pIGj0dfL3B0MTDoCmDg/hTgq/MGSNlzkgqCMj2ryS38Ta1YeFbW60yBIUm1OWK4naPekSh2ALeg4HNOt9b8R6R418U6nfX8NzYQ6bA8FvHyvmMzBSPqcZp2Ksekaboen6frGo6pa24WfUyhuuPlbYNq8fStTbGoC+VEAOgCjH5V51ouueN4vEui6ZrSWZi1S0e4DRIPlPG1T+BrnvD/AIu8TaL4cWDVL6C41PUtUkt7B3jyiBQGOfYDNFh2PZ9i9Nqeo+UcGk2IMDy4l28j5R8p9RXN/D/xBd61bXdtqCD7dZy+XJIse1JF7Mv1xWZrniLxFc+JdQ03wzDbSwaTAXvTOoyz4yFX8CDSA7cxRl9xhhZz1YxjJ/GobTULG6uZraC6WSaHiRVH3fx6VmeCdWvdc8GWesSRiO8uIC3lkYCyY6Y+teWfCbxD4k8P+CPEWteKbG2jtYr2YW5hw0jt5hAB9RRYaPbVjjVmZI442P3mVACaQ28G4N5EOc5LbFzn/GvPT4g8ZQ3kej6ra2sN3d2Es8EkYG0EITgn1GKxfAWt639l8OzeJ7p5JpHuWZ4X+Qor4G4dzRYdj18d1IDcdD0IqIQW8Y+SC3jXB+7GAMd64nS/F2sS6Rc+KL6xii8OmMtbNjExO4qMjryeKbpfijXn1fQtP1zTY4YdaV3RkXhU4wrejc0rhY7hUt2iUKsTxg/JgAgfSmtBCQcwRcnJ+Ucn1+tcz8ND5OlXumtI8n2K8dFLtuIBJbGfxrqjjOKAI/s9uZhK1vEZgP8AWFBn86T7PBhlEEZUncRtHzH1+vvU4C4OelMLY+7mkBH5FvsaM28flyffQoMH6ikit7eE5htooz0yqgGpe3ejn0FIYgzmk55pcnvSdutADWx6YpF5yKVutJzmgBpJzikLGg9aM0AMNNOT9Kfx601qBoYcVG3tT2ptAxh6UgzTzjPpTT1xQAh6mmFsYp560w0AcPrH/I9Xv/XrH/WpWHAxUWrf8jxeZ72sf9ak9OaHuWthrU0g096Yc0mAjAmmEU89OtRknNSwGHO480xvrUh2tnNRnpgUihjcjrTe1OPTkUw55xTAYwFRkDOakbgetMHQ0ARv03Uzt1qV+nSo2XFAF2yJ+znn+I0XA5i5/iosQpt/xNLOFBjz/eosNHwvZNuuIz1+cCvp3QeNHsxjH7lf5V8x2AU3kWP+ei/zr6f0fC6Zag/88V/lTZo9i9GecVOlV1K5qdSPSpMyYVLGRUKsMVKjA0xFhOlSLUS9KkFMTJVqWM85qAVKucCgRZXnmnioVJqVOeaAJQvSpQKiBxipEOTQBIo709TmmCnLjNO4EinFSaH83i619on/AJVH39sVJ4fx/wAJfBj/AJ4P/Ki4Hcj+tOGOKYtO69qm5I8AZpwpq9OtOXFMB4pcc0g6U8UACnLYp4pkasCxZgQegFPFAiQCnCmine9ArDhxT/Q00c9qdQMXOaKO1Ox3qkSwFOHBpBThQITqKUDik705etOwgFA+9SnrSDrSEKOtOFItKvegBSPmFB60Uv8AKgBpFGeaXtxSfxUAJjmhqcQOvemn1zTQCE/N96mE46nPpTm60km0CgljG478mmbefvGnHG78KZ6npQQwO3BO40044+anHb8uSc4oO3PCnjvQKwjbeu7pSHaEB3Hk0MV2cLSnaRj2FNADA7hhjwKDnackjmhNpVjQNpQCmMOd3U0ihtmD60HYc4P601QQgxg8+tKwx8fJXjpmhc7TkChP9YMHFLhtgxj3osNMb1bj0powM464p4yXwoHSgbsNwM0wkN6kYbtS/N5nUUqn5sYxQQPNPftQSYPjDRrvWIbCaxmWC7srtJo5G6Fdw3L+IFOHhfSE1s6vHBJFcu26RFkIjZvUrnH6VuFWzt7A9aGDbhnnmi4zm7bwT4dg1L7ZHZydXZYfMJjRmGCVUnGcVZt/CujwRWEUcDYsJHmgyc4Zjk5rcwSRwKULk8jtTuM4HXvhzaNHaSaGGiaG9Fz5ckzGNB32jP1rd/4Qnw+uu/2wLdvM87zxGWPl+aTkvjpnNdGq8kU4D5TQK5yk3gLw/JpI0oLOlr57TlVc/MzMWIPPTJq6fCGhGS+ZrVmW+tVtJ0LHHlrkqB6Hk81vds+hpy4x0oZSOT0jwHoem6zp2rxG9lu9OheC1aaUkJGxHy4zg9ByeeKsv4M0RtO+w+VIFS4NxFJgFopCOSua6Ptx0pR0NIpszdB0q30m1eGB2laRy7u4AZie/FZuseD9M1LVptT865tLi4hMFz5DYE0Z7N/iOa6QClPSgDK8LaJaeGtAstD00SfY7SMRw+YxJ2+5PJqlB4P0WPw3d6BJFJPY3cjyOGPRmbcSPxNdCc+uKP1oA5Kw8EWltqdvqNxqt9e3VtA1vG02MbGBGMD0Bqay8FaXanTVWWVlsGlMYfo/mNuYH8a6fj8aDQO5yuneCLCztJ9NW+u5tIlRkj0+TBjhBJJ2t948knk1Dpvga1sr7Sb2bWb++fSA62STYAVDjCHHXGByea7EdKa3NA7nO+BtO1Cw025k1SNEvbu5aaQJ0UZIUfliug5paQ8HFSAnzY6Umc9qU0dvWgBCee9NOT8y9KeBx1xTKAF+8KaRS80ppDGGkpx4zTe1ADTjNMyM1I+MYphx0oAQgUx84pxxTWoQxmDTcEGnUhpsY09aYetPI60z9aQCHpTVyKc33c03+EGgDiNaz/wm9wc9bRP604Umuj/iupD62ifyNLim9y0tBmWzRu7UH0pppWAV+KjanbueaYT19KTAYOCaaenFOPSmc0gG855pvc05vSk7DNAETEZpCeopzkZPFRkggcd6aQ7jHboKYTzUh69KZleeO9DQXLun8W5P+1Rdc7f94U7TivkN9abeHcg2/wB6kNHw1pg/02Dv+8X+dfTumfLp9v8A9cl/lXzLowB1C19POX+dfTdl/wAesI7eWv8AKg0exaUVOhquuTU6nikQicY4qRMGoEY1NHmmImQjIXvU6mq6Y/Gp16CgRKKkSoVNSoaBE69KerGolNSoeKAJk+tSRnmolNSpQMlQ84qQVEuafnpQOxKg61L4d58Wx47QN/KoVb0qbwxz4u+kB/lQI7YHiniolPFPXrQIkFKKaKkWgkcOlOFNFOxQBIDx0pVpq07PFAD16U5eDTV6U5aBEi5p1NFOoAXtTu2Kb2p4NAmApc4pM0ppki0CilXpTQC0DrRSrQiQXrmnU0dafmhjsHakHWlHNHegBOlDdRSrSDnNAgO3PrSPil4pM5HHWmAnbpUb/cPFSEjvTWbjGOKCSFiNgwvNIT8oyKk5z0poPByKoliZUj7v0pMna3BxS5YR8DrnFUZ5re1sWuL2byogcs5PC0xWLhPA+XHrSZ4b5fT8ayP7b0P7QV/tINIo2kLyDUsWqaO6nbeLiNSxye3ekxGnkbSAp5PA70nf7vHesyfVdIjmktZL+NZk5dM/MOM8CmW+u6DOjyQ6hG4GFYrzg+/pSsVc1V2bCcL9O5pQq/Lu/Ssy61PRrOw+2XV9FBBE4DSs2ACegJ/Gln1PRoT5k19GiP8AMDnOR2IpkmkvDNt2/nS9dqhgOM9etZ1hf6XfTyQWd4JpQMsg4IHrTX1TR452h/tCJXhYq6k8qcd6B3NMn95ngDHrQQwzx82Omazvt2nbd32+Laylgc9cUg1XSZAzrqUR45IYUFbmk3zOB0zijjdgfeqnaXVndMq2t0soAPQ88VZESliNzdc9aCR4DFSo455oKsXGTxmmmJDlizAmgwAspLycdOaBjgCH/wDr0/8Ai6c4qEQ/MRvfrnrTliUMcO/I9aBEy43Ec+1OUAZ6n1qAQqCP3khK+9AhwD+8k9uadhonz8pwpoU8HNRrF1YvJkjB5pPLG5WEjjb05pDRKgOMevSlHTPaohCQrATPyc/SneWdxPnPyMYoGPPWl4xntUaxNxmZvl603yWAKmduTmgaJfrS9O1R+Wwb/XNjGMelBjfAHnNmgZJxmm5+tNKuQ2JmPPB9BTQj7s+cRx+vrQBL+eKT6/hURSXaB53fJOOtKVfnMv3vu8dKTKHk4HbNIeoHemiOTeCZOgwaZ5cuMGX5gc/hSAkFJ05phjlwcS9aTbLlf3v1oAk+oNMbr14pNk3P776UFZST+8GO3FADu3XmkHTk0zbMCp81eM54prLKUI8xck+lIY9unfJ6UYxwajKSeYG3LjHHFIRIqj94M/SgBzcjOcY601h8tJEzkurkHBwKd9adh2GsKYaexpp6UhjDSd6d1prjmgBtMOKeeKacGmA3tTW7Cn0xqQHF6/8A8jx9bRf5Gkb26UviA48cDP8Az6L/ACNGap7miIzTW6U89CaaV+WkAxutMYc8U9+ajakIGpj+3FOIOaY3U0hjDzz3prdqd0NNIOaQWGc85qJjjA7ZqY1C/wDOqQWGEsWNNbNLzg47U1g20UMGi7YE+Uw680t1kKvb5qNMXKNz3pbpWKjP9+gD4g0ABtTtj281ePxr6YtjiGMdBsHH4V8x6VL9nvYZcAlXBAPfmvXIvH16AB/Z8OAAM5Pb8alGsj0hKmiPY15r/wALAvscafAPXJP+NPHxDvguf7Ohx0HJ6/nQTY9Mj696mXj1rzFPiJfZ/wCQfB9Mn/Gph8Rr9Rn+zoT+J6/nTsQ0emq3AwKsKTtry5fiPfZB/s2HHc5P+NSJ8Sr7j/iWw/XJ4/WiwI9QWnqa8w/4WZeqf+QbCR9T/jTx8TL3JH9lxZHv/wDXosI9SQ+9SofevLF+Jl6Of7LiJ+v/ANepB8ULvj/iVR5+v/16LAeqIRUqMc+1eUL8UboMf+JSmOwz/wDXqYfFO64P9kIOPX/69HKxo9W57dKf6Zrytfipc99HVf8AgX/16kHxWuAu7+xwR/vf/XosxXPVBj9Km8Mf8ja+P+eH9DXlC/FaYgkaNn8f/r0ab8Yxp2tm8m0N2Bi2jB4/nRZg2fRkfcinKa8QH7QFnn/kAzYxnI//AF13/h/4i+GtV0qG+8+WHePmQxMdp9OBRZiO0FOWubXxr4a4/wBPYf8AbF/8KenjPw3n/kIN/wB+X/wpCOlU04Vzv/CZeGv+gif+/L/4U9PGXhr/AKCJ/wC/L/4UAdEKd9K54eMvDXbUv/IL/wCFSf8ACXeG8Z/tQf8Afp/8KBm+M09eK58eLvDW4f8AE0H/AH6f/CpF8XeG/wDoKL/36f8AwoE0dAtOzWCPFvhsn/kKr/36f/CnDxZ4c/6CiH/tm3+FArG8PWlNYieLPDhH/IUTH/XNv8KP+Er8O4/5Csef+ubf4UWEzc9KUViDxX4dOF/tSPP+43+FO/4Srw6OP7UT/vhv8KYrG0KUVif8JV4dz/yFI/8Av23+FKPFXh3P/IUT/v23+FMVja5xSjOKxf8AhKfDv/QVT/v23+FOXxR4d/6Cif8Aftv8KaCxtDrzS8Vj/wDCUeHuv9qR/wDfDf4UHxP4ewD/AGpH/wB8N/hSYGxjjFL14rHHinw71/tRP++G/wAKB4q8Od9UQf8AbNv8KQGyelJwfzrG/wCEq8O/9BRP+/bf4Uh8VeHf+gon/ftv8KpCsbPygcUHisb/AISvw6DzqaZ/65t/hTD4t8NqedUX/v23+FAjaJ5+7SHPZaxD4u8O5x/aY/79N/hSf8Jf4cXj+01/79P/AIUCZsZbnNIWOMYzWI3jDw3k/wDEzGf+uT/4U0eL/Du7/kJj/v0/+FNEtG027bwp6c/SsnXNLh1zQbjSZJDFFMNrHGT1qI+L/DoJzqQ9v3T/AOFRf8JV4ZOWOoIdx5/dP/hTJ5WUNI8B6bp0sskdxI7OoADDOFHIp934KtryGW2numC3CFX8pdvB7DFXR4r8Nb0P9ornGM+U/wDhTh4q8M7lX7euBkj92/X8qQcrM658B6XPq/8AajXEv2hBguP4uMc+vFQaP8PtP0uS5ms7shbmVZJVKZGB/CfzrZ/4Sjw1hv8AiYLyOf3b/wCFB8UeGeP+JgpYD/nm/wDhRzWG7mPL8P8AS59Fv9Iurqa6tr6cTSrIcgEdAM/QU5/A1ozRRfbm8u3RYwHTJwvStYeKPDBwBqAABzny36/lSf8ACSeGdzn+0Btbt5b/AOFMeommeG7Ox1Z9RhmIlaPy8KMcf5FZ954GsLq8uLiK48uS6leWRtuSSVx+mK008R+Gt4P9ornsfLf/AAo/4SPw2Xx/aagdfuN/hQmS02c9Y/Dm2tk8uPWLiThi28dfpzwPanab8ObWzllkj1B5N4OEdOAT361v/wDCReG/m/4mSHd1+Rv8KX/hIPDpYk6imduB8rdPyoZWqKWi+EU0zVbS/S/ldrWN02AYV9+Mk+p4rp8jzGzx9Kxjr3h44/4mUYCjj5Wpf7e8OsSf7RiI+jUE2NkDgr69qReeST6Vj/254fDbv7Si9OjUia34fyANRhOPrQFjaPGCPxozh+nNZI1vQMHGpQ4/GlOsaCz7hqcGcYwSaBpGsv3j8p5NOXIcrtOKyf7W0Td/yEYOD/ep/wDauiMWH9owcnqHoHY1RnPSk9ux9qzf7U0bO4alBxx9+nf2ho5UY1SA4/6aCgdjTH6d6Dn3rNN/pLKQNSg5/wCmgp63+lkhhqEHAx/rBQMvDkd6dt9R2rP+1aaV2jUYcZz/AK0U77VYHP8AxMIef+mq8UDLp6jA9KB/Wqi3Njkf6fDx/wBNVpDNZ4wL+Lrn/WrQBbHHQc0hBxntVbzrUkkX0PI6eav+NKk1uCv+mxHH/TVeaBosjpjNNYjg+vSq5eEqR9ujHOf9YtAkiJJ+2RnIx/rF4oGWBnp3oxxnFVw0Y2j7ZHkd/MWkOzBX7VGQf+mi0gLDcdBmm9++aibaSGW6TpjHmLRhRj/SUPv5i0x2JgOKQ9O9RbV5zdJz/trSjZkYuE4/6aLUsEmPI5GKQjI+tNC8YFwnXP31prbsti4Tn/bXilYBz52//WprHHYH2pnPA+0Lx/tCkKnbjz1PP98UwGxA75W27fm796kzjtTU2pn94pz/ALY4pSy4/wBYn/fQosOw0nnpTTTiV/vJ/wB9CmMw/vJ/30KBpCN1pv8AFS5G7O5P++hRkbs5T/voUrAMycimt1PHenEqQfmX/voU0tx95P8AvoUWCwjD+dNenHkD5k/76FNYjozL/wB9CmtwscT4i/5HiPdxm0GPypepOaPEu0eNoSzA/wCjY657Up+7702WhhpjU85xTee9IYwj5TTTjFO7mkPYVLY7kZJz0ph6mpWNRE8UhDTSZG859KUjIFI23JoGRtjBqNsY6VI+M/KTTGAIPJyKAImbj0pm7OB2p5UYpMLwpoAt6cRsk9AakueYQfRqj04DyZeuM067+WA898/hTQHwnYLuuIsHqwr1t/DVp9k2wyTLN9nEoZvusSM4ryfTCFvIiCfvg9PevVD4jVtStXZpRYwxgPEAMu4HH4VKNGOvvDtnZz2QkkllSYiObacbX/8A1Yq3F4c0xrq8ihW8k+ylVABJZic1A3iaK8gaK9iCus4kjKdB06/hUkPiOK1mvZ7ZpEe4lDR9OmTnNUiJMgvdBs7OC5umneWOKVV2g8nIzjPrWgPDOmsIF8y4huJo2kMRbO1QMjPuaT+2dBlV4pVmWKWVZZRx1A7fjUja1pA1qXUmvJpxLG0YjCj92uOP50EFGPw3/wAU3NqLSP8Aa0LMkeODGDjP8qPDei2t9Z3NxctcMICu1Ycktk47VpR+KrX7SLcW4bTfJMZGfnyev61Q0DWzpGm30Vs5W4mP7lsAhRmjUaNBvBSFL2Rbt8oga0QjljjkNWcPDkklppHlTEzXzsrK3RMZyR+Va8Hi5bd7COOESxR/NdO5+ZmPXFJJrWij+z5Le6miexdmWMgfOGzkfrQDK0Wg6PcXF3Z2t3ctd2as0m4HbLt+8Fp+qaLoFp/Z6+ZfO14m4gsfk5xim/2po9lLf31jJLLdXauFjbGIi3Wo9Y1S3vp9LaI7RbRhZCe5zk4piLuoeFdMju9StrW6uibCASlnz83Xj9KpeHPDratY/aWnMO+RY4l/vEjqfbitG48RWMt7rU21vLvYBHCPcZ6/nTvDmpLZ+HEcNG8tjOskkROC6YOcUahoV4/DmnXcl3Z6RfTzX1qMlZEOyT1C1UHhfX2cRrYpv278eZyo/wBr0rWstV0bS7y6vtNvJpZrnARSo/cA9T79637HUtJvo754r91lNmyXF3n73HXHrRqK5yth4U1KYyw3UMkFwCNjZ3R8+p6YqK48Ka3Fe3NvDbJcLbkqz78A49PU+1dQ/i7SRp5s455ZBGiojnrJhgSf51NF4o0eKO4S3ul8w3LXETyE4bJ+7x6Yo1A47WtHbT4rO4ikMkVwhJ3DBVgcEfzr2n4WWUp8F2uIkIJ55ry3xhOhtNPtWkRp8PNJsOQuWJA/I17J8K8r4HseF5HXNJ3KWxsCymz/AKhKkFjL/wA8Y60B7EfnTxnP3h+dK7EZy2Mv/PvHSiwk728f4CtRWx3/AFp24f3v1pgZgsW/59k/KnfYGx/x6xflWmDxwR+dOXJ//XS1EZiaexA/0SIfVacunnJzaR/981qr0+9j8aeu7bw360ajMkadn/lyi/75pw00D/lyiP8AwGtYHHf9aduORyaBWuZA0sZ/48ogP92lOlqPmNnDj/drZBJP3jUd2f8ARpDyTtNO4jFNradPItf0py2dp/zwtvyFYxLE/ePU04M395qLiNk2ln2htvyFBtbT/nja/kKxwz4xuNKC/PzGi5JsC1tO0Nr+Qpy21qTjyLb8hWNuYEcmnozZ+9incDZ+yWf/AD7235ClNpZ7f9RbfpWQWbH3s0u5v71Io2Ba2YH+ptvyFIba0Jx5Nt+lZBZjzuIpF3ckMaBGx9ntc48i2/SkNva5z5VuPwFZBLYzuNBbIzk4pgzYMNqTzDb49cChre0PSG3H4Csbcdv3jj60u5uu44+tMzNcQ2u7/UwfpQ0VrnHlW/TjgVjs5GPmNNZhn7xzj1oA1fJtgxzFBz3wKa8dsM/JB+lZJ5Xlj+dDMxOG6UxM1vJtxIP3cBz6gUGK3Eg/c2/X0FZJI3nr+dLuw3c0CNYRQFxiG3/IUBLYYzHb/kKyAWX5ixxn1pW25VeefegDXKWvGIoORzwKFhtt5xFbkY9qyTwwGT09aB944yOKANYQ2m4jy4B+VH2e1KD93Acn2rII43bjn60pGMAE8n1ouBrC3tfOX93bjn1FH2Wy358m2/IVk7WMy8nr60n8Z+agSNY21mQP3FsRg9hTmt7Pcv8Ao9p0/uisZWIUfNnr0pzscryelMbZqva2Ik5trXBH90UgsrEuwW1tfxUVmtnzup6UiufMYfNxQBo/YLA7h9ktc5P8IpP7OsGHFna/98is9S25vmbqaSGR+fmP50CNFtN0/HFlaH/gAoGm6a2d1jaH/gAqhGz7c7uKA8ig/MfagEaDaTpuCf7PtMf7gpraPpRK4020Iz/cFUvMm248xqXzJQB+8akUWjo+lgn/AIllqR/1zFB0TSeT/Ztr/wB+xVQzzbceY1L58w/5aGgdiydC0jqNMth/wAUo0PSW+7pkH02Cqv2mdT/rGx9KX7Rc/eEz/lQgLH9h6VjnTYR9Eo/sPSuv9mxf981X+1XP/PZvyFAurnH+ub8hRcCz/YWl4z/Z6fgtB0LS8f8AHgo/Cq4u7pek7flSfbLo/wDLc/lTHYl/sLTAf+PGlOg6aDlbNvzqL7bdY/1xP4Un268xkTH8qBkraHp+P+PVvzpv9h6d/wA+8o/4HTGv7z/nt+lL9uuiR+9/SgLCnQ9P7Qy59pKBoljj/V3A/wC2lN+23f8ADL09hXQaQ3nafG8ihiepNIaMFtFsVXAW55/6a0h0WyHe7H/bU11RjXI+RaNq/wDPMUyjlV0WzJ+9ef8Af40h0WzB/wBZd/8Af411e1QP9WKaUjx/qxSEjlv7Hte0t5+ExpDo9r/z1vf+/wAa6kxx4/1YpjRof+WYpIEcwdHts/8AHxfD/tuaYdIgAOLi+/7/AJrqvLiY/cFNaOP/AJ5g0DOU/smDH/H1f/8Af80n9kw/8/V+P+3g11DRxf8APIU0xRH/AJZ0AcudJh/5/NQ/7/mm/wBkxn/l7vv/AAINdP5UeeIxR5MQ/wCWYobC5y/9kw4/4+7/AP7/AJpBpMODm81Af9vBrp2iiyP3a0nlRHI8taCjl/7JhH/L3qGP+u5pP7Ii/wCfu/8A/Ag10/lx7dpjWkaGHcP3a0AjlzpEeMfbNQGf+m5pP7JTp9uv/wDv+a6gxRZA8sYpHgiJ+4KYznLTTYba5a4jaaSUjbmV93FWmVsd61zFD08sUhjix91fzpMDGYHimHPetkxw/wBxT+NMeKA8+Wv50AY/ammtYwwY/wBWKaIoRn92MVDQ7GRnJNMIrXMMP/PMU1ooTj92KBmSxwwpjbTmtUxQh+Y6Y0UB/g70AZD/AC9aYe9a7Qw5x5dN+zw4J2UAYzUEgMcr0rUe3ix9yqmpyW9jaNdSQF0QjdtPIHTNADbMO1vMsUnlyFcKxHQ1Xs/7SNrM2peSjhsIsfQgdyfetCLyTAkkI+V1DA+o9abdsvktkdqAPiDwvYNqOt21msm3zW+8eQtepSeCXhndGvk8lcBpSvc+1eXeFtSi0jWrfUJY3kSE5KKOTXo0nxV0GSRpJNE1N93UBePyzQjRl7/hC7NPlOtxlv7ojPNSp4ItDnGtQ47nyz+XXrXPyfEbwuZNyaHqyEnJO3n8OeKuL8T/AAsTx4e1Zc9gvH169aqxmaJ8HW6zBDq0a5H3zGdpFXYfAMMk0cCa5bszZCYTr696xh8UvCXyqfDur4XoCmf61Ja/FXwjb3MNzF4c1dZIRhDt49+9MDT/AOEGKST/AOlf6l1VyUPcVPqHgRLErG+qRs7nlRGfl+pqm/xn8NSebu8P6xmYgviMduneobr4veEru4E8/h7Wy3fC8H/x6k0xXNW8+H0ls0am8Exkj3qUjPPsKm0v4bTX6GRdShXcvTyyTnPfmqMnxv8ADbxRr/wj+tL5S4jxGOP/AB6pNN+OXhixBjh8Pa0EPP8AqgST9d1CiTc2F+E1zn/kKQZPU+Wf8akX4S3W3H9qQ/8Afs/41nD4/wDh3Iz4f1rj/pkP/iqmH7QfhoAf8U/rY/7ZD/4qhoq5fHwjvf4dVtuOn7o/404/B+7cgnVbXI/6ZH/GqUf7Q3hkDnw7rh/7Yj/4qpB+0T4X/wChe1zP/XEf/FUWYtC4vwhvh/zFLUn/AK5Hn9akX4RamFIGrWqg9QEP+NUU/aK8KgZPh7Xv+/A/+KqQftG+EcjPh7Xv+/A/+KoswLI+D+qH7uqWoHp5Z/xpw+D2sbt39qWnT/nn/wDXqEftGeD886Drq/8AbAf/ABVWE/aK8GPjdpGtLj1hH/xVFmME+D2sKd39oWfJ5+TqPzr1Twx4eh0XQrbTmkaRolwWB4JrzJf2iPBPH/Es1cD/AK5D/Gp1/aG8DdPseqKPeIf40WYbHra2Nvj+PP1qRbOD/b/76ryVP2hvAYHzQ6l9fKH+NSL+0R8Pe5v1PvEP8aOViuesfY4f70n/AH1Tls4em6T/AL6ryhP2ivhtu2tdXYPoYx/jUo/aJ+GOPmvrlffyx/jRysD1X7FF0DzY/wB6nJZR5x5k2P8AerysftFfDD/oJzj/AIAP8alX9oj4XFedXlB/3BRZiPVBZxAcSzf99U4WcfH76cf8Dry9P2hfhWcf8TuQf8AFPH7QfwqP/Meb/vmlysGz08Wcf/Pa4/77qQWqf89bj/vuvME/aC+FP/QwMP8AgFSD9oL4T5/5GP8A8co5WB6YLNc/6+4/77pxs93ytcXJHpvrzMftBfCf/oZP/HKcP2gfhN/0M3/jlPlFc9EOjWPXMue/zUg0eyA/5a/99V58P2gPhL/0M4/74pR+0D8Jv+hoTH+5Ryi0PRBotmecy/8AfVH9jWP/AE2/77rz3/hoD4S4z/wlCD/gNKP2gvhL/wBDRH/3zT5RHoQ0ey/6a/8AfVOXR7PPWY/Vq89H7QPwlPP/AAlEf/fNPX9oH4Sn/maIh+FLlHY9BbRrMDrL/wB9UHR7PjmX/vqvPv8AhoD4S/8AQ1RZ+lIf2gvhL38UxH/gNHKFj0JdFsies2P96nf2NZ8483/vqvPf+Gg/hICMeKof++aB+0J8Jc/8jTF/3zRysR6D/YtmQBukx3+amnRbIH/lp/31Xn4/aE+Eisf+Koj/AO+aP+GhfhJ/0NCf9807MTR339iWec/vf++qY+k2fmwRgS4cNnn0FcF/w0L8JRnHilP++aib9oH4StPE3/CTqEQMMbPUU9STttQj8P2b3K3Vy0TW0ImkBb+Djn9RUptNCaITfbFCbdwzKAce4rybxF8WPg1rd21zc+LSrFQhCx8MuPun1BrNX4kfB8NM8njydmlAXmAcAe1PlYHtENt4fmRZkv4yjAkZmUHA60ttb6Jcvc+TLI62x2ynpg4zx68V41b/ABL+DEUrSnxg0hKgY8oAAD2/nW3/AMLs+Dv+kE+JyDOQcKm0KQu3t1o5WB6cljorRQyNdbBMm5N8gBYdiBStY6IHMYvI92OR5wzXiuqfFb4V3It5JPGzzG0tzFDGIAoJxgEkc8VHF8Tvg99kEM3jGT5wGlwnzF+xDdcD0pWZNj2DVJPDVhvS5vDuQgsqtuOCeOBVz7DpHlwytcCNJR+7LyBdwP1rxKT4l/CCUu8njhmmkILyG3XLD0rQvvi38G7iKCOLxa8flLsJdd24d8A/dP0ppDseqRf2DPF5lvcvMFJDBGywIGSMdafpsejalCstvJKNxICu21vyPNeL2PxU+FFhqVpJb+Md8UbOzExhSAVIwcfeP1rStPi58HYNTS+bxc7sIjHsxgY9c+tPlE0eqLHojTSxedKgi+9K5xHn0DdCafcxeH4GHmahGoyox5yk5J4ryaf4u/ChraKzi8cBbWGYzQxtCGCkg5DZ+91PWqb/ABH+DB2bfGY3hzJuaIHk/wCHajlEe0Na6GsmPt8YBbHNwuc0sNno9xAtwl4WhcnY/mjDfjXikPxC+DKSbz4zVm2MhJXOdxzn6jpVm4+Jnwan8OR6O3jPyyhGJYyVwM9gOKLDPWbyPQbUH7TemIgE/wCsGDUz2ejGwF+t0zW+0NvWQEdcY+vtXjH/AAsH4PiPavjqOQkbSZV3YH0NXoPid8HIbG4tk8aRgzOsifMdsZGP4enaiwmetW9lpU2JRPLEpHSWQIw98HtSGz0Zbs26326UruCrKCSPX6V494j+J/w41S8Got8RLNrlIhGiY2ofrjtUjfEP4SymN3+INmkhjCysgwfwPpSGj2JNJ00yDF9kE4U+cPmPtUseh2p3fvZhjPGea8gh+I3wn8/zpPiJZFxt2gEgDac8cda6yP45/CbaP+K400fLtOWOf5UCsdlFotqyZ82ccdN1L/YdsyE+dPx/tVyEfxv+E7A58daUMjjLn/CnR/Gr4U4Kjx1pWWPH7w/4UFcrOsOg22zd58w/Gk/sG2KbluZvxNcynxi+F2MDxrpbH/rof8KmX4t/DMjb/wAJppXI/wCeh/wp2BJnQf2DBsz9okxjNA0OA4/fvWFH8VfhszBR400rp/z0/wDrVIvxO+HbMNvjHSj/ANtf/rUWHZmqdHh8x186T5cYx3qjBDayW0d0Vv0jc45hb5e3PFQQ/EfwGZnZfF+lckY/e/8A1qi/4S/4eyKB/wAJhahSclftjbfyoSFY05rHT4nKyagqHbu+c4wPX3pX0/T18vdqUaiXmPJxuHrXLa9r/hfVrmX/AIqvRPKEQS3PnYZRj5geOc8VRu7jw7qWl21hceLdIgMPyieK4ySgO7HTjn9KOUqx3EOmWc1u1xDqCPGuQzA5C465po0uz85YTqUXmMNypnBI9cVz1tq2hR6fNAPEWjh7mVPNEc/yhFPJHHUg0mqX2jyeJY9WsNe0hxFGEVWnx8uMY6UrAb62GnnHl6nCxLlcBgTn0FTHQhnAufr8tchHHpf2iO6/trRknjZVjdLnhQDktjGCSOK7ZPEOgN01uw6DJ80cnvQIzr+wgsow011kHooX5vyptpZ2txHLIl2Fjj+80g2gfnVrUbzw5fSxzya1ZK6D5dso/WqmoyaRJptxHa6zp8ksjBiHlAV8fwkehqnawrO5KNJh/dn7fD+8zsyw+b6etaNhHNHbCO1u4JYlO3KjPNcXe2L32nx2K6vpkBVPLWUXPMXzbsr/AC+hq4sFwui3MNnrOmW15K6bNtx8igH5j9TUpaFnXM10siRtc2wdvuoR8zfQZqMzy4P+nWQCnaxz0b061zmpqzXVvdw31hM6xjJNzho2Awcex61my6XNJcJcG+0zaF2PH9q++ezn3Gf0oKO52X/P76Bj2whpJPt0YGZICTwMJ3plpfWEdtBG2qWjskaqzecOSByaS41Cx3I39oWZAbP+tFKzHbVA0s6zCF76yWT+6Rzn86SM3sgZllt/kbDfIf8AGsu7trObVmvV1SwG5gRuccDvWjbXtiqyL9utuHyP3g54qUnc2rQSimiTbqA/5aW//fs/40wG/Zdwkt8Z/wCeZ/xqT+0LAEk31t0x/rBUMF7ZCLH223HJ/wCWg9apJmNg/wBO7yQf9+z/AI0uL3/npB/37P8AjQL2xPS9tz/20FAvbL/n8t/+/goswsMIvecvB9fLP+NNb7cRgNAD6bOcVI15ZZ5u7c+3mCub8QJez6sZtN1S3iQw43eYOXA4/Ciw1E3m+2rgF4AemSmAT6Uu3UMceV16+WeK8+tLjxFfyLA9/CJbfJkkZwIy/Yr68VdlHioWsYh1qGSYj5y5VceuPWiw7HYP9sUBpJrZR7rj+tIz3XG64tVJOBx/9eud1OG5utLtbV79Gl8plZ94BD5GCfTvVO5ivDe/2jAYhdF/kjeb92Fxjn0PU0rO42dYpum/5bWxbsNvX9aGW+5+aAf8ArldGtb+wvbeKe+gmja6Ny7ibIUMcslde9zZ5J+1w5J4/eCnYm5Wb7co+9B/3zSYvv70HT+7UpurXH/H1B/32KT7Va5/4+Yf++xRZjK80l7CFLtb5bgYWkdr7esXmW25uQMcn6DNLeXNq8ce2eFtrj+MdM1k39jJLrMV1FqUaxc5beMx89APSqhG6JlJo0l+3NnabcjPPy0j/wBoLnIgHGR8tO8yMwyoLmJGJ4YMPTrVSKGaGCVTq8crsPkZgo2moaLT0JWbUMYxB+VJ/p+R8sJz7dKpfZtSxn+2rf3+VaQw6mf+Y1AB6bVpWGWWa83EYg3DqKYxvQOI4iM1h/2dry61dXEerWyxSIApJByeO3QVomLV++qWx9OFpWAtb70c+TFn61GZb0jHlRDn1quYtaB51K2/JaaYNZIH/Ewtuv8AdWiwix5l8T/qIsd+ar3ST3KGOazgdAcldwxmo9Xs9QmuLSW0v1hEbjzgMHcKulWUTquCxU7TkcnFCGVxJeAgeTEAOnzDH0qOf7dJC6iGLnodwrkYtP8AEIkUOJ9m8nG7oT179BWp4cttUsdZkjmjkltXHySO+dh7j86BHxaeCOKCee+KaGAJ6mmkkUkaokf8aN/GRnNMB4HNKAfWqRDH7iOTnmk3E8KTQmSMN0oI7imFh2SD1PSjJx1NNJ9DTs549qAELEDqaduPHWmd8Up/WgTHlie5oVs9c01OvzGlY9ccUEgG9zShm3AgnFNCnA9+tHQ9c0ASBmIHNKWOajXrSjnrmmA8s1Lu7VGCePSlB5oJHnjmgP8A7VNPNKQM0JgPDEUpYnoP0pmcdTQW9Kq4DwxA3EjPTpS7z7fkKhxyOtBHfNMGTBx2YE/QUbuOf5Coh+VO6gc0IViUOd3b8hU9n+9uIo9yDfIF5X1qsCAOetWtKwdUsR63KUpbFxjdn0pH8M7f7LbOkdsQ0alv3ftWvYeB9FtIgDptrK3q0dehRW6rY2nA/wBUv/oNNNspPSsoN3HVVji18M6KT82i2RP/AFzFSnw1oWBnRLH/AL9V1ptlz90Cg2y98Vqc9zkH8N+H886JY/8Afqli8L6C7hE0KxJ/65V1otVY9A3tir+nWKwDzNmZO1Kc1CNzWhQdWdjk4Ph3YzMv/FO2CKf4zGKi1HwR4Zskf7RplhlecGPiup8T6jqNjYNJHJhV7E1x9qdQ8RTLFcSL5bHt1rz6mMvoj3sPlsYK7Rhv4X8J3moRQW+m2rqfvFI+RUGqeA/D9orqljAGzkEpXreneFLPRYPMhQFnHLmuX8bWga0d/MxJ2A71h7ed9zpWHpNe6jyW+8N2VurMlhalPXZWl4YuPDwdbPUNEsNvQSeXWRf3l9CzRyMypnHzVR3sxJ79q7aFR3PPxVCLXum18TNL0eF1FpptpEHIwUQdM11dnonh2DQ7L7TpFmd8K5by8npWNo+l2/ii1+y3U0iSx8oc9a1h4d16zi2Wt4J4k4VJBxXp01d3Z47cYe6zPv8Aw5oMTNLa6ZayqQTjy65W40uxa/0wf2Xaxq16iPiPqNw4rsg+sWrEXekyFB1MXNVNYnsbsaTaafDLHOl/HJMJEweGHet7RZnKUO4nxL0LR7VlFvo9pFwOkYrY0LWPBWhxwW954UtLsx267z5Y5PPNX/Hmj3F+VeAFxgcEda5p9N0O8kigk11bLUmj2NDMoAJHpzS5EY053bOxPj34dn7vw+tGXHXy1qS60Lw38SEtf7D8MWenpbzHz2CDkYrF8I/C7WNR1m3S4urV9LbmSaCXcR7Yr3Twh4Y03wzDNb2Mbgv94sOtZzcYq5o9zhtF+CfheG3cX1nbTHdwDHW7pvww8J2d2si6FYPHt6NF3rtxnnPPpQASDziudzutAbOfk8F+DxBKx8NaZxG3IiHYV+e+plG1TUNsaKovrhQAo4AkYAflX6Rzg/ZZx/0xf+VfmtdMTfagx/6CFz/6NanHWIReo35f7i/98imghjjYo/4CKM0cVK2NXuKwX+6v/fIpNqf3U/74ooJ44NMBkgjH8Cf98iowq/3U/wC+RTz9aaO9CJYhVf7if980BU/uJ/3yKX60d6oAwg/5Zp/3yKUCP/nmn/fIpKXIoFYXEf8AzzT/AL5FLtjx/q0/75FNDjp3pWYYpWCwBY/+eaf98il2RnrGg/4CKbuHWgtz3oY7D9sWP9Wp/AUpSEj/AFa/kKYGzRmkO8kPEcWP9WoP0pBHH3VTTd/HajdQK7HmOP8Au0nkx/3P1pA9L5gJ9qB3D7PF3T9TTTbW+f8AVn/vo04yU0uKB8wp06xbP7jPrlj/AI1F/ZOmkf8AHr/4+3+NWhJwKXzF9KA5iquk6b/z7H/v43+NJ/ZOn/8APufwkb/Grecim7sd6BXK40nT8c25/wC/jf40n9l6eP8Algf+/jf41Y3+5pQ4ouMrjTNP/wCfdj/21b/Gg6Vp/wDzwcf9tW/xqyGpTJj3pXBlU6Zp/aF/+/r/AONIdMscf6tx/wBtn/xqzv8Aak3dsUAit/Zljn/Vyf8Af5/8aP7LsgeY5P8Av8/+NWiwzQWpDsVv7Ls/vKJR/wBtX/xpV0+2B+XzQfXzX5/WrG80hendjWhH9ljwAJJ1A/6at/jT/LYE/wCk3OewMrU4Mp7c0m7nqTRdjuIqyY/4+rkf9tTSj7Rn/j+ugP8ArqaTcKN3P+NF2Fw3XHa+u/8Av6aUm4LAjULsD/rqaaCKQ7m4U4ouwuSbrr/oIXn/AH9NKGuhg/2hef8Af000MQMnk0u7OBgZouCYrNeMfn1O8ZRyMyHit/RtGW909LmbVNQDE/wzHFc+ee5611GgReLG0qNtJ0hbq0LEJJtzk/lXRhatKnO9VaHPi4ValO1J2Yr+HV6Jq2o4J/57U1/Du0/8hbUv+/8AWmIfHwwv/CLqzD/Z/wDrUCPx6WH/ABSpOcDJj7/lXqPH5f8AynlfU8w/nMj+wW/6DGpAf9dqcNEcAf8AE41EjcB/rvU4rs08IfEd41kHh+wyQDtL4/pWfrGh+OtMWP7ZotlG7yqiAnAbkE849KqWMwDWkTNYXH31mZOs+G/7P1J7Ua1qUmI1bJm55qoNGk3AjWtSHqPOrovFY1x/Ft5DY2dtNHFbQby5+YOc+3SsyH/hIJrlIIrKzMrP5YU4HzdcdKFWwlvhLdHHX+Mof2PIp3DXNTGf+m1J/ZE3P/E/1PJ9JxW7Z6d4vljnMej2MogkaObLY2sByOlVdOk17ULi4gs9Gs3ktWCzhTyhYZA6elP2+C3UA9jjv50Zq6PdBQTr+pn6zUh0q6xxr+pj6S1dub7Ure3mmn0+2VYJvIl+b7j8fKePcVZszrV5dRWdrpVvNPKrPGiNneF+9jjtkVLrYL+UtUcfb4jIGlXw/wCZi1T/AL/D/Cn/ANl32N3/AAkWpj/tr/8AWrX1eHXNJnWC/wBHjhlZdwUt29+Kq3t1qdn5Ru9JijMv+rBf736VPt8F/KNUsevtFD+y9Sx/yM+rZP8A01H+FNOl6ljb/wAJVq4+ko/wrQi1DUJZPJj0NTIT69P0puo6hqOnLCbzQ1g+0DMW5sbh+XFHtsF/KP2eO/mMx9N1bHHi7WD/ANtR/hQmn6z0Hi3WBj1lH+FX5bzV1hWZfDwMZydwckYHqccVWt9a1K5dfsnh4XCuu4eXIW4z16Ue0wL3iyfZ47+YadP1kYK+L9WHr+8H+FN+w63n/kbdYJ9pR/hUsuuXttZS3k+golvG21pJJMKD6ZxUg1DWCEZPC7kuu8BHJ+X16dKn2mC/lH7PG/zEH2PX8/8AI46x/wB/B/hR9j17BI8Y6x/38H+FTf2jrjZb/hFp/fGSB+lCXmvO5iTwtOZP7nOfbtQ6mC/lFyY7+Y8xY8EUzaSvofSnFscUwA7s18+j6HYmiB2DctOI54pisAnWl3ccdapEi85pOgPrSq3HXFBwe1MBPT070oODgUlKBQA4tkfSkHNNOTkZxSleemfegBR0pSCKv6ZpVzdHd/q4/wC81bVvoVmn+sLyMPXgGuiGGnNXRnKSOXA68frQoJbBrq5dDsWX92pQ+orI1PSZ7VTNF++jHp1FE8NOCuLmRl/danK3WkB56nB70ucfw/jXPdFAtC9aPfrSjpQJik0DdSoeKcMEdKAG8Y6UuPl/qauabpt/q+oQWOmWcl5dzELHEg5PuT2HvXvvgX9n3T44ob3xffSXM5GTaQtiNfZv71S5pCPnUbMf6xCfZhTgu4fKQ30INfZ9l8Kvh5bwmOLwrp+0jktECTWD4l+A/gfVLZxpdu+jTHkNbNgZ9wOtJVkK58mbSoIPagDoc11vxH8Aa94I1DydSiM1lIf3F7EP3Z9m/un+dcmoxW1+xSsPHNXdEGdb0wDvexj9aojrWhoH/IwaQv8Ae1CIfzpMuG598yxBbWzBH/LJf/QaiZOTitC6Q4s0I/5Yr/KoXiAJ4NZomrqyoIs0GKraJj+Ghl46VSMGVlQqC2M47Csv+2b83xtkiz6DFbcoZLeV1BJCEjHrXF+FdTnudbXTY2M11LKdzkfdUda4MXJ3se5lkYqEpNHXW/hu81qRP7RYrCOSPUV0lh4T0iyKNbQlWXv61r20flRJGGGVGM+tSitKdCCirnLiMwqylaLsiC5sIbpFjfIRa5bxP4Tjuojtfp0rsk61V1SZEgIY81niqUbXQYPFVVUsmfO3jDwrcxGVpYwyKOGA6VwWnWfn3b2rMQ4Bx719KaxaxXlpLDIOGBxXgvizSp9J1JplQjD5UjvXNQqNS1PerQU43S1KujXEun3MMy8GOTpnqK9lsLq2vbaO4jkVt67ioI+WvKLiOK8tVu7bAYr86H1qtDcXdoBNDLJBjBJDYHHXNe5Rq7HzuKwvNc9lkiTIyKiFjbCTzRAm712jg151pPjG+inWNrqK4BG47xn8q7Pwn4ij16NwsWx4/vHqK7oyVzya2FnCPMbJRWBByVA5rxPxXbxr8T7VVX5TK34cV7gBn6eteL+MXEfxNsZcZxI2R+FWRh17x7F4MsI47B/LMkcnzYZWP8q3vgxrWpa14cu5NUuTPJBeNCpPXAHes/wlIz6O9w67eGxUf7PjFtA1kf3dTf8A9BFTiEuQ2jrJnpnA4zSZ555pOjA9eKU9c15yGiK9bFncFeWED8fhX5pTEm6vf+v+5/8ARrV+ld43+i3Rx/ywf+VfmnNn7Ref9f8Ac/8Ao1q0i9BxG0dKZyaGJoNBxbIoB96YCaKLAOJFBPtTaKAYvalFMBp2RnOeD7dDTBC+lKBxmrejaZqmtanDpej6bNqF9OwRYIgTgnoWP8I9zXsLfAC50fSDqHirWCLsoHFlaDGwejMD81S5JDPE3Xv3xmmda9Q/4QfRmV1/0gEYAIbBrDvPA7faHisb9FcH5Vn6E+mT0qVNM09mzjDSgcVLd2t1Z3MlreW8kEyEgq64B919R71BkgVRA8rRjpTc8UCgBG60pxig0xzzQSxC2DShsimZyaXNMVx2aceSKjHWnDOevFAE4HAqTaNtMHQU4NzU3LSJI49w9qcbdafD92pk5qWzSMUVxb88Dil+zjPvVrHSlIFRzGvKistsMUotI/rVilFK41BFf7JHzyaBaIBjmrB6Ubuc/lRzByoqi0UdTUUkIVsVtabYyXtz5PnxW7Abt0hxgew707V9L0+zspJl1aG4deNq8En2GaFK7JaRgMo/XFRlcVqTaXchreOEiWWaMSFRxtBHQ1nyLJHKVlWRHXqD1FW7ozaIiDmgcGlJ5Pb6U01QhKM0h64pcUCCkDYalBpCc0BYcPlOaQtuOM/jTGyaX+HjrQMlDEggY46V7Z8Nbo2vw60ltpzLO0akfwkgAE/SvEA3P4f0r1LSJ7pfg/o9tYllvJ7t1iZTgqcLzms5wUmkx8zSujuJ/F13Y3v2FtDvL59pKmJ0BIU4Lcn1ol8eGAqZtAu0LKGAM0Z3DPsa4y18OaxrWuxWNxqVzZ3mn2bLcMkhy+8g5PrWtB8M4rezs7f7dcsbZNpZgSWOTz+tDhh1KzIcqtro9Z0vxJeXVlHMbdIwUDBCeQD0BrK8ceIobPRftupaV/aUVvIpSJDhsk4yDn3pukwG1s1gIJCIqAt3wMZql4v0uTW/D9xpcc0kLyMhDp2wwP8ASuSEo+102NXD3NdzAXxBY2l3czP4Ve/e5beGRwGVeyHJ7VK3iu0tbaTUJPAE0EcTD7zrlj6jDVW03SZm1q9lbc0cZ8vah71panYXF9pslk1tIqs4IKnJwBXpc9O6uzkan0Rr+HdWtNUsGvF0SO0Ep3lGY5YnucGppG0zSbTUNSh0eAOqefLtJBk2/j71R8P2v2OJoQjBFUKu45NWtZjaXSbyBU3tNA0YX0zXnyqv2lk9DqVNuF7HEQePvDOsIV/4QmeUXBMzKWXkjueevFaGheKtJswL+w8EXdoYkd1k3qdoPXHNYHhPwZqGjywyT/vERWUgcnnP+NbyWGqJaSWS2ihGRkVi3r7V2zlRvbmOf37bGvZa1pni1TqE2gkkfuw0x5PfHBqfUNP0e8VI7rQIZRH9z5j8vr3ql4VsLrTtOitJI8kMWY54rZLMQTtI46iuCtVUZe69Dppwco3ZyfiTxR4V0fVV0+80F3uIYwwMJ42/nVO88XeDdVtIXufDtw8VqB5Jc/cGfrUXijwvqGp+LJtUt3jS3Nt5e1uu7jn9KZaeE79bLyWZd/B3Ad813U/ZNLU56jnF2SLlj4s8JXzppcOjykTPtEfPU+tdFZaXoNuu610hIgU2cE9M9OtcxovhW8tNbW7knQoHWQrjsOtdbFvWAbjg1z4qai/cZrRi38SOd8XTeDNF0UWusaUDYXcm0IMkl/f86gh8deELe4MaWE6yxwBNuzpH6fypfiHot9rNvp62qg+RNvfJ7ZrFn0DUTdTv5J+dQqn8K2oqE43bM6rlF2sa9v8AETwglmrQ2c5gZ9oOw8n0rqdOurUf6dDYmJ5gD8+OmOP0rzlPD2oGwgg8ggo5J4rvbA7rOGMA5RQDn1FZYi0V7rLoq+6Pkdj/AHuDSx5wf85piYkzn86lGNoXn2qzZsUfc9/ShfWlxg4/Whjj60EiADPPelxzSKMtmgE7uaaYDlB54obcSKVj02mjGFyaY7BgfjV3RrU3V6iEfIOTVMEEV0nhiLbaPLjBY9a3w8OeaTIlojXQKFCqMAcAVJ2qMtz29ME1owabcDU4bG6eOzeXB3SHKqp7mvadkuVGFmymO2cnPal2hhyue2DXcDwFbjxAunPqkzwCz+0yzxId5GDwB17VyWqJpcN2Y9IubqeBc7muYWjkDDthgDSjNS91CtY4fX7JbW5+XiN+Rj1rNHtXUeKIlexEn91uPauYxz6V4+JhyTsbQ2DcehHWnZ2jHWjOeMcUAenNc5dhVpUk4PGcZ4FNC/NWv4Wsv7S8Q2Fj2luEBHqAwND2BH0n+zl4NttD8MLr9zARqWoDduccrH2A9OMV6uDknpyaq2MUdvaW8EahVijVFHpgYrD8RateaX4h0ldw/s+6cxzDbkqcHB/PFcTd2TI6lSc+gqRffg+1cte6teSeNE0ixkUW1vA0t53OcfL/AFqx4D1S71jRTd3rhpPPdBtGAACQP5UrGdi94q0Kw8SaFdaRqcKy206FTxypx1FfD/iXR5fD/iG/0O43eZZzFMt/cPKf+O4r7xLdzkHvivl39q3So7Xx5YaoihRdWrK+O5BGD+ldFGXQFueQKTnitHw2v/FT6HkZzqcP9azhnPFafhb5vFWgnPH9qQ/zNbs3jufoTdAfa7VfSBf5U9goYjFIy+ZqqDskCfyFTMo3Gs0RN6lZxz7VGy5FWGX5uaaU+U1SM7ogA+Qr/eFch8MbaMeOLzzFHmo7EcdsV2hQFMZwe1cv4Ugm03x5MZ0wJtxVvUYrjrx/eJnq4KfNRlFbnp/GBTiTxj8a4zxL4ma3by4nWNFPUnFXfDviSC8CxuwZj6c01i4qXKJ5bW9nzo6glRklsLjk1l6jfaexMUkiZ7c1neJdaSzgbHEeOWrgbq4vtWuAtlA2H6SOcCuXEVuZ6HVgcuVuabsdnOIpGOxwR7Vxnj/Ror6wZvLJkUfKRWnBF/Z8ITUNTEbdwozVLVte8JWaxpfXl5MJXCDYhIJPbpWdGOup6MpezjaOp41bzzWsjRjghsEVoA/araU+WD8hyK3/AIq6UttfWl3pemJBZEhfMP3mz3I/GqWjafBaaJ9suG8y5NyyPg8Bc/L+levh/iSPLrpyg2cDrLbbm2+zReWwHzBT15r074SFjb3W+PYBtOB71wniiyZdUjlXhWBYba9C+DsJbT7iYlgTtB3egr0tPaWPIrc3sG5HfkDhf4cdq8R8XKz/ABGsSVzmVq9vC84xxXi3ihWHxLsR1AlatpI87Cu8j3TQIyPDL8EHaaofs8rs0DW/+wm3H/ARWrpB/wCKeKqoyQe1Zv7P5/4k+vx4Hy6m3/oK1OI/hm8fiZ6Tn5hxSnrSMDjNDdAO9ecNMhvc/Yrr/rg/8q/NZ/8Aj4vD/wBP1z/6Nav0o1A4sLrnpbv/ACr81mP7+8x/z/XP/o1qpbDiRsOaKU+9JTRoIRxSEYHIpetDZ9aAGn6UhzTix9KQZoAaKcc4AUb2J2oD3Y8AfnRXbfA/w4PFHxK07TXQSLARcOmM7gvI/UUm9AW59KfAXwzD4D8G2d5HpKzanfost5dS8MuRkIPQDOKpfH7VpZtcsY7SZlMtsPMVT33Gu3vbPUJNZe5b7S1oqhUsgpCgrxivMfiVZalJ8RFghtZbmZbYzABSFAAPU9hWVT4R0mnPUf4Q8GXWrTJhZEQkSFyOPpWP8SvBMnh/Tn1Brrzy03zooBMY9a9T+FN4brQIb2JpNn3ZIs5Cv3Ap/juwtbXStY1COOMfaYdsoYZJ6f4V5qqu532szwjxP4Vi8U+CWnidjrFoGe2KD5mRRnYfUHpXh6HcoLAK2SrL6MOo/A8V9C+EtWaDTbhbOJpryfENsCMIAOpz0714h4y046T4jvrXaqEv5mFHG5uWx+Jrsws5a3MKySehjt04yPSlBwKaWFMY5NdjOW5IzUwtxSbuaQmmhMX6UtNFO+tDEhaUdabThyaRROnQCn96av3RxTl+9ipLiWbdvlxU4OKgjGAKmXrUSNYIkzQabSioNRaKKMUDAdaJpEhh3SKRI3+qz/OnRoZJEjX+NgK7PxR4Zgn8Mo1q2byzj3Lx95e4/Ss5VFCSKSM/4exW13uuNQZLiW6lEGw8eWuPvD8qqa/pGlw6jPLZvmIAnaOQ2OgGe5PFcrYXUtpcx3EWN0bbtp+7n0IrY1bUjJpVsUsPs00kySG6DZDkEELjsMinFcsmzKcehNFdutzZ+ZbmWadAGtySrRKOnI5zWjqGiSarrqRuGS4e2MjKvXIzjP5Cqf8AZt5P4+SZNQSzvbyFHEirlC+BgbfQ5rvvDuh/2G9zfXtzJfandH95K54Vf7q+3elPEq9yVTbPG7iKSCVoZV2SIdrr6GmV1PxJtVTWReKgXzxhgOmRXK9Qa6KcuaKZElZ2G9cmlJ49TQRgDHNJkE1RIHGKWm5ycUE460AL0FNGd1DZ6ilHzdetAw5GfSvYPAcWm3Hw60dtSnNukEsskbg9W2jivIAP616p4c0+81D4aaFHY2onZJpWlG4DaNowaiaTeo07I9B0C60eLXdTmN2onljgw5zlh5dbbato5H7vVIWIPqetc7pGg6nc6k91Hp8SrFbIqt5q8ttHGK5mHw946kmglfwrbRlH+ZReIc89c59KX1alLVyMPrE9rHp8U0ci7433oTjPrSSTxW4Ms0qxRjAZ2OAKraWsy2SR3CFJEYhxnODXPfFW11G+8IS2Ol24uLmaWMBC2MgOCefoK4IwXPynZzXjcv6Ne6fb3uppNerG7XBIDdxnrWj/AGtpJBP9px8fewcYrnPsN5NZyi3tY3lWZUb5gCMHkZrBv9F1fZqMUemj98QSN4+YCut4ek3ucvtpLSx6SskUgVopFdWUMGHcVBqFylnZyXMpwkaksabpEfkaDpqFAjpAFZAwOwjtVPxYwXw5etnbmM5NcM4RjOyOuLbRip8QvDrZxdoPqT1rT0bxPpWrS+Vazq7AZ4NeAyaV9s1uOzSSRTNJtAQ4Jz6e9ejaN8PdW0S6D2j6opGc+bJnI/KrdFW3NIyhF2mjtbzxZottcvbvcqChwwpg8XaIwwLpc1x2ofD/AFK4u5LiT+0MvyctgD9Kz5/h/qMYHlzXZz0Abcf0ojRla10VKpTv7qPQV8TaQeFuE5pU8R6VwBcLj615zF4G1JnAmuL+OPuwhbI/Snz+BZTC8g1S/IVSQDbPyR+FL2etrjvFI9EPiTQ/MXdfxA9APU1rFRt3cYPINeA+AUkvPFtlB/rXF3sIz1wcYr384yVXAGemKzqJxdh6IZKNvzOVUe5wKYWTb/rI+Tx8w9K5L4rGRtJs40L7jdR7inpnkVy9pbodRkLtJsXoN3tXVSw/PG9zlnWUXseot5Z/5aR/99URouflP5dK8rubUrpqpG0hJfJbPP0r0Hw3IrW4jUABEUEe+KitR5EOlU5z5Pi3c5AFK77DhuPSgr09aU4xyM12kkiscAjmkIGeuaUEYG0UjYJ6UAALA9KXbk00cHFPHA560CAqAKUelBOR7U1W5OFp3GP74rpfDUge2K5xt7VzPueKv6LefZbrn7p610YaoozJmro7vRb1bG/S4+zRXGCMpKMrW3418SQa9eRrDZwRwoq5k2gNkY4+lcojJKqtGcqec0/jPNeu4qbujB3R6JqGs2t74hguNN8Tx6SsdlHGbhkDBmBOV5rF+ImqWOra3byafIsywwBJrhUCiZ8Dnj8a5gY6mmzSxwoZJGCqOSf8KSgoe8LVmV4tm22Kwtwzt06VzLHKgVc1W8+23ZY8RjhF9Kp7ePavIxE1OdzWCsh0XTFOA5NRxk845pRnPy1gXYcG+bbitzwVdLYeKtMvXIxHcJj8WArDG70qSFykgYkjGMexpPYaPvK3kWaJZFbIkQMCO+RWP450+TUfD862+TcxESwhepZTnH44rk/gj4zh8SeGYrCdwNRslEboTy6diPwFejqRjBBYf1rjaaZk1qct8P7XUP7Ju9Y1i28nUr5fnQ8FFHQfrVX4f6tLpmnrpN1o2pLK1w58wRfJgk85z0rtw3elV+MdvTFISROMfd46etfMv7WmpRzeMNK0xQHa3tWlOP8AeHB/OvobxLrdj4f0S51nUplitbdNxLHqfQepr4o8aeILjxR4ovteuCQ10+YkPRIxwoH1GDXRSiO2pldD1/CtTwkN3ivQV/6icX8zWQB78HkVs+Dfm8Y+Hx/1E4v5mtmaw3P0Ngwb+T1ESD9BU+zmq9jzezt/sqB/3yKuHI5NJIwkV2jy1MdccVZP3+Khmye1MlGN4q8Q6b4Z0wX2o2800bMEURjnJq5ps6TRRXkmnBXZC6AnJVSO/pWb4z0y31Wwt7S6jDRNOAc9uDzVnwVdMYBp19tF3Y/un/2x2YfnWda9jpoJMyPE2saDBYedq2lvLOzFUhj71yUOraZp3l6qNO1K0tiwLsMsqfXJr1XxJotrqMIkaIGRBkED9K5nWdL8zQXs7iNY0nlRI0I+8QwJ/SvKqU3KR7mHxFP2b1Oa8QePbPV7qCx0zT3IfgSz5VT7j1qM6V4g8x5H1ABCnybflCfQCvSvFnhPTdR8PSWMUMUM0KgwSKuCjjoa4nQLp5oTpupOIbq3+VmY8P71NWHs2rnbgqlOtF8q2OPubfVIXK316bhicLg1qjw+ZNOgmk5HnqVHfNdcmmWK7pppFmcDnHNZ13PI9xGY4/LtIjkKf4moUjqsmtiXxpaR3WhXCuSTGu5M/SvMdNlaDQpIZst50yohPrzXpuqzGXSLwnq0Lfyrzu/eGPS7MSsqhI1eFSRlmI5P4V6uHfLZnlYmKcWjC8TZ/tlLYEKEGOe/HWu6+E4b+yp33bl83aK871CaPUbyO7lcmRF2L/8AXr0X4VBk0WWNyMiY4x0r0YScqtzwsX7tBxR3BI4GeK8i8QBT8UdPDfc81ifyr1lfvjuPWvIvFjrF8SrB14/fGuueh5GEfvHumjTL/Zdw8YzsVigNYn7PsnmWniXcMEam2R/wFateHpwdOvAcZ54qh+zy6lfFgz11VsD22LUVv4Z0wXvM9V7nPQ03v160vG3kc5pCNoXFea+gyvqXGn3f/Xu/8q/NVz+/u/8Ar+uf/RrV+lGr5XSLxvS2f+Vfmsfme5bv9tuf/RrVothx3GluaXNIcUmaDRjs4FIzYxSHjvTc96AH+9A5ppPy8UhagB3SvXP2RrqKz+NEbSY/0my8qM553LuJ/SvIWPFa3hHW5vDfivTPEVuWElhNvwP4lPD5/wCA5qZ7DVj6++KHxL8ZeD/FctxZ6RY6noES7p080i4j9TjH9a2fDvjLRfHfgG88TaTZyW1zdW7RBZlxIp/un8a5jxXNZ+LNNtdahnSfTb23EvlyEeW+RkggfNmqf7N8+lQeGNU0+3ZI7K0v2EQUErjaOg69TXFKvZao0VHqi74M0/UvAehPq2oXLPb3Kh5bZRnaT7+tJ4v11dU8GvDZXqONRmEMUsoClSRkrj6A1p/GC8VfDvk+ZhbhkaE4xux7V4L451KGz0fTJJN0s8F4HhiB+6pBBb65NZOkpK510JSnNRsez+HdF0vRPCyzXKKYYSUjxyS/+cV83/HiSN/iADDsUC2zLt7E4K/pXsdlq9rpum3Gn3kjS2FnbtfvIx+85GT/AOg184+JNWOu67e6v82LpgyBugQDA/SuyhCyObEyvNmexyT0/Cmk0gI7HPvR/OulnMxfpSsT0pF96CRmkIXGOaUHNMDE/SnD2pjQ8U5DxTUOOKdzSGicHgU8H5qjXoKkQc81LNFuWo/mAqYcGoIjyBU/eoZtFjhyKKOKDUFoBTs038KWpGT2JC30DscAP3r02wuVICyMvT8xXlgOMEdc13nhu7hnt0kGOBgk+tcGNVkpdjooRUtGc94v8Kx2r3Gp2s6LbMdyQH7xY9cfrVafRVuvBEesXmopFHDxBbDg59D7mvVp4NPbwxLNeIk0052xR56D1ryDxNGZbnypbhVZZQqRKDjBPWlQquvFJdCKlOzOu8MPpWqXVhfQ2VzPdQQoplIwsJAGQfX/AOtXV6hN1zwPQ1zHhHVrC1truzN0kQtQu4sQN3Haqmq+ObAt5Gl202oTn7oQYH4k1jUpzc9DWKjymZ8R5A0EChcHf19q4k7RwPWtTX9VvNTnDXsawtHwEByR9ay8cV7NCLjTSZ59T4mIeDQFypO7BFKab1zWpmHBHTmkPWncYx3pp4oACScelHO6k6njpRigB6gjP417V8JpG/4QmzVS3Q7gDjivEydqt24OD+FdWby8h8FeEIbOWeJrl381o+4AHWsqsXLRFQlY+g9Jil8iRlMiq7L/ABdcCrmJOcs+M/3sV4zYWd0nimeF9Rv3tUshKsQPyg7Qc9OtefWfiPXpdO05ZNQ1M3Z1BVkbYw3R7wMHj0rB4aXcpVIt7H1LI5yc96aYxN0yNvI+tRweX5CFMlcYX8K5T4w6hdaf8OdRuLKaWC43xhXjHzAb1z+lc8I3nYuTXIbnhs7ra9bOcXkgJB960SvorD3NeCaDqWoy64u3UL6O1adVaNAdjEnnPHU1Nf6l4gjuZGTWtQVfOZQoA4GT7V0zw8pPRmHtYroe4x4GcDAz+ZrP8XLu8N3oP/PPiqHgCaWbRUa4mkmlCDez9SfWtPxP/wAi/eD1jNcbi4yszpi00fP+qyS22qiaFvLliO5HHVSK9l+HGu6lb+ErjxJ4m1MzW8aFvNZuOP4frXg/ieSUeI9qyEJt5qtc32oJp8ulreztZTnL24Pyk+prsUE0O92et6fa/EXx6ZNSbULnTvD9xMTBEp2ylOnB64710I+Ef2F/tGmeKdat7tR+6aa4eRQfcFsV45o/jXxlZLHb2uqXUcMa4RFxhR09K7PUfiB4htfhzbahDq0p1Q3wiclf+WeR14qHGd9GU7I1tO8SePNB8caZ4e8VXwMNzNtjm8sBZV7c+tegeM4/FT3Ei6C0aRfZ/mDr1bnP6V85+JPGms+I4YotUvvPltJRLbkDDIw7g12/hjxt451hpIIbwXCfZ8RFB8zNg8GhpxlcbXMrmF8DrZrj4nW0BJRkvJZnz/fV8MPzNe4TMfOkYH+M4ryn9nG3a4+JcrTQjfGJvPx/BIW5/XNepz/8fEq4/wCWhxWFZ+8SvMhuYorhNs6I+CMZHf1qu1jacHyI89SQornvidrmpeH9BhvtLMSyvcJG/m9NpPP41yum+OfEF1MyNcWG0dweSPzrSnTny6Mzm49UekGws+nkDr6VNBDDb7jEuzd1/CvKJviFriXLIZbUrlgoIPbpmvS9GknubK0uppQ7TQ7z6A+1FWnOKvJihKLfuo+VAc5PalUcZxTFyU/u1PG3y12iGluemPpTQKf+GDQcZ6UANA5zTmGWphbg/WlB+agBwxilXoc8UnrindQPWgBAP508rjnNM+bd04pyntQBf0/UprYBd25f7prTTXYf+WkLAj+7zXPH1NNPDdTmuiGJnDYlxTOik8QQqp8qBix7scVkX9/PdnMzfL2UdKgTG35uaXAA5HHaieInPcFBIjKjAPU05Rx3FKOvoKBhThiawGKF/Cmk846GnqytQy5bcaAFztXg06MbiM/lSKFYYpQNvTOaANPQdY1PQtTjv9Numt5ozww6Y9CO9fQHgz45aNewRw+JIjYXIA3TIMxn3z2r5uaQlccUgb+/hvqKlwT3EfaNr488H3Vv9og8RWLRYyT5o4rnPE/xr8C6PbubPUDqtwvSK1G/n3I6V8msEz905HcEj9KQ7VPyqqN6gCp9lEnlOy+JfxC1zx3eo9//AKJp8PMFhG2Uz/eb+8f5VxwbnP8AkGkXBHByT1NL3rRKw0hQ3IyB05rb8EDd410DdnH9pxdPxrFC7s47CtzwEf8AitvDykEZ1OH+tD2NIL3kfoVYNkysB/d/9BFWRk1UsiMSsOmV/wDQRVnfzxxSWxzz3FOQ9RydeM4pzPnjvTCMsf8AGqRCM7WWAht8jnz1xn6GpDZwfa1uduyZBww7/Wm63GDbQZzxOvT6Gr90iRoz7C54xz0rjxVeMFY66EbP1Im1GSFGZpSQOvFZLTrfa/ZXEx/dwsW5+6ODzUetN5dwlurMdy7twHFN0UwSedHOcZWuDnd7nuUaEFTcl1Oi1rW7O0snczJjHJNecXkFjq2rJ9nkDuyEsyt71W8RxXLrJp0m90ycMOmPSpPDFhDoxMnmFpCMAnoPalVk6m56uDwkMPTvDcmls5rCJkjum59earQzXjJ5cj7hnO7FaGpXUcpDA4qt/CMq3I44oprU6akvd1H3jp/Zs6s+AYmGenasK10DStQtLdZEEsqxBc57Edql8VSP/YN1FHwzr1wa8t+IsOreGbDRzBqM6NeQeduXOFOBx+texhpJbnzGYUpST5WenHwNpDkApKgX0bGa6PQ9KtNJtvItIyBnOCc818+aR8UfFGnxLG14k+zgGQf1rs/DXxemuJYo9WtI18xiu6MEc/jXfGpCNmeDPC1ZJxvc9fDemMV4147kWPx1aSHqJu9en2uu2M0ayZKkjp7eteY/Em3uP+EpsbyOCRrZpQRMoyD/AIVbxFOo9GZ0cHWoyvKJ6n4Yuw1jN6Mp/wAmov2cpla78WxkgE6kWUd8bVrP8NT/AOhXCgdR19ag+AVlNN4h8RXEVwYwt4UdfwBrSpZw1Zpqme7gg5wwPNNlcQxNI/GwZPsKpxaeqztMJ5BuG36Cq2oafcXDLbpdP9ncESt3+lcajC+rMm7CaxqVmfDt7KLlGP2KRtoPPKmvzjRsrO2Dzd3B/ORq/QbWfDljb+FtSADeZ9klG/d6KcV+ekfKzfNg/aJhj6OauSivhCk3fUUtSbvSkb5RnO3196arKR1/SszbVjixoDcY7004wTQRxmi4ClqFbikxR0HOeKGw6jg2W5o3fXB680zcueWUZ6c/55pVBpMNjQtb67Jgtn1jVre2Q4C290yqgPUhRX1N+zRpOi6N4Y1A2HivT9fe+uBPERtR4hgAqVyeeDXyVnaRyc9hjrT4GaC5Se1eWGZfuskjIF/AHBrOdJSKUmj7D+M/iLw5J4XuzJqEIv7B8xQbhvYj+ED3xXzT4p1G2v8AUYrlJsRyIpPPKEYyK5e7u7m4c3F1cPNJkZkkbk1AzEc7uOvH9KiFGy5TopYh0pOS3Oo8X+LrzWP9Ft28i0CBCq9ZAPX/AArkpCMEYGBgYH+eKHkRSVLH5Rn7p6fXv9OtNDq/Kk8DkMhVvyNbpcuhzSm5O4vc8YFBpD1pT0oIHA8Uh604fd5puKAAGl/WkpTQA4VIp5qJT2p4FBSLEYJFSJ14zUadBnip4lO7I4qWaIemc1YVhioUAycEH1qQDd0YH2qGbJEuR1zS9qYhONvH0p55qGUrgM0UD5hkMDijpUlC9qu6VqEllLncfLbllqiduduRk+poP3gAcEVMoqSsyozcXdHT3nif7OsfkRGdjyc9FFcnq9211qBuoyUcnIHpU4Y5znnpUEsMQDMVyfWopUow+EupVctWUBaSXVyYFlBaU5Z2PA+talpcR6HZSWtvMLi5c/NIOMfSseWQq2I1KjHr1pIxuO5eCeua2VO7uc8qvRDmJdizEljySeppOgoJ59+n1pCyE43KSOMKwJrfQwuONNPt1pSfTik70ANwR160frSnk0HgUXAMcZxRSgNS4z+FK40GAQc88GvVfhm2kt4Mt4NQmiV49ix7z0yecV5UMAH2FdDZBjoFrsY4By9YV3aNy42R7fot1osCyeZfW4lyUwzDJXtVnd4bChlNmz9jgcV4YbtiQ24ZIx97oKmivLnf8pIX2OTXA6kg5l2PeLbUdNjhCrdxeuN1VNVubOeS3jkMM8Bdi6vgqfkOM/jXkemW+u6pI0dhBcyHpyMACun0zwZr0thcpqN6tukilsqSWXA/+tRTve4Ofui/DrWoNK8M3Ba2trgTa3KrCQAmNSwww9hXZ6Hrvh7XFuDBa2QaKQowlhA59RXF/BvRll8P6g6zD/j/AJIyXGeQfvD613K6Ey7lFxCAwwdqAEn14FdE5SuNqJei+xxyMY2t4sjG1SAPyqp4mkVvD96sbB5PKOEXkmudf4fq43f27eLzliCOfauh0zSNM0+y8qJ2Y45kZiT+OaxjF8xXMuh836nbXF1di4uI5LVUJ3NIuCfp61GftE0gh0yNppP4n28Vs/EbVjqvi65t7Qh4EkEaADAPvXReGNOisLfbhRIeTXU5WR20KKkrnEz6P4jtE89QMMOdp5AqTw94hv8ATJHt7y2gvIc7jBcoCC3rzXpky74yu0VwfjKyWOcTrGAw7juO9Eaia2N6uGUdiHVdVuvE0TaTpvhaytLncHEtsAXx6cDgV1Wka7450dl/s3wLbWkix+WXjHOPXp1pnwl8RaTpVpPBqUQE275LhV+YL6GvUrbxFosqq0d9ASR7/rUSqa2OOpBxdlsct+zdpOqWHirW9Q1a1ksvPyyCQY3tJ8zY+hrt7k/6TJtGPmNKh87DwSq2fusOmKyNd0i4vCZIb+S0m/hIIx+NYzu3czTIPFOjQa/pws7lcxiVZMEZ5Fcwvw4sIrgTxIikHKrjpWpB4c18Sox1RJYwfnw3LVfn02aJvLadgx6Ak0RlNaITSZy118M9PnMu+RlaUnO0469a6/RLeSxsorCRhstY/LiYfxD3rOvND1h5A1tdbBjoT1rCu313TyVuYpiM/f6iplOb3YKKR4MfmGDz70oUgYAPTvTtjqMNG4/Cmlsdd2e3FekZC8jI6+/pQDikVl5GTz3xQ0kfdwPwNACOvp19Kcg496YJYzz5gx64NJ50a5bzVx75oAnVccfnSMDu4xjFCSRsOJVOfrQjRsTiRfl70gFTof60xM7uDigtGvJmXB6Uxp7dT80yr+dCGTkbm5xgUuFz3yaiS4tjhVnRvzp3nw84mQAUCsx5UqcMfpThnv07VAbq3b71wnH1p6S27nPnrjt1ovYfKO6Hk088j3qJ5ISc+fHigXNsCAZlFHMKxKqdOad0OOppi3Vrv2+elO862JyJk496Lj5WLkqeBRvZvamC6tf+fiP86GuLXqLiP86dxcrHADPqalVcioFubX/n4j/Onx3Vtkj7RH+dO4+ViuMGoZD81Et1a7j/AKVF+dRm6tQc/aIj+NBLRKqnGF4FL0PSmpcWzLkXEf50huLfvcR/nQBIOua3/h/k+OfDis2P+JnF/M1zomiJH75CO3NdJ8OGhfx54eHmKf8AiZxYx+NBUXqj9ALT5UK4JyR/IVOzHBxmq9rv2dz0P6VO8LSRsp3AMOcdaexzNXkcfp2syrLOTevMkDs88kgwiDoFB/KrVtfTXEEkwucu8BkTacqDjn8q05fD9m9gLF1YQl97gD7596S50C1dwVZ4Iwu0InTFefXxig7GsYGHdXV3FbaZE9/I8rhpPLIJ8454Ge1XVvb6ZoFuJWtk+zebMy9VxnP6Cl8TaNEmlm6idxJbxYiPpyOapXejXTWm6HUZVmkjCltoOR6YNefUxEJ6yOqlQfxFK31bUr60ubhFb7PJcRw2mVwSvILfjwabr2pXCkzaaYpDZyiN443BLAgcnHuabbaffTW5tXvpQ0JBTagAHp0rM8KW0EOoXGj3DtHOsm8yd5RnPP406eIhJWsezSw04ap7GpresSafaWE99IlnGXcyxsm9p+mFUepqrrcl42jvZWUcIu4EFyF8weYQzDCleo4auk8Q6FPqVzBeAI/2YZhV1BAPr9a5waNc2txdXhmP22X78xHJHpj0rpUlY1hGpL3oSsyNJJx4zvt8aSQ2unLLFABw8mG/wFTWeoaifD82oXk0XnCVfJYJjBPOz3/+tVVrbVPMEh1I8LgHylDY9M96q3sF5N5TXt400cDb441QKob1OOtEZI0lRqtWkyzqWoXknxA/s+SSP7IH2LCI+o25rzjW9Sv/ABP4C8QS6kIpp7TW3srTCY8qJXYBR+AFaeu3t9Bezakl0wvGbd5pUcHp0rjrCS9jtLiyW4P2We7N5Mu0fPKSSTn6k8V0U6tjjrYVs1fAmgaXJ4c0i21HT4Lue4Sa8uFYZ84oHCxD8VBrN8FXH/CdaZft4gtrXTWs57eW3uo4PLFuXY5iJ74wMjis/XNduIYbTT7dWgu9OuDPaXKH7gIwVI6EcnrU3h7Vte1rxDa2s88KWcbmeWBIFVZH6hmwOTXTKolTuzz4UpyqWW564bHT7DTru7uJLkWtnCG8xFLeccgZT1HNb8UMVtBFHNIJLGWSNlR4/nIZgAD6Vgw3mqDS72LzVknnQR26mMeXEMg9Pwpzw6pJGZLjUGeRpVkPyAYIIIx7AivF+sUYSvfU9uWGxFRWZuaaunXEEl1HizWW6kgg3HaAUYgk/iK0/g9Ei3c90kCQPdgmbZ0dwfv+/AFcfepqQIie7jO9zJtKAAEnqOPeuz8A30MerxbkEEUcXkxLnknOSx/OvXw+OjNWueLjcvqQVz0rcd2Tz2FJ/ETjFIG5GPwp3zHJ2mutani7Gd4g+bw7qn/XrL/6Ca/NqMZE3X/j6nz/AN/Gr9H/ABRcRW3hzUTKwG+3kUfXbX5wxKWE2On2qfP/AH8ars0KDux0Nw9lML6JIpJIFZgkybkOB3XvXsmr20Wo+LvD+lWekaHax3fh8ahOfsOd0m1CTjPqxrxt13IVboRgiugXxlri6va6rui+1Wlj9ghbHAhwBj/x0VBs9UdZ4a8C+H0ufDl4uryPd6q9x9ksb62JWUIjks6k/d+U49wKSD4Rm+06W9h1VoLozhnt5YyuI2PVVPbHSsab4l+JLrULO/n0/SorqzjaO3njyWjUgggDGO5/OpW+Kni4wiFhZfcSNp8fvHVPurjGAB7U0RysuTfCuO6vZrHw/r32y4s7xbW/MsJRYcxeZuXJ+bjiuX8ZeG9P0vwlceI9B1p9TsYrmSxmZ4TG0U4wMjJ5BJFWbXxx4ktZtQuLS4jt5r+5W6mkCgneqBAMEYwVGKqeMPFWqeJtPTTry1sbCxDtK9tZD5JJGxl2OBzxQxpanpuoeHdCXwxptvfaRo8Fnd6IHhniC/bnviU27B948Fugrn9Q+EtxbxWFxZ6wjWkpk+3vMmGtQibicE+nGO1cbfeJ9UvNW0XUpmjS40WNUsihyAFxgkdM8V0d18WfFly8Zez0yBUkaVo0JYTMy7WD5HQimlcV9Td8IeDNOj0vUtW0y/h13TL/AE+dbSR02tHKmARyTnJPFY4+GaPNNpdl4mt7rXNPKHULQRY2ByAMHPbcPyrMufiR4gaIwWtnpun2/lPCtrbDEcQcjcy8fe4qW4+JviKQM40/S4bmTZ595GuJrnaQQH49hSSA6fRfhXa/25HLDrFlrltaXElnfQSwYQy5A6E84Oa8iYbXmToEnlRQeg2uQB9OK7DRviX4m0c3psrXTy19evfTbicCRjkgcdK475md2brJI8hA5AZmLH9TVMW53XwZMeoa5F4dvNLh1DTzdx3gZwA1tMWG0k91YgDHbFd9+17pdo+o6Zq+n6RDYXdnARqaIu0KgIww/vZGK8W8O61qHh/VE1HTZAJcbXRvuyL6H+ldl4n+IkPiuKfSNcsJP7MlhURzRSFp4pQO+TynXgn0qQZ54Bg9MelKaam8xgyY3Dg4px/lQCHn7lM5xT8cYpnbigaTYgzmnHr0pFzntTjyOKAGgc981Iv0o/Cgde9AyynOKsAhY93JOVH5kCq8fSrSANGVzzkEfgc1DNY6nsWqfDfRftXhu50rzJIXEK6xbA5YeYQEdfQE7s1kax4BllW1/smGCxgLTvLe3EoKLGkhXJHHTjvVTTPiRqlh4ssNetbWJRb2i2s1qzEpOqjAJ9COcVJF8RrhrRbC70iC5sHWaO4hMjAukkhc4PqDxUOxaTL1v4Atb/wNbNYaxpkmpm9aNb4EeXcgAfKozwfxPWsD/hX/AIkmieFJ7C01FhL9m0+aQebcbGwSDngfhU1h4vtdPsLHTtK0OO2sbG8N1DE0jMRnHykn6VoS/EXz9Tj1u60GKTXLUSrY3XmsFjR2ztI6ccc1LRSTJ/EPgM3utaZp+g+TYyPpiTzCRd2+QuVIxxjp1rE1LwHrem6ZcahqUlvZRwyvHtdg3mFTggN2NbsPxQfCR3uhxTBYkUOjkPuV9/Uc4qvqnxES+ttYU6Ion1Tdv8yRnjjznBUHgEZ6ijSw7sf8P/DWk6n4Ui1G+0me+nmvjbsyPjyE2E7+ntUfiLwFNHPaw6PCPs+ZS9/LODGY1AIc/wB3v1PNc/aeIry08ESeGrffFvnMxuEcq33cY4rV0vx09n4ZsfDtzpxvNPitXtbsGQh7hSuAc9QevShWsPVlB/B2ofYpL06tpcNnvWOC8eVdlwx7KM/UVr678PbdrC5vDfDR3hlgjWKaYOGDuFLE8dc8D1rGvvEHh+TwvD4eufDUsmmWcwm06MTsGhbnO4556n1pdY+I0erw3lvqGh77edYTGqucpLE+4MT6cCqjFGdRvYZr/wAM76z16/s7HVLT+zrdYz9tuXACM652nJ5/pXIa3pl9oWrTaXqcAhvIQCyhtwZT0ZT3HNdjrHxD03WYLyz1jw1Jc2F35TSwpKyMJY1wGUg9Dk1zHi7Xp/E3iCXWLuJYH8pYIkU52Rr0Wtehz6i+HJNPFzNZ6pYm6gu49nmRjMluf+eie4616/8AGfwR4P0b4R2N7oHh0WWuwFCWSPEt0hH3s4+Yc5NeKafdzaffQX1vtMkTZw33WHofY16bqfxSh1LR7DTtSglkjYGOR+rWYOfmQ/xfQ+tJIvoeVkZJ+nXGaKknhhgmeGC6+1wK2EmxjzB2OOxpjfSiT1sUthmT6UqjJpV6U5RhagY0AhqXnNBP1FKV96AQwdemQOtd78OtAvdTshN5Uclp5mGVm+8PTFcKDx710XhbVLyzsmWGaTYrk7FOOawrv3S00ev3dn4V0uEJP4NtiqpnzFjDD8eKf4am8EauWbT/AAx5bxtsZ/J+UP6A4rzKbxLq11GbdpHSEryuc5qpaa9qlkv2ezvntoyc7VA5PrXJeJN0e52txa+ZKvkzQGJzG0ccZxxxnPvT79457K6Ecsw2wsdpQjtXiUfirXVJ/wBNlJ9cDmmyeLtekEiPePtKENwBkYranNaaEt6HoPwPR28HXTbiN1653dO/Su52Q27bgGdz3JzivnHwr4j1TS9LkjtbqREaUvjsc1uL4216MbhettPUMoqpzVy3K57fMom/iIHoDVLVYmTSrkRooPlNxnH415poWv8AijW2WG0uVVc8yMoAAqbxP40g8PQyaXDfnVdSI2yu3CJntxTp73sVHU8q8MRtdazFvYltzHPfOTXb332/7QscaqseQN3euc8OQmHWYmxtOSzZ9678eVIAWHPaoqy1PXwsfdKl9PJHpCFf9bnaTXLXkt08UkdzblupEldDeXdw6C3ktsAvw3tVO/ZVhaNRudht57VC3Oua0Ob0iRYbmOQZkTdiQZ969btPA2nywxzxXD+TKN+M15FZwsJGXHRsGvePB8d3F4bso2kHyp/F6UpLU86stCbTNPu9PUQreNLb8BUcfMPxq6YWkH71Vce4qzDIqAfaI94J6g8j6UzUIr6Oze40zyZgBx5hIAPvinc4hkdvHGvyxrGe2Kl2g7WKhj6mvP8AWfHOuaTceRfaPHFJnAYsdre4ql/wsm+yB9hhBP8AtGqVhHphx1pJArJtdQR6V5kfiVffc+w25PYhjSf8LH1D+Kwhx7MaTSCxbGk6axy1hB+VP/sfSmH/ACD7ckf7NLd6hY2eDdXcUGecOcE1RvPF3h2x2m41KJd4ygzyw9q9GyOfU0I9D0cn/kHW+O/y1IdA0Mja2l2x/wCA03QdYsNZt2uNPLPGDgkjitdAMYosRdkGleDfDd9OUm0uDCr2WtUfDbweflbS4iD2xVvwyMXbt/s10innd7VDWpojkv8AhWfg7Of7LjX6CnL8MPBjZ/4laD6DrXU3l3b2Nq9zdSLHEgyWY/pUFlrNjczrAvnQO/3DMm0N9KixVzAPwu8FsFH9kx4HtSn4V+CpOG0iI/hXZr159wfapFODzjNOwNs4kfCnwTuG3SIgfpUifCjwSxO7SIsdxt612w7Y5qVPc0WEmzhv+FSeBcf8gWH8qenwl8EAADR4hjttrugOB2/rTgTn5c0JBdnD/wDCo/A7c/2ND+VJ/wAKd8Cndt0aHn1Fd4hBHPFOHXmnYNThB8Gfh+Mf8SWEn1xTh8Gfh/n/AJAkOD7V3gwcHnNToWOOKTQ7ux52/wAE/h1uBXQoR68Up+CHw7YcaJCPwr0YdalUg9jmgV2ebJ8DPh3j5tGhP4U//hRPw56/2LD+VelL+VSLyBjkUwuzzA/AX4csB/xJ4ufahfgD8OGH/IIj/KvVB0pVNGotTysfs+fDpm/5BcY+g4ob9nf4d9tOWvWV7nP6VIvrnmi7A8hX9nX4edRZkH2qfT/gD4J06/hvrESQXMEgljdezDvXrQ6+1OHQ5/OgEzCTQ9TRSF8Q3WB/n0qQaPq2QR4gufxraB/DIxT8EgdSM9aCOpjDSNZx/wAjFP8AlStouuONv/CRTbfpW2px1HFPRixOc1jLD05atDU2jnbzQNaurR7WXxBKY3G04Hamr4b1cRhF1+baBgZFdNkA+9P565qXhqT+yWq81omcjF4S1hCzrrz7n9qot8PL5tUGpf29KJ8Y6cV327GOMU9PUnNCwtFbRNlja6+0c0PD/iTy1RfEEeAP+eZqrN4R16Q7jr0ZJ6/uzXZqe5NMjkZpCGAx2q/Yw7ChjK0deY4hfBet7iP7dhJ94jUdx4B1qUjdrUGPaM16ADhuRzT80/YU+xf9oV/5jyK++Ed9eBhJriAH0Q1SHwTuo4wqa4pAOeUNez/xUuapUodjN42tf4jwS+/Z7e7ujcv4hlViOQowKu+HvgbdaHcS3VvrYmklAU+cpOMV7fu4FGe9NwUlyshYupGXMmeZw/DzXoirDVLRhjGDGf8AGpx4H8RKCBf2X/fs/wCNeik7ht6DNOQ4AXrWP1Ci/snR/a2L/mPMpPAPiN7tZzqNkcDGDGeP1qWz8E+JrRw8eo2THOSTGeP1r0lvvZoPyqfStI4anB+6jKeY4iatKWhxKa54ijQ2xmsDJFlCxhbqPxrOutS8YTSKRrVpEufuiFuf1qzMf9KnPfzH/nUYKsTnqPWu1WPNlN3M3xDH4g1nTpLGfUrdFdSrOsZzz6c142/7Otvy3/CVaim5mYhTxknJ7V7jd3Udrb3F1cNiKBDI577RzxXH2fjPXL63S9s/Bt3LayFvKYsQXUHAbFU9SYuXc89b9nO2WMt/wluo/if/AK1NP7OUOwN/wll8f8/SvV/DHij+2ry80u506XTdQs1DSwSc5QnAYE++a6KVsQBR7UuVFe0kup4Qn7OsZUBfFV37k/8A6qjX9nRTlV8V3Z56kf8A1q9+bakC9j/OmQsAoxnkdMUciD2su54H/wAM6t5mxfFVyWJ5z/8Aqol/Z3ZWEZ8TyjJwPlNe+QENKWIwPUmsHW/FemaffGJi08qsdyxjIU1rSwzqaRWpy4rMIYaN60rHjrfs7zKvHiZu45Q01v2drnZ83icY4/gNerQ+PNLuJBHJDNHnOG29PrXUW9zBdadHNBIsiMAQw7UqmHlRdp7nNhs1oYt8tKd2eAH9ne+Ee5fEiHngmM00fs76i2MeJIA3qYjivoVeIwvqc02LcSvTAzUKNj0HNs+eR+zxqzNhfEtsGHQmFsU0/s765nK+JrINnn9w3+NfQ7OBcAKCRjn6025uYYZGDsFb3PHShQcnZC9o1ufPB/Z28Qbvl8S6btAJ5tn/AMaib9njxMWDL4l0rbjnNs+T+tfQ4vwIjmCRFwcEr1pLW9ikwiK2WO0E+tN07B7Rnzq37O3izcceJdG64/49X/xpT+zt4vBA/wCEk0b/AMBX/wAa+kpGxJjHG6pSc4+hqOUr2jPmlv2efGH/AEMeiY/69X/+KqMfs9eL84HiLRev/Ps/+NfTA6kY7UiABmxjOaXKuo+ZnzOP2e/GHJHiLRj/ANuz/wCNJ/wz74yxxruin627/wDxVfSzgrHuA600txj6cmmlHuPmkvI+az+z/wCNFH/Ib0T/AMB2/wDiqb/woHxx21nRT/2xb/4qvpZ2O4KQMZpp+/7Yp8iBVGfNy/AbxyowNW0Y5/6ZN/8AFU9PgV48U5/tLRmHtGf/AIqvpGMj0A6YpQR3wM8ZqZU4o0jVlc+dB8EfGoILXult9FP+NSD4J+NuD9q0wD6f/Xr6IJ29VHvnisS68ZeF7fVl0uXV7ZbskALu4B9CaccNKfwpjeKUep4mfgn423Z+1aaR06f/AF6T/hSfjYHAn00+/r+tfQzTIqiQsrIehXkGnh0KbuCMVm6HK7M0WIbV0fO3/ClPGvTztO/P/wCvR/wpTxsQV87Tvz/+vX0OJkyOOtPZlpeyQ/byPnP/AIUv41BA8zT+nr/9ehfgv42JPzafn/eH+NfSdpazXkhWFAcDnParX9i3vJxEfx71LpIftpHy7cfBbxs0ZVZLAH1yOf1rK/4Ub8QQxxcaVz0z2/Wvrb+xLwYG2MH0z0qjqGn3FmA06g57j1qoxWtmZylKWp8rf8KN+ISk7rjSiQOw/wDr1Yt/gH8RbgGSObSdvuP/AK9fSecYO31rU0hs2x+tXYhSZ8vf8M+/EjP/AB86OPXj/wCyp7fs/wDxE5/faRgD0/8Asq+qieeex6UO6jsfwqLJs0U2j5SPwA+IwGRNpPt7D/vqkPwD+IwH+v0jB6cf/ZV9TNfWS3K2jXUAnPSIt8xqcr7AD1NN0pLVor2rPlFvgJ8RscTaR+X/ANlTJvgX8QLdfMkk0wjpx/8Arr6vOM9OM44qlq5H2PPowqVGLegOqz5VHwX8dd304/iP8aQ/BvxtnBNh+B/+vX0gcdajNaKmiPayPnJ/g342Ucixx7MP8atWPwp8ZW9s0TLagk5yrj/GvoKkbrUToqaswdSR4IPhj4xEWFjgz6lx/jULfC7xco3LDblvdx/jXvzZxTeo5rL6nAhTZ4Anwy8ZIjD7PAcn++P8ahf4Y+MvmBtoOR2cf419CfU01mPamsLBFcx86Wnws8ZQRGOS2hY7uQJBj+dSSfDXxkflWxj2+pkHH619Ck0Akdzim6EUw5j59g8E/Eazt2tbKNIkb722QZP61lxfDDxrJeCe709ZiG3H94K+mFp+TjqarlSNIzaPnuPwF4qh1JJf7N+RTyfMFbUvhzxQiYh0sseerjFe0nPrTCSP4jWMqEWzrp4yceh4TceHfGbMf+JMrEdBvAqteeFfF8kZYaM7SY+75g4Ne/Fie5prM394/nSdCNzR4+oz5z0/wV4vhbfPocg3Nlv3ynFeradPqNrYW1qdJuAVQAkMMV2oZs/eOfrTSzf3j+dL6vG5lLEyaOVS8vPOEcmmXAH98dBQLvUVaRIrOZIiQTnoQDnpXTM7Ecsfzo3Nt6n86Tw8SFWkcx4j0/StatAbnT5iW5KFTlfpXleseCdctr0rplhLeWjco7MFK+xzXvL8kfMc0hLKxG7j1pewiL2r6nz03g/xZnK6LIq9z5gzSjwj4oDbW0mUj/roK+gS5xt3MSelN+bk7iT6+lHsIkqrc+c/ifBZSajaNdXjwFFO1QpOciue1O00kmy8zVCn7n5R5ZORxz0r0PxT4Vg1+aKZrqWF4gQADxisLV/h/fXBha21GLESbcNHktXQxxcbG/8ACtLaLQ5ktbgXMZkzu2kV2cfUVzHgPSLrRdIa1vNnmF8jYegxXSo3SqRnKz2N/wAM4+0yZ7LXQjGeK5vwx/rpj221vSsURmjTe4BKrnGT6ZqGUkZPiWaGHUdLmvGDQCXhTz83ZiO4FSeJLq1uIYbW2kSe6llXyhHyQAQSeOgxTtL0ppLh9Q1jbPeOCFQ8pCvZR7+9alhY2VpIz2ttDE5zllQAn8aRReUFVAY5wAPxrJ8T3t5aw2627mGJ5MXE6rlokx1HvnFaq/lxyM1V1MagQhsUt2/56LLjBFCArxajDpunxu99Lqskz7YMYDuT29BTrrxA9lFarc6XcrcXUvlxwBlLZ55yOO1Z0OgXkCRzxSwi8SYyhMYjXJ5A/wAa1RY39xqFje3kkQa3csyJ070XDQYmtwWtxKZ7e4Db1jkUkEIWOBU+oavb+dPakT4t5EVnjIGSwyBzUEukSTLqjvIu66bdF6qw5B/Om22hXSaJb2klwr3XniWeb+9jOB+tO5Oht6pqFvplmbm4LEcKEUcuT0A96oJ4jxLNDeabc2kkUBnKuytlQPap/ENjLf2aC3YJNDIJIyemRjg/lWOYNS1DX7q31J4kaaxZFWLomRzz3pDRv/2zAHsIzHIDehgh/u4Unn8qs6Dcxz6UtxE0rIWYgyEE/pWBZ6TrEl3p7Xk0C29grKFQ8yZUgHPbrW1olnJpuhpaTsHdAxJXoMikIpW/i63khF2unXf2LzTE9zkbVYHHTqelXL3xPa211JElu88MTBZ51kULET6g8n8K5zw/Z61qHhpdNb7OljJcSM82fnC7z8oX196uDwzJFqVw0dnBd21zN5pMsm0x9M8d+lGgzds/ENvd63NpNrbTzPCEaWUEBFDDI+vFWdV16302ZbUQPdXJXeYo3VSFHfJ+lRaDp0lje6hKSgjuDH5YHYKuKzPEegXNzrY1a2torstb+Q8Mk3l4GScg4PrTsGhqSeK7JjaJZ28t3NcoZBGjAFQMZ5PB69qm1LxPZ2M5t/IkmaNQ1xsdR5APrnr1HSsHU9Fv3sba10/TbWGVEwtys4VrZj1I4+b9M1Dc+GbxdVnuEs01NbwJ57SXPlEMAATjBz0pibOouvE1jby+TBFPfN5InkMPSND0J/I1Y03xBY38lkkG/fdxs8YYY+VTg5/GuUvZbnw7fah9gk0xorm0CvDLOI3gIB6D+Ic8DipdGsdXi03RdVsraK5nijkjlhlfy/ld924H8qBXOj/t60upIVt7maLF21sQo++4AJB46c0lr4w0e5N6ySSrFZSMlxKyEIrKcFenJ+lYuk6Lq0bWrXSQrIuoyXUqpJwqsoAA9elPm8N3s3g++0xjGk8t/LdRqr/K4LkqCexINAXOm0XXLLVZ5ILcPHMgDGOTglfUe1VoNYkTxJq9vOSLKxt4pF2gk8g5/lVPwbpc1rezahdacbS4aIRBnu/PYqOwJAwKi1XS9Ye+125sSFN3DEsOH2s+0NuGf4c5HNGgje0XXtP1WSSK1dhLGNzRt1x60l54j0u11caO0z/bmj3+WiE4U9ycYArnfB2laha+J7nUrjTVsYJLURKDcea5YEZJOBjoa1rfTrmPxZqmpeWgjms0iicNlmI3cew5osg0LkfiDTbXR4r66vvOWSVo0KISWIJGAAM8Yqa48RaXb2sF1NLKqz5MaCJi5A6nAGRXL2Gl6tpT6RqSWa3TWpnjltw+NoeTdvHv/jTfEVhql5rNprrW97EptjA9vaXBWSPrzkeuaaQrI6q68VaFapatNfZN2pMCrGzM+OowBnIzVp/EOkx6gmmm4Z7psfIkbMAT2JAwDXK6DoLWWu6Jcx2Ti3toJy5mfe6SOVPU9zg1f8Om/wBGmutNbS2neW4aVLwfdbK8FvftRYElc3v7f0dtSOmG7K3O4ptaNgC3oDjBrRRVRs45rzGXTdbvNW09riwu3uYdREs0rORAsYYHKr0zivTpSDyPWk0Njy4GCe5pzvxjIqFnXA/rTWcHlRQkSyXeM04HLe1Vo2yxyKk3c8VdiSUNye1IG3DNRbs/lTlYA+1AiZWwQOtLuAP4VCGx0pFbrjmmDLBORj8c0124z2wah3E857UkrHBHsaaEcRcSZuZj28xv50xGBPsaimb99Ljkeaf50jOAV7c1qtjBng3xe+J3iTS/GOseF7NrQWIt1Hzqd2HyG5+lc/pPxg8baZp1vY2qWzQW67Yy0LkkfhXP/Hh/+Ls68eoFtFyOvVq7DwLb3WotpMMPlL8gI3DrxWGIlVpwlOEbpavyOugqLVpytJ7Luzn4/i34t0/XNR14LZfbLm3CSCSNgAq5IwOvWvo74fa1eeIPBGl6vfbPtFzFuk2fd/CvlH41W81j451G2n27lsAflHGSWr6Y+CrY+F3h8Dp9lGfyFPDVvbU4z7mdaDjo1qdxcsRbooPOevtSu2yBWDc4x71WnkYuFGMdqfcttjXkZxXQcpiePdcOgeFpr6PmZx5aj3NeFW+r6lc3SpGR5krhVQcliTxXr/xlsJbzwPILdGdoHEpC9x0zXz9a6y+j69pmqIu9LecOy/3gCM19blEYrCSmlqfIZxhvrOLUKmx6U1nqmnyrHq1obeVl3LzkMK7b4f34OLTJ2svI7CqWo6lpvjiztLzR9YtY9gLPDKwDBj61f8E6Xa2s02NRgu7qEBWWEgiP64r5LM6lerVj7trHJgMnnhMfz0n7p2pOMfpSKyh1yOKidwIhg5xSI2UXd1zT6H3ViYHM/wCWAe9eQ+KPE1xefEKPR1YgfakhWMdz1r1mNv8ASBzxwc9xXi/hDQ7jWP2jTI6TiC1uftOSDtbCYx+tehgYwam5dDkruXMrHqHiXx7qei6zNpo01LiBbn7JE3lE/McBRx7nrV2w8Qan/wAJSmh39vpwPlb5BHG2VPGOenGazfEV54itdXubiGC5SJZmeE/2b5uPfOao+ELy4vfFNze3rSfahaszF4PKzyO1RUcXG5pG9zrAzMEZuc9asllGMHseKoI3yxEZGRU7sBj6c1w21OixLvwSaguYZLyGW3SZoieQw7Uity2TRDIVZyMficVyY7mWGnbex0YVWrR5jLg8P3ClGk1idgpzt9f0reCx7BxkgDrXkd74i8V3vie80vSrqIeUcqGXHH1qHUNc8b6PNa/2pcWypLKiYQBieea+co5DjY2tXXM1e1zsq59h5t3otpaXtoevTDEq7e3NRZJJz6VWtbnzkRicEoDUpcdM9RXuZTKcqCdTc5sWo+0fLsSFsLTGfapY88Emmbuq1G+PJYsf4W/Hg16sWm0jjqNqLOCvIvGPjxLq20vVrHSLOKVoxAxPnOB/ESOxrnZfgL4uck/2xpp+bOSHz/jWZJf3Fjqs01nM8Mqyn51OM+1dtpvxavFsDa3VujXAwFnHTp6V9NPC4qir0Hp6Hx9HOMLVv9Zi7oraT4c+IHgGy3TazpmpWCdbSTd5h9kJP869Hsrp7izhmaPyjJGrGMn7mR0ryLV9audRm+1XN00rZyM8gfQdq9T0eTfpdrJzzCvX6V5uZYaVKKnN6s78lzb67VnGEbRWxoHGM0B84zUQk4pN2M89q8Y+mR03hKRf9Izzz/SuTvPHPjaD4iR6LH4JlfTCdplEi5Zf+eg56d8da6bwi+FuD615l8T7Pxb4Z8VnxuPEV9cabHj/AESGMlYx6EA9PevSyqnTq1ZRmldrS5hipShDmidY3jbxn/wsVNF/4Q+UaURt8wOu4jvJ16DpjrzXXeLD/okY6DfXkfw7TxZ4w8VR+MYPEF7Z6aDgwTRkKV7qozyD616r4rdfskXOMtwKnNaMKM4QildLWxeEqOcW2c47fP3xmtLSGxAw96y5T3Harukv+6b615jOkvX1x9mtLi5ChzDEzgeuBXlumfFXX9Ws3vdN8Cy3cEbMrsLmNSMEjJy1ej603/Emv8ZJNu/A6nivlrwhrsug6b4ggvbPU4xexSRwnyiqKd/U+nSvXyyhTqRfMtbnPWlJPQ6jw9qV94m8VzTsBazJdBnaSUfu+enXmuw0/VvFCfFbbLrUTaThV2mVdhGBkAdc14l4IkYmZWLOQoySc598+tX5JP8AisdOjBy32iPaB1zjtXvYjCJwburJGMajuj63Z/k3LyDVLWG/0THuM1JFJ+4jz/dH8qqau4+xn6ivi1pI7b6GXu+Wo2kOcdKbv4FNLd6tbEjzIMdc/SjNRFud2BSbjnNJoRIzHNNLUzeCaYW5qRokLcYpN2PpUZcULyaGUPU5NSAAUwHbSlqlspIkOO1JuxUZbmkLZpFEjNUZNMZuKYWpMokZqbuppbimlqQxxbgmk3Z6mmE8U07d2fahgPpM5HFRCVTnFIJML1xzUAmSFhuHc+lWGa0hv4bFv397Iu8xg8Rr6tUOnlGvoFc4G8ZrzPxZfahD4x1R4p5IZPMEeQcfIQP0rrw1D2zZz4rEeyS8z0/ULrT7aBZ5hG1tv8t5oTkRsemaiuU8hyu4OuAyMp4IPIrjrprKx8Ojw5pVwLue+USXcwbIT2Fb1jKbXS7HS58tJGnyyHoVrmxNWjQajJ6m2GhVqpyS0OHDexqRDk8ZBrw6Pxh4gXrfk/hTn8ZeJOPLv9o75XOafOjTkZ7mG55Iz61Krge9eFL448TKNrahGfrGf8aePHHihASb6EAd/LP+NLnQch9HeGWHmSjaeRXQI3FfLEHxF8UxZ26hGM+iEf1qaP4k+K1/5iC/98n/ABqWx8p9Sq59RUqvx1H1r5b/AOFleLAdy38eMf3D/jSx/FLxZGQGvEJHfYf8aNAVz6njkyetTbh7V8vw/FPxW0ZJvIjgf3P/AK9MPxZ8WqcfaIsf7v8A9eloPlPqXI/vCnB+R8wr5df4t+LQnyzwge6//Xpsfxe8XY/4+Yf++P8A69UrCsfU4f5ccGnrIFxXyynxd8Xd54v++f8A69Of4u+LAufOi/75/wDr0aBys+qQ5xnGRTk2bt+xd3r3r5UT4w+L88TQ4/3P/r1ai+L3i0gEzQH/AIB/9eldBys+pfMXtT/MXoe/rXypJ8YfFqsdssGP9z/69OX4xeLzg+dBnH9z/wCvRoHKz6sRkjHlqEVfQDFSLIo9K+Sn+M3jDPM0H/fH/wBepY/jJ4wOP3sH/fH/ANem+ULM+sy57U9ZOR618lv8a/GUTY8y3P8AwD/69Ifjf4wUbvMt8/7n/wBeloKzPrYSDndxT45Qcn9a+Q1+OnjQPnda4PrH/wDXpy/Hbxlg/wDHtn12f/XqrIVmfW0tpYzyCaa1ilfszDmrayqqgDgdMCvkJfj14y4yLU+vyf8A16lX4+eMFOQlrj3T/wCvRaIWZ9dib0FSLMuMnNfIY/aC8XdobYnvxilH7Qfi/P8Ax6W7fjRZC5WfXvn/AC9+tP8AP5718if8NEeLlGf7Ptz/AMDFPP7RvisHP9l25/7aCnZBys+uVmy3LU5ZlxnOa+RV/aO8UhudHgP/AG1FSr+0h4oUYGiW/wD39FCSFys+txcDscGniXPIY5r5JX9pDxIuCdAhJ9pxU0X7S/iIHH/CORE/9fC0NIfKz6zWVcYLZ5qZZOuGwK+ToP2lNcZsSeHIlPtODV1P2ldVEe5vD8YPp5oo5UPlZ9TibA5Y/nS+ftXPavlX/hqC85H9gLkf7Yo/4ahuNu1tCPPo1PlRDZ9TPcKyFlpqy5HPWvlxP2oQAd2hyfh/+qnj9qOHB3aJL+X/ANajlJ1PqNJP9qlEg2/er5fT9qW0Ix/Yc+f90/4VL/w1BZ5w2h3H4A/4U7BZn02kpOcn6U9Zl6V8yn9qGx286Hcj/gJ/wpU/ag03dg6Lc/Xaf8KOVByM+mzIMUCXjjivmgftQaWG50W7/wC+T/hQP2odFDnOi3mf9w/4UWDlZ9L+bSNLlXwR05r5qT9qLQ+c6Nef98H/AAp//DUOgbT/AMSi85HOIzn+VNIlxkeoTzf6TKAR/rW/nTWlJwTjrXix+PvhR3dmtNRyzluIW4z+FIvx78IjhrbUcf8AXFv8K3TVjGUJC/Eb4Raz4k8a32u2mq2UMF1GihZd2Rtz1wPesi3+DXjm2dGtPFVnCVH7soW+X6cVst8ffBxIxb6jgf8ATBv8KcPj54NPWLUs+v2dv8KT5bPXcVpXTa2OZ1H4G+NdSaa4vPEGmXVzJGUMshfJ+vFe5/D3S5vDvg/TNFupo5ZrSEI7JnaTgdPavMl+PfgwfKV1PH/Xu3+FSr8fPBOCNupD0/0Zv8KUYxirIqTnLVnsbyBrjaWyV64pbqVfkHPFeNH4+eCic51LI/6dXpf+F9+CGbJbUhx/z6v/AIVd4kcrseyXDxyRBGVXVh8ynv7V5T4y+EsOpSS3ei3MduJGLGGTO1W74xzVNfjx4Ex8smoqe/8Aor/4Uv8AwvjwLt2CbURn/p0eumhi50L8j0MK2DjVXvLYw9O+CetyXW291iC2g7tbOwf/AAr2Dwf4e03wvoy6dpiuE48x5G3NK3qSea88i+OngcNt+0X+Pe0elHxv8Enn7Vej62zCiviZ1nqyqWH9lHlSPXJH/dgDgZ5pUl4BXtXk7fG/wPIAPtt0uP8Ap2anD42eB2UEX10Mf9O7VzG3JK56sJf32M8YHFJbLFaXrXVrGIZyceYAM15ZH8Z/A5l3f2lMR7wmpG+M3gdmyNTkXnvERTvpuS4NvY9c/tfVFjLfbNxGeGUYNVp9Qubi1l3W9v5jrt3quDXl4+MngbaR/ax59UNIPjD4GK/8hkY9NtIOR9j08MVVFYjIOOKfNIu5Rn1rzFfjB4HYDOsxjn0xT2+LvgUkf8TuP8qVkFmejiXqPakMoDY4wTXm6/FrwOD/AMhyKnL8VvA5y39uQfiaTimtdRpNao6y08O6TaazNrEETLczDDnccYp2vaFputfZzeq37h98ZB71yQ+K/gn7v9u2/wBdwpf+FpeCug1+2x/vD/Ghwi5qbWq28g5bRcLaHoCbYlVV6AYFL5nJ5FefN8UvBZI/4qC2/wC+h/jQfih4Jz/yMFtn/eH+NEYKGiKleR3vnjO3nNJJIShGCcgjJ+lcGPid4Lzn/hILT/vsf40h+JvgvBx4htM/74/xqotJkyjdNFO9+HuoTTyzLqFuA8jMAc8Z/Cqp+HGp8f8AEytP1/wrW/4Wb4NI/wCRitPf5x/jR/wsnwUW/wCRis/++x/jXpxzfEpW5jx3kWFk2+Uy4fh5rEfyx6nbsp6g5/TivS9Pzb6dBbOwLRRqhI6HiuMT4keCiOfEdkCP9sf40o+I/gph83iSy3DvvH+Nc+Jx1TExSmzrweW0cI26a1Z3RlG0dqRpsgY4Oa4c/EfwW2M+JbHPY+YP8aD8RvBfBPiWyJ/66D/GuLQ9BJnp3hzUbW085bh9m4Zya1rjVdInRkmmjkjYcoy5Dfga8ZPxG8FkgnxJZHA/56D/ABpv/CyfBnT/AISKyz6+YP8AGklZ3uVd2sey2+raRbxLFBJFCgHCouAPwrM8QarbXMMccL7yDya8qPxG8Gkf8jFZH6yD/GkX4i+Dt/8AyMViP+2g/wAaXKnux3drI9DSZWAFXtNlAhYZ6GvMl+I3g5R/yMlj/wB/B/jVTUPjP4X0l1hhuEvw4yXhcYHtVRpubsiHPl3PYjNlD3zwaz9U07TtS0+exuraJopl2tiMA15GPj94c5H2WbH+9/8AWpG+P3hzORay7un3/wD61dEcNWi1Z2+ZDrQa1L5+Ftzb3Bjs7iCO3J4Y/eArs9J8F+HrCW3uRZLLdxAfvm5yfWvOh8e/DZ+9by5zk/Nz/Kg/Hnw11+zy/wDfX/1q6assXVioyl+JMZ007ntZk9/wqjq0n+j/APAhXkv/AAvjw2SP9Hmxj+9/9apbX4x+F9VmFrJOLNcbvNmcBfpXFLDTjqy/bRlojvTKKTzRjrXHDx74Sxx4isPp5q/40v8AwnfhX/oYLAf9tV/xrMvU64y01pfSuTHjbwyy7l16yYf9dR/jSjxl4cc/JrlmfpKP8aLBZnU+ZnNJv4rlv+Eu0Dp/bVnn/rqP8acfFmh8D+2LMf8AbUf40rIqzOl31Ijba51PEWj8MdVtCP8ArqKmHiLR2Hy6paf9/RUNmkYM3/MzSM46d6wf7e03dxqVoR/11FSrrmmkZ/tC1P8A21FQyuVmwZCOM0m8+tY/9sacemoW2f8ArqKP7Wscf8f1t/39FBXKzVMnJo3DFZP9rWJP/H5B/wB/BStqNpn/AI/IP+/goCxp+Z8vNNeTNZjajZ8f6ZD/AN9ij+0bQ/8ALzD/AN9ipHY0fMpC/NZh1C1x/wAfUP8A32KBqFrtz9qh/wC+xQFjRLLzTGbgc1n/ANo25/5bxY9d4pjX9rgYuogf98UrBymmZNp3L1rP8SaDZ+IJVvo5xaaggAYN92QD1qM6haKRuuoR/wBtBQdQtd+TdQ/9/BV05unLmiyJ0VUjyyQzWdKv/taah/oKCOHyjDBn5h6/WpvNa/uYJfJaERIFw38WKgOo2IG0XkHX++KDqlnnm+gHsJBiuHEYOFep7SW510a86VL2cdj5KXn5t3FPfdtDZ4pjRkZHapoZE8oxt+FatklaXhdxNSCVGjCt3pSi7Crc0xom25HAxTQmCZH+7Tw/rjFEeOcL2pmMjBFMQ4vxx0p6cpuzUIT5hkVJ5fzYA96VwsPjmxkbcUpdWIFJKp29ahZWBB60rgWXkVl+XsMVHGpOO1LFHmP5hwak2tGw9P5U7jsSwlQpD9ajdyeM/hU0Lg9xUM0bLL8o4pXHYmjAKcmnBvLA9KgXcmNg5pVDNuZuuaQEyLvTNJu2sFojbABJ5NRyq2enFA7EojVm5qRV2Yquu4LntUkbndndwaLhYjuwS5YVWlIC1oybc+vFZ19t4CmqTE0Rq3AzShvSox6H8KcfU1dyRc80ElhSDrmg5zmi4mAOBzzQSNuV4pjA7s0vGOaAHA87cEUE+tB96YzEKRQBIrfLmk3bmODSR/coOOnSmhXHBm45pwYjvTFLY5pQcUBcsW7ckkdPei9fj5WIpkLBcnpVa5dmb8aabE5aDdzAEc59aUOwHytzTA2DSE5arMmPLv8A3jSB2A6k0h60lFwJCzZHzfhmpEmbkAt9M1XZuRilAKk0MC35jBR8zGk3tjqaiDZAxTzjHzUirjjIzfxNx70rSNjOTn61HkZ+XpTWNFxj2kYHqR+NCs2Thj781Cc5pcn0oAcZGzwxFNZ23cMQfrSEtnpTHbaaNRMcXYcbzn60gZv77Z+tRHk1JEfmwaepmIWkJ++3HvTjK2fvGiZRncvSojyN3amnYNCVnbsxpokYn75qMNxxS8cU+YNBxkbs1Akf+8aYO9BPNTdjH723gsx/OnSM8cjKxBx6HNQE07B2juKLsBzyEelAb5OuM0xhSDnii7AeGA425/CnM395Qf8AgNMyBxzTi6lT607sQgC4wUj/ABUU5Vifjy0/75FRnkc1NCCq/wAqLsBZPKUbRDH07qKjRY8/6uLj/YFLuyeeOKYCT1NK7K0Ht5faKL/vgUg29PKj/wC+BSc/hTW6cUXYtB/yhf8AVR/98CjMf/PGL/vgU0cjmlFF2IPkxny4v++BTj5eMiKL/vgUxgD2pRnp2ouw0Abf+eUX/fApVVT/AMs4v++BRyRQp2qcg/jRdjsIdgP+qi/74FPHl8jyYv8AvgU3K7c55pR+lO7GkhyLGylfJi3dvkFIPKA/1MWe/wAgpj4zQuM5NLUNB+Y8Z8mH/v2KRfLI/wBVF/37FNU4PrTupFGoaDgIyR+5iP8AwAUExnI8mAf8AFNGcEe9Jtc8g0tR2QYT/njH/wB+xTv3ZGPJj/79imZIHHWgfMPei7FZEm2PGfJi4/6ZilBXB2qqr6KoFRjnGaUZ7miw1oP3EDg4B9qBt+v4VGc8GlGfvUrsdmLu5yw/Sk3Zz8opHG7j86BwMdqPUNh2449KMq2A4DDHcZpnWnDjFEX5hZboNsYz+5T/AL4FHyY/1cf/AHyKCcGj+LNO7Hd9x6lfugAcf3RTM9SuAfagYPagqdvHWndidyQSblGDk1Y09TJJk5P41SXOz5uua0NJYLMV71DbSHG1zVVmX5cn6ZpS5HO9vpmmckEd6OQOetY8zOqw6OSTJy749mNL5jdRLLj/AHzTQaQ9anmYWHmSTtNN/wB/DSmWXg+fL/38NRUEliMAZouwsiwLiTAxNOP+2ppDNN2uLgf9tW/xqIhgStHWnzMdh3nTDj7Rc/8Af5v8ad51xjIuLjj/AKbN/jTO1IDS5mOzJvPnK8z3A/7bN/jSC4nUf8fFwf8Ats3+NRFsmlySM0czCzHG4uHfP2i5Ht5zf40vmyED/SLn/v8AN/jUY+b2pTjGKOZk2Q8TTsf+Pi4/GVqXzpt3/HxP/wB/WqIHjFBbNHMx6EnmTkY+0Tf9/DSNJJ186YY/6aGmgfL9KTjn0pXYaGSVKocnOO9RjH41YWMyLtzVdtyHpVEWHMwwcZo3MV55piKW4J71O0LDnsaaYCIcHNOnG7G3ioSrLxUkbYTmi4hdrbR7U9W7d6CH27x0qNmY0gJQvy/NzQ0Dhdy4IpIM+WV65p4kZUI25xQA+Ndqc0sBEmd3fimJNuA3DFSlQ33KBoikTy2wvJ9KlUsy7ehpg4bL8GklYHkHFIol4DUOBkYOaYi8DbyO9P27WFArEiQ7jmiT7u0gU/eFTOahkPmT7QeMZoGKCvl4qIrtapZoyqAUiLj3oARkYx5HWs2YbX/2q2CQIyT1rEnYeaxY1URSFQ5zu5OaUklsU1doFLVmY7IxgGkBbnNIMdqXPJpgI2c8UbSacQMg0hzn0oCwD/apr8jNOLBQc1CM/nQA4ucUu7jmmMMCgHr9KZLJlkU8AU5GGO1QAnO7pS9RuWgRJO/y/LUBY8U1/vZzSD5eetUiWKW5604YpmB96nsjxgMed3SmIGPpSdT1ptAXvTEOB7UpJximijt70CHBtq1IrDHNQfxAGlBoGWOp46Uh+tQg8jml6c5oC4/8aMnHpTCRkUpIzigQMwxgmos9s5pWHNMPWgTF70c5BBxTeaVQc9aALUGHUhm24/WoZF2HHY00MRU6kSpz1HSgaK+PT8qBkE5pSpDUkg+b8KAG84PNPlQKRtbdxTT8poORwaBCAjvRkgYHApBjdTqAAcmk/i9qKX2pCELMD60E+1KQTQF4oKFiBZxnoDUs7ckDj09qSEbc0xzzQMHZWjC4wR39aaOuevtSdTxSrjpSJeoucc0gPOf0oA5o96YIOfpRmg7iPakXrSG0PzikBoNNxzigLMfzg9qBIzRLHIBtTpSHcGpD83WmGonGc9aXdzS8dBRwKA1BucGgk+lHpQc0h2FJVu3NIM7s5ox6Ucd6AsLnrQSQoANAxmk7mgYoYZpc4cY701uBwKMnbk0wuO4ycc0gAxSAZGRSngUrgL0FFJkkUEEigAYnj9aU/d9hTT3pVBP0oAOmDmnCmc5GelOBz1FAB9aU8+woIFIv6UAAPXBozz96jjnbQU2gN1zQANyuM81b0xsXGTVMkKasaef34xUy2KitTay24le9Azk5pBuyKcAck1g0dLQCjNIDSnHBxUjSsBODxS9+Rikx/FilzxzQMAceppFbkik57mhhx15oFYd3ooUDGGPNIRQAvelzTO1L1oGLxQTyBTe1ISQ1ADyeelJ2FIp3U4bd2KAHZz9KMfLikY8URZ70AjNByu5TzUTM2dzcipwqtyPlqJ8ZC+9WQJGBJJkdKmLNny8VLDEqc1FO22QsOaQgl+7uI46VGi/NgYwaCxkiotcK/JJJ/SqQEu5oyVpj42jnmp5RyFxnuDUcVszAkn3pAEcb9VNSwIWJB606EorgM1SFo1OQeKB2GS26HoSDToI/LX5skUeYHO3Ix608lj8ueMUh2IX/AHme3NIYOeuadKvHy9aIGYdaB2BQyMP5VNIowW9aWRfkDnrTotrJtbrSGkQbN42+lMVDHKKs7cHA4pRFuPfNA7CSbGjx3qAc7sVNKnHoaggJSTa3QdzTExlw7RoWPesuRRIcrwc1p6sytGuwg+uKzAeRgEVcTKTFUEnpwKc7dOOKaCfXFC5PGaskcSM8UZwcdaQDjsaAPmNAAXY9c0qsNpLZzQ7ZIwB70jfMR2FABxjNRlx261I7YTGKg96AY9myuWpob0pDkjmhFOKCWO7ZJppb0NKem00xgM4FUhMU/MtJzSdsDrRzimQLk9qXk9TSDpS0ABx9ab/KlGMUoxjigBGz+FGcY45oINB5WgAJ56UtNHNGcCgBScGkJOaOvNAINBIKc/e60p5HzHkU0/eAopgG7IxmigqtGPl4p3EANLijbSHmi4B3p8b7WODUQ6Uq5APHNAE84yu4VAG+Qsc1PE/ygNTZ1J+709KBkZb1pGY8Ufzo70BYQEd6UnpigkUEHZt70XCwE4alPqKQp8nJ5oXpSCwhJAzS5yKD700/KOM0hk8eNtQnduPFSQN2psoKyHnigoTtSMxGKFOaD70EDg35008+o/rSk7nz047UHpx26UDSG8gY5+npThxSbvnJPcUmcGgY8qdwAOMnk+lD/IxGc4PX1pG6EnpSrx94fSgBN33velBOcjk018dqdGfTr60ADMmF2k7u4puaAOuetCjrmmAuTgd/6VcVVjtsleSOtVbePdKF565NWb0n/V9u1SMrMff8qbnilOFwRSZOcEUxCKTvwev9Ke7DcBTR+tLjGCaAHpJ+5eILkHncaYTx1P0p+cgKOnpSMOF9aAE6cMpX3obnn0p7s0jDJzx0pjdPaiwAcHkfeoYsF560DoGwAaG7nNAChsgDpSd6RByCw4HSl6nigA3UmWzS4pAKQCjd1agOGbbt49aDk0vIU0xgPlYmlU/KeSPemE/KKXJIwBQwFPLZOenHvSoxXBHDZpG+YDB5FB6+vvSuF9TcglEkIIOSBzUqsSazdLb7y+taSdKxkjeErg3BpQ2eNv403GT1pTkLgGoNRA/PSjJJz0FIue45pwz39aQC7lwe9NU+nJox6d6cuFXgYoAQMR2o3H+Ggmg8D3oAQk96crYGKSjHzCgBFGMnOTTj93OKNn8WaUjmgBFzjNGD1NKV4ppZuhoAfuBApQcc0zsKdwRigEZZkLD5uKRdynpkHvT5uJCpXipY9pVfSquTYZM/yrjNRMxYcelX5YFKFW4zVOa3CHEbbsUIGiFDxhz9KmQIhDKc+tEcYZhvGDUxhVUOOadxWIzJ82d3FaFv5bp8pBIHNZzwlo8JwasWqGFRuOPWkOwXERLbVHPXNRtG23bnNaMYjdm55PFSfZowpAai47GXHGe5wKtW4YP1BXvRNb7QcNkdqhG9cUmFixMoB7U6OMYzVZfMOd3PpUlt5kbASevHvQOxZC/LhunaoXHz5Xj2p8rSbhjkY6elRkMXDdKQEoOFzUiPtANQuGBC9qsJt8vcwzQNETnNFskR3PKM/wAIFMuGVG3cgUqSRtGRzkCmBnaxCkU4WKTgjkZqjwGwGz706+YGQtkk1Ggyo28CtI7GTWo4cUdKOoppq0TYXkZGOtCn5wKeQu1duc00jBxQIMYJNG7mg0KNrZNACTkbai6gU+UdvWmdBQDEXKnmnE009KToc9TQSxxPFNLZNIzUmaaJYvejvSnpTe9UIdSZx0pF6804geVu/izQIQc8tQ3PTijvQCKAFI+WkHFEnbFAJGO5oAAw6d6O/NJn5tzDFISW+lADvp0pDtBo+lH60CABd2TQppWxnAHFID60BYBQeFobrimt+maAsOB4NJzt/GkB60c5z2oBodjKHaM03J/KhcrkKeDSqSOoyKYWDJPIqRZOOajB4I7UHqKAsSyQ/MHB61G4Kkinq59elAbPUUhkWMLmjIIx3qQqrHHSkMZC9qAGHPAzQelAADUA8CgAP50ue2KRsilB496AHLkEcYp89RMWLLntT5M7aAIg3TFKc7qD/silGcmgBDSjnNJ3NA47UAO2An8KQLt+9zSZ53A0pNAAfuEUElgB0xRz6UM3Y9fWgBGG00Bcjg4pACc9c0pz360AK2QAaB82DSluKBnAIHHagCzZLtJlP0pEXz7ks3KLTpd0Ntjjmlg2rbbuhNSWRMI3uPJjT5RyTS3aQpIiopyetS2igBpW60y2VZrws/3QePpRqFguY4oo1YfeNQMMgVJesGnZV5VTxULfXFUiWAIVsigsxGaO2RSf7vSgBd3HFNO4gKTTm+UAdj1pFXHWgQo4wKXHJoB5oXvQAp+bjpikOM01mO4DFLn5ckUBYU4pVoJXHHWhfXviiw7AO9KOfxpO2aAenrSuAN8pwvX3o68mmvnfu9qcvQClcQDaPu/jSEnG2l29qFwfekBNYvslGeOa2V6D061iRsVZQy5wa2Iz8itmpkbUyQYxkUA0i8KKQsDWRtcd972pCSAcc4FICetKD3osFw3EruIwfShaM/rSAjBzSAftyM9KAGYUw7twxzS7jxigY47t2OtIAVfmgE7T60qnjB60AK3Sk703ncRSt90etAC7mzhulB+Y0i9Md6cpJGcYoAcF96Q/e9KXeFI2j60b9zAEcUAUJfvvRD0T60UVQkW7wnyqr2ozLzRRQhsST/j4I96sEfIPrRRSYDejcVYuVH2YnHOBRRSEinGxD9auRMTCeaKKBjHZvNjGeKhujiUY9aKKaAntqtEDH06UUUDGx/cH0pE6GiipYDmHB+lJF/DRRQBHqHRapSEjpxzRRVE9SjOB5h4qFuBx60UVpHYkc3WoycY+tFFWhMkJwtHcUUUECnqaRPvUUUARyf60Uj9RRRQDEk6CiTh8dqKKCWNfpSD7tFFNEMbJ0FIx+dfpRRVB0Hn7p+lM74oooEObp+FNP3W+lFFADk+6KbKSJBRRQA5eTzTh3oooAhyfNYVIOtFFAAegob7x+tFFACv2qNep+tFFABJSD7n40UUASnqPpTR900UUARRk/rUn8VFFACN9w05ido+lFFACp92pE+5RRQBH/FR/CKKKAEP3ab6UUUAH8dOb7tFFADc4f8KATkfWiigBR2+tD/dNFFACJ/q6U9RRRQAspw3FIOcZoooAWc44HAoH3hRRQA1+pqSL7yDtRRQwW5LfE+V+NROzeWBk4xRRUll6L/j3b/cqpaE+ST3waKKYEBJ2g55pU5NFFNES3HH7+O1IveiigSBeUOeaGoooGLSJ1NFFA0L/AMtF+lI3SiihjHxgb6fL978KKKQiOPvSL1b6UUUmJiJyBmpT1/CiikA0d6aeFXHrRRQABm8w89627XmFc0UVMjWkSH/WCkftRRWZswfpSwUUUAK3f60f4UUVIxqk76Vv9WfrRRQMbITtWpD90UUUAL/DTJjx+FFFABbHIJNSZPNFFAB/yyo7LRRQB//Z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46086" name="Picture 6" descr="https://euc-powerpoint.officeapps.live.com/pods/GetClipboardImage.ashx?Id=bd6350e7-da41-433b-b8d7-9da9b15279f6&amp;DC=GEU5&amp;pkey=96f4402e-e741-4013-8c1c-cb50e00e883b&amp;wdoverrides=GetClipboardImageEnabled:tru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euc-powerpoint.officeapps.live.com/pods/GetClipboardImage.ashx?Id=c86fd7d7-9378-4e26-8978-e4e00790108c&amp;DC=GEU4&amp;pkey=60ad6ed7-baee-4593-8c6d-e029c60525fa&amp;wdwaccluster=GEU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629400"/>
          </a:xfrm>
          <a:prstGeom prst="rect">
            <a:avLst/>
          </a:prstGeom>
          <a:noFill/>
        </p:spPr>
      </p:pic>
      <p:sp>
        <p:nvSpPr>
          <p:cNvPr id="6" name="Rettangolo 5"/>
          <p:cNvSpPr/>
          <p:nvPr/>
        </p:nvSpPr>
        <p:spPr>
          <a:xfrm>
            <a:off x="554182" y="212437"/>
            <a:ext cx="29371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lgerian" pitchFamily="82" charset="0"/>
              </a:rPr>
              <a:t>Lavori premiati </a:t>
            </a:r>
          </a:p>
          <a:p>
            <a:pPr algn="ctr"/>
            <a:r>
              <a:rPr lang="it-IT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lgerian" pitchFamily="82" charset="0"/>
              </a:rPr>
              <a:t>3 giugno 2121</a:t>
            </a:r>
            <a:endParaRPr lang="it-IT" sz="2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euc-powerpoint.officeapps.live.com/pods/GetClipboardImage.ashx?Id=246b0069-af3c-42c0-acbb-daba338cf17c&amp;DC=GEU4&amp;pkey=b62a4405-c5db-4fb1-bb64-0e5e107037b2&amp;wdoverrides=GetClipboardImageEnabled:tru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473</TotalTime>
  <Words>87</Words>
  <Application>Microsoft Office PowerPoint</Application>
  <PresentationFormat>Personalizzato</PresentationFormat>
  <Paragraphs>24</Paragraphs>
  <Slides>22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23" baseType="lpstr">
      <vt:lpstr>Tema di Office</vt:lpstr>
      <vt:lpstr>BENessere a scuola e Crowdfunding   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Sabrina Vento</dc:creator>
  <cp:lastModifiedBy>Sabrina Vento</cp:lastModifiedBy>
  <cp:revision>575</cp:revision>
  <dcterms:created xsi:type="dcterms:W3CDTF">2020-11-07T11:44:01Z</dcterms:created>
  <dcterms:modified xsi:type="dcterms:W3CDTF">2021-10-18T15:22:52Z</dcterms:modified>
</cp:coreProperties>
</file>