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1071" r:id="rId5"/>
    <p:sldId id="639" r:id="rId6"/>
    <p:sldId id="257" r:id="rId7"/>
    <p:sldId id="676" r:id="rId8"/>
    <p:sldId id="1072" r:id="rId9"/>
    <p:sldId id="260" r:id="rId10"/>
  </p:sldIdLst>
  <p:sldSz cx="9906000" cy="6858000" type="A4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F5AE3F"/>
    <a:srgbClr val="969696"/>
    <a:srgbClr val="F47922"/>
    <a:srgbClr val="FFA838"/>
    <a:srgbClr val="7F7F7F"/>
    <a:srgbClr val="118CDC"/>
    <a:srgbClr val="009EE0"/>
    <a:srgbClr val="777779"/>
    <a:srgbClr val="666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8AE2F-6E6C-446D-90F5-97E1B6B6F773}" v="638" dt="2021-08-25T09:19:33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0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781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541" y="0"/>
            <a:ext cx="4033943" cy="352781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8BAC328-A053-444A-B0A9-15F58A9759EE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77888"/>
            <a:ext cx="3422650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79868"/>
            <a:ext cx="7447280" cy="276534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320"/>
            <a:ext cx="4033943" cy="352780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541" y="6670320"/>
            <a:ext cx="4033943" cy="352780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DFF7F3A-8A78-4392-9752-9D75D612224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10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43225" y="877888"/>
            <a:ext cx="3422650" cy="237013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Integrare unica organizzazione tutte le attività: ingegneria, produzione, logistica, installazione, service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F7F3A-8A78-4392-9752-9D75D61222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83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43225" y="877888"/>
            <a:ext cx="3422650" cy="237013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F7F3A-8A78-4392-9752-9D75D61222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5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43225" y="877888"/>
            <a:ext cx="3422650" cy="237013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F7F3A-8A78-4392-9752-9D75D61222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70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43225" y="877888"/>
            <a:ext cx="3422650" cy="237013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F7F3A-8A78-4392-9752-9D75D61222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91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F7F3A-8A78-4392-9752-9D75D61222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4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F3B34B5-8BCF-4E36-91C7-A393847DA3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6107" y="1531737"/>
            <a:ext cx="4451225" cy="330069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400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ENTER SLIDESHOW TITLE HERE (ADD TO FOOTER)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40A6D6-FA77-4067-9744-738E60AF2D79}"/>
              </a:ext>
            </a:extLst>
          </p:cNvPr>
          <p:cNvCxnSpPr>
            <a:cxnSpLocks/>
          </p:cNvCxnSpPr>
          <p:nvPr userDrawn="1"/>
        </p:nvCxnSpPr>
        <p:spPr>
          <a:xfrm>
            <a:off x="809144" y="1531737"/>
            <a:ext cx="0" cy="3823855"/>
          </a:xfrm>
          <a:prstGeom prst="line">
            <a:avLst/>
          </a:prstGeom>
          <a:ln w="180975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D54B8C6B-33A6-405A-A996-3D86A4C5B5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06107" y="5650781"/>
            <a:ext cx="8350250" cy="28623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Enter Title Compliment (Insight or Content Lead)</a:t>
            </a:r>
          </a:p>
        </p:txBody>
      </p:sp>
    </p:spTree>
    <p:extLst>
      <p:ext uri="{BB962C8B-B14F-4D97-AF65-F5344CB8AC3E}">
        <p14:creationId xmlns:p14="http://schemas.microsoft.com/office/powerpoint/2010/main" val="337952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44F7F6-9D90-450D-B773-D9B6C6F3027A}"/>
              </a:ext>
            </a:extLst>
          </p:cNvPr>
          <p:cNvCxnSpPr>
            <a:cxnSpLocks/>
          </p:cNvCxnSpPr>
          <p:nvPr userDrawn="1"/>
        </p:nvCxnSpPr>
        <p:spPr>
          <a:xfrm>
            <a:off x="459487" y="438765"/>
            <a:ext cx="0" cy="914400"/>
          </a:xfrm>
          <a:prstGeom prst="line">
            <a:avLst/>
          </a:prstGeom>
          <a:ln w="127000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5A09AD3-0665-4016-9C57-03CF586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697449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1DBC35-0A6D-4C9C-AE8F-F2C19FB35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0874" y="1604513"/>
            <a:ext cx="8884468" cy="456337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71484" indent="0">
              <a:buFontTx/>
              <a:buNone/>
              <a:defRPr/>
            </a:lvl2pPr>
            <a:lvl3pPr marL="742969" indent="0">
              <a:buFontTx/>
              <a:buNone/>
              <a:defRPr/>
            </a:lvl3pPr>
            <a:lvl4pPr marL="1114453" indent="0">
              <a:buFontTx/>
              <a:buNone/>
              <a:defRPr/>
            </a:lvl4pPr>
            <a:lvl5pPr marL="148593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E6D988-B793-462A-9DB9-CC82B6BB31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  Future    Solutions </a:t>
            </a:r>
          </a:p>
        </p:txBody>
      </p:sp>
    </p:spTree>
    <p:extLst>
      <p:ext uri="{BB962C8B-B14F-4D97-AF65-F5344CB8AC3E}">
        <p14:creationId xmlns:p14="http://schemas.microsoft.com/office/powerpoint/2010/main" val="347344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44F7F6-9D90-450D-B773-D9B6C6F3027A}"/>
              </a:ext>
            </a:extLst>
          </p:cNvPr>
          <p:cNvCxnSpPr>
            <a:cxnSpLocks/>
          </p:cNvCxnSpPr>
          <p:nvPr userDrawn="1"/>
        </p:nvCxnSpPr>
        <p:spPr>
          <a:xfrm>
            <a:off x="459487" y="438765"/>
            <a:ext cx="0" cy="914400"/>
          </a:xfrm>
          <a:prstGeom prst="line">
            <a:avLst/>
          </a:prstGeom>
          <a:ln w="127000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5A09AD3-0665-4016-9C57-03CF586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697449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1DBC35-0A6D-4C9C-AE8F-F2C19FB35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0874" y="1604513"/>
            <a:ext cx="8884468" cy="456337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71484" indent="0">
              <a:buFontTx/>
              <a:buNone/>
              <a:defRPr/>
            </a:lvl2pPr>
            <a:lvl3pPr marL="742969" indent="0">
              <a:buFontTx/>
              <a:buNone/>
              <a:defRPr/>
            </a:lvl3pPr>
            <a:lvl4pPr marL="1114453" indent="0">
              <a:buFontTx/>
              <a:buNone/>
              <a:defRPr/>
            </a:lvl4pPr>
            <a:lvl5pPr marL="148593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E6D988-B793-462A-9DB9-CC82B6BB31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  Future    Solutions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FD0B4A-9C4B-4B4B-91A7-5666E3195D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" y="6448535"/>
            <a:ext cx="2601773" cy="26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0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44F7F6-9D90-450D-B773-D9B6C6F3027A}"/>
              </a:ext>
            </a:extLst>
          </p:cNvPr>
          <p:cNvCxnSpPr>
            <a:cxnSpLocks/>
          </p:cNvCxnSpPr>
          <p:nvPr userDrawn="1"/>
        </p:nvCxnSpPr>
        <p:spPr>
          <a:xfrm>
            <a:off x="459487" y="438765"/>
            <a:ext cx="0" cy="914400"/>
          </a:xfrm>
          <a:prstGeom prst="line">
            <a:avLst/>
          </a:prstGeom>
          <a:ln w="127000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5A09AD3-0665-4016-9C57-03CF586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697449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1DBC35-0A6D-4C9C-AE8F-F2C19FB35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0874" y="1604513"/>
            <a:ext cx="8884468" cy="456337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71484" indent="0">
              <a:buFontTx/>
              <a:buNone/>
              <a:defRPr/>
            </a:lvl2pPr>
            <a:lvl3pPr marL="742969" indent="0">
              <a:buFontTx/>
              <a:buNone/>
              <a:defRPr/>
            </a:lvl3pPr>
            <a:lvl4pPr marL="1114453" indent="0">
              <a:buFontTx/>
              <a:buNone/>
              <a:defRPr/>
            </a:lvl4pPr>
            <a:lvl5pPr marL="148593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E6D988-B793-462A-9DB9-CC82B6BB31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  Future    Solutions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FC6DD90-EEBE-467F-8903-AD32BBC1C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6" y="6433354"/>
            <a:ext cx="4884113" cy="28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0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44F7F6-9D90-450D-B773-D9B6C6F3027A}"/>
              </a:ext>
            </a:extLst>
          </p:cNvPr>
          <p:cNvCxnSpPr>
            <a:cxnSpLocks/>
          </p:cNvCxnSpPr>
          <p:nvPr userDrawn="1"/>
        </p:nvCxnSpPr>
        <p:spPr>
          <a:xfrm>
            <a:off x="459487" y="438765"/>
            <a:ext cx="0" cy="914400"/>
          </a:xfrm>
          <a:prstGeom prst="line">
            <a:avLst/>
          </a:prstGeom>
          <a:ln w="127000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5A09AD3-0665-4016-9C57-03CF586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697449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1DBC35-0A6D-4C9C-AE8F-F2C19FB35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0877" y="1604513"/>
            <a:ext cx="4552125" cy="410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6969C80-E6BB-44BA-9821-5E081030A3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52999" y="1604513"/>
            <a:ext cx="4552127" cy="410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34253CE-3E3C-4D20-A0B4-FC084CB85BE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181601" y="6523595"/>
            <a:ext cx="3145536" cy="182880"/>
          </a:xfrm>
        </p:spPr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  Future    Solutions </a:t>
            </a:r>
          </a:p>
        </p:txBody>
      </p:sp>
    </p:spTree>
    <p:extLst>
      <p:ext uri="{BB962C8B-B14F-4D97-AF65-F5344CB8AC3E}">
        <p14:creationId xmlns:p14="http://schemas.microsoft.com/office/powerpoint/2010/main" val="1307126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44F7F6-9D90-450D-B773-D9B6C6F3027A}"/>
              </a:ext>
            </a:extLst>
          </p:cNvPr>
          <p:cNvCxnSpPr>
            <a:cxnSpLocks/>
          </p:cNvCxnSpPr>
          <p:nvPr userDrawn="1"/>
        </p:nvCxnSpPr>
        <p:spPr>
          <a:xfrm>
            <a:off x="459487" y="438765"/>
            <a:ext cx="0" cy="914400"/>
          </a:xfrm>
          <a:prstGeom prst="line">
            <a:avLst/>
          </a:prstGeom>
          <a:ln w="127000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5A09AD3-0665-4016-9C57-03CF586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697449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BB1FCB88-0ECF-49FF-9822-41ACC0BEFE4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41422" y="1613804"/>
            <a:ext cx="4211578" cy="365694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FEF6C2-2DEA-482C-92FA-FE103007A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3385" y="1614488"/>
            <a:ext cx="4215384" cy="3656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C7ABE51-E982-4B81-994F-474CE9AA17F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181601" y="6523595"/>
            <a:ext cx="3145536" cy="182880"/>
          </a:xfrm>
        </p:spPr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  Future    Solutions </a:t>
            </a:r>
          </a:p>
        </p:txBody>
      </p:sp>
    </p:spTree>
    <p:extLst>
      <p:ext uri="{BB962C8B-B14F-4D97-AF65-F5344CB8AC3E}">
        <p14:creationId xmlns:p14="http://schemas.microsoft.com/office/powerpoint/2010/main" val="365914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1508-C69D-4FF8-A06F-EB5E9982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2" y="691918"/>
            <a:ext cx="8543925" cy="3970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E13D5-4FD2-475B-8ACE-45D50B082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6EE4B-5FA4-4DEC-B58A-9FB8F984F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4865F993-0D03-43D3-9C8A-05423AE197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181601" y="6523595"/>
            <a:ext cx="3145536" cy="182880"/>
          </a:xfrm>
        </p:spPr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  Future    Solutions </a:t>
            </a:r>
          </a:p>
        </p:txBody>
      </p:sp>
    </p:spTree>
    <p:extLst>
      <p:ext uri="{BB962C8B-B14F-4D97-AF65-F5344CB8AC3E}">
        <p14:creationId xmlns:p14="http://schemas.microsoft.com/office/powerpoint/2010/main" val="189061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44F7F6-9D90-450D-B773-D9B6C6F3027A}"/>
              </a:ext>
            </a:extLst>
          </p:cNvPr>
          <p:cNvCxnSpPr>
            <a:cxnSpLocks/>
          </p:cNvCxnSpPr>
          <p:nvPr userDrawn="1"/>
        </p:nvCxnSpPr>
        <p:spPr>
          <a:xfrm>
            <a:off x="459487" y="438765"/>
            <a:ext cx="0" cy="914400"/>
          </a:xfrm>
          <a:prstGeom prst="line">
            <a:avLst/>
          </a:prstGeom>
          <a:ln w="127000">
            <a:solidFill>
              <a:srgbClr val="6364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5A09AD3-0665-4016-9C57-03CF586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697449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E9F809-C650-48E9-B6FC-3267C6173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84" indent="0">
              <a:buNone/>
              <a:defRPr sz="1625" b="1"/>
            </a:lvl2pPr>
            <a:lvl3pPr marL="742969" indent="0">
              <a:buNone/>
              <a:defRPr sz="1463" b="1"/>
            </a:lvl3pPr>
            <a:lvl4pPr marL="1114453" indent="0">
              <a:buNone/>
              <a:defRPr sz="1300" b="1"/>
            </a:lvl4pPr>
            <a:lvl5pPr marL="1485937" indent="0">
              <a:buNone/>
              <a:defRPr sz="1300" b="1"/>
            </a:lvl5pPr>
            <a:lvl6pPr marL="1857421" indent="0">
              <a:buNone/>
              <a:defRPr sz="1300" b="1"/>
            </a:lvl6pPr>
            <a:lvl7pPr marL="2228906" indent="0">
              <a:buNone/>
              <a:defRPr sz="1300" b="1"/>
            </a:lvl7pPr>
            <a:lvl8pPr marL="2600390" indent="0">
              <a:buNone/>
              <a:defRPr sz="1300" b="1"/>
            </a:lvl8pPr>
            <a:lvl9pPr marL="2971874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AE93E7-E770-4C2D-BF4E-FAAB3034C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3458F30-794A-46F3-8409-FEC5C2A3AC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84" indent="0">
              <a:buNone/>
              <a:defRPr sz="1625" b="1"/>
            </a:lvl2pPr>
            <a:lvl3pPr marL="742969" indent="0">
              <a:buNone/>
              <a:defRPr sz="1463" b="1"/>
            </a:lvl3pPr>
            <a:lvl4pPr marL="1114453" indent="0">
              <a:buNone/>
              <a:defRPr sz="1300" b="1"/>
            </a:lvl4pPr>
            <a:lvl5pPr marL="1485937" indent="0">
              <a:buNone/>
              <a:defRPr sz="1300" b="1"/>
            </a:lvl5pPr>
            <a:lvl6pPr marL="1857421" indent="0">
              <a:buNone/>
              <a:defRPr sz="1300" b="1"/>
            </a:lvl6pPr>
            <a:lvl7pPr marL="2228906" indent="0">
              <a:buNone/>
              <a:defRPr sz="1300" b="1"/>
            </a:lvl7pPr>
            <a:lvl8pPr marL="2600390" indent="0">
              <a:buNone/>
              <a:defRPr sz="1300" b="1"/>
            </a:lvl8pPr>
            <a:lvl9pPr marL="2971874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819F18C0-009C-4F77-9A61-FE47AAB5B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032-1DF0-4249-8263-FB47DD945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it-IT"/>
              <a:t>Concrete   Future   Solutions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3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E858B4-B59F-4747-BD16-6A3C5956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/>
            <a:r>
              <a:rPr lang="it-IT"/>
              <a:t>Concrete   Future   Solutions</a:t>
            </a:r>
          </a:p>
        </p:txBody>
      </p:sp>
    </p:spTree>
    <p:extLst>
      <p:ext uri="{BB962C8B-B14F-4D97-AF65-F5344CB8AC3E}">
        <p14:creationId xmlns:p14="http://schemas.microsoft.com/office/powerpoint/2010/main" val="55495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3E4B427-A4C8-4723-8D51-CB0450D2528A}"/>
              </a:ext>
            </a:extLst>
          </p:cNvPr>
          <p:cNvSpPr txBox="1">
            <a:spLocks/>
          </p:cNvSpPr>
          <p:nvPr userDrawn="1"/>
        </p:nvSpPr>
        <p:spPr>
          <a:xfrm>
            <a:off x="5180462" y="6523595"/>
            <a:ext cx="3145536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9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/>
              <a:t>Concrete     Future    Solutions </a:t>
            </a:r>
          </a:p>
        </p:txBody>
      </p:sp>
    </p:spTree>
    <p:extLst>
      <p:ext uri="{BB962C8B-B14F-4D97-AF65-F5344CB8AC3E}">
        <p14:creationId xmlns:p14="http://schemas.microsoft.com/office/powerpoint/2010/main" val="132726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1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931BB-40B4-4BDF-B4DF-2A971E088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3" y="720964"/>
            <a:ext cx="8543925" cy="3970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0" indent="0"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CLICK TO EDIT MASTER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0FD11-1252-4875-8476-F25C415C6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82" y="1607367"/>
            <a:ext cx="88940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90191-2537-4D7A-8CDB-EF4F1AA50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1601" y="6523595"/>
            <a:ext cx="3145536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900" i="1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it-IT"/>
              <a:t>Concrete   Future   Solutions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4CBE567-C821-49A1-B05A-225177F818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82" y="6477875"/>
            <a:ext cx="3223646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75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72" r:id="rId3"/>
    <p:sldLayoutId id="2147483673" r:id="rId4"/>
    <p:sldLayoutId id="2147483663" r:id="rId5"/>
    <p:sldLayoutId id="2147483664" r:id="rId6"/>
    <p:sldLayoutId id="2147483652" r:id="rId7"/>
    <p:sldLayoutId id="2147483665" r:id="rId8"/>
    <p:sldLayoutId id="2147483655" r:id="rId9"/>
    <p:sldLayoutId id="2147483671" r:id="rId10"/>
  </p:sldLayoutIdLst>
  <p:hf hdr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lang="en-US" sz="2200" b="1" kern="1200" dirty="0" smtClean="0">
          <a:solidFill>
            <a:srgbClr val="00AEEF"/>
          </a:solidFill>
          <a:latin typeface="Barlow Condensed" panose="00000506000000000000" pitchFamily="2" charset="0"/>
          <a:ea typeface="+mn-ea"/>
          <a:cs typeface="+mn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lang="en-US" sz="2000" b="1" kern="1200" smtClean="0">
          <a:solidFill>
            <a:srgbClr val="00B0F0"/>
          </a:solidFill>
          <a:latin typeface="Barlow Condensed" panose="00000506000000000000" pitchFamily="2" charset="0"/>
          <a:ea typeface="+mn-ea"/>
          <a:cs typeface="Barlow Condensed" panose="00000506000000000000" pitchFamily="2" charset="0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lang="en-US" sz="1800" kern="1200" smtClean="0">
          <a:solidFill>
            <a:srgbClr val="0070C0"/>
          </a:solidFill>
          <a:latin typeface="Barlow Condensed" panose="00000506000000000000" pitchFamily="2" charset="0"/>
          <a:ea typeface="+mn-ea"/>
          <a:cs typeface="Barlow Condensed" panose="00000506000000000000" pitchFamily="2" charset="0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lang="en-US" sz="1800" kern="1200" smtClean="0">
          <a:solidFill>
            <a:srgbClr val="5A5452"/>
          </a:solidFill>
          <a:latin typeface="Barlow Condensed" panose="00000506000000000000" pitchFamily="2" charset="0"/>
          <a:ea typeface="+mn-ea"/>
          <a:cs typeface="Barlow Condensed" panose="00000506000000000000" pitchFamily="2" charset="0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lang="en-US" sz="1800" kern="1200" smtClean="0">
          <a:solidFill>
            <a:srgbClr val="C0C0C0"/>
          </a:solidFill>
          <a:latin typeface="Barlow Condensed" panose="00000506000000000000" pitchFamily="2" charset="0"/>
          <a:ea typeface="+mn-ea"/>
          <a:cs typeface="Barlow Condensed" panose="00000506000000000000" pitchFamily="2" charset="0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lang="en-US" sz="1800" kern="1200" dirty="0">
          <a:solidFill>
            <a:srgbClr val="C0C0C0"/>
          </a:solidFill>
          <a:latin typeface="Barlow Condensed" panose="00000506000000000000" pitchFamily="2" charset="0"/>
          <a:ea typeface="+mn-ea"/>
          <a:cs typeface="Barlow Condensed" panose="00000506000000000000" pitchFamily="2" charset="0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99" Type="http://schemas.openxmlformats.org/officeDocument/2006/relationships/tags" Target="../tags/tag299.xml"/><Relationship Id="rId21" Type="http://schemas.openxmlformats.org/officeDocument/2006/relationships/tags" Target="../tags/tag21.xml"/><Relationship Id="rId63" Type="http://schemas.openxmlformats.org/officeDocument/2006/relationships/tags" Target="../tags/tag63.xml"/><Relationship Id="rId159" Type="http://schemas.openxmlformats.org/officeDocument/2006/relationships/tags" Target="../tags/tag159.xml"/><Relationship Id="rId324" Type="http://schemas.openxmlformats.org/officeDocument/2006/relationships/tags" Target="../tags/tag324.xml"/><Relationship Id="rId170" Type="http://schemas.openxmlformats.org/officeDocument/2006/relationships/tags" Target="../tags/tag170.xml"/><Relationship Id="rId226" Type="http://schemas.openxmlformats.org/officeDocument/2006/relationships/tags" Target="../tags/tag226.xml"/><Relationship Id="rId268" Type="http://schemas.openxmlformats.org/officeDocument/2006/relationships/tags" Target="../tags/tag268.xml"/><Relationship Id="rId32" Type="http://schemas.openxmlformats.org/officeDocument/2006/relationships/tags" Target="../tags/tag32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335" Type="http://schemas.openxmlformats.org/officeDocument/2006/relationships/tags" Target="../tags/tag335.xml"/><Relationship Id="rId5" Type="http://schemas.openxmlformats.org/officeDocument/2006/relationships/tags" Target="../tags/tag5.xml"/><Relationship Id="rId181" Type="http://schemas.openxmlformats.org/officeDocument/2006/relationships/tags" Target="../tags/tag181.xml"/><Relationship Id="rId237" Type="http://schemas.openxmlformats.org/officeDocument/2006/relationships/tags" Target="../tags/tag237.xml"/><Relationship Id="rId279" Type="http://schemas.openxmlformats.org/officeDocument/2006/relationships/tags" Target="../tags/tag279.xml"/><Relationship Id="rId43" Type="http://schemas.openxmlformats.org/officeDocument/2006/relationships/tags" Target="../tags/tag43.xml"/><Relationship Id="rId139" Type="http://schemas.openxmlformats.org/officeDocument/2006/relationships/tags" Target="../tags/tag139.xml"/><Relationship Id="rId290" Type="http://schemas.openxmlformats.org/officeDocument/2006/relationships/tags" Target="../tags/tag290.xml"/><Relationship Id="rId304" Type="http://schemas.openxmlformats.org/officeDocument/2006/relationships/tags" Target="../tags/tag304.xml"/><Relationship Id="rId346" Type="http://schemas.openxmlformats.org/officeDocument/2006/relationships/tags" Target="../tags/tag346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248" Type="http://schemas.openxmlformats.org/officeDocument/2006/relationships/tags" Target="../tags/tag248.xml"/><Relationship Id="rId12" Type="http://schemas.openxmlformats.org/officeDocument/2006/relationships/tags" Target="../tags/tag12.xml"/><Relationship Id="rId108" Type="http://schemas.openxmlformats.org/officeDocument/2006/relationships/tags" Target="../tags/tag108.xml"/><Relationship Id="rId315" Type="http://schemas.openxmlformats.org/officeDocument/2006/relationships/tags" Target="../tags/tag315.xml"/><Relationship Id="rId54" Type="http://schemas.openxmlformats.org/officeDocument/2006/relationships/tags" Target="../tags/tag54.xml"/><Relationship Id="rId96" Type="http://schemas.openxmlformats.org/officeDocument/2006/relationships/tags" Target="../tags/tag96.xml"/><Relationship Id="rId161" Type="http://schemas.openxmlformats.org/officeDocument/2006/relationships/tags" Target="../tags/tag161.xml"/><Relationship Id="rId217" Type="http://schemas.openxmlformats.org/officeDocument/2006/relationships/tags" Target="../tags/tag217.xml"/><Relationship Id="rId259" Type="http://schemas.openxmlformats.org/officeDocument/2006/relationships/tags" Target="../tags/tag259.xml"/><Relationship Id="rId23" Type="http://schemas.openxmlformats.org/officeDocument/2006/relationships/tags" Target="../tags/tag23.xml"/><Relationship Id="rId119" Type="http://schemas.openxmlformats.org/officeDocument/2006/relationships/tags" Target="../tags/tag119.xml"/><Relationship Id="rId270" Type="http://schemas.openxmlformats.org/officeDocument/2006/relationships/tags" Target="../tags/tag270.xml"/><Relationship Id="rId326" Type="http://schemas.openxmlformats.org/officeDocument/2006/relationships/tags" Target="../tags/tag326.xml"/><Relationship Id="rId65" Type="http://schemas.openxmlformats.org/officeDocument/2006/relationships/tags" Target="../tags/tag65.xml"/><Relationship Id="rId130" Type="http://schemas.openxmlformats.org/officeDocument/2006/relationships/tags" Target="../tags/tag130.xml"/><Relationship Id="rId172" Type="http://schemas.openxmlformats.org/officeDocument/2006/relationships/tags" Target="../tags/tag172.xml"/><Relationship Id="rId228" Type="http://schemas.openxmlformats.org/officeDocument/2006/relationships/tags" Target="../tags/tag228.xml"/><Relationship Id="rId281" Type="http://schemas.openxmlformats.org/officeDocument/2006/relationships/tags" Target="../tags/tag281.xml"/><Relationship Id="rId337" Type="http://schemas.openxmlformats.org/officeDocument/2006/relationships/tags" Target="../tags/tag337.xml"/><Relationship Id="rId34" Type="http://schemas.openxmlformats.org/officeDocument/2006/relationships/tags" Target="../tags/tag34.xml"/><Relationship Id="rId76" Type="http://schemas.openxmlformats.org/officeDocument/2006/relationships/tags" Target="../tags/tag76.xml"/><Relationship Id="rId141" Type="http://schemas.openxmlformats.org/officeDocument/2006/relationships/tags" Target="../tags/tag141.xml"/><Relationship Id="rId7" Type="http://schemas.openxmlformats.org/officeDocument/2006/relationships/tags" Target="../tags/tag7.xml"/><Relationship Id="rId183" Type="http://schemas.openxmlformats.org/officeDocument/2006/relationships/tags" Target="../tags/tag183.xml"/><Relationship Id="rId239" Type="http://schemas.openxmlformats.org/officeDocument/2006/relationships/tags" Target="../tags/tag239.xml"/><Relationship Id="rId250" Type="http://schemas.openxmlformats.org/officeDocument/2006/relationships/tags" Target="../tags/tag250.xml"/><Relationship Id="rId292" Type="http://schemas.openxmlformats.org/officeDocument/2006/relationships/tags" Target="../tags/tag292.xml"/><Relationship Id="rId306" Type="http://schemas.openxmlformats.org/officeDocument/2006/relationships/tags" Target="../tags/tag306.xml"/><Relationship Id="rId45" Type="http://schemas.openxmlformats.org/officeDocument/2006/relationships/tags" Target="../tags/tag45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348" Type="http://schemas.openxmlformats.org/officeDocument/2006/relationships/slideLayout" Target="../slideLayouts/slideLayout9.xml"/><Relationship Id="rId152" Type="http://schemas.openxmlformats.org/officeDocument/2006/relationships/tags" Target="../tags/tag152.xml"/><Relationship Id="rId194" Type="http://schemas.openxmlformats.org/officeDocument/2006/relationships/tags" Target="../tags/tag194.xml"/><Relationship Id="rId208" Type="http://schemas.openxmlformats.org/officeDocument/2006/relationships/tags" Target="../tags/tag208.xml"/><Relationship Id="rId261" Type="http://schemas.openxmlformats.org/officeDocument/2006/relationships/tags" Target="../tags/tag261.xml"/><Relationship Id="rId14" Type="http://schemas.openxmlformats.org/officeDocument/2006/relationships/tags" Target="../tags/tag14.xml"/><Relationship Id="rId56" Type="http://schemas.openxmlformats.org/officeDocument/2006/relationships/tags" Target="../tags/tag56.xml"/><Relationship Id="rId317" Type="http://schemas.openxmlformats.org/officeDocument/2006/relationships/tags" Target="../tags/tag317.xml"/><Relationship Id="rId8" Type="http://schemas.openxmlformats.org/officeDocument/2006/relationships/tags" Target="../tags/tag8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219" Type="http://schemas.openxmlformats.org/officeDocument/2006/relationships/tags" Target="../tags/tag219.xml"/><Relationship Id="rId230" Type="http://schemas.openxmlformats.org/officeDocument/2006/relationships/tags" Target="../tags/tag230.xml"/><Relationship Id="rId251" Type="http://schemas.openxmlformats.org/officeDocument/2006/relationships/tags" Target="../tags/tag251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272" Type="http://schemas.openxmlformats.org/officeDocument/2006/relationships/tags" Target="../tags/tag272.xml"/><Relationship Id="rId293" Type="http://schemas.openxmlformats.org/officeDocument/2006/relationships/tags" Target="../tags/tag293.xml"/><Relationship Id="rId307" Type="http://schemas.openxmlformats.org/officeDocument/2006/relationships/tags" Target="../tags/tag307.xml"/><Relationship Id="rId328" Type="http://schemas.openxmlformats.org/officeDocument/2006/relationships/tags" Target="../tags/tag328.xml"/><Relationship Id="rId349" Type="http://schemas.openxmlformats.org/officeDocument/2006/relationships/notesSlide" Target="../notesSlides/notesSlide2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220" Type="http://schemas.openxmlformats.org/officeDocument/2006/relationships/tags" Target="../tags/tag220.xml"/><Relationship Id="rId241" Type="http://schemas.openxmlformats.org/officeDocument/2006/relationships/tags" Target="../tags/tag241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262" Type="http://schemas.openxmlformats.org/officeDocument/2006/relationships/tags" Target="../tags/tag262.xml"/><Relationship Id="rId283" Type="http://schemas.openxmlformats.org/officeDocument/2006/relationships/tags" Target="../tags/tag283.xml"/><Relationship Id="rId318" Type="http://schemas.openxmlformats.org/officeDocument/2006/relationships/tags" Target="../tags/tag318.xml"/><Relationship Id="rId339" Type="http://schemas.openxmlformats.org/officeDocument/2006/relationships/tags" Target="../tags/tag339.xml"/><Relationship Id="rId78" Type="http://schemas.openxmlformats.org/officeDocument/2006/relationships/tags" Target="../tags/tag78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64" Type="http://schemas.openxmlformats.org/officeDocument/2006/relationships/tags" Target="../tags/tag164.xml"/><Relationship Id="rId185" Type="http://schemas.openxmlformats.org/officeDocument/2006/relationships/tags" Target="../tags/tag185.xml"/><Relationship Id="rId350" Type="http://schemas.openxmlformats.org/officeDocument/2006/relationships/image" Target="../media/image7.emf"/><Relationship Id="rId9" Type="http://schemas.openxmlformats.org/officeDocument/2006/relationships/tags" Target="../tags/tag9.xml"/><Relationship Id="rId210" Type="http://schemas.openxmlformats.org/officeDocument/2006/relationships/tags" Target="../tags/tag210.xml"/><Relationship Id="rId26" Type="http://schemas.openxmlformats.org/officeDocument/2006/relationships/tags" Target="../tags/tag26.xml"/><Relationship Id="rId231" Type="http://schemas.openxmlformats.org/officeDocument/2006/relationships/tags" Target="../tags/tag231.xml"/><Relationship Id="rId252" Type="http://schemas.openxmlformats.org/officeDocument/2006/relationships/tags" Target="../tags/tag252.xml"/><Relationship Id="rId273" Type="http://schemas.openxmlformats.org/officeDocument/2006/relationships/tags" Target="../tags/tag273.xml"/><Relationship Id="rId294" Type="http://schemas.openxmlformats.org/officeDocument/2006/relationships/tags" Target="../tags/tag294.xml"/><Relationship Id="rId308" Type="http://schemas.openxmlformats.org/officeDocument/2006/relationships/tags" Target="../tags/tag308.xml"/><Relationship Id="rId329" Type="http://schemas.openxmlformats.org/officeDocument/2006/relationships/tags" Target="../tags/tag329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340" Type="http://schemas.openxmlformats.org/officeDocument/2006/relationships/tags" Target="../tags/tag340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242" Type="http://schemas.openxmlformats.org/officeDocument/2006/relationships/tags" Target="../tags/tag242.xml"/><Relationship Id="rId263" Type="http://schemas.openxmlformats.org/officeDocument/2006/relationships/tags" Target="../tags/tag263.xml"/><Relationship Id="rId284" Type="http://schemas.openxmlformats.org/officeDocument/2006/relationships/tags" Target="../tags/tag284.xml"/><Relationship Id="rId319" Type="http://schemas.openxmlformats.org/officeDocument/2006/relationships/tags" Target="../tags/tag319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330" Type="http://schemas.openxmlformats.org/officeDocument/2006/relationships/tags" Target="../tags/tag330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211" Type="http://schemas.openxmlformats.org/officeDocument/2006/relationships/tags" Target="../tags/tag211.xml"/><Relationship Id="rId232" Type="http://schemas.openxmlformats.org/officeDocument/2006/relationships/tags" Target="../tags/tag232.xml"/><Relationship Id="rId253" Type="http://schemas.openxmlformats.org/officeDocument/2006/relationships/tags" Target="../tags/tag253.xml"/><Relationship Id="rId274" Type="http://schemas.openxmlformats.org/officeDocument/2006/relationships/tags" Target="../tags/tag274.xml"/><Relationship Id="rId295" Type="http://schemas.openxmlformats.org/officeDocument/2006/relationships/tags" Target="../tags/tag295.xml"/><Relationship Id="rId309" Type="http://schemas.openxmlformats.org/officeDocument/2006/relationships/tags" Target="../tags/tag309.xml"/><Relationship Id="rId27" Type="http://schemas.openxmlformats.org/officeDocument/2006/relationships/tags" Target="../tags/tag27.xml"/><Relationship Id="rId48" Type="http://schemas.openxmlformats.org/officeDocument/2006/relationships/tags" Target="../tags/tag48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34" Type="http://schemas.openxmlformats.org/officeDocument/2006/relationships/tags" Target="../tags/tag134.xml"/><Relationship Id="rId320" Type="http://schemas.openxmlformats.org/officeDocument/2006/relationships/tags" Target="../tags/tag320.xml"/><Relationship Id="rId80" Type="http://schemas.openxmlformats.org/officeDocument/2006/relationships/tags" Target="../tags/tag80.xml"/><Relationship Id="rId155" Type="http://schemas.openxmlformats.org/officeDocument/2006/relationships/tags" Target="../tags/tag155.xml"/><Relationship Id="rId176" Type="http://schemas.openxmlformats.org/officeDocument/2006/relationships/tags" Target="../tags/tag176.xml"/><Relationship Id="rId197" Type="http://schemas.openxmlformats.org/officeDocument/2006/relationships/tags" Target="../tags/tag197.xml"/><Relationship Id="rId341" Type="http://schemas.openxmlformats.org/officeDocument/2006/relationships/tags" Target="../tags/tag341.xml"/><Relationship Id="rId201" Type="http://schemas.openxmlformats.org/officeDocument/2006/relationships/tags" Target="../tags/tag201.xml"/><Relationship Id="rId222" Type="http://schemas.openxmlformats.org/officeDocument/2006/relationships/tags" Target="../tags/tag222.xml"/><Relationship Id="rId243" Type="http://schemas.openxmlformats.org/officeDocument/2006/relationships/tags" Target="../tags/tag243.xml"/><Relationship Id="rId264" Type="http://schemas.openxmlformats.org/officeDocument/2006/relationships/tags" Target="../tags/tag264.xml"/><Relationship Id="rId285" Type="http://schemas.openxmlformats.org/officeDocument/2006/relationships/tags" Target="../tags/tag285.xml"/><Relationship Id="rId17" Type="http://schemas.openxmlformats.org/officeDocument/2006/relationships/tags" Target="../tags/tag17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24" Type="http://schemas.openxmlformats.org/officeDocument/2006/relationships/tags" Target="../tags/tag124.xml"/><Relationship Id="rId310" Type="http://schemas.openxmlformats.org/officeDocument/2006/relationships/tags" Target="../tags/tag310.xml"/><Relationship Id="rId70" Type="http://schemas.openxmlformats.org/officeDocument/2006/relationships/tags" Target="../tags/tag70.xml"/><Relationship Id="rId91" Type="http://schemas.openxmlformats.org/officeDocument/2006/relationships/tags" Target="../tags/tag91.xml"/><Relationship Id="rId145" Type="http://schemas.openxmlformats.org/officeDocument/2006/relationships/tags" Target="../tags/tag145.xml"/><Relationship Id="rId166" Type="http://schemas.openxmlformats.org/officeDocument/2006/relationships/tags" Target="../tags/tag166.xml"/><Relationship Id="rId187" Type="http://schemas.openxmlformats.org/officeDocument/2006/relationships/tags" Target="../tags/tag187.xml"/><Relationship Id="rId331" Type="http://schemas.openxmlformats.org/officeDocument/2006/relationships/tags" Target="../tags/tag331.xml"/><Relationship Id="rId1" Type="http://schemas.openxmlformats.org/officeDocument/2006/relationships/tags" Target="../tags/tag1.xml"/><Relationship Id="rId212" Type="http://schemas.openxmlformats.org/officeDocument/2006/relationships/tags" Target="../tags/tag212.xml"/><Relationship Id="rId233" Type="http://schemas.openxmlformats.org/officeDocument/2006/relationships/tags" Target="../tags/tag233.xml"/><Relationship Id="rId254" Type="http://schemas.openxmlformats.org/officeDocument/2006/relationships/tags" Target="../tags/tag254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275" Type="http://schemas.openxmlformats.org/officeDocument/2006/relationships/tags" Target="../tags/tag275.xml"/><Relationship Id="rId296" Type="http://schemas.openxmlformats.org/officeDocument/2006/relationships/tags" Target="../tags/tag296.xml"/><Relationship Id="rId300" Type="http://schemas.openxmlformats.org/officeDocument/2006/relationships/tags" Target="../tags/tag300.xml"/><Relationship Id="rId60" Type="http://schemas.openxmlformats.org/officeDocument/2006/relationships/tags" Target="../tags/tag60.xml"/><Relationship Id="rId81" Type="http://schemas.openxmlformats.org/officeDocument/2006/relationships/tags" Target="../tags/tag81.xml"/><Relationship Id="rId135" Type="http://schemas.openxmlformats.org/officeDocument/2006/relationships/tags" Target="../tags/tag135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321" Type="http://schemas.openxmlformats.org/officeDocument/2006/relationships/tags" Target="../tags/tag321.xml"/><Relationship Id="rId342" Type="http://schemas.openxmlformats.org/officeDocument/2006/relationships/tags" Target="../tags/tag342.xml"/><Relationship Id="rId202" Type="http://schemas.openxmlformats.org/officeDocument/2006/relationships/tags" Target="../tags/tag202.xml"/><Relationship Id="rId223" Type="http://schemas.openxmlformats.org/officeDocument/2006/relationships/tags" Target="../tags/tag223.xml"/><Relationship Id="rId244" Type="http://schemas.openxmlformats.org/officeDocument/2006/relationships/tags" Target="../tags/tag244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265" Type="http://schemas.openxmlformats.org/officeDocument/2006/relationships/tags" Target="../tags/tag265.xml"/><Relationship Id="rId286" Type="http://schemas.openxmlformats.org/officeDocument/2006/relationships/tags" Target="../tags/tag286.xml"/><Relationship Id="rId50" Type="http://schemas.openxmlformats.org/officeDocument/2006/relationships/tags" Target="../tags/tag50.xml"/><Relationship Id="rId104" Type="http://schemas.openxmlformats.org/officeDocument/2006/relationships/tags" Target="../tags/tag104.xml"/><Relationship Id="rId125" Type="http://schemas.openxmlformats.org/officeDocument/2006/relationships/tags" Target="../tags/tag125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311" Type="http://schemas.openxmlformats.org/officeDocument/2006/relationships/tags" Target="../tags/tag311.xml"/><Relationship Id="rId332" Type="http://schemas.openxmlformats.org/officeDocument/2006/relationships/tags" Target="../tags/tag332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13" Type="http://schemas.openxmlformats.org/officeDocument/2006/relationships/tags" Target="../tags/tag213.xml"/><Relationship Id="rId234" Type="http://schemas.openxmlformats.org/officeDocument/2006/relationships/tags" Target="../tags/tag234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55" Type="http://schemas.openxmlformats.org/officeDocument/2006/relationships/tags" Target="../tags/tag255.xml"/><Relationship Id="rId276" Type="http://schemas.openxmlformats.org/officeDocument/2006/relationships/tags" Target="../tags/tag276.xml"/><Relationship Id="rId297" Type="http://schemas.openxmlformats.org/officeDocument/2006/relationships/tags" Target="../tags/tag297.xml"/><Relationship Id="rId40" Type="http://schemas.openxmlformats.org/officeDocument/2006/relationships/tags" Target="../tags/tag40.xml"/><Relationship Id="rId115" Type="http://schemas.openxmlformats.org/officeDocument/2006/relationships/tags" Target="../tags/tag115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301" Type="http://schemas.openxmlformats.org/officeDocument/2006/relationships/tags" Target="../tags/tag301.xml"/><Relationship Id="rId322" Type="http://schemas.openxmlformats.org/officeDocument/2006/relationships/tags" Target="../tags/tag322.xml"/><Relationship Id="rId343" Type="http://schemas.openxmlformats.org/officeDocument/2006/relationships/tags" Target="../tags/tag343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245" Type="http://schemas.openxmlformats.org/officeDocument/2006/relationships/tags" Target="../tags/tag245.xml"/><Relationship Id="rId266" Type="http://schemas.openxmlformats.org/officeDocument/2006/relationships/tags" Target="../tags/tag266.xml"/><Relationship Id="rId287" Type="http://schemas.openxmlformats.org/officeDocument/2006/relationships/tags" Target="../tags/tag287.xml"/><Relationship Id="rId30" Type="http://schemas.openxmlformats.org/officeDocument/2006/relationships/tags" Target="../tags/tag3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312" Type="http://schemas.openxmlformats.org/officeDocument/2006/relationships/tags" Target="../tags/tag312.xml"/><Relationship Id="rId333" Type="http://schemas.openxmlformats.org/officeDocument/2006/relationships/tags" Target="../tags/tag333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189" Type="http://schemas.openxmlformats.org/officeDocument/2006/relationships/tags" Target="../tags/tag18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5" Type="http://schemas.openxmlformats.org/officeDocument/2006/relationships/tags" Target="../tags/tag235.xml"/><Relationship Id="rId256" Type="http://schemas.openxmlformats.org/officeDocument/2006/relationships/tags" Target="../tags/tag256.xml"/><Relationship Id="rId277" Type="http://schemas.openxmlformats.org/officeDocument/2006/relationships/tags" Target="../tags/tag277.xml"/><Relationship Id="rId298" Type="http://schemas.openxmlformats.org/officeDocument/2006/relationships/tags" Target="../tags/tag298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302" Type="http://schemas.openxmlformats.org/officeDocument/2006/relationships/tags" Target="../tags/tag302.xml"/><Relationship Id="rId323" Type="http://schemas.openxmlformats.org/officeDocument/2006/relationships/tags" Target="../tags/tag323.xml"/><Relationship Id="rId344" Type="http://schemas.openxmlformats.org/officeDocument/2006/relationships/tags" Target="../tags/tag344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179" Type="http://schemas.openxmlformats.org/officeDocument/2006/relationships/tags" Target="../tags/tag17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5" Type="http://schemas.openxmlformats.org/officeDocument/2006/relationships/tags" Target="../tags/tag225.xml"/><Relationship Id="rId246" Type="http://schemas.openxmlformats.org/officeDocument/2006/relationships/tags" Target="../tags/tag246.xml"/><Relationship Id="rId267" Type="http://schemas.openxmlformats.org/officeDocument/2006/relationships/tags" Target="../tags/tag267.xml"/><Relationship Id="rId288" Type="http://schemas.openxmlformats.org/officeDocument/2006/relationships/tags" Target="../tags/tag288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313" Type="http://schemas.openxmlformats.org/officeDocument/2006/relationships/tags" Target="../tags/tag313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94" Type="http://schemas.openxmlformats.org/officeDocument/2006/relationships/tags" Target="../tags/tag94.xml"/><Relationship Id="rId148" Type="http://schemas.openxmlformats.org/officeDocument/2006/relationships/tags" Target="../tags/tag148.xml"/><Relationship Id="rId169" Type="http://schemas.openxmlformats.org/officeDocument/2006/relationships/tags" Target="../tags/tag169.xml"/><Relationship Id="rId334" Type="http://schemas.openxmlformats.org/officeDocument/2006/relationships/tags" Target="../tags/tag334.xml"/><Relationship Id="rId4" Type="http://schemas.openxmlformats.org/officeDocument/2006/relationships/tags" Target="../tags/tag4.xml"/><Relationship Id="rId180" Type="http://schemas.openxmlformats.org/officeDocument/2006/relationships/tags" Target="../tags/tag180.xml"/><Relationship Id="rId215" Type="http://schemas.openxmlformats.org/officeDocument/2006/relationships/tags" Target="../tags/tag215.xml"/><Relationship Id="rId236" Type="http://schemas.openxmlformats.org/officeDocument/2006/relationships/tags" Target="../tags/tag236.xml"/><Relationship Id="rId257" Type="http://schemas.openxmlformats.org/officeDocument/2006/relationships/tags" Target="../tags/tag257.xml"/><Relationship Id="rId278" Type="http://schemas.openxmlformats.org/officeDocument/2006/relationships/tags" Target="../tags/tag278.xml"/><Relationship Id="rId303" Type="http://schemas.openxmlformats.org/officeDocument/2006/relationships/tags" Target="../tags/tag303.xml"/><Relationship Id="rId42" Type="http://schemas.openxmlformats.org/officeDocument/2006/relationships/tags" Target="../tags/tag42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345" Type="http://schemas.openxmlformats.org/officeDocument/2006/relationships/tags" Target="../tags/tag345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47" Type="http://schemas.openxmlformats.org/officeDocument/2006/relationships/tags" Target="../tags/tag247.xml"/><Relationship Id="rId107" Type="http://schemas.openxmlformats.org/officeDocument/2006/relationships/tags" Target="../tags/tag107.xml"/><Relationship Id="rId289" Type="http://schemas.openxmlformats.org/officeDocument/2006/relationships/tags" Target="../tags/tag289.xml"/><Relationship Id="rId11" Type="http://schemas.openxmlformats.org/officeDocument/2006/relationships/tags" Target="../tags/tag11.xml"/><Relationship Id="rId53" Type="http://schemas.openxmlformats.org/officeDocument/2006/relationships/tags" Target="../tags/tag53.xml"/><Relationship Id="rId149" Type="http://schemas.openxmlformats.org/officeDocument/2006/relationships/tags" Target="../tags/tag149.xml"/><Relationship Id="rId314" Type="http://schemas.openxmlformats.org/officeDocument/2006/relationships/tags" Target="../tags/tag314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216" Type="http://schemas.openxmlformats.org/officeDocument/2006/relationships/tags" Target="../tags/tag216.xml"/><Relationship Id="rId258" Type="http://schemas.openxmlformats.org/officeDocument/2006/relationships/tags" Target="../tags/tag258.xml"/><Relationship Id="rId22" Type="http://schemas.openxmlformats.org/officeDocument/2006/relationships/tags" Target="../tags/tag22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325" Type="http://schemas.openxmlformats.org/officeDocument/2006/relationships/tags" Target="../tags/tag325.xml"/><Relationship Id="rId171" Type="http://schemas.openxmlformats.org/officeDocument/2006/relationships/tags" Target="../tags/tag171.xml"/><Relationship Id="rId227" Type="http://schemas.openxmlformats.org/officeDocument/2006/relationships/tags" Target="../tags/tag227.xml"/><Relationship Id="rId269" Type="http://schemas.openxmlformats.org/officeDocument/2006/relationships/tags" Target="../tags/tag269.xml"/><Relationship Id="rId33" Type="http://schemas.openxmlformats.org/officeDocument/2006/relationships/tags" Target="../tags/tag33.xml"/><Relationship Id="rId129" Type="http://schemas.openxmlformats.org/officeDocument/2006/relationships/tags" Target="../tags/tag129.xml"/><Relationship Id="rId280" Type="http://schemas.openxmlformats.org/officeDocument/2006/relationships/tags" Target="../tags/tag280.xml"/><Relationship Id="rId336" Type="http://schemas.openxmlformats.org/officeDocument/2006/relationships/tags" Target="../tags/tag336.xml"/><Relationship Id="rId75" Type="http://schemas.openxmlformats.org/officeDocument/2006/relationships/tags" Target="../tags/tag75.xml"/><Relationship Id="rId140" Type="http://schemas.openxmlformats.org/officeDocument/2006/relationships/tags" Target="../tags/tag140.xml"/><Relationship Id="rId182" Type="http://schemas.openxmlformats.org/officeDocument/2006/relationships/tags" Target="../tags/tag182.xml"/><Relationship Id="rId6" Type="http://schemas.openxmlformats.org/officeDocument/2006/relationships/tags" Target="../tags/tag6.xml"/><Relationship Id="rId238" Type="http://schemas.openxmlformats.org/officeDocument/2006/relationships/tags" Target="../tags/tag238.xml"/><Relationship Id="rId291" Type="http://schemas.openxmlformats.org/officeDocument/2006/relationships/tags" Target="../tags/tag291.xml"/><Relationship Id="rId305" Type="http://schemas.openxmlformats.org/officeDocument/2006/relationships/tags" Target="../tags/tag305.xml"/><Relationship Id="rId347" Type="http://schemas.openxmlformats.org/officeDocument/2006/relationships/tags" Target="../tags/tag347.xml"/><Relationship Id="rId44" Type="http://schemas.openxmlformats.org/officeDocument/2006/relationships/tags" Target="../tags/tag44.xml"/><Relationship Id="rId86" Type="http://schemas.openxmlformats.org/officeDocument/2006/relationships/tags" Target="../tags/tag86.xml"/><Relationship Id="rId151" Type="http://schemas.openxmlformats.org/officeDocument/2006/relationships/tags" Target="../tags/tag151.xml"/><Relationship Id="rId193" Type="http://schemas.openxmlformats.org/officeDocument/2006/relationships/tags" Target="../tags/tag193.xml"/><Relationship Id="rId207" Type="http://schemas.openxmlformats.org/officeDocument/2006/relationships/tags" Target="../tags/tag207.xml"/><Relationship Id="rId249" Type="http://schemas.openxmlformats.org/officeDocument/2006/relationships/tags" Target="../tags/tag249.xml"/><Relationship Id="rId13" Type="http://schemas.openxmlformats.org/officeDocument/2006/relationships/tags" Target="../tags/tag13.xml"/><Relationship Id="rId109" Type="http://schemas.openxmlformats.org/officeDocument/2006/relationships/tags" Target="../tags/tag109.xml"/><Relationship Id="rId260" Type="http://schemas.openxmlformats.org/officeDocument/2006/relationships/tags" Target="../tags/tag260.xml"/><Relationship Id="rId316" Type="http://schemas.openxmlformats.org/officeDocument/2006/relationships/tags" Target="../tags/tag316.xml"/><Relationship Id="rId55" Type="http://schemas.openxmlformats.org/officeDocument/2006/relationships/tags" Target="../tags/tag55.xml"/><Relationship Id="rId97" Type="http://schemas.openxmlformats.org/officeDocument/2006/relationships/tags" Target="../tags/tag97.xml"/><Relationship Id="rId120" Type="http://schemas.openxmlformats.org/officeDocument/2006/relationships/tags" Target="../tags/tag120.xml"/><Relationship Id="rId162" Type="http://schemas.openxmlformats.org/officeDocument/2006/relationships/tags" Target="../tags/tag162.xml"/><Relationship Id="rId218" Type="http://schemas.openxmlformats.org/officeDocument/2006/relationships/tags" Target="../tags/tag218.xml"/><Relationship Id="rId271" Type="http://schemas.openxmlformats.org/officeDocument/2006/relationships/tags" Target="../tags/tag271.xml"/><Relationship Id="rId24" Type="http://schemas.openxmlformats.org/officeDocument/2006/relationships/tags" Target="../tags/tag24.xml"/><Relationship Id="rId66" Type="http://schemas.openxmlformats.org/officeDocument/2006/relationships/tags" Target="../tags/tag66.xml"/><Relationship Id="rId131" Type="http://schemas.openxmlformats.org/officeDocument/2006/relationships/tags" Target="../tags/tag131.xml"/><Relationship Id="rId327" Type="http://schemas.openxmlformats.org/officeDocument/2006/relationships/tags" Target="../tags/tag327.xml"/><Relationship Id="rId173" Type="http://schemas.openxmlformats.org/officeDocument/2006/relationships/tags" Target="../tags/tag173.xml"/><Relationship Id="rId229" Type="http://schemas.openxmlformats.org/officeDocument/2006/relationships/tags" Target="../tags/tag229.xml"/><Relationship Id="rId240" Type="http://schemas.openxmlformats.org/officeDocument/2006/relationships/tags" Target="../tags/tag240.xml"/><Relationship Id="rId35" Type="http://schemas.openxmlformats.org/officeDocument/2006/relationships/tags" Target="../tags/tag35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282" Type="http://schemas.openxmlformats.org/officeDocument/2006/relationships/tags" Target="../tags/tag282.xml"/><Relationship Id="rId338" Type="http://schemas.openxmlformats.org/officeDocument/2006/relationships/tags" Target="../tags/tag3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F8008CD7-9E9A-42DF-A7E8-310AFADFC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356" y="1442222"/>
            <a:ext cx="6257802" cy="4824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6600">
                <a:latin typeface="SIMEM" pitchFamily="2" charset="0"/>
              </a:rPr>
              <a:t>SIMEM</a:t>
            </a:r>
            <a:r>
              <a:rPr lang="it-IT"/>
              <a:t> GROUP: </a:t>
            </a:r>
          </a:p>
          <a:p>
            <a:pPr marL="0" indent="0">
              <a:buNone/>
            </a:pPr>
            <a:r>
              <a:rPr lang="it-IT"/>
              <a:t>CONCRETE FUTURE SOLUTIONS FOR</a:t>
            </a:r>
          </a:p>
          <a:p>
            <a:pPr marL="0" indent="0">
              <a:buNone/>
            </a:pPr>
            <a:r>
              <a:rPr lang="it-IT">
                <a:solidFill>
                  <a:srgbClr val="009FE3"/>
                </a:solidFill>
              </a:rPr>
              <a:t>BATCHING PLANTS</a:t>
            </a:r>
          </a:p>
          <a:p>
            <a:pPr marL="0" indent="0">
              <a:buNone/>
            </a:pPr>
            <a:r>
              <a:rPr lang="it-IT">
                <a:solidFill>
                  <a:srgbClr val="F5AE3F"/>
                </a:solidFill>
              </a:rPr>
              <a:t>PRECAST AUTOMATION</a:t>
            </a:r>
          </a:p>
          <a:p>
            <a:pPr marL="0" indent="0">
              <a:buNone/>
            </a:pPr>
            <a:r>
              <a:rPr lang="it-IT">
                <a:solidFill>
                  <a:srgbClr val="969696"/>
                </a:solidFill>
              </a:rPr>
              <a:t>UNDERGROUND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6740AF-1787-4126-838B-9FB18200EB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7356" y="5627534"/>
            <a:ext cx="8350250" cy="286232"/>
          </a:xfrm>
        </p:spPr>
        <p:txBody>
          <a:bodyPr/>
          <a:lstStyle/>
          <a:p>
            <a:r>
              <a:rPr lang="en-US">
                <a:solidFill>
                  <a:srgbClr val="009FE3"/>
                </a:solidFill>
              </a:rPr>
              <a:t>Quality oriented and expertise driven integrated solutions</a:t>
            </a:r>
          </a:p>
        </p:txBody>
      </p:sp>
    </p:spTree>
    <p:extLst>
      <p:ext uri="{BB962C8B-B14F-4D97-AF65-F5344CB8AC3E}">
        <p14:creationId xmlns:p14="http://schemas.microsoft.com/office/powerpoint/2010/main" val="225252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723CB1-2521-4008-B8D1-EE99EF1C46C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180462" y="6523595"/>
            <a:ext cx="3145536" cy="182880"/>
          </a:xfrm>
        </p:spPr>
        <p:txBody>
          <a:bodyPr/>
          <a:lstStyle/>
          <a:p>
            <a:pPr algn="r"/>
            <a:r>
              <a:rPr lang="en-US"/>
              <a:t>Concrete   Future   Solutions</a:t>
            </a: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1D876CD5-9CC4-4228-83A1-A4DC2069DAB9}"/>
              </a:ext>
            </a:extLst>
          </p:cNvPr>
          <p:cNvSpPr txBox="1">
            <a:spLocks/>
          </p:cNvSpPr>
          <p:nvPr/>
        </p:nvSpPr>
        <p:spPr>
          <a:xfrm>
            <a:off x="741422" y="438162"/>
            <a:ext cx="8773296" cy="693305"/>
          </a:xfrm>
          <a:prstGeom prst="rect">
            <a:avLst/>
          </a:prstGeom>
          <a:noFill/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200" b="1" kern="1200" dirty="0" smtClean="0">
                <a:solidFill>
                  <a:srgbClr val="00AEEF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sz="2800">
                <a:latin typeface="Barlow Condensed" panose="00000506000000000000" pitchFamily="2" charset="0"/>
              </a:rPr>
              <a:t>OUR PROMISE – SINCE 1963</a:t>
            </a:r>
          </a:p>
          <a:p>
            <a:r>
              <a:rPr lang="en-US" sz="2800">
                <a:latin typeface="Barlow Condensed" panose="00000506000000000000" pitchFamily="2" charset="0"/>
              </a:rPr>
              <a:t>HERITAGE, ACCOUNTABILITY, PARTNERSHIP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8E778C6-4CF2-50F3-6937-2B018D6A5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988" y="1683511"/>
            <a:ext cx="3426163" cy="456821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3CC0FAD-DEC1-46DC-700F-F9D4609E1C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77"/>
          <a:stretch/>
        </p:blipFill>
        <p:spPr>
          <a:xfrm>
            <a:off x="0" y="1403333"/>
            <a:ext cx="9906000" cy="491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8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716E1933-13E5-46F1-8474-94618C526441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874068" y="5132943"/>
            <a:ext cx="36512" cy="57150"/>
          </a:xfrm>
          <a:custGeom>
            <a:avLst/>
            <a:gdLst>
              <a:gd name="T0" fmla="*/ 0 w 73"/>
              <a:gd name="T1" fmla="*/ 0 h 20"/>
              <a:gd name="T2" fmla="*/ 2147483646 w 73"/>
              <a:gd name="T3" fmla="*/ 2147483646 h 20"/>
              <a:gd name="T4" fmla="*/ 2147483646 w 73"/>
              <a:gd name="T5" fmla="*/ 2147483646 h 20"/>
              <a:gd name="T6" fmla="*/ 2147483646 w 73"/>
              <a:gd name="T7" fmla="*/ 2147483646 h 20"/>
              <a:gd name="T8" fmla="*/ 2147483646 w 73"/>
              <a:gd name="T9" fmla="*/ 2147483646 h 20"/>
              <a:gd name="T10" fmla="*/ 2147483646 w 73"/>
              <a:gd name="T11" fmla="*/ 2147483646 h 20"/>
              <a:gd name="T12" fmla="*/ 2147483646 w 73"/>
              <a:gd name="T13" fmla="*/ 2147483646 h 20"/>
              <a:gd name="T14" fmla="*/ 2147483646 w 73"/>
              <a:gd name="T15" fmla="*/ 2147483646 h 20"/>
              <a:gd name="T16" fmla="*/ 2147483646 w 73"/>
              <a:gd name="T17" fmla="*/ 2147483646 h 20"/>
              <a:gd name="T18" fmla="*/ 2147483646 w 73"/>
              <a:gd name="T19" fmla="*/ 2147483646 h 20"/>
              <a:gd name="T20" fmla="*/ 2147483646 w 73"/>
              <a:gd name="T21" fmla="*/ 2147483646 h 20"/>
              <a:gd name="T22" fmla="*/ 2147483646 w 73"/>
              <a:gd name="T23" fmla="*/ 2147483646 h 20"/>
              <a:gd name="T24" fmla="*/ 2147483646 w 73"/>
              <a:gd name="T25" fmla="*/ 2147483646 h 20"/>
              <a:gd name="T26" fmla="*/ 2147483646 w 73"/>
              <a:gd name="T27" fmla="*/ 2147483646 h 20"/>
              <a:gd name="T28" fmla="*/ 2147483646 w 73"/>
              <a:gd name="T29" fmla="*/ 2147483646 h 20"/>
              <a:gd name="T30" fmla="*/ 2147483646 w 73"/>
              <a:gd name="T31" fmla="*/ 2147483646 h 20"/>
              <a:gd name="T32" fmla="*/ 2147483646 w 73"/>
              <a:gd name="T33" fmla="*/ 0 h 20"/>
              <a:gd name="T34" fmla="*/ 0 w 73"/>
              <a:gd name="T35" fmla="*/ 0 h 2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3"/>
              <a:gd name="T55" fmla="*/ 0 h 20"/>
              <a:gd name="T56" fmla="*/ 73 w 73"/>
              <a:gd name="T57" fmla="*/ 20 h 2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3" h="20">
                <a:moveTo>
                  <a:pt x="0" y="0"/>
                </a:moveTo>
                <a:lnTo>
                  <a:pt x="1" y="5"/>
                </a:lnTo>
                <a:lnTo>
                  <a:pt x="4" y="10"/>
                </a:lnTo>
                <a:lnTo>
                  <a:pt x="8" y="14"/>
                </a:lnTo>
                <a:lnTo>
                  <a:pt x="13" y="20"/>
                </a:lnTo>
                <a:lnTo>
                  <a:pt x="16" y="17"/>
                </a:lnTo>
                <a:lnTo>
                  <a:pt x="19" y="13"/>
                </a:lnTo>
                <a:lnTo>
                  <a:pt x="23" y="11"/>
                </a:lnTo>
                <a:lnTo>
                  <a:pt x="27" y="10"/>
                </a:lnTo>
                <a:lnTo>
                  <a:pt x="36" y="8"/>
                </a:lnTo>
                <a:lnTo>
                  <a:pt x="46" y="7"/>
                </a:lnTo>
                <a:lnTo>
                  <a:pt x="54" y="7"/>
                </a:lnTo>
                <a:lnTo>
                  <a:pt x="63" y="6"/>
                </a:lnTo>
                <a:lnTo>
                  <a:pt x="66" y="5"/>
                </a:lnTo>
                <a:lnTo>
                  <a:pt x="69" y="4"/>
                </a:lnTo>
                <a:lnTo>
                  <a:pt x="71" y="2"/>
                </a:lnTo>
                <a:lnTo>
                  <a:pt x="73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19735E0-BBC7-445B-A8CB-81C9AD240F56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857950" y="1251506"/>
            <a:ext cx="858837" cy="444500"/>
          </a:xfrm>
          <a:custGeom>
            <a:avLst/>
            <a:gdLst>
              <a:gd name="T0" fmla="*/ 2147483646 w 1808"/>
              <a:gd name="T1" fmla="*/ 2147483646 h 850"/>
              <a:gd name="T2" fmla="*/ 2147483646 w 1808"/>
              <a:gd name="T3" fmla="*/ 2147483646 h 850"/>
              <a:gd name="T4" fmla="*/ 2147483646 w 1808"/>
              <a:gd name="T5" fmla="*/ 2147483646 h 850"/>
              <a:gd name="T6" fmla="*/ 2147483646 w 1808"/>
              <a:gd name="T7" fmla="*/ 2147483646 h 850"/>
              <a:gd name="T8" fmla="*/ 2147483646 w 1808"/>
              <a:gd name="T9" fmla="*/ 2147483646 h 850"/>
              <a:gd name="T10" fmla="*/ 2147483646 w 1808"/>
              <a:gd name="T11" fmla="*/ 2147483646 h 850"/>
              <a:gd name="T12" fmla="*/ 2147483646 w 1808"/>
              <a:gd name="T13" fmla="*/ 2147483646 h 850"/>
              <a:gd name="T14" fmla="*/ 2147483646 w 1808"/>
              <a:gd name="T15" fmla="*/ 2147483646 h 850"/>
              <a:gd name="T16" fmla="*/ 2147483646 w 1808"/>
              <a:gd name="T17" fmla="*/ 2147483646 h 850"/>
              <a:gd name="T18" fmla="*/ 2147483646 w 1808"/>
              <a:gd name="T19" fmla="*/ 2147483646 h 850"/>
              <a:gd name="T20" fmla="*/ 2147483646 w 1808"/>
              <a:gd name="T21" fmla="*/ 2147483646 h 850"/>
              <a:gd name="T22" fmla="*/ 2147483646 w 1808"/>
              <a:gd name="T23" fmla="*/ 2147483646 h 850"/>
              <a:gd name="T24" fmla="*/ 2147483646 w 1808"/>
              <a:gd name="T25" fmla="*/ 2147483646 h 850"/>
              <a:gd name="T26" fmla="*/ 2147483646 w 1808"/>
              <a:gd name="T27" fmla="*/ 2147483646 h 850"/>
              <a:gd name="T28" fmla="*/ 2147483646 w 1808"/>
              <a:gd name="T29" fmla="*/ 2147483646 h 850"/>
              <a:gd name="T30" fmla="*/ 2147483646 w 1808"/>
              <a:gd name="T31" fmla="*/ 2147483646 h 850"/>
              <a:gd name="T32" fmla="*/ 2147483646 w 1808"/>
              <a:gd name="T33" fmla="*/ 2147483646 h 850"/>
              <a:gd name="T34" fmla="*/ 2147483646 w 1808"/>
              <a:gd name="T35" fmla="*/ 2147483646 h 850"/>
              <a:gd name="T36" fmla="*/ 2147483646 w 1808"/>
              <a:gd name="T37" fmla="*/ 2147483646 h 850"/>
              <a:gd name="T38" fmla="*/ 2147483646 w 1808"/>
              <a:gd name="T39" fmla="*/ 2147483646 h 850"/>
              <a:gd name="T40" fmla="*/ 2147483646 w 1808"/>
              <a:gd name="T41" fmla="*/ 2147483646 h 850"/>
              <a:gd name="T42" fmla="*/ 2147483646 w 1808"/>
              <a:gd name="T43" fmla="*/ 2147483646 h 850"/>
              <a:gd name="T44" fmla="*/ 2147483646 w 1808"/>
              <a:gd name="T45" fmla="*/ 2147483646 h 850"/>
              <a:gd name="T46" fmla="*/ 2147483646 w 1808"/>
              <a:gd name="T47" fmla="*/ 2147483646 h 850"/>
              <a:gd name="T48" fmla="*/ 2147483646 w 1808"/>
              <a:gd name="T49" fmla="*/ 2147483646 h 850"/>
              <a:gd name="T50" fmla="*/ 2147483646 w 1808"/>
              <a:gd name="T51" fmla="*/ 2147483646 h 850"/>
              <a:gd name="T52" fmla="*/ 2147483646 w 1808"/>
              <a:gd name="T53" fmla="*/ 2147483646 h 850"/>
              <a:gd name="T54" fmla="*/ 2147483646 w 1808"/>
              <a:gd name="T55" fmla="*/ 2147483646 h 850"/>
              <a:gd name="T56" fmla="*/ 2147483646 w 1808"/>
              <a:gd name="T57" fmla="*/ 2147483646 h 850"/>
              <a:gd name="T58" fmla="*/ 2147483646 w 1808"/>
              <a:gd name="T59" fmla="*/ 2147483646 h 850"/>
              <a:gd name="T60" fmla="*/ 2147483646 w 1808"/>
              <a:gd name="T61" fmla="*/ 2147483646 h 850"/>
              <a:gd name="T62" fmla="*/ 2147483646 w 1808"/>
              <a:gd name="T63" fmla="*/ 2147483646 h 850"/>
              <a:gd name="T64" fmla="*/ 2147483646 w 1808"/>
              <a:gd name="T65" fmla="*/ 2147483646 h 850"/>
              <a:gd name="T66" fmla="*/ 2147483646 w 1808"/>
              <a:gd name="T67" fmla="*/ 2147483646 h 850"/>
              <a:gd name="T68" fmla="*/ 2147483646 w 1808"/>
              <a:gd name="T69" fmla="*/ 2147483646 h 850"/>
              <a:gd name="T70" fmla="*/ 2147483646 w 1808"/>
              <a:gd name="T71" fmla="*/ 2147483646 h 850"/>
              <a:gd name="T72" fmla="*/ 2147483646 w 1808"/>
              <a:gd name="T73" fmla="*/ 2147483646 h 850"/>
              <a:gd name="T74" fmla="*/ 2147483646 w 1808"/>
              <a:gd name="T75" fmla="*/ 2147483646 h 850"/>
              <a:gd name="T76" fmla="*/ 2147483646 w 1808"/>
              <a:gd name="T77" fmla="*/ 2147483646 h 850"/>
              <a:gd name="T78" fmla="*/ 2147483646 w 1808"/>
              <a:gd name="T79" fmla="*/ 2147483646 h 850"/>
              <a:gd name="T80" fmla="*/ 2147483646 w 1808"/>
              <a:gd name="T81" fmla="*/ 2147483646 h 850"/>
              <a:gd name="T82" fmla="*/ 2147483646 w 1808"/>
              <a:gd name="T83" fmla="*/ 2147483646 h 850"/>
              <a:gd name="T84" fmla="*/ 2147483646 w 1808"/>
              <a:gd name="T85" fmla="*/ 2147483646 h 850"/>
              <a:gd name="T86" fmla="*/ 2147483646 w 1808"/>
              <a:gd name="T87" fmla="*/ 2147483646 h 850"/>
              <a:gd name="T88" fmla="*/ 2147483646 w 1808"/>
              <a:gd name="T89" fmla="*/ 2147483646 h 850"/>
              <a:gd name="T90" fmla="*/ 2147483646 w 1808"/>
              <a:gd name="T91" fmla="*/ 2147483646 h 850"/>
              <a:gd name="T92" fmla="*/ 2147483646 w 1808"/>
              <a:gd name="T93" fmla="*/ 2147483646 h 850"/>
              <a:gd name="T94" fmla="*/ 2147483646 w 1808"/>
              <a:gd name="T95" fmla="*/ 2147483646 h 850"/>
              <a:gd name="T96" fmla="*/ 2147483646 w 1808"/>
              <a:gd name="T97" fmla="*/ 2147483646 h 850"/>
              <a:gd name="T98" fmla="*/ 2147483646 w 1808"/>
              <a:gd name="T99" fmla="*/ 2147483646 h 850"/>
              <a:gd name="T100" fmla="*/ 2147483646 w 1808"/>
              <a:gd name="T101" fmla="*/ 2147483646 h 850"/>
              <a:gd name="T102" fmla="*/ 2147483646 w 1808"/>
              <a:gd name="T103" fmla="*/ 2147483646 h 850"/>
              <a:gd name="T104" fmla="*/ 2147483646 w 1808"/>
              <a:gd name="T105" fmla="*/ 2147483646 h 850"/>
              <a:gd name="T106" fmla="*/ 2147483646 w 1808"/>
              <a:gd name="T107" fmla="*/ 2147483646 h 850"/>
              <a:gd name="T108" fmla="*/ 2147483646 w 1808"/>
              <a:gd name="T109" fmla="*/ 2147483646 h 850"/>
              <a:gd name="T110" fmla="*/ 2147483646 w 1808"/>
              <a:gd name="T111" fmla="*/ 2147483646 h 850"/>
              <a:gd name="T112" fmla="*/ 2147483646 w 1808"/>
              <a:gd name="T113" fmla="*/ 2147483646 h 850"/>
              <a:gd name="T114" fmla="*/ 2147483646 w 1808"/>
              <a:gd name="T115" fmla="*/ 2147483646 h 850"/>
              <a:gd name="T116" fmla="*/ 2147483646 w 1808"/>
              <a:gd name="T117" fmla="*/ 2147483646 h 850"/>
              <a:gd name="T118" fmla="*/ 2147483646 w 1808"/>
              <a:gd name="T119" fmla="*/ 2147483646 h 850"/>
              <a:gd name="T120" fmla="*/ 2147483646 w 1808"/>
              <a:gd name="T121" fmla="*/ 2147483646 h 85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08"/>
              <a:gd name="T184" fmla="*/ 0 h 850"/>
              <a:gd name="T185" fmla="*/ 1808 w 1808"/>
              <a:gd name="T186" fmla="*/ 850 h 85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08" h="850">
                <a:moveTo>
                  <a:pt x="1410" y="842"/>
                </a:moveTo>
                <a:lnTo>
                  <a:pt x="1405" y="841"/>
                </a:lnTo>
                <a:lnTo>
                  <a:pt x="1403" y="838"/>
                </a:lnTo>
                <a:lnTo>
                  <a:pt x="1401" y="834"/>
                </a:lnTo>
                <a:lnTo>
                  <a:pt x="1399" y="830"/>
                </a:lnTo>
                <a:lnTo>
                  <a:pt x="1396" y="819"/>
                </a:lnTo>
                <a:lnTo>
                  <a:pt x="1395" y="807"/>
                </a:lnTo>
                <a:lnTo>
                  <a:pt x="1396" y="795"/>
                </a:lnTo>
                <a:lnTo>
                  <a:pt x="1398" y="784"/>
                </a:lnTo>
                <a:lnTo>
                  <a:pt x="1400" y="775"/>
                </a:lnTo>
                <a:lnTo>
                  <a:pt x="1402" y="769"/>
                </a:lnTo>
                <a:lnTo>
                  <a:pt x="1399" y="764"/>
                </a:lnTo>
                <a:lnTo>
                  <a:pt x="1396" y="760"/>
                </a:lnTo>
                <a:lnTo>
                  <a:pt x="1394" y="753"/>
                </a:lnTo>
                <a:lnTo>
                  <a:pt x="1392" y="746"/>
                </a:lnTo>
                <a:lnTo>
                  <a:pt x="1390" y="729"/>
                </a:lnTo>
                <a:lnTo>
                  <a:pt x="1389" y="708"/>
                </a:lnTo>
                <a:lnTo>
                  <a:pt x="1389" y="670"/>
                </a:lnTo>
                <a:lnTo>
                  <a:pt x="1389" y="645"/>
                </a:lnTo>
                <a:lnTo>
                  <a:pt x="1382" y="647"/>
                </a:lnTo>
                <a:lnTo>
                  <a:pt x="1373" y="648"/>
                </a:lnTo>
                <a:lnTo>
                  <a:pt x="1362" y="648"/>
                </a:lnTo>
                <a:lnTo>
                  <a:pt x="1351" y="648"/>
                </a:lnTo>
                <a:lnTo>
                  <a:pt x="1340" y="647"/>
                </a:lnTo>
                <a:lnTo>
                  <a:pt x="1332" y="645"/>
                </a:lnTo>
                <a:lnTo>
                  <a:pt x="1327" y="644"/>
                </a:lnTo>
                <a:lnTo>
                  <a:pt x="1325" y="642"/>
                </a:lnTo>
                <a:lnTo>
                  <a:pt x="1323" y="641"/>
                </a:lnTo>
                <a:lnTo>
                  <a:pt x="1323" y="638"/>
                </a:lnTo>
                <a:lnTo>
                  <a:pt x="1290" y="682"/>
                </a:lnTo>
                <a:lnTo>
                  <a:pt x="1284" y="668"/>
                </a:lnTo>
                <a:lnTo>
                  <a:pt x="1279" y="659"/>
                </a:lnTo>
                <a:lnTo>
                  <a:pt x="1273" y="650"/>
                </a:lnTo>
                <a:lnTo>
                  <a:pt x="1268" y="645"/>
                </a:lnTo>
                <a:lnTo>
                  <a:pt x="1264" y="639"/>
                </a:lnTo>
                <a:lnTo>
                  <a:pt x="1259" y="631"/>
                </a:lnTo>
                <a:lnTo>
                  <a:pt x="1257" y="622"/>
                </a:lnTo>
                <a:lnTo>
                  <a:pt x="1256" y="608"/>
                </a:lnTo>
                <a:lnTo>
                  <a:pt x="1226" y="602"/>
                </a:lnTo>
                <a:lnTo>
                  <a:pt x="1195" y="595"/>
                </a:lnTo>
                <a:lnTo>
                  <a:pt x="1165" y="588"/>
                </a:lnTo>
                <a:lnTo>
                  <a:pt x="1134" y="582"/>
                </a:lnTo>
                <a:lnTo>
                  <a:pt x="1104" y="576"/>
                </a:lnTo>
                <a:lnTo>
                  <a:pt x="1074" y="569"/>
                </a:lnTo>
                <a:lnTo>
                  <a:pt x="1045" y="561"/>
                </a:lnTo>
                <a:lnTo>
                  <a:pt x="1018" y="553"/>
                </a:lnTo>
                <a:lnTo>
                  <a:pt x="984" y="553"/>
                </a:lnTo>
                <a:lnTo>
                  <a:pt x="977" y="546"/>
                </a:lnTo>
                <a:lnTo>
                  <a:pt x="973" y="537"/>
                </a:lnTo>
                <a:lnTo>
                  <a:pt x="969" y="528"/>
                </a:lnTo>
                <a:lnTo>
                  <a:pt x="966" y="521"/>
                </a:lnTo>
                <a:lnTo>
                  <a:pt x="962" y="514"/>
                </a:lnTo>
                <a:lnTo>
                  <a:pt x="956" y="508"/>
                </a:lnTo>
                <a:lnTo>
                  <a:pt x="952" y="506"/>
                </a:lnTo>
                <a:lnTo>
                  <a:pt x="948" y="505"/>
                </a:lnTo>
                <a:lnTo>
                  <a:pt x="943" y="504"/>
                </a:lnTo>
                <a:lnTo>
                  <a:pt x="937" y="503"/>
                </a:lnTo>
                <a:lnTo>
                  <a:pt x="929" y="504"/>
                </a:lnTo>
                <a:lnTo>
                  <a:pt x="922" y="505"/>
                </a:lnTo>
                <a:lnTo>
                  <a:pt x="916" y="507"/>
                </a:lnTo>
                <a:lnTo>
                  <a:pt x="910" y="509"/>
                </a:lnTo>
                <a:lnTo>
                  <a:pt x="906" y="512"/>
                </a:lnTo>
                <a:lnTo>
                  <a:pt x="901" y="516"/>
                </a:lnTo>
                <a:lnTo>
                  <a:pt x="898" y="519"/>
                </a:lnTo>
                <a:lnTo>
                  <a:pt x="895" y="523"/>
                </a:lnTo>
                <a:lnTo>
                  <a:pt x="886" y="539"/>
                </a:lnTo>
                <a:lnTo>
                  <a:pt x="877" y="553"/>
                </a:lnTo>
                <a:lnTo>
                  <a:pt x="870" y="559"/>
                </a:lnTo>
                <a:lnTo>
                  <a:pt x="861" y="564"/>
                </a:lnTo>
                <a:lnTo>
                  <a:pt x="849" y="570"/>
                </a:lnTo>
                <a:lnTo>
                  <a:pt x="835" y="576"/>
                </a:lnTo>
                <a:lnTo>
                  <a:pt x="806" y="587"/>
                </a:lnTo>
                <a:lnTo>
                  <a:pt x="772" y="597"/>
                </a:lnTo>
                <a:lnTo>
                  <a:pt x="738" y="607"/>
                </a:lnTo>
                <a:lnTo>
                  <a:pt x="705" y="614"/>
                </a:lnTo>
                <a:lnTo>
                  <a:pt x="689" y="617"/>
                </a:lnTo>
                <a:lnTo>
                  <a:pt x="675" y="619"/>
                </a:lnTo>
                <a:lnTo>
                  <a:pt x="663" y="620"/>
                </a:lnTo>
                <a:lnTo>
                  <a:pt x="652" y="620"/>
                </a:lnTo>
                <a:lnTo>
                  <a:pt x="656" y="614"/>
                </a:lnTo>
                <a:lnTo>
                  <a:pt x="667" y="597"/>
                </a:lnTo>
                <a:lnTo>
                  <a:pt x="673" y="589"/>
                </a:lnTo>
                <a:lnTo>
                  <a:pt x="677" y="581"/>
                </a:lnTo>
                <a:lnTo>
                  <a:pt x="678" y="578"/>
                </a:lnTo>
                <a:lnTo>
                  <a:pt x="679" y="575"/>
                </a:lnTo>
                <a:lnTo>
                  <a:pt x="679" y="572"/>
                </a:lnTo>
                <a:lnTo>
                  <a:pt x="678" y="571"/>
                </a:lnTo>
                <a:lnTo>
                  <a:pt x="689" y="562"/>
                </a:lnTo>
                <a:lnTo>
                  <a:pt x="700" y="555"/>
                </a:lnTo>
                <a:lnTo>
                  <a:pt x="711" y="551"/>
                </a:lnTo>
                <a:lnTo>
                  <a:pt x="721" y="548"/>
                </a:lnTo>
                <a:lnTo>
                  <a:pt x="732" y="546"/>
                </a:lnTo>
                <a:lnTo>
                  <a:pt x="742" y="546"/>
                </a:lnTo>
                <a:lnTo>
                  <a:pt x="751" y="546"/>
                </a:lnTo>
                <a:lnTo>
                  <a:pt x="761" y="546"/>
                </a:lnTo>
                <a:lnTo>
                  <a:pt x="769" y="546"/>
                </a:lnTo>
                <a:lnTo>
                  <a:pt x="778" y="546"/>
                </a:lnTo>
                <a:lnTo>
                  <a:pt x="786" y="545"/>
                </a:lnTo>
                <a:lnTo>
                  <a:pt x="794" y="543"/>
                </a:lnTo>
                <a:lnTo>
                  <a:pt x="800" y="538"/>
                </a:lnTo>
                <a:lnTo>
                  <a:pt x="807" y="533"/>
                </a:lnTo>
                <a:lnTo>
                  <a:pt x="812" y="525"/>
                </a:lnTo>
                <a:lnTo>
                  <a:pt x="818" y="515"/>
                </a:lnTo>
                <a:lnTo>
                  <a:pt x="744" y="515"/>
                </a:lnTo>
                <a:lnTo>
                  <a:pt x="724" y="528"/>
                </a:lnTo>
                <a:lnTo>
                  <a:pt x="705" y="540"/>
                </a:lnTo>
                <a:lnTo>
                  <a:pt x="685" y="551"/>
                </a:lnTo>
                <a:lnTo>
                  <a:pt x="664" y="560"/>
                </a:lnTo>
                <a:lnTo>
                  <a:pt x="643" y="568"/>
                </a:lnTo>
                <a:lnTo>
                  <a:pt x="622" y="575"/>
                </a:lnTo>
                <a:lnTo>
                  <a:pt x="600" y="582"/>
                </a:lnTo>
                <a:lnTo>
                  <a:pt x="578" y="589"/>
                </a:lnTo>
                <a:lnTo>
                  <a:pt x="573" y="592"/>
                </a:lnTo>
                <a:lnTo>
                  <a:pt x="567" y="594"/>
                </a:lnTo>
                <a:lnTo>
                  <a:pt x="564" y="599"/>
                </a:lnTo>
                <a:lnTo>
                  <a:pt x="560" y="602"/>
                </a:lnTo>
                <a:lnTo>
                  <a:pt x="554" y="609"/>
                </a:lnTo>
                <a:lnTo>
                  <a:pt x="550" y="617"/>
                </a:lnTo>
                <a:lnTo>
                  <a:pt x="547" y="625"/>
                </a:lnTo>
                <a:lnTo>
                  <a:pt x="543" y="633"/>
                </a:lnTo>
                <a:lnTo>
                  <a:pt x="541" y="636"/>
                </a:lnTo>
                <a:lnTo>
                  <a:pt x="539" y="639"/>
                </a:lnTo>
                <a:lnTo>
                  <a:pt x="536" y="642"/>
                </a:lnTo>
                <a:lnTo>
                  <a:pt x="532" y="645"/>
                </a:lnTo>
                <a:lnTo>
                  <a:pt x="529" y="648"/>
                </a:lnTo>
                <a:lnTo>
                  <a:pt x="526" y="650"/>
                </a:lnTo>
                <a:lnTo>
                  <a:pt x="521" y="652"/>
                </a:lnTo>
                <a:lnTo>
                  <a:pt x="517" y="654"/>
                </a:lnTo>
                <a:lnTo>
                  <a:pt x="507" y="655"/>
                </a:lnTo>
                <a:lnTo>
                  <a:pt x="496" y="655"/>
                </a:lnTo>
                <a:lnTo>
                  <a:pt x="474" y="652"/>
                </a:lnTo>
                <a:lnTo>
                  <a:pt x="459" y="651"/>
                </a:lnTo>
                <a:lnTo>
                  <a:pt x="452" y="654"/>
                </a:lnTo>
                <a:lnTo>
                  <a:pt x="444" y="657"/>
                </a:lnTo>
                <a:lnTo>
                  <a:pt x="438" y="661"/>
                </a:lnTo>
                <a:lnTo>
                  <a:pt x="430" y="665"/>
                </a:lnTo>
                <a:lnTo>
                  <a:pt x="417" y="674"/>
                </a:lnTo>
                <a:lnTo>
                  <a:pt x="405" y="684"/>
                </a:lnTo>
                <a:lnTo>
                  <a:pt x="394" y="694"/>
                </a:lnTo>
                <a:lnTo>
                  <a:pt x="383" y="702"/>
                </a:lnTo>
                <a:lnTo>
                  <a:pt x="374" y="708"/>
                </a:lnTo>
                <a:lnTo>
                  <a:pt x="367" y="713"/>
                </a:lnTo>
                <a:lnTo>
                  <a:pt x="335" y="722"/>
                </a:lnTo>
                <a:lnTo>
                  <a:pt x="309" y="729"/>
                </a:lnTo>
                <a:lnTo>
                  <a:pt x="287" y="737"/>
                </a:lnTo>
                <a:lnTo>
                  <a:pt x="270" y="743"/>
                </a:lnTo>
                <a:lnTo>
                  <a:pt x="252" y="750"/>
                </a:lnTo>
                <a:lnTo>
                  <a:pt x="235" y="757"/>
                </a:lnTo>
                <a:lnTo>
                  <a:pt x="216" y="766"/>
                </a:lnTo>
                <a:lnTo>
                  <a:pt x="193" y="775"/>
                </a:lnTo>
                <a:lnTo>
                  <a:pt x="168" y="786"/>
                </a:lnTo>
                <a:lnTo>
                  <a:pt x="145" y="795"/>
                </a:lnTo>
                <a:lnTo>
                  <a:pt x="124" y="802"/>
                </a:lnTo>
                <a:lnTo>
                  <a:pt x="105" y="807"/>
                </a:lnTo>
                <a:lnTo>
                  <a:pt x="87" y="812"/>
                </a:lnTo>
                <a:lnTo>
                  <a:pt x="68" y="818"/>
                </a:lnTo>
                <a:lnTo>
                  <a:pt x="48" y="826"/>
                </a:lnTo>
                <a:lnTo>
                  <a:pt x="27" y="836"/>
                </a:lnTo>
                <a:lnTo>
                  <a:pt x="1" y="824"/>
                </a:lnTo>
                <a:lnTo>
                  <a:pt x="4" y="817"/>
                </a:lnTo>
                <a:lnTo>
                  <a:pt x="4" y="813"/>
                </a:lnTo>
                <a:lnTo>
                  <a:pt x="3" y="810"/>
                </a:lnTo>
                <a:lnTo>
                  <a:pt x="2" y="808"/>
                </a:lnTo>
                <a:lnTo>
                  <a:pt x="0" y="806"/>
                </a:lnTo>
                <a:lnTo>
                  <a:pt x="0" y="803"/>
                </a:lnTo>
                <a:lnTo>
                  <a:pt x="2" y="799"/>
                </a:lnTo>
                <a:lnTo>
                  <a:pt x="7" y="793"/>
                </a:lnTo>
                <a:lnTo>
                  <a:pt x="14" y="789"/>
                </a:lnTo>
                <a:lnTo>
                  <a:pt x="21" y="785"/>
                </a:lnTo>
                <a:lnTo>
                  <a:pt x="28" y="782"/>
                </a:lnTo>
                <a:lnTo>
                  <a:pt x="36" y="779"/>
                </a:lnTo>
                <a:lnTo>
                  <a:pt x="52" y="774"/>
                </a:lnTo>
                <a:lnTo>
                  <a:pt x="70" y="771"/>
                </a:lnTo>
                <a:lnTo>
                  <a:pt x="102" y="766"/>
                </a:lnTo>
                <a:lnTo>
                  <a:pt x="127" y="761"/>
                </a:lnTo>
                <a:lnTo>
                  <a:pt x="143" y="757"/>
                </a:lnTo>
                <a:lnTo>
                  <a:pt x="158" y="751"/>
                </a:lnTo>
                <a:lnTo>
                  <a:pt x="173" y="746"/>
                </a:lnTo>
                <a:lnTo>
                  <a:pt x="188" y="739"/>
                </a:lnTo>
                <a:lnTo>
                  <a:pt x="215" y="726"/>
                </a:lnTo>
                <a:lnTo>
                  <a:pt x="240" y="712"/>
                </a:lnTo>
                <a:lnTo>
                  <a:pt x="265" y="696"/>
                </a:lnTo>
                <a:lnTo>
                  <a:pt x="291" y="681"/>
                </a:lnTo>
                <a:lnTo>
                  <a:pt x="315" y="666"/>
                </a:lnTo>
                <a:lnTo>
                  <a:pt x="339" y="651"/>
                </a:lnTo>
                <a:lnTo>
                  <a:pt x="327" y="643"/>
                </a:lnTo>
                <a:lnTo>
                  <a:pt x="317" y="636"/>
                </a:lnTo>
                <a:lnTo>
                  <a:pt x="308" y="631"/>
                </a:lnTo>
                <a:lnTo>
                  <a:pt x="300" y="626"/>
                </a:lnTo>
                <a:lnTo>
                  <a:pt x="292" y="629"/>
                </a:lnTo>
                <a:lnTo>
                  <a:pt x="285" y="634"/>
                </a:lnTo>
                <a:lnTo>
                  <a:pt x="280" y="639"/>
                </a:lnTo>
                <a:lnTo>
                  <a:pt x="273" y="644"/>
                </a:lnTo>
                <a:lnTo>
                  <a:pt x="267" y="649"/>
                </a:lnTo>
                <a:lnTo>
                  <a:pt x="260" y="654"/>
                </a:lnTo>
                <a:lnTo>
                  <a:pt x="253" y="657"/>
                </a:lnTo>
                <a:lnTo>
                  <a:pt x="247" y="658"/>
                </a:lnTo>
                <a:lnTo>
                  <a:pt x="225" y="657"/>
                </a:lnTo>
                <a:lnTo>
                  <a:pt x="192" y="652"/>
                </a:lnTo>
                <a:lnTo>
                  <a:pt x="174" y="650"/>
                </a:lnTo>
                <a:lnTo>
                  <a:pt x="160" y="646"/>
                </a:lnTo>
                <a:lnTo>
                  <a:pt x="155" y="645"/>
                </a:lnTo>
                <a:lnTo>
                  <a:pt x="150" y="643"/>
                </a:lnTo>
                <a:lnTo>
                  <a:pt x="148" y="641"/>
                </a:lnTo>
                <a:lnTo>
                  <a:pt x="147" y="638"/>
                </a:lnTo>
                <a:lnTo>
                  <a:pt x="148" y="635"/>
                </a:lnTo>
                <a:lnTo>
                  <a:pt x="150" y="631"/>
                </a:lnTo>
                <a:lnTo>
                  <a:pt x="155" y="626"/>
                </a:lnTo>
                <a:lnTo>
                  <a:pt x="159" y="621"/>
                </a:lnTo>
                <a:lnTo>
                  <a:pt x="172" y="610"/>
                </a:lnTo>
                <a:lnTo>
                  <a:pt x="189" y="597"/>
                </a:lnTo>
                <a:lnTo>
                  <a:pt x="204" y="584"/>
                </a:lnTo>
                <a:lnTo>
                  <a:pt x="219" y="571"/>
                </a:lnTo>
                <a:lnTo>
                  <a:pt x="226" y="565"/>
                </a:lnTo>
                <a:lnTo>
                  <a:pt x="231" y="559"/>
                </a:lnTo>
                <a:lnTo>
                  <a:pt x="237" y="553"/>
                </a:lnTo>
                <a:lnTo>
                  <a:pt x="240" y="547"/>
                </a:lnTo>
                <a:lnTo>
                  <a:pt x="223" y="550"/>
                </a:lnTo>
                <a:lnTo>
                  <a:pt x="207" y="556"/>
                </a:lnTo>
                <a:lnTo>
                  <a:pt x="191" y="562"/>
                </a:lnTo>
                <a:lnTo>
                  <a:pt x="175" y="568"/>
                </a:lnTo>
                <a:lnTo>
                  <a:pt x="168" y="571"/>
                </a:lnTo>
                <a:lnTo>
                  <a:pt x="160" y="573"/>
                </a:lnTo>
                <a:lnTo>
                  <a:pt x="152" y="575"/>
                </a:lnTo>
                <a:lnTo>
                  <a:pt x="144" y="576"/>
                </a:lnTo>
                <a:lnTo>
                  <a:pt x="135" y="576"/>
                </a:lnTo>
                <a:lnTo>
                  <a:pt x="126" y="575"/>
                </a:lnTo>
                <a:lnTo>
                  <a:pt x="116" y="574"/>
                </a:lnTo>
                <a:lnTo>
                  <a:pt x="107" y="571"/>
                </a:lnTo>
                <a:lnTo>
                  <a:pt x="107" y="565"/>
                </a:lnTo>
                <a:lnTo>
                  <a:pt x="143" y="536"/>
                </a:lnTo>
                <a:lnTo>
                  <a:pt x="182" y="508"/>
                </a:lnTo>
                <a:lnTo>
                  <a:pt x="223" y="476"/>
                </a:lnTo>
                <a:lnTo>
                  <a:pt x="267" y="442"/>
                </a:lnTo>
                <a:lnTo>
                  <a:pt x="286" y="426"/>
                </a:lnTo>
                <a:lnTo>
                  <a:pt x="306" y="411"/>
                </a:lnTo>
                <a:lnTo>
                  <a:pt x="326" y="395"/>
                </a:lnTo>
                <a:lnTo>
                  <a:pt x="346" y="380"/>
                </a:lnTo>
                <a:lnTo>
                  <a:pt x="386" y="411"/>
                </a:lnTo>
                <a:lnTo>
                  <a:pt x="393" y="405"/>
                </a:lnTo>
                <a:lnTo>
                  <a:pt x="399" y="400"/>
                </a:lnTo>
                <a:lnTo>
                  <a:pt x="406" y="396"/>
                </a:lnTo>
                <a:lnTo>
                  <a:pt x="414" y="393"/>
                </a:lnTo>
                <a:lnTo>
                  <a:pt x="428" y="386"/>
                </a:lnTo>
                <a:lnTo>
                  <a:pt x="444" y="382"/>
                </a:lnTo>
                <a:lnTo>
                  <a:pt x="476" y="374"/>
                </a:lnTo>
                <a:lnTo>
                  <a:pt x="509" y="370"/>
                </a:lnTo>
                <a:lnTo>
                  <a:pt x="524" y="367"/>
                </a:lnTo>
                <a:lnTo>
                  <a:pt x="539" y="363"/>
                </a:lnTo>
                <a:lnTo>
                  <a:pt x="552" y="359"/>
                </a:lnTo>
                <a:lnTo>
                  <a:pt x="563" y="353"/>
                </a:lnTo>
                <a:lnTo>
                  <a:pt x="569" y="349"/>
                </a:lnTo>
                <a:lnTo>
                  <a:pt x="574" y="345"/>
                </a:lnTo>
                <a:lnTo>
                  <a:pt x="578" y="340"/>
                </a:lnTo>
                <a:lnTo>
                  <a:pt x="582" y="335"/>
                </a:lnTo>
                <a:lnTo>
                  <a:pt x="585" y="329"/>
                </a:lnTo>
                <a:lnTo>
                  <a:pt x="588" y="322"/>
                </a:lnTo>
                <a:lnTo>
                  <a:pt x="590" y="314"/>
                </a:lnTo>
                <a:lnTo>
                  <a:pt x="592" y="306"/>
                </a:lnTo>
                <a:lnTo>
                  <a:pt x="559" y="306"/>
                </a:lnTo>
                <a:lnTo>
                  <a:pt x="548" y="312"/>
                </a:lnTo>
                <a:lnTo>
                  <a:pt x="535" y="321"/>
                </a:lnTo>
                <a:lnTo>
                  <a:pt x="528" y="325"/>
                </a:lnTo>
                <a:lnTo>
                  <a:pt x="520" y="328"/>
                </a:lnTo>
                <a:lnTo>
                  <a:pt x="513" y="330"/>
                </a:lnTo>
                <a:lnTo>
                  <a:pt x="506" y="331"/>
                </a:lnTo>
                <a:lnTo>
                  <a:pt x="495" y="330"/>
                </a:lnTo>
                <a:lnTo>
                  <a:pt x="485" y="327"/>
                </a:lnTo>
                <a:lnTo>
                  <a:pt x="474" y="324"/>
                </a:lnTo>
                <a:lnTo>
                  <a:pt x="463" y="321"/>
                </a:lnTo>
                <a:lnTo>
                  <a:pt x="453" y="318"/>
                </a:lnTo>
                <a:lnTo>
                  <a:pt x="443" y="317"/>
                </a:lnTo>
                <a:lnTo>
                  <a:pt x="438" y="318"/>
                </a:lnTo>
                <a:lnTo>
                  <a:pt x="433" y="319"/>
                </a:lnTo>
                <a:lnTo>
                  <a:pt x="430" y="322"/>
                </a:lnTo>
                <a:lnTo>
                  <a:pt x="426" y="325"/>
                </a:lnTo>
                <a:lnTo>
                  <a:pt x="432" y="316"/>
                </a:lnTo>
                <a:lnTo>
                  <a:pt x="443" y="307"/>
                </a:lnTo>
                <a:lnTo>
                  <a:pt x="457" y="297"/>
                </a:lnTo>
                <a:lnTo>
                  <a:pt x="472" y="287"/>
                </a:lnTo>
                <a:lnTo>
                  <a:pt x="506" y="265"/>
                </a:lnTo>
                <a:lnTo>
                  <a:pt x="539" y="244"/>
                </a:lnTo>
                <a:lnTo>
                  <a:pt x="698" y="250"/>
                </a:lnTo>
                <a:lnTo>
                  <a:pt x="701" y="246"/>
                </a:lnTo>
                <a:lnTo>
                  <a:pt x="704" y="243"/>
                </a:lnTo>
                <a:lnTo>
                  <a:pt x="708" y="240"/>
                </a:lnTo>
                <a:lnTo>
                  <a:pt x="711" y="238"/>
                </a:lnTo>
                <a:lnTo>
                  <a:pt x="719" y="236"/>
                </a:lnTo>
                <a:lnTo>
                  <a:pt x="728" y="234"/>
                </a:lnTo>
                <a:lnTo>
                  <a:pt x="745" y="234"/>
                </a:lnTo>
                <a:lnTo>
                  <a:pt x="758" y="232"/>
                </a:lnTo>
                <a:lnTo>
                  <a:pt x="756" y="224"/>
                </a:lnTo>
                <a:lnTo>
                  <a:pt x="753" y="216"/>
                </a:lnTo>
                <a:lnTo>
                  <a:pt x="749" y="210"/>
                </a:lnTo>
                <a:lnTo>
                  <a:pt x="742" y="204"/>
                </a:lnTo>
                <a:lnTo>
                  <a:pt x="737" y="199"/>
                </a:lnTo>
                <a:lnTo>
                  <a:pt x="729" y="195"/>
                </a:lnTo>
                <a:lnTo>
                  <a:pt x="721" y="191"/>
                </a:lnTo>
                <a:lnTo>
                  <a:pt x="713" y="188"/>
                </a:lnTo>
                <a:lnTo>
                  <a:pt x="698" y="182"/>
                </a:lnTo>
                <a:lnTo>
                  <a:pt x="684" y="176"/>
                </a:lnTo>
                <a:lnTo>
                  <a:pt x="678" y="172"/>
                </a:lnTo>
                <a:lnTo>
                  <a:pt x="673" y="168"/>
                </a:lnTo>
                <a:lnTo>
                  <a:pt x="668" y="164"/>
                </a:lnTo>
                <a:lnTo>
                  <a:pt x="665" y="159"/>
                </a:lnTo>
                <a:lnTo>
                  <a:pt x="687" y="143"/>
                </a:lnTo>
                <a:lnTo>
                  <a:pt x="712" y="127"/>
                </a:lnTo>
                <a:lnTo>
                  <a:pt x="739" y="109"/>
                </a:lnTo>
                <a:lnTo>
                  <a:pt x="765" y="90"/>
                </a:lnTo>
                <a:lnTo>
                  <a:pt x="812" y="78"/>
                </a:lnTo>
                <a:lnTo>
                  <a:pt x="858" y="65"/>
                </a:lnTo>
                <a:lnTo>
                  <a:pt x="902" y="52"/>
                </a:lnTo>
                <a:lnTo>
                  <a:pt x="945" y="38"/>
                </a:lnTo>
                <a:lnTo>
                  <a:pt x="966" y="33"/>
                </a:lnTo>
                <a:lnTo>
                  <a:pt x="988" y="27"/>
                </a:lnTo>
                <a:lnTo>
                  <a:pt x="1010" y="22"/>
                </a:lnTo>
                <a:lnTo>
                  <a:pt x="1033" y="18"/>
                </a:lnTo>
                <a:lnTo>
                  <a:pt x="1056" y="15"/>
                </a:lnTo>
                <a:lnTo>
                  <a:pt x="1080" y="12"/>
                </a:lnTo>
                <a:lnTo>
                  <a:pt x="1104" y="11"/>
                </a:lnTo>
                <a:lnTo>
                  <a:pt x="1130" y="10"/>
                </a:lnTo>
                <a:lnTo>
                  <a:pt x="1157" y="9"/>
                </a:lnTo>
                <a:lnTo>
                  <a:pt x="1176" y="7"/>
                </a:lnTo>
                <a:lnTo>
                  <a:pt x="1192" y="5"/>
                </a:lnTo>
                <a:lnTo>
                  <a:pt x="1216" y="4"/>
                </a:lnTo>
                <a:lnTo>
                  <a:pt x="1241" y="3"/>
                </a:lnTo>
                <a:lnTo>
                  <a:pt x="1262" y="0"/>
                </a:lnTo>
                <a:lnTo>
                  <a:pt x="1270" y="0"/>
                </a:lnTo>
                <a:lnTo>
                  <a:pt x="1277" y="2"/>
                </a:lnTo>
                <a:lnTo>
                  <a:pt x="1280" y="3"/>
                </a:lnTo>
                <a:lnTo>
                  <a:pt x="1281" y="5"/>
                </a:lnTo>
                <a:lnTo>
                  <a:pt x="1282" y="7"/>
                </a:lnTo>
                <a:lnTo>
                  <a:pt x="1283" y="10"/>
                </a:lnTo>
                <a:lnTo>
                  <a:pt x="1306" y="10"/>
                </a:lnTo>
                <a:lnTo>
                  <a:pt x="1333" y="10"/>
                </a:lnTo>
                <a:lnTo>
                  <a:pt x="1354" y="10"/>
                </a:lnTo>
                <a:lnTo>
                  <a:pt x="1362" y="10"/>
                </a:lnTo>
                <a:lnTo>
                  <a:pt x="1380" y="11"/>
                </a:lnTo>
                <a:lnTo>
                  <a:pt x="1399" y="12"/>
                </a:lnTo>
                <a:lnTo>
                  <a:pt x="1417" y="15"/>
                </a:lnTo>
                <a:lnTo>
                  <a:pt x="1437" y="18"/>
                </a:lnTo>
                <a:lnTo>
                  <a:pt x="1475" y="26"/>
                </a:lnTo>
                <a:lnTo>
                  <a:pt x="1516" y="34"/>
                </a:lnTo>
                <a:lnTo>
                  <a:pt x="1557" y="44"/>
                </a:lnTo>
                <a:lnTo>
                  <a:pt x="1597" y="52"/>
                </a:lnTo>
                <a:lnTo>
                  <a:pt x="1617" y="55"/>
                </a:lnTo>
                <a:lnTo>
                  <a:pt x="1637" y="58"/>
                </a:lnTo>
                <a:lnTo>
                  <a:pt x="1656" y="59"/>
                </a:lnTo>
                <a:lnTo>
                  <a:pt x="1675" y="60"/>
                </a:lnTo>
                <a:lnTo>
                  <a:pt x="1761" y="41"/>
                </a:lnTo>
                <a:lnTo>
                  <a:pt x="1772" y="46"/>
                </a:lnTo>
                <a:lnTo>
                  <a:pt x="1784" y="51"/>
                </a:lnTo>
                <a:lnTo>
                  <a:pt x="1797" y="55"/>
                </a:lnTo>
                <a:lnTo>
                  <a:pt x="1808" y="60"/>
                </a:lnTo>
                <a:lnTo>
                  <a:pt x="1223" y="540"/>
                </a:lnTo>
                <a:lnTo>
                  <a:pt x="1258" y="540"/>
                </a:lnTo>
                <a:lnTo>
                  <a:pt x="1287" y="540"/>
                </a:lnTo>
                <a:lnTo>
                  <a:pt x="1309" y="540"/>
                </a:lnTo>
                <a:lnTo>
                  <a:pt x="1329" y="540"/>
                </a:lnTo>
                <a:lnTo>
                  <a:pt x="1328" y="547"/>
                </a:lnTo>
                <a:lnTo>
                  <a:pt x="1327" y="553"/>
                </a:lnTo>
                <a:lnTo>
                  <a:pt x="1325" y="559"/>
                </a:lnTo>
                <a:lnTo>
                  <a:pt x="1323" y="565"/>
                </a:lnTo>
                <a:lnTo>
                  <a:pt x="1321" y="571"/>
                </a:lnTo>
                <a:lnTo>
                  <a:pt x="1318" y="576"/>
                </a:lnTo>
                <a:lnTo>
                  <a:pt x="1316" y="583"/>
                </a:lnTo>
                <a:lnTo>
                  <a:pt x="1316" y="589"/>
                </a:lnTo>
                <a:lnTo>
                  <a:pt x="1317" y="592"/>
                </a:lnTo>
                <a:lnTo>
                  <a:pt x="1320" y="595"/>
                </a:lnTo>
                <a:lnTo>
                  <a:pt x="1323" y="599"/>
                </a:lnTo>
                <a:lnTo>
                  <a:pt x="1327" y="601"/>
                </a:lnTo>
                <a:lnTo>
                  <a:pt x="1336" y="606"/>
                </a:lnTo>
                <a:lnTo>
                  <a:pt x="1343" y="608"/>
                </a:lnTo>
                <a:lnTo>
                  <a:pt x="1351" y="608"/>
                </a:lnTo>
                <a:lnTo>
                  <a:pt x="1358" y="607"/>
                </a:lnTo>
                <a:lnTo>
                  <a:pt x="1365" y="605"/>
                </a:lnTo>
                <a:lnTo>
                  <a:pt x="1371" y="604"/>
                </a:lnTo>
                <a:lnTo>
                  <a:pt x="1382" y="599"/>
                </a:lnTo>
                <a:lnTo>
                  <a:pt x="1391" y="592"/>
                </a:lnTo>
                <a:lnTo>
                  <a:pt x="1400" y="587"/>
                </a:lnTo>
                <a:lnTo>
                  <a:pt x="1409" y="582"/>
                </a:lnTo>
                <a:lnTo>
                  <a:pt x="1413" y="580"/>
                </a:lnTo>
                <a:lnTo>
                  <a:pt x="1417" y="578"/>
                </a:lnTo>
                <a:lnTo>
                  <a:pt x="1423" y="577"/>
                </a:lnTo>
                <a:lnTo>
                  <a:pt x="1429" y="577"/>
                </a:lnTo>
                <a:lnTo>
                  <a:pt x="1441" y="596"/>
                </a:lnTo>
                <a:lnTo>
                  <a:pt x="1457" y="617"/>
                </a:lnTo>
                <a:lnTo>
                  <a:pt x="1465" y="629"/>
                </a:lnTo>
                <a:lnTo>
                  <a:pt x="1470" y="643"/>
                </a:lnTo>
                <a:lnTo>
                  <a:pt x="1472" y="650"/>
                </a:lnTo>
                <a:lnTo>
                  <a:pt x="1474" y="659"/>
                </a:lnTo>
                <a:lnTo>
                  <a:pt x="1475" y="667"/>
                </a:lnTo>
                <a:lnTo>
                  <a:pt x="1475" y="676"/>
                </a:lnTo>
                <a:lnTo>
                  <a:pt x="1475" y="681"/>
                </a:lnTo>
                <a:lnTo>
                  <a:pt x="1474" y="686"/>
                </a:lnTo>
                <a:lnTo>
                  <a:pt x="1473" y="690"/>
                </a:lnTo>
                <a:lnTo>
                  <a:pt x="1471" y="694"/>
                </a:lnTo>
                <a:lnTo>
                  <a:pt x="1467" y="700"/>
                </a:lnTo>
                <a:lnTo>
                  <a:pt x="1462" y="706"/>
                </a:lnTo>
                <a:lnTo>
                  <a:pt x="1457" y="713"/>
                </a:lnTo>
                <a:lnTo>
                  <a:pt x="1454" y="719"/>
                </a:lnTo>
                <a:lnTo>
                  <a:pt x="1451" y="723"/>
                </a:lnTo>
                <a:lnTo>
                  <a:pt x="1450" y="727"/>
                </a:lnTo>
                <a:lnTo>
                  <a:pt x="1449" y="732"/>
                </a:lnTo>
                <a:lnTo>
                  <a:pt x="1449" y="737"/>
                </a:lnTo>
                <a:lnTo>
                  <a:pt x="1449" y="742"/>
                </a:lnTo>
                <a:lnTo>
                  <a:pt x="1450" y="746"/>
                </a:lnTo>
                <a:lnTo>
                  <a:pt x="1452" y="750"/>
                </a:lnTo>
                <a:lnTo>
                  <a:pt x="1455" y="754"/>
                </a:lnTo>
                <a:lnTo>
                  <a:pt x="1459" y="761"/>
                </a:lnTo>
                <a:lnTo>
                  <a:pt x="1466" y="769"/>
                </a:lnTo>
                <a:lnTo>
                  <a:pt x="1471" y="775"/>
                </a:lnTo>
                <a:lnTo>
                  <a:pt x="1477" y="783"/>
                </a:lnTo>
                <a:lnTo>
                  <a:pt x="1479" y="786"/>
                </a:lnTo>
                <a:lnTo>
                  <a:pt x="1481" y="790"/>
                </a:lnTo>
                <a:lnTo>
                  <a:pt x="1482" y="794"/>
                </a:lnTo>
                <a:lnTo>
                  <a:pt x="1482" y="799"/>
                </a:lnTo>
                <a:lnTo>
                  <a:pt x="1482" y="802"/>
                </a:lnTo>
                <a:lnTo>
                  <a:pt x="1480" y="807"/>
                </a:lnTo>
                <a:lnTo>
                  <a:pt x="1477" y="811"/>
                </a:lnTo>
                <a:lnTo>
                  <a:pt x="1473" y="816"/>
                </a:lnTo>
                <a:lnTo>
                  <a:pt x="1463" y="826"/>
                </a:lnTo>
                <a:lnTo>
                  <a:pt x="1452" y="835"/>
                </a:lnTo>
                <a:lnTo>
                  <a:pt x="1446" y="839"/>
                </a:lnTo>
                <a:lnTo>
                  <a:pt x="1439" y="843"/>
                </a:lnTo>
                <a:lnTo>
                  <a:pt x="1433" y="846"/>
                </a:lnTo>
                <a:lnTo>
                  <a:pt x="1426" y="848"/>
                </a:lnTo>
                <a:lnTo>
                  <a:pt x="1419" y="850"/>
                </a:lnTo>
                <a:lnTo>
                  <a:pt x="1414" y="850"/>
                </a:lnTo>
                <a:lnTo>
                  <a:pt x="1407" y="850"/>
                </a:lnTo>
                <a:lnTo>
                  <a:pt x="1402" y="848"/>
                </a:lnTo>
                <a:lnTo>
                  <a:pt x="1410" y="842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E151642-E3D8-4242-B38C-7386C4AF4731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361180" y="1864281"/>
            <a:ext cx="1512888" cy="766762"/>
          </a:xfrm>
          <a:custGeom>
            <a:avLst/>
            <a:gdLst>
              <a:gd name="T0" fmla="*/ 2147483646 w 3175"/>
              <a:gd name="T1" fmla="*/ 2147483646 h 1472"/>
              <a:gd name="T2" fmla="*/ 2147483646 w 3175"/>
              <a:gd name="T3" fmla="*/ 2147483646 h 1472"/>
              <a:gd name="T4" fmla="*/ 2147483646 w 3175"/>
              <a:gd name="T5" fmla="*/ 2147483646 h 1472"/>
              <a:gd name="T6" fmla="*/ 2147483646 w 3175"/>
              <a:gd name="T7" fmla="*/ 2147483646 h 1472"/>
              <a:gd name="T8" fmla="*/ 2147483646 w 3175"/>
              <a:gd name="T9" fmla="*/ 2147483646 h 1472"/>
              <a:gd name="T10" fmla="*/ 2147483646 w 3175"/>
              <a:gd name="T11" fmla="*/ 2147483646 h 1472"/>
              <a:gd name="T12" fmla="*/ 2147483646 w 3175"/>
              <a:gd name="T13" fmla="*/ 2147483646 h 1472"/>
              <a:gd name="T14" fmla="*/ 2147483646 w 3175"/>
              <a:gd name="T15" fmla="*/ 2147483646 h 1472"/>
              <a:gd name="T16" fmla="*/ 2147483646 w 3175"/>
              <a:gd name="T17" fmla="*/ 2147483646 h 1472"/>
              <a:gd name="T18" fmla="*/ 2147483646 w 3175"/>
              <a:gd name="T19" fmla="*/ 2147483646 h 1472"/>
              <a:gd name="T20" fmla="*/ 2147483646 w 3175"/>
              <a:gd name="T21" fmla="*/ 2147483646 h 1472"/>
              <a:gd name="T22" fmla="*/ 2147483646 w 3175"/>
              <a:gd name="T23" fmla="*/ 2147483646 h 1472"/>
              <a:gd name="T24" fmla="*/ 2147483646 w 3175"/>
              <a:gd name="T25" fmla="*/ 2147483646 h 1472"/>
              <a:gd name="T26" fmla="*/ 2147483646 w 3175"/>
              <a:gd name="T27" fmla="*/ 2147483646 h 1472"/>
              <a:gd name="T28" fmla="*/ 2147483646 w 3175"/>
              <a:gd name="T29" fmla="*/ 2147483646 h 1472"/>
              <a:gd name="T30" fmla="*/ 2147483646 w 3175"/>
              <a:gd name="T31" fmla="*/ 2147483646 h 1472"/>
              <a:gd name="T32" fmla="*/ 2147483646 w 3175"/>
              <a:gd name="T33" fmla="*/ 2147483646 h 1472"/>
              <a:gd name="T34" fmla="*/ 2147483646 w 3175"/>
              <a:gd name="T35" fmla="*/ 2147483646 h 1472"/>
              <a:gd name="T36" fmla="*/ 2147483646 w 3175"/>
              <a:gd name="T37" fmla="*/ 2147483646 h 1472"/>
              <a:gd name="T38" fmla="*/ 2147483646 w 3175"/>
              <a:gd name="T39" fmla="*/ 2147483646 h 1472"/>
              <a:gd name="T40" fmla="*/ 2147483646 w 3175"/>
              <a:gd name="T41" fmla="*/ 2147483646 h 1472"/>
              <a:gd name="T42" fmla="*/ 2147483646 w 3175"/>
              <a:gd name="T43" fmla="*/ 2147483646 h 1472"/>
              <a:gd name="T44" fmla="*/ 2147483646 w 3175"/>
              <a:gd name="T45" fmla="*/ 2147483646 h 1472"/>
              <a:gd name="T46" fmla="*/ 2147483646 w 3175"/>
              <a:gd name="T47" fmla="*/ 2147483646 h 1472"/>
              <a:gd name="T48" fmla="*/ 2147483646 w 3175"/>
              <a:gd name="T49" fmla="*/ 2147483646 h 1472"/>
              <a:gd name="T50" fmla="*/ 2147483646 w 3175"/>
              <a:gd name="T51" fmla="*/ 2147483646 h 1472"/>
              <a:gd name="T52" fmla="*/ 2147483646 w 3175"/>
              <a:gd name="T53" fmla="*/ 2147483646 h 1472"/>
              <a:gd name="T54" fmla="*/ 2147483646 w 3175"/>
              <a:gd name="T55" fmla="*/ 2147483646 h 1472"/>
              <a:gd name="T56" fmla="*/ 2147483646 w 3175"/>
              <a:gd name="T57" fmla="*/ 2147483646 h 1472"/>
              <a:gd name="T58" fmla="*/ 2147483646 w 3175"/>
              <a:gd name="T59" fmla="*/ 2147483646 h 1472"/>
              <a:gd name="T60" fmla="*/ 2147483646 w 3175"/>
              <a:gd name="T61" fmla="*/ 2147483646 h 1472"/>
              <a:gd name="T62" fmla="*/ 2147483646 w 3175"/>
              <a:gd name="T63" fmla="*/ 2147483646 h 1472"/>
              <a:gd name="T64" fmla="*/ 2147483646 w 3175"/>
              <a:gd name="T65" fmla="*/ 2147483646 h 1472"/>
              <a:gd name="T66" fmla="*/ 2147483646 w 3175"/>
              <a:gd name="T67" fmla="*/ 2147483646 h 1472"/>
              <a:gd name="T68" fmla="*/ 2147483646 w 3175"/>
              <a:gd name="T69" fmla="*/ 2147483646 h 1472"/>
              <a:gd name="T70" fmla="*/ 0 w 3175"/>
              <a:gd name="T71" fmla="*/ 2147483646 h 1472"/>
              <a:gd name="T72" fmla="*/ 2147483646 w 3175"/>
              <a:gd name="T73" fmla="*/ 2147483646 h 1472"/>
              <a:gd name="T74" fmla="*/ 2147483646 w 3175"/>
              <a:gd name="T75" fmla="*/ 2147483646 h 1472"/>
              <a:gd name="T76" fmla="*/ 2147483646 w 3175"/>
              <a:gd name="T77" fmla="*/ 2147483646 h 1472"/>
              <a:gd name="T78" fmla="*/ 2147483646 w 3175"/>
              <a:gd name="T79" fmla="*/ 2147483646 h 1472"/>
              <a:gd name="T80" fmla="*/ 2147483646 w 3175"/>
              <a:gd name="T81" fmla="*/ 0 h 1472"/>
              <a:gd name="T82" fmla="*/ 2147483646 w 3175"/>
              <a:gd name="T83" fmla="*/ 2147483646 h 1472"/>
              <a:gd name="T84" fmla="*/ 2147483646 w 3175"/>
              <a:gd name="T85" fmla="*/ 2147483646 h 1472"/>
              <a:gd name="T86" fmla="*/ 2147483646 w 3175"/>
              <a:gd name="T87" fmla="*/ 2147483646 h 1472"/>
              <a:gd name="T88" fmla="*/ 2147483646 w 3175"/>
              <a:gd name="T89" fmla="*/ 2147483646 h 1472"/>
              <a:gd name="T90" fmla="*/ 2147483646 w 3175"/>
              <a:gd name="T91" fmla="*/ 2147483646 h 1472"/>
              <a:gd name="T92" fmla="*/ 2147483646 w 3175"/>
              <a:gd name="T93" fmla="*/ 2147483646 h 1472"/>
              <a:gd name="T94" fmla="*/ 2147483646 w 3175"/>
              <a:gd name="T95" fmla="*/ 2147483646 h 1472"/>
              <a:gd name="T96" fmla="*/ 2147483646 w 3175"/>
              <a:gd name="T97" fmla="*/ 2147483646 h 1472"/>
              <a:gd name="T98" fmla="*/ 2147483646 w 3175"/>
              <a:gd name="T99" fmla="*/ 2147483646 h 1472"/>
              <a:gd name="T100" fmla="*/ 2147483646 w 3175"/>
              <a:gd name="T101" fmla="*/ 2147483646 h 1472"/>
              <a:gd name="T102" fmla="*/ 2147483646 w 3175"/>
              <a:gd name="T103" fmla="*/ 2147483646 h 1472"/>
              <a:gd name="T104" fmla="*/ 2147483646 w 3175"/>
              <a:gd name="T105" fmla="*/ 2147483646 h 1472"/>
              <a:gd name="T106" fmla="*/ 2147483646 w 3175"/>
              <a:gd name="T107" fmla="*/ 2147483646 h 1472"/>
              <a:gd name="T108" fmla="*/ 2147483646 w 3175"/>
              <a:gd name="T109" fmla="*/ 2147483646 h 1472"/>
              <a:gd name="T110" fmla="*/ 2147483646 w 3175"/>
              <a:gd name="T111" fmla="*/ 2147483646 h 1472"/>
              <a:gd name="T112" fmla="*/ 2147483646 w 3175"/>
              <a:gd name="T113" fmla="*/ 2147483646 h 1472"/>
              <a:gd name="T114" fmla="*/ 2147483646 w 3175"/>
              <a:gd name="T115" fmla="*/ 2147483646 h 1472"/>
              <a:gd name="T116" fmla="*/ 2147483646 w 3175"/>
              <a:gd name="T117" fmla="*/ 2147483646 h 1472"/>
              <a:gd name="T118" fmla="*/ 2147483646 w 3175"/>
              <a:gd name="T119" fmla="*/ 2147483646 h 1472"/>
              <a:gd name="T120" fmla="*/ 2147483646 w 3175"/>
              <a:gd name="T121" fmla="*/ 2147483646 h 1472"/>
              <a:gd name="T122" fmla="*/ 2147483646 w 3175"/>
              <a:gd name="T123" fmla="*/ 2147483646 h 147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75"/>
              <a:gd name="T187" fmla="*/ 0 h 1472"/>
              <a:gd name="T188" fmla="*/ 3175 w 3175"/>
              <a:gd name="T189" fmla="*/ 1472 h 147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75" h="1472">
                <a:moveTo>
                  <a:pt x="3155" y="258"/>
                </a:moveTo>
                <a:lnTo>
                  <a:pt x="3129" y="270"/>
                </a:lnTo>
                <a:lnTo>
                  <a:pt x="3104" y="281"/>
                </a:lnTo>
                <a:lnTo>
                  <a:pt x="3079" y="291"/>
                </a:lnTo>
                <a:lnTo>
                  <a:pt x="3055" y="300"/>
                </a:lnTo>
                <a:lnTo>
                  <a:pt x="3032" y="309"/>
                </a:lnTo>
                <a:lnTo>
                  <a:pt x="3008" y="317"/>
                </a:lnTo>
                <a:lnTo>
                  <a:pt x="2983" y="326"/>
                </a:lnTo>
                <a:lnTo>
                  <a:pt x="2956" y="333"/>
                </a:lnTo>
                <a:lnTo>
                  <a:pt x="2948" y="337"/>
                </a:lnTo>
                <a:lnTo>
                  <a:pt x="2940" y="341"/>
                </a:lnTo>
                <a:lnTo>
                  <a:pt x="2933" y="347"/>
                </a:lnTo>
                <a:lnTo>
                  <a:pt x="2928" y="353"/>
                </a:lnTo>
                <a:lnTo>
                  <a:pt x="2917" y="366"/>
                </a:lnTo>
                <a:lnTo>
                  <a:pt x="2909" y="382"/>
                </a:lnTo>
                <a:lnTo>
                  <a:pt x="2900" y="397"/>
                </a:lnTo>
                <a:lnTo>
                  <a:pt x="2894" y="410"/>
                </a:lnTo>
                <a:lnTo>
                  <a:pt x="2889" y="416"/>
                </a:lnTo>
                <a:lnTo>
                  <a:pt x="2885" y="422"/>
                </a:lnTo>
                <a:lnTo>
                  <a:pt x="2881" y="427"/>
                </a:lnTo>
                <a:lnTo>
                  <a:pt x="2876" y="431"/>
                </a:lnTo>
                <a:lnTo>
                  <a:pt x="2876" y="436"/>
                </a:lnTo>
                <a:lnTo>
                  <a:pt x="2877" y="440"/>
                </a:lnTo>
                <a:lnTo>
                  <a:pt x="2880" y="445"/>
                </a:lnTo>
                <a:lnTo>
                  <a:pt x="2883" y="450"/>
                </a:lnTo>
                <a:lnTo>
                  <a:pt x="2896" y="440"/>
                </a:lnTo>
                <a:lnTo>
                  <a:pt x="2909" y="431"/>
                </a:lnTo>
                <a:lnTo>
                  <a:pt x="2910" y="438"/>
                </a:lnTo>
                <a:lnTo>
                  <a:pt x="2910" y="443"/>
                </a:lnTo>
                <a:lnTo>
                  <a:pt x="2909" y="448"/>
                </a:lnTo>
                <a:lnTo>
                  <a:pt x="2907" y="451"/>
                </a:lnTo>
                <a:lnTo>
                  <a:pt x="2905" y="455"/>
                </a:lnTo>
                <a:lnTo>
                  <a:pt x="2902" y="457"/>
                </a:lnTo>
                <a:lnTo>
                  <a:pt x="2898" y="459"/>
                </a:lnTo>
                <a:lnTo>
                  <a:pt x="2894" y="460"/>
                </a:lnTo>
                <a:lnTo>
                  <a:pt x="2883" y="462"/>
                </a:lnTo>
                <a:lnTo>
                  <a:pt x="2871" y="462"/>
                </a:lnTo>
                <a:lnTo>
                  <a:pt x="2858" y="462"/>
                </a:lnTo>
                <a:lnTo>
                  <a:pt x="2843" y="462"/>
                </a:lnTo>
                <a:lnTo>
                  <a:pt x="2820" y="463"/>
                </a:lnTo>
                <a:lnTo>
                  <a:pt x="2796" y="466"/>
                </a:lnTo>
                <a:lnTo>
                  <a:pt x="2773" y="470"/>
                </a:lnTo>
                <a:lnTo>
                  <a:pt x="2750" y="476"/>
                </a:lnTo>
                <a:lnTo>
                  <a:pt x="2728" y="483"/>
                </a:lnTo>
                <a:lnTo>
                  <a:pt x="2708" y="491"/>
                </a:lnTo>
                <a:lnTo>
                  <a:pt x="2691" y="498"/>
                </a:lnTo>
                <a:lnTo>
                  <a:pt x="2678" y="505"/>
                </a:lnTo>
                <a:lnTo>
                  <a:pt x="2678" y="542"/>
                </a:lnTo>
                <a:lnTo>
                  <a:pt x="2675" y="549"/>
                </a:lnTo>
                <a:lnTo>
                  <a:pt x="2673" y="555"/>
                </a:lnTo>
                <a:lnTo>
                  <a:pt x="2670" y="561"/>
                </a:lnTo>
                <a:lnTo>
                  <a:pt x="2667" y="566"/>
                </a:lnTo>
                <a:lnTo>
                  <a:pt x="2658" y="575"/>
                </a:lnTo>
                <a:lnTo>
                  <a:pt x="2649" y="584"/>
                </a:lnTo>
                <a:lnTo>
                  <a:pt x="2639" y="592"/>
                </a:lnTo>
                <a:lnTo>
                  <a:pt x="2628" y="602"/>
                </a:lnTo>
                <a:lnTo>
                  <a:pt x="2619" y="611"/>
                </a:lnTo>
                <a:lnTo>
                  <a:pt x="2611" y="622"/>
                </a:lnTo>
                <a:lnTo>
                  <a:pt x="2611" y="613"/>
                </a:lnTo>
                <a:lnTo>
                  <a:pt x="2611" y="604"/>
                </a:lnTo>
                <a:lnTo>
                  <a:pt x="2606" y="603"/>
                </a:lnTo>
                <a:lnTo>
                  <a:pt x="2602" y="600"/>
                </a:lnTo>
                <a:lnTo>
                  <a:pt x="2598" y="595"/>
                </a:lnTo>
                <a:lnTo>
                  <a:pt x="2596" y="590"/>
                </a:lnTo>
                <a:lnTo>
                  <a:pt x="2595" y="585"/>
                </a:lnTo>
                <a:lnTo>
                  <a:pt x="2595" y="580"/>
                </a:lnTo>
                <a:lnTo>
                  <a:pt x="2595" y="576"/>
                </a:lnTo>
                <a:lnTo>
                  <a:pt x="2597" y="573"/>
                </a:lnTo>
                <a:lnTo>
                  <a:pt x="2578" y="573"/>
                </a:lnTo>
                <a:lnTo>
                  <a:pt x="2575" y="587"/>
                </a:lnTo>
                <a:lnTo>
                  <a:pt x="2574" y="600"/>
                </a:lnTo>
                <a:lnTo>
                  <a:pt x="2574" y="610"/>
                </a:lnTo>
                <a:lnTo>
                  <a:pt x="2574" y="619"/>
                </a:lnTo>
                <a:lnTo>
                  <a:pt x="2577" y="633"/>
                </a:lnTo>
                <a:lnTo>
                  <a:pt x="2578" y="646"/>
                </a:lnTo>
                <a:lnTo>
                  <a:pt x="2577" y="658"/>
                </a:lnTo>
                <a:lnTo>
                  <a:pt x="2574" y="668"/>
                </a:lnTo>
                <a:lnTo>
                  <a:pt x="2570" y="677"/>
                </a:lnTo>
                <a:lnTo>
                  <a:pt x="2564" y="685"/>
                </a:lnTo>
                <a:lnTo>
                  <a:pt x="2559" y="693"/>
                </a:lnTo>
                <a:lnTo>
                  <a:pt x="2552" y="700"/>
                </a:lnTo>
                <a:lnTo>
                  <a:pt x="2545" y="707"/>
                </a:lnTo>
                <a:lnTo>
                  <a:pt x="2537" y="715"/>
                </a:lnTo>
                <a:lnTo>
                  <a:pt x="2538" y="684"/>
                </a:lnTo>
                <a:lnTo>
                  <a:pt x="2538" y="657"/>
                </a:lnTo>
                <a:lnTo>
                  <a:pt x="2540" y="630"/>
                </a:lnTo>
                <a:lnTo>
                  <a:pt x="2544" y="604"/>
                </a:lnTo>
                <a:lnTo>
                  <a:pt x="2535" y="607"/>
                </a:lnTo>
                <a:lnTo>
                  <a:pt x="2527" y="611"/>
                </a:lnTo>
                <a:lnTo>
                  <a:pt x="2519" y="615"/>
                </a:lnTo>
                <a:lnTo>
                  <a:pt x="2514" y="621"/>
                </a:lnTo>
                <a:lnTo>
                  <a:pt x="2510" y="628"/>
                </a:lnTo>
                <a:lnTo>
                  <a:pt x="2506" y="635"/>
                </a:lnTo>
                <a:lnTo>
                  <a:pt x="2505" y="643"/>
                </a:lnTo>
                <a:lnTo>
                  <a:pt x="2504" y="653"/>
                </a:lnTo>
                <a:lnTo>
                  <a:pt x="2491" y="653"/>
                </a:lnTo>
                <a:lnTo>
                  <a:pt x="2478" y="653"/>
                </a:lnTo>
                <a:lnTo>
                  <a:pt x="2478" y="658"/>
                </a:lnTo>
                <a:lnTo>
                  <a:pt x="2479" y="662"/>
                </a:lnTo>
                <a:lnTo>
                  <a:pt x="2480" y="666"/>
                </a:lnTo>
                <a:lnTo>
                  <a:pt x="2482" y="670"/>
                </a:lnTo>
                <a:lnTo>
                  <a:pt x="2486" y="678"/>
                </a:lnTo>
                <a:lnTo>
                  <a:pt x="2493" y="684"/>
                </a:lnTo>
                <a:lnTo>
                  <a:pt x="2499" y="690"/>
                </a:lnTo>
                <a:lnTo>
                  <a:pt x="2505" y="695"/>
                </a:lnTo>
                <a:lnTo>
                  <a:pt x="2512" y="699"/>
                </a:lnTo>
                <a:lnTo>
                  <a:pt x="2517" y="702"/>
                </a:lnTo>
                <a:lnTo>
                  <a:pt x="2517" y="727"/>
                </a:lnTo>
                <a:lnTo>
                  <a:pt x="2496" y="730"/>
                </a:lnTo>
                <a:lnTo>
                  <a:pt x="2479" y="730"/>
                </a:lnTo>
                <a:lnTo>
                  <a:pt x="2472" y="730"/>
                </a:lnTo>
                <a:lnTo>
                  <a:pt x="2466" y="730"/>
                </a:lnTo>
                <a:lnTo>
                  <a:pt x="2458" y="731"/>
                </a:lnTo>
                <a:lnTo>
                  <a:pt x="2451" y="733"/>
                </a:lnTo>
                <a:lnTo>
                  <a:pt x="2455" y="737"/>
                </a:lnTo>
                <a:lnTo>
                  <a:pt x="2459" y="741"/>
                </a:lnTo>
                <a:lnTo>
                  <a:pt x="2465" y="744"/>
                </a:lnTo>
                <a:lnTo>
                  <a:pt x="2471" y="747"/>
                </a:lnTo>
                <a:lnTo>
                  <a:pt x="2483" y="750"/>
                </a:lnTo>
                <a:lnTo>
                  <a:pt x="2491" y="751"/>
                </a:lnTo>
                <a:lnTo>
                  <a:pt x="2492" y="756"/>
                </a:lnTo>
                <a:lnTo>
                  <a:pt x="2493" y="760"/>
                </a:lnTo>
                <a:lnTo>
                  <a:pt x="2495" y="765"/>
                </a:lnTo>
                <a:lnTo>
                  <a:pt x="2499" y="769"/>
                </a:lnTo>
                <a:lnTo>
                  <a:pt x="2505" y="777"/>
                </a:lnTo>
                <a:lnTo>
                  <a:pt x="2511" y="782"/>
                </a:lnTo>
                <a:lnTo>
                  <a:pt x="2500" y="792"/>
                </a:lnTo>
                <a:lnTo>
                  <a:pt x="2489" y="802"/>
                </a:lnTo>
                <a:lnTo>
                  <a:pt x="2480" y="812"/>
                </a:lnTo>
                <a:lnTo>
                  <a:pt x="2471" y="823"/>
                </a:lnTo>
                <a:lnTo>
                  <a:pt x="2456" y="841"/>
                </a:lnTo>
                <a:lnTo>
                  <a:pt x="2441" y="859"/>
                </a:lnTo>
                <a:lnTo>
                  <a:pt x="2434" y="867"/>
                </a:lnTo>
                <a:lnTo>
                  <a:pt x="2425" y="876"/>
                </a:lnTo>
                <a:lnTo>
                  <a:pt x="2416" y="884"/>
                </a:lnTo>
                <a:lnTo>
                  <a:pt x="2406" y="892"/>
                </a:lnTo>
                <a:lnTo>
                  <a:pt x="2395" y="899"/>
                </a:lnTo>
                <a:lnTo>
                  <a:pt x="2382" y="905"/>
                </a:lnTo>
                <a:lnTo>
                  <a:pt x="2368" y="912"/>
                </a:lnTo>
                <a:lnTo>
                  <a:pt x="2351" y="917"/>
                </a:lnTo>
                <a:lnTo>
                  <a:pt x="2346" y="919"/>
                </a:lnTo>
                <a:lnTo>
                  <a:pt x="2339" y="923"/>
                </a:lnTo>
                <a:lnTo>
                  <a:pt x="2332" y="928"/>
                </a:lnTo>
                <a:lnTo>
                  <a:pt x="2324" y="935"/>
                </a:lnTo>
                <a:lnTo>
                  <a:pt x="2307" y="950"/>
                </a:lnTo>
                <a:lnTo>
                  <a:pt x="2289" y="967"/>
                </a:lnTo>
                <a:lnTo>
                  <a:pt x="2271" y="984"/>
                </a:lnTo>
                <a:lnTo>
                  <a:pt x="2255" y="999"/>
                </a:lnTo>
                <a:lnTo>
                  <a:pt x="2248" y="1006"/>
                </a:lnTo>
                <a:lnTo>
                  <a:pt x="2242" y="1011"/>
                </a:lnTo>
                <a:lnTo>
                  <a:pt x="2236" y="1014"/>
                </a:lnTo>
                <a:lnTo>
                  <a:pt x="2232" y="1016"/>
                </a:lnTo>
                <a:lnTo>
                  <a:pt x="2208" y="1025"/>
                </a:lnTo>
                <a:lnTo>
                  <a:pt x="2186" y="1034"/>
                </a:lnTo>
                <a:lnTo>
                  <a:pt x="2175" y="1039"/>
                </a:lnTo>
                <a:lnTo>
                  <a:pt x="2165" y="1045"/>
                </a:lnTo>
                <a:lnTo>
                  <a:pt x="2156" y="1051"/>
                </a:lnTo>
                <a:lnTo>
                  <a:pt x="2147" y="1057"/>
                </a:lnTo>
                <a:lnTo>
                  <a:pt x="2140" y="1064"/>
                </a:lnTo>
                <a:lnTo>
                  <a:pt x="2133" y="1072"/>
                </a:lnTo>
                <a:lnTo>
                  <a:pt x="2126" y="1080"/>
                </a:lnTo>
                <a:lnTo>
                  <a:pt x="2122" y="1090"/>
                </a:lnTo>
                <a:lnTo>
                  <a:pt x="2118" y="1101"/>
                </a:lnTo>
                <a:lnTo>
                  <a:pt x="2114" y="1113"/>
                </a:lnTo>
                <a:lnTo>
                  <a:pt x="2113" y="1125"/>
                </a:lnTo>
                <a:lnTo>
                  <a:pt x="2112" y="1139"/>
                </a:lnTo>
                <a:lnTo>
                  <a:pt x="2112" y="1151"/>
                </a:lnTo>
                <a:lnTo>
                  <a:pt x="2112" y="1174"/>
                </a:lnTo>
                <a:lnTo>
                  <a:pt x="2112" y="1195"/>
                </a:lnTo>
                <a:lnTo>
                  <a:pt x="2112" y="1207"/>
                </a:lnTo>
                <a:lnTo>
                  <a:pt x="2114" y="1223"/>
                </a:lnTo>
                <a:lnTo>
                  <a:pt x="2118" y="1240"/>
                </a:lnTo>
                <a:lnTo>
                  <a:pt x="2120" y="1249"/>
                </a:lnTo>
                <a:lnTo>
                  <a:pt x="2121" y="1259"/>
                </a:lnTo>
                <a:lnTo>
                  <a:pt x="2121" y="1270"/>
                </a:lnTo>
                <a:lnTo>
                  <a:pt x="2119" y="1281"/>
                </a:lnTo>
                <a:lnTo>
                  <a:pt x="2132" y="1343"/>
                </a:lnTo>
                <a:lnTo>
                  <a:pt x="2126" y="1379"/>
                </a:lnTo>
                <a:lnTo>
                  <a:pt x="2118" y="1417"/>
                </a:lnTo>
                <a:lnTo>
                  <a:pt x="2112" y="1435"/>
                </a:lnTo>
                <a:lnTo>
                  <a:pt x="2105" y="1450"/>
                </a:lnTo>
                <a:lnTo>
                  <a:pt x="2103" y="1457"/>
                </a:lnTo>
                <a:lnTo>
                  <a:pt x="2100" y="1463"/>
                </a:lnTo>
                <a:lnTo>
                  <a:pt x="2096" y="1468"/>
                </a:lnTo>
                <a:lnTo>
                  <a:pt x="2092" y="1472"/>
                </a:lnTo>
                <a:lnTo>
                  <a:pt x="2059" y="1472"/>
                </a:lnTo>
                <a:lnTo>
                  <a:pt x="2058" y="1464"/>
                </a:lnTo>
                <a:lnTo>
                  <a:pt x="2057" y="1456"/>
                </a:lnTo>
                <a:lnTo>
                  <a:pt x="2055" y="1450"/>
                </a:lnTo>
                <a:lnTo>
                  <a:pt x="2053" y="1445"/>
                </a:lnTo>
                <a:lnTo>
                  <a:pt x="2047" y="1437"/>
                </a:lnTo>
                <a:lnTo>
                  <a:pt x="2040" y="1430"/>
                </a:lnTo>
                <a:lnTo>
                  <a:pt x="2033" y="1425"/>
                </a:lnTo>
                <a:lnTo>
                  <a:pt x="2029" y="1418"/>
                </a:lnTo>
                <a:lnTo>
                  <a:pt x="2026" y="1414"/>
                </a:lnTo>
                <a:lnTo>
                  <a:pt x="2025" y="1410"/>
                </a:lnTo>
                <a:lnTo>
                  <a:pt x="2025" y="1405"/>
                </a:lnTo>
                <a:lnTo>
                  <a:pt x="2026" y="1398"/>
                </a:lnTo>
                <a:lnTo>
                  <a:pt x="2026" y="1373"/>
                </a:lnTo>
                <a:lnTo>
                  <a:pt x="2022" y="1373"/>
                </a:lnTo>
                <a:lnTo>
                  <a:pt x="2019" y="1372"/>
                </a:lnTo>
                <a:lnTo>
                  <a:pt x="2015" y="1370"/>
                </a:lnTo>
                <a:lnTo>
                  <a:pt x="2012" y="1367"/>
                </a:lnTo>
                <a:lnTo>
                  <a:pt x="2007" y="1361"/>
                </a:lnTo>
                <a:lnTo>
                  <a:pt x="2002" y="1353"/>
                </a:lnTo>
                <a:lnTo>
                  <a:pt x="1998" y="1344"/>
                </a:lnTo>
                <a:lnTo>
                  <a:pt x="1995" y="1335"/>
                </a:lnTo>
                <a:lnTo>
                  <a:pt x="1993" y="1326"/>
                </a:lnTo>
                <a:lnTo>
                  <a:pt x="1992" y="1318"/>
                </a:lnTo>
                <a:lnTo>
                  <a:pt x="1992" y="1298"/>
                </a:lnTo>
                <a:lnTo>
                  <a:pt x="1992" y="1281"/>
                </a:lnTo>
                <a:lnTo>
                  <a:pt x="1992" y="1265"/>
                </a:lnTo>
                <a:lnTo>
                  <a:pt x="1992" y="1244"/>
                </a:lnTo>
                <a:lnTo>
                  <a:pt x="1991" y="1234"/>
                </a:lnTo>
                <a:lnTo>
                  <a:pt x="1989" y="1224"/>
                </a:lnTo>
                <a:lnTo>
                  <a:pt x="1985" y="1212"/>
                </a:lnTo>
                <a:lnTo>
                  <a:pt x="1978" y="1201"/>
                </a:lnTo>
                <a:lnTo>
                  <a:pt x="1974" y="1196"/>
                </a:lnTo>
                <a:lnTo>
                  <a:pt x="1969" y="1191"/>
                </a:lnTo>
                <a:lnTo>
                  <a:pt x="1964" y="1187"/>
                </a:lnTo>
                <a:lnTo>
                  <a:pt x="1959" y="1184"/>
                </a:lnTo>
                <a:lnTo>
                  <a:pt x="1953" y="1181"/>
                </a:lnTo>
                <a:lnTo>
                  <a:pt x="1947" y="1178"/>
                </a:lnTo>
                <a:lnTo>
                  <a:pt x="1940" y="1177"/>
                </a:lnTo>
                <a:lnTo>
                  <a:pt x="1933" y="1177"/>
                </a:lnTo>
                <a:lnTo>
                  <a:pt x="1918" y="1177"/>
                </a:lnTo>
                <a:lnTo>
                  <a:pt x="1906" y="1177"/>
                </a:lnTo>
                <a:lnTo>
                  <a:pt x="1897" y="1177"/>
                </a:lnTo>
                <a:lnTo>
                  <a:pt x="1894" y="1177"/>
                </a:lnTo>
                <a:lnTo>
                  <a:pt x="1880" y="1176"/>
                </a:lnTo>
                <a:lnTo>
                  <a:pt x="1869" y="1175"/>
                </a:lnTo>
                <a:lnTo>
                  <a:pt x="1857" y="1173"/>
                </a:lnTo>
                <a:lnTo>
                  <a:pt x="1845" y="1171"/>
                </a:lnTo>
                <a:lnTo>
                  <a:pt x="1832" y="1168"/>
                </a:lnTo>
                <a:lnTo>
                  <a:pt x="1818" y="1166"/>
                </a:lnTo>
                <a:lnTo>
                  <a:pt x="1804" y="1165"/>
                </a:lnTo>
                <a:lnTo>
                  <a:pt x="1787" y="1164"/>
                </a:lnTo>
                <a:lnTo>
                  <a:pt x="1773" y="1164"/>
                </a:lnTo>
                <a:lnTo>
                  <a:pt x="1762" y="1162"/>
                </a:lnTo>
                <a:lnTo>
                  <a:pt x="1753" y="1159"/>
                </a:lnTo>
                <a:lnTo>
                  <a:pt x="1745" y="1155"/>
                </a:lnTo>
                <a:lnTo>
                  <a:pt x="1738" y="1151"/>
                </a:lnTo>
                <a:lnTo>
                  <a:pt x="1731" y="1148"/>
                </a:lnTo>
                <a:lnTo>
                  <a:pt x="1722" y="1146"/>
                </a:lnTo>
                <a:lnTo>
                  <a:pt x="1713" y="1145"/>
                </a:lnTo>
                <a:lnTo>
                  <a:pt x="1688" y="1144"/>
                </a:lnTo>
                <a:lnTo>
                  <a:pt x="1653" y="1143"/>
                </a:lnTo>
                <a:lnTo>
                  <a:pt x="1644" y="1144"/>
                </a:lnTo>
                <a:lnTo>
                  <a:pt x="1636" y="1144"/>
                </a:lnTo>
                <a:lnTo>
                  <a:pt x="1628" y="1146"/>
                </a:lnTo>
                <a:lnTo>
                  <a:pt x="1621" y="1148"/>
                </a:lnTo>
                <a:lnTo>
                  <a:pt x="1616" y="1151"/>
                </a:lnTo>
                <a:lnTo>
                  <a:pt x="1611" y="1155"/>
                </a:lnTo>
                <a:lnTo>
                  <a:pt x="1608" y="1159"/>
                </a:lnTo>
                <a:lnTo>
                  <a:pt x="1607" y="1164"/>
                </a:lnTo>
                <a:lnTo>
                  <a:pt x="1608" y="1169"/>
                </a:lnTo>
                <a:lnTo>
                  <a:pt x="1608" y="1173"/>
                </a:lnTo>
                <a:lnTo>
                  <a:pt x="1610" y="1176"/>
                </a:lnTo>
                <a:lnTo>
                  <a:pt x="1611" y="1180"/>
                </a:lnTo>
                <a:lnTo>
                  <a:pt x="1616" y="1186"/>
                </a:lnTo>
                <a:lnTo>
                  <a:pt x="1621" y="1192"/>
                </a:lnTo>
                <a:lnTo>
                  <a:pt x="1627" y="1197"/>
                </a:lnTo>
                <a:lnTo>
                  <a:pt x="1632" y="1204"/>
                </a:lnTo>
                <a:lnTo>
                  <a:pt x="1638" y="1212"/>
                </a:lnTo>
                <a:lnTo>
                  <a:pt x="1641" y="1220"/>
                </a:lnTo>
                <a:lnTo>
                  <a:pt x="1628" y="1221"/>
                </a:lnTo>
                <a:lnTo>
                  <a:pt x="1615" y="1223"/>
                </a:lnTo>
                <a:lnTo>
                  <a:pt x="1601" y="1226"/>
                </a:lnTo>
                <a:lnTo>
                  <a:pt x="1589" y="1229"/>
                </a:lnTo>
                <a:lnTo>
                  <a:pt x="1577" y="1232"/>
                </a:lnTo>
                <a:lnTo>
                  <a:pt x="1565" y="1235"/>
                </a:lnTo>
                <a:lnTo>
                  <a:pt x="1555" y="1237"/>
                </a:lnTo>
                <a:lnTo>
                  <a:pt x="1548" y="1238"/>
                </a:lnTo>
                <a:lnTo>
                  <a:pt x="1544" y="1237"/>
                </a:lnTo>
                <a:lnTo>
                  <a:pt x="1539" y="1233"/>
                </a:lnTo>
                <a:lnTo>
                  <a:pt x="1533" y="1228"/>
                </a:lnTo>
                <a:lnTo>
                  <a:pt x="1528" y="1222"/>
                </a:lnTo>
                <a:lnTo>
                  <a:pt x="1516" y="1210"/>
                </a:lnTo>
                <a:lnTo>
                  <a:pt x="1508" y="1201"/>
                </a:lnTo>
                <a:lnTo>
                  <a:pt x="1474" y="1214"/>
                </a:lnTo>
                <a:lnTo>
                  <a:pt x="1468" y="1213"/>
                </a:lnTo>
                <a:lnTo>
                  <a:pt x="1461" y="1210"/>
                </a:lnTo>
                <a:lnTo>
                  <a:pt x="1454" y="1205"/>
                </a:lnTo>
                <a:lnTo>
                  <a:pt x="1448" y="1201"/>
                </a:lnTo>
                <a:lnTo>
                  <a:pt x="1441" y="1196"/>
                </a:lnTo>
                <a:lnTo>
                  <a:pt x="1436" y="1192"/>
                </a:lnTo>
                <a:lnTo>
                  <a:pt x="1428" y="1190"/>
                </a:lnTo>
                <a:lnTo>
                  <a:pt x="1421" y="1189"/>
                </a:lnTo>
                <a:lnTo>
                  <a:pt x="1406" y="1190"/>
                </a:lnTo>
                <a:lnTo>
                  <a:pt x="1390" y="1192"/>
                </a:lnTo>
                <a:lnTo>
                  <a:pt x="1372" y="1197"/>
                </a:lnTo>
                <a:lnTo>
                  <a:pt x="1354" y="1203"/>
                </a:lnTo>
                <a:lnTo>
                  <a:pt x="1337" y="1211"/>
                </a:lnTo>
                <a:lnTo>
                  <a:pt x="1318" y="1219"/>
                </a:lnTo>
                <a:lnTo>
                  <a:pt x="1301" y="1228"/>
                </a:lnTo>
                <a:lnTo>
                  <a:pt x="1283" y="1238"/>
                </a:lnTo>
                <a:lnTo>
                  <a:pt x="1265" y="1249"/>
                </a:lnTo>
                <a:lnTo>
                  <a:pt x="1248" y="1259"/>
                </a:lnTo>
                <a:lnTo>
                  <a:pt x="1231" y="1272"/>
                </a:lnTo>
                <a:lnTo>
                  <a:pt x="1217" y="1283"/>
                </a:lnTo>
                <a:lnTo>
                  <a:pt x="1203" y="1294"/>
                </a:lnTo>
                <a:lnTo>
                  <a:pt x="1190" y="1304"/>
                </a:lnTo>
                <a:lnTo>
                  <a:pt x="1179" y="1314"/>
                </a:lnTo>
                <a:lnTo>
                  <a:pt x="1169" y="1325"/>
                </a:lnTo>
                <a:lnTo>
                  <a:pt x="1166" y="1328"/>
                </a:lnTo>
                <a:lnTo>
                  <a:pt x="1163" y="1333"/>
                </a:lnTo>
                <a:lnTo>
                  <a:pt x="1162" y="1337"/>
                </a:lnTo>
                <a:lnTo>
                  <a:pt x="1161" y="1342"/>
                </a:lnTo>
                <a:lnTo>
                  <a:pt x="1161" y="1354"/>
                </a:lnTo>
                <a:lnTo>
                  <a:pt x="1161" y="1366"/>
                </a:lnTo>
                <a:lnTo>
                  <a:pt x="1161" y="1379"/>
                </a:lnTo>
                <a:lnTo>
                  <a:pt x="1160" y="1392"/>
                </a:lnTo>
                <a:lnTo>
                  <a:pt x="1159" y="1399"/>
                </a:lnTo>
                <a:lnTo>
                  <a:pt x="1157" y="1405"/>
                </a:lnTo>
                <a:lnTo>
                  <a:pt x="1153" y="1411"/>
                </a:lnTo>
                <a:lnTo>
                  <a:pt x="1149" y="1417"/>
                </a:lnTo>
                <a:lnTo>
                  <a:pt x="1143" y="1416"/>
                </a:lnTo>
                <a:lnTo>
                  <a:pt x="1136" y="1415"/>
                </a:lnTo>
                <a:lnTo>
                  <a:pt x="1129" y="1414"/>
                </a:lnTo>
                <a:lnTo>
                  <a:pt x="1124" y="1412"/>
                </a:lnTo>
                <a:lnTo>
                  <a:pt x="1111" y="1408"/>
                </a:lnTo>
                <a:lnTo>
                  <a:pt x="1100" y="1401"/>
                </a:lnTo>
                <a:lnTo>
                  <a:pt x="1090" y="1394"/>
                </a:lnTo>
                <a:lnTo>
                  <a:pt x="1082" y="1386"/>
                </a:lnTo>
                <a:lnTo>
                  <a:pt x="1080" y="1382"/>
                </a:lnTo>
                <a:lnTo>
                  <a:pt x="1078" y="1377"/>
                </a:lnTo>
                <a:lnTo>
                  <a:pt x="1077" y="1372"/>
                </a:lnTo>
                <a:lnTo>
                  <a:pt x="1076" y="1367"/>
                </a:lnTo>
                <a:lnTo>
                  <a:pt x="1076" y="1356"/>
                </a:lnTo>
                <a:lnTo>
                  <a:pt x="1074" y="1344"/>
                </a:lnTo>
                <a:lnTo>
                  <a:pt x="1072" y="1330"/>
                </a:lnTo>
                <a:lnTo>
                  <a:pt x="1070" y="1315"/>
                </a:lnTo>
                <a:lnTo>
                  <a:pt x="1066" y="1300"/>
                </a:lnTo>
                <a:lnTo>
                  <a:pt x="1061" y="1285"/>
                </a:lnTo>
                <a:lnTo>
                  <a:pt x="1057" y="1270"/>
                </a:lnTo>
                <a:lnTo>
                  <a:pt x="1051" y="1254"/>
                </a:lnTo>
                <a:lnTo>
                  <a:pt x="1044" y="1240"/>
                </a:lnTo>
                <a:lnTo>
                  <a:pt x="1037" y="1227"/>
                </a:lnTo>
                <a:lnTo>
                  <a:pt x="1028" y="1215"/>
                </a:lnTo>
                <a:lnTo>
                  <a:pt x="1020" y="1203"/>
                </a:lnTo>
                <a:lnTo>
                  <a:pt x="1015" y="1199"/>
                </a:lnTo>
                <a:lnTo>
                  <a:pt x="1010" y="1195"/>
                </a:lnTo>
                <a:lnTo>
                  <a:pt x="1005" y="1191"/>
                </a:lnTo>
                <a:lnTo>
                  <a:pt x="1000" y="1188"/>
                </a:lnTo>
                <a:lnTo>
                  <a:pt x="994" y="1186"/>
                </a:lnTo>
                <a:lnTo>
                  <a:pt x="988" y="1184"/>
                </a:lnTo>
                <a:lnTo>
                  <a:pt x="982" y="1183"/>
                </a:lnTo>
                <a:lnTo>
                  <a:pt x="977" y="1183"/>
                </a:lnTo>
                <a:lnTo>
                  <a:pt x="964" y="1183"/>
                </a:lnTo>
                <a:lnTo>
                  <a:pt x="951" y="1186"/>
                </a:lnTo>
                <a:lnTo>
                  <a:pt x="940" y="1190"/>
                </a:lnTo>
                <a:lnTo>
                  <a:pt x="931" y="1195"/>
                </a:lnTo>
                <a:lnTo>
                  <a:pt x="926" y="1199"/>
                </a:lnTo>
                <a:lnTo>
                  <a:pt x="922" y="1202"/>
                </a:lnTo>
                <a:lnTo>
                  <a:pt x="919" y="1206"/>
                </a:lnTo>
                <a:lnTo>
                  <a:pt x="915" y="1212"/>
                </a:lnTo>
                <a:lnTo>
                  <a:pt x="913" y="1216"/>
                </a:lnTo>
                <a:lnTo>
                  <a:pt x="911" y="1221"/>
                </a:lnTo>
                <a:lnTo>
                  <a:pt x="910" y="1227"/>
                </a:lnTo>
                <a:lnTo>
                  <a:pt x="910" y="1232"/>
                </a:lnTo>
                <a:lnTo>
                  <a:pt x="883" y="1232"/>
                </a:lnTo>
                <a:lnTo>
                  <a:pt x="878" y="1229"/>
                </a:lnTo>
                <a:lnTo>
                  <a:pt x="872" y="1225"/>
                </a:lnTo>
                <a:lnTo>
                  <a:pt x="867" y="1219"/>
                </a:lnTo>
                <a:lnTo>
                  <a:pt x="861" y="1212"/>
                </a:lnTo>
                <a:lnTo>
                  <a:pt x="850" y="1196"/>
                </a:lnTo>
                <a:lnTo>
                  <a:pt x="839" y="1179"/>
                </a:lnTo>
                <a:lnTo>
                  <a:pt x="830" y="1161"/>
                </a:lnTo>
                <a:lnTo>
                  <a:pt x="821" y="1144"/>
                </a:lnTo>
                <a:lnTo>
                  <a:pt x="814" y="1131"/>
                </a:lnTo>
                <a:lnTo>
                  <a:pt x="810" y="1121"/>
                </a:lnTo>
                <a:lnTo>
                  <a:pt x="805" y="1120"/>
                </a:lnTo>
                <a:lnTo>
                  <a:pt x="801" y="1118"/>
                </a:lnTo>
                <a:lnTo>
                  <a:pt x="798" y="1115"/>
                </a:lnTo>
                <a:lnTo>
                  <a:pt x="794" y="1111"/>
                </a:lnTo>
                <a:lnTo>
                  <a:pt x="789" y="1100"/>
                </a:lnTo>
                <a:lnTo>
                  <a:pt x="782" y="1087"/>
                </a:lnTo>
                <a:lnTo>
                  <a:pt x="779" y="1081"/>
                </a:lnTo>
                <a:lnTo>
                  <a:pt x="775" y="1075"/>
                </a:lnTo>
                <a:lnTo>
                  <a:pt x="770" y="1069"/>
                </a:lnTo>
                <a:lnTo>
                  <a:pt x="765" y="1064"/>
                </a:lnTo>
                <a:lnTo>
                  <a:pt x="757" y="1060"/>
                </a:lnTo>
                <a:lnTo>
                  <a:pt x="749" y="1056"/>
                </a:lnTo>
                <a:lnTo>
                  <a:pt x="741" y="1054"/>
                </a:lnTo>
                <a:lnTo>
                  <a:pt x="731" y="1054"/>
                </a:lnTo>
                <a:lnTo>
                  <a:pt x="718" y="1054"/>
                </a:lnTo>
                <a:lnTo>
                  <a:pt x="706" y="1055"/>
                </a:lnTo>
                <a:lnTo>
                  <a:pt x="696" y="1057"/>
                </a:lnTo>
                <a:lnTo>
                  <a:pt x="687" y="1059"/>
                </a:lnTo>
                <a:lnTo>
                  <a:pt x="670" y="1065"/>
                </a:lnTo>
                <a:lnTo>
                  <a:pt x="656" y="1072"/>
                </a:lnTo>
                <a:lnTo>
                  <a:pt x="642" y="1078"/>
                </a:lnTo>
                <a:lnTo>
                  <a:pt x="624" y="1084"/>
                </a:lnTo>
                <a:lnTo>
                  <a:pt x="615" y="1087"/>
                </a:lnTo>
                <a:lnTo>
                  <a:pt x="604" y="1088"/>
                </a:lnTo>
                <a:lnTo>
                  <a:pt x="591" y="1089"/>
                </a:lnTo>
                <a:lnTo>
                  <a:pt x="577" y="1090"/>
                </a:lnTo>
                <a:lnTo>
                  <a:pt x="555" y="1089"/>
                </a:lnTo>
                <a:lnTo>
                  <a:pt x="533" y="1086"/>
                </a:lnTo>
                <a:lnTo>
                  <a:pt x="514" y="1083"/>
                </a:lnTo>
                <a:lnTo>
                  <a:pt x="496" y="1078"/>
                </a:lnTo>
                <a:lnTo>
                  <a:pt x="478" y="1072"/>
                </a:lnTo>
                <a:lnTo>
                  <a:pt x="462" y="1065"/>
                </a:lnTo>
                <a:lnTo>
                  <a:pt x="445" y="1058"/>
                </a:lnTo>
                <a:lnTo>
                  <a:pt x="430" y="1051"/>
                </a:lnTo>
                <a:lnTo>
                  <a:pt x="415" y="1043"/>
                </a:lnTo>
                <a:lnTo>
                  <a:pt x="398" y="1035"/>
                </a:lnTo>
                <a:lnTo>
                  <a:pt x="383" y="1028"/>
                </a:lnTo>
                <a:lnTo>
                  <a:pt x="366" y="1023"/>
                </a:lnTo>
                <a:lnTo>
                  <a:pt x="350" y="1017"/>
                </a:lnTo>
                <a:lnTo>
                  <a:pt x="331" y="1014"/>
                </a:lnTo>
                <a:lnTo>
                  <a:pt x="312" y="1011"/>
                </a:lnTo>
                <a:lnTo>
                  <a:pt x="292" y="1010"/>
                </a:lnTo>
                <a:lnTo>
                  <a:pt x="263" y="1012"/>
                </a:lnTo>
                <a:lnTo>
                  <a:pt x="234" y="1015"/>
                </a:lnTo>
                <a:lnTo>
                  <a:pt x="220" y="1016"/>
                </a:lnTo>
                <a:lnTo>
                  <a:pt x="205" y="1015"/>
                </a:lnTo>
                <a:lnTo>
                  <a:pt x="189" y="1014"/>
                </a:lnTo>
                <a:lnTo>
                  <a:pt x="172" y="1010"/>
                </a:lnTo>
                <a:lnTo>
                  <a:pt x="173" y="998"/>
                </a:lnTo>
                <a:lnTo>
                  <a:pt x="175" y="988"/>
                </a:lnTo>
                <a:lnTo>
                  <a:pt x="175" y="982"/>
                </a:lnTo>
                <a:lnTo>
                  <a:pt x="175" y="979"/>
                </a:lnTo>
                <a:lnTo>
                  <a:pt x="174" y="975"/>
                </a:lnTo>
                <a:lnTo>
                  <a:pt x="172" y="973"/>
                </a:lnTo>
                <a:lnTo>
                  <a:pt x="141" y="952"/>
                </a:lnTo>
                <a:lnTo>
                  <a:pt x="107" y="931"/>
                </a:lnTo>
                <a:lnTo>
                  <a:pt x="97" y="925"/>
                </a:lnTo>
                <a:lnTo>
                  <a:pt x="88" y="920"/>
                </a:lnTo>
                <a:lnTo>
                  <a:pt x="79" y="916"/>
                </a:lnTo>
                <a:lnTo>
                  <a:pt x="69" y="912"/>
                </a:lnTo>
                <a:lnTo>
                  <a:pt x="59" y="909"/>
                </a:lnTo>
                <a:lnTo>
                  <a:pt x="48" y="907"/>
                </a:lnTo>
                <a:lnTo>
                  <a:pt x="37" y="906"/>
                </a:lnTo>
                <a:lnTo>
                  <a:pt x="26" y="905"/>
                </a:lnTo>
                <a:lnTo>
                  <a:pt x="27" y="899"/>
                </a:lnTo>
                <a:lnTo>
                  <a:pt x="28" y="893"/>
                </a:lnTo>
                <a:lnTo>
                  <a:pt x="30" y="888"/>
                </a:lnTo>
                <a:lnTo>
                  <a:pt x="32" y="883"/>
                </a:lnTo>
                <a:lnTo>
                  <a:pt x="37" y="874"/>
                </a:lnTo>
                <a:lnTo>
                  <a:pt x="39" y="868"/>
                </a:lnTo>
                <a:lnTo>
                  <a:pt x="39" y="848"/>
                </a:lnTo>
                <a:lnTo>
                  <a:pt x="36" y="826"/>
                </a:lnTo>
                <a:lnTo>
                  <a:pt x="32" y="801"/>
                </a:lnTo>
                <a:lnTo>
                  <a:pt x="29" y="777"/>
                </a:lnTo>
                <a:lnTo>
                  <a:pt x="24" y="752"/>
                </a:lnTo>
                <a:lnTo>
                  <a:pt x="19" y="729"/>
                </a:lnTo>
                <a:lnTo>
                  <a:pt x="16" y="707"/>
                </a:lnTo>
                <a:lnTo>
                  <a:pt x="13" y="690"/>
                </a:lnTo>
                <a:lnTo>
                  <a:pt x="17" y="687"/>
                </a:lnTo>
                <a:lnTo>
                  <a:pt x="25" y="680"/>
                </a:lnTo>
                <a:lnTo>
                  <a:pt x="28" y="675"/>
                </a:lnTo>
                <a:lnTo>
                  <a:pt x="29" y="669"/>
                </a:lnTo>
                <a:lnTo>
                  <a:pt x="30" y="666"/>
                </a:lnTo>
                <a:lnTo>
                  <a:pt x="29" y="662"/>
                </a:lnTo>
                <a:lnTo>
                  <a:pt x="28" y="658"/>
                </a:lnTo>
                <a:lnTo>
                  <a:pt x="26" y="653"/>
                </a:lnTo>
                <a:lnTo>
                  <a:pt x="21" y="658"/>
                </a:lnTo>
                <a:lnTo>
                  <a:pt x="16" y="663"/>
                </a:lnTo>
                <a:lnTo>
                  <a:pt x="12" y="669"/>
                </a:lnTo>
                <a:lnTo>
                  <a:pt x="6" y="677"/>
                </a:lnTo>
                <a:lnTo>
                  <a:pt x="4" y="672"/>
                </a:lnTo>
                <a:lnTo>
                  <a:pt x="3" y="667"/>
                </a:lnTo>
                <a:lnTo>
                  <a:pt x="2" y="660"/>
                </a:lnTo>
                <a:lnTo>
                  <a:pt x="1" y="653"/>
                </a:lnTo>
                <a:lnTo>
                  <a:pt x="0" y="639"/>
                </a:lnTo>
                <a:lnTo>
                  <a:pt x="0" y="628"/>
                </a:lnTo>
                <a:lnTo>
                  <a:pt x="0" y="604"/>
                </a:lnTo>
                <a:lnTo>
                  <a:pt x="2" y="581"/>
                </a:lnTo>
                <a:lnTo>
                  <a:pt x="3" y="570"/>
                </a:lnTo>
                <a:lnTo>
                  <a:pt x="5" y="558"/>
                </a:lnTo>
                <a:lnTo>
                  <a:pt x="8" y="545"/>
                </a:lnTo>
                <a:lnTo>
                  <a:pt x="13" y="529"/>
                </a:lnTo>
                <a:lnTo>
                  <a:pt x="26" y="514"/>
                </a:lnTo>
                <a:lnTo>
                  <a:pt x="38" y="499"/>
                </a:lnTo>
                <a:lnTo>
                  <a:pt x="50" y="482"/>
                </a:lnTo>
                <a:lnTo>
                  <a:pt x="61" y="467"/>
                </a:lnTo>
                <a:lnTo>
                  <a:pt x="81" y="434"/>
                </a:lnTo>
                <a:lnTo>
                  <a:pt x="101" y="401"/>
                </a:lnTo>
                <a:lnTo>
                  <a:pt x="119" y="368"/>
                </a:lnTo>
                <a:lnTo>
                  <a:pt x="141" y="336"/>
                </a:lnTo>
                <a:lnTo>
                  <a:pt x="152" y="321"/>
                </a:lnTo>
                <a:lnTo>
                  <a:pt x="164" y="305"/>
                </a:lnTo>
                <a:lnTo>
                  <a:pt x="177" y="291"/>
                </a:lnTo>
                <a:lnTo>
                  <a:pt x="193" y="277"/>
                </a:lnTo>
                <a:lnTo>
                  <a:pt x="198" y="271"/>
                </a:lnTo>
                <a:lnTo>
                  <a:pt x="204" y="265"/>
                </a:lnTo>
                <a:lnTo>
                  <a:pt x="208" y="257"/>
                </a:lnTo>
                <a:lnTo>
                  <a:pt x="213" y="250"/>
                </a:lnTo>
                <a:lnTo>
                  <a:pt x="219" y="234"/>
                </a:lnTo>
                <a:lnTo>
                  <a:pt x="227" y="218"/>
                </a:lnTo>
                <a:lnTo>
                  <a:pt x="233" y="200"/>
                </a:lnTo>
                <a:lnTo>
                  <a:pt x="242" y="184"/>
                </a:lnTo>
                <a:lnTo>
                  <a:pt x="247" y="176"/>
                </a:lnTo>
                <a:lnTo>
                  <a:pt x="252" y="169"/>
                </a:lnTo>
                <a:lnTo>
                  <a:pt x="259" y="161"/>
                </a:lnTo>
                <a:lnTo>
                  <a:pt x="265" y="154"/>
                </a:lnTo>
                <a:lnTo>
                  <a:pt x="266" y="131"/>
                </a:lnTo>
                <a:lnTo>
                  <a:pt x="270" y="109"/>
                </a:lnTo>
                <a:lnTo>
                  <a:pt x="274" y="89"/>
                </a:lnTo>
                <a:lnTo>
                  <a:pt x="278" y="73"/>
                </a:lnTo>
                <a:lnTo>
                  <a:pt x="299" y="74"/>
                </a:lnTo>
                <a:lnTo>
                  <a:pt x="326" y="77"/>
                </a:lnTo>
                <a:lnTo>
                  <a:pt x="349" y="79"/>
                </a:lnTo>
                <a:lnTo>
                  <a:pt x="359" y="80"/>
                </a:lnTo>
                <a:lnTo>
                  <a:pt x="357" y="91"/>
                </a:lnTo>
                <a:lnTo>
                  <a:pt x="355" y="102"/>
                </a:lnTo>
                <a:lnTo>
                  <a:pt x="352" y="112"/>
                </a:lnTo>
                <a:lnTo>
                  <a:pt x="349" y="121"/>
                </a:lnTo>
                <a:lnTo>
                  <a:pt x="344" y="130"/>
                </a:lnTo>
                <a:lnTo>
                  <a:pt x="341" y="138"/>
                </a:lnTo>
                <a:lnTo>
                  <a:pt x="339" y="146"/>
                </a:lnTo>
                <a:lnTo>
                  <a:pt x="339" y="154"/>
                </a:lnTo>
                <a:lnTo>
                  <a:pt x="343" y="153"/>
                </a:lnTo>
                <a:lnTo>
                  <a:pt x="348" y="150"/>
                </a:lnTo>
                <a:lnTo>
                  <a:pt x="352" y="147"/>
                </a:lnTo>
                <a:lnTo>
                  <a:pt x="356" y="144"/>
                </a:lnTo>
                <a:lnTo>
                  <a:pt x="364" y="137"/>
                </a:lnTo>
                <a:lnTo>
                  <a:pt x="371" y="129"/>
                </a:lnTo>
                <a:lnTo>
                  <a:pt x="376" y="120"/>
                </a:lnTo>
                <a:lnTo>
                  <a:pt x="381" y="110"/>
                </a:lnTo>
                <a:lnTo>
                  <a:pt x="385" y="99"/>
                </a:lnTo>
                <a:lnTo>
                  <a:pt x="388" y="87"/>
                </a:lnTo>
                <a:lnTo>
                  <a:pt x="394" y="66"/>
                </a:lnTo>
                <a:lnTo>
                  <a:pt x="396" y="48"/>
                </a:lnTo>
                <a:lnTo>
                  <a:pt x="398" y="35"/>
                </a:lnTo>
                <a:lnTo>
                  <a:pt x="398" y="30"/>
                </a:lnTo>
                <a:lnTo>
                  <a:pt x="1827" y="30"/>
                </a:lnTo>
                <a:lnTo>
                  <a:pt x="1825" y="21"/>
                </a:lnTo>
                <a:lnTo>
                  <a:pt x="1823" y="13"/>
                </a:lnTo>
                <a:lnTo>
                  <a:pt x="1821" y="5"/>
                </a:lnTo>
                <a:lnTo>
                  <a:pt x="1820" y="0"/>
                </a:lnTo>
                <a:lnTo>
                  <a:pt x="1827" y="0"/>
                </a:lnTo>
                <a:lnTo>
                  <a:pt x="1853" y="0"/>
                </a:lnTo>
                <a:lnTo>
                  <a:pt x="1854" y="11"/>
                </a:lnTo>
                <a:lnTo>
                  <a:pt x="1856" y="21"/>
                </a:lnTo>
                <a:lnTo>
                  <a:pt x="1861" y="30"/>
                </a:lnTo>
                <a:lnTo>
                  <a:pt x="1866" y="38"/>
                </a:lnTo>
                <a:lnTo>
                  <a:pt x="1873" y="46"/>
                </a:lnTo>
                <a:lnTo>
                  <a:pt x="1881" y="51"/>
                </a:lnTo>
                <a:lnTo>
                  <a:pt x="1886" y="53"/>
                </a:lnTo>
                <a:lnTo>
                  <a:pt x="1890" y="54"/>
                </a:lnTo>
                <a:lnTo>
                  <a:pt x="1895" y="55"/>
                </a:lnTo>
                <a:lnTo>
                  <a:pt x="1900" y="55"/>
                </a:lnTo>
                <a:lnTo>
                  <a:pt x="1910" y="55"/>
                </a:lnTo>
                <a:lnTo>
                  <a:pt x="1926" y="55"/>
                </a:lnTo>
                <a:lnTo>
                  <a:pt x="1935" y="56"/>
                </a:lnTo>
                <a:lnTo>
                  <a:pt x="1944" y="58"/>
                </a:lnTo>
                <a:lnTo>
                  <a:pt x="1952" y="61"/>
                </a:lnTo>
                <a:lnTo>
                  <a:pt x="1958" y="64"/>
                </a:lnTo>
                <a:lnTo>
                  <a:pt x="1965" y="68"/>
                </a:lnTo>
                <a:lnTo>
                  <a:pt x="1972" y="71"/>
                </a:lnTo>
                <a:lnTo>
                  <a:pt x="1979" y="73"/>
                </a:lnTo>
                <a:lnTo>
                  <a:pt x="1986" y="73"/>
                </a:lnTo>
                <a:lnTo>
                  <a:pt x="1992" y="72"/>
                </a:lnTo>
                <a:lnTo>
                  <a:pt x="1999" y="67"/>
                </a:lnTo>
                <a:lnTo>
                  <a:pt x="2003" y="63"/>
                </a:lnTo>
                <a:lnTo>
                  <a:pt x="2006" y="61"/>
                </a:lnTo>
                <a:lnTo>
                  <a:pt x="2015" y="69"/>
                </a:lnTo>
                <a:lnTo>
                  <a:pt x="2024" y="75"/>
                </a:lnTo>
                <a:lnTo>
                  <a:pt x="2035" y="81"/>
                </a:lnTo>
                <a:lnTo>
                  <a:pt x="2046" y="86"/>
                </a:lnTo>
                <a:lnTo>
                  <a:pt x="2038" y="93"/>
                </a:lnTo>
                <a:lnTo>
                  <a:pt x="2031" y="100"/>
                </a:lnTo>
                <a:lnTo>
                  <a:pt x="2021" y="104"/>
                </a:lnTo>
                <a:lnTo>
                  <a:pt x="2011" y="108"/>
                </a:lnTo>
                <a:lnTo>
                  <a:pt x="1989" y="114"/>
                </a:lnTo>
                <a:lnTo>
                  <a:pt x="1967" y="118"/>
                </a:lnTo>
                <a:lnTo>
                  <a:pt x="1956" y="120"/>
                </a:lnTo>
                <a:lnTo>
                  <a:pt x="1946" y="122"/>
                </a:lnTo>
                <a:lnTo>
                  <a:pt x="1937" y="125"/>
                </a:lnTo>
                <a:lnTo>
                  <a:pt x="1929" y="128"/>
                </a:lnTo>
                <a:lnTo>
                  <a:pt x="1922" y="133"/>
                </a:lnTo>
                <a:lnTo>
                  <a:pt x="1918" y="138"/>
                </a:lnTo>
                <a:lnTo>
                  <a:pt x="1916" y="141"/>
                </a:lnTo>
                <a:lnTo>
                  <a:pt x="1914" y="145"/>
                </a:lnTo>
                <a:lnTo>
                  <a:pt x="1913" y="149"/>
                </a:lnTo>
                <a:lnTo>
                  <a:pt x="1913" y="154"/>
                </a:lnTo>
                <a:lnTo>
                  <a:pt x="1926" y="155"/>
                </a:lnTo>
                <a:lnTo>
                  <a:pt x="1937" y="156"/>
                </a:lnTo>
                <a:lnTo>
                  <a:pt x="1946" y="158"/>
                </a:lnTo>
                <a:lnTo>
                  <a:pt x="1954" y="160"/>
                </a:lnTo>
                <a:lnTo>
                  <a:pt x="1962" y="162"/>
                </a:lnTo>
                <a:lnTo>
                  <a:pt x="1969" y="164"/>
                </a:lnTo>
                <a:lnTo>
                  <a:pt x="1977" y="166"/>
                </a:lnTo>
                <a:lnTo>
                  <a:pt x="1986" y="166"/>
                </a:lnTo>
                <a:lnTo>
                  <a:pt x="1996" y="165"/>
                </a:lnTo>
                <a:lnTo>
                  <a:pt x="2011" y="161"/>
                </a:lnTo>
                <a:lnTo>
                  <a:pt x="2028" y="155"/>
                </a:lnTo>
                <a:lnTo>
                  <a:pt x="2047" y="147"/>
                </a:lnTo>
                <a:lnTo>
                  <a:pt x="2067" y="140"/>
                </a:lnTo>
                <a:lnTo>
                  <a:pt x="2087" y="135"/>
                </a:lnTo>
                <a:lnTo>
                  <a:pt x="2104" y="130"/>
                </a:lnTo>
                <a:lnTo>
                  <a:pt x="2119" y="129"/>
                </a:lnTo>
                <a:lnTo>
                  <a:pt x="2109" y="140"/>
                </a:lnTo>
                <a:lnTo>
                  <a:pt x="2101" y="147"/>
                </a:lnTo>
                <a:lnTo>
                  <a:pt x="2097" y="151"/>
                </a:lnTo>
                <a:lnTo>
                  <a:pt x="2094" y="155"/>
                </a:lnTo>
                <a:lnTo>
                  <a:pt x="2093" y="160"/>
                </a:lnTo>
                <a:lnTo>
                  <a:pt x="2092" y="166"/>
                </a:lnTo>
                <a:lnTo>
                  <a:pt x="2102" y="166"/>
                </a:lnTo>
                <a:lnTo>
                  <a:pt x="2112" y="166"/>
                </a:lnTo>
                <a:lnTo>
                  <a:pt x="2121" y="167"/>
                </a:lnTo>
                <a:lnTo>
                  <a:pt x="2138" y="169"/>
                </a:lnTo>
                <a:lnTo>
                  <a:pt x="2163" y="172"/>
                </a:lnTo>
                <a:lnTo>
                  <a:pt x="2191" y="175"/>
                </a:lnTo>
                <a:lnTo>
                  <a:pt x="2221" y="179"/>
                </a:lnTo>
                <a:lnTo>
                  <a:pt x="2248" y="182"/>
                </a:lnTo>
                <a:lnTo>
                  <a:pt x="2270" y="184"/>
                </a:lnTo>
                <a:lnTo>
                  <a:pt x="2286" y="184"/>
                </a:lnTo>
                <a:lnTo>
                  <a:pt x="2284" y="193"/>
                </a:lnTo>
                <a:lnTo>
                  <a:pt x="2282" y="199"/>
                </a:lnTo>
                <a:lnTo>
                  <a:pt x="2279" y="205"/>
                </a:lnTo>
                <a:lnTo>
                  <a:pt x="2275" y="210"/>
                </a:lnTo>
                <a:lnTo>
                  <a:pt x="2269" y="212"/>
                </a:lnTo>
                <a:lnTo>
                  <a:pt x="2262" y="214"/>
                </a:lnTo>
                <a:lnTo>
                  <a:pt x="2255" y="215"/>
                </a:lnTo>
                <a:lnTo>
                  <a:pt x="2245" y="216"/>
                </a:lnTo>
                <a:lnTo>
                  <a:pt x="2238" y="215"/>
                </a:lnTo>
                <a:lnTo>
                  <a:pt x="2233" y="214"/>
                </a:lnTo>
                <a:lnTo>
                  <a:pt x="2228" y="212"/>
                </a:lnTo>
                <a:lnTo>
                  <a:pt x="2225" y="210"/>
                </a:lnTo>
                <a:lnTo>
                  <a:pt x="2222" y="206"/>
                </a:lnTo>
                <a:lnTo>
                  <a:pt x="2217" y="204"/>
                </a:lnTo>
                <a:lnTo>
                  <a:pt x="2212" y="203"/>
                </a:lnTo>
                <a:lnTo>
                  <a:pt x="2205" y="203"/>
                </a:lnTo>
                <a:lnTo>
                  <a:pt x="2194" y="203"/>
                </a:lnTo>
                <a:lnTo>
                  <a:pt x="2185" y="205"/>
                </a:lnTo>
                <a:lnTo>
                  <a:pt x="2175" y="209"/>
                </a:lnTo>
                <a:lnTo>
                  <a:pt x="2166" y="213"/>
                </a:lnTo>
                <a:lnTo>
                  <a:pt x="2149" y="223"/>
                </a:lnTo>
                <a:lnTo>
                  <a:pt x="2135" y="234"/>
                </a:lnTo>
                <a:lnTo>
                  <a:pt x="2121" y="245"/>
                </a:lnTo>
                <a:lnTo>
                  <a:pt x="2108" y="255"/>
                </a:lnTo>
                <a:lnTo>
                  <a:pt x="2100" y="258"/>
                </a:lnTo>
                <a:lnTo>
                  <a:pt x="2093" y="261"/>
                </a:lnTo>
                <a:lnTo>
                  <a:pt x="2087" y="264"/>
                </a:lnTo>
                <a:lnTo>
                  <a:pt x="2079" y="265"/>
                </a:lnTo>
                <a:lnTo>
                  <a:pt x="2073" y="266"/>
                </a:lnTo>
                <a:lnTo>
                  <a:pt x="2068" y="268"/>
                </a:lnTo>
                <a:lnTo>
                  <a:pt x="2066" y="271"/>
                </a:lnTo>
                <a:lnTo>
                  <a:pt x="2064" y="276"/>
                </a:lnTo>
                <a:lnTo>
                  <a:pt x="2063" y="285"/>
                </a:lnTo>
                <a:lnTo>
                  <a:pt x="2059" y="295"/>
                </a:lnTo>
                <a:lnTo>
                  <a:pt x="2056" y="304"/>
                </a:lnTo>
                <a:lnTo>
                  <a:pt x="2053" y="312"/>
                </a:lnTo>
                <a:lnTo>
                  <a:pt x="2048" y="321"/>
                </a:lnTo>
                <a:lnTo>
                  <a:pt x="2043" y="328"/>
                </a:lnTo>
                <a:lnTo>
                  <a:pt x="2032" y="342"/>
                </a:lnTo>
                <a:lnTo>
                  <a:pt x="2021" y="355"/>
                </a:lnTo>
                <a:lnTo>
                  <a:pt x="2015" y="362"/>
                </a:lnTo>
                <a:lnTo>
                  <a:pt x="2010" y="369"/>
                </a:lnTo>
                <a:lnTo>
                  <a:pt x="2006" y="378"/>
                </a:lnTo>
                <a:lnTo>
                  <a:pt x="2001" y="386"/>
                </a:lnTo>
                <a:lnTo>
                  <a:pt x="1998" y="394"/>
                </a:lnTo>
                <a:lnTo>
                  <a:pt x="1995" y="404"/>
                </a:lnTo>
                <a:lnTo>
                  <a:pt x="1993" y="414"/>
                </a:lnTo>
                <a:lnTo>
                  <a:pt x="1992" y="424"/>
                </a:lnTo>
                <a:lnTo>
                  <a:pt x="1993" y="432"/>
                </a:lnTo>
                <a:lnTo>
                  <a:pt x="1997" y="438"/>
                </a:lnTo>
                <a:lnTo>
                  <a:pt x="2001" y="443"/>
                </a:lnTo>
                <a:lnTo>
                  <a:pt x="2007" y="447"/>
                </a:lnTo>
                <a:lnTo>
                  <a:pt x="2012" y="451"/>
                </a:lnTo>
                <a:lnTo>
                  <a:pt x="2018" y="453"/>
                </a:lnTo>
                <a:lnTo>
                  <a:pt x="2022" y="455"/>
                </a:lnTo>
                <a:lnTo>
                  <a:pt x="2026" y="456"/>
                </a:lnTo>
                <a:lnTo>
                  <a:pt x="2032" y="455"/>
                </a:lnTo>
                <a:lnTo>
                  <a:pt x="2037" y="454"/>
                </a:lnTo>
                <a:lnTo>
                  <a:pt x="2043" y="453"/>
                </a:lnTo>
                <a:lnTo>
                  <a:pt x="2047" y="451"/>
                </a:lnTo>
                <a:lnTo>
                  <a:pt x="2052" y="448"/>
                </a:lnTo>
                <a:lnTo>
                  <a:pt x="2056" y="445"/>
                </a:lnTo>
                <a:lnTo>
                  <a:pt x="2060" y="441"/>
                </a:lnTo>
                <a:lnTo>
                  <a:pt x="2064" y="437"/>
                </a:lnTo>
                <a:lnTo>
                  <a:pt x="2070" y="427"/>
                </a:lnTo>
                <a:lnTo>
                  <a:pt x="2076" y="417"/>
                </a:lnTo>
                <a:lnTo>
                  <a:pt x="2080" y="405"/>
                </a:lnTo>
                <a:lnTo>
                  <a:pt x="2085" y="393"/>
                </a:lnTo>
                <a:lnTo>
                  <a:pt x="2092" y="368"/>
                </a:lnTo>
                <a:lnTo>
                  <a:pt x="2100" y="344"/>
                </a:lnTo>
                <a:lnTo>
                  <a:pt x="2103" y="333"/>
                </a:lnTo>
                <a:lnTo>
                  <a:pt x="2108" y="323"/>
                </a:lnTo>
                <a:lnTo>
                  <a:pt x="2113" y="314"/>
                </a:lnTo>
                <a:lnTo>
                  <a:pt x="2119" y="307"/>
                </a:lnTo>
                <a:lnTo>
                  <a:pt x="2135" y="295"/>
                </a:lnTo>
                <a:lnTo>
                  <a:pt x="2152" y="283"/>
                </a:lnTo>
                <a:lnTo>
                  <a:pt x="2169" y="273"/>
                </a:lnTo>
                <a:lnTo>
                  <a:pt x="2188" y="262"/>
                </a:lnTo>
                <a:lnTo>
                  <a:pt x="2205" y="252"/>
                </a:lnTo>
                <a:lnTo>
                  <a:pt x="2223" y="243"/>
                </a:lnTo>
                <a:lnTo>
                  <a:pt x="2238" y="233"/>
                </a:lnTo>
                <a:lnTo>
                  <a:pt x="2251" y="222"/>
                </a:lnTo>
                <a:lnTo>
                  <a:pt x="2266" y="237"/>
                </a:lnTo>
                <a:lnTo>
                  <a:pt x="2278" y="249"/>
                </a:lnTo>
                <a:lnTo>
                  <a:pt x="2283" y="255"/>
                </a:lnTo>
                <a:lnTo>
                  <a:pt x="2288" y="261"/>
                </a:lnTo>
                <a:lnTo>
                  <a:pt x="2293" y="269"/>
                </a:lnTo>
                <a:lnTo>
                  <a:pt x="2299" y="277"/>
                </a:lnTo>
                <a:lnTo>
                  <a:pt x="2289" y="284"/>
                </a:lnTo>
                <a:lnTo>
                  <a:pt x="2281" y="290"/>
                </a:lnTo>
                <a:lnTo>
                  <a:pt x="2273" y="296"/>
                </a:lnTo>
                <a:lnTo>
                  <a:pt x="2267" y="303"/>
                </a:lnTo>
                <a:lnTo>
                  <a:pt x="2260" y="310"/>
                </a:lnTo>
                <a:lnTo>
                  <a:pt x="2255" y="318"/>
                </a:lnTo>
                <a:lnTo>
                  <a:pt x="2250" y="328"/>
                </a:lnTo>
                <a:lnTo>
                  <a:pt x="2245" y="339"/>
                </a:lnTo>
                <a:lnTo>
                  <a:pt x="2259" y="338"/>
                </a:lnTo>
                <a:lnTo>
                  <a:pt x="2271" y="336"/>
                </a:lnTo>
                <a:lnTo>
                  <a:pt x="2284" y="334"/>
                </a:lnTo>
                <a:lnTo>
                  <a:pt x="2299" y="333"/>
                </a:lnTo>
                <a:lnTo>
                  <a:pt x="2299" y="347"/>
                </a:lnTo>
                <a:lnTo>
                  <a:pt x="2299" y="363"/>
                </a:lnTo>
                <a:lnTo>
                  <a:pt x="2299" y="380"/>
                </a:lnTo>
                <a:lnTo>
                  <a:pt x="2299" y="394"/>
                </a:lnTo>
                <a:lnTo>
                  <a:pt x="2293" y="399"/>
                </a:lnTo>
                <a:lnTo>
                  <a:pt x="2288" y="404"/>
                </a:lnTo>
                <a:lnTo>
                  <a:pt x="2281" y="411"/>
                </a:lnTo>
                <a:lnTo>
                  <a:pt x="2276" y="418"/>
                </a:lnTo>
                <a:lnTo>
                  <a:pt x="2250" y="426"/>
                </a:lnTo>
                <a:lnTo>
                  <a:pt x="2228" y="435"/>
                </a:lnTo>
                <a:lnTo>
                  <a:pt x="2219" y="439"/>
                </a:lnTo>
                <a:lnTo>
                  <a:pt x="2212" y="443"/>
                </a:lnTo>
                <a:lnTo>
                  <a:pt x="2206" y="446"/>
                </a:lnTo>
                <a:lnTo>
                  <a:pt x="2205" y="450"/>
                </a:lnTo>
                <a:lnTo>
                  <a:pt x="2205" y="452"/>
                </a:lnTo>
                <a:lnTo>
                  <a:pt x="2206" y="454"/>
                </a:lnTo>
                <a:lnTo>
                  <a:pt x="2209" y="456"/>
                </a:lnTo>
                <a:lnTo>
                  <a:pt x="2212" y="458"/>
                </a:lnTo>
                <a:lnTo>
                  <a:pt x="2219" y="463"/>
                </a:lnTo>
                <a:lnTo>
                  <a:pt x="2227" y="466"/>
                </a:lnTo>
                <a:lnTo>
                  <a:pt x="2236" y="469"/>
                </a:lnTo>
                <a:lnTo>
                  <a:pt x="2245" y="472"/>
                </a:lnTo>
                <a:lnTo>
                  <a:pt x="2253" y="473"/>
                </a:lnTo>
                <a:lnTo>
                  <a:pt x="2258" y="474"/>
                </a:lnTo>
                <a:lnTo>
                  <a:pt x="2265" y="473"/>
                </a:lnTo>
                <a:lnTo>
                  <a:pt x="2273" y="472"/>
                </a:lnTo>
                <a:lnTo>
                  <a:pt x="2283" y="469"/>
                </a:lnTo>
                <a:lnTo>
                  <a:pt x="2293" y="466"/>
                </a:lnTo>
                <a:lnTo>
                  <a:pt x="2317" y="457"/>
                </a:lnTo>
                <a:lnTo>
                  <a:pt x="2343" y="447"/>
                </a:lnTo>
                <a:lnTo>
                  <a:pt x="2369" y="436"/>
                </a:lnTo>
                <a:lnTo>
                  <a:pt x="2393" y="425"/>
                </a:lnTo>
                <a:lnTo>
                  <a:pt x="2415" y="415"/>
                </a:lnTo>
                <a:lnTo>
                  <a:pt x="2433" y="408"/>
                </a:lnTo>
                <a:lnTo>
                  <a:pt x="2439" y="407"/>
                </a:lnTo>
                <a:lnTo>
                  <a:pt x="2446" y="405"/>
                </a:lnTo>
                <a:lnTo>
                  <a:pt x="2452" y="403"/>
                </a:lnTo>
                <a:lnTo>
                  <a:pt x="2458" y="400"/>
                </a:lnTo>
                <a:lnTo>
                  <a:pt x="2530" y="382"/>
                </a:lnTo>
                <a:lnTo>
                  <a:pt x="2544" y="380"/>
                </a:lnTo>
                <a:lnTo>
                  <a:pt x="2557" y="378"/>
                </a:lnTo>
                <a:lnTo>
                  <a:pt x="2570" y="373"/>
                </a:lnTo>
                <a:lnTo>
                  <a:pt x="2583" y="369"/>
                </a:lnTo>
                <a:lnTo>
                  <a:pt x="2597" y="364"/>
                </a:lnTo>
                <a:lnTo>
                  <a:pt x="2611" y="357"/>
                </a:lnTo>
                <a:lnTo>
                  <a:pt x="2625" y="350"/>
                </a:lnTo>
                <a:lnTo>
                  <a:pt x="2638" y="342"/>
                </a:lnTo>
                <a:lnTo>
                  <a:pt x="2651" y="334"/>
                </a:lnTo>
                <a:lnTo>
                  <a:pt x="2664" y="324"/>
                </a:lnTo>
                <a:lnTo>
                  <a:pt x="2676" y="313"/>
                </a:lnTo>
                <a:lnTo>
                  <a:pt x="2689" y="303"/>
                </a:lnTo>
                <a:lnTo>
                  <a:pt x="2701" y="291"/>
                </a:lnTo>
                <a:lnTo>
                  <a:pt x="2710" y="279"/>
                </a:lnTo>
                <a:lnTo>
                  <a:pt x="2721" y="266"/>
                </a:lnTo>
                <a:lnTo>
                  <a:pt x="2730" y="252"/>
                </a:lnTo>
                <a:lnTo>
                  <a:pt x="2817" y="252"/>
                </a:lnTo>
                <a:lnTo>
                  <a:pt x="2850" y="248"/>
                </a:lnTo>
                <a:lnTo>
                  <a:pt x="2880" y="246"/>
                </a:lnTo>
                <a:lnTo>
                  <a:pt x="2906" y="244"/>
                </a:lnTo>
                <a:lnTo>
                  <a:pt x="2931" y="241"/>
                </a:lnTo>
                <a:lnTo>
                  <a:pt x="2942" y="239"/>
                </a:lnTo>
                <a:lnTo>
                  <a:pt x="2954" y="237"/>
                </a:lnTo>
                <a:lnTo>
                  <a:pt x="2965" y="234"/>
                </a:lnTo>
                <a:lnTo>
                  <a:pt x="2975" y="230"/>
                </a:lnTo>
                <a:lnTo>
                  <a:pt x="2986" y="225"/>
                </a:lnTo>
                <a:lnTo>
                  <a:pt x="2996" y="219"/>
                </a:lnTo>
                <a:lnTo>
                  <a:pt x="3006" y="212"/>
                </a:lnTo>
                <a:lnTo>
                  <a:pt x="3016" y="203"/>
                </a:lnTo>
                <a:lnTo>
                  <a:pt x="3028" y="190"/>
                </a:lnTo>
                <a:lnTo>
                  <a:pt x="3038" y="177"/>
                </a:lnTo>
                <a:lnTo>
                  <a:pt x="3048" y="162"/>
                </a:lnTo>
                <a:lnTo>
                  <a:pt x="3059" y="148"/>
                </a:lnTo>
                <a:lnTo>
                  <a:pt x="3064" y="142"/>
                </a:lnTo>
                <a:lnTo>
                  <a:pt x="3070" y="136"/>
                </a:lnTo>
                <a:lnTo>
                  <a:pt x="3075" y="130"/>
                </a:lnTo>
                <a:lnTo>
                  <a:pt x="3082" y="126"/>
                </a:lnTo>
                <a:lnTo>
                  <a:pt x="3089" y="122"/>
                </a:lnTo>
                <a:lnTo>
                  <a:pt x="3097" y="119"/>
                </a:lnTo>
                <a:lnTo>
                  <a:pt x="3106" y="117"/>
                </a:lnTo>
                <a:lnTo>
                  <a:pt x="3116" y="117"/>
                </a:lnTo>
                <a:lnTo>
                  <a:pt x="3136" y="118"/>
                </a:lnTo>
                <a:lnTo>
                  <a:pt x="3153" y="119"/>
                </a:lnTo>
                <a:lnTo>
                  <a:pt x="3160" y="120"/>
                </a:lnTo>
                <a:lnTo>
                  <a:pt x="3165" y="119"/>
                </a:lnTo>
                <a:lnTo>
                  <a:pt x="3171" y="119"/>
                </a:lnTo>
                <a:lnTo>
                  <a:pt x="3175" y="117"/>
                </a:lnTo>
                <a:lnTo>
                  <a:pt x="3175" y="125"/>
                </a:lnTo>
                <a:lnTo>
                  <a:pt x="3172" y="134"/>
                </a:lnTo>
                <a:lnTo>
                  <a:pt x="3168" y="144"/>
                </a:lnTo>
                <a:lnTo>
                  <a:pt x="3164" y="156"/>
                </a:lnTo>
                <a:lnTo>
                  <a:pt x="3160" y="165"/>
                </a:lnTo>
                <a:lnTo>
                  <a:pt x="3155" y="174"/>
                </a:lnTo>
                <a:lnTo>
                  <a:pt x="3152" y="181"/>
                </a:lnTo>
                <a:lnTo>
                  <a:pt x="3149" y="184"/>
                </a:lnTo>
                <a:lnTo>
                  <a:pt x="3149" y="252"/>
                </a:lnTo>
                <a:lnTo>
                  <a:pt x="3155" y="258"/>
                </a:lnTo>
              </a:path>
            </a:pathLst>
          </a:custGeom>
          <a:solidFill>
            <a:srgbClr val="118CDC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71A209C-0E55-40CF-9120-AC3BAAAB2635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273994" y="3408925"/>
            <a:ext cx="373062" cy="587375"/>
          </a:xfrm>
          <a:custGeom>
            <a:avLst/>
            <a:gdLst>
              <a:gd name="T0" fmla="*/ 2147483646 w 784"/>
              <a:gd name="T1" fmla="*/ 2147483646 h 1128"/>
              <a:gd name="T2" fmla="*/ 2147483646 w 784"/>
              <a:gd name="T3" fmla="*/ 2147483646 h 1128"/>
              <a:gd name="T4" fmla="*/ 2147483646 w 784"/>
              <a:gd name="T5" fmla="*/ 2147483646 h 1128"/>
              <a:gd name="T6" fmla="*/ 2147483646 w 784"/>
              <a:gd name="T7" fmla="*/ 2147483646 h 1128"/>
              <a:gd name="T8" fmla="*/ 2147483646 w 784"/>
              <a:gd name="T9" fmla="*/ 2147483646 h 1128"/>
              <a:gd name="T10" fmla="*/ 2147483646 w 784"/>
              <a:gd name="T11" fmla="*/ 2147483646 h 1128"/>
              <a:gd name="T12" fmla="*/ 2147483646 w 784"/>
              <a:gd name="T13" fmla="*/ 2147483646 h 1128"/>
              <a:gd name="T14" fmla="*/ 2147483646 w 784"/>
              <a:gd name="T15" fmla="*/ 2147483646 h 1128"/>
              <a:gd name="T16" fmla="*/ 2147483646 w 784"/>
              <a:gd name="T17" fmla="*/ 2147483646 h 1128"/>
              <a:gd name="T18" fmla="*/ 2147483646 w 784"/>
              <a:gd name="T19" fmla="*/ 2147483646 h 1128"/>
              <a:gd name="T20" fmla="*/ 2147483646 w 784"/>
              <a:gd name="T21" fmla="*/ 2147483646 h 1128"/>
              <a:gd name="T22" fmla="*/ 2147483646 w 784"/>
              <a:gd name="T23" fmla="*/ 2147483646 h 1128"/>
              <a:gd name="T24" fmla="*/ 2147483646 w 784"/>
              <a:gd name="T25" fmla="*/ 2147483646 h 1128"/>
              <a:gd name="T26" fmla="*/ 2147483646 w 784"/>
              <a:gd name="T27" fmla="*/ 2147483646 h 1128"/>
              <a:gd name="T28" fmla="*/ 2147483646 w 784"/>
              <a:gd name="T29" fmla="*/ 2147483646 h 1128"/>
              <a:gd name="T30" fmla="*/ 2147483646 w 784"/>
              <a:gd name="T31" fmla="*/ 2147483646 h 1128"/>
              <a:gd name="T32" fmla="*/ 2147483646 w 784"/>
              <a:gd name="T33" fmla="*/ 2147483646 h 1128"/>
              <a:gd name="T34" fmla="*/ 2147483646 w 784"/>
              <a:gd name="T35" fmla="*/ 2147483646 h 1128"/>
              <a:gd name="T36" fmla="*/ 2147483646 w 784"/>
              <a:gd name="T37" fmla="*/ 2147483646 h 1128"/>
              <a:gd name="T38" fmla="*/ 2147483646 w 784"/>
              <a:gd name="T39" fmla="*/ 2147483646 h 1128"/>
              <a:gd name="T40" fmla="*/ 2147483646 w 784"/>
              <a:gd name="T41" fmla="*/ 2147483646 h 1128"/>
              <a:gd name="T42" fmla="*/ 2147483646 w 784"/>
              <a:gd name="T43" fmla="*/ 2147483646 h 1128"/>
              <a:gd name="T44" fmla="*/ 2147483646 w 784"/>
              <a:gd name="T45" fmla="*/ 2147483646 h 1128"/>
              <a:gd name="T46" fmla="*/ 2147483646 w 784"/>
              <a:gd name="T47" fmla="*/ 2147483646 h 1128"/>
              <a:gd name="T48" fmla="*/ 2147483646 w 784"/>
              <a:gd name="T49" fmla="*/ 2147483646 h 1128"/>
              <a:gd name="T50" fmla="*/ 2147483646 w 784"/>
              <a:gd name="T51" fmla="*/ 2147483646 h 1128"/>
              <a:gd name="T52" fmla="*/ 2147483646 w 784"/>
              <a:gd name="T53" fmla="*/ 2147483646 h 1128"/>
              <a:gd name="T54" fmla="*/ 2147483646 w 784"/>
              <a:gd name="T55" fmla="*/ 2147483646 h 1128"/>
              <a:gd name="T56" fmla="*/ 2147483646 w 784"/>
              <a:gd name="T57" fmla="*/ 2147483646 h 1128"/>
              <a:gd name="T58" fmla="*/ 2147483646 w 784"/>
              <a:gd name="T59" fmla="*/ 2147483646 h 1128"/>
              <a:gd name="T60" fmla="*/ 2147483646 w 784"/>
              <a:gd name="T61" fmla="*/ 2147483646 h 1128"/>
              <a:gd name="T62" fmla="*/ 2147483646 w 784"/>
              <a:gd name="T63" fmla="*/ 2147483646 h 1128"/>
              <a:gd name="T64" fmla="*/ 2147483646 w 784"/>
              <a:gd name="T65" fmla="*/ 2147483646 h 1128"/>
              <a:gd name="T66" fmla="*/ 2147483646 w 784"/>
              <a:gd name="T67" fmla="*/ 2147483646 h 1128"/>
              <a:gd name="T68" fmla="*/ 0 w 784"/>
              <a:gd name="T69" fmla="*/ 2147483646 h 1128"/>
              <a:gd name="T70" fmla="*/ 2147483646 w 784"/>
              <a:gd name="T71" fmla="*/ 2147483646 h 1128"/>
              <a:gd name="T72" fmla="*/ 2147483646 w 784"/>
              <a:gd name="T73" fmla="*/ 2147483646 h 1128"/>
              <a:gd name="T74" fmla="*/ 2147483646 w 784"/>
              <a:gd name="T75" fmla="*/ 2147483646 h 1128"/>
              <a:gd name="T76" fmla="*/ 2147483646 w 784"/>
              <a:gd name="T77" fmla="*/ 2147483646 h 1128"/>
              <a:gd name="T78" fmla="*/ 2147483646 w 784"/>
              <a:gd name="T79" fmla="*/ 2147483646 h 1128"/>
              <a:gd name="T80" fmla="*/ 2147483646 w 784"/>
              <a:gd name="T81" fmla="*/ 2147483646 h 1128"/>
              <a:gd name="T82" fmla="*/ 2147483646 w 784"/>
              <a:gd name="T83" fmla="*/ 2147483646 h 1128"/>
              <a:gd name="T84" fmla="*/ 2147483646 w 784"/>
              <a:gd name="T85" fmla="*/ 2147483646 h 1128"/>
              <a:gd name="T86" fmla="*/ 2147483646 w 784"/>
              <a:gd name="T87" fmla="*/ 2147483646 h 1128"/>
              <a:gd name="T88" fmla="*/ 2147483646 w 784"/>
              <a:gd name="T89" fmla="*/ 2147483646 h 1128"/>
              <a:gd name="T90" fmla="*/ 2147483646 w 784"/>
              <a:gd name="T91" fmla="*/ 2147483646 h 1128"/>
              <a:gd name="T92" fmla="*/ 2147483646 w 784"/>
              <a:gd name="T93" fmla="*/ 2147483646 h 1128"/>
              <a:gd name="T94" fmla="*/ 2147483646 w 784"/>
              <a:gd name="T95" fmla="*/ 2147483646 h 1128"/>
              <a:gd name="T96" fmla="*/ 2147483646 w 784"/>
              <a:gd name="T97" fmla="*/ 2147483646 h 1128"/>
              <a:gd name="T98" fmla="*/ 2147483646 w 784"/>
              <a:gd name="T99" fmla="*/ 2147483646 h 1128"/>
              <a:gd name="T100" fmla="*/ 2147483646 w 784"/>
              <a:gd name="T101" fmla="*/ 2147483646 h 1128"/>
              <a:gd name="T102" fmla="*/ 2147483646 w 784"/>
              <a:gd name="T103" fmla="*/ 2147483646 h 1128"/>
              <a:gd name="T104" fmla="*/ 2147483646 w 784"/>
              <a:gd name="T105" fmla="*/ 2147483646 h 1128"/>
              <a:gd name="T106" fmla="*/ 2147483646 w 784"/>
              <a:gd name="T107" fmla="*/ 2147483646 h 1128"/>
              <a:gd name="T108" fmla="*/ 2147483646 w 784"/>
              <a:gd name="T109" fmla="*/ 2147483646 h 112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84"/>
              <a:gd name="T166" fmla="*/ 0 h 1128"/>
              <a:gd name="T167" fmla="*/ 784 w 784"/>
              <a:gd name="T168" fmla="*/ 1128 h 112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84" h="1128">
                <a:moveTo>
                  <a:pt x="644" y="259"/>
                </a:moveTo>
                <a:lnTo>
                  <a:pt x="632" y="265"/>
                </a:lnTo>
                <a:lnTo>
                  <a:pt x="621" y="270"/>
                </a:lnTo>
                <a:lnTo>
                  <a:pt x="611" y="273"/>
                </a:lnTo>
                <a:lnTo>
                  <a:pt x="602" y="275"/>
                </a:lnTo>
                <a:lnTo>
                  <a:pt x="583" y="277"/>
                </a:lnTo>
                <a:lnTo>
                  <a:pt x="564" y="278"/>
                </a:lnTo>
                <a:lnTo>
                  <a:pt x="560" y="278"/>
                </a:lnTo>
                <a:lnTo>
                  <a:pt x="557" y="280"/>
                </a:lnTo>
                <a:lnTo>
                  <a:pt x="554" y="284"/>
                </a:lnTo>
                <a:lnTo>
                  <a:pt x="552" y="287"/>
                </a:lnTo>
                <a:lnTo>
                  <a:pt x="549" y="295"/>
                </a:lnTo>
                <a:lnTo>
                  <a:pt x="545" y="302"/>
                </a:lnTo>
                <a:lnTo>
                  <a:pt x="529" y="318"/>
                </a:lnTo>
                <a:lnTo>
                  <a:pt x="515" y="335"/>
                </a:lnTo>
                <a:lnTo>
                  <a:pt x="502" y="354"/>
                </a:lnTo>
                <a:lnTo>
                  <a:pt x="490" y="376"/>
                </a:lnTo>
                <a:lnTo>
                  <a:pt x="484" y="387"/>
                </a:lnTo>
                <a:lnTo>
                  <a:pt x="480" y="398"/>
                </a:lnTo>
                <a:lnTo>
                  <a:pt x="475" y="410"/>
                </a:lnTo>
                <a:lnTo>
                  <a:pt x="471" y="422"/>
                </a:lnTo>
                <a:lnTo>
                  <a:pt x="469" y="434"/>
                </a:lnTo>
                <a:lnTo>
                  <a:pt x="467" y="445"/>
                </a:lnTo>
                <a:lnTo>
                  <a:pt x="465" y="457"/>
                </a:lnTo>
                <a:lnTo>
                  <a:pt x="464" y="468"/>
                </a:lnTo>
                <a:lnTo>
                  <a:pt x="465" y="478"/>
                </a:lnTo>
                <a:lnTo>
                  <a:pt x="468" y="488"/>
                </a:lnTo>
                <a:lnTo>
                  <a:pt x="471" y="498"/>
                </a:lnTo>
                <a:lnTo>
                  <a:pt x="475" y="510"/>
                </a:lnTo>
                <a:lnTo>
                  <a:pt x="481" y="522"/>
                </a:lnTo>
                <a:lnTo>
                  <a:pt x="486" y="535"/>
                </a:lnTo>
                <a:lnTo>
                  <a:pt x="494" y="547"/>
                </a:lnTo>
                <a:lnTo>
                  <a:pt x="502" y="559"/>
                </a:lnTo>
                <a:lnTo>
                  <a:pt x="510" y="570"/>
                </a:lnTo>
                <a:lnTo>
                  <a:pt x="520" y="581"/>
                </a:lnTo>
                <a:lnTo>
                  <a:pt x="530" y="591"/>
                </a:lnTo>
                <a:lnTo>
                  <a:pt x="540" y="600"/>
                </a:lnTo>
                <a:lnTo>
                  <a:pt x="551" y="607"/>
                </a:lnTo>
                <a:lnTo>
                  <a:pt x="562" y="612"/>
                </a:lnTo>
                <a:lnTo>
                  <a:pt x="568" y="614"/>
                </a:lnTo>
                <a:lnTo>
                  <a:pt x="573" y="615"/>
                </a:lnTo>
                <a:lnTo>
                  <a:pt x="579" y="616"/>
                </a:lnTo>
                <a:lnTo>
                  <a:pt x="584" y="616"/>
                </a:lnTo>
                <a:lnTo>
                  <a:pt x="594" y="615"/>
                </a:lnTo>
                <a:lnTo>
                  <a:pt x="602" y="613"/>
                </a:lnTo>
                <a:lnTo>
                  <a:pt x="610" y="609"/>
                </a:lnTo>
                <a:lnTo>
                  <a:pt x="617" y="604"/>
                </a:lnTo>
                <a:lnTo>
                  <a:pt x="625" y="600"/>
                </a:lnTo>
                <a:lnTo>
                  <a:pt x="632" y="596"/>
                </a:lnTo>
                <a:lnTo>
                  <a:pt x="641" y="593"/>
                </a:lnTo>
                <a:lnTo>
                  <a:pt x="651" y="592"/>
                </a:lnTo>
                <a:lnTo>
                  <a:pt x="653" y="614"/>
                </a:lnTo>
                <a:lnTo>
                  <a:pt x="654" y="645"/>
                </a:lnTo>
                <a:lnTo>
                  <a:pt x="654" y="653"/>
                </a:lnTo>
                <a:lnTo>
                  <a:pt x="655" y="660"/>
                </a:lnTo>
                <a:lnTo>
                  <a:pt x="658" y="667"/>
                </a:lnTo>
                <a:lnTo>
                  <a:pt x="660" y="672"/>
                </a:lnTo>
                <a:lnTo>
                  <a:pt x="663" y="677"/>
                </a:lnTo>
                <a:lnTo>
                  <a:pt x="666" y="681"/>
                </a:lnTo>
                <a:lnTo>
                  <a:pt x="672" y="683"/>
                </a:lnTo>
                <a:lnTo>
                  <a:pt x="677" y="684"/>
                </a:lnTo>
                <a:lnTo>
                  <a:pt x="687" y="684"/>
                </a:lnTo>
                <a:lnTo>
                  <a:pt x="697" y="684"/>
                </a:lnTo>
                <a:lnTo>
                  <a:pt x="703" y="684"/>
                </a:lnTo>
                <a:lnTo>
                  <a:pt x="708" y="685"/>
                </a:lnTo>
                <a:lnTo>
                  <a:pt x="714" y="687"/>
                </a:lnTo>
                <a:lnTo>
                  <a:pt x="720" y="689"/>
                </a:lnTo>
                <a:lnTo>
                  <a:pt x="726" y="692"/>
                </a:lnTo>
                <a:lnTo>
                  <a:pt x="732" y="696"/>
                </a:lnTo>
                <a:lnTo>
                  <a:pt x="738" y="701"/>
                </a:lnTo>
                <a:lnTo>
                  <a:pt x="743" y="706"/>
                </a:lnTo>
                <a:lnTo>
                  <a:pt x="749" y="712"/>
                </a:lnTo>
                <a:lnTo>
                  <a:pt x="754" y="717"/>
                </a:lnTo>
                <a:lnTo>
                  <a:pt x="759" y="724"/>
                </a:lnTo>
                <a:lnTo>
                  <a:pt x="763" y="731"/>
                </a:lnTo>
                <a:lnTo>
                  <a:pt x="765" y="738"/>
                </a:lnTo>
                <a:lnTo>
                  <a:pt x="769" y="746"/>
                </a:lnTo>
                <a:lnTo>
                  <a:pt x="770" y="756"/>
                </a:lnTo>
                <a:lnTo>
                  <a:pt x="771" y="765"/>
                </a:lnTo>
                <a:lnTo>
                  <a:pt x="770" y="773"/>
                </a:lnTo>
                <a:lnTo>
                  <a:pt x="769" y="779"/>
                </a:lnTo>
                <a:lnTo>
                  <a:pt x="766" y="784"/>
                </a:lnTo>
                <a:lnTo>
                  <a:pt x="764" y="787"/>
                </a:lnTo>
                <a:lnTo>
                  <a:pt x="761" y="790"/>
                </a:lnTo>
                <a:lnTo>
                  <a:pt x="759" y="794"/>
                </a:lnTo>
                <a:lnTo>
                  <a:pt x="758" y="797"/>
                </a:lnTo>
                <a:lnTo>
                  <a:pt x="758" y="801"/>
                </a:lnTo>
                <a:lnTo>
                  <a:pt x="758" y="809"/>
                </a:lnTo>
                <a:lnTo>
                  <a:pt x="759" y="818"/>
                </a:lnTo>
                <a:lnTo>
                  <a:pt x="760" y="825"/>
                </a:lnTo>
                <a:lnTo>
                  <a:pt x="761" y="831"/>
                </a:lnTo>
                <a:lnTo>
                  <a:pt x="765" y="844"/>
                </a:lnTo>
                <a:lnTo>
                  <a:pt x="771" y="856"/>
                </a:lnTo>
                <a:lnTo>
                  <a:pt x="774" y="866"/>
                </a:lnTo>
                <a:lnTo>
                  <a:pt x="777" y="875"/>
                </a:lnTo>
                <a:lnTo>
                  <a:pt x="772" y="882"/>
                </a:lnTo>
                <a:lnTo>
                  <a:pt x="769" y="889"/>
                </a:lnTo>
                <a:lnTo>
                  <a:pt x="765" y="897"/>
                </a:lnTo>
                <a:lnTo>
                  <a:pt x="762" y="904"/>
                </a:lnTo>
                <a:lnTo>
                  <a:pt x="760" y="912"/>
                </a:lnTo>
                <a:lnTo>
                  <a:pt x="759" y="922"/>
                </a:lnTo>
                <a:lnTo>
                  <a:pt x="758" y="932"/>
                </a:lnTo>
                <a:lnTo>
                  <a:pt x="758" y="943"/>
                </a:lnTo>
                <a:lnTo>
                  <a:pt x="758" y="956"/>
                </a:lnTo>
                <a:lnTo>
                  <a:pt x="760" y="967"/>
                </a:lnTo>
                <a:lnTo>
                  <a:pt x="762" y="978"/>
                </a:lnTo>
                <a:lnTo>
                  <a:pt x="765" y="986"/>
                </a:lnTo>
                <a:lnTo>
                  <a:pt x="770" y="994"/>
                </a:lnTo>
                <a:lnTo>
                  <a:pt x="774" y="1000"/>
                </a:lnTo>
                <a:lnTo>
                  <a:pt x="778" y="1006"/>
                </a:lnTo>
                <a:lnTo>
                  <a:pt x="784" y="1011"/>
                </a:lnTo>
                <a:lnTo>
                  <a:pt x="775" y="1026"/>
                </a:lnTo>
                <a:lnTo>
                  <a:pt x="769" y="1041"/>
                </a:lnTo>
                <a:lnTo>
                  <a:pt x="763" y="1054"/>
                </a:lnTo>
                <a:lnTo>
                  <a:pt x="759" y="1067"/>
                </a:lnTo>
                <a:lnTo>
                  <a:pt x="753" y="1080"/>
                </a:lnTo>
                <a:lnTo>
                  <a:pt x="747" y="1095"/>
                </a:lnTo>
                <a:lnTo>
                  <a:pt x="737" y="1110"/>
                </a:lnTo>
                <a:lnTo>
                  <a:pt x="723" y="1128"/>
                </a:lnTo>
                <a:lnTo>
                  <a:pt x="691" y="1122"/>
                </a:lnTo>
                <a:lnTo>
                  <a:pt x="681" y="1121"/>
                </a:lnTo>
                <a:lnTo>
                  <a:pt x="673" y="1119"/>
                </a:lnTo>
                <a:lnTo>
                  <a:pt x="665" y="1116"/>
                </a:lnTo>
                <a:lnTo>
                  <a:pt x="659" y="1113"/>
                </a:lnTo>
                <a:lnTo>
                  <a:pt x="653" y="1108"/>
                </a:lnTo>
                <a:lnTo>
                  <a:pt x="648" y="1103"/>
                </a:lnTo>
                <a:lnTo>
                  <a:pt x="642" y="1098"/>
                </a:lnTo>
                <a:lnTo>
                  <a:pt x="638" y="1092"/>
                </a:lnTo>
                <a:lnTo>
                  <a:pt x="627" y="1079"/>
                </a:lnTo>
                <a:lnTo>
                  <a:pt x="616" y="1067"/>
                </a:lnTo>
                <a:lnTo>
                  <a:pt x="609" y="1061"/>
                </a:lnTo>
                <a:lnTo>
                  <a:pt x="602" y="1056"/>
                </a:lnTo>
                <a:lnTo>
                  <a:pt x="594" y="1052"/>
                </a:lnTo>
                <a:lnTo>
                  <a:pt x="584" y="1048"/>
                </a:lnTo>
                <a:lnTo>
                  <a:pt x="554" y="1038"/>
                </a:lnTo>
                <a:lnTo>
                  <a:pt x="507" y="1018"/>
                </a:lnTo>
                <a:lnTo>
                  <a:pt x="483" y="1008"/>
                </a:lnTo>
                <a:lnTo>
                  <a:pt x="463" y="998"/>
                </a:lnTo>
                <a:lnTo>
                  <a:pt x="456" y="993"/>
                </a:lnTo>
                <a:lnTo>
                  <a:pt x="450" y="988"/>
                </a:lnTo>
                <a:lnTo>
                  <a:pt x="446" y="984"/>
                </a:lnTo>
                <a:lnTo>
                  <a:pt x="445" y="980"/>
                </a:lnTo>
                <a:lnTo>
                  <a:pt x="436" y="975"/>
                </a:lnTo>
                <a:lnTo>
                  <a:pt x="425" y="967"/>
                </a:lnTo>
                <a:lnTo>
                  <a:pt x="413" y="956"/>
                </a:lnTo>
                <a:lnTo>
                  <a:pt x="398" y="944"/>
                </a:lnTo>
                <a:lnTo>
                  <a:pt x="383" y="931"/>
                </a:lnTo>
                <a:lnTo>
                  <a:pt x="367" y="916"/>
                </a:lnTo>
                <a:lnTo>
                  <a:pt x="349" y="904"/>
                </a:lnTo>
                <a:lnTo>
                  <a:pt x="331" y="894"/>
                </a:lnTo>
                <a:lnTo>
                  <a:pt x="326" y="890"/>
                </a:lnTo>
                <a:lnTo>
                  <a:pt x="323" y="886"/>
                </a:lnTo>
                <a:lnTo>
                  <a:pt x="319" y="882"/>
                </a:lnTo>
                <a:lnTo>
                  <a:pt x="318" y="877"/>
                </a:lnTo>
                <a:lnTo>
                  <a:pt x="318" y="872"/>
                </a:lnTo>
                <a:lnTo>
                  <a:pt x="318" y="867"/>
                </a:lnTo>
                <a:lnTo>
                  <a:pt x="319" y="860"/>
                </a:lnTo>
                <a:lnTo>
                  <a:pt x="321" y="854"/>
                </a:lnTo>
                <a:lnTo>
                  <a:pt x="324" y="842"/>
                </a:lnTo>
                <a:lnTo>
                  <a:pt x="327" y="829"/>
                </a:lnTo>
                <a:lnTo>
                  <a:pt x="328" y="822"/>
                </a:lnTo>
                <a:lnTo>
                  <a:pt x="328" y="815"/>
                </a:lnTo>
                <a:lnTo>
                  <a:pt x="327" y="808"/>
                </a:lnTo>
                <a:lnTo>
                  <a:pt x="325" y="801"/>
                </a:lnTo>
                <a:lnTo>
                  <a:pt x="318" y="795"/>
                </a:lnTo>
                <a:lnTo>
                  <a:pt x="310" y="789"/>
                </a:lnTo>
                <a:lnTo>
                  <a:pt x="300" y="784"/>
                </a:lnTo>
                <a:lnTo>
                  <a:pt x="290" y="778"/>
                </a:lnTo>
                <a:lnTo>
                  <a:pt x="279" y="772"/>
                </a:lnTo>
                <a:lnTo>
                  <a:pt x="270" y="765"/>
                </a:lnTo>
                <a:lnTo>
                  <a:pt x="266" y="761"/>
                </a:lnTo>
                <a:lnTo>
                  <a:pt x="263" y="757"/>
                </a:lnTo>
                <a:lnTo>
                  <a:pt x="260" y="751"/>
                </a:lnTo>
                <a:lnTo>
                  <a:pt x="259" y="745"/>
                </a:lnTo>
                <a:lnTo>
                  <a:pt x="255" y="735"/>
                </a:lnTo>
                <a:lnTo>
                  <a:pt x="251" y="725"/>
                </a:lnTo>
                <a:lnTo>
                  <a:pt x="249" y="716"/>
                </a:lnTo>
                <a:lnTo>
                  <a:pt x="248" y="707"/>
                </a:lnTo>
                <a:lnTo>
                  <a:pt x="246" y="697"/>
                </a:lnTo>
                <a:lnTo>
                  <a:pt x="243" y="689"/>
                </a:lnTo>
                <a:lnTo>
                  <a:pt x="238" y="681"/>
                </a:lnTo>
                <a:lnTo>
                  <a:pt x="232" y="672"/>
                </a:lnTo>
                <a:lnTo>
                  <a:pt x="211" y="635"/>
                </a:lnTo>
                <a:lnTo>
                  <a:pt x="192" y="603"/>
                </a:lnTo>
                <a:lnTo>
                  <a:pt x="174" y="570"/>
                </a:lnTo>
                <a:lnTo>
                  <a:pt x="153" y="530"/>
                </a:lnTo>
                <a:lnTo>
                  <a:pt x="146" y="521"/>
                </a:lnTo>
                <a:lnTo>
                  <a:pt x="138" y="513"/>
                </a:lnTo>
                <a:lnTo>
                  <a:pt x="134" y="508"/>
                </a:lnTo>
                <a:lnTo>
                  <a:pt x="129" y="502"/>
                </a:lnTo>
                <a:lnTo>
                  <a:pt x="124" y="496"/>
                </a:lnTo>
                <a:lnTo>
                  <a:pt x="120" y="487"/>
                </a:lnTo>
                <a:lnTo>
                  <a:pt x="116" y="478"/>
                </a:lnTo>
                <a:lnTo>
                  <a:pt x="113" y="467"/>
                </a:lnTo>
                <a:lnTo>
                  <a:pt x="109" y="458"/>
                </a:lnTo>
                <a:lnTo>
                  <a:pt x="103" y="448"/>
                </a:lnTo>
                <a:lnTo>
                  <a:pt x="98" y="440"/>
                </a:lnTo>
                <a:lnTo>
                  <a:pt x="90" y="432"/>
                </a:lnTo>
                <a:lnTo>
                  <a:pt x="82" y="425"/>
                </a:lnTo>
                <a:lnTo>
                  <a:pt x="72" y="419"/>
                </a:lnTo>
                <a:lnTo>
                  <a:pt x="52" y="411"/>
                </a:lnTo>
                <a:lnTo>
                  <a:pt x="31" y="403"/>
                </a:lnTo>
                <a:lnTo>
                  <a:pt x="26" y="400"/>
                </a:lnTo>
                <a:lnTo>
                  <a:pt x="22" y="397"/>
                </a:lnTo>
                <a:lnTo>
                  <a:pt x="17" y="393"/>
                </a:lnTo>
                <a:lnTo>
                  <a:pt x="13" y="389"/>
                </a:lnTo>
                <a:lnTo>
                  <a:pt x="9" y="384"/>
                </a:lnTo>
                <a:lnTo>
                  <a:pt x="5" y="378"/>
                </a:lnTo>
                <a:lnTo>
                  <a:pt x="2" y="372"/>
                </a:lnTo>
                <a:lnTo>
                  <a:pt x="0" y="363"/>
                </a:lnTo>
                <a:lnTo>
                  <a:pt x="20" y="345"/>
                </a:lnTo>
                <a:lnTo>
                  <a:pt x="15" y="331"/>
                </a:lnTo>
                <a:lnTo>
                  <a:pt x="14" y="317"/>
                </a:lnTo>
                <a:lnTo>
                  <a:pt x="13" y="301"/>
                </a:lnTo>
                <a:lnTo>
                  <a:pt x="13" y="284"/>
                </a:lnTo>
                <a:lnTo>
                  <a:pt x="13" y="276"/>
                </a:lnTo>
                <a:lnTo>
                  <a:pt x="14" y="270"/>
                </a:lnTo>
                <a:lnTo>
                  <a:pt x="16" y="264"/>
                </a:lnTo>
                <a:lnTo>
                  <a:pt x="19" y="259"/>
                </a:lnTo>
                <a:lnTo>
                  <a:pt x="21" y="254"/>
                </a:lnTo>
                <a:lnTo>
                  <a:pt x="24" y="249"/>
                </a:lnTo>
                <a:lnTo>
                  <a:pt x="28" y="246"/>
                </a:lnTo>
                <a:lnTo>
                  <a:pt x="32" y="243"/>
                </a:lnTo>
                <a:lnTo>
                  <a:pt x="41" y="237"/>
                </a:lnTo>
                <a:lnTo>
                  <a:pt x="49" y="231"/>
                </a:lnTo>
                <a:lnTo>
                  <a:pt x="58" y="224"/>
                </a:lnTo>
                <a:lnTo>
                  <a:pt x="66" y="216"/>
                </a:lnTo>
                <a:lnTo>
                  <a:pt x="72" y="222"/>
                </a:lnTo>
                <a:lnTo>
                  <a:pt x="79" y="228"/>
                </a:lnTo>
                <a:lnTo>
                  <a:pt x="83" y="235"/>
                </a:lnTo>
                <a:lnTo>
                  <a:pt x="86" y="240"/>
                </a:lnTo>
                <a:lnTo>
                  <a:pt x="86" y="252"/>
                </a:lnTo>
                <a:lnTo>
                  <a:pt x="86" y="265"/>
                </a:lnTo>
                <a:lnTo>
                  <a:pt x="95" y="272"/>
                </a:lnTo>
                <a:lnTo>
                  <a:pt x="116" y="287"/>
                </a:lnTo>
                <a:lnTo>
                  <a:pt x="128" y="294"/>
                </a:lnTo>
                <a:lnTo>
                  <a:pt x="139" y="301"/>
                </a:lnTo>
                <a:lnTo>
                  <a:pt x="148" y="306"/>
                </a:lnTo>
                <a:lnTo>
                  <a:pt x="153" y="308"/>
                </a:lnTo>
                <a:lnTo>
                  <a:pt x="158" y="307"/>
                </a:lnTo>
                <a:lnTo>
                  <a:pt x="164" y="303"/>
                </a:lnTo>
                <a:lnTo>
                  <a:pt x="169" y="298"/>
                </a:lnTo>
                <a:lnTo>
                  <a:pt x="174" y="291"/>
                </a:lnTo>
                <a:lnTo>
                  <a:pt x="179" y="284"/>
                </a:lnTo>
                <a:lnTo>
                  <a:pt x="182" y="277"/>
                </a:lnTo>
                <a:lnTo>
                  <a:pt x="184" y="271"/>
                </a:lnTo>
                <a:lnTo>
                  <a:pt x="185" y="265"/>
                </a:lnTo>
                <a:lnTo>
                  <a:pt x="187" y="259"/>
                </a:lnTo>
                <a:lnTo>
                  <a:pt x="188" y="251"/>
                </a:lnTo>
                <a:lnTo>
                  <a:pt x="190" y="244"/>
                </a:lnTo>
                <a:lnTo>
                  <a:pt x="193" y="238"/>
                </a:lnTo>
                <a:lnTo>
                  <a:pt x="201" y="225"/>
                </a:lnTo>
                <a:lnTo>
                  <a:pt x="212" y="213"/>
                </a:lnTo>
                <a:lnTo>
                  <a:pt x="222" y="202"/>
                </a:lnTo>
                <a:lnTo>
                  <a:pt x="234" y="192"/>
                </a:lnTo>
                <a:lnTo>
                  <a:pt x="244" y="184"/>
                </a:lnTo>
                <a:lnTo>
                  <a:pt x="252" y="179"/>
                </a:lnTo>
                <a:lnTo>
                  <a:pt x="270" y="170"/>
                </a:lnTo>
                <a:lnTo>
                  <a:pt x="289" y="160"/>
                </a:lnTo>
                <a:lnTo>
                  <a:pt x="306" y="150"/>
                </a:lnTo>
                <a:lnTo>
                  <a:pt x="323" y="138"/>
                </a:lnTo>
                <a:lnTo>
                  <a:pt x="330" y="133"/>
                </a:lnTo>
                <a:lnTo>
                  <a:pt x="337" y="126"/>
                </a:lnTo>
                <a:lnTo>
                  <a:pt x="344" y="120"/>
                </a:lnTo>
                <a:lnTo>
                  <a:pt x="348" y="113"/>
                </a:lnTo>
                <a:lnTo>
                  <a:pt x="352" y="106"/>
                </a:lnTo>
                <a:lnTo>
                  <a:pt x="356" y="98"/>
                </a:lnTo>
                <a:lnTo>
                  <a:pt x="358" y="90"/>
                </a:lnTo>
                <a:lnTo>
                  <a:pt x="358" y="80"/>
                </a:lnTo>
                <a:lnTo>
                  <a:pt x="357" y="70"/>
                </a:lnTo>
                <a:lnTo>
                  <a:pt x="355" y="58"/>
                </a:lnTo>
                <a:lnTo>
                  <a:pt x="350" y="46"/>
                </a:lnTo>
                <a:lnTo>
                  <a:pt x="345" y="34"/>
                </a:lnTo>
                <a:lnTo>
                  <a:pt x="336" y="12"/>
                </a:lnTo>
                <a:lnTo>
                  <a:pt x="331" y="0"/>
                </a:lnTo>
                <a:lnTo>
                  <a:pt x="347" y="5"/>
                </a:lnTo>
                <a:lnTo>
                  <a:pt x="360" y="11"/>
                </a:lnTo>
                <a:lnTo>
                  <a:pt x="374" y="18"/>
                </a:lnTo>
                <a:lnTo>
                  <a:pt x="386" y="26"/>
                </a:lnTo>
                <a:lnTo>
                  <a:pt x="398" y="35"/>
                </a:lnTo>
                <a:lnTo>
                  <a:pt x="411" y="44"/>
                </a:lnTo>
                <a:lnTo>
                  <a:pt x="422" y="53"/>
                </a:lnTo>
                <a:lnTo>
                  <a:pt x="431" y="62"/>
                </a:lnTo>
                <a:lnTo>
                  <a:pt x="438" y="68"/>
                </a:lnTo>
                <a:lnTo>
                  <a:pt x="445" y="75"/>
                </a:lnTo>
                <a:lnTo>
                  <a:pt x="451" y="82"/>
                </a:lnTo>
                <a:lnTo>
                  <a:pt x="457" y="91"/>
                </a:lnTo>
                <a:lnTo>
                  <a:pt x="467" y="107"/>
                </a:lnTo>
                <a:lnTo>
                  <a:pt x="476" y="123"/>
                </a:lnTo>
                <a:lnTo>
                  <a:pt x="481" y="130"/>
                </a:lnTo>
                <a:lnTo>
                  <a:pt x="486" y="137"/>
                </a:lnTo>
                <a:lnTo>
                  <a:pt x="493" y="144"/>
                </a:lnTo>
                <a:lnTo>
                  <a:pt x="498" y="150"/>
                </a:lnTo>
                <a:lnTo>
                  <a:pt x="506" y="154"/>
                </a:lnTo>
                <a:lnTo>
                  <a:pt x="513" y="158"/>
                </a:lnTo>
                <a:lnTo>
                  <a:pt x="521" y="160"/>
                </a:lnTo>
                <a:lnTo>
                  <a:pt x="531" y="161"/>
                </a:lnTo>
                <a:lnTo>
                  <a:pt x="541" y="160"/>
                </a:lnTo>
                <a:lnTo>
                  <a:pt x="551" y="159"/>
                </a:lnTo>
                <a:lnTo>
                  <a:pt x="561" y="157"/>
                </a:lnTo>
                <a:lnTo>
                  <a:pt x="571" y="155"/>
                </a:lnTo>
                <a:lnTo>
                  <a:pt x="581" y="152"/>
                </a:lnTo>
                <a:lnTo>
                  <a:pt x="591" y="150"/>
                </a:lnTo>
                <a:lnTo>
                  <a:pt x="601" y="149"/>
                </a:lnTo>
                <a:lnTo>
                  <a:pt x="610" y="148"/>
                </a:lnTo>
                <a:lnTo>
                  <a:pt x="617" y="149"/>
                </a:lnTo>
                <a:lnTo>
                  <a:pt x="624" y="151"/>
                </a:lnTo>
                <a:lnTo>
                  <a:pt x="628" y="151"/>
                </a:lnTo>
                <a:lnTo>
                  <a:pt x="631" y="151"/>
                </a:lnTo>
                <a:lnTo>
                  <a:pt x="635" y="150"/>
                </a:lnTo>
                <a:lnTo>
                  <a:pt x="638" y="148"/>
                </a:lnTo>
                <a:lnTo>
                  <a:pt x="640" y="156"/>
                </a:lnTo>
                <a:lnTo>
                  <a:pt x="648" y="167"/>
                </a:lnTo>
                <a:lnTo>
                  <a:pt x="654" y="177"/>
                </a:lnTo>
                <a:lnTo>
                  <a:pt x="658" y="185"/>
                </a:lnTo>
                <a:lnTo>
                  <a:pt x="657" y="188"/>
                </a:lnTo>
                <a:lnTo>
                  <a:pt x="655" y="191"/>
                </a:lnTo>
                <a:lnTo>
                  <a:pt x="654" y="193"/>
                </a:lnTo>
                <a:lnTo>
                  <a:pt x="652" y="195"/>
                </a:lnTo>
                <a:lnTo>
                  <a:pt x="647" y="200"/>
                </a:lnTo>
                <a:lnTo>
                  <a:pt x="641" y="203"/>
                </a:lnTo>
                <a:lnTo>
                  <a:pt x="635" y="206"/>
                </a:lnTo>
                <a:lnTo>
                  <a:pt x="629" y="209"/>
                </a:lnTo>
                <a:lnTo>
                  <a:pt x="627" y="210"/>
                </a:lnTo>
                <a:lnTo>
                  <a:pt x="626" y="212"/>
                </a:lnTo>
                <a:lnTo>
                  <a:pt x="625" y="214"/>
                </a:lnTo>
                <a:lnTo>
                  <a:pt x="624" y="216"/>
                </a:lnTo>
                <a:lnTo>
                  <a:pt x="625" y="226"/>
                </a:lnTo>
                <a:lnTo>
                  <a:pt x="626" y="234"/>
                </a:lnTo>
                <a:lnTo>
                  <a:pt x="627" y="240"/>
                </a:lnTo>
                <a:lnTo>
                  <a:pt x="629" y="244"/>
                </a:lnTo>
                <a:lnTo>
                  <a:pt x="636" y="251"/>
                </a:lnTo>
                <a:lnTo>
                  <a:pt x="644" y="259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EEDB338-AE87-446F-8AF2-38DA4C6763E7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602605" y="3969312"/>
            <a:ext cx="287338" cy="1125537"/>
          </a:xfrm>
          <a:custGeom>
            <a:avLst/>
            <a:gdLst>
              <a:gd name="T0" fmla="*/ 2147483646 w 598"/>
              <a:gd name="T1" fmla="*/ 2147483646 h 2158"/>
              <a:gd name="T2" fmla="*/ 2147483646 w 598"/>
              <a:gd name="T3" fmla="*/ 2147483646 h 2158"/>
              <a:gd name="T4" fmla="*/ 2147483646 w 598"/>
              <a:gd name="T5" fmla="*/ 2147483646 h 2158"/>
              <a:gd name="T6" fmla="*/ 2147483646 w 598"/>
              <a:gd name="T7" fmla="*/ 2147483646 h 2158"/>
              <a:gd name="T8" fmla="*/ 2147483646 w 598"/>
              <a:gd name="T9" fmla="*/ 2147483646 h 2158"/>
              <a:gd name="T10" fmla="*/ 2147483646 w 598"/>
              <a:gd name="T11" fmla="*/ 2147483646 h 2158"/>
              <a:gd name="T12" fmla="*/ 2147483646 w 598"/>
              <a:gd name="T13" fmla="*/ 2147483646 h 2158"/>
              <a:gd name="T14" fmla="*/ 2147483646 w 598"/>
              <a:gd name="T15" fmla="*/ 2147483646 h 2158"/>
              <a:gd name="T16" fmla="*/ 2147483646 w 598"/>
              <a:gd name="T17" fmla="*/ 2147483646 h 2158"/>
              <a:gd name="T18" fmla="*/ 2147483646 w 598"/>
              <a:gd name="T19" fmla="*/ 2147483646 h 2158"/>
              <a:gd name="T20" fmla="*/ 2147483646 w 598"/>
              <a:gd name="T21" fmla="*/ 2147483646 h 2158"/>
              <a:gd name="T22" fmla="*/ 2147483646 w 598"/>
              <a:gd name="T23" fmla="*/ 2147483646 h 2158"/>
              <a:gd name="T24" fmla="*/ 2147483646 w 598"/>
              <a:gd name="T25" fmla="*/ 2147483646 h 2158"/>
              <a:gd name="T26" fmla="*/ 2147483646 w 598"/>
              <a:gd name="T27" fmla="*/ 2147483646 h 2158"/>
              <a:gd name="T28" fmla="*/ 2147483646 w 598"/>
              <a:gd name="T29" fmla="*/ 2147483646 h 2158"/>
              <a:gd name="T30" fmla="*/ 2147483646 w 598"/>
              <a:gd name="T31" fmla="*/ 2147483646 h 2158"/>
              <a:gd name="T32" fmla="*/ 2147483646 w 598"/>
              <a:gd name="T33" fmla="*/ 2147483646 h 2158"/>
              <a:gd name="T34" fmla="*/ 2147483646 w 598"/>
              <a:gd name="T35" fmla="*/ 2147483646 h 2158"/>
              <a:gd name="T36" fmla="*/ 2147483646 w 598"/>
              <a:gd name="T37" fmla="*/ 2147483646 h 2158"/>
              <a:gd name="T38" fmla="*/ 2147483646 w 598"/>
              <a:gd name="T39" fmla="*/ 2147483646 h 2158"/>
              <a:gd name="T40" fmla="*/ 2147483646 w 598"/>
              <a:gd name="T41" fmla="*/ 2147483646 h 2158"/>
              <a:gd name="T42" fmla="*/ 2147483646 w 598"/>
              <a:gd name="T43" fmla="*/ 2147483646 h 2158"/>
              <a:gd name="T44" fmla="*/ 2147483646 w 598"/>
              <a:gd name="T45" fmla="*/ 2147483646 h 2158"/>
              <a:gd name="T46" fmla="*/ 2147483646 w 598"/>
              <a:gd name="T47" fmla="*/ 2147483646 h 2158"/>
              <a:gd name="T48" fmla="*/ 2147483646 w 598"/>
              <a:gd name="T49" fmla="*/ 2147483646 h 2158"/>
              <a:gd name="T50" fmla="*/ 2147483646 w 598"/>
              <a:gd name="T51" fmla="*/ 2147483646 h 2158"/>
              <a:gd name="T52" fmla="*/ 2147483646 w 598"/>
              <a:gd name="T53" fmla="*/ 2147483646 h 2158"/>
              <a:gd name="T54" fmla="*/ 2147483646 w 598"/>
              <a:gd name="T55" fmla="*/ 2147483646 h 2158"/>
              <a:gd name="T56" fmla="*/ 2147483646 w 598"/>
              <a:gd name="T57" fmla="*/ 2147483646 h 2158"/>
              <a:gd name="T58" fmla="*/ 0 w 598"/>
              <a:gd name="T59" fmla="*/ 2147483646 h 2158"/>
              <a:gd name="T60" fmla="*/ 2147483646 w 598"/>
              <a:gd name="T61" fmla="*/ 2147483646 h 2158"/>
              <a:gd name="T62" fmla="*/ 2147483646 w 598"/>
              <a:gd name="T63" fmla="*/ 2147483646 h 2158"/>
              <a:gd name="T64" fmla="*/ 2147483646 w 598"/>
              <a:gd name="T65" fmla="*/ 2147483646 h 2158"/>
              <a:gd name="T66" fmla="*/ 2147483646 w 598"/>
              <a:gd name="T67" fmla="*/ 2147483646 h 2158"/>
              <a:gd name="T68" fmla="*/ 2147483646 w 598"/>
              <a:gd name="T69" fmla="*/ 2147483646 h 2158"/>
              <a:gd name="T70" fmla="*/ 2147483646 w 598"/>
              <a:gd name="T71" fmla="*/ 2147483646 h 2158"/>
              <a:gd name="T72" fmla="*/ 2147483646 w 598"/>
              <a:gd name="T73" fmla="*/ 2147483646 h 2158"/>
              <a:gd name="T74" fmla="*/ 2147483646 w 598"/>
              <a:gd name="T75" fmla="*/ 2147483646 h 2158"/>
              <a:gd name="T76" fmla="*/ 2147483646 w 598"/>
              <a:gd name="T77" fmla="*/ 2147483646 h 2158"/>
              <a:gd name="T78" fmla="*/ 2147483646 w 598"/>
              <a:gd name="T79" fmla="*/ 2147483646 h 2158"/>
              <a:gd name="T80" fmla="*/ 2147483646 w 598"/>
              <a:gd name="T81" fmla="*/ 2147483646 h 2158"/>
              <a:gd name="T82" fmla="*/ 2147483646 w 598"/>
              <a:gd name="T83" fmla="*/ 2147483646 h 2158"/>
              <a:gd name="T84" fmla="*/ 2147483646 w 598"/>
              <a:gd name="T85" fmla="*/ 2147483646 h 2158"/>
              <a:gd name="T86" fmla="*/ 2147483646 w 598"/>
              <a:gd name="T87" fmla="*/ 2147483646 h 2158"/>
              <a:gd name="T88" fmla="*/ 2147483646 w 598"/>
              <a:gd name="T89" fmla="*/ 2147483646 h 2158"/>
              <a:gd name="T90" fmla="*/ 2147483646 w 598"/>
              <a:gd name="T91" fmla="*/ 2147483646 h 2158"/>
              <a:gd name="T92" fmla="*/ 2147483646 w 598"/>
              <a:gd name="T93" fmla="*/ 2147483646 h 2158"/>
              <a:gd name="T94" fmla="*/ 2147483646 w 598"/>
              <a:gd name="T95" fmla="*/ 2147483646 h 2158"/>
              <a:gd name="T96" fmla="*/ 2147483646 w 598"/>
              <a:gd name="T97" fmla="*/ 2147483646 h 2158"/>
              <a:gd name="T98" fmla="*/ 2147483646 w 598"/>
              <a:gd name="T99" fmla="*/ 2147483646 h 2158"/>
              <a:gd name="T100" fmla="*/ 2147483646 w 598"/>
              <a:gd name="T101" fmla="*/ 2147483646 h 2158"/>
              <a:gd name="T102" fmla="*/ 2147483646 w 598"/>
              <a:gd name="T103" fmla="*/ 2147483646 h 2158"/>
              <a:gd name="T104" fmla="*/ 2147483646 w 598"/>
              <a:gd name="T105" fmla="*/ 2147483646 h 2158"/>
              <a:gd name="T106" fmla="*/ 2147483646 w 598"/>
              <a:gd name="T107" fmla="*/ 2147483646 h 2158"/>
              <a:gd name="T108" fmla="*/ 2147483646 w 598"/>
              <a:gd name="T109" fmla="*/ 2147483646 h 2158"/>
              <a:gd name="T110" fmla="*/ 2147483646 w 598"/>
              <a:gd name="T111" fmla="*/ 2147483646 h 2158"/>
              <a:gd name="T112" fmla="*/ 2147483646 w 598"/>
              <a:gd name="T113" fmla="*/ 2147483646 h 2158"/>
              <a:gd name="T114" fmla="*/ 2147483646 w 598"/>
              <a:gd name="T115" fmla="*/ 2147483646 h 2158"/>
              <a:gd name="T116" fmla="*/ 2147483646 w 598"/>
              <a:gd name="T117" fmla="*/ 2147483646 h 2158"/>
              <a:gd name="T118" fmla="*/ 2147483646 w 598"/>
              <a:gd name="T119" fmla="*/ 2147483646 h 2158"/>
              <a:gd name="T120" fmla="*/ 2147483646 w 598"/>
              <a:gd name="T121" fmla="*/ 2147483646 h 2158"/>
              <a:gd name="T122" fmla="*/ 2147483646 w 598"/>
              <a:gd name="T123" fmla="*/ 2147483646 h 215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98"/>
              <a:gd name="T187" fmla="*/ 0 h 2158"/>
              <a:gd name="T188" fmla="*/ 598 w 598"/>
              <a:gd name="T189" fmla="*/ 2158 h 215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98" h="2158">
                <a:moveTo>
                  <a:pt x="491" y="2046"/>
                </a:moveTo>
                <a:lnTo>
                  <a:pt x="480" y="2045"/>
                </a:lnTo>
                <a:lnTo>
                  <a:pt x="469" y="2043"/>
                </a:lnTo>
                <a:lnTo>
                  <a:pt x="456" y="2039"/>
                </a:lnTo>
                <a:lnTo>
                  <a:pt x="444" y="2034"/>
                </a:lnTo>
                <a:lnTo>
                  <a:pt x="431" y="2028"/>
                </a:lnTo>
                <a:lnTo>
                  <a:pt x="418" y="2021"/>
                </a:lnTo>
                <a:lnTo>
                  <a:pt x="405" y="2013"/>
                </a:lnTo>
                <a:lnTo>
                  <a:pt x="392" y="2003"/>
                </a:lnTo>
                <a:lnTo>
                  <a:pt x="379" y="1994"/>
                </a:lnTo>
                <a:lnTo>
                  <a:pt x="368" y="1985"/>
                </a:lnTo>
                <a:lnTo>
                  <a:pt x="357" y="1976"/>
                </a:lnTo>
                <a:lnTo>
                  <a:pt x="349" y="1966"/>
                </a:lnTo>
                <a:lnTo>
                  <a:pt x="342" y="1955"/>
                </a:lnTo>
                <a:lnTo>
                  <a:pt x="337" y="1946"/>
                </a:lnTo>
                <a:lnTo>
                  <a:pt x="333" y="1937"/>
                </a:lnTo>
                <a:lnTo>
                  <a:pt x="332" y="1929"/>
                </a:lnTo>
                <a:lnTo>
                  <a:pt x="332" y="1919"/>
                </a:lnTo>
                <a:lnTo>
                  <a:pt x="333" y="1909"/>
                </a:lnTo>
                <a:lnTo>
                  <a:pt x="336" y="1900"/>
                </a:lnTo>
                <a:lnTo>
                  <a:pt x="339" y="1893"/>
                </a:lnTo>
                <a:lnTo>
                  <a:pt x="341" y="1887"/>
                </a:lnTo>
                <a:lnTo>
                  <a:pt x="343" y="1880"/>
                </a:lnTo>
                <a:lnTo>
                  <a:pt x="344" y="1874"/>
                </a:lnTo>
                <a:lnTo>
                  <a:pt x="345" y="1868"/>
                </a:lnTo>
                <a:lnTo>
                  <a:pt x="345" y="1863"/>
                </a:lnTo>
                <a:lnTo>
                  <a:pt x="345" y="1855"/>
                </a:lnTo>
                <a:lnTo>
                  <a:pt x="345" y="1843"/>
                </a:lnTo>
                <a:lnTo>
                  <a:pt x="345" y="1824"/>
                </a:lnTo>
                <a:lnTo>
                  <a:pt x="345" y="1818"/>
                </a:lnTo>
                <a:lnTo>
                  <a:pt x="348" y="1812"/>
                </a:lnTo>
                <a:lnTo>
                  <a:pt x="351" y="1807"/>
                </a:lnTo>
                <a:lnTo>
                  <a:pt x="355" y="1802"/>
                </a:lnTo>
                <a:lnTo>
                  <a:pt x="359" y="1797"/>
                </a:lnTo>
                <a:lnTo>
                  <a:pt x="362" y="1791"/>
                </a:lnTo>
                <a:lnTo>
                  <a:pt x="364" y="1783"/>
                </a:lnTo>
                <a:lnTo>
                  <a:pt x="365" y="1775"/>
                </a:lnTo>
                <a:lnTo>
                  <a:pt x="364" y="1768"/>
                </a:lnTo>
                <a:lnTo>
                  <a:pt x="363" y="1762"/>
                </a:lnTo>
                <a:lnTo>
                  <a:pt x="362" y="1756"/>
                </a:lnTo>
                <a:lnTo>
                  <a:pt x="360" y="1750"/>
                </a:lnTo>
                <a:lnTo>
                  <a:pt x="354" y="1740"/>
                </a:lnTo>
                <a:lnTo>
                  <a:pt x="349" y="1728"/>
                </a:lnTo>
                <a:lnTo>
                  <a:pt x="342" y="1718"/>
                </a:lnTo>
                <a:lnTo>
                  <a:pt x="337" y="1707"/>
                </a:lnTo>
                <a:lnTo>
                  <a:pt x="334" y="1702"/>
                </a:lnTo>
                <a:lnTo>
                  <a:pt x="333" y="1696"/>
                </a:lnTo>
                <a:lnTo>
                  <a:pt x="332" y="1690"/>
                </a:lnTo>
                <a:lnTo>
                  <a:pt x="332" y="1683"/>
                </a:lnTo>
                <a:lnTo>
                  <a:pt x="331" y="1670"/>
                </a:lnTo>
                <a:lnTo>
                  <a:pt x="330" y="1659"/>
                </a:lnTo>
                <a:lnTo>
                  <a:pt x="329" y="1648"/>
                </a:lnTo>
                <a:lnTo>
                  <a:pt x="327" y="1638"/>
                </a:lnTo>
                <a:lnTo>
                  <a:pt x="320" y="1617"/>
                </a:lnTo>
                <a:lnTo>
                  <a:pt x="312" y="1599"/>
                </a:lnTo>
                <a:lnTo>
                  <a:pt x="303" y="1581"/>
                </a:lnTo>
                <a:lnTo>
                  <a:pt x="292" y="1563"/>
                </a:lnTo>
                <a:lnTo>
                  <a:pt x="281" y="1547"/>
                </a:lnTo>
                <a:lnTo>
                  <a:pt x="269" y="1530"/>
                </a:lnTo>
                <a:lnTo>
                  <a:pt x="256" y="1514"/>
                </a:lnTo>
                <a:lnTo>
                  <a:pt x="245" y="1496"/>
                </a:lnTo>
                <a:lnTo>
                  <a:pt x="235" y="1478"/>
                </a:lnTo>
                <a:lnTo>
                  <a:pt x="226" y="1460"/>
                </a:lnTo>
                <a:lnTo>
                  <a:pt x="221" y="1449"/>
                </a:lnTo>
                <a:lnTo>
                  <a:pt x="217" y="1439"/>
                </a:lnTo>
                <a:lnTo>
                  <a:pt x="214" y="1428"/>
                </a:lnTo>
                <a:lnTo>
                  <a:pt x="210" y="1417"/>
                </a:lnTo>
                <a:lnTo>
                  <a:pt x="208" y="1406"/>
                </a:lnTo>
                <a:lnTo>
                  <a:pt x="207" y="1393"/>
                </a:lnTo>
                <a:lnTo>
                  <a:pt x="206" y="1381"/>
                </a:lnTo>
                <a:lnTo>
                  <a:pt x="206" y="1368"/>
                </a:lnTo>
                <a:lnTo>
                  <a:pt x="206" y="1355"/>
                </a:lnTo>
                <a:lnTo>
                  <a:pt x="207" y="1342"/>
                </a:lnTo>
                <a:lnTo>
                  <a:pt x="209" y="1331"/>
                </a:lnTo>
                <a:lnTo>
                  <a:pt x="213" y="1320"/>
                </a:lnTo>
                <a:lnTo>
                  <a:pt x="215" y="1309"/>
                </a:lnTo>
                <a:lnTo>
                  <a:pt x="217" y="1299"/>
                </a:lnTo>
                <a:lnTo>
                  <a:pt x="218" y="1287"/>
                </a:lnTo>
                <a:lnTo>
                  <a:pt x="219" y="1276"/>
                </a:lnTo>
                <a:lnTo>
                  <a:pt x="218" y="1268"/>
                </a:lnTo>
                <a:lnTo>
                  <a:pt x="217" y="1261"/>
                </a:lnTo>
                <a:lnTo>
                  <a:pt x="216" y="1254"/>
                </a:lnTo>
                <a:lnTo>
                  <a:pt x="214" y="1248"/>
                </a:lnTo>
                <a:lnTo>
                  <a:pt x="208" y="1235"/>
                </a:lnTo>
                <a:lnTo>
                  <a:pt x="203" y="1223"/>
                </a:lnTo>
                <a:lnTo>
                  <a:pt x="196" y="1210"/>
                </a:lnTo>
                <a:lnTo>
                  <a:pt x="191" y="1197"/>
                </a:lnTo>
                <a:lnTo>
                  <a:pt x="188" y="1190"/>
                </a:lnTo>
                <a:lnTo>
                  <a:pt x="187" y="1183"/>
                </a:lnTo>
                <a:lnTo>
                  <a:pt x="186" y="1174"/>
                </a:lnTo>
                <a:lnTo>
                  <a:pt x="185" y="1165"/>
                </a:lnTo>
                <a:lnTo>
                  <a:pt x="186" y="1158"/>
                </a:lnTo>
                <a:lnTo>
                  <a:pt x="189" y="1152"/>
                </a:lnTo>
                <a:lnTo>
                  <a:pt x="194" y="1146"/>
                </a:lnTo>
                <a:lnTo>
                  <a:pt x="199" y="1141"/>
                </a:lnTo>
                <a:lnTo>
                  <a:pt x="204" y="1135"/>
                </a:lnTo>
                <a:lnTo>
                  <a:pt x="208" y="1129"/>
                </a:lnTo>
                <a:lnTo>
                  <a:pt x="211" y="1123"/>
                </a:lnTo>
                <a:lnTo>
                  <a:pt x="213" y="1115"/>
                </a:lnTo>
                <a:lnTo>
                  <a:pt x="211" y="1109"/>
                </a:lnTo>
                <a:lnTo>
                  <a:pt x="209" y="1103"/>
                </a:lnTo>
                <a:lnTo>
                  <a:pt x="206" y="1097"/>
                </a:lnTo>
                <a:lnTo>
                  <a:pt x="203" y="1092"/>
                </a:lnTo>
                <a:lnTo>
                  <a:pt x="198" y="1087"/>
                </a:lnTo>
                <a:lnTo>
                  <a:pt x="195" y="1082"/>
                </a:lnTo>
                <a:lnTo>
                  <a:pt x="193" y="1078"/>
                </a:lnTo>
                <a:lnTo>
                  <a:pt x="192" y="1073"/>
                </a:lnTo>
                <a:lnTo>
                  <a:pt x="195" y="1064"/>
                </a:lnTo>
                <a:lnTo>
                  <a:pt x="203" y="1049"/>
                </a:lnTo>
                <a:lnTo>
                  <a:pt x="206" y="1041"/>
                </a:lnTo>
                <a:lnTo>
                  <a:pt x="209" y="1033"/>
                </a:lnTo>
                <a:lnTo>
                  <a:pt x="211" y="1025"/>
                </a:lnTo>
                <a:lnTo>
                  <a:pt x="213" y="1018"/>
                </a:lnTo>
                <a:lnTo>
                  <a:pt x="203" y="1018"/>
                </a:lnTo>
                <a:lnTo>
                  <a:pt x="192" y="1018"/>
                </a:lnTo>
                <a:lnTo>
                  <a:pt x="198" y="1012"/>
                </a:lnTo>
                <a:lnTo>
                  <a:pt x="205" y="1003"/>
                </a:lnTo>
                <a:lnTo>
                  <a:pt x="207" y="998"/>
                </a:lnTo>
                <a:lnTo>
                  <a:pt x="210" y="993"/>
                </a:lnTo>
                <a:lnTo>
                  <a:pt x="211" y="987"/>
                </a:lnTo>
                <a:lnTo>
                  <a:pt x="213" y="980"/>
                </a:lnTo>
                <a:lnTo>
                  <a:pt x="211" y="970"/>
                </a:lnTo>
                <a:lnTo>
                  <a:pt x="208" y="961"/>
                </a:lnTo>
                <a:lnTo>
                  <a:pt x="205" y="951"/>
                </a:lnTo>
                <a:lnTo>
                  <a:pt x="199" y="943"/>
                </a:lnTo>
                <a:lnTo>
                  <a:pt x="187" y="927"/>
                </a:lnTo>
                <a:lnTo>
                  <a:pt x="172" y="910"/>
                </a:lnTo>
                <a:lnTo>
                  <a:pt x="165" y="902"/>
                </a:lnTo>
                <a:lnTo>
                  <a:pt x="158" y="892"/>
                </a:lnTo>
                <a:lnTo>
                  <a:pt x="151" y="883"/>
                </a:lnTo>
                <a:lnTo>
                  <a:pt x="144" y="874"/>
                </a:lnTo>
                <a:lnTo>
                  <a:pt x="140" y="863"/>
                </a:lnTo>
                <a:lnTo>
                  <a:pt x="136" y="852"/>
                </a:lnTo>
                <a:lnTo>
                  <a:pt x="134" y="839"/>
                </a:lnTo>
                <a:lnTo>
                  <a:pt x="132" y="826"/>
                </a:lnTo>
                <a:lnTo>
                  <a:pt x="132" y="794"/>
                </a:lnTo>
                <a:lnTo>
                  <a:pt x="132" y="766"/>
                </a:lnTo>
                <a:lnTo>
                  <a:pt x="132" y="736"/>
                </a:lnTo>
                <a:lnTo>
                  <a:pt x="132" y="697"/>
                </a:lnTo>
                <a:lnTo>
                  <a:pt x="134" y="686"/>
                </a:lnTo>
                <a:lnTo>
                  <a:pt x="135" y="675"/>
                </a:lnTo>
                <a:lnTo>
                  <a:pt x="138" y="665"/>
                </a:lnTo>
                <a:lnTo>
                  <a:pt x="141" y="655"/>
                </a:lnTo>
                <a:lnTo>
                  <a:pt x="151" y="637"/>
                </a:lnTo>
                <a:lnTo>
                  <a:pt x="162" y="619"/>
                </a:lnTo>
                <a:lnTo>
                  <a:pt x="173" y="602"/>
                </a:lnTo>
                <a:lnTo>
                  <a:pt x="183" y="584"/>
                </a:lnTo>
                <a:lnTo>
                  <a:pt x="186" y="575"/>
                </a:lnTo>
                <a:lnTo>
                  <a:pt x="189" y="564"/>
                </a:lnTo>
                <a:lnTo>
                  <a:pt x="192" y="554"/>
                </a:lnTo>
                <a:lnTo>
                  <a:pt x="192" y="543"/>
                </a:lnTo>
                <a:lnTo>
                  <a:pt x="192" y="535"/>
                </a:lnTo>
                <a:lnTo>
                  <a:pt x="191" y="528"/>
                </a:lnTo>
                <a:lnTo>
                  <a:pt x="189" y="522"/>
                </a:lnTo>
                <a:lnTo>
                  <a:pt x="187" y="516"/>
                </a:lnTo>
                <a:lnTo>
                  <a:pt x="182" y="504"/>
                </a:lnTo>
                <a:lnTo>
                  <a:pt x="175" y="493"/>
                </a:lnTo>
                <a:lnTo>
                  <a:pt x="170" y="483"/>
                </a:lnTo>
                <a:lnTo>
                  <a:pt x="164" y="472"/>
                </a:lnTo>
                <a:lnTo>
                  <a:pt x="162" y="466"/>
                </a:lnTo>
                <a:lnTo>
                  <a:pt x="160" y="459"/>
                </a:lnTo>
                <a:lnTo>
                  <a:pt x="160" y="451"/>
                </a:lnTo>
                <a:lnTo>
                  <a:pt x="159" y="444"/>
                </a:lnTo>
                <a:lnTo>
                  <a:pt x="160" y="436"/>
                </a:lnTo>
                <a:lnTo>
                  <a:pt x="162" y="429"/>
                </a:lnTo>
                <a:lnTo>
                  <a:pt x="165" y="423"/>
                </a:lnTo>
                <a:lnTo>
                  <a:pt x="171" y="417"/>
                </a:lnTo>
                <a:lnTo>
                  <a:pt x="182" y="406"/>
                </a:lnTo>
                <a:lnTo>
                  <a:pt x="195" y="394"/>
                </a:lnTo>
                <a:lnTo>
                  <a:pt x="203" y="388"/>
                </a:lnTo>
                <a:lnTo>
                  <a:pt x="209" y="381"/>
                </a:lnTo>
                <a:lnTo>
                  <a:pt x="215" y="374"/>
                </a:lnTo>
                <a:lnTo>
                  <a:pt x="220" y="365"/>
                </a:lnTo>
                <a:lnTo>
                  <a:pt x="226" y="356"/>
                </a:lnTo>
                <a:lnTo>
                  <a:pt x="229" y="346"/>
                </a:lnTo>
                <a:lnTo>
                  <a:pt x="231" y="334"/>
                </a:lnTo>
                <a:lnTo>
                  <a:pt x="232" y="321"/>
                </a:lnTo>
                <a:lnTo>
                  <a:pt x="227" y="320"/>
                </a:lnTo>
                <a:lnTo>
                  <a:pt x="221" y="319"/>
                </a:lnTo>
                <a:lnTo>
                  <a:pt x="216" y="318"/>
                </a:lnTo>
                <a:lnTo>
                  <a:pt x="210" y="315"/>
                </a:lnTo>
                <a:lnTo>
                  <a:pt x="200" y="308"/>
                </a:lnTo>
                <a:lnTo>
                  <a:pt x="192" y="300"/>
                </a:lnTo>
                <a:lnTo>
                  <a:pt x="183" y="289"/>
                </a:lnTo>
                <a:lnTo>
                  <a:pt x="174" y="276"/>
                </a:lnTo>
                <a:lnTo>
                  <a:pt x="166" y="264"/>
                </a:lnTo>
                <a:lnTo>
                  <a:pt x="160" y="250"/>
                </a:lnTo>
                <a:lnTo>
                  <a:pt x="153" y="237"/>
                </a:lnTo>
                <a:lnTo>
                  <a:pt x="148" y="222"/>
                </a:lnTo>
                <a:lnTo>
                  <a:pt x="143" y="209"/>
                </a:lnTo>
                <a:lnTo>
                  <a:pt x="140" y="196"/>
                </a:lnTo>
                <a:lnTo>
                  <a:pt x="135" y="174"/>
                </a:lnTo>
                <a:lnTo>
                  <a:pt x="132" y="160"/>
                </a:lnTo>
                <a:lnTo>
                  <a:pt x="132" y="148"/>
                </a:lnTo>
                <a:lnTo>
                  <a:pt x="131" y="137"/>
                </a:lnTo>
                <a:lnTo>
                  <a:pt x="129" y="125"/>
                </a:lnTo>
                <a:lnTo>
                  <a:pt x="128" y="114"/>
                </a:lnTo>
                <a:lnTo>
                  <a:pt x="125" y="103"/>
                </a:lnTo>
                <a:lnTo>
                  <a:pt x="121" y="93"/>
                </a:lnTo>
                <a:lnTo>
                  <a:pt x="118" y="84"/>
                </a:lnTo>
                <a:lnTo>
                  <a:pt x="114" y="74"/>
                </a:lnTo>
                <a:lnTo>
                  <a:pt x="103" y="55"/>
                </a:lnTo>
                <a:lnTo>
                  <a:pt x="91" y="37"/>
                </a:lnTo>
                <a:lnTo>
                  <a:pt x="75" y="19"/>
                </a:lnTo>
                <a:lnTo>
                  <a:pt x="59" y="0"/>
                </a:lnTo>
                <a:lnTo>
                  <a:pt x="54" y="14"/>
                </a:lnTo>
                <a:lnTo>
                  <a:pt x="49" y="25"/>
                </a:lnTo>
                <a:lnTo>
                  <a:pt x="41" y="37"/>
                </a:lnTo>
                <a:lnTo>
                  <a:pt x="32" y="50"/>
                </a:lnTo>
                <a:lnTo>
                  <a:pt x="0" y="44"/>
                </a:lnTo>
                <a:lnTo>
                  <a:pt x="0" y="62"/>
                </a:lnTo>
                <a:lnTo>
                  <a:pt x="2" y="81"/>
                </a:lnTo>
                <a:lnTo>
                  <a:pt x="4" y="98"/>
                </a:lnTo>
                <a:lnTo>
                  <a:pt x="7" y="114"/>
                </a:lnTo>
                <a:lnTo>
                  <a:pt x="14" y="145"/>
                </a:lnTo>
                <a:lnTo>
                  <a:pt x="23" y="173"/>
                </a:lnTo>
                <a:lnTo>
                  <a:pt x="31" y="200"/>
                </a:lnTo>
                <a:lnTo>
                  <a:pt x="39" y="227"/>
                </a:lnTo>
                <a:lnTo>
                  <a:pt x="41" y="241"/>
                </a:lnTo>
                <a:lnTo>
                  <a:pt x="45" y="255"/>
                </a:lnTo>
                <a:lnTo>
                  <a:pt x="46" y="269"/>
                </a:lnTo>
                <a:lnTo>
                  <a:pt x="46" y="283"/>
                </a:lnTo>
                <a:lnTo>
                  <a:pt x="46" y="295"/>
                </a:lnTo>
                <a:lnTo>
                  <a:pt x="42" y="304"/>
                </a:lnTo>
                <a:lnTo>
                  <a:pt x="40" y="313"/>
                </a:lnTo>
                <a:lnTo>
                  <a:pt x="36" y="320"/>
                </a:lnTo>
                <a:lnTo>
                  <a:pt x="32" y="327"/>
                </a:lnTo>
                <a:lnTo>
                  <a:pt x="29" y="335"/>
                </a:lnTo>
                <a:lnTo>
                  <a:pt x="27" y="342"/>
                </a:lnTo>
                <a:lnTo>
                  <a:pt x="26" y="352"/>
                </a:lnTo>
                <a:lnTo>
                  <a:pt x="27" y="374"/>
                </a:lnTo>
                <a:lnTo>
                  <a:pt x="30" y="395"/>
                </a:lnTo>
                <a:lnTo>
                  <a:pt x="35" y="416"/>
                </a:lnTo>
                <a:lnTo>
                  <a:pt x="39" y="435"/>
                </a:lnTo>
                <a:lnTo>
                  <a:pt x="45" y="457"/>
                </a:lnTo>
                <a:lnTo>
                  <a:pt x="49" y="477"/>
                </a:lnTo>
                <a:lnTo>
                  <a:pt x="51" y="500"/>
                </a:lnTo>
                <a:lnTo>
                  <a:pt x="52" y="524"/>
                </a:lnTo>
                <a:lnTo>
                  <a:pt x="51" y="553"/>
                </a:lnTo>
                <a:lnTo>
                  <a:pt x="49" y="572"/>
                </a:lnTo>
                <a:lnTo>
                  <a:pt x="47" y="588"/>
                </a:lnTo>
                <a:lnTo>
                  <a:pt x="46" y="610"/>
                </a:lnTo>
                <a:lnTo>
                  <a:pt x="46" y="622"/>
                </a:lnTo>
                <a:lnTo>
                  <a:pt x="46" y="635"/>
                </a:lnTo>
                <a:lnTo>
                  <a:pt x="46" y="649"/>
                </a:lnTo>
                <a:lnTo>
                  <a:pt x="46" y="660"/>
                </a:lnTo>
                <a:lnTo>
                  <a:pt x="41" y="666"/>
                </a:lnTo>
                <a:lnTo>
                  <a:pt x="37" y="675"/>
                </a:lnTo>
                <a:lnTo>
                  <a:pt x="34" y="687"/>
                </a:lnTo>
                <a:lnTo>
                  <a:pt x="32" y="697"/>
                </a:lnTo>
                <a:lnTo>
                  <a:pt x="34" y="709"/>
                </a:lnTo>
                <a:lnTo>
                  <a:pt x="36" y="718"/>
                </a:lnTo>
                <a:lnTo>
                  <a:pt x="39" y="725"/>
                </a:lnTo>
                <a:lnTo>
                  <a:pt x="42" y="731"/>
                </a:lnTo>
                <a:lnTo>
                  <a:pt x="47" y="737"/>
                </a:lnTo>
                <a:lnTo>
                  <a:pt x="50" y="741"/>
                </a:lnTo>
                <a:lnTo>
                  <a:pt x="52" y="746"/>
                </a:lnTo>
                <a:lnTo>
                  <a:pt x="52" y="752"/>
                </a:lnTo>
                <a:lnTo>
                  <a:pt x="52" y="767"/>
                </a:lnTo>
                <a:lnTo>
                  <a:pt x="52" y="782"/>
                </a:lnTo>
                <a:lnTo>
                  <a:pt x="52" y="797"/>
                </a:lnTo>
                <a:lnTo>
                  <a:pt x="52" y="808"/>
                </a:lnTo>
                <a:lnTo>
                  <a:pt x="53" y="822"/>
                </a:lnTo>
                <a:lnTo>
                  <a:pt x="58" y="847"/>
                </a:lnTo>
                <a:lnTo>
                  <a:pt x="60" y="860"/>
                </a:lnTo>
                <a:lnTo>
                  <a:pt x="64" y="871"/>
                </a:lnTo>
                <a:lnTo>
                  <a:pt x="65" y="875"/>
                </a:lnTo>
                <a:lnTo>
                  <a:pt x="68" y="879"/>
                </a:lnTo>
                <a:lnTo>
                  <a:pt x="70" y="881"/>
                </a:lnTo>
                <a:lnTo>
                  <a:pt x="73" y="881"/>
                </a:lnTo>
                <a:lnTo>
                  <a:pt x="76" y="894"/>
                </a:lnTo>
                <a:lnTo>
                  <a:pt x="80" y="905"/>
                </a:lnTo>
                <a:lnTo>
                  <a:pt x="81" y="913"/>
                </a:lnTo>
                <a:lnTo>
                  <a:pt x="81" y="921"/>
                </a:lnTo>
                <a:lnTo>
                  <a:pt x="80" y="936"/>
                </a:lnTo>
                <a:lnTo>
                  <a:pt x="80" y="956"/>
                </a:lnTo>
                <a:lnTo>
                  <a:pt x="79" y="980"/>
                </a:lnTo>
                <a:lnTo>
                  <a:pt x="78" y="1002"/>
                </a:lnTo>
                <a:lnTo>
                  <a:pt x="75" y="1024"/>
                </a:lnTo>
                <a:lnTo>
                  <a:pt x="73" y="1045"/>
                </a:lnTo>
                <a:lnTo>
                  <a:pt x="70" y="1065"/>
                </a:lnTo>
                <a:lnTo>
                  <a:pt x="68" y="1087"/>
                </a:lnTo>
                <a:lnTo>
                  <a:pt x="67" y="1110"/>
                </a:lnTo>
                <a:lnTo>
                  <a:pt x="67" y="1135"/>
                </a:lnTo>
                <a:lnTo>
                  <a:pt x="65" y="1141"/>
                </a:lnTo>
                <a:lnTo>
                  <a:pt x="64" y="1147"/>
                </a:lnTo>
                <a:lnTo>
                  <a:pt x="63" y="1152"/>
                </a:lnTo>
                <a:lnTo>
                  <a:pt x="62" y="1156"/>
                </a:lnTo>
                <a:lnTo>
                  <a:pt x="58" y="1163"/>
                </a:lnTo>
                <a:lnTo>
                  <a:pt x="52" y="1169"/>
                </a:lnTo>
                <a:lnTo>
                  <a:pt x="48" y="1175"/>
                </a:lnTo>
                <a:lnTo>
                  <a:pt x="43" y="1181"/>
                </a:lnTo>
                <a:lnTo>
                  <a:pt x="41" y="1185"/>
                </a:lnTo>
                <a:lnTo>
                  <a:pt x="40" y="1188"/>
                </a:lnTo>
                <a:lnTo>
                  <a:pt x="40" y="1192"/>
                </a:lnTo>
                <a:lnTo>
                  <a:pt x="39" y="1196"/>
                </a:lnTo>
                <a:lnTo>
                  <a:pt x="40" y="1205"/>
                </a:lnTo>
                <a:lnTo>
                  <a:pt x="42" y="1215"/>
                </a:lnTo>
                <a:lnTo>
                  <a:pt x="46" y="1225"/>
                </a:lnTo>
                <a:lnTo>
                  <a:pt x="50" y="1237"/>
                </a:lnTo>
                <a:lnTo>
                  <a:pt x="60" y="1258"/>
                </a:lnTo>
                <a:lnTo>
                  <a:pt x="73" y="1279"/>
                </a:lnTo>
                <a:lnTo>
                  <a:pt x="85" y="1299"/>
                </a:lnTo>
                <a:lnTo>
                  <a:pt x="95" y="1317"/>
                </a:lnTo>
                <a:lnTo>
                  <a:pt x="99" y="1325"/>
                </a:lnTo>
                <a:lnTo>
                  <a:pt x="103" y="1332"/>
                </a:lnTo>
                <a:lnTo>
                  <a:pt x="105" y="1338"/>
                </a:lnTo>
                <a:lnTo>
                  <a:pt x="106" y="1343"/>
                </a:lnTo>
                <a:lnTo>
                  <a:pt x="105" y="1351"/>
                </a:lnTo>
                <a:lnTo>
                  <a:pt x="104" y="1358"/>
                </a:lnTo>
                <a:lnTo>
                  <a:pt x="102" y="1365"/>
                </a:lnTo>
                <a:lnTo>
                  <a:pt x="99" y="1372"/>
                </a:lnTo>
                <a:lnTo>
                  <a:pt x="97" y="1380"/>
                </a:lnTo>
                <a:lnTo>
                  <a:pt x="95" y="1388"/>
                </a:lnTo>
                <a:lnTo>
                  <a:pt x="93" y="1396"/>
                </a:lnTo>
                <a:lnTo>
                  <a:pt x="93" y="1406"/>
                </a:lnTo>
                <a:lnTo>
                  <a:pt x="93" y="1415"/>
                </a:lnTo>
                <a:lnTo>
                  <a:pt x="94" y="1424"/>
                </a:lnTo>
                <a:lnTo>
                  <a:pt x="96" y="1432"/>
                </a:lnTo>
                <a:lnTo>
                  <a:pt x="98" y="1438"/>
                </a:lnTo>
                <a:lnTo>
                  <a:pt x="102" y="1444"/>
                </a:lnTo>
                <a:lnTo>
                  <a:pt x="106" y="1449"/>
                </a:lnTo>
                <a:lnTo>
                  <a:pt x="112" y="1453"/>
                </a:lnTo>
                <a:lnTo>
                  <a:pt x="117" y="1457"/>
                </a:lnTo>
                <a:lnTo>
                  <a:pt x="123" y="1460"/>
                </a:lnTo>
                <a:lnTo>
                  <a:pt x="130" y="1463"/>
                </a:lnTo>
                <a:lnTo>
                  <a:pt x="138" y="1464"/>
                </a:lnTo>
                <a:lnTo>
                  <a:pt x="146" y="1465"/>
                </a:lnTo>
                <a:lnTo>
                  <a:pt x="164" y="1467"/>
                </a:lnTo>
                <a:lnTo>
                  <a:pt x="185" y="1467"/>
                </a:lnTo>
                <a:lnTo>
                  <a:pt x="191" y="1501"/>
                </a:lnTo>
                <a:lnTo>
                  <a:pt x="195" y="1531"/>
                </a:lnTo>
                <a:lnTo>
                  <a:pt x="197" y="1559"/>
                </a:lnTo>
                <a:lnTo>
                  <a:pt x="199" y="1590"/>
                </a:lnTo>
                <a:lnTo>
                  <a:pt x="202" y="1602"/>
                </a:lnTo>
                <a:lnTo>
                  <a:pt x="209" y="1621"/>
                </a:lnTo>
                <a:lnTo>
                  <a:pt x="216" y="1643"/>
                </a:lnTo>
                <a:lnTo>
                  <a:pt x="219" y="1658"/>
                </a:lnTo>
                <a:lnTo>
                  <a:pt x="219" y="1668"/>
                </a:lnTo>
                <a:lnTo>
                  <a:pt x="220" y="1679"/>
                </a:lnTo>
                <a:lnTo>
                  <a:pt x="221" y="1687"/>
                </a:lnTo>
                <a:lnTo>
                  <a:pt x="222" y="1694"/>
                </a:lnTo>
                <a:lnTo>
                  <a:pt x="227" y="1709"/>
                </a:lnTo>
                <a:lnTo>
                  <a:pt x="232" y="1725"/>
                </a:lnTo>
                <a:lnTo>
                  <a:pt x="202" y="1732"/>
                </a:lnTo>
                <a:lnTo>
                  <a:pt x="173" y="1739"/>
                </a:lnTo>
                <a:lnTo>
                  <a:pt x="166" y="1740"/>
                </a:lnTo>
                <a:lnTo>
                  <a:pt x="161" y="1743"/>
                </a:lnTo>
                <a:lnTo>
                  <a:pt x="155" y="1745"/>
                </a:lnTo>
                <a:lnTo>
                  <a:pt x="151" y="1749"/>
                </a:lnTo>
                <a:lnTo>
                  <a:pt x="147" y="1752"/>
                </a:lnTo>
                <a:lnTo>
                  <a:pt x="143" y="1757"/>
                </a:lnTo>
                <a:lnTo>
                  <a:pt x="141" y="1762"/>
                </a:lnTo>
                <a:lnTo>
                  <a:pt x="139" y="1769"/>
                </a:lnTo>
                <a:lnTo>
                  <a:pt x="164" y="1770"/>
                </a:lnTo>
                <a:lnTo>
                  <a:pt x="193" y="1773"/>
                </a:lnTo>
                <a:lnTo>
                  <a:pt x="207" y="1776"/>
                </a:lnTo>
                <a:lnTo>
                  <a:pt x="218" y="1779"/>
                </a:lnTo>
                <a:lnTo>
                  <a:pt x="224" y="1781"/>
                </a:lnTo>
                <a:lnTo>
                  <a:pt x="227" y="1783"/>
                </a:lnTo>
                <a:lnTo>
                  <a:pt x="230" y="1785"/>
                </a:lnTo>
                <a:lnTo>
                  <a:pt x="232" y="1787"/>
                </a:lnTo>
                <a:lnTo>
                  <a:pt x="243" y="1807"/>
                </a:lnTo>
                <a:lnTo>
                  <a:pt x="250" y="1820"/>
                </a:lnTo>
                <a:lnTo>
                  <a:pt x="253" y="1825"/>
                </a:lnTo>
                <a:lnTo>
                  <a:pt x="258" y="1828"/>
                </a:lnTo>
                <a:lnTo>
                  <a:pt x="263" y="1830"/>
                </a:lnTo>
                <a:lnTo>
                  <a:pt x="272" y="1830"/>
                </a:lnTo>
                <a:lnTo>
                  <a:pt x="272" y="1843"/>
                </a:lnTo>
                <a:lnTo>
                  <a:pt x="273" y="1857"/>
                </a:lnTo>
                <a:lnTo>
                  <a:pt x="275" y="1871"/>
                </a:lnTo>
                <a:lnTo>
                  <a:pt x="278" y="1884"/>
                </a:lnTo>
                <a:lnTo>
                  <a:pt x="282" y="1898"/>
                </a:lnTo>
                <a:lnTo>
                  <a:pt x="285" y="1912"/>
                </a:lnTo>
                <a:lnTo>
                  <a:pt x="289" y="1925"/>
                </a:lnTo>
                <a:lnTo>
                  <a:pt x="295" y="1937"/>
                </a:lnTo>
                <a:lnTo>
                  <a:pt x="301" y="1949"/>
                </a:lnTo>
                <a:lnTo>
                  <a:pt x="308" y="1961"/>
                </a:lnTo>
                <a:lnTo>
                  <a:pt x="315" y="1971"/>
                </a:lnTo>
                <a:lnTo>
                  <a:pt x="322" y="1980"/>
                </a:lnTo>
                <a:lnTo>
                  <a:pt x="330" y="1988"/>
                </a:lnTo>
                <a:lnTo>
                  <a:pt x="339" y="1995"/>
                </a:lnTo>
                <a:lnTo>
                  <a:pt x="349" y="2000"/>
                </a:lnTo>
                <a:lnTo>
                  <a:pt x="359" y="2003"/>
                </a:lnTo>
                <a:lnTo>
                  <a:pt x="359" y="2013"/>
                </a:lnTo>
                <a:lnTo>
                  <a:pt x="361" y="2021"/>
                </a:lnTo>
                <a:lnTo>
                  <a:pt x="364" y="2028"/>
                </a:lnTo>
                <a:lnTo>
                  <a:pt x="368" y="2034"/>
                </a:lnTo>
                <a:lnTo>
                  <a:pt x="374" y="2038"/>
                </a:lnTo>
                <a:lnTo>
                  <a:pt x="379" y="2042"/>
                </a:lnTo>
                <a:lnTo>
                  <a:pt x="386" y="2046"/>
                </a:lnTo>
                <a:lnTo>
                  <a:pt x="393" y="2048"/>
                </a:lnTo>
                <a:lnTo>
                  <a:pt x="407" y="2053"/>
                </a:lnTo>
                <a:lnTo>
                  <a:pt x="420" y="2057"/>
                </a:lnTo>
                <a:lnTo>
                  <a:pt x="426" y="2060"/>
                </a:lnTo>
                <a:lnTo>
                  <a:pt x="431" y="2063"/>
                </a:lnTo>
                <a:lnTo>
                  <a:pt x="435" y="2066"/>
                </a:lnTo>
                <a:lnTo>
                  <a:pt x="438" y="2071"/>
                </a:lnTo>
                <a:lnTo>
                  <a:pt x="424" y="2074"/>
                </a:lnTo>
                <a:lnTo>
                  <a:pt x="411" y="2077"/>
                </a:lnTo>
                <a:lnTo>
                  <a:pt x="415" y="2084"/>
                </a:lnTo>
                <a:lnTo>
                  <a:pt x="421" y="2091"/>
                </a:lnTo>
                <a:lnTo>
                  <a:pt x="429" y="2097"/>
                </a:lnTo>
                <a:lnTo>
                  <a:pt x="440" y="2102"/>
                </a:lnTo>
                <a:lnTo>
                  <a:pt x="452" y="2107"/>
                </a:lnTo>
                <a:lnTo>
                  <a:pt x="465" y="2110"/>
                </a:lnTo>
                <a:lnTo>
                  <a:pt x="480" y="2113"/>
                </a:lnTo>
                <a:lnTo>
                  <a:pt x="498" y="2114"/>
                </a:lnTo>
                <a:lnTo>
                  <a:pt x="502" y="2117"/>
                </a:lnTo>
                <a:lnTo>
                  <a:pt x="507" y="2121"/>
                </a:lnTo>
                <a:lnTo>
                  <a:pt x="510" y="2127"/>
                </a:lnTo>
                <a:lnTo>
                  <a:pt x="513" y="2131"/>
                </a:lnTo>
                <a:lnTo>
                  <a:pt x="519" y="2140"/>
                </a:lnTo>
                <a:lnTo>
                  <a:pt x="522" y="2149"/>
                </a:lnTo>
                <a:lnTo>
                  <a:pt x="527" y="2155"/>
                </a:lnTo>
                <a:lnTo>
                  <a:pt x="530" y="2158"/>
                </a:lnTo>
                <a:lnTo>
                  <a:pt x="531" y="2158"/>
                </a:lnTo>
                <a:lnTo>
                  <a:pt x="533" y="2157"/>
                </a:lnTo>
                <a:lnTo>
                  <a:pt x="535" y="2155"/>
                </a:lnTo>
                <a:lnTo>
                  <a:pt x="538" y="2151"/>
                </a:lnTo>
                <a:lnTo>
                  <a:pt x="543" y="2137"/>
                </a:lnTo>
                <a:lnTo>
                  <a:pt x="547" y="2125"/>
                </a:lnTo>
                <a:lnTo>
                  <a:pt x="554" y="2116"/>
                </a:lnTo>
                <a:lnTo>
                  <a:pt x="561" y="2109"/>
                </a:lnTo>
                <a:lnTo>
                  <a:pt x="567" y="2104"/>
                </a:lnTo>
                <a:lnTo>
                  <a:pt x="576" y="2101"/>
                </a:lnTo>
                <a:lnTo>
                  <a:pt x="586" y="2098"/>
                </a:lnTo>
                <a:lnTo>
                  <a:pt x="598" y="2095"/>
                </a:lnTo>
                <a:lnTo>
                  <a:pt x="592" y="2087"/>
                </a:lnTo>
                <a:lnTo>
                  <a:pt x="589" y="2081"/>
                </a:lnTo>
                <a:lnTo>
                  <a:pt x="588" y="2078"/>
                </a:lnTo>
                <a:lnTo>
                  <a:pt x="588" y="2076"/>
                </a:lnTo>
                <a:lnTo>
                  <a:pt x="589" y="2074"/>
                </a:lnTo>
                <a:lnTo>
                  <a:pt x="591" y="2071"/>
                </a:lnTo>
                <a:lnTo>
                  <a:pt x="491" y="204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08BE9EC-CEE4-48FA-B6D9-70166222AC25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497836" y="3254931"/>
            <a:ext cx="1058863" cy="1198562"/>
          </a:xfrm>
          <a:custGeom>
            <a:avLst/>
            <a:gdLst>
              <a:gd name="T0" fmla="*/ 2147483646 w 2226"/>
              <a:gd name="T1" fmla="*/ 2147483646 h 2292"/>
              <a:gd name="T2" fmla="*/ 2147483646 w 2226"/>
              <a:gd name="T3" fmla="*/ 2147483646 h 2292"/>
              <a:gd name="T4" fmla="*/ 2147483646 w 2226"/>
              <a:gd name="T5" fmla="*/ 2147483646 h 2292"/>
              <a:gd name="T6" fmla="*/ 2147483646 w 2226"/>
              <a:gd name="T7" fmla="*/ 2147483646 h 2292"/>
              <a:gd name="T8" fmla="*/ 2147483646 w 2226"/>
              <a:gd name="T9" fmla="*/ 2147483646 h 2292"/>
              <a:gd name="T10" fmla="*/ 2147483646 w 2226"/>
              <a:gd name="T11" fmla="*/ 2147483646 h 2292"/>
              <a:gd name="T12" fmla="*/ 2147483646 w 2226"/>
              <a:gd name="T13" fmla="*/ 2147483646 h 2292"/>
              <a:gd name="T14" fmla="*/ 2147483646 w 2226"/>
              <a:gd name="T15" fmla="*/ 2147483646 h 2292"/>
              <a:gd name="T16" fmla="*/ 2147483646 w 2226"/>
              <a:gd name="T17" fmla="*/ 2147483646 h 2292"/>
              <a:gd name="T18" fmla="*/ 2147483646 w 2226"/>
              <a:gd name="T19" fmla="*/ 2147483646 h 2292"/>
              <a:gd name="T20" fmla="*/ 2147483646 w 2226"/>
              <a:gd name="T21" fmla="*/ 2147483646 h 2292"/>
              <a:gd name="T22" fmla="*/ 2147483646 w 2226"/>
              <a:gd name="T23" fmla="*/ 2147483646 h 2292"/>
              <a:gd name="T24" fmla="*/ 2147483646 w 2226"/>
              <a:gd name="T25" fmla="*/ 2147483646 h 2292"/>
              <a:gd name="T26" fmla="*/ 2147483646 w 2226"/>
              <a:gd name="T27" fmla="*/ 2147483646 h 2292"/>
              <a:gd name="T28" fmla="*/ 2147483646 w 2226"/>
              <a:gd name="T29" fmla="*/ 2147483646 h 2292"/>
              <a:gd name="T30" fmla="*/ 2147483646 w 2226"/>
              <a:gd name="T31" fmla="*/ 2147483646 h 2292"/>
              <a:gd name="T32" fmla="*/ 2147483646 w 2226"/>
              <a:gd name="T33" fmla="*/ 2147483646 h 2292"/>
              <a:gd name="T34" fmla="*/ 2147483646 w 2226"/>
              <a:gd name="T35" fmla="*/ 2147483646 h 2292"/>
              <a:gd name="T36" fmla="*/ 2147483646 w 2226"/>
              <a:gd name="T37" fmla="*/ 2147483646 h 2292"/>
              <a:gd name="T38" fmla="*/ 2147483646 w 2226"/>
              <a:gd name="T39" fmla="*/ 2147483646 h 2292"/>
              <a:gd name="T40" fmla="*/ 2147483646 w 2226"/>
              <a:gd name="T41" fmla="*/ 2147483646 h 2292"/>
              <a:gd name="T42" fmla="*/ 2147483646 w 2226"/>
              <a:gd name="T43" fmla="*/ 2147483646 h 2292"/>
              <a:gd name="T44" fmla="*/ 2147483646 w 2226"/>
              <a:gd name="T45" fmla="*/ 2147483646 h 2292"/>
              <a:gd name="T46" fmla="*/ 2147483646 w 2226"/>
              <a:gd name="T47" fmla="*/ 2147483646 h 2292"/>
              <a:gd name="T48" fmla="*/ 2147483646 w 2226"/>
              <a:gd name="T49" fmla="*/ 2147483646 h 2292"/>
              <a:gd name="T50" fmla="*/ 2147483646 w 2226"/>
              <a:gd name="T51" fmla="*/ 2147483646 h 2292"/>
              <a:gd name="T52" fmla="*/ 2147483646 w 2226"/>
              <a:gd name="T53" fmla="*/ 2147483646 h 2292"/>
              <a:gd name="T54" fmla="*/ 2147483646 w 2226"/>
              <a:gd name="T55" fmla="*/ 2147483646 h 2292"/>
              <a:gd name="T56" fmla="*/ 2147483646 w 2226"/>
              <a:gd name="T57" fmla="*/ 2147483646 h 2292"/>
              <a:gd name="T58" fmla="*/ 2147483646 w 2226"/>
              <a:gd name="T59" fmla="*/ 2147483646 h 2292"/>
              <a:gd name="T60" fmla="*/ 2147483646 w 2226"/>
              <a:gd name="T61" fmla="*/ 2147483646 h 2292"/>
              <a:gd name="T62" fmla="*/ 2147483646 w 2226"/>
              <a:gd name="T63" fmla="*/ 2147483646 h 2292"/>
              <a:gd name="T64" fmla="*/ 2147483646 w 2226"/>
              <a:gd name="T65" fmla="*/ 2147483646 h 2292"/>
              <a:gd name="T66" fmla="*/ 2147483646 w 2226"/>
              <a:gd name="T67" fmla="*/ 2147483646 h 2292"/>
              <a:gd name="T68" fmla="*/ 2147483646 w 2226"/>
              <a:gd name="T69" fmla="*/ 2147483646 h 2292"/>
              <a:gd name="T70" fmla="*/ 2147483646 w 2226"/>
              <a:gd name="T71" fmla="*/ 2147483646 h 2292"/>
              <a:gd name="T72" fmla="*/ 2147483646 w 2226"/>
              <a:gd name="T73" fmla="*/ 2147483646 h 2292"/>
              <a:gd name="T74" fmla="*/ 2147483646 w 2226"/>
              <a:gd name="T75" fmla="*/ 2147483646 h 2292"/>
              <a:gd name="T76" fmla="*/ 2147483646 w 2226"/>
              <a:gd name="T77" fmla="*/ 2147483646 h 2292"/>
              <a:gd name="T78" fmla="*/ 2147483646 w 2226"/>
              <a:gd name="T79" fmla="*/ 2147483646 h 2292"/>
              <a:gd name="T80" fmla="*/ 2147483646 w 2226"/>
              <a:gd name="T81" fmla="*/ 2147483646 h 2292"/>
              <a:gd name="T82" fmla="*/ 2147483646 w 2226"/>
              <a:gd name="T83" fmla="*/ 2147483646 h 2292"/>
              <a:gd name="T84" fmla="*/ 2147483646 w 2226"/>
              <a:gd name="T85" fmla="*/ 2147483646 h 2292"/>
              <a:gd name="T86" fmla="*/ 2147483646 w 2226"/>
              <a:gd name="T87" fmla="*/ 2147483646 h 2292"/>
              <a:gd name="T88" fmla="*/ 2147483646 w 2226"/>
              <a:gd name="T89" fmla="*/ 2147483646 h 2292"/>
              <a:gd name="T90" fmla="*/ 2147483646 w 2226"/>
              <a:gd name="T91" fmla="*/ 2147483646 h 2292"/>
              <a:gd name="T92" fmla="*/ 2147483646 w 2226"/>
              <a:gd name="T93" fmla="*/ 2147483646 h 2292"/>
              <a:gd name="T94" fmla="*/ 2147483646 w 2226"/>
              <a:gd name="T95" fmla="*/ 2147483646 h 2292"/>
              <a:gd name="T96" fmla="*/ 2147483646 w 2226"/>
              <a:gd name="T97" fmla="*/ 0 h 2292"/>
              <a:gd name="T98" fmla="*/ 2147483646 w 2226"/>
              <a:gd name="T99" fmla="*/ 2147483646 h 2292"/>
              <a:gd name="T100" fmla="*/ 2147483646 w 2226"/>
              <a:gd name="T101" fmla="*/ 2147483646 h 2292"/>
              <a:gd name="T102" fmla="*/ 2147483646 w 2226"/>
              <a:gd name="T103" fmla="*/ 2147483646 h 2292"/>
              <a:gd name="T104" fmla="*/ 2147483646 w 2226"/>
              <a:gd name="T105" fmla="*/ 2147483646 h 2292"/>
              <a:gd name="T106" fmla="*/ 2147483646 w 2226"/>
              <a:gd name="T107" fmla="*/ 2147483646 h 2292"/>
              <a:gd name="T108" fmla="*/ 2147483646 w 2226"/>
              <a:gd name="T109" fmla="*/ 2147483646 h 2292"/>
              <a:gd name="T110" fmla="*/ 2147483646 w 2226"/>
              <a:gd name="T111" fmla="*/ 2147483646 h 2292"/>
              <a:gd name="T112" fmla="*/ 2147483646 w 2226"/>
              <a:gd name="T113" fmla="*/ 2147483646 h 2292"/>
              <a:gd name="T114" fmla="*/ 2147483646 w 2226"/>
              <a:gd name="T115" fmla="*/ 2147483646 h 2292"/>
              <a:gd name="T116" fmla="*/ 2147483646 w 2226"/>
              <a:gd name="T117" fmla="*/ 2147483646 h 2292"/>
              <a:gd name="T118" fmla="*/ 2147483646 w 2226"/>
              <a:gd name="T119" fmla="*/ 2147483646 h 2292"/>
              <a:gd name="T120" fmla="*/ 2147483646 w 2226"/>
              <a:gd name="T121" fmla="*/ 2147483646 h 2292"/>
              <a:gd name="T122" fmla="*/ 2147483646 w 2226"/>
              <a:gd name="T123" fmla="*/ 2147483646 h 2292"/>
              <a:gd name="T124" fmla="*/ 2147483646 w 2226"/>
              <a:gd name="T125" fmla="*/ 2147483646 h 229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226"/>
              <a:gd name="T190" fmla="*/ 0 h 2292"/>
              <a:gd name="T191" fmla="*/ 2226 w 2226"/>
              <a:gd name="T192" fmla="*/ 2292 h 229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226" h="2292">
                <a:moveTo>
                  <a:pt x="233" y="973"/>
                </a:moveTo>
                <a:lnTo>
                  <a:pt x="313" y="967"/>
                </a:lnTo>
                <a:lnTo>
                  <a:pt x="323" y="963"/>
                </a:lnTo>
                <a:lnTo>
                  <a:pt x="332" y="959"/>
                </a:lnTo>
                <a:lnTo>
                  <a:pt x="342" y="953"/>
                </a:lnTo>
                <a:lnTo>
                  <a:pt x="351" y="948"/>
                </a:lnTo>
                <a:lnTo>
                  <a:pt x="368" y="936"/>
                </a:lnTo>
                <a:lnTo>
                  <a:pt x="386" y="923"/>
                </a:lnTo>
                <a:lnTo>
                  <a:pt x="403" y="911"/>
                </a:lnTo>
                <a:lnTo>
                  <a:pt x="421" y="902"/>
                </a:lnTo>
                <a:lnTo>
                  <a:pt x="431" y="898"/>
                </a:lnTo>
                <a:lnTo>
                  <a:pt x="440" y="896"/>
                </a:lnTo>
                <a:lnTo>
                  <a:pt x="449" y="894"/>
                </a:lnTo>
                <a:lnTo>
                  <a:pt x="459" y="893"/>
                </a:lnTo>
                <a:lnTo>
                  <a:pt x="467" y="894"/>
                </a:lnTo>
                <a:lnTo>
                  <a:pt x="474" y="896"/>
                </a:lnTo>
                <a:lnTo>
                  <a:pt x="480" y="899"/>
                </a:lnTo>
                <a:lnTo>
                  <a:pt x="485" y="902"/>
                </a:lnTo>
                <a:lnTo>
                  <a:pt x="489" y="907"/>
                </a:lnTo>
                <a:lnTo>
                  <a:pt x="492" y="912"/>
                </a:lnTo>
                <a:lnTo>
                  <a:pt x="496" y="918"/>
                </a:lnTo>
                <a:lnTo>
                  <a:pt x="498" y="925"/>
                </a:lnTo>
                <a:lnTo>
                  <a:pt x="502" y="956"/>
                </a:lnTo>
                <a:lnTo>
                  <a:pt x="505" y="985"/>
                </a:lnTo>
                <a:lnTo>
                  <a:pt x="509" y="994"/>
                </a:lnTo>
                <a:lnTo>
                  <a:pt x="512" y="1001"/>
                </a:lnTo>
                <a:lnTo>
                  <a:pt x="515" y="1008"/>
                </a:lnTo>
                <a:lnTo>
                  <a:pt x="520" y="1015"/>
                </a:lnTo>
                <a:lnTo>
                  <a:pt x="525" y="1022"/>
                </a:lnTo>
                <a:lnTo>
                  <a:pt x="531" y="1028"/>
                </a:lnTo>
                <a:lnTo>
                  <a:pt x="536" y="1033"/>
                </a:lnTo>
                <a:lnTo>
                  <a:pt x="543" y="1038"/>
                </a:lnTo>
                <a:lnTo>
                  <a:pt x="549" y="1044"/>
                </a:lnTo>
                <a:lnTo>
                  <a:pt x="557" y="1048"/>
                </a:lnTo>
                <a:lnTo>
                  <a:pt x="564" y="1051"/>
                </a:lnTo>
                <a:lnTo>
                  <a:pt x="572" y="1054"/>
                </a:lnTo>
                <a:lnTo>
                  <a:pt x="580" y="1057"/>
                </a:lnTo>
                <a:lnTo>
                  <a:pt x="588" y="1058"/>
                </a:lnTo>
                <a:lnTo>
                  <a:pt x="597" y="1059"/>
                </a:lnTo>
                <a:lnTo>
                  <a:pt x="605" y="1060"/>
                </a:lnTo>
                <a:lnTo>
                  <a:pt x="614" y="1060"/>
                </a:lnTo>
                <a:lnTo>
                  <a:pt x="625" y="1063"/>
                </a:lnTo>
                <a:lnTo>
                  <a:pt x="638" y="1066"/>
                </a:lnTo>
                <a:lnTo>
                  <a:pt x="653" y="1071"/>
                </a:lnTo>
                <a:lnTo>
                  <a:pt x="668" y="1076"/>
                </a:lnTo>
                <a:lnTo>
                  <a:pt x="683" y="1083"/>
                </a:lnTo>
                <a:lnTo>
                  <a:pt x="700" y="1090"/>
                </a:lnTo>
                <a:lnTo>
                  <a:pt x="716" y="1098"/>
                </a:lnTo>
                <a:lnTo>
                  <a:pt x="733" y="1108"/>
                </a:lnTo>
                <a:lnTo>
                  <a:pt x="747" y="1116"/>
                </a:lnTo>
                <a:lnTo>
                  <a:pt x="761" y="1126"/>
                </a:lnTo>
                <a:lnTo>
                  <a:pt x="773" y="1135"/>
                </a:lnTo>
                <a:lnTo>
                  <a:pt x="783" y="1144"/>
                </a:lnTo>
                <a:lnTo>
                  <a:pt x="791" y="1153"/>
                </a:lnTo>
                <a:lnTo>
                  <a:pt x="794" y="1158"/>
                </a:lnTo>
                <a:lnTo>
                  <a:pt x="796" y="1162"/>
                </a:lnTo>
                <a:lnTo>
                  <a:pt x="798" y="1167"/>
                </a:lnTo>
                <a:lnTo>
                  <a:pt x="798" y="1171"/>
                </a:lnTo>
                <a:lnTo>
                  <a:pt x="798" y="1190"/>
                </a:lnTo>
                <a:lnTo>
                  <a:pt x="798" y="1204"/>
                </a:lnTo>
                <a:lnTo>
                  <a:pt x="798" y="1214"/>
                </a:lnTo>
                <a:lnTo>
                  <a:pt x="798" y="1220"/>
                </a:lnTo>
                <a:lnTo>
                  <a:pt x="799" y="1229"/>
                </a:lnTo>
                <a:lnTo>
                  <a:pt x="803" y="1242"/>
                </a:lnTo>
                <a:lnTo>
                  <a:pt x="806" y="1249"/>
                </a:lnTo>
                <a:lnTo>
                  <a:pt x="810" y="1256"/>
                </a:lnTo>
                <a:lnTo>
                  <a:pt x="814" y="1263"/>
                </a:lnTo>
                <a:lnTo>
                  <a:pt x="818" y="1271"/>
                </a:lnTo>
                <a:lnTo>
                  <a:pt x="824" y="1277"/>
                </a:lnTo>
                <a:lnTo>
                  <a:pt x="830" y="1283"/>
                </a:lnTo>
                <a:lnTo>
                  <a:pt x="838" y="1288"/>
                </a:lnTo>
                <a:lnTo>
                  <a:pt x="846" y="1292"/>
                </a:lnTo>
                <a:lnTo>
                  <a:pt x="854" y="1295"/>
                </a:lnTo>
                <a:lnTo>
                  <a:pt x="863" y="1296"/>
                </a:lnTo>
                <a:lnTo>
                  <a:pt x="873" y="1296"/>
                </a:lnTo>
                <a:lnTo>
                  <a:pt x="884" y="1294"/>
                </a:lnTo>
                <a:lnTo>
                  <a:pt x="917" y="1294"/>
                </a:lnTo>
                <a:lnTo>
                  <a:pt x="918" y="1306"/>
                </a:lnTo>
                <a:lnTo>
                  <a:pt x="919" y="1317"/>
                </a:lnTo>
                <a:lnTo>
                  <a:pt x="923" y="1328"/>
                </a:lnTo>
                <a:lnTo>
                  <a:pt x="926" y="1336"/>
                </a:lnTo>
                <a:lnTo>
                  <a:pt x="929" y="1343"/>
                </a:lnTo>
                <a:lnTo>
                  <a:pt x="935" y="1349"/>
                </a:lnTo>
                <a:lnTo>
                  <a:pt x="939" y="1355"/>
                </a:lnTo>
                <a:lnTo>
                  <a:pt x="944" y="1360"/>
                </a:lnTo>
                <a:lnTo>
                  <a:pt x="953" y="1371"/>
                </a:lnTo>
                <a:lnTo>
                  <a:pt x="962" y="1385"/>
                </a:lnTo>
                <a:lnTo>
                  <a:pt x="965" y="1392"/>
                </a:lnTo>
                <a:lnTo>
                  <a:pt x="969" y="1401"/>
                </a:lnTo>
                <a:lnTo>
                  <a:pt x="970" y="1411"/>
                </a:lnTo>
                <a:lnTo>
                  <a:pt x="971" y="1423"/>
                </a:lnTo>
                <a:lnTo>
                  <a:pt x="970" y="1434"/>
                </a:lnTo>
                <a:lnTo>
                  <a:pt x="968" y="1443"/>
                </a:lnTo>
                <a:lnTo>
                  <a:pt x="964" y="1452"/>
                </a:lnTo>
                <a:lnTo>
                  <a:pt x="961" y="1459"/>
                </a:lnTo>
                <a:lnTo>
                  <a:pt x="957" y="1466"/>
                </a:lnTo>
                <a:lnTo>
                  <a:pt x="953" y="1474"/>
                </a:lnTo>
                <a:lnTo>
                  <a:pt x="951" y="1482"/>
                </a:lnTo>
                <a:lnTo>
                  <a:pt x="951" y="1491"/>
                </a:lnTo>
                <a:lnTo>
                  <a:pt x="951" y="1498"/>
                </a:lnTo>
                <a:lnTo>
                  <a:pt x="952" y="1503"/>
                </a:lnTo>
                <a:lnTo>
                  <a:pt x="953" y="1509"/>
                </a:lnTo>
                <a:lnTo>
                  <a:pt x="955" y="1513"/>
                </a:lnTo>
                <a:lnTo>
                  <a:pt x="959" y="1521"/>
                </a:lnTo>
                <a:lnTo>
                  <a:pt x="964" y="1527"/>
                </a:lnTo>
                <a:lnTo>
                  <a:pt x="969" y="1533"/>
                </a:lnTo>
                <a:lnTo>
                  <a:pt x="973" y="1537"/>
                </a:lnTo>
                <a:lnTo>
                  <a:pt x="976" y="1541"/>
                </a:lnTo>
                <a:lnTo>
                  <a:pt x="978" y="1547"/>
                </a:lnTo>
                <a:lnTo>
                  <a:pt x="979" y="1555"/>
                </a:lnTo>
                <a:lnTo>
                  <a:pt x="979" y="1564"/>
                </a:lnTo>
                <a:lnTo>
                  <a:pt x="979" y="1572"/>
                </a:lnTo>
                <a:lnTo>
                  <a:pt x="978" y="1580"/>
                </a:lnTo>
                <a:lnTo>
                  <a:pt x="976" y="1588"/>
                </a:lnTo>
                <a:lnTo>
                  <a:pt x="975" y="1596"/>
                </a:lnTo>
                <a:lnTo>
                  <a:pt x="975" y="1605"/>
                </a:lnTo>
                <a:lnTo>
                  <a:pt x="978" y="1614"/>
                </a:lnTo>
                <a:lnTo>
                  <a:pt x="981" y="1621"/>
                </a:lnTo>
                <a:lnTo>
                  <a:pt x="985" y="1627"/>
                </a:lnTo>
                <a:lnTo>
                  <a:pt x="992" y="1632"/>
                </a:lnTo>
                <a:lnTo>
                  <a:pt x="998" y="1637"/>
                </a:lnTo>
                <a:lnTo>
                  <a:pt x="1016" y="1645"/>
                </a:lnTo>
                <a:lnTo>
                  <a:pt x="1036" y="1653"/>
                </a:lnTo>
                <a:lnTo>
                  <a:pt x="1057" y="1661"/>
                </a:lnTo>
                <a:lnTo>
                  <a:pt x="1077" y="1669"/>
                </a:lnTo>
                <a:lnTo>
                  <a:pt x="1086" y="1673"/>
                </a:lnTo>
                <a:lnTo>
                  <a:pt x="1095" y="1678"/>
                </a:lnTo>
                <a:lnTo>
                  <a:pt x="1104" y="1682"/>
                </a:lnTo>
                <a:lnTo>
                  <a:pt x="1110" y="1688"/>
                </a:lnTo>
                <a:lnTo>
                  <a:pt x="1116" y="1692"/>
                </a:lnTo>
                <a:lnTo>
                  <a:pt x="1124" y="1695"/>
                </a:lnTo>
                <a:lnTo>
                  <a:pt x="1131" y="1698"/>
                </a:lnTo>
                <a:lnTo>
                  <a:pt x="1140" y="1700"/>
                </a:lnTo>
                <a:lnTo>
                  <a:pt x="1149" y="1702"/>
                </a:lnTo>
                <a:lnTo>
                  <a:pt x="1157" y="1705"/>
                </a:lnTo>
                <a:lnTo>
                  <a:pt x="1164" y="1708"/>
                </a:lnTo>
                <a:lnTo>
                  <a:pt x="1170" y="1713"/>
                </a:lnTo>
                <a:lnTo>
                  <a:pt x="1176" y="1721"/>
                </a:lnTo>
                <a:lnTo>
                  <a:pt x="1181" y="1729"/>
                </a:lnTo>
                <a:lnTo>
                  <a:pt x="1185" y="1739"/>
                </a:lnTo>
                <a:lnTo>
                  <a:pt x="1187" y="1749"/>
                </a:lnTo>
                <a:lnTo>
                  <a:pt x="1189" y="1772"/>
                </a:lnTo>
                <a:lnTo>
                  <a:pt x="1192" y="1794"/>
                </a:lnTo>
                <a:lnTo>
                  <a:pt x="1193" y="1805"/>
                </a:lnTo>
                <a:lnTo>
                  <a:pt x="1195" y="1815"/>
                </a:lnTo>
                <a:lnTo>
                  <a:pt x="1198" y="1825"/>
                </a:lnTo>
                <a:lnTo>
                  <a:pt x="1204" y="1832"/>
                </a:lnTo>
                <a:lnTo>
                  <a:pt x="1207" y="1836"/>
                </a:lnTo>
                <a:lnTo>
                  <a:pt x="1210" y="1839"/>
                </a:lnTo>
                <a:lnTo>
                  <a:pt x="1214" y="1842"/>
                </a:lnTo>
                <a:lnTo>
                  <a:pt x="1219" y="1844"/>
                </a:lnTo>
                <a:lnTo>
                  <a:pt x="1224" y="1846"/>
                </a:lnTo>
                <a:lnTo>
                  <a:pt x="1229" y="1847"/>
                </a:lnTo>
                <a:lnTo>
                  <a:pt x="1236" y="1848"/>
                </a:lnTo>
                <a:lnTo>
                  <a:pt x="1243" y="1848"/>
                </a:lnTo>
                <a:lnTo>
                  <a:pt x="1243" y="1864"/>
                </a:lnTo>
                <a:lnTo>
                  <a:pt x="1243" y="1879"/>
                </a:lnTo>
                <a:lnTo>
                  <a:pt x="1243" y="1891"/>
                </a:lnTo>
                <a:lnTo>
                  <a:pt x="1243" y="1904"/>
                </a:lnTo>
                <a:lnTo>
                  <a:pt x="1243" y="1921"/>
                </a:lnTo>
                <a:lnTo>
                  <a:pt x="1243" y="1942"/>
                </a:lnTo>
                <a:lnTo>
                  <a:pt x="1243" y="1961"/>
                </a:lnTo>
                <a:lnTo>
                  <a:pt x="1243" y="1971"/>
                </a:lnTo>
                <a:lnTo>
                  <a:pt x="1232" y="1974"/>
                </a:lnTo>
                <a:lnTo>
                  <a:pt x="1221" y="1979"/>
                </a:lnTo>
                <a:lnTo>
                  <a:pt x="1208" y="1985"/>
                </a:lnTo>
                <a:lnTo>
                  <a:pt x="1196" y="1994"/>
                </a:lnTo>
                <a:lnTo>
                  <a:pt x="1183" y="2003"/>
                </a:lnTo>
                <a:lnTo>
                  <a:pt x="1170" y="2013"/>
                </a:lnTo>
                <a:lnTo>
                  <a:pt x="1157" y="2023"/>
                </a:lnTo>
                <a:lnTo>
                  <a:pt x="1143" y="2034"/>
                </a:lnTo>
                <a:lnTo>
                  <a:pt x="1131" y="2047"/>
                </a:lnTo>
                <a:lnTo>
                  <a:pt x="1120" y="2059"/>
                </a:lnTo>
                <a:lnTo>
                  <a:pt x="1109" y="2070"/>
                </a:lnTo>
                <a:lnTo>
                  <a:pt x="1101" y="2082"/>
                </a:lnTo>
                <a:lnTo>
                  <a:pt x="1094" y="2094"/>
                </a:lnTo>
                <a:lnTo>
                  <a:pt x="1088" y="2106"/>
                </a:lnTo>
                <a:lnTo>
                  <a:pt x="1085" y="2116"/>
                </a:lnTo>
                <a:lnTo>
                  <a:pt x="1084" y="2125"/>
                </a:lnTo>
                <a:lnTo>
                  <a:pt x="1084" y="2128"/>
                </a:lnTo>
                <a:lnTo>
                  <a:pt x="1086" y="2130"/>
                </a:lnTo>
                <a:lnTo>
                  <a:pt x="1088" y="2132"/>
                </a:lnTo>
                <a:lnTo>
                  <a:pt x="1092" y="2133"/>
                </a:lnTo>
                <a:lnTo>
                  <a:pt x="1101" y="2137"/>
                </a:lnTo>
                <a:lnTo>
                  <a:pt x="1110" y="2139"/>
                </a:lnTo>
                <a:lnTo>
                  <a:pt x="1131" y="2142"/>
                </a:lnTo>
                <a:lnTo>
                  <a:pt x="1143" y="2144"/>
                </a:lnTo>
                <a:lnTo>
                  <a:pt x="1151" y="2145"/>
                </a:lnTo>
                <a:lnTo>
                  <a:pt x="1158" y="2147"/>
                </a:lnTo>
                <a:lnTo>
                  <a:pt x="1163" y="2150"/>
                </a:lnTo>
                <a:lnTo>
                  <a:pt x="1169" y="2153"/>
                </a:lnTo>
                <a:lnTo>
                  <a:pt x="1180" y="2161"/>
                </a:lnTo>
                <a:lnTo>
                  <a:pt x="1189" y="2170"/>
                </a:lnTo>
                <a:lnTo>
                  <a:pt x="1200" y="2178"/>
                </a:lnTo>
                <a:lnTo>
                  <a:pt x="1210" y="2186"/>
                </a:lnTo>
                <a:lnTo>
                  <a:pt x="1216" y="2190"/>
                </a:lnTo>
                <a:lnTo>
                  <a:pt x="1222" y="2193"/>
                </a:lnTo>
                <a:lnTo>
                  <a:pt x="1229" y="2197"/>
                </a:lnTo>
                <a:lnTo>
                  <a:pt x="1237" y="2199"/>
                </a:lnTo>
                <a:lnTo>
                  <a:pt x="1248" y="2203"/>
                </a:lnTo>
                <a:lnTo>
                  <a:pt x="1258" y="2208"/>
                </a:lnTo>
                <a:lnTo>
                  <a:pt x="1267" y="2214"/>
                </a:lnTo>
                <a:lnTo>
                  <a:pt x="1277" y="2220"/>
                </a:lnTo>
                <a:lnTo>
                  <a:pt x="1296" y="2234"/>
                </a:lnTo>
                <a:lnTo>
                  <a:pt x="1312" y="2248"/>
                </a:lnTo>
                <a:lnTo>
                  <a:pt x="1327" y="2262"/>
                </a:lnTo>
                <a:lnTo>
                  <a:pt x="1340" y="2275"/>
                </a:lnTo>
                <a:lnTo>
                  <a:pt x="1352" y="2285"/>
                </a:lnTo>
                <a:lnTo>
                  <a:pt x="1363" y="2292"/>
                </a:lnTo>
                <a:lnTo>
                  <a:pt x="1370" y="2276"/>
                </a:lnTo>
                <a:lnTo>
                  <a:pt x="1377" y="2261"/>
                </a:lnTo>
                <a:lnTo>
                  <a:pt x="1385" y="2248"/>
                </a:lnTo>
                <a:lnTo>
                  <a:pt x="1394" y="2235"/>
                </a:lnTo>
                <a:lnTo>
                  <a:pt x="1401" y="2223"/>
                </a:lnTo>
                <a:lnTo>
                  <a:pt x="1410" y="2210"/>
                </a:lnTo>
                <a:lnTo>
                  <a:pt x="1419" y="2198"/>
                </a:lnTo>
                <a:lnTo>
                  <a:pt x="1429" y="2187"/>
                </a:lnTo>
                <a:lnTo>
                  <a:pt x="1439" y="2160"/>
                </a:lnTo>
                <a:lnTo>
                  <a:pt x="1449" y="2138"/>
                </a:lnTo>
                <a:lnTo>
                  <a:pt x="1459" y="2116"/>
                </a:lnTo>
                <a:lnTo>
                  <a:pt x="1468" y="2088"/>
                </a:lnTo>
                <a:lnTo>
                  <a:pt x="1472" y="2082"/>
                </a:lnTo>
                <a:lnTo>
                  <a:pt x="1476" y="2076"/>
                </a:lnTo>
                <a:lnTo>
                  <a:pt x="1480" y="2070"/>
                </a:lnTo>
                <a:lnTo>
                  <a:pt x="1485" y="2065"/>
                </a:lnTo>
                <a:lnTo>
                  <a:pt x="1496" y="2055"/>
                </a:lnTo>
                <a:lnTo>
                  <a:pt x="1507" y="2046"/>
                </a:lnTo>
                <a:lnTo>
                  <a:pt x="1518" y="2036"/>
                </a:lnTo>
                <a:lnTo>
                  <a:pt x="1527" y="2026"/>
                </a:lnTo>
                <a:lnTo>
                  <a:pt x="1530" y="2021"/>
                </a:lnTo>
                <a:lnTo>
                  <a:pt x="1533" y="2015"/>
                </a:lnTo>
                <a:lnTo>
                  <a:pt x="1534" y="2009"/>
                </a:lnTo>
                <a:lnTo>
                  <a:pt x="1535" y="2002"/>
                </a:lnTo>
                <a:lnTo>
                  <a:pt x="1535" y="1993"/>
                </a:lnTo>
                <a:lnTo>
                  <a:pt x="1534" y="1984"/>
                </a:lnTo>
                <a:lnTo>
                  <a:pt x="1532" y="1975"/>
                </a:lnTo>
                <a:lnTo>
                  <a:pt x="1530" y="1966"/>
                </a:lnTo>
                <a:lnTo>
                  <a:pt x="1524" y="1950"/>
                </a:lnTo>
                <a:lnTo>
                  <a:pt x="1519" y="1934"/>
                </a:lnTo>
                <a:lnTo>
                  <a:pt x="1512" y="1918"/>
                </a:lnTo>
                <a:lnTo>
                  <a:pt x="1507" y="1904"/>
                </a:lnTo>
                <a:lnTo>
                  <a:pt x="1504" y="1891"/>
                </a:lnTo>
                <a:lnTo>
                  <a:pt x="1502" y="1879"/>
                </a:lnTo>
                <a:lnTo>
                  <a:pt x="1502" y="1873"/>
                </a:lnTo>
                <a:lnTo>
                  <a:pt x="1504" y="1867"/>
                </a:lnTo>
                <a:lnTo>
                  <a:pt x="1506" y="1861"/>
                </a:lnTo>
                <a:lnTo>
                  <a:pt x="1508" y="1855"/>
                </a:lnTo>
                <a:lnTo>
                  <a:pt x="1514" y="1843"/>
                </a:lnTo>
                <a:lnTo>
                  <a:pt x="1523" y="1830"/>
                </a:lnTo>
                <a:lnTo>
                  <a:pt x="1534" y="1817"/>
                </a:lnTo>
                <a:lnTo>
                  <a:pt x="1547" y="1805"/>
                </a:lnTo>
                <a:lnTo>
                  <a:pt x="1561" y="1793"/>
                </a:lnTo>
                <a:lnTo>
                  <a:pt x="1576" y="1782"/>
                </a:lnTo>
                <a:lnTo>
                  <a:pt x="1591" y="1772"/>
                </a:lnTo>
                <a:lnTo>
                  <a:pt x="1608" y="1761"/>
                </a:lnTo>
                <a:lnTo>
                  <a:pt x="1623" y="1753"/>
                </a:lnTo>
                <a:lnTo>
                  <a:pt x="1640" y="1745"/>
                </a:lnTo>
                <a:lnTo>
                  <a:pt x="1655" y="1739"/>
                </a:lnTo>
                <a:lnTo>
                  <a:pt x="1669" y="1735"/>
                </a:lnTo>
                <a:lnTo>
                  <a:pt x="1682" y="1732"/>
                </a:lnTo>
                <a:lnTo>
                  <a:pt x="1695" y="1731"/>
                </a:lnTo>
                <a:lnTo>
                  <a:pt x="1699" y="1731"/>
                </a:lnTo>
                <a:lnTo>
                  <a:pt x="1702" y="1729"/>
                </a:lnTo>
                <a:lnTo>
                  <a:pt x="1706" y="1727"/>
                </a:lnTo>
                <a:lnTo>
                  <a:pt x="1709" y="1725"/>
                </a:lnTo>
                <a:lnTo>
                  <a:pt x="1717" y="1718"/>
                </a:lnTo>
                <a:lnTo>
                  <a:pt x="1724" y="1709"/>
                </a:lnTo>
                <a:lnTo>
                  <a:pt x="1733" y="1701"/>
                </a:lnTo>
                <a:lnTo>
                  <a:pt x="1743" y="1694"/>
                </a:lnTo>
                <a:lnTo>
                  <a:pt x="1748" y="1692"/>
                </a:lnTo>
                <a:lnTo>
                  <a:pt x="1754" y="1690"/>
                </a:lnTo>
                <a:lnTo>
                  <a:pt x="1760" y="1688"/>
                </a:lnTo>
                <a:lnTo>
                  <a:pt x="1768" y="1688"/>
                </a:lnTo>
                <a:lnTo>
                  <a:pt x="1779" y="1684"/>
                </a:lnTo>
                <a:lnTo>
                  <a:pt x="1789" y="1682"/>
                </a:lnTo>
                <a:lnTo>
                  <a:pt x="1798" y="1681"/>
                </a:lnTo>
                <a:lnTo>
                  <a:pt x="1807" y="1680"/>
                </a:lnTo>
                <a:lnTo>
                  <a:pt x="1820" y="1681"/>
                </a:lnTo>
                <a:lnTo>
                  <a:pt x="1834" y="1682"/>
                </a:lnTo>
                <a:lnTo>
                  <a:pt x="1854" y="1681"/>
                </a:lnTo>
                <a:lnTo>
                  <a:pt x="1868" y="1679"/>
                </a:lnTo>
                <a:lnTo>
                  <a:pt x="1874" y="1678"/>
                </a:lnTo>
                <a:lnTo>
                  <a:pt x="1878" y="1676"/>
                </a:lnTo>
                <a:lnTo>
                  <a:pt x="1882" y="1673"/>
                </a:lnTo>
                <a:lnTo>
                  <a:pt x="1885" y="1670"/>
                </a:lnTo>
                <a:lnTo>
                  <a:pt x="1890" y="1663"/>
                </a:lnTo>
                <a:lnTo>
                  <a:pt x="1893" y="1653"/>
                </a:lnTo>
                <a:lnTo>
                  <a:pt x="1897" y="1641"/>
                </a:lnTo>
                <a:lnTo>
                  <a:pt x="1901" y="1626"/>
                </a:lnTo>
                <a:lnTo>
                  <a:pt x="1927" y="1571"/>
                </a:lnTo>
                <a:lnTo>
                  <a:pt x="1939" y="1553"/>
                </a:lnTo>
                <a:lnTo>
                  <a:pt x="1949" y="1535"/>
                </a:lnTo>
                <a:lnTo>
                  <a:pt x="1959" y="1518"/>
                </a:lnTo>
                <a:lnTo>
                  <a:pt x="1967" y="1500"/>
                </a:lnTo>
                <a:lnTo>
                  <a:pt x="1972" y="1480"/>
                </a:lnTo>
                <a:lnTo>
                  <a:pt x="1977" y="1460"/>
                </a:lnTo>
                <a:lnTo>
                  <a:pt x="1980" y="1437"/>
                </a:lnTo>
                <a:lnTo>
                  <a:pt x="1980" y="1411"/>
                </a:lnTo>
                <a:lnTo>
                  <a:pt x="1981" y="1405"/>
                </a:lnTo>
                <a:lnTo>
                  <a:pt x="1982" y="1400"/>
                </a:lnTo>
                <a:lnTo>
                  <a:pt x="1983" y="1395"/>
                </a:lnTo>
                <a:lnTo>
                  <a:pt x="1986" y="1391"/>
                </a:lnTo>
                <a:lnTo>
                  <a:pt x="1991" y="1382"/>
                </a:lnTo>
                <a:lnTo>
                  <a:pt x="1997" y="1372"/>
                </a:lnTo>
                <a:lnTo>
                  <a:pt x="2003" y="1364"/>
                </a:lnTo>
                <a:lnTo>
                  <a:pt x="2009" y="1354"/>
                </a:lnTo>
                <a:lnTo>
                  <a:pt x="2011" y="1349"/>
                </a:lnTo>
                <a:lnTo>
                  <a:pt x="2012" y="1343"/>
                </a:lnTo>
                <a:lnTo>
                  <a:pt x="2013" y="1337"/>
                </a:lnTo>
                <a:lnTo>
                  <a:pt x="2014" y="1331"/>
                </a:lnTo>
                <a:lnTo>
                  <a:pt x="2014" y="1307"/>
                </a:lnTo>
                <a:lnTo>
                  <a:pt x="2014" y="1288"/>
                </a:lnTo>
                <a:lnTo>
                  <a:pt x="2014" y="1271"/>
                </a:lnTo>
                <a:lnTo>
                  <a:pt x="2014" y="1250"/>
                </a:lnTo>
                <a:lnTo>
                  <a:pt x="2011" y="1223"/>
                </a:lnTo>
                <a:lnTo>
                  <a:pt x="2004" y="1185"/>
                </a:lnTo>
                <a:lnTo>
                  <a:pt x="2000" y="1165"/>
                </a:lnTo>
                <a:lnTo>
                  <a:pt x="1997" y="1145"/>
                </a:lnTo>
                <a:lnTo>
                  <a:pt x="1994" y="1129"/>
                </a:lnTo>
                <a:lnTo>
                  <a:pt x="1993" y="1115"/>
                </a:lnTo>
                <a:lnTo>
                  <a:pt x="1994" y="1108"/>
                </a:lnTo>
                <a:lnTo>
                  <a:pt x="1997" y="1102"/>
                </a:lnTo>
                <a:lnTo>
                  <a:pt x="1999" y="1096"/>
                </a:lnTo>
                <a:lnTo>
                  <a:pt x="2002" y="1090"/>
                </a:lnTo>
                <a:lnTo>
                  <a:pt x="2006" y="1085"/>
                </a:lnTo>
                <a:lnTo>
                  <a:pt x="2012" y="1081"/>
                </a:lnTo>
                <a:lnTo>
                  <a:pt x="2017" y="1077"/>
                </a:lnTo>
                <a:lnTo>
                  <a:pt x="2023" y="1073"/>
                </a:lnTo>
                <a:lnTo>
                  <a:pt x="2035" y="1067"/>
                </a:lnTo>
                <a:lnTo>
                  <a:pt x="2047" y="1063"/>
                </a:lnTo>
                <a:lnTo>
                  <a:pt x="2058" y="1060"/>
                </a:lnTo>
                <a:lnTo>
                  <a:pt x="2067" y="1060"/>
                </a:lnTo>
                <a:lnTo>
                  <a:pt x="2067" y="1046"/>
                </a:lnTo>
                <a:lnTo>
                  <a:pt x="2069" y="1032"/>
                </a:lnTo>
                <a:lnTo>
                  <a:pt x="2071" y="1020"/>
                </a:lnTo>
                <a:lnTo>
                  <a:pt x="2073" y="1009"/>
                </a:lnTo>
                <a:lnTo>
                  <a:pt x="2078" y="999"/>
                </a:lnTo>
                <a:lnTo>
                  <a:pt x="2081" y="990"/>
                </a:lnTo>
                <a:lnTo>
                  <a:pt x="2087" y="980"/>
                </a:lnTo>
                <a:lnTo>
                  <a:pt x="2092" y="972"/>
                </a:lnTo>
                <a:lnTo>
                  <a:pt x="2104" y="956"/>
                </a:lnTo>
                <a:lnTo>
                  <a:pt x="2117" y="943"/>
                </a:lnTo>
                <a:lnTo>
                  <a:pt x="2132" y="929"/>
                </a:lnTo>
                <a:lnTo>
                  <a:pt x="2147" y="917"/>
                </a:lnTo>
                <a:lnTo>
                  <a:pt x="2161" y="904"/>
                </a:lnTo>
                <a:lnTo>
                  <a:pt x="2175" y="891"/>
                </a:lnTo>
                <a:lnTo>
                  <a:pt x="2183" y="885"/>
                </a:lnTo>
                <a:lnTo>
                  <a:pt x="2190" y="877"/>
                </a:lnTo>
                <a:lnTo>
                  <a:pt x="2195" y="869"/>
                </a:lnTo>
                <a:lnTo>
                  <a:pt x="2202" y="861"/>
                </a:lnTo>
                <a:lnTo>
                  <a:pt x="2206" y="852"/>
                </a:lnTo>
                <a:lnTo>
                  <a:pt x="2212" y="843"/>
                </a:lnTo>
                <a:lnTo>
                  <a:pt x="2216" y="833"/>
                </a:lnTo>
                <a:lnTo>
                  <a:pt x="2219" y="822"/>
                </a:lnTo>
                <a:lnTo>
                  <a:pt x="2223" y="810"/>
                </a:lnTo>
                <a:lnTo>
                  <a:pt x="2225" y="798"/>
                </a:lnTo>
                <a:lnTo>
                  <a:pt x="2226" y="784"/>
                </a:lnTo>
                <a:lnTo>
                  <a:pt x="2226" y="770"/>
                </a:lnTo>
                <a:lnTo>
                  <a:pt x="2225" y="752"/>
                </a:lnTo>
                <a:lnTo>
                  <a:pt x="2222" y="732"/>
                </a:lnTo>
                <a:lnTo>
                  <a:pt x="2217" y="711"/>
                </a:lnTo>
                <a:lnTo>
                  <a:pt x="2212" y="689"/>
                </a:lnTo>
                <a:lnTo>
                  <a:pt x="2205" y="668"/>
                </a:lnTo>
                <a:lnTo>
                  <a:pt x="2199" y="649"/>
                </a:lnTo>
                <a:lnTo>
                  <a:pt x="2192" y="633"/>
                </a:lnTo>
                <a:lnTo>
                  <a:pt x="2186" y="622"/>
                </a:lnTo>
                <a:lnTo>
                  <a:pt x="2182" y="614"/>
                </a:lnTo>
                <a:lnTo>
                  <a:pt x="2178" y="608"/>
                </a:lnTo>
                <a:lnTo>
                  <a:pt x="2173" y="604"/>
                </a:lnTo>
                <a:lnTo>
                  <a:pt x="2168" y="601"/>
                </a:lnTo>
                <a:lnTo>
                  <a:pt x="2163" y="600"/>
                </a:lnTo>
                <a:lnTo>
                  <a:pt x="2157" y="599"/>
                </a:lnTo>
                <a:lnTo>
                  <a:pt x="2151" y="600"/>
                </a:lnTo>
                <a:lnTo>
                  <a:pt x="2146" y="601"/>
                </a:lnTo>
                <a:lnTo>
                  <a:pt x="2134" y="603"/>
                </a:lnTo>
                <a:lnTo>
                  <a:pt x="2122" y="605"/>
                </a:lnTo>
                <a:lnTo>
                  <a:pt x="2116" y="605"/>
                </a:lnTo>
                <a:lnTo>
                  <a:pt x="2111" y="604"/>
                </a:lnTo>
                <a:lnTo>
                  <a:pt x="2105" y="602"/>
                </a:lnTo>
                <a:lnTo>
                  <a:pt x="2100" y="597"/>
                </a:lnTo>
                <a:lnTo>
                  <a:pt x="2089" y="590"/>
                </a:lnTo>
                <a:lnTo>
                  <a:pt x="2079" y="582"/>
                </a:lnTo>
                <a:lnTo>
                  <a:pt x="2069" y="573"/>
                </a:lnTo>
                <a:lnTo>
                  <a:pt x="2059" y="563"/>
                </a:lnTo>
                <a:lnTo>
                  <a:pt x="2039" y="540"/>
                </a:lnTo>
                <a:lnTo>
                  <a:pt x="2021" y="518"/>
                </a:lnTo>
                <a:lnTo>
                  <a:pt x="2010" y="507"/>
                </a:lnTo>
                <a:lnTo>
                  <a:pt x="2000" y="497"/>
                </a:lnTo>
                <a:lnTo>
                  <a:pt x="1989" y="488"/>
                </a:lnTo>
                <a:lnTo>
                  <a:pt x="1977" y="478"/>
                </a:lnTo>
                <a:lnTo>
                  <a:pt x="1965" y="471"/>
                </a:lnTo>
                <a:lnTo>
                  <a:pt x="1950" y="466"/>
                </a:lnTo>
                <a:lnTo>
                  <a:pt x="1944" y="464"/>
                </a:lnTo>
                <a:lnTo>
                  <a:pt x="1936" y="463"/>
                </a:lnTo>
                <a:lnTo>
                  <a:pt x="1928" y="462"/>
                </a:lnTo>
                <a:lnTo>
                  <a:pt x="1921" y="462"/>
                </a:lnTo>
                <a:lnTo>
                  <a:pt x="1898" y="462"/>
                </a:lnTo>
                <a:lnTo>
                  <a:pt x="1878" y="462"/>
                </a:lnTo>
                <a:lnTo>
                  <a:pt x="1860" y="462"/>
                </a:lnTo>
                <a:lnTo>
                  <a:pt x="1841" y="462"/>
                </a:lnTo>
                <a:lnTo>
                  <a:pt x="1826" y="461"/>
                </a:lnTo>
                <a:lnTo>
                  <a:pt x="1814" y="460"/>
                </a:lnTo>
                <a:lnTo>
                  <a:pt x="1802" y="458"/>
                </a:lnTo>
                <a:lnTo>
                  <a:pt x="1791" y="456"/>
                </a:lnTo>
                <a:lnTo>
                  <a:pt x="1780" y="453"/>
                </a:lnTo>
                <a:lnTo>
                  <a:pt x="1768" y="451"/>
                </a:lnTo>
                <a:lnTo>
                  <a:pt x="1755" y="450"/>
                </a:lnTo>
                <a:lnTo>
                  <a:pt x="1742" y="450"/>
                </a:lnTo>
                <a:lnTo>
                  <a:pt x="1725" y="450"/>
                </a:lnTo>
                <a:lnTo>
                  <a:pt x="1713" y="452"/>
                </a:lnTo>
                <a:lnTo>
                  <a:pt x="1703" y="454"/>
                </a:lnTo>
                <a:lnTo>
                  <a:pt x="1696" y="458"/>
                </a:lnTo>
                <a:lnTo>
                  <a:pt x="1689" y="462"/>
                </a:lnTo>
                <a:lnTo>
                  <a:pt x="1685" y="467"/>
                </a:lnTo>
                <a:lnTo>
                  <a:pt x="1679" y="473"/>
                </a:lnTo>
                <a:lnTo>
                  <a:pt x="1675" y="480"/>
                </a:lnTo>
                <a:lnTo>
                  <a:pt x="1672" y="471"/>
                </a:lnTo>
                <a:lnTo>
                  <a:pt x="1669" y="462"/>
                </a:lnTo>
                <a:lnTo>
                  <a:pt x="1669" y="454"/>
                </a:lnTo>
                <a:lnTo>
                  <a:pt x="1670" y="447"/>
                </a:lnTo>
                <a:lnTo>
                  <a:pt x="1673" y="436"/>
                </a:lnTo>
                <a:lnTo>
                  <a:pt x="1675" y="430"/>
                </a:lnTo>
                <a:lnTo>
                  <a:pt x="1675" y="426"/>
                </a:lnTo>
                <a:lnTo>
                  <a:pt x="1673" y="421"/>
                </a:lnTo>
                <a:lnTo>
                  <a:pt x="1670" y="417"/>
                </a:lnTo>
                <a:lnTo>
                  <a:pt x="1668" y="413"/>
                </a:lnTo>
                <a:lnTo>
                  <a:pt x="1664" y="406"/>
                </a:lnTo>
                <a:lnTo>
                  <a:pt x="1662" y="400"/>
                </a:lnTo>
                <a:lnTo>
                  <a:pt x="1655" y="400"/>
                </a:lnTo>
                <a:lnTo>
                  <a:pt x="1648" y="398"/>
                </a:lnTo>
                <a:lnTo>
                  <a:pt x="1643" y="396"/>
                </a:lnTo>
                <a:lnTo>
                  <a:pt x="1636" y="394"/>
                </a:lnTo>
                <a:lnTo>
                  <a:pt x="1624" y="387"/>
                </a:lnTo>
                <a:lnTo>
                  <a:pt x="1612" y="379"/>
                </a:lnTo>
                <a:lnTo>
                  <a:pt x="1596" y="363"/>
                </a:lnTo>
                <a:lnTo>
                  <a:pt x="1588" y="357"/>
                </a:lnTo>
                <a:lnTo>
                  <a:pt x="1581" y="359"/>
                </a:lnTo>
                <a:lnTo>
                  <a:pt x="1574" y="360"/>
                </a:lnTo>
                <a:lnTo>
                  <a:pt x="1567" y="361"/>
                </a:lnTo>
                <a:lnTo>
                  <a:pt x="1560" y="362"/>
                </a:lnTo>
                <a:lnTo>
                  <a:pt x="1546" y="361"/>
                </a:lnTo>
                <a:lnTo>
                  <a:pt x="1534" y="358"/>
                </a:lnTo>
                <a:lnTo>
                  <a:pt x="1523" y="354"/>
                </a:lnTo>
                <a:lnTo>
                  <a:pt x="1512" y="348"/>
                </a:lnTo>
                <a:lnTo>
                  <a:pt x="1504" y="341"/>
                </a:lnTo>
                <a:lnTo>
                  <a:pt x="1496" y="333"/>
                </a:lnTo>
                <a:lnTo>
                  <a:pt x="1468" y="333"/>
                </a:lnTo>
                <a:lnTo>
                  <a:pt x="1468" y="337"/>
                </a:lnTo>
                <a:lnTo>
                  <a:pt x="1466" y="342"/>
                </a:lnTo>
                <a:lnTo>
                  <a:pt x="1463" y="349"/>
                </a:lnTo>
                <a:lnTo>
                  <a:pt x="1459" y="357"/>
                </a:lnTo>
                <a:lnTo>
                  <a:pt x="1446" y="373"/>
                </a:lnTo>
                <a:lnTo>
                  <a:pt x="1433" y="390"/>
                </a:lnTo>
                <a:lnTo>
                  <a:pt x="1426" y="398"/>
                </a:lnTo>
                <a:lnTo>
                  <a:pt x="1419" y="404"/>
                </a:lnTo>
                <a:lnTo>
                  <a:pt x="1411" y="409"/>
                </a:lnTo>
                <a:lnTo>
                  <a:pt x="1405" y="413"/>
                </a:lnTo>
                <a:lnTo>
                  <a:pt x="1401" y="414"/>
                </a:lnTo>
                <a:lnTo>
                  <a:pt x="1398" y="415"/>
                </a:lnTo>
                <a:lnTo>
                  <a:pt x="1395" y="415"/>
                </a:lnTo>
                <a:lnTo>
                  <a:pt x="1392" y="414"/>
                </a:lnTo>
                <a:lnTo>
                  <a:pt x="1389" y="413"/>
                </a:lnTo>
                <a:lnTo>
                  <a:pt x="1387" y="412"/>
                </a:lnTo>
                <a:lnTo>
                  <a:pt x="1385" y="409"/>
                </a:lnTo>
                <a:lnTo>
                  <a:pt x="1383" y="406"/>
                </a:lnTo>
                <a:lnTo>
                  <a:pt x="1367" y="406"/>
                </a:lnTo>
                <a:lnTo>
                  <a:pt x="1352" y="406"/>
                </a:lnTo>
                <a:lnTo>
                  <a:pt x="1338" y="405"/>
                </a:lnTo>
                <a:lnTo>
                  <a:pt x="1325" y="402"/>
                </a:lnTo>
                <a:lnTo>
                  <a:pt x="1318" y="401"/>
                </a:lnTo>
                <a:lnTo>
                  <a:pt x="1312" y="399"/>
                </a:lnTo>
                <a:lnTo>
                  <a:pt x="1308" y="396"/>
                </a:lnTo>
                <a:lnTo>
                  <a:pt x="1304" y="393"/>
                </a:lnTo>
                <a:lnTo>
                  <a:pt x="1300" y="390"/>
                </a:lnTo>
                <a:lnTo>
                  <a:pt x="1298" y="386"/>
                </a:lnTo>
                <a:lnTo>
                  <a:pt x="1297" y="381"/>
                </a:lnTo>
                <a:lnTo>
                  <a:pt x="1296" y="375"/>
                </a:lnTo>
                <a:lnTo>
                  <a:pt x="1270" y="375"/>
                </a:lnTo>
                <a:lnTo>
                  <a:pt x="1259" y="380"/>
                </a:lnTo>
                <a:lnTo>
                  <a:pt x="1247" y="384"/>
                </a:lnTo>
                <a:lnTo>
                  <a:pt x="1240" y="384"/>
                </a:lnTo>
                <a:lnTo>
                  <a:pt x="1235" y="384"/>
                </a:lnTo>
                <a:lnTo>
                  <a:pt x="1228" y="384"/>
                </a:lnTo>
                <a:lnTo>
                  <a:pt x="1224" y="382"/>
                </a:lnTo>
                <a:lnTo>
                  <a:pt x="1283" y="333"/>
                </a:lnTo>
                <a:lnTo>
                  <a:pt x="1286" y="321"/>
                </a:lnTo>
                <a:lnTo>
                  <a:pt x="1289" y="309"/>
                </a:lnTo>
                <a:lnTo>
                  <a:pt x="1294" y="299"/>
                </a:lnTo>
                <a:lnTo>
                  <a:pt x="1299" y="290"/>
                </a:lnTo>
                <a:lnTo>
                  <a:pt x="1305" y="282"/>
                </a:lnTo>
                <a:lnTo>
                  <a:pt x="1310" y="274"/>
                </a:lnTo>
                <a:lnTo>
                  <a:pt x="1317" y="268"/>
                </a:lnTo>
                <a:lnTo>
                  <a:pt x="1323" y="260"/>
                </a:lnTo>
                <a:lnTo>
                  <a:pt x="1349" y="240"/>
                </a:lnTo>
                <a:lnTo>
                  <a:pt x="1370" y="222"/>
                </a:lnTo>
                <a:lnTo>
                  <a:pt x="1362" y="217"/>
                </a:lnTo>
                <a:lnTo>
                  <a:pt x="1356" y="213"/>
                </a:lnTo>
                <a:lnTo>
                  <a:pt x="1352" y="210"/>
                </a:lnTo>
                <a:lnTo>
                  <a:pt x="1349" y="205"/>
                </a:lnTo>
                <a:lnTo>
                  <a:pt x="1345" y="201"/>
                </a:lnTo>
                <a:lnTo>
                  <a:pt x="1344" y="196"/>
                </a:lnTo>
                <a:lnTo>
                  <a:pt x="1343" y="191"/>
                </a:lnTo>
                <a:lnTo>
                  <a:pt x="1343" y="184"/>
                </a:lnTo>
                <a:lnTo>
                  <a:pt x="1338" y="184"/>
                </a:lnTo>
                <a:lnTo>
                  <a:pt x="1333" y="183"/>
                </a:lnTo>
                <a:lnTo>
                  <a:pt x="1330" y="182"/>
                </a:lnTo>
                <a:lnTo>
                  <a:pt x="1326" y="179"/>
                </a:lnTo>
                <a:lnTo>
                  <a:pt x="1320" y="174"/>
                </a:lnTo>
                <a:lnTo>
                  <a:pt x="1315" y="166"/>
                </a:lnTo>
                <a:lnTo>
                  <a:pt x="1310" y="157"/>
                </a:lnTo>
                <a:lnTo>
                  <a:pt x="1307" y="146"/>
                </a:lnTo>
                <a:lnTo>
                  <a:pt x="1305" y="135"/>
                </a:lnTo>
                <a:lnTo>
                  <a:pt x="1301" y="124"/>
                </a:lnTo>
                <a:lnTo>
                  <a:pt x="1298" y="100"/>
                </a:lnTo>
                <a:lnTo>
                  <a:pt x="1293" y="78"/>
                </a:lnTo>
                <a:lnTo>
                  <a:pt x="1291" y="68"/>
                </a:lnTo>
                <a:lnTo>
                  <a:pt x="1286" y="60"/>
                </a:lnTo>
                <a:lnTo>
                  <a:pt x="1282" y="54"/>
                </a:lnTo>
                <a:lnTo>
                  <a:pt x="1276" y="49"/>
                </a:lnTo>
                <a:lnTo>
                  <a:pt x="1264" y="71"/>
                </a:lnTo>
                <a:lnTo>
                  <a:pt x="1240" y="109"/>
                </a:lnTo>
                <a:lnTo>
                  <a:pt x="1227" y="128"/>
                </a:lnTo>
                <a:lnTo>
                  <a:pt x="1214" y="144"/>
                </a:lnTo>
                <a:lnTo>
                  <a:pt x="1207" y="150"/>
                </a:lnTo>
                <a:lnTo>
                  <a:pt x="1200" y="156"/>
                </a:lnTo>
                <a:lnTo>
                  <a:pt x="1195" y="159"/>
                </a:lnTo>
                <a:lnTo>
                  <a:pt x="1189" y="160"/>
                </a:lnTo>
                <a:lnTo>
                  <a:pt x="1124" y="135"/>
                </a:lnTo>
                <a:lnTo>
                  <a:pt x="1113" y="139"/>
                </a:lnTo>
                <a:lnTo>
                  <a:pt x="1102" y="142"/>
                </a:lnTo>
                <a:lnTo>
                  <a:pt x="1088" y="144"/>
                </a:lnTo>
                <a:lnTo>
                  <a:pt x="1075" y="146"/>
                </a:lnTo>
                <a:lnTo>
                  <a:pt x="1047" y="147"/>
                </a:lnTo>
                <a:lnTo>
                  <a:pt x="1017" y="147"/>
                </a:lnTo>
                <a:lnTo>
                  <a:pt x="1016" y="152"/>
                </a:lnTo>
                <a:lnTo>
                  <a:pt x="1015" y="157"/>
                </a:lnTo>
                <a:lnTo>
                  <a:pt x="1013" y="161"/>
                </a:lnTo>
                <a:lnTo>
                  <a:pt x="1009" y="165"/>
                </a:lnTo>
                <a:lnTo>
                  <a:pt x="1006" y="168"/>
                </a:lnTo>
                <a:lnTo>
                  <a:pt x="1003" y="170"/>
                </a:lnTo>
                <a:lnTo>
                  <a:pt x="1000" y="172"/>
                </a:lnTo>
                <a:lnTo>
                  <a:pt x="997" y="172"/>
                </a:lnTo>
                <a:lnTo>
                  <a:pt x="992" y="173"/>
                </a:lnTo>
                <a:lnTo>
                  <a:pt x="987" y="175"/>
                </a:lnTo>
                <a:lnTo>
                  <a:pt x="985" y="175"/>
                </a:lnTo>
                <a:lnTo>
                  <a:pt x="982" y="175"/>
                </a:lnTo>
                <a:lnTo>
                  <a:pt x="980" y="174"/>
                </a:lnTo>
                <a:lnTo>
                  <a:pt x="978" y="172"/>
                </a:lnTo>
                <a:lnTo>
                  <a:pt x="976" y="176"/>
                </a:lnTo>
                <a:lnTo>
                  <a:pt x="972" y="179"/>
                </a:lnTo>
                <a:lnTo>
                  <a:pt x="967" y="183"/>
                </a:lnTo>
                <a:lnTo>
                  <a:pt x="960" y="187"/>
                </a:lnTo>
                <a:lnTo>
                  <a:pt x="941" y="194"/>
                </a:lnTo>
                <a:lnTo>
                  <a:pt x="920" y="200"/>
                </a:lnTo>
                <a:lnTo>
                  <a:pt x="879" y="212"/>
                </a:lnTo>
                <a:lnTo>
                  <a:pt x="858" y="216"/>
                </a:lnTo>
                <a:lnTo>
                  <a:pt x="851" y="215"/>
                </a:lnTo>
                <a:lnTo>
                  <a:pt x="846" y="213"/>
                </a:lnTo>
                <a:lnTo>
                  <a:pt x="839" y="208"/>
                </a:lnTo>
                <a:lnTo>
                  <a:pt x="834" y="203"/>
                </a:lnTo>
                <a:lnTo>
                  <a:pt x="827" y="197"/>
                </a:lnTo>
                <a:lnTo>
                  <a:pt x="822" y="191"/>
                </a:lnTo>
                <a:lnTo>
                  <a:pt x="817" y="184"/>
                </a:lnTo>
                <a:lnTo>
                  <a:pt x="812" y="176"/>
                </a:lnTo>
                <a:lnTo>
                  <a:pt x="803" y="161"/>
                </a:lnTo>
                <a:lnTo>
                  <a:pt x="796" y="145"/>
                </a:lnTo>
                <a:lnTo>
                  <a:pt x="793" y="132"/>
                </a:lnTo>
                <a:lnTo>
                  <a:pt x="791" y="123"/>
                </a:lnTo>
                <a:lnTo>
                  <a:pt x="792" y="116"/>
                </a:lnTo>
                <a:lnTo>
                  <a:pt x="794" y="109"/>
                </a:lnTo>
                <a:lnTo>
                  <a:pt x="798" y="103"/>
                </a:lnTo>
                <a:lnTo>
                  <a:pt x="801" y="95"/>
                </a:lnTo>
                <a:lnTo>
                  <a:pt x="805" y="88"/>
                </a:lnTo>
                <a:lnTo>
                  <a:pt x="808" y="81"/>
                </a:lnTo>
                <a:lnTo>
                  <a:pt x="811" y="74"/>
                </a:lnTo>
                <a:lnTo>
                  <a:pt x="811" y="67"/>
                </a:lnTo>
                <a:lnTo>
                  <a:pt x="811" y="53"/>
                </a:lnTo>
                <a:lnTo>
                  <a:pt x="808" y="39"/>
                </a:lnTo>
                <a:lnTo>
                  <a:pt x="806" y="33"/>
                </a:lnTo>
                <a:lnTo>
                  <a:pt x="804" y="28"/>
                </a:lnTo>
                <a:lnTo>
                  <a:pt x="801" y="24"/>
                </a:lnTo>
                <a:lnTo>
                  <a:pt x="798" y="20"/>
                </a:lnTo>
                <a:lnTo>
                  <a:pt x="794" y="16"/>
                </a:lnTo>
                <a:lnTo>
                  <a:pt x="789" y="12"/>
                </a:lnTo>
                <a:lnTo>
                  <a:pt x="783" y="9"/>
                </a:lnTo>
                <a:lnTo>
                  <a:pt x="778" y="7"/>
                </a:lnTo>
                <a:lnTo>
                  <a:pt x="762" y="3"/>
                </a:lnTo>
                <a:lnTo>
                  <a:pt x="745" y="0"/>
                </a:lnTo>
                <a:lnTo>
                  <a:pt x="739" y="10"/>
                </a:lnTo>
                <a:lnTo>
                  <a:pt x="733" y="21"/>
                </a:lnTo>
                <a:lnTo>
                  <a:pt x="729" y="23"/>
                </a:lnTo>
                <a:lnTo>
                  <a:pt x="727" y="25"/>
                </a:lnTo>
                <a:lnTo>
                  <a:pt x="725" y="26"/>
                </a:lnTo>
                <a:lnTo>
                  <a:pt x="722" y="27"/>
                </a:lnTo>
                <a:lnTo>
                  <a:pt x="717" y="27"/>
                </a:lnTo>
                <a:lnTo>
                  <a:pt x="714" y="27"/>
                </a:lnTo>
                <a:lnTo>
                  <a:pt x="710" y="26"/>
                </a:lnTo>
                <a:lnTo>
                  <a:pt x="705" y="24"/>
                </a:lnTo>
                <a:lnTo>
                  <a:pt x="703" y="28"/>
                </a:lnTo>
                <a:lnTo>
                  <a:pt x="700" y="31"/>
                </a:lnTo>
                <a:lnTo>
                  <a:pt x="695" y="35"/>
                </a:lnTo>
                <a:lnTo>
                  <a:pt x="690" y="39"/>
                </a:lnTo>
                <a:lnTo>
                  <a:pt x="677" y="47"/>
                </a:lnTo>
                <a:lnTo>
                  <a:pt x="662" y="55"/>
                </a:lnTo>
                <a:lnTo>
                  <a:pt x="648" y="63"/>
                </a:lnTo>
                <a:lnTo>
                  <a:pt x="637" y="71"/>
                </a:lnTo>
                <a:lnTo>
                  <a:pt x="632" y="75"/>
                </a:lnTo>
                <a:lnTo>
                  <a:pt x="628" y="79"/>
                </a:lnTo>
                <a:lnTo>
                  <a:pt x="626" y="82"/>
                </a:lnTo>
                <a:lnTo>
                  <a:pt x="625" y="86"/>
                </a:lnTo>
                <a:lnTo>
                  <a:pt x="612" y="79"/>
                </a:lnTo>
                <a:lnTo>
                  <a:pt x="589" y="70"/>
                </a:lnTo>
                <a:lnTo>
                  <a:pt x="566" y="62"/>
                </a:lnTo>
                <a:lnTo>
                  <a:pt x="552" y="55"/>
                </a:lnTo>
                <a:lnTo>
                  <a:pt x="525" y="55"/>
                </a:lnTo>
                <a:lnTo>
                  <a:pt x="525" y="99"/>
                </a:lnTo>
                <a:lnTo>
                  <a:pt x="535" y="114"/>
                </a:lnTo>
                <a:lnTo>
                  <a:pt x="552" y="137"/>
                </a:lnTo>
                <a:lnTo>
                  <a:pt x="566" y="160"/>
                </a:lnTo>
                <a:lnTo>
                  <a:pt x="572" y="172"/>
                </a:lnTo>
                <a:lnTo>
                  <a:pt x="571" y="178"/>
                </a:lnTo>
                <a:lnTo>
                  <a:pt x="569" y="185"/>
                </a:lnTo>
                <a:lnTo>
                  <a:pt x="566" y="191"/>
                </a:lnTo>
                <a:lnTo>
                  <a:pt x="560" y="198"/>
                </a:lnTo>
                <a:lnTo>
                  <a:pt x="555" y="205"/>
                </a:lnTo>
                <a:lnTo>
                  <a:pt x="548" y="213"/>
                </a:lnTo>
                <a:lnTo>
                  <a:pt x="541" y="220"/>
                </a:lnTo>
                <a:lnTo>
                  <a:pt x="532" y="227"/>
                </a:lnTo>
                <a:lnTo>
                  <a:pt x="523" y="233"/>
                </a:lnTo>
                <a:lnTo>
                  <a:pt x="513" y="239"/>
                </a:lnTo>
                <a:lnTo>
                  <a:pt x="503" y="244"/>
                </a:lnTo>
                <a:lnTo>
                  <a:pt x="493" y="249"/>
                </a:lnTo>
                <a:lnTo>
                  <a:pt x="483" y="253"/>
                </a:lnTo>
                <a:lnTo>
                  <a:pt x="472" y="256"/>
                </a:lnTo>
                <a:lnTo>
                  <a:pt x="463" y="257"/>
                </a:lnTo>
                <a:lnTo>
                  <a:pt x="453" y="258"/>
                </a:lnTo>
                <a:lnTo>
                  <a:pt x="446" y="258"/>
                </a:lnTo>
                <a:lnTo>
                  <a:pt x="440" y="256"/>
                </a:lnTo>
                <a:lnTo>
                  <a:pt x="433" y="254"/>
                </a:lnTo>
                <a:lnTo>
                  <a:pt x="426" y="252"/>
                </a:lnTo>
                <a:lnTo>
                  <a:pt x="413" y="245"/>
                </a:lnTo>
                <a:lnTo>
                  <a:pt x="401" y="235"/>
                </a:lnTo>
                <a:lnTo>
                  <a:pt x="389" y="224"/>
                </a:lnTo>
                <a:lnTo>
                  <a:pt x="378" y="212"/>
                </a:lnTo>
                <a:lnTo>
                  <a:pt x="368" y="198"/>
                </a:lnTo>
                <a:lnTo>
                  <a:pt x="359" y="184"/>
                </a:lnTo>
                <a:lnTo>
                  <a:pt x="330" y="190"/>
                </a:lnTo>
                <a:lnTo>
                  <a:pt x="286" y="197"/>
                </a:lnTo>
                <a:lnTo>
                  <a:pt x="263" y="201"/>
                </a:lnTo>
                <a:lnTo>
                  <a:pt x="244" y="206"/>
                </a:lnTo>
                <a:lnTo>
                  <a:pt x="238" y="208"/>
                </a:lnTo>
                <a:lnTo>
                  <a:pt x="231" y="211"/>
                </a:lnTo>
                <a:lnTo>
                  <a:pt x="228" y="213"/>
                </a:lnTo>
                <a:lnTo>
                  <a:pt x="227" y="216"/>
                </a:lnTo>
                <a:lnTo>
                  <a:pt x="227" y="220"/>
                </a:lnTo>
                <a:lnTo>
                  <a:pt x="229" y="224"/>
                </a:lnTo>
                <a:lnTo>
                  <a:pt x="231" y="227"/>
                </a:lnTo>
                <a:lnTo>
                  <a:pt x="235" y="230"/>
                </a:lnTo>
                <a:lnTo>
                  <a:pt x="243" y="235"/>
                </a:lnTo>
                <a:lnTo>
                  <a:pt x="253" y="240"/>
                </a:lnTo>
                <a:lnTo>
                  <a:pt x="253" y="258"/>
                </a:lnTo>
                <a:lnTo>
                  <a:pt x="241" y="262"/>
                </a:lnTo>
                <a:lnTo>
                  <a:pt x="221" y="268"/>
                </a:lnTo>
                <a:lnTo>
                  <a:pt x="210" y="272"/>
                </a:lnTo>
                <a:lnTo>
                  <a:pt x="201" y="278"/>
                </a:lnTo>
                <a:lnTo>
                  <a:pt x="198" y="281"/>
                </a:lnTo>
                <a:lnTo>
                  <a:pt x="196" y="285"/>
                </a:lnTo>
                <a:lnTo>
                  <a:pt x="194" y="290"/>
                </a:lnTo>
                <a:lnTo>
                  <a:pt x="194" y="295"/>
                </a:lnTo>
                <a:lnTo>
                  <a:pt x="194" y="302"/>
                </a:lnTo>
                <a:lnTo>
                  <a:pt x="196" y="307"/>
                </a:lnTo>
                <a:lnTo>
                  <a:pt x="198" y="311"/>
                </a:lnTo>
                <a:lnTo>
                  <a:pt x="201" y="314"/>
                </a:lnTo>
                <a:lnTo>
                  <a:pt x="210" y="321"/>
                </a:lnTo>
                <a:lnTo>
                  <a:pt x="220" y="327"/>
                </a:lnTo>
                <a:lnTo>
                  <a:pt x="224" y="330"/>
                </a:lnTo>
                <a:lnTo>
                  <a:pt x="230" y="333"/>
                </a:lnTo>
                <a:lnTo>
                  <a:pt x="234" y="337"/>
                </a:lnTo>
                <a:lnTo>
                  <a:pt x="239" y="342"/>
                </a:lnTo>
                <a:lnTo>
                  <a:pt x="242" y="348"/>
                </a:lnTo>
                <a:lnTo>
                  <a:pt x="244" y="356"/>
                </a:lnTo>
                <a:lnTo>
                  <a:pt x="246" y="365"/>
                </a:lnTo>
                <a:lnTo>
                  <a:pt x="246" y="375"/>
                </a:lnTo>
                <a:lnTo>
                  <a:pt x="246" y="388"/>
                </a:lnTo>
                <a:lnTo>
                  <a:pt x="245" y="400"/>
                </a:lnTo>
                <a:lnTo>
                  <a:pt x="243" y="412"/>
                </a:lnTo>
                <a:lnTo>
                  <a:pt x="241" y="423"/>
                </a:lnTo>
                <a:lnTo>
                  <a:pt x="236" y="446"/>
                </a:lnTo>
                <a:lnTo>
                  <a:pt x="230" y="468"/>
                </a:lnTo>
                <a:lnTo>
                  <a:pt x="223" y="490"/>
                </a:lnTo>
                <a:lnTo>
                  <a:pt x="219" y="512"/>
                </a:lnTo>
                <a:lnTo>
                  <a:pt x="217" y="524"/>
                </a:lnTo>
                <a:lnTo>
                  <a:pt x="214" y="535"/>
                </a:lnTo>
                <a:lnTo>
                  <a:pt x="213" y="548"/>
                </a:lnTo>
                <a:lnTo>
                  <a:pt x="213" y="560"/>
                </a:lnTo>
                <a:lnTo>
                  <a:pt x="194" y="560"/>
                </a:lnTo>
                <a:lnTo>
                  <a:pt x="188" y="557"/>
                </a:lnTo>
                <a:lnTo>
                  <a:pt x="184" y="554"/>
                </a:lnTo>
                <a:lnTo>
                  <a:pt x="183" y="553"/>
                </a:lnTo>
                <a:lnTo>
                  <a:pt x="182" y="552"/>
                </a:lnTo>
                <a:lnTo>
                  <a:pt x="180" y="550"/>
                </a:lnTo>
                <a:lnTo>
                  <a:pt x="180" y="548"/>
                </a:lnTo>
                <a:lnTo>
                  <a:pt x="168" y="554"/>
                </a:lnTo>
                <a:lnTo>
                  <a:pt x="157" y="559"/>
                </a:lnTo>
                <a:lnTo>
                  <a:pt x="147" y="562"/>
                </a:lnTo>
                <a:lnTo>
                  <a:pt x="138" y="564"/>
                </a:lnTo>
                <a:lnTo>
                  <a:pt x="119" y="566"/>
                </a:lnTo>
                <a:lnTo>
                  <a:pt x="100" y="567"/>
                </a:lnTo>
                <a:lnTo>
                  <a:pt x="96" y="567"/>
                </a:lnTo>
                <a:lnTo>
                  <a:pt x="93" y="569"/>
                </a:lnTo>
                <a:lnTo>
                  <a:pt x="90" y="573"/>
                </a:lnTo>
                <a:lnTo>
                  <a:pt x="88" y="576"/>
                </a:lnTo>
                <a:lnTo>
                  <a:pt x="85" y="584"/>
                </a:lnTo>
                <a:lnTo>
                  <a:pt x="81" y="591"/>
                </a:lnTo>
                <a:lnTo>
                  <a:pt x="65" y="607"/>
                </a:lnTo>
                <a:lnTo>
                  <a:pt x="51" y="624"/>
                </a:lnTo>
                <a:lnTo>
                  <a:pt x="38" y="643"/>
                </a:lnTo>
                <a:lnTo>
                  <a:pt x="26" y="665"/>
                </a:lnTo>
                <a:lnTo>
                  <a:pt x="20" y="676"/>
                </a:lnTo>
                <a:lnTo>
                  <a:pt x="16" y="687"/>
                </a:lnTo>
                <a:lnTo>
                  <a:pt x="11" y="699"/>
                </a:lnTo>
                <a:lnTo>
                  <a:pt x="7" y="711"/>
                </a:lnTo>
                <a:lnTo>
                  <a:pt x="5" y="723"/>
                </a:lnTo>
                <a:lnTo>
                  <a:pt x="3" y="734"/>
                </a:lnTo>
                <a:lnTo>
                  <a:pt x="1" y="746"/>
                </a:lnTo>
                <a:lnTo>
                  <a:pt x="0" y="757"/>
                </a:lnTo>
                <a:lnTo>
                  <a:pt x="1" y="767"/>
                </a:lnTo>
                <a:lnTo>
                  <a:pt x="4" y="777"/>
                </a:lnTo>
                <a:lnTo>
                  <a:pt x="7" y="787"/>
                </a:lnTo>
                <a:lnTo>
                  <a:pt x="11" y="799"/>
                </a:lnTo>
                <a:lnTo>
                  <a:pt x="17" y="811"/>
                </a:lnTo>
                <a:lnTo>
                  <a:pt x="22" y="824"/>
                </a:lnTo>
                <a:lnTo>
                  <a:pt x="30" y="836"/>
                </a:lnTo>
                <a:lnTo>
                  <a:pt x="38" y="848"/>
                </a:lnTo>
                <a:lnTo>
                  <a:pt x="46" y="859"/>
                </a:lnTo>
                <a:lnTo>
                  <a:pt x="56" y="870"/>
                </a:lnTo>
                <a:lnTo>
                  <a:pt x="66" y="880"/>
                </a:lnTo>
                <a:lnTo>
                  <a:pt x="76" y="889"/>
                </a:lnTo>
                <a:lnTo>
                  <a:pt x="87" y="896"/>
                </a:lnTo>
                <a:lnTo>
                  <a:pt x="98" y="901"/>
                </a:lnTo>
                <a:lnTo>
                  <a:pt x="104" y="903"/>
                </a:lnTo>
                <a:lnTo>
                  <a:pt x="109" y="904"/>
                </a:lnTo>
                <a:lnTo>
                  <a:pt x="115" y="905"/>
                </a:lnTo>
                <a:lnTo>
                  <a:pt x="120" y="905"/>
                </a:lnTo>
                <a:lnTo>
                  <a:pt x="130" y="904"/>
                </a:lnTo>
                <a:lnTo>
                  <a:pt x="138" y="902"/>
                </a:lnTo>
                <a:lnTo>
                  <a:pt x="146" y="898"/>
                </a:lnTo>
                <a:lnTo>
                  <a:pt x="153" y="893"/>
                </a:lnTo>
                <a:lnTo>
                  <a:pt x="161" y="889"/>
                </a:lnTo>
                <a:lnTo>
                  <a:pt x="168" y="885"/>
                </a:lnTo>
                <a:lnTo>
                  <a:pt x="177" y="882"/>
                </a:lnTo>
                <a:lnTo>
                  <a:pt x="187" y="881"/>
                </a:lnTo>
                <a:lnTo>
                  <a:pt x="189" y="903"/>
                </a:lnTo>
                <a:lnTo>
                  <a:pt x="190" y="934"/>
                </a:lnTo>
                <a:lnTo>
                  <a:pt x="190" y="942"/>
                </a:lnTo>
                <a:lnTo>
                  <a:pt x="191" y="949"/>
                </a:lnTo>
                <a:lnTo>
                  <a:pt x="194" y="956"/>
                </a:lnTo>
                <a:lnTo>
                  <a:pt x="196" y="961"/>
                </a:lnTo>
                <a:lnTo>
                  <a:pt x="199" y="966"/>
                </a:lnTo>
                <a:lnTo>
                  <a:pt x="202" y="970"/>
                </a:lnTo>
                <a:lnTo>
                  <a:pt x="208" y="972"/>
                </a:lnTo>
                <a:lnTo>
                  <a:pt x="213" y="973"/>
                </a:lnTo>
                <a:lnTo>
                  <a:pt x="233" y="973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3475814-7E2D-4376-AD22-3D24F1FE5E23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4812406" y="2205599"/>
            <a:ext cx="76200" cy="49213"/>
          </a:xfrm>
          <a:custGeom>
            <a:avLst/>
            <a:gdLst>
              <a:gd name="T0" fmla="*/ 2147483646 w 161"/>
              <a:gd name="T1" fmla="*/ 0 h 93"/>
              <a:gd name="T2" fmla="*/ 2147483646 w 161"/>
              <a:gd name="T3" fmla="*/ 2147483646 h 93"/>
              <a:gd name="T4" fmla="*/ 2147483646 w 161"/>
              <a:gd name="T5" fmla="*/ 2147483646 h 93"/>
              <a:gd name="T6" fmla="*/ 2147483646 w 161"/>
              <a:gd name="T7" fmla="*/ 2147483646 h 93"/>
              <a:gd name="T8" fmla="*/ 2147483646 w 161"/>
              <a:gd name="T9" fmla="*/ 2147483646 h 93"/>
              <a:gd name="T10" fmla="*/ 2147483646 w 161"/>
              <a:gd name="T11" fmla="*/ 2147483646 h 93"/>
              <a:gd name="T12" fmla="*/ 2147483646 w 161"/>
              <a:gd name="T13" fmla="*/ 2147483646 h 93"/>
              <a:gd name="T14" fmla="*/ 2147483646 w 161"/>
              <a:gd name="T15" fmla="*/ 0 h 93"/>
              <a:gd name="T16" fmla="*/ 2147483646 w 161"/>
              <a:gd name="T17" fmla="*/ 0 h 93"/>
              <a:gd name="T18" fmla="*/ 2147483646 w 161"/>
              <a:gd name="T19" fmla="*/ 0 h 93"/>
              <a:gd name="T20" fmla="*/ 2147483646 w 161"/>
              <a:gd name="T21" fmla="*/ 2147483646 h 93"/>
              <a:gd name="T22" fmla="*/ 2147483646 w 161"/>
              <a:gd name="T23" fmla="*/ 2147483646 h 93"/>
              <a:gd name="T24" fmla="*/ 2147483646 w 161"/>
              <a:gd name="T25" fmla="*/ 2147483646 h 93"/>
              <a:gd name="T26" fmla="*/ 2147483646 w 161"/>
              <a:gd name="T27" fmla="*/ 2147483646 h 93"/>
              <a:gd name="T28" fmla="*/ 2147483646 w 161"/>
              <a:gd name="T29" fmla="*/ 2147483646 h 93"/>
              <a:gd name="T30" fmla="*/ 2147483646 w 161"/>
              <a:gd name="T31" fmla="*/ 2147483646 h 93"/>
              <a:gd name="T32" fmla="*/ 2147483646 w 161"/>
              <a:gd name="T33" fmla="*/ 2147483646 h 93"/>
              <a:gd name="T34" fmla="*/ 2147483646 w 161"/>
              <a:gd name="T35" fmla="*/ 2147483646 h 93"/>
              <a:gd name="T36" fmla="*/ 2147483646 w 161"/>
              <a:gd name="T37" fmla="*/ 2147483646 h 93"/>
              <a:gd name="T38" fmla="*/ 2147483646 w 161"/>
              <a:gd name="T39" fmla="*/ 2147483646 h 93"/>
              <a:gd name="T40" fmla="*/ 2147483646 w 161"/>
              <a:gd name="T41" fmla="*/ 2147483646 h 93"/>
              <a:gd name="T42" fmla="*/ 2147483646 w 161"/>
              <a:gd name="T43" fmla="*/ 2147483646 h 93"/>
              <a:gd name="T44" fmla="*/ 2147483646 w 161"/>
              <a:gd name="T45" fmla="*/ 2147483646 h 93"/>
              <a:gd name="T46" fmla="*/ 2147483646 w 161"/>
              <a:gd name="T47" fmla="*/ 2147483646 h 93"/>
              <a:gd name="T48" fmla="*/ 2147483646 w 161"/>
              <a:gd name="T49" fmla="*/ 2147483646 h 93"/>
              <a:gd name="T50" fmla="*/ 2147483646 w 161"/>
              <a:gd name="T51" fmla="*/ 2147483646 h 93"/>
              <a:gd name="T52" fmla="*/ 2147483646 w 161"/>
              <a:gd name="T53" fmla="*/ 2147483646 h 93"/>
              <a:gd name="T54" fmla="*/ 2147483646 w 161"/>
              <a:gd name="T55" fmla="*/ 2147483646 h 93"/>
              <a:gd name="T56" fmla="*/ 2147483646 w 161"/>
              <a:gd name="T57" fmla="*/ 2147483646 h 93"/>
              <a:gd name="T58" fmla="*/ 2147483646 w 161"/>
              <a:gd name="T59" fmla="*/ 2147483646 h 93"/>
              <a:gd name="T60" fmla="*/ 2147483646 w 161"/>
              <a:gd name="T61" fmla="*/ 2147483646 h 93"/>
              <a:gd name="T62" fmla="*/ 2147483646 w 161"/>
              <a:gd name="T63" fmla="*/ 2147483646 h 93"/>
              <a:gd name="T64" fmla="*/ 2147483646 w 161"/>
              <a:gd name="T65" fmla="*/ 2147483646 h 93"/>
              <a:gd name="T66" fmla="*/ 2147483646 w 161"/>
              <a:gd name="T67" fmla="*/ 2147483646 h 93"/>
              <a:gd name="T68" fmla="*/ 2147483646 w 161"/>
              <a:gd name="T69" fmla="*/ 2147483646 h 93"/>
              <a:gd name="T70" fmla="*/ 2147483646 w 161"/>
              <a:gd name="T71" fmla="*/ 2147483646 h 93"/>
              <a:gd name="T72" fmla="*/ 0 w 161"/>
              <a:gd name="T73" fmla="*/ 0 h 93"/>
              <a:gd name="T74" fmla="*/ 2147483646 w 161"/>
              <a:gd name="T75" fmla="*/ 0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61"/>
              <a:gd name="T115" fmla="*/ 0 h 93"/>
              <a:gd name="T116" fmla="*/ 161 w 161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61" h="93">
                <a:moveTo>
                  <a:pt x="94" y="0"/>
                </a:moveTo>
                <a:lnTo>
                  <a:pt x="107" y="18"/>
                </a:lnTo>
                <a:lnTo>
                  <a:pt x="112" y="12"/>
                </a:lnTo>
                <a:lnTo>
                  <a:pt x="117" y="8"/>
                </a:lnTo>
                <a:lnTo>
                  <a:pt x="122" y="5"/>
                </a:lnTo>
                <a:lnTo>
                  <a:pt x="127" y="3"/>
                </a:lnTo>
                <a:lnTo>
                  <a:pt x="137" y="1"/>
                </a:lnTo>
                <a:lnTo>
                  <a:pt x="148" y="0"/>
                </a:lnTo>
                <a:lnTo>
                  <a:pt x="151" y="0"/>
                </a:lnTo>
                <a:lnTo>
                  <a:pt x="161" y="0"/>
                </a:lnTo>
                <a:lnTo>
                  <a:pt x="161" y="92"/>
                </a:lnTo>
                <a:lnTo>
                  <a:pt x="155" y="93"/>
                </a:lnTo>
                <a:lnTo>
                  <a:pt x="150" y="93"/>
                </a:lnTo>
                <a:lnTo>
                  <a:pt x="145" y="92"/>
                </a:lnTo>
                <a:lnTo>
                  <a:pt x="140" y="91"/>
                </a:lnTo>
                <a:lnTo>
                  <a:pt x="129" y="88"/>
                </a:lnTo>
                <a:lnTo>
                  <a:pt x="120" y="82"/>
                </a:lnTo>
                <a:lnTo>
                  <a:pt x="111" y="75"/>
                </a:lnTo>
                <a:lnTo>
                  <a:pt x="104" y="67"/>
                </a:lnTo>
                <a:lnTo>
                  <a:pt x="97" y="59"/>
                </a:lnTo>
                <a:lnTo>
                  <a:pt x="94" y="49"/>
                </a:lnTo>
                <a:lnTo>
                  <a:pt x="92" y="50"/>
                </a:lnTo>
                <a:lnTo>
                  <a:pt x="89" y="51"/>
                </a:lnTo>
                <a:lnTo>
                  <a:pt x="86" y="51"/>
                </a:lnTo>
                <a:lnTo>
                  <a:pt x="84" y="51"/>
                </a:lnTo>
                <a:lnTo>
                  <a:pt x="78" y="50"/>
                </a:lnTo>
                <a:lnTo>
                  <a:pt x="74" y="49"/>
                </a:lnTo>
                <a:lnTo>
                  <a:pt x="65" y="48"/>
                </a:lnTo>
                <a:lnTo>
                  <a:pt x="55" y="45"/>
                </a:lnTo>
                <a:lnTo>
                  <a:pt x="44" y="40"/>
                </a:lnTo>
                <a:lnTo>
                  <a:pt x="32" y="34"/>
                </a:lnTo>
                <a:lnTo>
                  <a:pt x="21" y="26"/>
                </a:lnTo>
                <a:lnTo>
                  <a:pt x="12" y="18"/>
                </a:lnTo>
                <a:lnTo>
                  <a:pt x="8" y="14"/>
                </a:lnTo>
                <a:lnTo>
                  <a:pt x="5" y="9"/>
                </a:lnTo>
                <a:lnTo>
                  <a:pt x="3" y="5"/>
                </a:lnTo>
                <a:lnTo>
                  <a:pt x="0" y="0"/>
                </a:lnTo>
                <a:lnTo>
                  <a:pt x="94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B80B5ED-E3A2-4C51-9A52-E805DFEC99E3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4263130" y="2081768"/>
            <a:ext cx="90488" cy="158750"/>
          </a:xfrm>
          <a:custGeom>
            <a:avLst/>
            <a:gdLst>
              <a:gd name="T0" fmla="*/ 2147483646 w 192"/>
              <a:gd name="T1" fmla="*/ 2147483646 h 307"/>
              <a:gd name="T2" fmla="*/ 2147483646 w 192"/>
              <a:gd name="T3" fmla="*/ 0 h 307"/>
              <a:gd name="T4" fmla="*/ 2147483646 w 192"/>
              <a:gd name="T5" fmla="*/ 2147483646 h 307"/>
              <a:gd name="T6" fmla="*/ 2147483646 w 192"/>
              <a:gd name="T7" fmla="*/ 2147483646 h 307"/>
              <a:gd name="T8" fmla="*/ 2147483646 w 192"/>
              <a:gd name="T9" fmla="*/ 2147483646 h 307"/>
              <a:gd name="T10" fmla="*/ 2147483646 w 192"/>
              <a:gd name="T11" fmla="*/ 2147483646 h 307"/>
              <a:gd name="T12" fmla="*/ 2147483646 w 192"/>
              <a:gd name="T13" fmla="*/ 2147483646 h 307"/>
              <a:gd name="T14" fmla="*/ 2147483646 w 192"/>
              <a:gd name="T15" fmla="*/ 2147483646 h 307"/>
              <a:gd name="T16" fmla="*/ 2147483646 w 192"/>
              <a:gd name="T17" fmla="*/ 2147483646 h 307"/>
              <a:gd name="T18" fmla="*/ 2147483646 w 192"/>
              <a:gd name="T19" fmla="*/ 2147483646 h 307"/>
              <a:gd name="T20" fmla="*/ 2147483646 w 192"/>
              <a:gd name="T21" fmla="*/ 2147483646 h 307"/>
              <a:gd name="T22" fmla="*/ 2147483646 w 192"/>
              <a:gd name="T23" fmla="*/ 2147483646 h 307"/>
              <a:gd name="T24" fmla="*/ 2147483646 w 192"/>
              <a:gd name="T25" fmla="*/ 2147483646 h 307"/>
              <a:gd name="T26" fmla="*/ 2147483646 w 192"/>
              <a:gd name="T27" fmla="*/ 2147483646 h 307"/>
              <a:gd name="T28" fmla="*/ 2147483646 w 192"/>
              <a:gd name="T29" fmla="*/ 2147483646 h 307"/>
              <a:gd name="T30" fmla="*/ 2147483646 w 192"/>
              <a:gd name="T31" fmla="*/ 2147483646 h 307"/>
              <a:gd name="T32" fmla="*/ 2147483646 w 192"/>
              <a:gd name="T33" fmla="*/ 2147483646 h 307"/>
              <a:gd name="T34" fmla="*/ 2147483646 w 192"/>
              <a:gd name="T35" fmla="*/ 2147483646 h 307"/>
              <a:gd name="T36" fmla="*/ 2147483646 w 192"/>
              <a:gd name="T37" fmla="*/ 2147483646 h 307"/>
              <a:gd name="T38" fmla="*/ 2147483646 w 192"/>
              <a:gd name="T39" fmla="*/ 2147483646 h 307"/>
              <a:gd name="T40" fmla="*/ 2147483646 w 192"/>
              <a:gd name="T41" fmla="*/ 2147483646 h 307"/>
              <a:gd name="T42" fmla="*/ 2147483646 w 192"/>
              <a:gd name="T43" fmla="*/ 2147483646 h 307"/>
              <a:gd name="T44" fmla="*/ 2147483646 w 192"/>
              <a:gd name="T45" fmla="*/ 2147483646 h 307"/>
              <a:gd name="T46" fmla="*/ 0 w 192"/>
              <a:gd name="T47" fmla="*/ 2147483646 h 307"/>
              <a:gd name="T48" fmla="*/ 0 w 192"/>
              <a:gd name="T49" fmla="*/ 2147483646 h 307"/>
              <a:gd name="T50" fmla="*/ 2147483646 w 192"/>
              <a:gd name="T51" fmla="*/ 2147483646 h 307"/>
              <a:gd name="T52" fmla="*/ 2147483646 w 192"/>
              <a:gd name="T53" fmla="*/ 2147483646 h 307"/>
              <a:gd name="T54" fmla="*/ 2147483646 w 192"/>
              <a:gd name="T55" fmla="*/ 2147483646 h 307"/>
              <a:gd name="T56" fmla="*/ 2147483646 w 192"/>
              <a:gd name="T57" fmla="*/ 2147483646 h 307"/>
              <a:gd name="T58" fmla="*/ 2147483646 w 192"/>
              <a:gd name="T59" fmla="*/ 2147483646 h 307"/>
              <a:gd name="T60" fmla="*/ 2147483646 w 192"/>
              <a:gd name="T61" fmla="*/ 2147483646 h 307"/>
              <a:gd name="T62" fmla="*/ 2147483646 w 192"/>
              <a:gd name="T63" fmla="*/ 2147483646 h 307"/>
              <a:gd name="T64" fmla="*/ 2147483646 w 192"/>
              <a:gd name="T65" fmla="*/ 2147483646 h 307"/>
              <a:gd name="T66" fmla="*/ 2147483646 w 192"/>
              <a:gd name="T67" fmla="*/ 2147483646 h 307"/>
              <a:gd name="T68" fmla="*/ 2147483646 w 192"/>
              <a:gd name="T69" fmla="*/ 2147483646 h 30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92"/>
              <a:gd name="T106" fmla="*/ 0 h 307"/>
              <a:gd name="T107" fmla="*/ 192 w 192"/>
              <a:gd name="T108" fmla="*/ 307 h 30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92" h="307">
                <a:moveTo>
                  <a:pt x="44" y="7"/>
                </a:moveTo>
                <a:lnTo>
                  <a:pt x="38" y="3"/>
                </a:lnTo>
                <a:lnTo>
                  <a:pt x="35" y="1"/>
                </a:lnTo>
                <a:lnTo>
                  <a:pt x="37" y="0"/>
                </a:lnTo>
                <a:lnTo>
                  <a:pt x="41" y="0"/>
                </a:lnTo>
                <a:lnTo>
                  <a:pt x="57" y="3"/>
                </a:lnTo>
                <a:lnTo>
                  <a:pt x="82" y="8"/>
                </a:lnTo>
                <a:lnTo>
                  <a:pt x="110" y="14"/>
                </a:lnTo>
                <a:lnTo>
                  <a:pt x="141" y="22"/>
                </a:lnTo>
                <a:lnTo>
                  <a:pt x="155" y="25"/>
                </a:lnTo>
                <a:lnTo>
                  <a:pt x="169" y="27"/>
                </a:lnTo>
                <a:lnTo>
                  <a:pt x="181" y="28"/>
                </a:lnTo>
                <a:lnTo>
                  <a:pt x="192" y="29"/>
                </a:lnTo>
                <a:lnTo>
                  <a:pt x="192" y="35"/>
                </a:lnTo>
                <a:lnTo>
                  <a:pt x="192" y="41"/>
                </a:lnTo>
                <a:lnTo>
                  <a:pt x="188" y="47"/>
                </a:lnTo>
                <a:lnTo>
                  <a:pt x="183" y="61"/>
                </a:lnTo>
                <a:lnTo>
                  <a:pt x="175" y="82"/>
                </a:lnTo>
                <a:lnTo>
                  <a:pt x="167" y="104"/>
                </a:lnTo>
                <a:lnTo>
                  <a:pt x="158" y="127"/>
                </a:lnTo>
                <a:lnTo>
                  <a:pt x="152" y="148"/>
                </a:lnTo>
                <a:lnTo>
                  <a:pt x="147" y="165"/>
                </a:lnTo>
                <a:lnTo>
                  <a:pt x="146" y="176"/>
                </a:lnTo>
                <a:lnTo>
                  <a:pt x="146" y="207"/>
                </a:lnTo>
                <a:lnTo>
                  <a:pt x="146" y="234"/>
                </a:lnTo>
                <a:lnTo>
                  <a:pt x="144" y="249"/>
                </a:lnTo>
                <a:lnTo>
                  <a:pt x="141" y="263"/>
                </a:lnTo>
                <a:lnTo>
                  <a:pt x="134" y="277"/>
                </a:lnTo>
                <a:lnTo>
                  <a:pt x="127" y="294"/>
                </a:lnTo>
                <a:lnTo>
                  <a:pt x="106" y="296"/>
                </a:lnTo>
                <a:lnTo>
                  <a:pt x="91" y="300"/>
                </a:lnTo>
                <a:lnTo>
                  <a:pt x="83" y="303"/>
                </a:lnTo>
                <a:lnTo>
                  <a:pt x="77" y="306"/>
                </a:lnTo>
                <a:lnTo>
                  <a:pt x="72" y="307"/>
                </a:lnTo>
                <a:lnTo>
                  <a:pt x="64" y="307"/>
                </a:lnTo>
                <a:lnTo>
                  <a:pt x="52" y="305"/>
                </a:lnTo>
                <a:lnTo>
                  <a:pt x="33" y="300"/>
                </a:lnTo>
                <a:lnTo>
                  <a:pt x="32" y="291"/>
                </a:lnTo>
                <a:lnTo>
                  <a:pt x="32" y="284"/>
                </a:lnTo>
                <a:lnTo>
                  <a:pt x="30" y="277"/>
                </a:lnTo>
                <a:lnTo>
                  <a:pt x="28" y="270"/>
                </a:lnTo>
                <a:lnTo>
                  <a:pt x="22" y="257"/>
                </a:lnTo>
                <a:lnTo>
                  <a:pt x="17" y="244"/>
                </a:lnTo>
                <a:lnTo>
                  <a:pt x="10" y="231"/>
                </a:lnTo>
                <a:lnTo>
                  <a:pt x="5" y="218"/>
                </a:lnTo>
                <a:lnTo>
                  <a:pt x="2" y="211"/>
                </a:lnTo>
                <a:lnTo>
                  <a:pt x="1" y="204"/>
                </a:lnTo>
                <a:lnTo>
                  <a:pt x="0" y="197"/>
                </a:lnTo>
                <a:lnTo>
                  <a:pt x="0" y="189"/>
                </a:lnTo>
                <a:lnTo>
                  <a:pt x="0" y="180"/>
                </a:lnTo>
                <a:lnTo>
                  <a:pt x="1" y="173"/>
                </a:lnTo>
                <a:lnTo>
                  <a:pt x="2" y="165"/>
                </a:lnTo>
                <a:lnTo>
                  <a:pt x="5" y="158"/>
                </a:lnTo>
                <a:lnTo>
                  <a:pt x="11" y="145"/>
                </a:lnTo>
                <a:lnTo>
                  <a:pt x="18" y="133"/>
                </a:lnTo>
                <a:lnTo>
                  <a:pt x="33" y="109"/>
                </a:lnTo>
                <a:lnTo>
                  <a:pt x="46" y="90"/>
                </a:lnTo>
                <a:lnTo>
                  <a:pt x="48" y="81"/>
                </a:lnTo>
                <a:lnTo>
                  <a:pt x="50" y="72"/>
                </a:lnTo>
                <a:lnTo>
                  <a:pt x="52" y="62"/>
                </a:lnTo>
                <a:lnTo>
                  <a:pt x="53" y="53"/>
                </a:lnTo>
                <a:lnTo>
                  <a:pt x="53" y="41"/>
                </a:lnTo>
                <a:lnTo>
                  <a:pt x="54" y="34"/>
                </a:lnTo>
                <a:lnTo>
                  <a:pt x="55" y="30"/>
                </a:lnTo>
                <a:lnTo>
                  <a:pt x="56" y="28"/>
                </a:lnTo>
                <a:lnTo>
                  <a:pt x="57" y="26"/>
                </a:lnTo>
                <a:lnTo>
                  <a:pt x="58" y="25"/>
                </a:lnTo>
                <a:lnTo>
                  <a:pt x="60" y="22"/>
                </a:lnTo>
                <a:lnTo>
                  <a:pt x="60" y="16"/>
                </a:lnTo>
                <a:lnTo>
                  <a:pt x="44" y="7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5F9A832-EEFB-4568-B1C0-3745BE3882A9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4352037" y="1569013"/>
            <a:ext cx="187325" cy="268287"/>
          </a:xfrm>
          <a:custGeom>
            <a:avLst/>
            <a:gdLst>
              <a:gd name="T0" fmla="*/ 2147483646 w 398"/>
              <a:gd name="T1" fmla="*/ 2147483646 h 518"/>
              <a:gd name="T2" fmla="*/ 2147483646 w 398"/>
              <a:gd name="T3" fmla="*/ 2147483646 h 518"/>
              <a:gd name="T4" fmla="*/ 2147483646 w 398"/>
              <a:gd name="T5" fmla="*/ 2147483646 h 518"/>
              <a:gd name="T6" fmla="*/ 2147483646 w 398"/>
              <a:gd name="T7" fmla="*/ 2147483646 h 518"/>
              <a:gd name="T8" fmla="*/ 2147483646 w 398"/>
              <a:gd name="T9" fmla="*/ 2147483646 h 518"/>
              <a:gd name="T10" fmla="*/ 2147483646 w 398"/>
              <a:gd name="T11" fmla="*/ 2147483646 h 518"/>
              <a:gd name="T12" fmla="*/ 2147483646 w 398"/>
              <a:gd name="T13" fmla="*/ 2147483646 h 518"/>
              <a:gd name="T14" fmla="*/ 2147483646 w 398"/>
              <a:gd name="T15" fmla="*/ 2147483646 h 518"/>
              <a:gd name="T16" fmla="*/ 2147483646 w 398"/>
              <a:gd name="T17" fmla="*/ 2147483646 h 518"/>
              <a:gd name="T18" fmla="*/ 2147483646 w 398"/>
              <a:gd name="T19" fmla="*/ 2147483646 h 518"/>
              <a:gd name="T20" fmla="*/ 2147483646 w 398"/>
              <a:gd name="T21" fmla="*/ 2147483646 h 518"/>
              <a:gd name="T22" fmla="*/ 2147483646 w 398"/>
              <a:gd name="T23" fmla="*/ 2147483646 h 518"/>
              <a:gd name="T24" fmla="*/ 2147483646 w 398"/>
              <a:gd name="T25" fmla="*/ 2147483646 h 518"/>
              <a:gd name="T26" fmla="*/ 2147483646 w 398"/>
              <a:gd name="T27" fmla="*/ 2147483646 h 518"/>
              <a:gd name="T28" fmla="*/ 2147483646 w 398"/>
              <a:gd name="T29" fmla="*/ 2147483646 h 518"/>
              <a:gd name="T30" fmla="*/ 2147483646 w 398"/>
              <a:gd name="T31" fmla="*/ 2147483646 h 518"/>
              <a:gd name="T32" fmla="*/ 2147483646 w 398"/>
              <a:gd name="T33" fmla="*/ 2147483646 h 518"/>
              <a:gd name="T34" fmla="*/ 2147483646 w 398"/>
              <a:gd name="T35" fmla="*/ 2147483646 h 518"/>
              <a:gd name="T36" fmla="*/ 2147483646 w 398"/>
              <a:gd name="T37" fmla="*/ 2147483646 h 518"/>
              <a:gd name="T38" fmla="*/ 2147483646 w 398"/>
              <a:gd name="T39" fmla="*/ 2147483646 h 518"/>
              <a:gd name="T40" fmla="*/ 2147483646 w 398"/>
              <a:gd name="T41" fmla="*/ 2147483646 h 518"/>
              <a:gd name="T42" fmla="*/ 2147483646 w 398"/>
              <a:gd name="T43" fmla="*/ 2147483646 h 518"/>
              <a:gd name="T44" fmla="*/ 2147483646 w 398"/>
              <a:gd name="T45" fmla="*/ 2147483646 h 518"/>
              <a:gd name="T46" fmla="*/ 2147483646 w 398"/>
              <a:gd name="T47" fmla="*/ 2147483646 h 518"/>
              <a:gd name="T48" fmla="*/ 2147483646 w 398"/>
              <a:gd name="T49" fmla="*/ 2147483646 h 518"/>
              <a:gd name="T50" fmla="*/ 2147483646 w 398"/>
              <a:gd name="T51" fmla="*/ 2147483646 h 518"/>
              <a:gd name="T52" fmla="*/ 2147483646 w 398"/>
              <a:gd name="T53" fmla="*/ 2147483646 h 518"/>
              <a:gd name="T54" fmla="*/ 2147483646 w 398"/>
              <a:gd name="T55" fmla="*/ 2147483646 h 518"/>
              <a:gd name="T56" fmla="*/ 2147483646 w 398"/>
              <a:gd name="T57" fmla="*/ 2147483646 h 518"/>
              <a:gd name="T58" fmla="*/ 2147483646 w 398"/>
              <a:gd name="T59" fmla="*/ 2147483646 h 518"/>
              <a:gd name="T60" fmla="*/ 2147483646 w 398"/>
              <a:gd name="T61" fmla="*/ 2147483646 h 518"/>
              <a:gd name="T62" fmla="*/ 2147483646 w 398"/>
              <a:gd name="T63" fmla="*/ 2147483646 h 518"/>
              <a:gd name="T64" fmla="*/ 2147483646 w 398"/>
              <a:gd name="T65" fmla="*/ 2147483646 h 518"/>
              <a:gd name="T66" fmla="*/ 2147483646 w 398"/>
              <a:gd name="T67" fmla="*/ 2147483646 h 518"/>
              <a:gd name="T68" fmla="*/ 2147483646 w 398"/>
              <a:gd name="T69" fmla="*/ 2147483646 h 518"/>
              <a:gd name="T70" fmla="*/ 2147483646 w 398"/>
              <a:gd name="T71" fmla="*/ 2147483646 h 518"/>
              <a:gd name="T72" fmla="*/ 2147483646 w 398"/>
              <a:gd name="T73" fmla="*/ 2147483646 h 518"/>
              <a:gd name="T74" fmla="*/ 2147483646 w 398"/>
              <a:gd name="T75" fmla="*/ 2147483646 h 518"/>
              <a:gd name="T76" fmla="*/ 2147483646 w 398"/>
              <a:gd name="T77" fmla="*/ 2147483646 h 518"/>
              <a:gd name="T78" fmla="*/ 2147483646 w 398"/>
              <a:gd name="T79" fmla="*/ 2147483646 h 518"/>
              <a:gd name="T80" fmla="*/ 2147483646 w 398"/>
              <a:gd name="T81" fmla="*/ 2147483646 h 518"/>
              <a:gd name="T82" fmla="*/ 2147483646 w 398"/>
              <a:gd name="T83" fmla="*/ 2147483646 h 518"/>
              <a:gd name="T84" fmla="*/ 2147483646 w 398"/>
              <a:gd name="T85" fmla="*/ 2147483646 h 518"/>
              <a:gd name="T86" fmla="*/ 2147483646 w 398"/>
              <a:gd name="T87" fmla="*/ 2147483646 h 518"/>
              <a:gd name="T88" fmla="*/ 2147483646 w 398"/>
              <a:gd name="T89" fmla="*/ 2147483646 h 518"/>
              <a:gd name="T90" fmla="*/ 2147483646 w 398"/>
              <a:gd name="T91" fmla="*/ 2147483646 h 518"/>
              <a:gd name="T92" fmla="*/ 2147483646 w 398"/>
              <a:gd name="T93" fmla="*/ 2147483646 h 518"/>
              <a:gd name="T94" fmla="*/ 2147483646 w 398"/>
              <a:gd name="T95" fmla="*/ 2147483646 h 518"/>
              <a:gd name="T96" fmla="*/ 2147483646 w 398"/>
              <a:gd name="T97" fmla="*/ 2147483646 h 518"/>
              <a:gd name="T98" fmla="*/ 2147483646 w 398"/>
              <a:gd name="T99" fmla="*/ 2147483646 h 518"/>
              <a:gd name="T100" fmla="*/ 2147483646 w 398"/>
              <a:gd name="T101" fmla="*/ 2147483646 h 518"/>
              <a:gd name="T102" fmla="*/ 2147483646 w 398"/>
              <a:gd name="T103" fmla="*/ 2147483646 h 518"/>
              <a:gd name="T104" fmla="*/ 2147483646 w 398"/>
              <a:gd name="T105" fmla="*/ 2147483646 h 518"/>
              <a:gd name="T106" fmla="*/ 2147483646 w 398"/>
              <a:gd name="T107" fmla="*/ 2147483646 h 518"/>
              <a:gd name="T108" fmla="*/ 2147483646 w 398"/>
              <a:gd name="T109" fmla="*/ 2147483646 h 518"/>
              <a:gd name="T110" fmla="*/ 2147483646 w 398"/>
              <a:gd name="T111" fmla="*/ 2147483646 h 518"/>
              <a:gd name="T112" fmla="*/ 2147483646 w 398"/>
              <a:gd name="T113" fmla="*/ 2147483646 h 518"/>
              <a:gd name="T114" fmla="*/ 2147483646 w 398"/>
              <a:gd name="T115" fmla="*/ 2147483646 h 518"/>
              <a:gd name="T116" fmla="*/ 2147483646 w 398"/>
              <a:gd name="T117" fmla="*/ 2147483646 h 518"/>
              <a:gd name="T118" fmla="*/ 2147483646 w 398"/>
              <a:gd name="T119" fmla="*/ 2147483646 h 51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98"/>
              <a:gd name="T181" fmla="*/ 0 h 518"/>
              <a:gd name="T182" fmla="*/ 398 w 398"/>
              <a:gd name="T183" fmla="*/ 518 h 51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98" h="518">
                <a:moveTo>
                  <a:pt x="0" y="1"/>
                </a:moveTo>
                <a:lnTo>
                  <a:pt x="6" y="0"/>
                </a:lnTo>
                <a:lnTo>
                  <a:pt x="15" y="1"/>
                </a:lnTo>
                <a:lnTo>
                  <a:pt x="26" y="2"/>
                </a:lnTo>
                <a:lnTo>
                  <a:pt x="39" y="5"/>
                </a:lnTo>
                <a:lnTo>
                  <a:pt x="56" y="8"/>
                </a:lnTo>
                <a:lnTo>
                  <a:pt x="75" y="11"/>
                </a:lnTo>
                <a:lnTo>
                  <a:pt x="95" y="13"/>
                </a:lnTo>
                <a:lnTo>
                  <a:pt x="120" y="13"/>
                </a:lnTo>
                <a:lnTo>
                  <a:pt x="120" y="17"/>
                </a:lnTo>
                <a:lnTo>
                  <a:pt x="118" y="20"/>
                </a:lnTo>
                <a:lnTo>
                  <a:pt x="116" y="23"/>
                </a:lnTo>
                <a:lnTo>
                  <a:pt x="114" y="26"/>
                </a:lnTo>
                <a:lnTo>
                  <a:pt x="107" y="32"/>
                </a:lnTo>
                <a:lnTo>
                  <a:pt x="99" y="37"/>
                </a:lnTo>
                <a:lnTo>
                  <a:pt x="80" y="47"/>
                </a:lnTo>
                <a:lnTo>
                  <a:pt x="66" y="57"/>
                </a:lnTo>
                <a:lnTo>
                  <a:pt x="65" y="59"/>
                </a:lnTo>
                <a:lnTo>
                  <a:pt x="64" y="61"/>
                </a:lnTo>
                <a:lnTo>
                  <a:pt x="64" y="62"/>
                </a:lnTo>
                <a:lnTo>
                  <a:pt x="65" y="64"/>
                </a:lnTo>
                <a:lnTo>
                  <a:pt x="68" y="66"/>
                </a:lnTo>
                <a:lnTo>
                  <a:pt x="71" y="67"/>
                </a:lnTo>
                <a:lnTo>
                  <a:pt x="77" y="69"/>
                </a:lnTo>
                <a:lnTo>
                  <a:pt x="84" y="70"/>
                </a:lnTo>
                <a:lnTo>
                  <a:pt x="103" y="73"/>
                </a:lnTo>
                <a:lnTo>
                  <a:pt x="131" y="76"/>
                </a:lnTo>
                <a:lnTo>
                  <a:pt x="167" y="79"/>
                </a:lnTo>
                <a:lnTo>
                  <a:pt x="213" y="81"/>
                </a:lnTo>
                <a:lnTo>
                  <a:pt x="213" y="91"/>
                </a:lnTo>
                <a:lnTo>
                  <a:pt x="213" y="105"/>
                </a:lnTo>
                <a:lnTo>
                  <a:pt x="210" y="109"/>
                </a:lnTo>
                <a:lnTo>
                  <a:pt x="202" y="112"/>
                </a:lnTo>
                <a:lnTo>
                  <a:pt x="191" y="116"/>
                </a:lnTo>
                <a:lnTo>
                  <a:pt x="179" y="120"/>
                </a:lnTo>
                <a:lnTo>
                  <a:pt x="154" y="127"/>
                </a:lnTo>
                <a:lnTo>
                  <a:pt x="139" y="130"/>
                </a:lnTo>
                <a:lnTo>
                  <a:pt x="142" y="133"/>
                </a:lnTo>
                <a:lnTo>
                  <a:pt x="144" y="136"/>
                </a:lnTo>
                <a:lnTo>
                  <a:pt x="147" y="138"/>
                </a:lnTo>
                <a:lnTo>
                  <a:pt x="150" y="140"/>
                </a:lnTo>
                <a:lnTo>
                  <a:pt x="160" y="142"/>
                </a:lnTo>
                <a:lnTo>
                  <a:pt x="170" y="143"/>
                </a:lnTo>
                <a:lnTo>
                  <a:pt x="191" y="143"/>
                </a:lnTo>
                <a:lnTo>
                  <a:pt x="206" y="142"/>
                </a:lnTo>
                <a:lnTo>
                  <a:pt x="206" y="147"/>
                </a:lnTo>
                <a:lnTo>
                  <a:pt x="208" y="152"/>
                </a:lnTo>
                <a:lnTo>
                  <a:pt x="211" y="156"/>
                </a:lnTo>
                <a:lnTo>
                  <a:pt x="214" y="161"/>
                </a:lnTo>
                <a:lnTo>
                  <a:pt x="223" y="172"/>
                </a:lnTo>
                <a:lnTo>
                  <a:pt x="233" y="182"/>
                </a:lnTo>
                <a:lnTo>
                  <a:pt x="243" y="191"/>
                </a:lnTo>
                <a:lnTo>
                  <a:pt x="250" y="200"/>
                </a:lnTo>
                <a:lnTo>
                  <a:pt x="254" y="205"/>
                </a:lnTo>
                <a:lnTo>
                  <a:pt x="257" y="209"/>
                </a:lnTo>
                <a:lnTo>
                  <a:pt x="258" y="212"/>
                </a:lnTo>
                <a:lnTo>
                  <a:pt x="259" y="216"/>
                </a:lnTo>
                <a:lnTo>
                  <a:pt x="259" y="223"/>
                </a:lnTo>
                <a:lnTo>
                  <a:pt x="260" y="232"/>
                </a:lnTo>
                <a:lnTo>
                  <a:pt x="260" y="237"/>
                </a:lnTo>
                <a:lnTo>
                  <a:pt x="262" y="241"/>
                </a:lnTo>
                <a:lnTo>
                  <a:pt x="263" y="244"/>
                </a:lnTo>
                <a:lnTo>
                  <a:pt x="266" y="247"/>
                </a:lnTo>
                <a:lnTo>
                  <a:pt x="272" y="254"/>
                </a:lnTo>
                <a:lnTo>
                  <a:pt x="277" y="261"/>
                </a:lnTo>
                <a:lnTo>
                  <a:pt x="280" y="267"/>
                </a:lnTo>
                <a:lnTo>
                  <a:pt x="283" y="273"/>
                </a:lnTo>
                <a:lnTo>
                  <a:pt x="286" y="279"/>
                </a:lnTo>
                <a:lnTo>
                  <a:pt x="291" y="284"/>
                </a:lnTo>
                <a:lnTo>
                  <a:pt x="297" y="288"/>
                </a:lnTo>
                <a:lnTo>
                  <a:pt x="305" y="291"/>
                </a:lnTo>
                <a:lnTo>
                  <a:pt x="306" y="297"/>
                </a:lnTo>
                <a:lnTo>
                  <a:pt x="310" y="304"/>
                </a:lnTo>
                <a:lnTo>
                  <a:pt x="315" y="310"/>
                </a:lnTo>
                <a:lnTo>
                  <a:pt x="320" y="316"/>
                </a:lnTo>
                <a:lnTo>
                  <a:pt x="327" y="320"/>
                </a:lnTo>
                <a:lnTo>
                  <a:pt x="334" y="324"/>
                </a:lnTo>
                <a:lnTo>
                  <a:pt x="340" y="326"/>
                </a:lnTo>
                <a:lnTo>
                  <a:pt x="346" y="327"/>
                </a:lnTo>
                <a:lnTo>
                  <a:pt x="346" y="337"/>
                </a:lnTo>
                <a:lnTo>
                  <a:pt x="346" y="346"/>
                </a:lnTo>
                <a:lnTo>
                  <a:pt x="355" y="343"/>
                </a:lnTo>
                <a:lnTo>
                  <a:pt x="363" y="341"/>
                </a:lnTo>
                <a:lnTo>
                  <a:pt x="370" y="341"/>
                </a:lnTo>
                <a:lnTo>
                  <a:pt x="376" y="342"/>
                </a:lnTo>
                <a:lnTo>
                  <a:pt x="389" y="347"/>
                </a:lnTo>
                <a:lnTo>
                  <a:pt x="398" y="352"/>
                </a:lnTo>
                <a:lnTo>
                  <a:pt x="396" y="365"/>
                </a:lnTo>
                <a:lnTo>
                  <a:pt x="394" y="376"/>
                </a:lnTo>
                <a:lnTo>
                  <a:pt x="393" y="382"/>
                </a:lnTo>
                <a:lnTo>
                  <a:pt x="393" y="389"/>
                </a:lnTo>
                <a:lnTo>
                  <a:pt x="395" y="395"/>
                </a:lnTo>
                <a:lnTo>
                  <a:pt x="398" y="401"/>
                </a:lnTo>
                <a:lnTo>
                  <a:pt x="393" y="402"/>
                </a:lnTo>
                <a:lnTo>
                  <a:pt x="387" y="403"/>
                </a:lnTo>
                <a:lnTo>
                  <a:pt x="382" y="404"/>
                </a:lnTo>
                <a:lnTo>
                  <a:pt x="376" y="406"/>
                </a:lnTo>
                <a:lnTo>
                  <a:pt x="372" y="409"/>
                </a:lnTo>
                <a:lnTo>
                  <a:pt x="369" y="412"/>
                </a:lnTo>
                <a:lnTo>
                  <a:pt x="367" y="415"/>
                </a:lnTo>
                <a:lnTo>
                  <a:pt x="365" y="420"/>
                </a:lnTo>
                <a:lnTo>
                  <a:pt x="365" y="422"/>
                </a:lnTo>
                <a:lnTo>
                  <a:pt x="367" y="424"/>
                </a:lnTo>
                <a:lnTo>
                  <a:pt x="368" y="426"/>
                </a:lnTo>
                <a:lnTo>
                  <a:pt x="370" y="429"/>
                </a:lnTo>
                <a:lnTo>
                  <a:pt x="376" y="433"/>
                </a:lnTo>
                <a:lnTo>
                  <a:pt x="385" y="438"/>
                </a:lnTo>
                <a:lnTo>
                  <a:pt x="376" y="443"/>
                </a:lnTo>
                <a:lnTo>
                  <a:pt x="371" y="447"/>
                </a:lnTo>
                <a:lnTo>
                  <a:pt x="367" y="451"/>
                </a:lnTo>
                <a:lnTo>
                  <a:pt x="363" y="455"/>
                </a:lnTo>
                <a:lnTo>
                  <a:pt x="359" y="463"/>
                </a:lnTo>
                <a:lnTo>
                  <a:pt x="352" y="475"/>
                </a:lnTo>
                <a:lnTo>
                  <a:pt x="146" y="475"/>
                </a:lnTo>
                <a:lnTo>
                  <a:pt x="146" y="487"/>
                </a:lnTo>
                <a:lnTo>
                  <a:pt x="146" y="500"/>
                </a:lnTo>
                <a:lnTo>
                  <a:pt x="116" y="501"/>
                </a:lnTo>
                <a:lnTo>
                  <a:pt x="90" y="503"/>
                </a:lnTo>
                <a:lnTo>
                  <a:pt x="78" y="505"/>
                </a:lnTo>
                <a:lnTo>
                  <a:pt x="68" y="508"/>
                </a:lnTo>
                <a:lnTo>
                  <a:pt x="64" y="510"/>
                </a:lnTo>
                <a:lnTo>
                  <a:pt x="59" y="512"/>
                </a:lnTo>
                <a:lnTo>
                  <a:pt x="56" y="515"/>
                </a:lnTo>
                <a:lnTo>
                  <a:pt x="53" y="518"/>
                </a:lnTo>
                <a:lnTo>
                  <a:pt x="54" y="511"/>
                </a:lnTo>
                <a:lnTo>
                  <a:pt x="55" y="505"/>
                </a:lnTo>
                <a:lnTo>
                  <a:pt x="56" y="499"/>
                </a:lnTo>
                <a:lnTo>
                  <a:pt x="58" y="493"/>
                </a:lnTo>
                <a:lnTo>
                  <a:pt x="61" y="488"/>
                </a:lnTo>
                <a:lnTo>
                  <a:pt x="64" y="484"/>
                </a:lnTo>
                <a:lnTo>
                  <a:pt x="68" y="480"/>
                </a:lnTo>
                <a:lnTo>
                  <a:pt x="71" y="476"/>
                </a:lnTo>
                <a:lnTo>
                  <a:pt x="81" y="470"/>
                </a:lnTo>
                <a:lnTo>
                  <a:pt x="91" y="465"/>
                </a:lnTo>
                <a:lnTo>
                  <a:pt x="102" y="462"/>
                </a:lnTo>
                <a:lnTo>
                  <a:pt x="114" y="458"/>
                </a:lnTo>
                <a:lnTo>
                  <a:pt x="136" y="453"/>
                </a:lnTo>
                <a:lnTo>
                  <a:pt x="157" y="448"/>
                </a:lnTo>
                <a:lnTo>
                  <a:pt x="165" y="444"/>
                </a:lnTo>
                <a:lnTo>
                  <a:pt x="172" y="439"/>
                </a:lnTo>
                <a:lnTo>
                  <a:pt x="174" y="436"/>
                </a:lnTo>
                <a:lnTo>
                  <a:pt x="177" y="433"/>
                </a:lnTo>
                <a:lnTo>
                  <a:pt x="179" y="429"/>
                </a:lnTo>
                <a:lnTo>
                  <a:pt x="179" y="426"/>
                </a:lnTo>
                <a:lnTo>
                  <a:pt x="179" y="428"/>
                </a:lnTo>
                <a:lnTo>
                  <a:pt x="177" y="430"/>
                </a:lnTo>
                <a:lnTo>
                  <a:pt x="174" y="432"/>
                </a:lnTo>
                <a:lnTo>
                  <a:pt x="171" y="434"/>
                </a:lnTo>
                <a:lnTo>
                  <a:pt x="162" y="437"/>
                </a:lnTo>
                <a:lnTo>
                  <a:pt x="152" y="438"/>
                </a:lnTo>
                <a:lnTo>
                  <a:pt x="137" y="437"/>
                </a:lnTo>
                <a:lnTo>
                  <a:pt x="111" y="432"/>
                </a:lnTo>
                <a:lnTo>
                  <a:pt x="96" y="429"/>
                </a:lnTo>
                <a:lnTo>
                  <a:pt x="84" y="425"/>
                </a:lnTo>
                <a:lnTo>
                  <a:pt x="80" y="423"/>
                </a:lnTo>
                <a:lnTo>
                  <a:pt x="76" y="420"/>
                </a:lnTo>
                <a:lnTo>
                  <a:pt x="73" y="417"/>
                </a:lnTo>
                <a:lnTo>
                  <a:pt x="73" y="414"/>
                </a:lnTo>
                <a:lnTo>
                  <a:pt x="73" y="407"/>
                </a:lnTo>
                <a:lnTo>
                  <a:pt x="77" y="402"/>
                </a:lnTo>
                <a:lnTo>
                  <a:pt x="80" y="398"/>
                </a:lnTo>
                <a:lnTo>
                  <a:pt x="84" y="395"/>
                </a:lnTo>
                <a:lnTo>
                  <a:pt x="90" y="392"/>
                </a:lnTo>
                <a:lnTo>
                  <a:pt x="95" y="391"/>
                </a:lnTo>
                <a:lnTo>
                  <a:pt x="101" y="390"/>
                </a:lnTo>
                <a:lnTo>
                  <a:pt x="106" y="389"/>
                </a:lnTo>
                <a:lnTo>
                  <a:pt x="106" y="352"/>
                </a:lnTo>
                <a:lnTo>
                  <a:pt x="87" y="352"/>
                </a:lnTo>
                <a:lnTo>
                  <a:pt x="90" y="345"/>
                </a:lnTo>
                <a:lnTo>
                  <a:pt x="94" y="339"/>
                </a:lnTo>
                <a:lnTo>
                  <a:pt x="100" y="334"/>
                </a:lnTo>
                <a:lnTo>
                  <a:pt x="105" y="329"/>
                </a:lnTo>
                <a:lnTo>
                  <a:pt x="117" y="323"/>
                </a:lnTo>
                <a:lnTo>
                  <a:pt x="129" y="319"/>
                </a:lnTo>
                <a:lnTo>
                  <a:pt x="142" y="315"/>
                </a:lnTo>
                <a:lnTo>
                  <a:pt x="154" y="309"/>
                </a:lnTo>
                <a:lnTo>
                  <a:pt x="159" y="306"/>
                </a:lnTo>
                <a:lnTo>
                  <a:pt x="163" y="302"/>
                </a:lnTo>
                <a:lnTo>
                  <a:pt x="169" y="297"/>
                </a:lnTo>
                <a:lnTo>
                  <a:pt x="172" y="291"/>
                </a:lnTo>
                <a:lnTo>
                  <a:pt x="166" y="286"/>
                </a:lnTo>
                <a:lnTo>
                  <a:pt x="159" y="281"/>
                </a:lnTo>
                <a:lnTo>
                  <a:pt x="154" y="277"/>
                </a:lnTo>
                <a:lnTo>
                  <a:pt x="148" y="271"/>
                </a:lnTo>
                <a:lnTo>
                  <a:pt x="145" y="265"/>
                </a:lnTo>
                <a:lnTo>
                  <a:pt x="142" y="260"/>
                </a:lnTo>
                <a:lnTo>
                  <a:pt x="140" y="254"/>
                </a:lnTo>
                <a:lnTo>
                  <a:pt x="139" y="247"/>
                </a:lnTo>
                <a:lnTo>
                  <a:pt x="125" y="247"/>
                </a:lnTo>
                <a:lnTo>
                  <a:pt x="113" y="245"/>
                </a:lnTo>
                <a:lnTo>
                  <a:pt x="103" y="242"/>
                </a:lnTo>
                <a:lnTo>
                  <a:pt x="94" y="239"/>
                </a:lnTo>
                <a:lnTo>
                  <a:pt x="88" y="235"/>
                </a:lnTo>
                <a:lnTo>
                  <a:pt x="83" y="229"/>
                </a:lnTo>
                <a:lnTo>
                  <a:pt x="80" y="224"/>
                </a:lnTo>
                <a:lnTo>
                  <a:pt x="80" y="216"/>
                </a:lnTo>
                <a:lnTo>
                  <a:pt x="80" y="209"/>
                </a:lnTo>
                <a:lnTo>
                  <a:pt x="82" y="203"/>
                </a:lnTo>
                <a:lnTo>
                  <a:pt x="86" y="198"/>
                </a:lnTo>
                <a:lnTo>
                  <a:pt x="90" y="192"/>
                </a:lnTo>
                <a:lnTo>
                  <a:pt x="93" y="186"/>
                </a:lnTo>
                <a:lnTo>
                  <a:pt x="96" y="180"/>
                </a:lnTo>
                <a:lnTo>
                  <a:pt x="99" y="174"/>
                </a:lnTo>
                <a:lnTo>
                  <a:pt x="100" y="168"/>
                </a:lnTo>
                <a:lnTo>
                  <a:pt x="92" y="171"/>
                </a:lnTo>
                <a:lnTo>
                  <a:pt x="86" y="175"/>
                </a:lnTo>
                <a:lnTo>
                  <a:pt x="80" y="180"/>
                </a:lnTo>
                <a:lnTo>
                  <a:pt x="73" y="186"/>
                </a:lnTo>
                <a:lnTo>
                  <a:pt x="64" y="199"/>
                </a:lnTo>
                <a:lnTo>
                  <a:pt x="53" y="210"/>
                </a:lnTo>
                <a:lnTo>
                  <a:pt x="31" y="179"/>
                </a:lnTo>
                <a:lnTo>
                  <a:pt x="22" y="162"/>
                </a:lnTo>
                <a:lnTo>
                  <a:pt x="20" y="157"/>
                </a:lnTo>
                <a:lnTo>
                  <a:pt x="20" y="153"/>
                </a:lnTo>
                <a:lnTo>
                  <a:pt x="20" y="148"/>
                </a:lnTo>
                <a:lnTo>
                  <a:pt x="20" y="142"/>
                </a:lnTo>
                <a:lnTo>
                  <a:pt x="17" y="141"/>
                </a:lnTo>
                <a:lnTo>
                  <a:pt x="16" y="138"/>
                </a:lnTo>
                <a:lnTo>
                  <a:pt x="15" y="135"/>
                </a:lnTo>
                <a:lnTo>
                  <a:pt x="14" y="131"/>
                </a:lnTo>
                <a:lnTo>
                  <a:pt x="14" y="121"/>
                </a:lnTo>
                <a:lnTo>
                  <a:pt x="15" y="110"/>
                </a:lnTo>
                <a:lnTo>
                  <a:pt x="17" y="84"/>
                </a:lnTo>
                <a:lnTo>
                  <a:pt x="20" y="63"/>
                </a:lnTo>
                <a:lnTo>
                  <a:pt x="21" y="59"/>
                </a:lnTo>
                <a:lnTo>
                  <a:pt x="21" y="55"/>
                </a:lnTo>
                <a:lnTo>
                  <a:pt x="20" y="51"/>
                </a:lnTo>
                <a:lnTo>
                  <a:pt x="19" y="49"/>
                </a:lnTo>
                <a:lnTo>
                  <a:pt x="15" y="45"/>
                </a:lnTo>
                <a:lnTo>
                  <a:pt x="11" y="43"/>
                </a:lnTo>
                <a:lnTo>
                  <a:pt x="6" y="41"/>
                </a:lnTo>
                <a:lnTo>
                  <a:pt x="4" y="40"/>
                </a:lnTo>
                <a:lnTo>
                  <a:pt x="3" y="39"/>
                </a:lnTo>
                <a:lnTo>
                  <a:pt x="6" y="37"/>
                </a:lnTo>
                <a:lnTo>
                  <a:pt x="13" y="28"/>
                </a:lnTo>
                <a:lnTo>
                  <a:pt x="20" y="19"/>
                </a:lnTo>
                <a:lnTo>
                  <a:pt x="20" y="13"/>
                </a:lnTo>
                <a:lnTo>
                  <a:pt x="11" y="11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0" y="1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C9F157C-DCAD-400D-B9C3-4F30896AFF7C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744149" y="1870631"/>
            <a:ext cx="187325" cy="76200"/>
          </a:xfrm>
          <a:custGeom>
            <a:avLst/>
            <a:gdLst>
              <a:gd name="T0" fmla="*/ 2147483646 w 382"/>
              <a:gd name="T1" fmla="*/ 2147483646 h 148"/>
              <a:gd name="T2" fmla="*/ 2147483646 w 382"/>
              <a:gd name="T3" fmla="*/ 2147483646 h 148"/>
              <a:gd name="T4" fmla="*/ 2147483646 w 382"/>
              <a:gd name="T5" fmla="*/ 2147483646 h 148"/>
              <a:gd name="T6" fmla="*/ 2147483646 w 382"/>
              <a:gd name="T7" fmla="*/ 2147483646 h 148"/>
              <a:gd name="T8" fmla="*/ 2147483646 w 382"/>
              <a:gd name="T9" fmla="*/ 2147483646 h 148"/>
              <a:gd name="T10" fmla="*/ 2147483646 w 382"/>
              <a:gd name="T11" fmla="*/ 2147483646 h 148"/>
              <a:gd name="T12" fmla="*/ 2147483646 w 382"/>
              <a:gd name="T13" fmla="*/ 2147483646 h 148"/>
              <a:gd name="T14" fmla="*/ 2147483646 w 382"/>
              <a:gd name="T15" fmla="*/ 2147483646 h 148"/>
              <a:gd name="T16" fmla="*/ 2147483646 w 382"/>
              <a:gd name="T17" fmla="*/ 2147483646 h 148"/>
              <a:gd name="T18" fmla="*/ 2147483646 w 382"/>
              <a:gd name="T19" fmla="*/ 2147483646 h 148"/>
              <a:gd name="T20" fmla="*/ 2147483646 w 382"/>
              <a:gd name="T21" fmla="*/ 2147483646 h 148"/>
              <a:gd name="T22" fmla="*/ 0 w 382"/>
              <a:gd name="T23" fmla="*/ 2147483646 h 148"/>
              <a:gd name="T24" fmla="*/ 2147483646 w 382"/>
              <a:gd name="T25" fmla="*/ 2147483646 h 148"/>
              <a:gd name="T26" fmla="*/ 2147483646 w 382"/>
              <a:gd name="T27" fmla="*/ 2147483646 h 148"/>
              <a:gd name="T28" fmla="*/ 2147483646 w 382"/>
              <a:gd name="T29" fmla="*/ 2147483646 h 148"/>
              <a:gd name="T30" fmla="*/ 2147483646 w 382"/>
              <a:gd name="T31" fmla="*/ 2147483646 h 148"/>
              <a:gd name="T32" fmla="*/ 2147483646 w 382"/>
              <a:gd name="T33" fmla="*/ 2147483646 h 148"/>
              <a:gd name="T34" fmla="*/ 2147483646 w 382"/>
              <a:gd name="T35" fmla="*/ 2147483646 h 148"/>
              <a:gd name="T36" fmla="*/ 2147483646 w 382"/>
              <a:gd name="T37" fmla="*/ 2147483646 h 148"/>
              <a:gd name="T38" fmla="*/ 2147483646 w 382"/>
              <a:gd name="T39" fmla="*/ 2147483646 h 148"/>
              <a:gd name="T40" fmla="*/ 2147483646 w 382"/>
              <a:gd name="T41" fmla="*/ 2147483646 h 148"/>
              <a:gd name="T42" fmla="*/ 2147483646 w 382"/>
              <a:gd name="T43" fmla="*/ 2147483646 h 148"/>
              <a:gd name="T44" fmla="*/ 2147483646 w 382"/>
              <a:gd name="T45" fmla="*/ 2147483646 h 148"/>
              <a:gd name="T46" fmla="*/ 2147483646 w 382"/>
              <a:gd name="T47" fmla="*/ 2147483646 h 148"/>
              <a:gd name="T48" fmla="*/ 2147483646 w 382"/>
              <a:gd name="T49" fmla="*/ 2147483646 h 148"/>
              <a:gd name="T50" fmla="*/ 2147483646 w 382"/>
              <a:gd name="T51" fmla="*/ 2147483646 h 148"/>
              <a:gd name="T52" fmla="*/ 2147483646 w 382"/>
              <a:gd name="T53" fmla="*/ 2147483646 h 148"/>
              <a:gd name="T54" fmla="*/ 2147483646 w 382"/>
              <a:gd name="T55" fmla="*/ 2147483646 h 148"/>
              <a:gd name="T56" fmla="*/ 2147483646 w 382"/>
              <a:gd name="T57" fmla="*/ 2147483646 h 148"/>
              <a:gd name="T58" fmla="*/ 2147483646 w 382"/>
              <a:gd name="T59" fmla="*/ 2147483646 h 148"/>
              <a:gd name="T60" fmla="*/ 2147483646 w 382"/>
              <a:gd name="T61" fmla="*/ 2147483646 h 148"/>
              <a:gd name="T62" fmla="*/ 2147483646 w 382"/>
              <a:gd name="T63" fmla="*/ 2147483646 h 148"/>
              <a:gd name="T64" fmla="*/ 2147483646 w 382"/>
              <a:gd name="T65" fmla="*/ 2147483646 h 148"/>
              <a:gd name="T66" fmla="*/ 2147483646 w 382"/>
              <a:gd name="T67" fmla="*/ 2147483646 h 148"/>
              <a:gd name="T68" fmla="*/ 2147483646 w 382"/>
              <a:gd name="T69" fmla="*/ 2147483646 h 14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82"/>
              <a:gd name="T106" fmla="*/ 0 h 148"/>
              <a:gd name="T107" fmla="*/ 382 w 382"/>
              <a:gd name="T108" fmla="*/ 148 h 14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82" h="148">
                <a:moveTo>
                  <a:pt x="203" y="18"/>
                </a:moveTo>
                <a:lnTo>
                  <a:pt x="190" y="21"/>
                </a:lnTo>
                <a:lnTo>
                  <a:pt x="177" y="24"/>
                </a:lnTo>
                <a:lnTo>
                  <a:pt x="177" y="31"/>
                </a:lnTo>
                <a:lnTo>
                  <a:pt x="175" y="40"/>
                </a:lnTo>
                <a:lnTo>
                  <a:pt x="174" y="45"/>
                </a:lnTo>
                <a:lnTo>
                  <a:pt x="172" y="49"/>
                </a:lnTo>
                <a:lnTo>
                  <a:pt x="168" y="53"/>
                </a:lnTo>
                <a:lnTo>
                  <a:pt x="164" y="55"/>
                </a:lnTo>
                <a:lnTo>
                  <a:pt x="166" y="61"/>
                </a:lnTo>
                <a:lnTo>
                  <a:pt x="170" y="67"/>
                </a:lnTo>
                <a:lnTo>
                  <a:pt x="177" y="74"/>
                </a:lnTo>
                <a:lnTo>
                  <a:pt x="184" y="80"/>
                </a:lnTo>
                <a:lnTo>
                  <a:pt x="155" y="86"/>
                </a:lnTo>
                <a:lnTo>
                  <a:pt x="125" y="93"/>
                </a:lnTo>
                <a:lnTo>
                  <a:pt x="108" y="96"/>
                </a:lnTo>
                <a:lnTo>
                  <a:pt x="88" y="97"/>
                </a:lnTo>
                <a:lnTo>
                  <a:pt x="77" y="97"/>
                </a:lnTo>
                <a:lnTo>
                  <a:pt x="65" y="96"/>
                </a:lnTo>
                <a:lnTo>
                  <a:pt x="52" y="95"/>
                </a:lnTo>
                <a:lnTo>
                  <a:pt x="38" y="93"/>
                </a:lnTo>
                <a:lnTo>
                  <a:pt x="4" y="111"/>
                </a:lnTo>
                <a:lnTo>
                  <a:pt x="1" y="122"/>
                </a:lnTo>
                <a:lnTo>
                  <a:pt x="0" y="129"/>
                </a:lnTo>
                <a:lnTo>
                  <a:pt x="1" y="130"/>
                </a:lnTo>
                <a:lnTo>
                  <a:pt x="4" y="131"/>
                </a:lnTo>
                <a:lnTo>
                  <a:pt x="7" y="131"/>
                </a:lnTo>
                <a:lnTo>
                  <a:pt x="12" y="131"/>
                </a:lnTo>
                <a:lnTo>
                  <a:pt x="28" y="131"/>
                </a:lnTo>
                <a:lnTo>
                  <a:pt x="51" y="129"/>
                </a:lnTo>
                <a:lnTo>
                  <a:pt x="110" y="123"/>
                </a:lnTo>
                <a:lnTo>
                  <a:pt x="114" y="127"/>
                </a:lnTo>
                <a:lnTo>
                  <a:pt x="119" y="131"/>
                </a:lnTo>
                <a:lnTo>
                  <a:pt x="123" y="134"/>
                </a:lnTo>
                <a:lnTo>
                  <a:pt x="128" y="137"/>
                </a:lnTo>
                <a:lnTo>
                  <a:pt x="137" y="141"/>
                </a:lnTo>
                <a:lnTo>
                  <a:pt x="148" y="144"/>
                </a:lnTo>
                <a:lnTo>
                  <a:pt x="159" y="147"/>
                </a:lnTo>
                <a:lnTo>
                  <a:pt x="172" y="148"/>
                </a:lnTo>
                <a:lnTo>
                  <a:pt x="185" y="148"/>
                </a:lnTo>
                <a:lnTo>
                  <a:pt x="197" y="148"/>
                </a:lnTo>
                <a:lnTo>
                  <a:pt x="210" y="148"/>
                </a:lnTo>
                <a:lnTo>
                  <a:pt x="222" y="148"/>
                </a:lnTo>
                <a:lnTo>
                  <a:pt x="233" y="148"/>
                </a:lnTo>
                <a:lnTo>
                  <a:pt x="243" y="148"/>
                </a:lnTo>
                <a:lnTo>
                  <a:pt x="255" y="148"/>
                </a:lnTo>
                <a:lnTo>
                  <a:pt x="265" y="145"/>
                </a:lnTo>
                <a:lnTo>
                  <a:pt x="275" y="143"/>
                </a:lnTo>
                <a:lnTo>
                  <a:pt x="284" y="140"/>
                </a:lnTo>
                <a:lnTo>
                  <a:pt x="301" y="134"/>
                </a:lnTo>
                <a:lnTo>
                  <a:pt x="323" y="129"/>
                </a:lnTo>
                <a:lnTo>
                  <a:pt x="334" y="121"/>
                </a:lnTo>
                <a:lnTo>
                  <a:pt x="344" y="113"/>
                </a:lnTo>
                <a:lnTo>
                  <a:pt x="353" y="103"/>
                </a:lnTo>
                <a:lnTo>
                  <a:pt x="360" y="93"/>
                </a:lnTo>
                <a:lnTo>
                  <a:pt x="372" y="72"/>
                </a:lnTo>
                <a:lnTo>
                  <a:pt x="382" y="55"/>
                </a:lnTo>
                <a:lnTo>
                  <a:pt x="376" y="52"/>
                </a:lnTo>
                <a:lnTo>
                  <a:pt x="367" y="47"/>
                </a:lnTo>
                <a:lnTo>
                  <a:pt x="363" y="44"/>
                </a:lnTo>
                <a:lnTo>
                  <a:pt x="359" y="39"/>
                </a:lnTo>
                <a:lnTo>
                  <a:pt x="357" y="32"/>
                </a:lnTo>
                <a:lnTo>
                  <a:pt x="356" y="24"/>
                </a:lnTo>
                <a:lnTo>
                  <a:pt x="347" y="22"/>
                </a:lnTo>
                <a:lnTo>
                  <a:pt x="341" y="20"/>
                </a:lnTo>
                <a:lnTo>
                  <a:pt x="334" y="17"/>
                </a:lnTo>
                <a:lnTo>
                  <a:pt x="330" y="14"/>
                </a:lnTo>
                <a:lnTo>
                  <a:pt x="319" y="8"/>
                </a:lnTo>
                <a:lnTo>
                  <a:pt x="303" y="0"/>
                </a:lnTo>
                <a:lnTo>
                  <a:pt x="203" y="1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3B5756D-CD5D-421F-885C-5F43B58432F9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6379268" y="1721406"/>
            <a:ext cx="1403350" cy="1033462"/>
          </a:xfrm>
          <a:custGeom>
            <a:avLst/>
            <a:gdLst>
              <a:gd name="T0" fmla="*/ 2147483646 w 2936"/>
              <a:gd name="T1" fmla="*/ 2147483646 h 1983"/>
              <a:gd name="T2" fmla="*/ 2147483646 w 2936"/>
              <a:gd name="T3" fmla="*/ 2147483646 h 1983"/>
              <a:gd name="T4" fmla="*/ 2147483646 w 2936"/>
              <a:gd name="T5" fmla="*/ 2147483646 h 1983"/>
              <a:gd name="T6" fmla="*/ 2147483646 w 2936"/>
              <a:gd name="T7" fmla="*/ 2147483646 h 1983"/>
              <a:gd name="T8" fmla="*/ 2147483646 w 2936"/>
              <a:gd name="T9" fmla="*/ 2147483646 h 1983"/>
              <a:gd name="T10" fmla="*/ 2147483646 w 2936"/>
              <a:gd name="T11" fmla="*/ 2147483646 h 1983"/>
              <a:gd name="T12" fmla="*/ 2147483646 w 2936"/>
              <a:gd name="T13" fmla="*/ 2147483646 h 1983"/>
              <a:gd name="T14" fmla="*/ 2147483646 w 2936"/>
              <a:gd name="T15" fmla="*/ 2147483646 h 1983"/>
              <a:gd name="T16" fmla="*/ 2147483646 w 2936"/>
              <a:gd name="T17" fmla="*/ 2147483646 h 1983"/>
              <a:gd name="T18" fmla="*/ 2147483646 w 2936"/>
              <a:gd name="T19" fmla="*/ 2147483646 h 1983"/>
              <a:gd name="T20" fmla="*/ 2147483646 w 2936"/>
              <a:gd name="T21" fmla="*/ 2147483646 h 1983"/>
              <a:gd name="T22" fmla="*/ 2147483646 w 2936"/>
              <a:gd name="T23" fmla="*/ 2147483646 h 1983"/>
              <a:gd name="T24" fmla="*/ 2147483646 w 2936"/>
              <a:gd name="T25" fmla="*/ 2147483646 h 1983"/>
              <a:gd name="T26" fmla="*/ 2147483646 w 2936"/>
              <a:gd name="T27" fmla="*/ 2147483646 h 1983"/>
              <a:gd name="T28" fmla="*/ 2147483646 w 2936"/>
              <a:gd name="T29" fmla="*/ 2147483646 h 1983"/>
              <a:gd name="T30" fmla="*/ 2147483646 w 2936"/>
              <a:gd name="T31" fmla="*/ 2147483646 h 1983"/>
              <a:gd name="T32" fmla="*/ 2147483646 w 2936"/>
              <a:gd name="T33" fmla="*/ 2147483646 h 1983"/>
              <a:gd name="T34" fmla="*/ 2147483646 w 2936"/>
              <a:gd name="T35" fmla="*/ 2147483646 h 1983"/>
              <a:gd name="T36" fmla="*/ 2147483646 w 2936"/>
              <a:gd name="T37" fmla="*/ 2147483646 h 1983"/>
              <a:gd name="T38" fmla="*/ 2147483646 w 2936"/>
              <a:gd name="T39" fmla="*/ 2147483646 h 1983"/>
              <a:gd name="T40" fmla="*/ 2147483646 w 2936"/>
              <a:gd name="T41" fmla="*/ 2147483646 h 1983"/>
              <a:gd name="T42" fmla="*/ 2147483646 w 2936"/>
              <a:gd name="T43" fmla="*/ 2147483646 h 1983"/>
              <a:gd name="T44" fmla="*/ 2147483646 w 2936"/>
              <a:gd name="T45" fmla="*/ 2147483646 h 1983"/>
              <a:gd name="T46" fmla="*/ 2147483646 w 2936"/>
              <a:gd name="T47" fmla="*/ 2147483646 h 1983"/>
              <a:gd name="T48" fmla="*/ 2147483646 w 2936"/>
              <a:gd name="T49" fmla="*/ 2147483646 h 1983"/>
              <a:gd name="T50" fmla="*/ 2147483646 w 2936"/>
              <a:gd name="T51" fmla="*/ 2147483646 h 1983"/>
              <a:gd name="T52" fmla="*/ 2147483646 w 2936"/>
              <a:gd name="T53" fmla="*/ 2147483646 h 1983"/>
              <a:gd name="T54" fmla="*/ 2147483646 w 2936"/>
              <a:gd name="T55" fmla="*/ 2147483646 h 1983"/>
              <a:gd name="T56" fmla="*/ 2147483646 w 2936"/>
              <a:gd name="T57" fmla="*/ 2147483646 h 1983"/>
              <a:gd name="T58" fmla="*/ 2147483646 w 2936"/>
              <a:gd name="T59" fmla="*/ 2147483646 h 1983"/>
              <a:gd name="T60" fmla="*/ 2147483646 w 2936"/>
              <a:gd name="T61" fmla="*/ 2147483646 h 1983"/>
              <a:gd name="T62" fmla="*/ 2147483646 w 2936"/>
              <a:gd name="T63" fmla="*/ 2147483646 h 1983"/>
              <a:gd name="T64" fmla="*/ 2147483646 w 2936"/>
              <a:gd name="T65" fmla="*/ 2147483646 h 1983"/>
              <a:gd name="T66" fmla="*/ 2147483646 w 2936"/>
              <a:gd name="T67" fmla="*/ 2147483646 h 1983"/>
              <a:gd name="T68" fmla="*/ 2147483646 w 2936"/>
              <a:gd name="T69" fmla="*/ 2147483646 h 1983"/>
              <a:gd name="T70" fmla="*/ 2147483646 w 2936"/>
              <a:gd name="T71" fmla="*/ 2147483646 h 1983"/>
              <a:gd name="T72" fmla="*/ 2147483646 w 2936"/>
              <a:gd name="T73" fmla="*/ 2147483646 h 1983"/>
              <a:gd name="T74" fmla="*/ 2147483646 w 2936"/>
              <a:gd name="T75" fmla="*/ 2147483646 h 1983"/>
              <a:gd name="T76" fmla="*/ 2147483646 w 2936"/>
              <a:gd name="T77" fmla="*/ 2147483646 h 1983"/>
              <a:gd name="T78" fmla="*/ 2147483646 w 2936"/>
              <a:gd name="T79" fmla="*/ 2147483646 h 1983"/>
              <a:gd name="T80" fmla="*/ 2147483646 w 2936"/>
              <a:gd name="T81" fmla="*/ 2147483646 h 1983"/>
              <a:gd name="T82" fmla="*/ 2147483646 w 2936"/>
              <a:gd name="T83" fmla="*/ 2147483646 h 1983"/>
              <a:gd name="T84" fmla="*/ 2147483646 w 2936"/>
              <a:gd name="T85" fmla="*/ 2147483646 h 1983"/>
              <a:gd name="T86" fmla="*/ 2147483646 w 2936"/>
              <a:gd name="T87" fmla="*/ 2147483646 h 1983"/>
              <a:gd name="T88" fmla="*/ 2147483646 w 2936"/>
              <a:gd name="T89" fmla="*/ 2147483646 h 1983"/>
              <a:gd name="T90" fmla="*/ 2147483646 w 2936"/>
              <a:gd name="T91" fmla="*/ 2147483646 h 1983"/>
              <a:gd name="T92" fmla="*/ 2147483646 w 2936"/>
              <a:gd name="T93" fmla="*/ 2147483646 h 1983"/>
              <a:gd name="T94" fmla="*/ 2147483646 w 2936"/>
              <a:gd name="T95" fmla="*/ 2147483646 h 1983"/>
              <a:gd name="T96" fmla="*/ 2147483646 w 2936"/>
              <a:gd name="T97" fmla="*/ 2147483646 h 1983"/>
              <a:gd name="T98" fmla="*/ 2147483646 w 2936"/>
              <a:gd name="T99" fmla="*/ 2147483646 h 1983"/>
              <a:gd name="T100" fmla="*/ 2147483646 w 2936"/>
              <a:gd name="T101" fmla="*/ 2147483646 h 1983"/>
              <a:gd name="T102" fmla="*/ 2147483646 w 2936"/>
              <a:gd name="T103" fmla="*/ 2147483646 h 1983"/>
              <a:gd name="T104" fmla="*/ 2147483646 w 2936"/>
              <a:gd name="T105" fmla="*/ 2147483646 h 1983"/>
              <a:gd name="T106" fmla="*/ 2147483646 w 2936"/>
              <a:gd name="T107" fmla="*/ 2147483646 h 1983"/>
              <a:gd name="T108" fmla="*/ 2147483646 w 2936"/>
              <a:gd name="T109" fmla="*/ 2147483646 h 1983"/>
              <a:gd name="T110" fmla="*/ 2147483646 w 2936"/>
              <a:gd name="T111" fmla="*/ 2147483646 h 1983"/>
              <a:gd name="T112" fmla="*/ 2147483646 w 2936"/>
              <a:gd name="T113" fmla="*/ 2147483646 h 1983"/>
              <a:gd name="T114" fmla="*/ 2147483646 w 2936"/>
              <a:gd name="T115" fmla="*/ 2147483646 h 1983"/>
              <a:gd name="T116" fmla="*/ 2147483646 w 2936"/>
              <a:gd name="T117" fmla="*/ 2147483646 h 1983"/>
              <a:gd name="T118" fmla="*/ 2147483646 w 2936"/>
              <a:gd name="T119" fmla="*/ 2147483646 h 198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936"/>
              <a:gd name="T181" fmla="*/ 0 h 1983"/>
              <a:gd name="T182" fmla="*/ 2936 w 2936"/>
              <a:gd name="T183" fmla="*/ 1983 h 198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936" h="1983">
                <a:moveTo>
                  <a:pt x="98" y="954"/>
                </a:moveTo>
                <a:lnTo>
                  <a:pt x="129" y="989"/>
                </a:lnTo>
                <a:lnTo>
                  <a:pt x="157" y="1017"/>
                </a:lnTo>
                <a:lnTo>
                  <a:pt x="170" y="1029"/>
                </a:lnTo>
                <a:lnTo>
                  <a:pt x="182" y="1041"/>
                </a:lnTo>
                <a:lnTo>
                  <a:pt x="194" y="1050"/>
                </a:lnTo>
                <a:lnTo>
                  <a:pt x="205" y="1059"/>
                </a:lnTo>
                <a:lnTo>
                  <a:pt x="216" y="1066"/>
                </a:lnTo>
                <a:lnTo>
                  <a:pt x="227" y="1072"/>
                </a:lnTo>
                <a:lnTo>
                  <a:pt x="238" y="1076"/>
                </a:lnTo>
                <a:lnTo>
                  <a:pt x="248" y="1080"/>
                </a:lnTo>
                <a:lnTo>
                  <a:pt x="259" y="1082"/>
                </a:lnTo>
                <a:lnTo>
                  <a:pt x="270" y="1084"/>
                </a:lnTo>
                <a:lnTo>
                  <a:pt x="281" y="1084"/>
                </a:lnTo>
                <a:lnTo>
                  <a:pt x="292" y="1084"/>
                </a:lnTo>
                <a:lnTo>
                  <a:pt x="364" y="1065"/>
                </a:lnTo>
                <a:lnTo>
                  <a:pt x="373" y="1071"/>
                </a:lnTo>
                <a:lnTo>
                  <a:pt x="383" y="1079"/>
                </a:lnTo>
                <a:lnTo>
                  <a:pt x="393" y="1090"/>
                </a:lnTo>
                <a:lnTo>
                  <a:pt x="401" y="1102"/>
                </a:lnTo>
                <a:lnTo>
                  <a:pt x="410" y="1114"/>
                </a:lnTo>
                <a:lnTo>
                  <a:pt x="418" y="1127"/>
                </a:lnTo>
                <a:lnTo>
                  <a:pt x="420" y="1133"/>
                </a:lnTo>
                <a:lnTo>
                  <a:pt x="422" y="1139"/>
                </a:lnTo>
                <a:lnTo>
                  <a:pt x="423" y="1145"/>
                </a:lnTo>
                <a:lnTo>
                  <a:pt x="425" y="1151"/>
                </a:lnTo>
                <a:lnTo>
                  <a:pt x="423" y="1157"/>
                </a:lnTo>
                <a:lnTo>
                  <a:pt x="420" y="1162"/>
                </a:lnTo>
                <a:lnTo>
                  <a:pt x="416" y="1167"/>
                </a:lnTo>
                <a:lnTo>
                  <a:pt x="409" y="1172"/>
                </a:lnTo>
                <a:lnTo>
                  <a:pt x="403" y="1176"/>
                </a:lnTo>
                <a:lnTo>
                  <a:pt x="396" y="1179"/>
                </a:lnTo>
                <a:lnTo>
                  <a:pt x="390" y="1182"/>
                </a:lnTo>
                <a:lnTo>
                  <a:pt x="385" y="1182"/>
                </a:lnTo>
                <a:lnTo>
                  <a:pt x="399" y="1200"/>
                </a:lnTo>
                <a:lnTo>
                  <a:pt x="412" y="1217"/>
                </a:lnTo>
                <a:lnTo>
                  <a:pt x="419" y="1226"/>
                </a:lnTo>
                <a:lnTo>
                  <a:pt x="423" y="1235"/>
                </a:lnTo>
                <a:lnTo>
                  <a:pt x="428" y="1245"/>
                </a:lnTo>
                <a:lnTo>
                  <a:pt x="431" y="1256"/>
                </a:lnTo>
                <a:lnTo>
                  <a:pt x="385" y="1256"/>
                </a:lnTo>
                <a:lnTo>
                  <a:pt x="385" y="1287"/>
                </a:lnTo>
                <a:lnTo>
                  <a:pt x="390" y="1300"/>
                </a:lnTo>
                <a:lnTo>
                  <a:pt x="397" y="1311"/>
                </a:lnTo>
                <a:lnTo>
                  <a:pt x="405" y="1321"/>
                </a:lnTo>
                <a:lnTo>
                  <a:pt x="414" y="1328"/>
                </a:lnTo>
                <a:lnTo>
                  <a:pt x="423" y="1335"/>
                </a:lnTo>
                <a:lnTo>
                  <a:pt x="434" y="1340"/>
                </a:lnTo>
                <a:lnTo>
                  <a:pt x="444" y="1345"/>
                </a:lnTo>
                <a:lnTo>
                  <a:pt x="456" y="1349"/>
                </a:lnTo>
                <a:lnTo>
                  <a:pt x="478" y="1358"/>
                </a:lnTo>
                <a:lnTo>
                  <a:pt x="500" y="1367"/>
                </a:lnTo>
                <a:lnTo>
                  <a:pt x="510" y="1373"/>
                </a:lnTo>
                <a:lnTo>
                  <a:pt x="520" y="1381"/>
                </a:lnTo>
                <a:lnTo>
                  <a:pt x="529" y="1389"/>
                </a:lnTo>
                <a:lnTo>
                  <a:pt x="538" y="1398"/>
                </a:lnTo>
                <a:lnTo>
                  <a:pt x="617" y="1404"/>
                </a:lnTo>
                <a:lnTo>
                  <a:pt x="620" y="1408"/>
                </a:lnTo>
                <a:lnTo>
                  <a:pt x="623" y="1411"/>
                </a:lnTo>
                <a:lnTo>
                  <a:pt x="628" y="1414"/>
                </a:lnTo>
                <a:lnTo>
                  <a:pt x="633" y="1417"/>
                </a:lnTo>
                <a:lnTo>
                  <a:pt x="644" y="1422"/>
                </a:lnTo>
                <a:lnTo>
                  <a:pt x="656" y="1427"/>
                </a:lnTo>
                <a:lnTo>
                  <a:pt x="678" y="1436"/>
                </a:lnTo>
                <a:lnTo>
                  <a:pt x="690" y="1441"/>
                </a:lnTo>
                <a:lnTo>
                  <a:pt x="723" y="1462"/>
                </a:lnTo>
                <a:lnTo>
                  <a:pt x="754" y="1481"/>
                </a:lnTo>
                <a:lnTo>
                  <a:pt x="768" y="1492"/>
                </a:lnTo>
                <a:lnTo>
                  <a:pt x="784" y="1501"/>
                </a:lnTo>
                <a:lnTo>
                  <a:pt x="798" y="1509"/>
                </a:lnTo>
                <a:lnTo>
                  <a:pt x="814" y="1517"/>
                </a:lnTo>
                <a:lnTo>
                  <a:pt x="830" y="1525"/>
                </a:lnTo>
                <a:lnTo>
                  <a:pt x="847" y="1531"/>
                </a:lnTo>
                <a:lnTo>
                  <a:pt x="866" y="1537"/>
                </a:lnTo>
                <a:lnTo>
                  <a:pt x="886" y="1543"/>
                </a:lnTo>
                <a:lnTo>
                  <a:pt x="907" y="1547"/>
                </a:lnTo>
                <a:lnTo>
                  <a:pt x="930" y="1550"/>
                </a:lnTo>
                <a:lnTo>
                  <a:pt x="955" y="1552"/>
                </a:lnTo>
                <a:lnTo>
                  <a:pt x="982" y="1552"/>
                </a:lnTo>
                <a:lnTo>
                  <a:pt x="982" y="1521"/>
                </a:lnTo>
                <a:lnTo>
                  <a:pt x="1015" y="1521"/>
                </a:lnTo>
                <a:lnTo>
                  <a:pt x="1021" y="1532"/>
                </a:lnTo>
                <a:lnTo>
                  <a:pt x="1025" y="1539"/>
                </a:lnTo>
                <a:lnTo>
                  <a:pt x="1031" y="1545"/>
                </a:lnTo>
                <a:lnTo>
                  <a:pt x="1036" y="1552"/>
                </a:lnTo>
                <a:lnTo>
                  <a:pt x="1042" y="1552"/>
                </a:lnTo>
                <a:lnTo>
                  <a:pt x="1046" y="1551"/>
                </a:lnTo>
                <a:lnTo>
                  <a:pt x="1050" y="1548"/>
                </a:lnTo>
                <a:lnTo>
                  <a:pt x="1054" y="1546"/>
                </a:lnTo>
                <a:lnTo>
                  <a:pt x="1058" y="1538"/>
                </a:lnTo>
                <a:lnTo>
                  <a:pt x="1062" y="1530"/>
                </a:lnTo>
                <a:lnTo>
                  <a:pt x="1066" y="1522"/>
                </a:lnTo>
                <a:lnTo>
                  <a:pt x="1071" y="1516"/>
                </a:lnTo>
                <a:lnTo>
                  <a:pt x="1075" y="1513"/>
                </a:lnTo>
                <a:lnTo>
                  <a:pt x="1078" y="1511"/>
                </a:lnTo>
                <a:lnTo>
                  <a:pt x="1083" y="1510"/>
                </a:lnTo>
                <a:lnTo>
                  <a:pt x="1089" y="1509"/>
                </a:lnTo>
                <a:lnTo>
                  <a:pt x="1092" y="1512"/>
                </a:lnTo>
                <a:lnTo>
                  <a:pt x="1096" y="1516"/>
                </a:lnTo>
                <a:lnTo>
                  <a:pt x="1102" y="1519"/>
                </a:lnTo>
                <a:lnTo>
                  <a:pt x="1109" y="1522"/>
                </a:lnTo>
                <a:lnTo>
                  <a:pt x="1124" y="1529"/>
                </a:lnTo>
                <a:lnTo>
                  <a:pt x="1142" y="1534"/>
                </a:lnTo>
                <a:lnTo>
                  <a:pt x="1159" y="1539"/>
                </a:lnTo>
                <a:lnTo>
                  <a:pt x="1178" y="1543"/>
                </a:lnTo>
                <a:lnTo>
                  <a:pt x="1194" y="1546"/>
                </a:lnTo>
                <a:lnTo>
                  <a:pt x="1208" y="1546"/>
                </a:lnTo>
                <a:lnTo>
                  <a:pt x="1217" y="1535"/>
                </a:lnTo>
                <a:lnTo>
                  <a:pt x="1227" y="1526"/>
                </a:lnTo>
                <a:lnTo>
                  <a:pt x="1236" y="1518"/>
                </a:lnTo>
                <a:lnTo>
                  <a:pt x="1247" y="1510"/>
                </a:lnTo>
                <a:lnTo>
                  <a:pt x="1258" y="1502"/>
                </a:lnTo>
                <a:lnTo>
                  <a:pt x="1269" y="1496"/>
                </a:lnTo>
                <a:lnTo>
                  <a:pt x="1280" y="1489"/>
                </a:lnTo>
                <a:lnTo>
                  <a:pt x="1292" y="1482"/>
                </a:lnTo>
                <a:lnTo>
                  <a:pt x="1317" y="1472"/>
                </a:lnTo>
                <a:lnTo>
                  <a:pt x="1344" y="1463"/>
                </a:lnTo>
                <a:lnTo>
                  <a:pt x="1372" y="1455"/>
                </a:lnTo>
                <a:lnTo>
                  <a:pt x="1401" y="1448"/>
                </a:lnTo>
                <a:lnTo>
                  <a:pt x="1408" y="1456"/>
                </a:lnTo>
                <a:lnTo>
                  <a:pt x="1418" y="1465"/>
                </a:lnTo>
                <a:lnTo>
                  <a:pt x="1431" y="1476"/>
                </a:lnTo>
                <a:lnTo>
                  <a:pt x="1446" y="1487"/>
                </a:lnTo>
                <a:lnTo>
                  <a:pt x="1453" y="1492"/>
                </a:lnTo>
                <a:lnTo>
                  <a:pt x="1461" y="1496"/>
                </a:lnTo>
                <a:lnTo>
                  <a:pt x="1469" y="1499"/>
                </a:lnTo>
                <a:lnTo>
                  <a:pt x="1475" y="1502"/>
                </a:lnTo>
                <a:lnTo>
                  <a:pt x="1483" y="1504"/>
                </a:lnTo>
                <a:lnTo>
                  <a:pt x="1490" y="1505"/>
                </a:lnTo>
                <a:lnTo>
                  <a:pt x="1495" y="1505"/>
                </a:lnTo>
                <a:lnTo>
                  <a:pt x="1501" y="1503"/>
                </a:lnTo>
                <a:lnTo>
                  <a:pt x="1512" y="1510"/>
                </a:lnTo>
                <a:lnTo>
                  <a:pt x="1521" y="1518"/>
                </a:lnTo>
                <a:lnTo>
                  <a:pt x="1530" y="1526"/>
                </a:lnTo>
                <a:lnTo>
                  <a:pt x="1538" y="1534"/>
                </a:lnTo>
                <a:lnTo>
                  <a:pt x="1547" y="1542"/>
                </a:lnTo>
                <a:lnTo>
                  <a:pt x="1555" y="1547"/>
                </a:lnTo>
                <a:lnTo>
                  <a:pt x="1561" y="1550"/>
                </a:lnTo>
                <a:lnTo>
                  <a:pt x="1566" y="1551"/>
                </a:lnTo>
                <a:lnTo>
                  <a:pt x="1573" y="1552"/>
                </a:lnTo>
                <a:lnTo>
                  <a:pt x="1581" y="1552"/>
                </a:lnTo>
                <a:lnTo>
                  <a:pt x="1586" y="1578"/>
                </a:lnTo>
                <a:lnTo>
                  <a:pt x="1593" y="1602"/>
                </a:lnTo>
                <a:lnTo>
                  <a:pt x="1596" y="1613"/>
                </a:lnTo>
                <a:lnTo>
                  <a:pt x="1598" y="1625"/>
                </a:lnTo>
                <a:lnTo>
                  <a:pt x="1599" y="1637"/>
                </a:lnTo>
                <a:lnTo>
                  <a:pt x="1600" y="1650"/>
                </a:lnTo>
                <a:lnTo>
                  <a:pt x="1599" y="1658"/>
                </a:lnTo>
                <a:lnTo>
                  <a:pt x="1598" y="1664"/>
                </a:lnTo>
                <a:lnTo>
                  <a:pt x="1596" y="1670"/>
                </a:lnTo>
                <a:lnTo>
                  <a:pt x="1593" y="1676"/>
                </a:lnTo>
                <a:lnTo>
                  <a:pt x="1585" y="1686"/>
                </a:lnTo>
                <a:lnTo>
                  <a:pt x="1577" y="1697"/>
                </a:lnTo>
                <a:lnTo>
                  <a:pt x="1569" y="1707"/>
                </a:lnTo>
                <a:lnTo>
                  <a:pt x="1561" y="1719"/>
                </a:lnTo>
                <a:lnTo>
                  <a:pt x="1558" y="1724"/>
                </a:lnTo>
                <a:lnTo>
                  <a:pt x="1555" y="1730"/>
                </a:lnTo>
                <a:lnTo>
                  <a:pt x="1554" y="1736"/>
                </a:lnTo>
                <a:lnTo>
                  <a:pt x="1553" y="1743"/>
                </a:lnTo>
                <a:lnTo>
                  <a:pt x="1554" y="1748"/>
                </a:lnTo>
                <a:lnTo>
                  <a:pt x="1555" y="1753"/>
                </a:lnTo>
                <a:lnTo>
                  <a:pt x="1558" y="1756"/>
                </a:lnTo>
                <a:lnTo>
                  <a:pt x="1561" y="1759"/>
                </a:lnTo>
                <a:lnTo>
                  <a:pt x="1565" y="1761"/>
                </a:lnTo>
                <a:lnTo>
                  <a:pt x="1570" y="1764"/>
                </a:lnTo>
                <a:lnTo>
                  <a:pt x="1574" y="1765"/>
                </a:lnTo>
                <a:lnTo>
                  <a:pt x="1580" y="1767"/>
                </a:lnTo>
                <a:lnTo>
                  <a:pt x="1591" y="1769"/>
                </a:lnTo>
                <a:lnTo>
                  <a:pt x="1602" y="1771"/>
                </a:lnTo>
                <a:lnTo>
                  <a:pt x="1607" y="1773"/>
                </a:lnTo>
                <a:lnTo>
                  <a:pt x="1611" y="1775"/>
                </a:lnTo>
                <a:lnTo>
                  <a:pt x="1616" y="1777"/>
                </a:lnTo>
                <a:lnTo>
                  <a:pt x="1620" y="1780"/>
                </a:lnTo>
                <a:lnTo>
                  <a:pt x="1627" y="1787"/>
                </a:lnTo>
                <a:lnTo>
                  <a:pt x="1632" y="1794"/>
                </a:lnTo>
                <a:lnTo>
                  <a:pt x="1636" y="1801"/>
                </a:lnTo>
                <a:lnTo>
                  <a:pt x="1639" y="1807"/>
                </a:lnTo>
                <a:lnTo>
                  <a:pt x="1645" y="1822"/>
                </a:lnTo>
                <a:lnTo>
                  <a:pt x="1653" y="1836"/>
                </a:lnTo>
                <a:lnTo>
                  <a:pt x="1659" y="1848"/>
                </a:lnTo>
                <a:lnTo>
                  <a:pt x="1666" y="1862"/>
                </a:lnTo>
                <a:lnTo>
                  <a:pt x="1674" y="1877"/>
                </a:lnTo>
                <a:lnTo>
                  <a:pt x="1683" y="1890"/>
                </a:lnTo>
                <a:lnTo>
                  <a:pt x="1688" y="1897"/>
                </a:lnTo>
                <a:lnTo>
                  <a:pt x="1694" y="1903"/>
                </a:lnTo>
                <a:lnTo>
                  <a:pt x="1699" y="1908"/>
                </a:lnTo>
                <a:lnTo>
                  <a:pt x="1706" y="1912"/>
                </a:lnTo>
                <a:lnTo>
                  <a:pt x="1712" y="1916"/>
                </a:lnTo>
                <a:lnTo>
                  <a:pt x="1719" y="1919"/>
                </a:lnTo>
                <a:lnTo>
                  <a:pt x="1726" y="1921"/>
                </a:lnTo>
                <a:lnTo>
                  <a:pt x="1733" y="1921"/>
                </a:lnTo>
                <a:lnTo>
                  <a:pt x="1741" y="1921"/>
                </a:lnTo>
                <a:lnTo>
                  <a:pt x="1752" y="1918"/>
                </a:lnTo>
                <a:lnTo>
                  <a:pt x="1762" y="1916"/>
                </a:lnTo>
                <a:lnTo>
                  <a:pt x="1766" y="1915"/>
                </a:lnTo>
                <a:lnTo>
                  <a:pt x="1777" y="1910"/>
                </a:lnTo>
                <a:lnTo>
                  <a:pt x="1787" y="1904"/>
                </a:lnTo>
                <a:lnTo>
                  <a:pt x="1795" y="1898"/>
                </a:lnTo>
                <a:lnTo>
                  <a:pt x="1803" y="1891"/>
                </a:lnTo>
                <a:lnTo>
                  <a:pt x="1809" y="1884"/>
                </a:lnTo>
                <a:lnTo>
                  <a:pt x="1816" y="1878"/>
                </a:lnTo>
                <a:lnTo>
                  <a:pt x="1823" y="1871"/>
                </a:lnTo>
                <a:lnTo>
                  <a:pt x="1833" y="1866"/>
                </a:lnTo>
                <a:lnTo>
                  <a:pt x="1842" y="1859"/>
                </a:lnTo>
                <a:lnTo>
                  <a:pt x="1852" y="1853"/>
                </a:lnTo>
                <a:lnTo>
                  <a:pt x="1863" y="1848"/>
                </a:lnTo>
                <a:lnTo>
                  <a:pt x="1874" y="1844"/>
                </a:lnTo>
                <a:lnTo>
                  <a:pt x="1896" y="1838"/>
                </a:lnTo>
                <a:lnTo>
                  <a:pt x="1919" y="1834"/>
                </a:lnTo>
                <a:lnTo>
                  <a:pt x="1941" y="1831"/>
                </a:lnTo>
                <a:lnTo>
                  <a:pt x="1960" y="1827"/>
                </a:lnTo>
                <a:lnTo>
                  <a:pt x="1968" y="1824"/>
                </a:lnTo>
                <a:lnTo>
                  <a:pt x="1975" y="1821"/>
                </a:lnTo>
                <a:lnTo>
                  <a:pt x="1981" y="1816"/>
                </a:lnTo>
                <a:lnTo>
                  <a:pt x="1986" y="1811"/>
                </a:lnTo>
                <a:lnTo>
                  <a:pt x="1996" y="1820"/>
                </a:lnTo>
                <a:lnTo>
                  <a:pt x="2008" y="1827"/>
                </a:lnTo>
                <a:lnTo>
                  <a:pt x="2019" y="1832"/>
                </a:lnTo>
                <a:lnTo>
                  <a:pt x="2031" y="1837"/>
                </a:lnTo>
                <a:lnTo>
                  <a:pt x="2054" y="1846"/>
                </a:lnTo>
                <a:lnTo>
                  <a:pt x="2072" y="1854"/>
                </a:lnTo>
                <a:lnTo>
                  <a:pt x="2091" y="1869"/>
                </a:lnTo>
                <a:lnTo>
                  <a:pt x="2109" y="1887"/>
                </a:lnTo>
                <a:lnTo>
                  <a:pt x="2119" y="1896"/>
                </a:lnTo>
                <a:lnTo>
                  <a:pt x="2129" y="1903"/>
                </a:lnTo>
                <a:lnTo>
                  <a:pt x="2140" y="1910"/>
                </a:lnTo>
                <a:lnTo>
                  <a:pt x="2152" y="1915"/>
                </a:lnTo>
                <a:lnTo>
                  <a:pt x="2245" y="1921"/>
                </a:lnTo>
                <a:lnTo>
                  <a:pt x="2238" y="1935"/>
                </a:lnTo>
                <a:lnTo>
                  <a:pt x="2232" y="1947"/>
                </a:lnTo>
                <a:lnTo>
                  <a:pt x="2232" y="1953"/>
                </a:lnTo>
                <a:lnTo>
                  <a:pt x="2235" y="1957"/>
                </a:lnTo>
                <a:lnTo>
                  <a:pt x="2238" y="1961"/>
                </a:lnTo>
                <a:lnTo>
                  <a:pt x="2243" y="1965"/>
                </a:lnTo>
                <a:lnTo>
                  <a:pt x="2248" y="1968"/>
                </a:lnTo>
                <a:lnTo>
                  <a:pt x="2254" y="1972"/>
                </a:lnTo>
                <a:lnTo>
                  <a:pt x="2259" y="1977"/>
                </a:lnTo>
                <a:lnTo>
                  <a:pt x="2265" y="1983"/>
                </a:lnTo>
                <a:lnTo>
                  <a:pt x="2266" y="1980"/>
                </a:lnTo>
                <a:lnTo>
                  <a:pt x="2267" y="1972"/>
                </a:lnTo>
                <a:lnTo>
                  <a:pt x="2268" y="1968"/>
                </a:lnTo>
                <a:lnTo>
                  <a:pt x="2267" y="1963"/>
                </a:lnTo>
                <a:lnTo>
                  <a:pt x="2267" y="1957"/>
                </a:lnTo>
                <a:lnTo>
                  <a:pt x="2265" y="1953"/>
                </a:lnTo>
                <a:lnTo>
                  <a:pt x="2275" y="1947"/>
                </a:lnTo>
                <a:lnTo>
                  <a:pt x="2293" y="1935"/>
                </a:lnTo>
                <a:lnTo>
                  <a:pt x="2303" y="1927"/>
                </a:lnTo>
                <a:lnTo>
                  <a:pt x="2313" y="1921"/>
                </a:lnTo>
                <a:lnTo>
                  <a:pt x="2319" y="1919"/>
                </a:lnTo>
                <a:lnTo>
                  <a:pt x="2323" y="1917"/>
                </a:lnTo>
                <a:lnTo>
                  <a:pt x="2327" y="1916"/>
                </a:lnTo>
                <a:lnTo>
                  <a:pt x="2331" y="1915"/>
                </a:lnTo>
                <a:lnTo>
                  <a:pt x="2341" y="1915"/>
                </a:lnTo>
                <a:lnTo>
                  <a:pt x="2349" y="1913"/>
                </a:lnTo>
                <a:lnTo>
                  <a:pt x="2357" y="1910"/>
                </a:lnTo>
                <a:lnTo>
                  <a:pt x="2364" y="1906"/>
                </a:lnTo>
                <a:lnTo>
                  <a:pt x="2370" y="1901"/>
                </a:lnTo>
                <a:lnTo>
                  <a:pt x="2376" y="1895"/>
                </a:lnTo>
                <a:lnTo>
                  <a:pt x="2382" y="1889"/>
                </a:lnTo>
                <a:lnTo>
                  <a:pt x="2388" y="1882"/>
                </a:lnTo>
                <a:lnTo>
                  <a:pt x="2399" y="1867"/>
                </a:lnTo>
                <a:lnTo>
                  <a:pt x="2412" y="1853"/>
                </a:lnTo>
                <a:lnTo>
                  <a:pt x="2418" y="1847"/>
                </a:lnTo>
                <a:lnTo>
                  <a:pt x="2426" y="1840"/>
                </a:lnTo>
                <a:lnTo>
                  <a:pt x="2435" y="1835"/>
                </a:lnTo>
                <a:lnTo>
                  <a:pt x="2444" y="1830"/>
                </a:lnTo>
                <a:lnTo>
                  <a:pt x="2449" y="1838"/>
                </a:lnTo>
                <a:lnTo>
                  <a:pt x="2454" y="1846"/>
                </a:lnTo>
                <a:lnTo>
                  <a:pt x="2455" y="1850"/>
                </a:lnTo>
                <a:lnTo>
                  <a:pt x="2456" y="1854"/>
                </a:lnTo>
                <a:lnTo>
                  <a:pt x="2457" y="1860"/>
                </a:lnTo>
                <a:lnTo>
                  <a:pt x="2457" y="1866"/>
                </a:lnTo>
                <a:lnTo>
                  <a:pt x="2462" y="1860"/>
                </a:lnTo>
                <a:lnTo>
                  <a:pt x="2468" y="1857"/>
                </a:lnTo>
                <a:lnTo>
                  <a:pt x="2474" y="1855"/>
                </a:lnTo>
                <a:lnTo>
                  <a:pt x="2481" y="1855"/>
                </a:lnTo>
                <a:lnTo>
                  <a:pt x="2487" y="1856"/>
                </a:lnTo>
                <a:lnTo>
                  <a:pt x="2493" y="1858"/>
                </a:lnTo>
                <a:lnTo>
                  <a:pt x="2499" y="1862"/>
                </a:lnTo>
                <a:lnTo>
                  <a:pt x="2504" y="1866"/>
                </a:lnTo>
                <a:lnTo>
                  <a:pt x="2505" y="1856"/>
                </a:lnTo>
                <a:lnTo>
                  <a:pt x="2507" y="1847"/>
                </a:lnTo>
                <a:lnTo>
                  <a:pt x="2511" y="1841"/>
                </a:lnTo>
                <a:lnTo>
                  <a:pt x="2514" y="1836"/>
                </a:lnTo>
                <a:lnTo>
                  <a:pt x="2517" y="1832"/>
                </a:lnTo>
                <a:lnTo>
                  <a:pt x="2522" y="1829"/>
                </a:lnTo>
                <a:lnTo>
                  <a:pt x="2527" y="1828"/>
                </a:lnTo>
                <a:lnTo>
                  <a:pt x="2533" y="1827"/>
                </a:lnTo>
                <a:lnTo>
                  <a:pt x="2546" y="1826"/>
                </a:lnTo>
                <a:lnTo>
                  <a:pt x="2561" y="1827"/>
                </a:lnTo>
                <a:lnTo>
                  <a:pt x="2569" y="1827"/>
                </a:lnTo>
                <a:lnTo>
                  <a:pt x="2578" y="1826"/>
                </a:lnTo>
                <a:lnTo>
                  <a:pt x="2588" y="1825"/>
                </a:lnTo>
                <a:lnTo>
                  <a:pt x="2596" y="1824"/>
                </a:lnTo>
                <a:lnTo>
                  <a:pt x="2604" y="1821"/>
                </a:lnTo>
                <a:lnTo>
                  <a:pt x="2611" y="1816"/>
                </a:lnTo>
                <a:lnTo>
                  <a:pt x="2616" y="1810"/>
                </a:lnTo>
                <a:lnTo>
                  <a:pt x="2622" y="1804"/>
                </a:lnTo>
                <a:lnTo>
                  <a:pt x="2633" y="1790"/>
                </a:lnTo>
                <a:lnTo>
                  <a:pt x="2642" y="1774"/>
                </a:lnTo>
                <a:lnTo>
                  <a:pt x="2648" y="1766"/>
                </a:lnTo>
                <a:lnTo>
                  <a:pt x="2653" y="1758"/>
                </a:lnTo>
                <a:lnTo>
                  <a:pt x="2660" y="1750"/>
                </a:lnTo>
                <a:lnTo>
                  <a:pt x="2667" y="1743"/>
                </a:lnTo>
                <a:lnTo>
                  <a:pt x="2674" y="1737"/>
                </a:lnTo>
                <a:lnTo>
                  <a:pt x="2683" y="1732"/>
                </a:lnTo>
                <a:lnTo>
                  <a:pt x="2693" y="1728"/>
                </a:lnTo>
                <a:lnTo>
                  <a:pt x="2703" y="1725"/>
                </a:lnTo>
                <a:lnTo>
                  <a:pt x="2704" y="1716"/>
                </a:lnTo>
                <a:lnTo>
                  <a:pt x="2706" y="1707"/>
                </a:lnTo>
                <a:lnTo>
                  <a:pt x="2711" y="1699"/>
                </a:lnTo>
                <a:lnTo>
                  <a:pt x="2715" y="1691"/>
                </a:lnTo>
                <a:lnTo>
                  <a:pt x="2726" y="1677"/>
                </a:lnTo>
                <a:lnTo>
                  <a:pt x="2737" y="1663"/>
                </a:lnTo>
                <a:lnTo>
                  <a:pt x="2733" y="1658"/>
                </a:lnTo>
                <a:lnTo>
                  <a:pt x="2730" y="1651"/>
                </a:lnTo>
                <a:lnTo>
                  <a:pt x="2729" y="1645"/>
                </a:lnTo>
                <a:lnTo>
                  <a:pt x="2729" y="1638"/>
                </a:lnTo>
                <a:lnTo>
                  <a:pt x="2728" y="1631"/>
                </a:lnTo>
                <a:lnTo>
                  <a:pt x="2726" y="1625"/>
                </a:lnTo>
                <a:lnTo>
                  <a:pt x="2725" y="1622"/>
                </a:lnTo>
                <a:lnTo>
                  <a:pt x="2723" y="1619"/>
                </a:lnTo>
                <a:lnTo>
                  <a:pt x="2719" y="1616"/>
                </a:lnTo>
                <a:lnTo>
                  <a:pt x="2716" y="1614"/>
                </a:lnTo>
                <a:lnTo>
                  <a:pt x="2728" y="1602"/>
                </a:lnTo>
                <a:lnTo>
                  <a:pt x="2739" y="1588"/>
                </a:lnTo>
                <a:lnTo>
                  <a:pt x="2750" y="1573"/>
                </a:lnTo>
                <a:lnTo>
                  <a:pt x="2760" y="1558"/>
                </a:lnTo>
                <a:lnTo>
                  <a:pt x="2780" y="1521"/>
                </a:lnTo>
                <a:lnTo>
                  <a:pt x="2803" y="1478"/>
                </a:lnTo>
                <a:lnTo>
                  <a:pt x="2798" y="1475"/>
                </a:lnTo>
                <a:lnTo>
                  <a:pt x="2796" y="1471"/>
                </a:lnTo>
                <a:lnTo>
                  <a:pt x="2795" y="1467"/>
                </a:lnTo>
                <a:lnTo>
                  <a:pt x="2794" y="1462"/>
                </a:lnTo>
                <a:lnTo>
                  <a:pt x="2795" y="1451"/>
                </a:lnTo>
                <a:lnTo>
                  <a:pt x="2796" y="1441"/>
                </a:lnTo>
                <a:lnTo>
                  <a:pt x="2790" y="1428"/>
                </a:lnTo>
                <a:lnTo>
                  <a:pt x="2790" y="1426"/>
                </a:lnTo>
                <a:lnTo>
                  <a:pt x="2792" y="1423"/>
                </a:lnTo>
                <a:lnTo>
                  <a:pt x="2794" y="1420"/>
                </a:lnTo>
                <a:lnTo>
                  <a:pt x="2797" y="1417"/>
                </a:lnTo>
                <a:lnTo>
                  <a:pt x="2801" y="1414"/>
                </a:lnTo>
                <a:lnTo>
                  <a:pt x="2804" y="1412"/>
                </a:lnTo>
                <a:lnTo>
                  <a:pt x="2807" y="1411"/>
                </a:lnTo>
                <a:lnTo>
                  <a:pt x="2809" y="1410"/>
                </a:lnTo>
                <a:lnTo>
                  <a:pt x="2809" y="1386"/>
                </a:lnTo>
                <a:lnTo>
                  <a:pt x="2801" y="1389"/>
                </a:lnTo>
                <a:lnTo>
                  <a:pt x="2793" y="1391"/>
                </a:lnTo>
                <a:lnTo>
                  <a:pt x="2785" y="1393"/>
                </a:lnTo>
                <a:lnTo>
                  <a:pt x="2778" y="1394"/>
                </a:lnTo>
                <a:lnTo>
                  <a:pt x="2763" y="1395"/>
                </a:lnTo>
                <a:lnTo>
                  <a:pt x="2750" y="1394"/>
                </a:lnTo>
                <a:lnTo>
                  <a:pt x="2738" y="1392"/>
                </a:lnTo>
                <a:lnTo>
                  <a:pt x="2725" y="1389"/>
                </a:lnTo>
                <a:lnTo>
                  <a:pt x="2711" y="1384"/>
                </a:lnTo>
                <a:lnTo>
                  <a:pt x="2696" y="1380"/>
                </a:lnTo>
                <a:lnTo>
                  <a:pt x="2705" y="1375"/>
                </a:lnTo>
                <a:lnTo>
                  <a:pt x="2713" y="1369"/>
                </a:lnTo>
                <a:lnTo>
                  <a:pt x="2719" y="1363"/>
                </a:lnTo>
                <a:lnTo>
                  <a:pt x="2726" y="1356"/>
                </a:lnTo>
                <a:lnTo>
                  <a:pt x="2737" y="1342"/>
                </a:lnTo>
                <a:lnTo>
                  <a:pt x="2750" y="1324"/>
                </a:lnTo>
                <a:lnTo>
                  <a:pt x="2730" y="1316"/>
                </a:lnTo>
                <a:lnTo>
                  <a:pt x="2712" y="1310"/>
                </a:lnTo>
                <a:lnTo>
                  <a:pt x="2695" y="1305"/>
                </a:lnTo>
                <a:lnTo>
                  <a:pt x="2679" y="1300"/>
                </a:lnTo>
                <a:lnTo>
                  <a:pt x="2662" y="1294"/>
                </a:lnTo>
                <a:lnTo>
                  <a:pt x="2647" y="1287"/>
                </a:lnTo>
                <a:lnTo>
                  <a:pt x="2639" y="1282"/>
                </a:lnTo>
                <a:lnTo>
                  <a:pt x="2632" y="1277"/>
                </a:lnTo>
                <a:lnTo>
                  <a:pt x="2624" y="1270"/>
                </a:lnTo>
                <a:lnTo>
                  <a:pt x="2617" y="1262"/>
                </a:lnTo>
                <a:lnTo>
                  <a:pt x="2626" y="1268"/>
                </a:lnTo>
                <a:lnTo>
                  <a:pt x="2640" y="1273"/>
                </a:lnTo>
                <a:lnTo>
                  <a:pt x="2657" y="1278"/>
                </a:lnTo>
                <a:lnTo>
                  <a:pt x="2675" y="1283"/>
                </a:lnTo>
                <a:lnTo>
                  <a:pt x="2715" y="1293"/>
                </a:lnTo>
                <a:lnTo>
                  <a:pt x="2750" y="1299"/>
                </a:lnTo>
                <a:lnTo>
                  <a:pt x="2749" y="1293"/>
                </a:lnTo>
                <a:lnTo>
                  <a:pt x="2746" y="1288"/>
                </a:lnTo>
                <a:lnTo>
                  <a:pt x="2742" y="1283"/>
                </a:lnTo>
                <a:lnTo>
                  <a:pt x="2737" y="1279"/>
                </a:lnTo>
                <a:lnTo>
                  <a:pt x="2725" y="1272"/>
                </a:lnTo>
                <a:lnTo>
                  <a:pt x="2709" y="1266"/>
                </a:lnTo>
                <a:lnTo>
                  <a:pt x="2695" y="1259"/>
                </a:lnTo>
                <a:lnTo>
                  <a:pt x="2682" y="1252"/>
                </a:lnTo>
                <a:lnTo>
                  <a:pt x="2678" y="1248"/>
                </a:lnTo>
                <a:lnTo>
                  <a:pt x="2673" y="1244"/>
                </a:lnTo>
                <a:lnTo>
                  <a:pt x="2671" y="1238"/>
                </a:lnTo>
                <a:lnTo>
                  <a:pt x="2670" y="1232"/>
                </a:lnTo>
                <a:lnTo>
                  <a:pt x="2669" y="1227"/>
                </a:lnTo>
                <a:lnTo>
                  <a:pt x="2668" y="1224"/>
                </a:lnTo>
                <a:lnTo>
                  <a:pt x="2666" y="1220"/>
                </a:lnTo>
                <a:lnTo>
                  <a:pt x="2662" y="1217"/>
                </a:lnTo>
                <a:lnTo>
                  <a:pt x="2656" y="1212"/>
                </a:lnTo>
                <a:lnTo>
                  <a:pt x="2650" y="1208"/>
                </a:lnTo>
                <a:lnTo>
                  <a:pt x="2626" y="1186"/>
                </a:lnTo>
                <a:lnTo>
                  <a:pt x="2581" y="1145"/>
                </a:lnTo>
                <a:lnTo>
                  <a:pt x="2557" y="1124"/>
                </a:lnTo>
                <a:lnTo>
                  <a:pt x="2537" y="1105"/>
                </a:lnTo>
                <a:lnTo>
                  <a:pt x="2523" y="1090"/>
                </a:lnTo>
                <a:lnTo>
                  <a:pt x="2517" y="1084"/>
                </a:lnTo>
                <a:lnTo>
                  <a:pt x="2517" y="1078"/>
                </a:lnTo>
                <a:lnTo>
                  <a:pt x="2520" y="1074"/>
                </a:lnTo>
                <a:lnTo>
                  <a:pt x="2522" y="1070"/>
                </a:lnTo>
                <a:lnTo>
                  <a:pt x="2525" y="1068"/>
                </a:lnTo>
                <a:lnTo>
                  <a:pt x="2528" y="1065"/>
                </a:lnTo>
                <a:lnTo>
                  <a:pt x="2532" y="1061"/>
                </a:lnTo>
                <a:lnTo>
                  <a:pt x="2534" y="1055"/>
                </a:lnTo>
                <a:lnTo>
                  <a:pt x="2537" y="1047"/>
                </a:lnTo>
                <a:lnTo>
                  <a:pt x="2535" y="1046"/>
                </a:lnTo>
                <a:lnTo>
                  <a:pt x="2530" y="1043"/>
                </a:lnTo>
                <a:lnTo>
                  <a:pt x="2528" y="1042"/>
                </a:lnTo>
                <a:lnTo>
                  <a:pt x="2526" y="1039"/>
                </a:lnTo>
                <a:lnTo>
                  <a:pt x="2524" y="1036"/>
                </a:lnTo>
                <a:lnTo>
                  <a:pt x="2524" y="1034"/>
                </a:lnTo>
                <a:lnTo>
                  <a:pt x="2557" y="1034"/>
                </a:lnTo>
                <a:lnTo>
                  <a:pt x="2558" y="1028"/>
                </a:lnTo>
                <a:lnTo>
                  <a:pt x="2559" y="1022"/>
                </a:lnTo>
                <a:lnTo>
                  <a:pt x="2561" y="1016"/>
                </a:lnTo>
                <a:lnTo>
                  <a:pt x="2565" y="1011"/>
                </a:lnTo>
                <a:lnTo>
                  <a:pt x="2569" y="1006"/>
                </a:lnTo>
                <a:lnTo>
                  <a:pt x="2573" y="1002"/>
                </a:lnTo>
                <a:lnTo>
                  <a:pt x="2578" y="997"/>
                </a:lnTo>
                <a:lnTo>
                  <a:pt x="2583" y="993"/>
                </a:lnTo>
                <a:lnTo>
                  <a:pt x="2607" y="977"/>
                </a:lnTo>
                <a:lnTo>
                  <a:pt x="2630" y="960"/>
                </a:lnTo>
                <a:lnTo>
                  <a:pt x="2617" y="958"/>
                </a:lnTo>
                <a:lnTo>
                  <a:pt x="2603" y="954"/>
                </a:lnTo>
                <a:lnTo>
                  <a:pt x="2590" y="949"/>
                </a:lnTo>
                <a:lnTo>
                  <a:pt x="2577" y="944"/>
                </a:lnTo>
                <a:lnTo>
                  <a:pt x="2563" y="938"/>
                </a:lnTo>
                <a:lnTo>
                  <a:pt x="2552" y="932"/>
                </a:lnTo>
                <a:lnTo>
                  <a:pt x="2544" y="924"/>
                </a:lnTo>
                <a:lnTo>
                  <a:pt x="2537" y="917"/>
                </a:lnTo>
                <a:lnTo>
                  <a:pt x="2498" y="917"/>
                </a:lnTo>
                <a:lnTo>
                  <a:pt x="2498" y="926"/>
                </a:lnTo>
                <a:lnTo>
                  <a:pt x="2498" y="938"/>
                </a:lnTo>
                <a:lnTo>
                  <a:pt x="2498" y="950"/>
                </a:lnTo>
                <a:lnTo>
                  <a:pt x="2498" y="967"/>
                </a:lnTo>
                <a:lnTo>
                  <a:pt x="2457" y="967"/>
                </a:lnTo>
                <a:lnTo>
                  <a:pt x="2453" y="962"/>
                </a:lnTo>
                <a:lnTo>
                  <a:pt x="2449" y="956"/>
                </a:lnTo>
                <a:lnTo>
                  <a:pt x="2447" y="949"/>
                </a:lnTo>
                <a:lnTo>
                  <a:pt x="2444" y="942"/>
                </a:lnTo>
                <a:lnTo>
                  <a:pt x="2442" y="936"/>
                </a:lnTo>
                <a:lnTo>
                  <a:pt x="2438" y="928"/>
                </a:lnTo>
                <a:lnTo>
                  <a:pt x="2435" y="922"/>
                </a:lnTo>
                <a:lnTo>
                  <a:pt x="2431" y="917"/>
                </a:lnTo>
                <a:lnTo>
                  <a:pt x="2426" y="914"/>
                </a:lnTo>
                <a:lnTo>
                  <a:pt x="2421" y="911"/>
                </a:lnTo>
                <a:lnTo>
                  <a:pt x="2413" y="909"/>
                </a:lnTo>
                <a:lnTo>
                  <a:pt x="2404" y="907"/>
                </a:lnTo>
                <a:lnTo>
                  <a:pt x="2387" y="903"/>
                </a:lnTo>
                <a:lnTo>
                  <a:pt x="2367" y="899"/>
                </a:lnTo>
                <a:lnTo>
                  <a:pt x="2357" y="897"/>
                </a:lnTo>
                <a:lnTo>
                  <a:pt x="2348" y="894"/>
                </a:lnTo>
                <a:lnTo>
                  <a:pt x="2339" y="890"/>
                </a:lnTo>
                <a:lnTo>
                  <a:pt x="2333" y="887"/>
                </a:lnTo>
                <a:lnTo>
                  <a:pt x="2326" y="882"/>
                </a:lnTo>
                <a:lnTo>
                  <a:pt x="2322" y="876"/>
                </a:lnTo>
                <a:lnTo>
                  <a:pt x="2320" y="872"/>
                </a:lnTo>
                <a:lnTo>
                  <a:pt x="2319" y="869"/>
                </a:lnTo>
                <a:lnTo>
                  <a:pt x="2319" y="866"/>
                </a:lnTo>
                <a:lnTo>
                  <a:pt x="2317" y="862"/>
                </a:lnTo>
                <a:lnTo>
                  <a:pt x="2319" y="858"/>
                </a:lnTo>
                <a:lnTo>
                  <a:pt x="2319" y="855"/>
                </a:lnTo>
                <a:lnTo>
                  <a:pt x="2321" y="853"/>
                </a:lnTo>
                <a:lnTo>
                  <a:pt x="2322" y="850"/>
                </a:lnTo>
                <a:lnTo>
                  <a:pt x="2327" y="846"/>
                </a:lnTo>
                <a:lnTo>
                  <a:pt x="2334" y="843"/>
                </a:lnTo>
                <a:lnTo>
                  <a:pt x="2341" y="840"/>
                </a:lnTo>
                <a:lnTo>
                  <a:pt x="2348" y="839"/>
                </a:lnTo>
                <a:lnTo>
                  <a:pt x="2357" y="838"/>
                </a:lnTo>
                <a:lnTo>
                  <a:pt x="2365" y="837"/>
                </a:lnTo>
                <a:lnTo>
                  <a:pt x="2368" y="836"/>
                </a:lnTo>
                <a:lnTo>
                  <a:pt x="2372" y="833"/>
                </a:lnTo>
                <a:lnTo>
                  <a:pt x="2378" y="828"/>
                </a:lnTo>
                <a:lnTo>
                  <a:pt x="2383" y="822"/>
                </a:lnTo>
                <a:lnTo>
                  <a:pt x="2393" y="811"/>
                </a:lnTo>
                <a:lnTo>
                  <a:pt x="2398" y="806"/>
                </a:lnTo>
                <a:lnTo>
                  <a:pt x="2410" y="798"/>
                </a:lnTo>
                <a:lnTo>
                  <a:pt x="2423" y="789"/>
                </a:lnTo>
                <a:lnTo>
                  <a:pt x="2428" y="783"/>
                </a:lnTo>
                <a:lnTo>
                  <a:pt x="2433" y="776"/>
                </a:lnTo>
                <a:lnTo>
                  <a:pt x="2435" y="773"/>
                </a:lnTo>
                <a:lnTo>
                  <a:pt x="2436" y="768"/>
                </a:lnTo>
                <a:lnTo>
                  <a:pt x="2437" y="763"/>
                </a:lnTo>
                <a:lnTo>
                  <a:pt x="2437" y="757"/>
                </a:lnTo>
                <a:lnTo>
                  <a:pt x="2438" y="758"/>
                </a:lnTo>
                <a:lnTo>
                  <a:pt x="2439" y="758"/>
                </a:lnTo>
                <a:lnTo>
                  <a:pt x="2442" y="757"/>
                </a:lnTo>
                <a:lnTo>
                  <a:pt x="2443" y="756"/>
                </a:lnTo>
                <a:lnTo>
                  <a:pt x="2445" y="752"/>
                </a:lnTo>
                <a:lnTo>
                  <a:pt x="2448" y="747"/>
                </a:lnTo>
                <a:lnTo>
                  <a:pt x="2451" y="742"/>
                </a:lnTo>
                <a:lnTo>
                  <a:pt x="2455" y="737"/>
                </a:lnTo>
                <a:lnTo>
                  <a:pt x="2457" y="735"/>
                </a:lnTo>
                <a:lnTo>
                  <a:pt x="2459" y="734"/>
                </a:lnTo>
                <a:lnTo>
                  <a:pt x="2461" y="733"/>
                </a:lnTo>
                <a:lnTo>
                  <a:pt x="2464" y="733"/>
                </a:lnTo>
                <a:lnTo>
                  <a:pt x="2471" y="733"/>
                </a:lnTo>
                <a:lnTo>
                  <a:pt x="2478" y="735"/>
                </a:lnTo>
                <a:lnTo>
                  <a:pt x="2484" y="737"/>
                </a:lnTo>
                <a:lnTo>
                  <a:pt x="2491" y="741"/>
                </a:lnTo>
                <a:lnTo>
                  <a:pt x="2503" y="751"/>
                </a:lnTo>
                <a:lnTo>
                  <a:pt x="2517" y="764"/>
                </a:lnTo>
                <a:lnTo>
                  <a:pt x="2511" y="769"/>
                </a:lnTo>
                <a:lnTo>
                  <a:pt x="2504" y="775"/>
                </a:lnTo>
                <a:lnTo>
                  <a:pt x="2496" y="780"/>
                </a:lnTo>
                <a:lnTo>
                  <a:pt x="2491" y="782"/>
                </a:lnTo>
                <a:lnTo>
                  <a:pt x="2493" y="789"/>
                </a:lnTo>
                <a:lnTo>
                  <a:pt x="2496" y="795"/>
                </a:lnTo>
                <a:lnTo>
                  <a:pt x="2501" y="800"/>
                </a:lnTo>
                <a:lnTo>
                  <a:pt x="2504" y="805"/>
                </a:lnTo>
                <a:lnTo>
                  <a:pt x="2510" y="809"/>
                </a:lnTo>
                <a:lnTo>
                  <a:pt x="2514" y="813"/>
                </a:lnTo>
                <a:lnTo>
                  <a:pt x="2518" y="816"/>
                </a:lnTo>
                <a:lnTo>
                  <a:pt x="2524" y="819"/>
                </a:lnTo>
                <a:lnTo>
                  <a:pt x="2524" y="837"/>
                </a:lnTo>
                <a:lnTo>
                  <a:pt x="2523" y="840"/>
                </a:lnTo>
                <a:lnTo>
                  <a:pt x="2523" y="842"/>
                </a:lnTo>
                <a:lnTo>
                  <a:pt x="2525" y="844"/>
                </a:lnTo>
                <a:lnTo>
                  <a:pt x="2527" y="847"/>
                </a:lnTo>
                <a:lnTo>
                  <a:pt x="2529" y="849"/>
                </a:lnTo>
                <a:lnTo>
                  <a:pt x="2532" y="851"/>
                </a:lnTo>
                <a:lnTo>
                  <a:pt x="2532" y="853"/>
                </a:lnTo>
                <a:lnTo>
                  <a:pt x="2530" y="856"/>
                </a:lnTo>
                <a:lnTo>
                  <a:pt x="2561" y="830"/>
                </a:lnTo>
                <a:lnTo>
                  <a:pt x="2585" y="810"/>
                </a:lnTo>
                <a:lnTo>
                  <a:pt x="2596" y="803"/>
                </a:lnTo>
                <a:lnTo>
                  <a:pt x="2605" y="797"/>
                </a:lnTo>
                <a:lnTo>
                  <a:pt x="2613" y="793"/>
                </a:lnTo>
                <a:lnTo>
                  <a:pt x="2621" y="790"/>
                </a:lnTo>
                <a:lnTo>
                  <a:pt x="2627" y="787"/>
                </a:lnTo>
                <a:lnTo>
                  <a:pt x="2633" y="786"/>
                </a:lnTo>
                <a:lnTo>
                  <a:pt x="2638" y="785"/>
                </a:lnTo>
                <a:lnTo>
                  <a:pt x="2645" y="785"/>
                </a:lnTo>
                <a:lnTo>
                  <a:pt x="2657" y="786"/>
                </a:lnTo>
                <a:lnTo>
                  <a:pt x="2670" y="788"/>
                </a:lnTo>
                <a:lnTo>
                  <a:pt x="2674" y="781"/>
                </a:lnTo>
                <a:lnTo>
                  <a:pt x="2679" y="774"/>
                </a:lnTo>
                <a:lnTo>
                  <a:pt x="2683" y="768"/>
                </a:lnTo>
                <a:lnTo>
                  <a:pt x="2689" y="763"/>
                </a:lnTo>
                <a:lnTo>
                  <a:pt x="2701" y="753"/>
                </a:lnTo>
                <a:lnTo>
                  <a:pt x="2713" y="745"/>
                </a:lnTo>
                <a:lnTo>
                  <a:pt x="2724" y="738"/>
                </a:lnTo>
                <a:lnTo>
                  <a:pt x="2735" y="730"/>
                </a:lnTo>
                <a:lnTo>
                  <a:pt x="2739" y="726"/>
                </a:lnTo>
                <a:lnTo>
                  <a:pt x="2743" y="721"/>
                </a:lnTo>
                <a:lnTo>
                  <a:pt x="2747" y="715"/>
                </a:lnTo>
                <a:lnTo>
                  <a:pt x="2750" y="708"/>
                </a:lnTo>
                <a:lnTo>
                  <a:pt x="2758" y="708"/>
                </a:lnTo>
                <a:lnTo>
                  <a:pt x="2765" y="706"/>
                </a:lnTo>
                <a:lnTo>
                  <a:pt x="2773" y="705"/>
                </a:lnTo>
                <a:lnTo>
                  <a:pt x="2780" y="704"/>
                </a:lnTo>
                <a:lnTo>
                  <a:pt x="2792" y="700"/>
                </a:lnTo>
                <a:lnTo>
                  <a:pt x="2803" y="694"/>
                </a:lnTo>
                <a:lnTo>
                  <a:pt x="2812" y="688"/>
                </a:lnTo>
                <a:lnTo>
                  <a:pt x="2820" y="681"/>
                </a:lnTo>
                <a:lnTo>
                  <a:pt x="2828" y="673"/>
                </a:lnTo>
                <a:lnTo>
                  <a:pt x="2836" y="665"/>
                </a:lnTo>
                <a:lnTo>
                  <a:pt x="2842" y="657"/>
                </a:lnTo>
                <a:lnTo>
                  <a:pt x="2850" y="649"/>
                </a:lnTo>
                <a:lnTo>
                  <a:pt x="2858" y="641"/>
                </a:lnTo>
                <a:lnTo>
                  <a:pt x="2866" y="635"/>
                </a:lnTo>
                <a:lnTo>
                  <a:pt x="2876" y="630"/>
                </a:lnTo>
                <a:lnTo>
                  <a:pt x="2887" y="625"/>
                </a:lnTo>
                <a:lnTo>
                  <a:pt x="2901" y="623"/>
                </a:lnTo>
                <a:lnTo>
                  <a:pt x="2916" y="622"/>
                </a:lnTo>
                <a:lnTo>
                  <a:pt x="2915" y="611"/>
                </a:lnTo>
                <a:lnTo>
                  <a:pt x="2914" y="602"/>
                </a:lnTo>
                <a:lnTo>
                  <a:pt x="2910" y="593"/>
                </a:lnTo>
                <a:lnTo>
                  <a:pt x="2906" y="586"/>
                </a:lnTo>
                <a:lnTo>
                  <a:pt x="2902" y="580"/>
                </a:lnTo>
                <a:lnTo>
                  <a:pt x="2897" y="574"/>
                </a:lnTo>
                <a:lnTo>
                  <a:pt x="2892" y="569"/>
                </a:lnTo>
                <a:lnTo>
                  <a:pt x="2886" y="564"/>
                </a:lnTo>
                <a:lnTo>
                  <a:pt x="2875" y="554"/>
                </a:lnTo>
                <a:lnTo>
                  <a:pt x="2865" y="543"/>
                </a:lnTo>
                <a:lnTo>
                  <a:pt x="2861" y="536"/>
                </a:lnTo>
                <a:lnTo>
                  <a:pt x="2859" y="529"/>
                </a:lnTo>
                <a:lnTo>
                  <a:pt x="2857" y="520"/>
                </a:lnTo>
                <a:lnTo>
                  <a:pt x="2855" y="511"/>
                </a:lnTo>
                <a:lnTo>
                  <a:pt x="2857" y="505"/>
                </a:lnTo>
                <a:lnTo>
                  <a:pt x="2860" y="499"/>
                </a:lnTo>
                <a:lnTo>
                  <a:pt x="2862" y="497"/>
                </a:lnTo>
                <a:lnTo>
                  <a:pt x="2864" y="495"/>
                </a:lnTo>
                <a:lnTo>
                  <a:pt x="2866" y="493"/>
                </a:lnTo>
                <a:lnTo>
                  <a:pt x="2870" y="493"/>
                </a:lnTo>
                <a:lnTo>
                  <a:pt x="2885" y="493"/>
                </a:lnTo>
                <a:lnTo>
                  <a:pt x="2903" y="495"/>
                </a:lnTo>
                <a:lnTo>
                  <a:pt x="2911" y="495"/>
                </a:lnTo>
                <a:lnTo>
                  <a:pt x="2919" y="495"/>
                </a:lnTo>
                <a:lnTo>
                  <a:pt x="2928" y="494"/>
                </a:lnTo>
                <a:lnTo>
                  <a:pt x="2936" y="493"/>
                </a:lnTo>
                <a:lnTo>
                  <a:pt x="2936" y="412"/>
                </a:lnTo>
                <a:lnTo>
                  <a:pt x="2930" y="407"/>
                </a:lnTo>
                <a:lnTo>
                  <a:pt x="2926" y="402"/>
                </a:lnTo>
                <a:lnTo>
                  <a:pt x="2921" y="396"/>
                </a:lnTo>
                <a:lnTo>
                  <a:pt x="2917" y="389"/>
                </a:lnTo>
                <a:lnTo>
                  <a:pt x="2914" y="382"/>
                </a:lnTo>
                <a:lnTo>
                  <a:pt x="2911" y="375"/>
                </a:lnTo>
                <a:lnTo>
                  <a:pt x="2909" y="365"/>
                </a:lnTo>
                <a:lnTo>
                  <a:pt x="2909" y="357"/>
                </a:lnTo>
                <a:lnTo>
                  <a:pt x="2909" y="348"/>
                </a:lnTo>
                <a:lnTo>
                  <a:pt x="2909" y="341"/>
                </a:lnTo>
                <a:lnTo>
                  <a:pt x="2909" y="332"/>
                </a:lnTo>
                <a:lnTo>
                  <a:pt x="2909" y="320"/>
                </a:lnTo>
                <a:lnTo>
                  <a:pt x="2904" y="316"/>
                </a:lnTo>
                <a:lnTo>
                  <a:pt x="2897" y="310"/>
                </a:lnTo>
                <a:lnTo>
                  <a:pt x="2893" y="307"/>
                </a:lnTo>
                <a:lnTo>
                  <a:pt x="2888" y="304"/>
                </a:lnTo>
                <a:lnTo>
                  <a:pt x="2883" y="302"/>
                </a:lnTo>
                <a:lnTo>
                  <a:pt x="2876" y="301"/>
                </a:lnTo>
                <a:lnTo>
                  <a:pt x="2866" y="302"/>
                </a:lnTo>
                <a:lnTo>
                  <a:pt x="2858" y="303"/>
                </a:lnTo>
                <a:lnTo>
                  <a:pt x="2849" y="305"/>
                </a:lnTo>
                <a:lnTo>
                  <a:pt x="2841" y="308"/>
                </a:lnTo>
                <a:lnTo>
                  <a:pt x="2827" y="314"/>
                </a:lnTo>
                <a:lnTo>
                  <a:pt x="2813" y="323"/>
                </a:lnTo>
                <a:lnTo>
                  <a:pt x="2798" y="331"/>
                </a:lnTo>
                <a:lnTo>
                  <a:pt x="2784" y="338"/>
                </a:lnTo>
                <a:lnTo>
                  <a:pt x="2776" y="341"/>
                </a:lnTo>
                <a:lnTo>
                  <a:pt x="2768" y="343"/>
                </a:lnTo>
                <a:lnTo>
                  <a:pt x="2759" y="344"/>
                </a:lnTo>
                <a:lnTo>
                  <a:pt x="2750" y="344"/>
                </a:lnTo>
                <a:lnTo>
                  <a:pt x="2735" y="343"/>
                </a:lnTo>
                <a:lnTo>
                  <a:pt x="2722" y="341"/>
                </a:lnTo>
                <a:lnTo>
                  <a:pt x="2708" y="336"/>
                </a:lnTo>
                <a:lnTo>
                  <a:pt x="2696" y="331"/>
                </a:lnTo>
                <a:lnTo>
                  <a:pt x="2684" y="324"/>
                </a:lnTo>
                <a:lnTo>
                  <a:pt x="2672" y="315"/>
                </a:lnTo>
                <a:lnTo>
                  <a:pt x="2661" y="307"/>
                </a:lnTo>
                <a:lnTo>
                  <a:pt x="2650" y="298"/>
                </a:lnTo>
                <a:lnTo>
                  <a:pt x="2627" y="280"/>
                </a:lnTo>
                <a:lnTo>
                  <a:pt x="2604" y="261"/>
                </a:lnTo>
                <a:lnTo>
                  <a:pt x="2592" y="253"/>
                </a:lnTo>
                <a:lnTo>
                  <a:pt x="2579" y="245"/>
                </a:lnTo>
                <a:lnTo>
                  <a:pt x="2565" y="239"/>
                </a:lnTo>
                <a:lnTo>
                  <a:pt x="2550" y="233"/>
                </a:lnTo>
                <a:lnTo>
                  <a:pt x="2525" y="227"/>
                </a:lnTo>
                <a:lnTo>
                  <a:pt x="2499" y="219"/>
                </a:lnTo>
                <a:lnTo>
                  <a:pt x="2487" y="215"/>
                </a:lnTo>
                <a:lnTo>
                  <a:pt x="2473" y="211"/>
                </a:lnTo>
                <a:lnTo>
                  <a:pt x="2461" y="205"/>
                </a:lnTo>
                <a:lnTo>
                  <a:pt x="2450" y="199"/>
                </a:lnTo>
                <a:lnTo>
                  <a:pt x="2438" y="193"/>
                </a:lnTo>
                <a:lnTo>
                  <a:pt x="2428" y="187"/>
                </a:lnTo>
                <a:lnTo>
                  <a:pt x="2418" y="179"/>
                </a:lnTo>
                <a:lnTo>
                  <a:pt x="2410" y="171"/>
                </a:lnTo>
                <a:lnTo>
                  <a:pt x="2401" y="162"/>
                </a:lnTo>
                <a:lnTo>
                  <a:pt x="2394" y="152"/>
                </a:lnTo>
                <a:lnTo>
                  <a:pt x="2389" y="141"/>
                </a:lnTo>
                <a:lnTo>
                  <a:pt x="2384" y="129"/>
                </a:lnTo>
                <a:lnTo>
                  <a:pt x="2370" y="128"/>
                </a:lnTo>
                <a:lnTo>
                  <a:pt x="2357" y="126"/>
                </a:lnTo>
                <a:lnTo>
                  <a:pt x="2346" y="122"/>
                </a:lnTo>
                <a:lnTo>
                  <a:pt x="2335" y="117"/>
                </a:lnTo>
                <a:lnTo>
                  <a:pt x="2325" y="111"/>
                </a:lnTo>
                <a:lnTo>
                  <a:pt x="2316" y="105"/>
                </a:lnTo>
                <a:lnTo>
                  <a:pt x="2308" y="98"/>
                </a:lnTo>
                <a:lnTo>
                  <a:pt x="2300" y="89"/>
                </a:lnTo>
                <a:lnTo>
                  <a:pt x="2283" y="74"/>
                </a:lnTo>
                <a:lnTo>
                  <a:pt x="2267" y="59"/>
                </a:lnTo>
                <a:lnTo>
                  <a:pt x="2257" y="52"/>
                </a:lnTo>
                <a:lnTo>
                  <a:pt x="2247" y="46"/>
                </a:lnTo>
                <a:lnTo>
                  <a:pt x="2236" y="41"/>
                </a:lnTo>
                <a:lnTo>
                  <a:pt x="2225" y="36"/>
                </a:lnTo>
                <a:lnTo>
                  <a:pt x="2190" y="25"/>
                </a:lnTo>
                <a:lnTo>
                  <a:pt x="2160" y="18"/>
                </a:lnTo>
                <a:lnTo>
                  <a:pt x="2131" y="10"/>
                </a:lnTo>
                <a:lnTo>
                  <a:pt x="2092" y="0"/>
                </a:lnTo>
                <a:lnTo>
                  <a:pt x="1973" y="18"/>
                </a:lnTo>
                <a:lnTo>
                  <a:pt x="1973" y="27"/>
                </a:lnTo>
                <a:lnTo>
                  <a:pt x="1973" y="36"/>
                </a:lnTo>
                <a:lnTo>
                  <a:pt x="1973" y="42"/>
                </a:lnTo>
                <a:lnTo>
                  <a:pt x="1975" y="46"/>
                </a:lnTo>
                <a:lnTo>
                  <a:pt x="1977" y="50"/>
                </a:lnTo>
                <a:lnTo>
                  <a:pt x="1980" y="53"/>
                </a:lnTo>
                <a:lnTo>
                  <a:pt x="1989" y="58"/>
                </a:lnTo>
                <a:lnTo>
                  <a:pt x="1999" y="62"/>
                </a:lnTo>
                <a:lnTo>
                  <a:pt x="2009" y="66"/>
                </a:lnTo>
                <a:lnTo>
                  <a:pt x="2018" y="72"/>
                </a:lnTo>
                <a:lnTo>
                  <a:pt x="2021" y="75"/>
                </a:lnTo>
                <a:lnTo>
                  <a:pt x="2023" y="80"/>
                </a:lnTo>
                <a:lnTo>
                  <a:pt x="2025" y="85"/>
                </a:lnTo>
                <a:lnTo>
                  <a:pt x="2025" y="91"/>
                </a:lnTo>
                <a:lnTo>
                  <a:pt x="2024" y="101"/>
                </a:lnTo>
                <a:lnTo>
                  <a:pt x="2022" y="108"/>
                </a:lnTo>
                <a:lnTo>
                  <a:pt x="2019" y="114"/>
                </a:lnTo>
                <a:lnTo>
                  <a:pt x="2016" y="120"/>
                </a:lnTo>
                <a:lnTo>
                  <a:pt x="2012" y="125"/>
                </a:lnTo>
                <a:lnTo>
                  <a:pt x="2009" y="131"/>
                </a:lnTo>
                <a:lnTo>
                  <a:pt x="2007" y="138"/>
                </a:lnTo>
                <a:lnTo>
                  <a:pt x="2006" y="147"/>
                </a:lnTo>
                <a:lnTo>
                  <a:pt x="2007" y="155"/>
                </a:lnTo>
                <a:lnTo>
                  <a:pt x="2009" y="161"/>
                </a:lnTo>
                <a:lnTo>
                  <a:pt x="2012" y="168"/>
                </a:lnTo>
                <a:lnTo>
                  <a:pt x="2018" y="174"/>
                </a:lnTo>
                <a:lnTo>
                  <a:pt x="2022" y="179"/>
                </a:lnTo>
                <a:lnTo>
                  <a:pt x="2028" y="184"/>
                </a:lnTo>
                <a:lnTo>
                  <a:pt x="2033" y="187"/>
                </a:lnTo>
                <a:lnTo>
                  <a:pt x="2039" y="190"/>
                </a:lnTo>
                <a:lnTo>
                  <a:pt x="2033" y="197"/>
                </a:lnTo>
                <a:lnTo>
                  <a:pt x="2025" y="204"/>
                </a:lnTo>
                <a:lnTo>
                  <a:pt x="2017" y="211"/>
                </a:lnTo>
                <a:lnTo>
                  <a:pt x="2008" y="216"/>
                </a:lnTo>
                <a:lnTo>
                  <a:pt x="1999" y="221"/>
                </a:lnTo>
                <a:lnTo>
                  <a:pt x="1989" y="224"/>
                </a:lnTo>
                <a:lnTo>
                  <a:pt x="1980" y="227"/>
                </a:lnTo>
                <a:lnTo>
                  <a:pt x="1973" y="227"/>
                </a:lnTo>
                <a:lnTo>
                  <a:pt x="1962" y="227"/>
                </a:lnTo>
                <a:lnTo>
                  <a:pt x="1952" y="227"/>
                </a:lnTo>
                <a:lnTo>
                  <a:pt x="1940" y="227"/>
                </a:lnTo>
                <a:lnTo>
                  <a:pt x="1925" y="227"/>
                </a:lnTo>
                <a:lnTo>
                  <a:pt x="1919" y="258"/>
                </a:lnTo>
                <a:lnTo>
                  <a:pt x="1924" y="278"/>
                </a:lnTo>
                <a:lnTo>
                  <a:pt x="1930" y="296"/>
                </a:lnTo>
                <a:lnTo>
                  <a:pt x="1933" y="304"/>
                </a:lnTo>
                <a:lnTo>
                  <a:pt x="1938" y="311"/>
                </a:lnTo>
                <a:lnTo>
                  <a:pt x="1942" y="319"/>
                </a:lnTo>
                <a:lnTo>
                  <a:pt x="1947" y="326"/>
                </a:lnTo>
                <a:lnTo>
                  <a:pt x="1953" y="331"/>
                </a:lnTo>
                <a:lnTo>
                  <a:pt x="1961" y="336"/>
                </a:lnTo>
                <a:lnTo>
                  <a:pt x="1968" y="340"/>
                </a:lnTo>
                <a:lnTo>
                  <a:pt x="1977" y="344"/>
                </a:lnTo>
                <a:lnTo>
                  <a:pt x="1987" y="347"/>
                </a:lnTo>
                <a:lnTo>
                  <a:pt x="1999" y="349"/>
                </a:lnTo>
                <a:lnTo>
                  <a:pt x="2011" y="350"/>
                </a:lnTo>
                <a:lnTo>
                  <a:pt x="2025" y="350"/>
                </a:lnTo>
                <a:lnTo>
                  <a:pt x="2036" y="350"/>
                </a:lnTo>
                <a:lnTo>
                  <a:pt x="2043" y="349"/>
                </a:lnTo>
                <a:lnTo>
                  <a:pt x="2048" y="347"/>
                </a:lnTo>
                <a:lnTo>
                  <a:pt x="2053" y="344"/>
                </a:lnTo>
                <a:lnTo>
                  <a:pt x="2057" y="342"/>
                </a:lnTo>
                <a:lnTo>
                  <a:pt x="2064" y="340"/>
                </a:lnTo>
                <a:lnTo>
                  <a:pt x="2073" y="339"/>
                </a:lnTo>
                <a:lnTo>
                  <a:pt x="2086" y="338"/>
                </a:lnTo>
                <a:lnTo>
                  <a:pt x="2092" y="339"/>
                </a:lnTo>
                <a:lnTo>
                  <a:pt x="2098" y="340"/>
                </a:lnTo>
                <a:lnTo>
                  <a:pt x="2103" y="341"/>
                </a:lnTo>
                <a:lnTo>
                  <a:pt x="2109" y="343"/>
                </a:lnTo>
                <a:lnTo>
                  <a:pt x="2122" y="349"/>
                </a:lnTo>
                <a:lnTo>
                  <a:pt x="2138" y="357"/>
                </a:lnTo>
                <a:lnTo>
                  <a:pt x="2140" y="361"/>
                </a:lnTo>
                <a:lnTo>
                  <a:pt x="2142" y="366"/>
                </a:lnTo>
                <a:lnTo>
                  <a:pt x="2146" y="370"/>
                </a:lnTo>
                <a:lnTo>
                  <a:pt x="2151" y="375"/>
                </a:lnTo>
                <a:lnTo>
                  <a:pt x="2157" y="379"/>
                </a:lnTo>
                <a:lnTo>
                  <a:pt x="2164" y="382"/>
                </a:lnTo>
                <a:lnTo>
                  <a:pt x="2170" y="385"/>
                </a:lnTo>
                <a:lnTo>
                  <a:pt x="2178" y="388"/>
                </a:lnTo>
                <a:lnTo>
                  <a:pt x="2175" y="393"/>
                </a:lnTo>
                <a:lnTo>
                  <a:pt x="2169" y="399"/>
                </a:lnTo>
                <a:lnTo>
                  <a:pt x="2160" y="405"/>
                </a:lnTo>
                <a:lnTo>
                  <a:pt x="2152" y="410"/>
                </a:lnTo>
                <a:lnTo>
                  <a:pt x="2141" y="416"/>
                </a:lnTo>
                <a:lnTo>
                  <a:pt x="2130" y="420"/>
                </a:lnTo>
                <a:lnTo>
                  <a:pt x="2118" y="423"/>
                </a:lnTo>
                <a:lnTo>
                  <a:pt x="2106" y="424"/>
                </a:lnTo>
                <a:lnTo>
                  <a:pt x="2098" y="426"/>
                </a:lnTo>
                <a:lnTo>
                  <a:pt x="2084" y="434"/>
                </a:lnTo>
                <a:lnTo>
                  <a:pt x="2064" y="443"/>
                </a:lnTo>
                <a:lnTo>
                  <a:pt x="2041" y="455"/>
                </a:lnTo>
                <a:lnTo>
                  <a:pt x="2019" y="467"/>
                </a:lnTo>
                <a:lnTo>
                  <a:pt x="1998" y="479"/>
                </a:lnTo>
                <a:lnTo>
                  <a:pt x="1989" y="485"/>
                </a:lnTo>
                <a:lnTo>
                  <a:pt x="1981" y="490"/>
                </a:lnTo>
                <a:lnTo>
                  <a:pt x="1976" y="495"/>
                </a:lnTo>
                <a:lnTo>
                  <a:pt x="1973" y="499"/>
                </a:lnTo>
                <a:lnTo>
                  <a:pt x="1860" y="499"/>
                </a:lnTo>
                <a:lnTo>
                  <a:pt x="1860" y="506"/>
                </a:lnTo>
                <a:lnTo>
                  <a:pt x="1861" y="513"/>
                </a:lnTo>
                <a:lnTo>
                  <a:pt x="1863" y="520"/>
                </a:lnTo>
                <a:lnTo>
                  <a:pt x="1864" y="525"/>
                </a:lnTo>
                <a:lnTo>
                  <a:pt x="1869" y="536"/>
                </a:lnTo>
                <a:lnTo>
                  <a:pt x="1876" y="546"/>
                </a:lnTo>
                <a:lnTo>
                  <a:pt x="1882" y="554"/>
                </a:lnTo>
                <a:lnTo>
                  <a:pt x="1887" y="562"/>
                </a:lnTo>
                <a:lnTo>
                  <a:pt x="1889" y="566"/>
                </a:lnTo>
                <a:lnTo>
                  <a:pt x="1891" y="570"/>
                </a:lnTo>
                <a:lnTo>
                  <a:pt x="1893" y="574"/>
                </a:lnTo>
                <a:lnTo>
                  <a:pt x="1893" y="578"/>
                </a:lnTo>
                <a:lnTo>
                  <a:pt x="1893" y="583"/>
                </a:lnTo>
                <a:lnTo>
                  <a:pt x="1890" y="588"/>
                </a:lnTo>
                <a:lnTo>
                  <a:pt x="1888" y="594"/>
                </a:lnTo>
                <a:lnTo>
                  <a:pt x="1885" y="601"/>
                </a:lnTo>
                <a:lnTo>
                  <a:pt x="1877" y="613"/>
                </a:lnTo>
                <a:lnTo>
                  <a:pt x="1867" y="625"/>
                </a:lnTo>
                <a:lnTo>
                  <a:pt x="1856" y="637"/>
                </a:lnTo>
                <a:lnTo>
                  <a:pt x="1845" y="647"/>
                </a:lnTo>
                <a:lnTo>
                  <a:pt x="1834" y="655"/>
                </a:lnTo>
                <a:lnTo>
                  <a:pt x="1827" y="659"/>
                </a:lnTo>
                <a:lnTo>
                  <a:pt x="1727" y="659"/>
                </a:lnTo>
                <a:lnTo>
                  <a:pt x="1699" y="674"/>
                </a:lnTo>
                <a:lnTo>
                  <a:pt x="1664" y="694"/>
                </a:lnTo>
                <a:lnTo>
                  <a:pt x="1647" y="704"/>
                </a:lnTo>
                <a:lnTo>
                  <a:pt x="1630" y="713"/>
                </a:lnTo>
                <a:lnTo>
                  <a:pt x="1624" y="716"/>
                </a:lnTo>
                <a:lnTo>
                  <a:pt x="1617" y="718"/>
                </a:lnTo>
                <a:lnTo>
                  <a:pt x="1611" y="720"/>
                </a:lnTo>
                <a:lnTo>
                  <a:pt x="1607" y="721"/>
                </a:lnTo>
                <a:lnTo>
                  <a:pt x="1598" y="720"/>
                </a:lnTo>
                <a:lnTo>
                  <a:pt x="1587" y="719"/>
                </a:lnTo>
                <a:lnTo>
                  <a:pt x="1574" y="717"/>
                </a:lnTo>
                <a:lnTo>
                  <a:pt x="1560" y="714"/>
                </a:lnTo>
                <a:lnTo>
                  <a:pt x="1527" y="705"/>
                </a:lnTo>
                <a:lnTo>
                  <a:pt x="1493" y="696"/>
                </a:lnTo>
                <a:lnTo>
                  <a:pt x="1460" y="686"/>
                </a:lnTo>
                <a:lnTo>
                  <a:pt x="1430" y="676"/>
                </a:lnTo>
                <a:lnTo>
                  <a:pt x="1418" y="671"/>
                </a:lnTo>
                <a:lnTo>
                  <a:pt x="1407" y="667"/>
                </a:lnTo>
                <a:lnTo>
                  <a:pt x="1400" y="663"/>
                </a:lnTo>
                <a:lnTo>
                  <a:pt x="1394" y="659"/>
                </a:lnTo>
                <a:lnTo>
                  <a:pt x="1228" y="659"/>
                </a:lnTo>
                <a:lnTo>
                  <a:pt x="1169" y="646"/>
                </a:lnTo>
                <a:lnTo>
                  <a:pt x="1160" y="646"/>
                </a:lnTo>
                <a:lnTo>
                  <a:pt x="1151" y="646"/>
                </a:lnTo>
                <a:lnTo>
                  <a:pt x="1143" y="644"/>
                </a:lnTo>
                <a:lnTo>
                  <a:pt x="1133" y="641"/>
                </a:lnTo>
                <a:lnTo>
                  <a:pt x="1123" y="638"/>
                </a:lnTo>
                <a:lnTo>
                  <a:pt x="1112" y="633"/>
                </a:lnTo>
                <a:lnTo>
                  <a:pt x="1102" y="628"/>
                </a:lnTo>
                <a:lnTo>
                  <a:pt x="1092" y="622"/>
                </a:lnTo>
                <a:lnTo>
                  <a:pt x="1082" y="615"/>
                </a:lnTo>
                <a:lnTo>
                  <a:pt x="1073" y="608"/>
                </a:lnTo>
                <a:lnTo>
                  <a:pt x="1065" y="601"/>
                </a:lnTo>
                <a:lnTo>
                  <a:pt x="1056" y="592"/>
                </a:lnTo>
                <a:lnTo>
                  <a:pt x="1049" y="584"/>
                </a:lnTo>
                <a:lnTo>
                  <a:pt x="1044" y="576"/>
                </a:lnTo>
                <a:lnTo>
                  <a:pt x="1038" y="568"/>
                </a:lnTo>
                <a:lnTo>
                  <a:pt x="1036" y="560"/>
                </a:lnTo>
                <a:lnTo>
                  <a:pt x="1022" y="560"/>
                </a:lnTo>
                <a:lnTo>
                  <a:pt x="1008" y="558"/>
                </a:lnTo>
                <a:lnTo>
                  <a:pt x="994" y="555"/>
                </a:lnTo>
                <a:lnTo>
                  <a:pt x="980" y="552"/>
                </a:lnTo>
                <a:lnTo>
                  <a:pt x="953" y="543"/>
                </a:lnTo>
                <a:lnTo>
                  <a:pt x="923" y="532"/>
                </a:lnTo>
                <a:lnTo>
                  <a:pt x="893" y="522"/>
                </a:lnTo>
                <a:lnTo>
                  <a:pt x="863" y="513"/>
                </a:lnTo>
                <a:lnTo>
                  <a:pt x="846" y="510"/>
                </a:lnTo>
                <a:lnTo>
                  <a:pt x="831" y="507"/>
                </a:lnTo>
                <a:lnTo>
                  <a:pt x="813" y="505"/>
                </a:lnTo>
                <a:lnTo>
                  <a:pt x="797" y="505"/>
                </a:lnTo>
                <a:lnTo>
                  <a:pt x="786" y="504"/>
                </a:lnTo>
                <a:lnTo>
                  <a:pt x="770" y="501"/>
                </a:lnTo>
                <a:lnTo>
                  <a:pt x="763" y="499"/>
                </a:lnTo>
                <a:lnTo>
                  <a:pt x="756" y="497"/>
                </a:lnTo>
                <a:lnTo>
                  <a:pt x="752" y="495"/>
                </a:lnTo>
                <a:lnTo>
                  <a:pt x="750" y="493"/>
                </a:lnTo>
                <a:lnTo>
                  <a:pt x="746" y="485"/>
                </a:lnTo>
                <a:lnTo>
                  <a:pt x="744" y="477"/>
                </a:lnTo>
                <a:lnTo>
                  <a:pt x="743" y="470"/>
                </a:lnTo>
                <a:lnTo>
                  <a:pt x="743" y="461"/>
                </a:lnTo>
                <a:lnTo>
                  <a:pt x="743" y="456"/>
                </a:lnTo>
                <a:lnTo>
                  <a:pt x="743" y="449"/>
                </a:lnTo>
                <a:lnTo>
                  <a:pt x="743" y="440"/>
                </a:lnTo>
                <a:lnTo>
                  <a:pt x="743" y="431"/>
                </a:lnTo>
                <a:lnTo>
                  <a:pt x="741" y="431"/>
                </a:lnTo>
                <a:lnTo>
                  <a:pt x="736" y="428"/>
                </a:lnTo>
                <a:lnTo>
                  <a:pt x="732" y="426"/>
                </a:lnTo>
                <a:lnTo>
                  <a:pt x="728" y="422"/>
                </a:lnTo>
                <a:lnTo>
                  <a:pt x="717" y="414"/>
                </a:lnTo>
                <a:lnTo>
                  <a:pt x="705" y="403"/>
                </a:lnTo>
                <a:lnTo>
                  <a:pt x="695" y="391"/>
                </a:lnTo>
                <a:lnTo>
                  <a:pt x="686" y="379"/>
                </a:lnTo>
                <a:lnTo>
                  <a:pt x="681" y="372"/>
                </a:lnTo>
                <a:lnTo>
                  <a:pt x="679" y="367"/>
                </a:lnTo>
                <a:lnTo>
                  <a:pt x="677" y="361"/>
                </a:lnTo>
                <a:lnTo>
                  <a:pt x="677" y="357"/>
                </a:lnTo>
                <a:lnTo>
                  <a:pt x="661" y="356"/>
                </a:lnTo>
                <a:lnTo>
                  <a:pt x="645" y="355"/>
                </a:lnTo>
                <a:lnTo>
                  <a:pt x="630" y="353"/>
                </a:lnTo>
                <a:lnTo>
                  <a:pt x="616" y="351"/>
                </a:lnTo>
                <a:lnTo>
                  <a:pt x="602" y="348"/>
                </a:lnTo>
                <a:lnTo>
                  <a:pt x="589" y="344"/>
                </a:lnTo>
                <a:lnTo>
                  <a:pt x="576" y="340"/>
                </a:lnTo>
                <a:lnTo>
                  <a:pt x="564" y="335"/>
                </a:lnTo>
                <a:lnTo>
                  <a:pt x="552" y="329"/>
                </a:lnTo>
                <a:lnTo>
                  <a:pt x="541" y="323"/>
                </a:lnTo>
                <a:lnTo>
                  <a:pt x="531" y="315"/>
                </a:lnTo>
                <a:lnTo>
                  <a:pt x="522" y="307"/>
                </a:lnTo>
                <a:lnTo>
                  <a:pt x="512" y="299"/>
                </a:lnTo>
                <a:lnTo>
                  <a:pt x="505" y="290"/>
                </a:lnTo>
                <a:lnTo>
                  <a:pt x="497" y="281"/>
                </a:lnTo>
                <a:lnTo>
                  <a:pt x="490" y="271"/>
                </a:lnTo>
                <a:lnTo>
                  <a:pt x="475" y="268"/>
                </a:lnTo>
                <a:lnTo>
                  <a:pt x="463" y="267"/>
                </a:lnTo>
                <a:lnTo>
                  <a:pt x="454" y="267"/>
                </a:lnTo>
                <a:lnTo>
                  <a:pt x="449" y="268"/>
                </a:lnTo>
                <a:lnTo>
                  <a:pt x="444" y="270"/>
                </a:lnTo>
                <a:lnTo>
                  <a:pt x="442" y="273"/>
                </a:lnTo>
                <a:lnTo>
                  <a:pt x="441" y="277"/>
                </a:lnTo>
                <a:lnTo>
                  <a:pt x="441" y="281"/>
                </a:lnTo>
                <a:lnTo>
                  <a:pt x="441" y="286"/>
                </a:lnTo>
                <a:lnTo>
                  <a:pt x="441" y="291"/>
                </a:lnTo>
                <a:lnTo>
                  <a:pt x="440" y="296"/>
                </a:lnTo>
                <a:lnTo>
                  <a:pt x="439" y="301"/>
                </a:lnTo>
                <a:lnTo>
                  <a:pt x="436" y="307"/>
                </a:lnTo>
                <a:lnTo>
                  <a:pt x="430" y="311"/>
                </a:lnTo>
                <a:lnTo>
                  <a:pt x="422" y="316"/>
                </a:lnTo>
                <a:lnTo>
                  <a:pt x="411" y="320"/>
                </a:lnTo>
                <a:lnTo>
                  <a:pt x="407" y="320"/>
                </a:lnTo>
                <a:lnTo>
                  <a:pt x="403" y="321"/>
                </a:lnTo>
                <a:lnTo>
                  <a:pt x="400" y="322"/>
                </a:lnTo>
                <a:lnTo>
                  <a:pt x="398" y="323"/>
                </a:lnTo>
                <a:lnTo>
                  <a:pt x="397" y="325"/>
                </a:lnTo>
                <a:lnTo>
                  <a:pt x="396" y="327"/>
                </a:lnTo>
                <a:lnTo>
                  <a:pt x="396" y="329"/>
                </a:lnTo>
                <a:lnTo>
                  <a:pt x="396" y="332"/>
                </a:lnTo>
                <a:lnTo>
                  <a:pt x="401" y="344"/>
                </a:lnTo>
                <a:lnTo>
                  <a:pt x="410" y="357"/>
                </a:lnTo>
                <a:lnTo>
                  <a:pt x="415" y="364"/>
                </a:lnTo>
                <a:lnTo>
                  <a:pt x="419" y="371"/>
                </a:lnTo>
                <a:lnTo>
                  <a:pt x="421" y="379"/>
                </a:lnTo>
                <a:lnTo>
                  <a:pt x="423" y="385"/>
                </a:lnTo>
                <a:lnTo>
                  <a:pt x="423" y="388"/>
                </a:lnTo>
                <a:lnTo>
                  <a:pt x="422" y="390"/>
                </a:lnTo>
                <a:lnTo>
                  <a:pt x="421" y="393"/>
                </a:lnTo>
                <a:lnTo>
                  <a:pt x="420" y="395"/>
                </a:lnTo>
                <a:lnTo>
                  <a:pt x="417" y="397"/>
                </a:lnTo>
                <a:lnTo>
                  <a:pt x="414" y="398"/>
                </a:lnTo>
                <a:lnTo>
                  <a:pt x="409" y="399"/>
                </a:lnTo>
                <a:lnTo>
                  <a:pt x="405" y="400"/>
                </a:lnTo>
                <a:lnTo>
                  <a:pt x="392" y="400"/>
                </a:lnTo>
                <a:lnTo>
                  <a:pt x="377" y="400"/>
                </a:lnTo>
                <a:lnTo>
                  <a:pt x="370" y="400"/>
                </a:lnTo>
                <a:lnTo>
                  <a:pt x="361" y="399"/>
                </a:lnTo>
                <a:lnTo>
                  <a:pt x="351" y="397"/>
                </a:lnTo>
                <a:lnTo>
                  <a:pt x="341" y="395"/>
                </a:lnTo>
                <a:lnTo>
                  <a:pt x="331" y="393"/>
                </a:lnTo>
                <a:lnTo>
                  <a:pt x="321" y="390"/>
                </a:lnTo>
                <a:lnTo>
                  <a:pt x="313" y="386"/>
                </a:lnTo>
                <a:lnTo>
                  <a:pt x="305" y="382"/>
                </a:lnTo>
                <a:lnTo>
                  <a:pt x="303" y="387"/>
                </a:lnTo>
                <a:lnTo>
                  <a:pt x="302" y="393"/>
                </a:lnTo>
                <a:lnTo>
                  <a:pt x="303" y="401"/>
                </a:lnTo>
                <a:lnTo>
                  <a:pt x="303" y="409"/>
                </a:lnTo>
                <a:lnTo>
                  <a:pt x="307" y="427"/>
                </a:lnTo>
                <a:lnTo>
                  <a:pt x="311" y="448"/>
                </a:lnTo>
                <a:lnTo>
                  <a:pt x="316" y="467"/>
                </a:lnTo>
                <a:lnTo>
                  <a:pt x="320" y="483"/>
                </a:lnTo>
                <a:lnTo>
                  <a:pt x="320" y="491"/>
                </a:lnTo>
                <a:lnTo>
                  <a:pt x="320" y="497"/>
                </a:lnTo>
                <a:lnTo>
                  <a:pt x="320" y="502"/>
                </a:lnTo>
                <a:lnTo>
                  <a:pt x="318" y="505"/>
                </a:lnTo>
                <a:lnTo>
                  <a:pt x="292" y="503"/>
                </a:lnTo>
                <a:lnTo>
                  <a:pt x="254" y="503"/>
                </a:lnTo>
                <a:lnTo>
                  <a:pt x="244" y="504"/>
                </a:lnTo>
                <a:lnTo>
                  <a:pt x="236" y="505"/>
                </a:lnTo>
                <a:lnTo>
                  <a:pt x="227" y="507"/>
                </a:lnTo>
                <a:lnTo>
                  <a:pt x="220" y="510"/>
                </a:lnTo>
                <a:lnTo>
                  <a:pt x="214" y="513"/>
                </a:lnTo>
                <a:lnTo>
                  <a:pt x="209" y="517"/>
                </a:lnTo>
                <a:lnTo>
                  <a:pt x="207" y="520"/>
                </a:lnTo>
                <a:lnTo>
                  <a:pt x="206" y="523"/>
                </a:lnTo>
                <a:lnTo>
                  <a:pt x="205" y="526"/>
                </a:lnTo>
                <a:lnTo>
                  <a:pt x="205" y="529"/>
                </a:lnTo>
                <a:lnTo>
                  <a:pt x="216" y="531"/>
                </a:lnTo>
                <a:lnTo>
                  <a:pt x="226" y="534"/>
                </a:lnTo>
                <a:lnTo>
                  <a:pt x="233" y="538"/>
                </a:lnTo>
                <a:lnTo>
                  <a:pt x="239" y="544"/>
                </a:lnTo>
                <a:lnTo>
                  <a:pt x="243" y="550"/>
                </a:lnTo>
                <a:lnTo>
                  <a:pt x="247" y="556"/>
                </a:lnTo>
                <a:lnTo>
                  <a:pt x="250" y="563"/>
                </a:lnTo>
                <a:lnTo>
                  <a:pt x="252" y="569"/>
                </a:lnTo>
                <a:lnTo>
                  <a:pt x="255" y="583"/>
                </a:lnTo>
                <a:lnTo>
                  <a:pt x="260" y="595"/>
                </a:lnTo>
                <a:lnTo>
                  <a:pt x="262" y="601"/>
                </a:lnTo>
                <a:lnTo>
                  <a:pt x="266" y="605"/>
                </a:lnTo>
                <a:lnTo>
                  <a:pt x="272" y="608"/>
                </a:lnTo>
                <a:lnTo>
                  <a:pt x="278" y="610"/>
                </a:lnTo>
                <a:lnTo>
                  <a:pt x="276" y="614"/>
                </a:lnTo>
                <a:lnTo>
                  <a:pt x="275" y="618"/>
                </a:lnTo>
                <a:lnTo>
                  <a:pt x="275" y="621"/>
                </a:lnTo>
                <a:lnTo>
                  <a:pt x="275" y="625"/>
                </a:lnTo>
                <a:lnTo>
                  <a:pt x="277" y="632"/>
                </a:lnTo>
                <a:lnTo>
                  <a:pt x="278" y="640"/>
                </a:lnTo>
                <a:lnTo>
                  <a:pt x="277" y="658"/>
                </a:lnTo>
                <a:lnTo>
                  <a:pt x="274" y="674"/>
                </a:lnTo>
                <a:lnTo>
                  <a:pt x="270" y="688"/>
                </a:lnTo>
                <a:lnTo>
                  <a:pt x="264" y="700"/>
                </a:lnTo>
                <a:lnTo>
                  <a:pt x="261" y="705"/>
                </a:lnTo>
                <a:lnTo>
                  <a:pt x="257" y="711"/>
                </a:lnTo>
                <a:lnTo>
                  <a:pt x="252" y="716"/>
                </a:lnTo>
                <a:lnTo>
                  <a:pt x="248" y="720"/>
                </a:lnTo>
                <a:lnTo>
                  <a:pt x="242" y="724"/>
                </a:lnTo>
                <a:lnTo>
                  <a:pt x="237" y="727"/>
                </a:lnTo>
                <a:lnTo>
                  <a:pt x="231" y="730"/>
                </a:lnTo>
                <a:lnTo>
                  <a:pt x="225" y="733"/>
                </a:lnTo>
                <a:lnTo>
                  <a:pt x="206" y="735"/>
                </a:lnTo>
                <a:lnTo>
                  <a:pt x="182" y="737"/>
                </a:lnTo>
                <a:lnTo>
                  <a:pt x="170" y="739"/>
                </a:lnTo>
                <a:lnTo>
                  <a:pt x="158" y="741"/>
                </a:lnTo>
                <a:lnTo>
                  <a:pt x="152" y="743"/>
                </a:lnTo>
                <a:lnTo>
                  <a:pt x="147" y="745"/>
                </a:lnTo>
                <a:lnTo>
                  <a:pt x="142" y="748"/>
                </a:lnTo>
                <a:lnTo>
                  <a:pt x="139" y="751"/>
                </a:lnTo>
                <a:lnTo>
                  <a:pt x="134" y="758"/>
                </a:lnTo>
                <a:lnTo>
                  <a:pt x="127" y="770"/>
                </a:lnTo>
                <a:lnTo>
                  <a:pt x="123" y="776"/>
                </a:lnTo>
                <a:lnTo>
                  <a:pt x="118" y="781"/>
                </a:lnTo>
                <a:lnTo>
                  <a:pt x="113" y="785"/>
                </a:lnTo>
                <a:lnTo>
                  <a:pt x="105" y="788"/>
                </a:lnTo>
                <a:lnTo>
                  <a:pt x="81" y="794"/>
                </a:lnTo>
                <a:lnTo>
                  <a:pt x="45" y="800"/>
                </a:lnTo>
                <a:lnTo>
                  <a:pt x="27" y="804"/>
                </a:lnTo>
                <a:lnTo>
                  <a:pt x="13" y="807"/>
                </a:lnTo>
                <a:lnTo>
                  <a:pt x="3" y="810"/>
                </a:lnTo>
                <a:lnTo>
                  <a:pt x="0" y="812"/>
                </a:lnTo>
                <a:lnTo>
                  <a:pt x="0" y="824"/>
                </a:lnTo>
                <a:lnTo>
                  <a:pt x="3" y="833"/>
                </a:lnTo>
                <a:lnTo>
                  <a:pt x="6" y="842"/>
                </a:lnTo>
                <a:lnTo>
                  <a:pt x="9" y="850"/>
                </a:lnTo>
                <a:lnTo>
                  <a:pt x="14" y="859"/>
                </a:lnTo>
                <a:lnTo>
                  <a:pt x="18" y="869"/>
                </a:lnTo>
                <a:lnTo>
                  <a:pt x="23" y="880"/>
                </a:lnTo>
                <a:lnTo>
                  <a:pt x="26" y="893"/>
                </a:lnTo>
                <a:lnTo>
                  <a:pt x="40" y="894"/>
                </a:lnTo>
                <a:lnTo>
                  <a:pt x="53" y="896"/>
                </a:lnTo>
                <a:lnTo>
                  <a:pt x="59" y="897"/>
                </a:lnTo>
                <a:lnTo>
                  <a:pt x="64" y="899"/>
                </a:lnTo>
                <a:lnTo>
                  <a:pt x="70" y="902"/>
                </a:lnTo>
                <a:lnTo>
                  <a:pt x="74" y="905"/>
                </a:lnTo>
                <a:lnTo>
                  <a:pt x="79" y="909"/>
                </a:lnTo>
                <a:lnTo>
                  <a:pt x="83" y="913"/>
                </a:lnTo>
                <a:lnTo>
                  <a:pt x="87" y="918"/>
                </a:lnTo>
                <a:lnTo>
                  <a:pt x="90" y="924"/>
                </a:lnTo>
                <a:lnTo>
                  <a:pt x="93" y="931"/>
                </a:lnTo>
                <a:lnTo>
                  <a:pt x="95" y="938"/>
                </a:lnTo>
                <a:lnTo>
                  <a:pt x="97" y="946"/>
                </a:lnTo>
                <a:lnTo>
                  <a:pt x="98" y="954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D8758210-5FFA-4EC1-9A0F-CA96A431BE20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4945755" y="1264206"/>
            <a:ext cx="242888" cy="271462"/>
          </a:xfrm>
          <a:custGeom>
            <a:avLst/>
            <a:gdLst>
              <a:gd name="T0" fmla="*/ 2147483646 w 504"/>
              <a:gd name="T1" fmla="*/ 2147483646 h 524"/>
              <a:gd name="T2" fmla="*/ 2147483646 w 504"/>
              <a:gd name="T3" fmla="*/ 2147483646 h 524"/>
              <a:gd name="T4" fmla="*/ 2147483646 w 504"/>
              <a:gd name="T5" fmla="*/ 2147483646 h 524"/>
              <a:gd name="T6" fmla="*/ 2147483646 w 504"/>
              <a:gd name="T7" fmla="*/ 2147483646 h 524"/>
              <a:gd name="T8" fmla="*/ 2147483646 w 504"/>
              <a:gd name="T9" fmla="*/ 2147483646 h 524"/>
              <a:gd name="T10" fmla="*/ 2147483646 w 504"/>
              <a:gd name="T11" fmla="*/ 2147483646 h 524"/>
              <a:gd name="T12" fmla="*/ 2147483646 w 504"/>
              <a:gd name="T13" fmla="*/ 2147483646 h 524"/>
              <a:gd name="T14" fmla="*/ 2147483646 w 504"/>
              <a:gd name="T15" fmla="*/ 2147483646 h 524"/>
              <a:gd name="T16" fmla="*/ 2147483646 w 504"/>
              <a:gd name="T17" fmla="*/ 2147483646 h 524"/>
              <a:gd name="T18" fmla="*/ 2147483646 w 504"/>
              <a:gd name="T19" fmla="*/ 2147483646 h 524"/>
              <a:gd name="T20" fmla="*/ 2147483646 w 504"/>
              <a:gd name="T21" fmla="*/ 2147483646 h 524"/>
              <a:gd name="T22" fmla="*/ 2147483646 w 504"/>
              <a:gd name="T23" fmla="*/ 2147483646 h 524"/>
              <a:gd name="T24" fmla="*/ 2147483646 w 504"/>
              <a:gd name="T25" fmla="*/ 2147483646 h 524"/>
              <a:gd name="T26" fmla="*/ 2147483646 w 504"/>
              <a:gd name="T27" fmla="*/ 2147483646 h 524"/>
              <a:gd name="T28" fmla="*/ 2147483646 w 504"/>
              <a:gd name="T29" fmla="*/ 2147483646 h 524"/>
              <a:gd name="T30" fmla="*/ 2147483646 w 504"/>
              <a:gd name="T31" fmla="*/ 2147483646 h 524"/>
              <a:gd name="T32" fmla="*/ 2147483646 w 504"/>
              <a:gd name="T33" fmla="*/ 2147483646 h 524"/>
              <a:gd name="T34" fmla="*/ 2147483646 w 504"/>
              <a:gd name="T35" fmla="*/ 2147483646 h 524"/>
              <a:gd name="T36" fmla="*/ 2147483646 w 504"/>
              <a:gd name="T37" fmla="*/ 2147483646 h 524"/>
              <a:gd name="T38" fmla="*/ 2147483646 w 504"/>
              <a:gd name="T39" fmla="*/ 2147483646 h 524"/>
              <a:gd name="T40" fmla="*/ 2147483646 w 504"/>
              <a:gd name="T41" fmla="*/ 2147483646 h 524"/>
              <a:gd name="T42" fmla="*/ 2147483646 w 504"/>
              <a:gd name="T43" fmla="*/ 2147483646 h 524"/>
              <a:gd name="T44" fmla="*/ 2147483646 w 504"/>
              <a:gd name="T45" fmla="*/ 2147483646 h 524"/>
              <a:gd name="T46" fmla="*/ 2147483646 w 504"/>
              <a:gd name="T47" fmla="*/ 2147483646 h 524"/>
              <a:gd name="T48" fmla="*/ 2147483646 w 504"/>
              <a:gd name="T49" fmla="*/ 2147483646 h 524"/>
              <a:gd name="T50" fmla="*/ 2147483646 w 504"/>
              <a:gd name="T51" fmla="*/ 2147483646 h 524"/>
              <a:gd name="T52" fmla="*/ 2147483646 w 504"/>
              <a:gd name="T53" fmla="*/ 2147483646 h 524"/>
              <a:gd name="T54" fmla="*/ 2147483646 w 504"/>
              <a:gd name="T55" fmla="*/ 2147483646 h 524"/>
              <a:gd name="T56" fmla="*/ 2147483646 w 504"/>
              <a:gd name="T57" fmla="*/ 2147483646 h 524"/>
              <a:gd name="T58" fmla="*/ 2147483646 w 504"/>
              <a:gd name="T59" fmla="*/ 2147483646 h 524"/>
              <a:gd name="T60" fmla="*/ 2147483646 w 504"/>
              <a:gd name="T61" fmla="*/ 2147483646 h 524"/>
              <a:gd name="T62" fmla="*/ 2147483646 w 504"/>
              <a:gd name="T63" fmla="*/ 2147483646 h 524"/>
              <a:gd name="T64" fmla="*/ 2147483646 w 504"/>
              <a:gd name="T65" fmla="*/ 2147483646 h 524"/>
              <a:gd name="T66" fmla="*/ 2147483646 w 504"/>
              <a:gd name="T67" fmla="*/ 2147483646 h 524"/>
              <a:gd name="T68" fmla="*/ 2147483646 w 504"/>
              <a:gd name="T69" fmla="*/ 2147483646 h 524"/>
              <a:gd name="T70" fmla="*/ 2147483646 w 504"/>
              <a:gd name="T71" fmla="*/ 2147483646 h 524"/>
              <a:gd name="T72" fmla="*/ 2147483646 w 504"/>
              <a:gd name="T73" fmla="*/ 2147483646 h 524"/>
              <a:gd name="T74" fmla="*/ 2147483646 w 504"/>
              <a:gd name="T75" fmla="*/ 0 h 524"/>
              <a:gd name="T76" fmla="*/ 2147483646 w 504"/>
              <a:gd name="T77" fmla="*/ 0 h 524"/>
              <a:gd name="T78" fmla="*/ 2147483646 w 504"/>
              <a:gd name="T79" fmla="*/ 2147483646 h 524"/>
              <a:gd name="T80" fmla="*/ 2147483646 w 504"/>
              <a:gd name="T81" fmla="*/ 2147483646 h 524"/>
              <a:gd name="T82" fmla="*/ 2147483646 w 504"/>
              <a:gd name="T83" fmla="*/ 2147483646 h 524"/>
              <a:gd name="T84" fmla="*/ 2147483646 w 504"/>
              <a:gd name="T85" fmla="*/ 2147483646 h 524"/>
              <a:gd name="T86" fmla="*/ 2147483646 w 504"/>
              <a:gd name="T87" fmla="*/ 2147483646 h 524"/>
              <a:gd name="T88" fmla="*/ 2147483646 w 504"/>
              <a:gd name="T89" fmla="*/ 2147483646 h 524"/>
              <a:gd name="T90" fmla="*/ 2147483646 w 504"/>
              <a:gd name="T91" fmla="*/ 2147483646 h 524"/>
              <a:gd name="T92" fmla="*/ 2147483646 w 504"/>
              <a:gd name="T93" fmla="*/ 2147483646 h 524"/>
              <a:gd name="T94" fmla="*/ 2147483646 w 504"/>
              <a:gd name="T95" fmla="*/ 2147483646 h 524"/>
              <a:gd name="T96" fmla="*/ 2147483646 w 504"/>
              <a:gd name="T97" fmla="*/ 2147483646 h 524"/>
              <a:gd name="T98" fmla="*/ 2147483646 w 504"/>
              <a:gd name="T99" fmla="*/ 2147483646 h 524"/>
              <a:gd name="T100" fmla="*/ 2147483646 w 504"/>
              <a:gd name="T101" fmla="*/ 2147483646 h 524"/>
              <a:gd name="T102" fmla="*/ 2147483646 w 504"/>
              <a:gd name="T103" fmla="*/ 2147483646 h 524"/>
              <a:gd name="T104" fmla="*/ 2147483646 w 504"/>
              <a:gd name="T105" fmla="*/ 2147483646 h 524"/>
              <a:gd name="T106" fmla="*/ 2147483646 w 504"/>
              <a:gd name="T107" fmla="*/ 2147483646 h 524"/>
              <a:gd name="T108" fmla="*/ 2147483646 w 504"/>
              <a:gd name="T109" fmla="*/ 2147483646 h 524"/>
              <a:gd name="T110" fmla="*/ 2147483646 w 504"/>
              <a:gd name="T111" fmla="*/ 2147483646 h 52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04"/>
              <a:gd name="T169" fmla="*/ 0 h 524"/>
              <a:gd name="T170" fmla="*/ 504 w 504"/>
              <a:gd name="T171" fmla="*/ 524 h 52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04" h="524">
                <a:moveTo>
                  <a:pt x="365" y="493"/>
                </a:moveTo>
                <a:lnTo>
                  <a:pt x="355" y="493"/>
                </a:lnTo>
                <a:lnTo>
                  <a:pt x="345" y="493"/>
                </a:lnTo>
                <a:lnTo>
                  <a:pt x="266" y="493"/>
                </a:lnTo>
                <a:lnTo>
                  <a:pt x="262" y="500"/>
                </a:lnTo>
                <a:lnTo>
                  <a:pt x="256" y="505"/>
                </a:lnTo>
                <a:lnTo>
                  <a:pt x="250" y="510"/>
                </a:lnTo>
                <a:lnTo>
                  <a:pt x="243" y="513"/>
                </a:lnTo>
                <a:lnTo>
                  <a:pt x="235" y="517"/>
                </a:lnTo>
                <a:lnTo>
                  <a:pt x="228" y="519"/>
                </a:lnTo>
                <a:lnTo>
                  <a:pt x="219" y="521"/>
                </a:lnTo>
                <a:lnTo>
                  <a:pt x="210" y="522"/>
                </a:lnTo>
                <a:lnTo>
                  <a:pt x="191" y="524"/>
                </a:lnTo>
                <a:lnTo>
                  <a:pt x="173" y="524"/>
                </a:lnTo>
                <a:lnTo>
                  <a:pt x="155" y="524"/>
                </a:lnTo>
                <a:lnTo>
                  <a:pt x="140" y="524"/>
                </a:lnTo>
                <a:lnTo>
                  <a:pt x="121" y="523"/>
                </a:lnTo>
                <a:lnTo>
                  <a:pt x="106" y="522"/>
                </a:lnTo>
                <a:lnTo>
                  <a:pt x="100" y="521"/>
                </a:lnTo>
                <a:lnTo>
                  <a:pt x="96" y="519"/>
                </a:lnTo>
                <a:lnTo>
                  <a:pt x="94" y="516"/>
                </a:lnTo>
                <a:lnTo>
                  <a:pt x="93" y="512"/>
                </a:lnTo>
                <a:lnTo>
                  <a:pt x="82" y="511"/>
                </a:lnTo>
                <a:lnTo>
                  <a:pt x="71" y="509"/>
                </a:lnTo>
                <a:lnTo>
                  <a:pt x="59" y="505"/>
                </a:lnTo>
                <a:lnTo>
                  <a:pt x="47" y="501"/>
                </a:lnTo>
                <a:lnTo>
                  <a:pt x="36" y="496"/>
                </a:lnTo>
                <a:lnTo>
                  <a:pt x="28" y="491"/>
                </a:lnTo>
                <a:lnTo>
                  <a:pt x="25" y="489"/>
                </a:lnTo>
                <a:lnTo>
                  <a:pt x="22" y="486"/>
                </a:lnTo>
                <a:lnTo>
                  <a:pt x="20" y="484"/>
                </a:lnTo>
                <a:lnTo>
                  <a:pt x="20" y="481"/>
                </a:lnTo>
                <a:lnTo>
                  <a:pt x="20" y="477"/>
                </a:lnTo>
                <a:lnTo>
                  <a:pt x="22" y="472"/>
                </a:lnTo>
                <a:lnTo>
                  <a:pt x="25" y="467"/>
                </a:lnTo>
                <a:lnTo>
                  <a:pt x="27" y="463"/>
                </a:lnTo>
                <a:lnTo>
                  <a:pt x="31" y="456"/>
                </a:lnTo>
                <a:lnTo>
                  <a:pt x="33" y="450"/>
                </a:lnTo>
                <a:lnTo>
                  <a:pt x="32" y="445"/>
                </a:lnTo>
                <a:lnTo>
                  <a:pt x="31" y="440"/>
                </a:lnTo>
                <a:lnTo>
                  <a:pt x="30" y="436"/>
                </a:lnTo>
                <a:lnTo>
                  <a:pt x="28" y="432"/>
                </a:lnTo>
                <a:lnTo>
                  <a:pt x="22" y="426"/>
                </a:lnTo>
                <a:lnTo>
                  <a:pt x="17" y="421"/>
                </a:lnTo>
                <a:lnTo>
                  <a:pt x="10" y="417"/>
                </a:lnTo>
                <a:lnTo>
                  <a:pt x="5" y="412"/>
                </a:lnTo>
                <a:lnTo>
                  <a:pt x="3" y="409"/>
                </a:lnTo>
                <a:lnTo>
                  <a:pt x="1" y="407"/>
                </a:lnTo>
                <a:lnTo>
                  <a:pt x="0" y="404"/>
                </a:lnTo>
                <a:lnTo>
                  <a:pt x="0" y="401"/>
                </a:lnTo>
                <a:lnTo>
                  <a:pt x="1" y="391"/>
                </a:lnTo>
                <a:lnTo>
                  <a:pt x="5" y="381"/>
                </a:lnTo>
                <a:lnTo>
                  <a:pt x="10" y="371"/>
                </a:lnTo>
                <a:lnTo>
                  <a:pt x="17" y="360"/>
                </a:lnTo>
                <a:lnTo>
                  <a:pt x="26" y="349"/>
                </a:lnTo>
                <a:lnTo>
                  <a:pt x="37" y="338"/>
                </a:lnTo>
                <a:lnTo>
                  <a:pt x="48" y="328"/>
                </a:lnTo>
                <a:lnTo>
                  <a:pt x="60" y="318"/>
                </a:lnTo>
                <a:lnTo>
                  <a:pt x="73" y="309"/>
                </a:lnTo>
                <a:lnTo>
                  <a:pt x="86" y="299"/>
                </a:lnTo>
                <a:lnTo>
                  <a:pt x="99" y="291"/>
                </a:lnTo>
                <a:lnTo>
                  <a:pt x="112" y="285"/>
                </a:lnTo>
                <a:lnTo>
                  <a:pt x="124" y="279"/>
                </a:lnTo>
                <a:lnTo>
                  <a:pt x="138" y="275"/>
                </a:lnTo>
                <a:lnTo>
                  <a:pt x="149" y="272"/>
                </a:lnTo>
                <a:lnTo>
                  <a:pt x="160" y="272"/>
                </a:lnTo>
                <a:lnTo>
                  <a:pt x="166" y="266"/>
                </a:lnTo>
                <a:lnTo>
                  <a:pt x="160" y="265"/>
                </a:lnTo>
                <a:lnTo>
                  <a:pt x="155" y="264"/>
                </a:lnTo>
                <a:lnTo>
                  <a:pt x="150" y="263"/>
                </a:lnTo>
                <a:lnTo>
                  <a:pt x="145" y="261"/>
                </a:lnTo>
                <a:lnTo>
                  <a:pt x="142" y="259"/>
                </a:lnTo>
                <a:lnTo>
                  <a:pt x="139" y="257"/>
                </a:lnTo>
                <a:lnTo>
                  <a:pt x="135" y="254"/>
                </a:lnTo>
                <a:lnTo>
                  <a:pt x="133" y="251"/>
                </a:lnTo>
                <a:lnTo>
                  <a:pt x="130" y="244"/>
                </a:lnTo>
                <a:lnTo>
                  <a:pt x="128" y="236"/>
                </a:lnTo>
                <a:lnTo>
                  <a:pt x="127" y="229"/>
                </a:lnTo>
                <a:lnTo>
                  <a:pt x="127" y="222"/>
                </a:lnTo>
                <a:lnTo>
                  <a:pt x="126" y="208"/>
                </a:lnTo>
                <a:lnTo>
                  <a:pt x="124" y="195"/>
                </a:lnTo>
                <a:lnTo>
                  <a:pt x="121" y="182"/>
                </a:lnTo>
                <a:lnTo>
                  <a:pt x="119" y="171"/>
                </a:lnTo>
                <a:lnTo>
                  <a:pt x="115" y="161"/>
                </a:lnTo>
                <a:lnTo>
                  <a:pt x="110" y="152"/>
                </a:lnTo>
                <a:lnTo>
                  <a:pt x="106" y="143"/>
                </a:lnTo>
                <a:lnTo>
                  <a:pt x="100" y="134"/>
                </a:lnTo>
                <a:lnTo>
                  <a:pt x="89" y="119"/>
                </a:lnTo>
                <a:lnTo>
                  <a:pt x="78" y="104"/>
                </a:lnTo>
                <a:lnTo>
                  <a:pt x="68" y="90"/>
                </a:lnTo>
                <a:lnTo>
                  <a:pt x="60" y="74"/>
                </a:lnTo>
                <a:lnTo>
                  <a:pt x="74" y="66"/>
                </a:lnTo>
                <a:lnTo>
                  <a:pt x="86" y="60"/>
                </a:lnTo>
                <a:lnTo>
                  <a:pt x="93" y="58"/>
                </a:lnTo>
                <a:lnTo>
                  <a:pt x="99" y="57"/>
                </a:lnTo>
                <a:lnTo>
                  <a:pt x="106" y="56"/>
                </a:lnTo>
                <a:lnTo>
                  <a:pt x="112" y="56"/>
                </a:lnTo>
                <a:lnTo>
                  <a:pt x="123" y="56"/>
                </a:lnTo>
                <a:lnTo>
                  <a:pt x="130" y="58"/>
                </a:lnTo>
                <a:lnTo>
                  <a:pt x="133" y="59"/>
                </a:lnTo>
                <a:lnTo>
                  <a:pt x="137" y="60"/>
                </a:lnTo>
                <a:lnTo>
                  <a:pt x="139" y="61"/>
                </a:lnTo>
                <a:lnTo>
                  <a:pt x="143" y="61"/>
                </a:lnTo>
                <a:lnTo>
                  <a:pt x="149" y="59"/>
                </a:lnTo>
                <a:lnTo>
                  <a:pt x="160" y="56"/>
                </a:lnTo>
                <a:lnTo>
                  <a:pt x="160" y="47"/>
                </a:lnTo>
                <a:lnTo>
                  <a:pt x="162" y="40"/>
                </a:lnTo>
                <a:lnTo>
                  <a:pt x="164" y="33"/>
                </a:lnTo>
                <a:lnTo>
                  <a:pt x="166" y="25"/>
                </a:lnTo>
                <a:lnTo>
                  <a:pt x="168" y="19"/>
                </a:lnTo>
                <a:lnTo>
                  <a:pt x="171" y="13"/>
                </a:lnTo>
                <a:lnTo>
                  <a:pt x="172" y="7"/>
                </a:lnTo>
                <a:lnTo>
                  <a:pt x="173" y="0"/>
                </a:lnTo>
                <a:lnTo>
                  <a:pt x="187" y="0"/>
                </a:lnTo>
                <a:lnTo>
                  <a:pt x="201" y="0"/>
                </a:lnTo>
                <a:lnTo>
                  <a:pt x="214" y="0"/>
                </a:lnTo>
                <a:lnTo>
                  <a:pt x="225" y="0"/>
                </a:lnTo>
                <a:lnTo>
                  <a:pt x="235" y="1"/>
                </a:lnTo>
                <a:lnTo>
                  <a:pt x="244" y="4"/>
                </a:lnTo>
                <a:lnTo>
                  <a:pt x="254" y="8"/>
                </a:lnTo>
                <a:lnTo>
                  <a:pt x="263" y="12"/>
                </a:lnTo>
                <a:lnTo>
                  <a:pt x="270" y="17"/>
                </a:lnTo>
                <a:lnTo>
                  <a:pt x="280" y="21"/>
                </a:lnTo>
                <a:lnTo>
                  <a:pt x="289" y="24"/>
                </a:lnTo>
                <a:lnTo>
                  <a:pt x="299" y="25"/>
                </a:lnTo>
                <a:lnTo>
                  <a:pt x="279" y="62"/>
                </a:lnTo>
                <a:lnTo>
                  <a:pt x="283" y="67"/>
                </a:lnTo>
                <a:lnTo>
                  <a:pt x="287" y="72"/>
                </a:lnTo>
                <a:lnTo>
                  <a:pt x="292" y="77"/>
                </a:lnTo>
                <a:lnTo>
                  <a:pt x="297" y="82"/>
                </a:lnTo>
                <a:lnTo>
                  <a:pt x="308" y="88"/>
                </a:lnTo>
                <a:lnTo>
                  <a:pt x="319" y="94"/>
                </a:lnTo>
                <a:lnTo>
                  <a:pt x="341" y="103"/>
                </a:lnTo>
                <a:lnTo>
                  <a:pt x="358" y="111"/>
                </a:lnTo>
                <a:lnTo>
                  <a:pt x="356" y="119"/>
                </a:lnTo>
                <a:lnTo>
                  <a:pt x="353" y="126"/>
                </a:lnTo>
                <a:lnTo>
                  <a:pt x="350" y="131"/>
                </a:lnTo>
                <a:lnTo>
                  <a:pt x="346" y="135"/>
                </a:lnTo>
                <a:lnTo>
                  <a:pt x="343" y="141"/>
                </a:lnTo>
                <a:lnTo>
                  <a:pt x="341" y="146"/>
                </a:lnTo>
                <a:lnTo>
                  <a:pt x="340" y="153"/>
                </a:lnTo>
                <a:lnTo>
                  <a:pt x="339" y="161"/>
                </a:lnTo>
                <a:lnTo>
                  <a:pt x="340" y="168"/>
                </a:lnTo>
                <a:lnTo>
                  <a:pt x="344" y="176"/>
                </a:lnTo>
                <a:lnTo>
                  <a:pt x="350" y="184"/>
                </a:lnTo>
                <a:lnTo>
                  <a:pt x="356" y="193"/>
                </a:lnTo>
                <a:lnTo>
                  <a:pt x="363" y="200"/>
                </a:lnTo>
                <a:lnTo>
                  <a:pt x="369" y="205"/>
                </a:lnTo>
                <a:lnTo>
                  <a:pt x="375" y="209"/>
                </a:lnTo>
                <a:lnTo>
                  <a:pt x="378" y="210"/>
                </a:lnTo>
                <a:lnTo>
                  <a:pt x="379" y="226"/>
                </a:lnTo>
                <a:lnTo>
                  <a:pt x="381" y="241"/>
                </a:lnTo>
                <a:lnTo>
                  <a:pt x="386" y="256"/>
                </a:lnTo>
                <a:lnTo>
                  <a:pt x="391" y="268"/>
                </a:lnTo>
                <a:lnTo>
                  <a:pt x="397" y="279"/>
                </a:lnTo>
                <a:lnTo>
                  <a:pt x="404" y="289"/>
                </a:lnTo>
                <a:lnTo>
                  <a:pt x="413" y="298"/>
                </a:lnTo>
                <a:lnTo>
                  <a:pt x="422" y="307"/>
                </a:lnTo>
                <a:lnTo>
                  <a:pt x="432" y="315"/>
                </a:lnTo>
                <a:lnTo>
                  <a:pt x="442" y="322"/>
                </a:lnTo>
                <a:lnTo>
                  <a:pt x="452" y="329"/>
                </a:lnTo>
                <a:lnTo>
                  <a:pt x="463" y="335"/>
                </a:lnTo>
                <a:lnTo>
                  <a:pt x="485" y="346"/>
                </a:lnTo>
                <a:lnTo>
                  <a:pt x="504" y="357"/>
                </a:lnTo>
                <a:lnTo>
                  <a:pt x="466" y="390"/>
                </a:lnTo>
                <a:lnTo>
                  <a:pt x="430" y="424"/>
                </a:lnTo>
                <a:lnTo>
                  <a:pt x="413" y="440"/>
                </a:lnTo>
                <a:lnTo>
                  <a:pt x="397" y="457"/>
                </a:lnTo>
                <a:lnTo>
                  <a:pt x="380" y="476"/>
                </a:lnTo>
                <a:lnTo>
                  <a:pt x="365" y="493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66EEEB4-ADE4-44A2-B954-2D5C74A42C01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4658425" y="1680137"/>
            <a:ext cx="200025" cy="236537"/>
          </a:xfrm>
          <a:custGeom>
            <a:avLst/>
            <a:gdLst>
              <a:gd name="T0" fmla="*/ 2147483646 w 438"/>
              <a:gd name="T1" fmla="*/ 2147483646 h 451"/>
              <a:gd name="T2" fmla="*/ 2147483646 w 438"/>
              <a:gd name="T3" fmla="*/ 2147483646 h 451"/>
              <a:gd name="T4" fmla="*/ 2147483646 w 438"/>
              <a:gd name="T5" fmla="*/ 2147483646 h 451"/>
              <a:gd name="T6" fmla="*/ 2147483646 w 438"/>
              <a:gd name="T7" fmla="*/ 2147483646 h 451"/>
              <a:gd name="T8" fmla="*/ 2147483646 w 438"/>
              <a:gd name="T9" fmla="*/ 2147483646 h 451"/>
              <a:gd name="T10" fmla="*/ 2147483646 w 438"/>
              <a:gd name="T11" fmla="*/ 2147483646 h 451"/>
              <a:gd name="T12" fmla="*/ 2147483646 w 438"/>
              <a:gd name="T13" fmla="*/ 2147483646 h 451"/>
              <a:gd name="T14" fmla="*/ 2147483646 w 438"/>
              <a:gd name="T15" fmla="*/ 2147483646 h 451"/>
              <a:gd name="T16" fmla="*/ 2147483646 w 438"/>
              <a:gd name="T17" fmla="*/ 2147483646 h 451"/>
              <a:gd name="T18" fmla="*/ 2147483646 w 438"/>
              <a:gd name="T19" fmla="*/ 2147483646 h 451"/>
              <a:gd name="T20" fmla="*/ 2147483646 w 438"/>
              <a:gd name="T21" fmla="*/ 2147483646 h 451"/>
              <a:gd name="T22" fmla="*/ 2147483646 w 438"/>
              <a:gd name="T23" fmla="*/ 2147483646 h 451"/>
              <a:gd name="T24" fmla="*/ 2147483646 w 438"/>
              <a:gd name="T25" fmla="*/ 2147483646 h 451"/>
              <a:gd name="T26" fmla="*/ 2147483646 w 438"/>
              <a:gd name="T27" fmla="*/ 0 h 451"/>
              <a:gd name="T28" fmla="*/ 2147483646 w 438"/>
              <a:gd name="T29" fmla="*/ 2147483646 h 451"/>
              <a:gd name="T30" fmla="*/ 2147483646 w 438"/>
              <a:gd name="T31" fmla="*/ 2147483646 h 451"/>
              <a:gd name="T32" fmla="*/ 2147483646 w 438"/>
              <a:gd name="T33" fmla="*/ 2147483646 h 451"/>
              <a:gd name="T34" fmla="*/ 2147483646 w 438"/>
              <a:gd name="T35" fmla="*/ 2147483646 h 451"/>
              <a:gd name="T36" fmla="*/ 2147483646 w 438"/>
              <a:gd name="T37" fmla="*/ 2147483646 h 451"/>
              <a:gd name="T38" fmla="*/ 2147483646 w 438"/>
              <a:gd name="T39" fmla="*/ 2147483646 h 451"/>
              <a:gd name="T40" fmla="*/ 2147483646 w 438"/>
              <a:gd name="T41" fmla="*/ 2147483646 h 451"/>
              <a:gd name="T42" fmla="*/ 2147483646 w 438"/>
              <a:gd name="T43" fmla="*/ 2147483646 h 451"/>
              <a:gd name="T44" fmla="*/ 2147483646 w 438"/>
              <a:gd name="T45" fmla="*/ 2147483646 h 451"/>
              <a:gd name="T46" fmla="*/ 2147483646 w 438"/>
              <a:gd name="T47" fmla="*/ 2147483646 h 451"/>
              <a:gd name="T48" fmla="*/ 2147483646 w 438"/>
              <a:gd name="T49" fmla="*/ 2147483646 h 451"/>
              <a:gd name="T50" fmla="*/ 2147483646 w 438"/>
              <a:gd name="T51" fmla="*/ 2147483646 h 451"/>
              <a:gd name="T52" fmla="*/ 2147483646 w 438"/>
              <a:gd name="T53" fmla="*/ 2147483646 h 451"/>
              <a:gd name="T54" fmla="*/ 2147483646 w 438"/>
              <a:gd name="T55" fmla="*/ 2147483646 h 451"/>
              <a:gd name="T56" fmla="*/ 2147483646 w 438"/>
              <a:gd name="T57" fmla="*/ 2147483646 h 451"/>
              <a:gd name="T58" fmla="*/ 2147483646 w 438"/>
              <a:gd name="T59" fmla="*/ 2147483646 h 451"/>
              <a:gd name="T60" fmla="*/ 2147483646 w 438"/>
              <a:gd name="T61" fmla="*/ 2147483646 h 451"/>
              <a:gd name="T62" fmla="*/ 2147483646 w 438"/>
              <a:gd name="T63" fmla="*/ 2147483646 h 451"/>
              <a:gd name="T64" fmla="*/ 2147483646 w 438"/>
              <a:gd name="T65" fmla="*/ 2147483646 h 451"/>
              <a:gd name="T66" fmla="*/ 2147483646 w 438"/>
              <a:gd name="T67" fmla="*/ 2147483646 h 451"/>
              <a:gd name="T68" fmla="*/ 2147483646 w 438"/>
              <a:gd name="T69" fmla="*/ 2147483646 h 451"/>
              <a:gd name="T70" fmla="*/ 2147483646 w 438"/>
              <a:gd name="T71" fmla="*/ 2147483646 h 451"/>
              <a:gd name="T72" fmla="*/ 2147483646 w 438"/>
              <a:gd name="T73" fmla="*/ 2147483646 h 451"/>
              <a:gd name="T74" fmla="*/ 2147483646 w 438"/>
              <a:gd name="T75" fmla="*/ 2147483646 h 451"/>
              <a:gd name="T76" fmla="*/ 2147483646 w 438"/>
              <a:gd name="T77" fmla="*/ 2147483646 h 451"/>
              <a:gd name="T78" fmla="*/ 2147483646 w 438"/>
              <a:gd name="T79" fmla="*/ 2147483646 h 451"/>
              <a:gd name="T80" fmla="*/ 2147483646 w 438"/>
              <a:gd name="T81" fmla="*/ 2147483646 h 451"/>
              <a:gd name="T82" fmla="*/ 2147483646 w 438"/>
              <a:gd name="T83" fmla="*/ 2147483646 h 451"/>
              <a:gd name="T84" fmla="*/ 2147483646 w 438"/>
              <a:gd name="T85" fmla="*/ 2147483646 h 451"/>
              <a:gd name="T86" fmla="*/ 2147483646 w 438"/>
              <a:gd name="T87" fmla="*/ 2147483646 h 451"/>
              <a:gd name="T88" fmla="*/ 2147483646 w 438"/>
              <a:gd name="T89" fmla="*/ 2147483646 h 451"/>
              <a:gd name="T90" fmla="*/ 2147483646 w 438"/>
              <a:gd name="T91" fmla="*/ 2147483646 h 451"/>
              <a:gd name="T92" fmla="*/ 2147483646 w 438"/>
              <a:gd name="T93" fmla="*/ 2147483646 h 451"/>
              <a:gd name="T94" fmla="*/ 2147483646 w 438"/>
              <a:gd name="T95" fmla="*/ 2147483646 h 451"/>
              <a:gd name="T96" fmla="*/ 2147483646 w 438"/>
              <a:gd name="T97" fmla="*/ 2147483646 h 451"/>
              <a:gd name="T98" fmla="*/ 2147483646 w 438"/>
              <a:gd name="T99" fmla="*/ 2147483646 h 45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38"/>
              <a:gd name="T151" fmla="*/ 0 h 451"/>
              <a:gd name="T152" fmla="*/ 438 w 438"/>
              <a:gd name="T153" fmla="*/ 451 h 45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38" h="451">
                <a:moveTo>
                  <a:pt x="438" y="235"/>
                </a:moveTo>
                <a:lnTo>
                  <a:pt x="431" y="212"/>
                </a:lnTo>
                <a:lnTo>
                  <a:pt x="426" y="190"/>
                </a:lnTo>
                <a:lnTo>
                  <a:pt x="420" y="169"/>
                </a:lnTo>
                <a:lnTo>
                  <a:pt x="415" y="148"/>
                </a:lnTo>
                <a:lnTo>
                  <a:pt x="408" y="128"/>
                </a:lnTo>
                <a:lnTo>
                  <a:pt x="398" y="106"/>
                </a:lnTo>
                <a:lnTo>
                  <a:pt x="393" y="95"/>
                </a:lnTo>
                <a:lnTo>
                  <a:pt x="387" y="85"/>
                </a:lnTo>
                <a:lnTo>
                  <a:pt x="380" y="74"/>
                </a:lnTo>
                <a:lnTo>
                  <a:pt x="372" y="62"/>
                </a:lnTo>
                <a:lnTo>
                  <a:pt x="367" y="62"/>
                </a:lnTo>
                <a:lnTo>
                  <a:pt x="363" y="61"/>
                </a:lnTo>
                <a:lnTo>
                  <a:pt x="359" y="60"/>
                </a:lnTo>
                <a:lnTo>
                  <a:pt x="356" y="58"/>
                </a:lnTo>
                <a:lnTo>
                  <a:pt x="349" y="54"/>
                </a:lnTo>
                <a:lnTo>
                  <a:pt x="342" y="49"/>
                </a:lnTo>
                <a:lnTo>
                  <a:pt x="335" y="45"/>
                </a:lnTo>
                <a:lnTo>
                  <a:pt x="326" y="41"/>
                </a:lnTo>
                <a:lnTo>
                  <a:pt x="320" y="40"/>
                </a:lnTo>
                <a:lnTo>
                  <a:pt x="314" y="38"/>
                </a:lnTo>
                <a:lnTo>
                  <a:pt x="307" y="38"/>
                </a:lnTo>
                <a:lnTo>
                  <a:pt x="298" y="37"/>
                </a:lnTo>
                <a:lnTo>
                  <a:pt x="293" y="38"/>
                </a:lnTo>
                <a:lnTo>
                  <a:pt x="287" y="39"/>
                </a:lnTo>
                <a:lnTo>
                  <a:pt x="282" y="40"/>
                </a:lnTo>
                <a:lnTo>
                  <a:pt x="276" y="42"/>
                </a:lnTo>
                <a:lnTo>
                  <a:pt x="268" y="47"/>
                </a:lnTo>
                <a:lnTo>
                  <a:pt x="260" y="52"/>
                </a:lnTo>
                <a:lnTo>
                  <a:pt x="251" y="58"/>
                </a:lnTo>
                <a:lnTo>
                  <a:pt x="244" y="64"/>
                </a:lnTo>
                <a:lnTo>
                  <a:pt x="239" y="66"/>
                </a:lnTo>
                <a:lnTo>
                  <a:pt x="235" y="67"/>
                </a:lnTo>
                <a:lnTo>
                  <a:pt x="230" y="68"/>
                </a:lnTo>
                <a:lnTo>
                  <a:pt x="226" y="69"/>
                </a:lnTo>
                <a:lnTo>
                  <a:pt x="217" y="66"/>
                </a:lnTo>
                <a:lnTo>
                  <a:pt x="205" y="58"/>
                </a:lnTo>
                <a:lnTo>
                  <a:pt x="190" y="48"/>
                </a:lnTo>
                <a:lnTo>
                  <a:pt x="174" y="37"/>
                </a:lnTo>
                <a:lnTo>
                  <a:pt x="145" y="16"/>
                </a:lnTo>
                <a:lnTo>
                  <a:pt x="133" y="7"/>
                </a:lnTo>
                <a:lnTo>
                  <a:pt x="113" y="0"/>
                </a:lnTo>
                <a:lnTo>
                  <a:pt x="104" y="9"/>
                </a:lnTo>
                <a:lnTo>
                  <a:pt x="98" y="18"/>
                </a:lnTo>
                <a:lnTo>
                  <a:pt x="95" y="23"/>
                </a:lnTo>
                <a:lnTo>
                  <a:pt x="94" y="28"/>
                </a:lnTo>
                <a:lnTo>
                  <a:pt x="93" y="35"/>
                </a:lnTo>
                <a:lnTo>
                  <a:pt x="93" y="43"/>
                </a:lnTo>
                <a:lnTo>
                  <a:pt x="93" y="46"/>
                </a:lnTo>
                <a:lnTo>
                  <a:pt x="95" y="49"/>
                </a:lnTo>
                <a:lnTo>
                  <a:pt x="98" y="52"/>
                </a:lnTo>
                <a:lnTo>
                  <a:pt x="101" y="55"/>
                </a:lnTo>
                <a:lnTo>
                  <a:pt x="110" y="63"/>
                </a:lnTo>
                <a:lnTo>
                  <a:pt x="119" y="69"/>
                </a:lnTo>
                <a:lnTo>
                  <a:pt x="112" y="69"/>
                </a:lnTo>
                <a:lnTo>
                  <a:pt x="105" y="71"/>
                </a:lnTo>
                <a:lnTo>
                  <a:pt x="99" y="73"/>
                </a:lnTo>
                <a:lnTo>
                  <a:pt x="93" y="76"/>
                </a:lnTo>
                <a:lnTo>
                  <a:pt x="80" y="84"/>
                </a:lnTo>
                <a:lnTo>
                  <a:pt x="66" y="93"/>
                </a:lnTo>
                <a:lnTo>
                  <a:pt x="63" y="103"/>
                </a:lnTo>
                <a:lnTo>
                  <a:pt x="61" y="112"/>
                </a:lnTo>
                <a:lnTo>
                  <a:pt x="58" y="119"/>
                </a:lnTo>
                <a:lnTo>
                  <a:pt x="56" y="125"/>
                </a:lnTo>
                <a:lnTo>
                  <a:pt x="49" y="133"/>
                </a:lnTo>
                <a:lnTo>
                  <a:pt x="45" y="138"/>
                </a:lnTo>
                <a:lnTo>
                  <a:pt x="39" y="144"/>
                </a:lnTo>
                <a:lnTo>
                  <a:pt x="36" y="151"/>
                </a:lnTo>
                <a:lnTo>
                  <a:pt x="35" y="156"/>
                </a:lnTo>
                <a:lnTo>
                  <a:pt x="34" y="162"/>
                </a:lnTo>
                <a:lnTo>
                  <a:pt x="33" y="169"/>
                </a:lnTo>
                <a:lnTo>
                  <a:pt x="33" y="179"/>
                </a:lnTo>
                <a:lnTo>
                  <a:pt x="0" y="235"/>
                </a:lnTo>
                <a:lnTo>
                  <a:pt x="4" y="236"/>
                </a:lnTo>
                <a:lnTo>
                  <a:pt x="7" y="238"/>
                </a:lnTo>
                <a:lnTo>
                  <a:pt x="11" y="240"/>
                </a:lnTo>
                <a:lnTo>
                  <a:pt x="13" y="243"/>
                </a:lnTo>
                <a:lnTo>
                  <a:pt x="15" y="246"/>
                </a:lnTo>
                <a:lnTo>
                  <a:pt x="18" y="248"/>
                </a:lnTo>
                <a:lnTo>
                  <a:pt x="22" y="248"/>
                </a:lnTo>
                <a:lnTo>
                  <a:pt x="26" y="247"/>
                </a:lnTo>
                <a:lnTo>
                  <a:pt x="39" y="277"/>
                </a:lnTo>
                <a:lnTo>
                  <a:pt x="33" y="308"/>
                </a:lnTo>
                <a:lnTo>
                  <a:pt x="33" y="346"/>
                </a:lnTo>
                <a:lnTo>
                  <a:pt x="53" y="347"/>
                </a:lnTo>
                <a:lnTo>
                  <a:pt x="72" y="350"/>
                </a:lnTo>
                <a:lnTo>
                  <a:pt x="93" y="353"/>
                </a:lnTo>
                <a:lnTo>
                  <a:pt x="113" y="358"/>
                </a:lnTo>
                <a:lnTo>
                  <a:pt x="107" y="366"/>
                </a:lnTo>
                <a:lnTo>
                  <a:pt x="104" y="376"/>
                </a:lnTo>
                <a:lnTo>
                  <a:pt x="100" y="387"/>
                </a:lnTo>
                <a:lnTo>
                  <a:pt x="96" y="400"/>
                </a:lnTo>
                <a:lnTo>
                  <a:pt x="89" y="425"/>
                </a:lnTo>
                <a:lnTo>
                  <a:pt x="79" y="451"/>
                </a:lnTo>
                <a:lnTo>
                  <a:pt x="94" y="449"/>
                </a:lnTo>
                <a:lnTo>
                  <a:pt x="109" y="447"/>
                </a:lnTo>
                <a:lnTo>
                  <a:pt x="123" y="447"/>
                </a:lnTo>
                <a:lnTo>
                  <a:pt x="137" y="447"/>
                </a:lnTo>
                <a:lnTo>
                  <a:pt x="152" y="447"/>
                </a:lnTo>
                <a:lnTo>
                  <a:pt x="169" y="446"/>
                </a:lnTo>
                <a:lnTo>
                  <a:pt x="186" y="445"/>
                </a:lnTo>
                <a:lnTo>
                  <a:pt x="205" y="444"/>
                </a:lnTo>
                <a:lnTo>
                  <a:pt x="228" y="445"/>
                </a:lnTo>
                <a:lnTo>
                  <a:pt x="252" y="446"/>
                </a:lnTo>
                <a:lnTo>
                  <a:pt x="276" y="446"/>
                </a:lnTo>
                <a:lnTo>
                  <a:pt x="300" y="445"/>
                </a:lnTo>
                <a:lnTo>
                  <a:pt x="322" y="444"/>
                </a:lnTo>
                <a:lnTo>
                  <a:pt x="343" y="442"/>
                </a:lnTo>
                <a:lnTo>
                  <a:pt x="362" y="440"/>
                </a:lnTo>
                <a:lnTo>
                  <a:pt x="379" y="438"/>
                </a:lnTo>
                <a:lnTo>
                  <a:pt x="372" y="432"/>
                </a:lnTo>
                <a:lnTo>
                  <a:pt x="365" y="425"/>
                </a:lnTo>
                <a:lnTo>
                  <a:pt x="361" y="419"/>
                </a:lnTo>
                <a:lnTo>
                  <a:pt x="359" y="413"/>
                </a:lnTo>
                <a:lnTo>
                  <a:pt x="363" y="411"/>
                </a:lnTo>
                <a:lnTo>
                  <a:pt x="367" y="407"/>
                </a:lnTo>
                <a:lnTo>
                  <a:pt x="369" y="403"/>
                </a:lnTo>
                <a:lnTo>
                  <a:pt x="370" y="398"/>
                </a:lnTo>
                <a:lnTo>
                  <a:pt x="372" y="389"/>
                </a:lnTo>
                <a:lnTo>
                  <a:pt x="372" y="382"/>
                </a:lnTo>
                <a:lnTo>
                  <a:pt x="385" y="379"/>
                </a:lnTo>
                <a:lnTo>
                  <a:pt x="398" y="376"/>
                </a:lnTo>
                <a:lnTo>
                  <a:pt x="380" y="367"/>
                </a:lnTo>
                <a:lnTo>
                  <a:pt x="365" y="359"/>
                </a:lnTo>
                <a:lnTo>
                  <a:pt x="353" y="351"/>
                </a:lnTo>
                <a:lnTo>
                  <a:pt x="343" y="344"/>
                </a:lnTo>
                <a:lnTo>
                  <a:pt x="336" y="336"/>
                </a:lnTo>
                <a:lnTo>
                  <a:pt x="330" y="329"/>
                </a:lnTo>
                <a:lnTo>
                  <a:pt x="325" y="323"/>
                </a:lnTo>
                <a:lnTo>
                  <a:pt x="322" y="317"/>
                </a:lnTo>
                <a:lnTo>
                  <a:pt x="316" y="305"/>
                </a:lnTo>
                <a:lnTo>
                  <a:pt x="311" y="294"/>
                </a:lnTo>
                <a:lnTo>
                  <a:pt x="306" y="289"/>
                </a:lnTo>
                <a:lnTo>
                  <a:pt x="301" y="283"/>
                </a:lnTo>
                <a:lnTo>
                  <a:pt x="294" y="277"/>
                </a:lnTo>
                <a:lnTo>
                  <a:pt x="285" y="271"/>
                </a:lnTo>
                <a:lnTo>
                  <a:pt x="301" y="274"/>
                </a:lnTo>
                <a:lnTo>
                  <a:pt x="314" y="275"/>
                </a:lnTo>
                <a:lnTo>
                  <a:pt x="326" y="275"/>
                </a:lnTo>
                <a:lnTo>
                  <a:pt x="336" y="273"/>
                </a:lnTo>
                <a:lnTo>
                  <a:pt x="346" y="271"/>
                </a:lnTo>
                <a:lnTo>
                  <a:pt x="354" y="268"/>
                </a:lnTo>
                <a:lnTo>
                  <a:pt x="362" y="264"/>
                </a:lnTo>
                <a:lnTo>
                  <a:pt x="369" y="260"/>
                </a:lnTo>
                <a:lnTo>
                  <a:pt x="383" y="251"/>
                </a:lnTo>
                <a:lnTo>
                  <a:pt x="398" y="243"/>
                </a:lnTo>
                <a:lnTo>
                  <a:pt x="407" y="240"/>
                </a:lnTo>
                <a:lnTo>
                  <a:pt x="416" y="237"/>
                </a:lnTo>
                <a:lnTo>
                  <a:pt x="427" y="236"/>
                </a:lnTo>
                <a:lnTo>
                  <a:pt x="438" y="235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rgbClr val="118CDC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BA92523D-71B3-4FCA-9A81-F8E5F6908CF5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4685405" y="1935718"/>
            <a:ext cx="274638" cy="273050"/>
          </a:xfrm>
          <a:custGeom>
            <a:avLst/>
            <a:gdLst>
              <a:gd name="T0" fmla="*/ 2147483646 w 578"/>
              <a:gd name="T1" fmla="*/ 2147483646 h 524"/>
              <a:gd name="T2" fmla="*/ 2147483646 w 578"/>
              <a:gd name="T3" fmla="*/ 2147483646 h 524"/>
              <a:gd name="T4" fmla="*/ 2147483646 w 578"/>
              <a:gd name="T5" fmla="*/ 2147483646 h 524"/>
              <a:gd name="T6" fmla="*/ 2147483646 w 578"/>
              <a:gd name="T7" fmla="*/ 2147483646 h 524"/>
              <a:gd name="T8" fmla="*/ 2147483646 w 578"/>
              <a:gd name="T9" fmla="*/ 2147483646 h 524"/>
              <a:gd name="T10" fmla="*/ 2147483646 w 578"/>
              <a:gd name="T11" fmla="*/ 2147483646 h 524"/>
              <a:gd name="T12" fmla="*/ 2147483646 w 578"/>
              <a:gd name="T13" fmla="*/ 2147483646 h 524"/>
              <a:gd name="T14" fmla="*/ 2147483646 w 578"/>
              <a:gd name="T15" fmla="*/ 2147483646 h 524"/>
              <a:gd name="T16" fmla="*/ 2147483646 w 578"/>
              <a:gd name="T17" fmla="*/ 2147483646 h 524"/>
              <a:gd name="T18" fmla="*/ 2147483646 w 578"/>
              <a:gd name="T19" fmla="*/ 2147483646 h 524"/>
              <a:gd name="T20" fmla="*/ 2147483646 w 578"/>
              <a:gd name="T21" fmla="*/ 2147483646 h 524"/>
              <a:gd name="T22" fmla="*/ 2147483646 w 578"/>
              <a:gd name="T23" fmla="*/ 2147483646 h 524"/>
              <a:gd name="T24" fmla="*/ 2147483646 w 578"/>
              <a:gd name="T25" fmla="*/ 2147483646 h 524"/>
              <a:gd name="T26" fmla="*/ 2147483646 w 578"/>
              <a:gd name="T27" fmla="*/ 2147483646 h 524"/>
              <a:gd name="T28" fmla="*/ 2147483646 w 578"/>
              <a:gd name="T29" fmla="*/ 2147483646 h 524"/>
              <a:gd name="T30" fmla="*/ 2147483646 w 578"/>
              <a:gd name="T31" fmla="*/ 2147483646 h 524"/>
              <a:gd name="T32" fmla="*/ 2147483646 w 578"/>
              <a:gd name="T33" fmla="*/ 2147483646 h 524"/>
              <a:gd name="T34" fmla="*/ 2147483646 w 578"/>
              <a:gd name="T35" fmla="*/ 2147483646 h 524"/>
              <a:gd name="T36" fmla="*/ 2147483646 w 578"/>
              <a:gd name="T37" fmla="*/ 2147483646 h 524"/>
              <a:gd name="T38" fmla="*/ 2147483646 w 578"/>
              <a:gd name="T39" fmla="*/ 2147483646 h 524"/>
              <a:gd name="T40" fmla="*/ 2147483646 w 578"/>
              <a:gd name="T41" fmla="*/ 2147483646 h 524"/>
              <a:gd name="T42" fmla="*/ 2147483646 w 578"/>
              <a:gd name="T43" fmla="*/ 2147483646 h 524"/>
              <a:gd name="T44" fmla="*/ 2147483646 w 578"/>
              <a:gd name="T45" fmla="*/ 2147483646 h 524"/>
              <a:gd name="T46" fmla="*/ 2147483646 w 578"/>
              <a:gd name="T47" fmla="*/ 2147483646 h 524"/>
              <a:gd name="T48" fmla="*/ 2147483646 w 578"/>
              <a:gd name="T49" fmla="*/ 2147483646 h 524"/>
              <a:gd name="T50" fmla="*/ 2147483646 w 578"/>
              <a:gd name="T51" fmla="*/ 2147483646 h 524"/>
              <a:gd name="T52" fmla="*/ 2147483646 w 578"/>
              <a:gd name="T53" fmla="*/ 2147483646 h 524"/>
              <a:gd name="T54" fmla="*/ 2147483646 w 578"/>
              <a:gd name="T55" fmla="*/ 2147483646 h 524"/>
              <a:gd name="T56" fmla="*/ 2147483646 w 578"/>
              <a:gd name="T57" fmla="*/ 2147483646 h 524"/>
              <a:gd name="T58" fmla="*/ 2147483646 w 578"/>
              <a:gd name="T59" fmla="*/ 2147483646 h 524"/>
              <a:gd name="T60" fmla="*/ 2147483646 w 578"/>
              <a:gd name="T61" fmla="*/ 2147483646 h 524"/>
              <a:gd name="T62" fmla="*/ 2147483646 w 578"/>
              <a:gd name="T63" fmla="*/ 2147483646 h 524"/>
              <a:gd name="T64" fmla="*/ 2147483646 w 578"/>
              <a:gd name="T65" fmla="*/ 2147483646 h 524"/>
              <a:gd name="T66" fmla="*/ 2147483646 w 578"/>
              <a:gd name="T67" fmla="*/ 2147483646 h 524"/>
              <a:gd name="T68" fmla="*/ 2147483646 w 578"/>
              <a:gd name="T69" fmla="*/ 2147483646 h 524"/>
              <a:gd name="T70" fmla="*/ 2147483646 w 578"/>
              <a:gd name="T71" fmla="*/ 2147483646 h 524"/>
              <a:gd name="T72" fmla="*/ 2147483646 w 578"/>
              <a:gd name="T73" fmla="*/ 2147483646 h 524"/>
              <a:gd name="T74" fmla="*/ 2147483646 w 578"/>
              <a:gd name="T75" fmla="*/ 2147483646 h 524"/>
              <a:gd name="T76" fmla="*/ 2147483646 w 578"/>
              <a:gd name="T77" fmla="*/ 2147483646 h 524"/>
              <a:gd name="T78" fmla="*/ 2147483646 w 578"/>
              <a:gd name="T79" fmla="*/ 2147483646 h 524"/>
              <a:gd name="T80" fmla="*/ 2147483646 w 578"/>
              <a:gd name="T81" fmla="*/ 2147483646 h 524"/>
              <a:gd name="T82" fmla="*/ 2147483646 w 578"/>
              <a:gd name="T83" fmla="*/ 2147483646 h 524"/>
              <a:gd name="T84" fmla="*/ 2147483646 w 578"/>
              <a:gd name="T85" fmla="*/ 2147483646 h 524"/>
              <a:gd name="T86" fmla="*/ 2147483646 w 578"/>
              <a:gd name="T87" fmla="*/ 2147483646 h 524"/>
              <a:gd name="T88" fmla="*/ 2147483646 w 578"/>
              <a:gd name="T89" fmla="*/ 2147483646 h 524"/>
              <a:gd name="T90" fmla="*/ 2147483646 w 578"/>
              <a:gd name="T91" fmla="*/ 2147483646 h 524"/>
              <a:gd name="T92" fmla="*/ 2147483646 w 578"/>
              <a:gd name="T93" fmla="*/ 2147483646 h 524"/>
              <a:gd name="T94" fmla="*/ 2147483646 w 578"/>
              <a:gd name="T95" fmla="*/ 2147483646 h 524"/>
              <a:gd name="T96" fmla="*/ 2147483646 w 578"/>
              <a:gd name="T97" fmla="*/ 0 h 524"/>
              <a:gd name="T98" fmla="*/ 2147483646 w 578"/>
              <a:gd name="T99" fmla="*/ 2147483646 h 524"/>
              <a:gd name="T100" fmla="*/ 2147483646 w 578"/>
              <a:gd name="T101" fmla="*/ 2147483646 h 524"/>
              <a:gd name="T102" fmla="*/ 2147483646 w 578"/>
              <a:gd name="T103" fmla="*/ 2147483646 h 524"/>
              <a:gd name="T104" fmla="*/ 2147483646 w 578"/>
              <a:gd name="T105" fmla="*/ 2147483646 h 52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78"/>
              <a:gd name="T160" fmla="*/ 0 h 524"/>
              <a:gd name="T161" fmla="*/ 578 w 578"/>
              <a:gd name="T162" fmla="*/ 524 h 52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78" h="524">
                <a:moveTo>
                  <a:pt x="332" y="99"/>
                </a:moveTo>
                <a:lnTo>
                  <a:pt x="331" y="94"/>
                </a:lnTo>
                <a:lnTo>
                  <a:pt x="329" y="90"/>
                </a:lnTo>
                <a:lnTo>
                  <a:pt x="327" y="88"/>
                </a:lnTo>
                <a:lnTo>
                  <a:pt x="325" y="86"/>
                </a:lnTo>
                <a:lnTo>
                  <a:pt x="320" y="85"/>
                </a:lnTo>
                <a:lnTo>
                  <a:pt x="315" y="85"/>
                </a:lnTo>
                <a:lnTo>
                  <a:pt x="312" y="85"/>
                </a:lnTo>
                <a:lnTo>
                  <a:pt x="309" y="85"/>
                </a:lnTo>
                <a:lnTo>
                  <a:pt x="306" y="84"/>
                </a:lnTo>
                <a:lnTo>
                  <a:pt x="304" y="82"/>
                </a:lnTo>
                <a:lnTo>
                  <a:pt x="301" y="79"/>
                </a:lnTo>
                <a:lnTo>
                  <a:pt x="297" y="75"/>
                </a:lnTo>
                <a:lnTo>
                  <a:pt x="295" y="69"/>
                </a:lnTo>
                <a:lnTo>
                  <a:pt x="293" y="61"/>
                </a:lnTo>
                <a:lnTo>
                  <a:pt x="275" y="66"/>
                </a:lnTo>
                <a:lnTo>
                  <a:pt x="263" y="70"/>
                </a:lnTo>
                <a:lnTo>
                  <a:pt x="258" y="73"/>
                </a:lnTo>
                <a:lnTo>
                  <a:pt x="254" y="76"/>
                </a:lnTo>
                <a:lnTo>
                  <a:pt x="251" y="78"/>
                </a:lnTo>
                <a:lnTo>
                  <a:pt x="249" y="81"/>
                </a:lnTo>
                <a:lnTo>
                  <a:pt x="247" y="87"/>
                </a:lnTo>
                <a:lnTo>
                  <a:pt x="246" y="95"/>
                </a:lnTo>
                <a:lnTo>
                  <a:pt x="246" y="105"/>
                </a:lnTo>
                <a:lnTo>
                  <a:pt x="246" y="117"/>
                </a:lnTo>
                <a:lnTo>
                  <a:pt x="247" y="131"/>
                </a:lnTo>
                <a:lnTo>
                  <a:pt x="249" y="143"/>
                </a:lnTo>
                <a:lnTo>
                  <a:pt x="253" y="153"/>
                </a:lnTo>
                <a:lnTo>
                  <a:pt x="259" y="162"/>
                </a:lnTo>
                <a:lnTo>
                  <a:pt x="262" y="166"/>
                </a:lnTo>
                <a:lnTo>
                  <a:pt x="266" y="169"/>
                </a:lnTo>
                <a:lnTo>
                  <a:pt x="270" y="172"/>
                </a:lnTo>
                <a:lnTo>
                  <a:pt x="274" y="174"/>
                </a:lnTo>
                <a:lnTo>
                  <a:pt x="279" y="176"/>
                </a:lnTo>
                <a:lnTo>
                  <a:pt x="283" y="177"/>
                </a:lnTo>
                <a:lnTo>
                  <a:pt x="287" y="178"/>
                </a:lnTo>
                <a:lnTo>
                  <a:pt x="293" y="178"/>
                </a:lnTo>
                <a:lnTo>
                  <a:pt x="293" y="182"/>
                </a:lnTo>
                <a:lnTo>
                  <a:pt x="295" y="187"/>
                </a:lnTo>
                <a:lnTo>
                  <a:pt x="298" y="191"/>
                </a:lnTo>
                <a:lnTo>
                  <a:pt x="303" y="195"/>
                </a:lnTo>
                <a:lnTo>
                  <a:pt x="314" y="203"/>
                </a:lnTo>
                <a:lnTo>
                  <a:pt x="327" y="211"/>
                </a:lnTo>
                <a:lnTo>
                  <a:pt x="351" y="225"/>
                </a:lnTo>
                <a:lnTo>
                  <a:pt x="365" y="234"/>
                </a:lnTo>
                <a:lnTo>
                  <a:pt x="439" y="296"/>
                </a:lnTo>
                <a:lnTo>
                  <a:pt x="443" y="303"/>
                </a:lnTo>
                <a:lnTo>
                  <a:pt x="449" y="309"/>
                </a:lnTo>
                <a:lnTo>
                  <a:pt x="454" y="314"/>
                </a:lnTo>
                <a:lnTo>
                  <a:pt x="461" y="318"/>
                </a:lnTo>
                <a:lnTo>
                  <a:pt x="469" y="320"/>
                </a:lnTo>
                <a:lnTo>
                  <a:pt x="477" y="322"/>
                </a:lnTo>
                <a:lnTo>
                  <a:pt x="487" y="322"/>
                </a:lnTo>
                <a:lnTo>
                  <a:pt x="498" y="321"/>
                </a:lnTo>
                <a:lnTo>
                  <a:pt x="500" y="324"/>
                </a:lnTo>
                <a:lnTo>
                  <a:pt x="504" y="328"/>
                </a:lnTo>
                <a:lnTo>
                  <a:pt x="507" y="332"/>
                </a:lnTo>
                <a:lnTo>
                  <a:pt x="511" y="337"/>
                </a:lnTo>
                <a:lnTo>
                  <a:pt x="523" y="346"/>
                </a:lnTo>
                <a:lnTo>
                  <a:pt x="536" y="356"/>
                </a:lnTo>
                <a:lnTo>
                  <a:pt x="549" y="364"/>
                </a:lnTo>
                <a:lnTo>
                  <a:pt x="561" y="370"/>
                </a:lnTo>
                <a:lnTo>
                  <a:pt x="571" y="374"/>
                </a:lnTo>
                <a:lnTo>
                  <a:pt x="578" y="376"/>
                </a:lnTo>
                <a:lnTo>
                  <a:pt x="577" y="383"/>
                </a:lnTo>
                <a:lnTo>
                  <a:pt x="574" y="391"/>
                </a:lnTo>
                <a:lnTo>
                  <a:pt x="570" y="400"/>
                </a:lnTo>
                <a:lnTo>
                  <a:pt x="565" y="407"/>
                </a:lnTo>
                <a:lnTo>
                  <a:pt x="552" y="388"/>
                </a:lnTo>
                <a:lnTo>
                  <a:pt x="541" y="387"/>
                </a:lnTo>
                <a:lnTo>
                  <a:pt x="530" y="384"/>
                </a:lnTo>
                <a:lnTo>
                  <a:pt x="526" y="383"/>
                </a:lnTo>
                <a:lnTo>
                  <a:pt x="521" y="381"/>
                </a:lnTo>
                <a:lnTo>
                  <a:pt x="519" y="378"/>
                </a:lnTo>
                <a:lnTo>
                  <a:pt x="518" y="376"/>
                </a:lnTo>
                <a:lnTo>
                  <a:pt x="508" y="376"/>
                </a:lnTo>
                <a:lnTo>
                  <a:pt x="498" y="376"/>
                </a:lnTo>
                <a:lnTo>
                  <a:pt x="498" y="382"/>
                </a:lnTo>
                <a:lnTo>
                  <a:pt x="498" y="389"/>
                </a:lnTo>
                <a:lnTo>
                  <a:pt x="498" y="397"/>
                </a:lnTo>
                <a:lnTo>
                  <a:pt x="498" y="407"/>
                </a:lnTo>
                <a:lnTo>
                  <a:pt x="499" y="414"/>
                </a:lnTo>
                <a:lnTo>
                  <a:pt x="504" y="422"/>
                </a:lnTo>
                <a:lnTo>
                  <a:pt x="506" y="426"/>
                </a:lnTo>
                <a:lnTo>
                  <a:pt x="509" y="429"/>
                </a:lnTo>
                <a:lnTo>
                  <a:pt x="514" y="431"/>
                </a:lnTo>
                <a:lnTo>
                  <a:pt x="518" y="432"/>
                </a:lnTo>
                <a:lnTo>
                  <a:pt x="514" y="442"/>
                </a:lnTo>
                <a:lnTo>
                  <a:pt x="508" y="454"/>
                </a:lnTo>
                <a:lnTo>
                  <a:pt x="506" y="460"/>
                </a:lnTo>
                <a:lnTo>
                  <a:pt x="504" y="465"/>
                </a:lnTo>
                <a:lnTo>
                  <a:pt x="500" y="468"/>
                </a:lnTo>
                <a:lnTo>
                  <a:pt x="498" y="469"/>
                </a:lnTo>
                <a:lnTo>
                  <a:pt x="493" y="485"/>
                </a:lnTo>
                <a:lnTo>
                  <a:pt x="486" y="498"/>
                </a:lnTo>
                <a:lnTo>
                  <a:pt x="483" y="505"/>
                </a:lnTo>
                <a:lnTo>
                  <a:pt x="481" y="511"/>
                </a:lnTo>
                <a:lnTo>
                  <a:pt x="480" y="518"/>
                </a:lnTo>
                <a:lnTo>
                  <a:pt x="478" y="524"/>
                </a:lnTo>
                <a:lnTo>
                  <a:pt x="465" y="522"/>
                </a:lnTo>
                <a:lnTo>
                  <a:pt x="450" y="518"/>
                </a:lnTo>
                <a:lnTo>
                  <a:pt x="438" y="513"/>
                </a:lnTo>
                <a:lnTo>
                  <a:pt x="432" y="511"/>
                </a:lnTo>
                <a:lnTo>
                  <a:pt x="436" y="505"/>
                </a:lnTo>
                <a:lnTo>
                  <a:pt x="440" y="499"/>
                </a:lnTo>
                <a:lnTo>
                  <a:pt x="445" y="494"/>
                </a:lnTo>
                <a:lnTo>
                  <a:pt x="451" y="489"/>
                </a:lnTo>
                <a:lnTo>
                  <a:pt x="456" y="484"/>
                </a:lnTo>
                <a:lnTo>
                  <a:pt x="461" y="478"/>
                </a:lnTo>
                <a:lnTo>
                  <a:pt x="463" y="475"/>
                </a:lnTo>
                <a:lnTo>
                  <a:pt x="464" y="471"/>
                </a:lnTo>
                <a:lnTo>
                  <a:pt x="465" y="467"/>
                </a:lnTo>
                <a:lnTo>
                  <a:pt x="465" y="463"/>
                </a:lnTo>
                <a:lnTo>
                  <a:pt x="464" y="455"/>
                </a:lnTo>
                <a:lnTo>
                  <a:pt x="463" y="448"/>
                </a:lnTo>
                <a:lnTo>
                  <a:pt x="461" y="441"/>
                </a:lnTo>
                <a:lnTo>
                  <a:pt x="458" y="434"/>
                </a:lnTo>
                <a:lnTo>
                  <a:pt x="449" y="420"/>
                </a:lnTo>
                <a:lnTo>
                  <a:pt x="439" y="407"/>
                </a:lnTo>
                <a:lnTo>
                  <a:pt x="427" y="395"/>
                </a:lnTo>
                <a:lnTo>
                  <a:pt x="415" y="384"/>
                </a:lnTo>
                <a:lnTo>
                  <a:pt x="403" y="376"/>
                </a:lnTo>
                <a:lnTo>
                  <a:pt x="392" y="370"/>
                </a:lnTo>
                <a:lnTo>
                  <a:pt x="385" y="369"/>
                </a:lnTo>
                <a:lnTo>
                  <a:pt x="378" y="367"/>
                </a:lnTo>
                <a:lnTo>
                  <a:pt x="372" y="364"/>
                </a:lnTo>
                <a:lnTo>
                  <a:pt x="366" y="362"/>
                </a:lnTo>
                <a:lnTo>
                  <a:pt x="355" y="356"/>
                </a:lnTo>
                <a:lnTo>
                  <a:pt x="348" y="349"/>
                </a:lnTo>
                <a:lnTo>
                  <a:pt x="336" y="338"/>
                </a:lnTo>
                <a:lnTo>
                  <a:pt x="332" y="333"/>
                </a:lnTo>
                <a:lnTo>
                  <a:pt x="318" y="330"/>
                </a:lnTo>
                <a:lnTo>
                  <a:pt x="305" y="327"/>
                </a:lnTo>
                <a:lnTo>
                  <a:pt x="292" y="323"/>
                </a:lnTo>
                <a:lnTo>
                  <a:pt x="280" y="319"/>
                </a:lnTo>
                <a:lnTo>
                  <a:pt x="268" y="315"/>
                </a:lnTo>
                <a:lnTo>
                  <a:pt x="257" y="310"/>
                </a:lnTo>
                <a:lnTo>
                  <a:pt x="247" y="304"/>
                </a:lnTo>
                <a:lnTo>
                  <a:pt x="237" y="299"/>
                </a:lnTo>
                <a:lnTo>
                  <a:pt x="218" y="285"/>
                </a:lnTo>
                <a:lnTo>
                  <a:pt x="202" y="272"/>
                </a:lnTo>
                <a:lnTo>
                  <a:pt x="186" y="258"/>
                </a:lnTo>
                <a:lnTo>
                  <a:pt x="173" y="244"/>
                </a:lnTo>
                <a:lnTo>
                  <a:pt x="162" y="229"/>
                </a:lnTo>
                <a:lnTo>
                  <a:pt x="152" y="215"/>
                </a:lnTo>
                <a:lnTo>
                  <a:pt x="144" y="202"/>
                </a:lnTo>
                <a:lnTo>
                  <a:pt x="137" y="189"/>
                </a:lnTo>
                <a:lnTo>
                  <a:pt x="126" y="168"/>
                </a:lnTo>
                <a:lnTo>
                  <a:pt x="119" y="154"/>
                </a:lnTo>
                <a:lnTo>
                  <a:pt x="102" y="154"/>
                </a:lnTo>
                <a:lnTo>
                  <a:pt x="89" y="154"/>
                </a:lnTo>
                <a:lnTo>
                  <a:pt x="77" y="154"/>
                </a:lnTo>
                <a:lnTo>
                  <a:pt x="67" y="154"/>
                </a:lnTo>
                <a:lnTo>
                  <a:pt x="61" y="155"/>
                </a:lnTo>
                <a:lnTo>
                  <a:pt x="57" y="155"/>
                </a:lnTo>
                <a:lnTo>
                  <a:pt x="51" y="157"/>
                </a:lnTo>
                <a:lnTo>
                  <a:pt x="46" y="159"/>
                </a:lnTo>
                <a:lnTo>
                  <a:pt x="34" y="164"/>
                </a:lnTo>
                <a:lnTo>
                  <a:pt x="21" y="172"/>
                </a:lnTo>
                <a:lnTo>
                  <a:pt x="15" y="165"/>
                </a:lnTo>
                <a:lnTo>
                  <a:pt x="12" y="158"/>
                </a:lnTo>
                <a:lnTo>
                  <a:pt x="7" y="150"/>
                </a:lnTo>
                <a:lnTo>
                  <a:pt x="5" y="141"/>
                </a:lnTo>
                <a:lnTo>
                  <a:pt x="3" y="133"/>
                </a:lnTo>
                <a:lnTo>
                  <a:pt x="1" y="123"/>
                </a:lnTo>
                <a:lnTo>
                  <a:pt x="1" y="114"/>
                </a:lnTo>
                <a:lnTo>
                  <a:pt x="0" y="105"/>
                </a:lnTo>
                <a:lnTo>
                  <a:pt x="1" y="93"/>
                </a:lnTo>
                <a:lnTo>
                  <a:pt x="3" y="83"/>
                </a:lnTo>
                <a:lnTo>
                  <a:pt x="5" y="71"/>
                </a:lnTo>
                <a:lnTo>
                  <a:pt x="6" y="55"/>
                </a:lnTo>
                <a:lnTo>
                  <a:pt x="6" y="49"/>
                </a:lnTo>
                <a:lnTo>
                  <a:pt x="27" y="49"/>
                </a:lnTo>
                <a:lnTo>
                  <a:pt x="34" y="47"/>
                </a:lnTo>
                <a:lnTo>
                  <a:pt x="39" y="44"/>
                </a:lnTo>
                <a:lnTo>
                  <a:pt x="45" y="41"/>
                </a:lnTo>
                <a:lnTo>
                  <a:pt x="49" y="37"/>
                </a:lnTo>
                <a:lnTo>
                  <a:pt x="58" y="31"/>
                </a:lnTo>
                <a:lnTo>
                  <a:pt x="67" y="25"/>
                </a:lnTo>
                <a:lnTo>
                  <a:pt x="68" y="33"/>
                </a:lnTo>
                <a:lnTo>
                  <a:pt x="70" y="39"/>
                </a:lnTo>
                <a:lnTo>
                  <a:pt x="73" y="44"/>
                </a:lnTo>
                <a:lnTo>
                  <a:pt x="78" y="46"/>
                </a:lnTo>
                <a:lnTo>
                  <a:pt x="83" y="48"/>
                </a:lnTo>
                <a:lnTo>
                  <a:pt x="89" y="49"/>
                </a:lnTo>
                <a:lnTo>
                  <a:pt x="94" y="49"/>
                </a:lnTo>
                <a:lnTo>
                  <a:pt x="100" y="49"/>
                </a:lnTo>
                <a:lnTo>
                  <a:pt x="104" y="44"/>
                </a:lnTo>
                <a:lnTo>
                  <a:pt x="113" y="38"/>
                </a:lnTo>
                <a:lnTo>
                  <a:pt x="124" y="31"/>
                </a:lnTo>
                <a:lnTo>
                  <a:pt x="136" y="24"/>
                </a:lnTo>
                <a:lnTo>
                  <a:pt x="149" y="16"/>
                </a:lnTo>
                <a:lnTo>
                  <a:pt x="160" y="11"/>
                </a:lnTo>
                <a:lnTo>
                  <a:pt x="168" y="7"/>
                </a:lnTo>
                <a:lnTo>
                  <a:pt x="173" y="6"/>
                </a:lnTo>
                <a:lnTo>
                  <a:pt x="239" y="0"/>
                </a:lnTo>
                <a:lnTo>
                  <a:pt x="243" y="4"/>
                </a:lnTo>
                <a:lnTo>
                  <a:pt x="248" y="8"/>
                </a:lnTo>
                <a:lnTo>
                  <a:pt x="252" y="11"/>
                </a:lnTo>
                <a:lnTo>
                  <a:pt x="257" y="13"/>
                </a:lnTo>
                <a:lnTo>
                  <a:pt x="266" y="16"/>
                </a:lnTo>
                <a:lnTo>
                  <a:pt x="279" y="19"/>
                </a:lnTo>
                <a:lnTo>
                  <a:pt x="304" y="20"/>
                </a:lnTo>
                <a:lnTo>
                  <a:pt x="332" y="19"/>
                </a:lnTo>
                <a:lnTo>
                  <a:pt x="331" y="34"/>
                </a:lnTo>
                <a:lnTo>
                  <a:pt x="329" y="46"/>
                </a:lnTo>
                <a:lnTo>
                  <a:pt x="325" y="56"/>
                </a:lnTo>
                <a:lnTo>
                  <a:pt x="322" y="65"/>
                </a:lnTo>
                <a:lnTo>
                  <a:pt x="320" y="74"/>
                </a:lnTo>
                <a:lnTo>
                  <a:pt x="321" y="82"/>
                </a:lnTo>
                <a:lnTo>
                  <a:pt x="322" y="86"/>
                </a:lnTo>
                <a:lnTo>
                  <a:pt x="325" y="90"/>
                </a:lnTo>
                <a:lnTo>
                  <a:pt x="328" y="94"/>
                </a:lnTo>
                <a:lnTo>
                  <a:pt x="332" y="99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86DC373-1C7B-4862-9355-AC25AFC0010A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4704462" y="2102406"/>
            <a:ext cx="36513" cy="82550"/>
          </a:xfrm>
          <a:custGeom>
            <a:avLst/>
            <a:gdLst>
              <a:gd name="T0" fmla="*/ 0 w 79"/>
              <a:gd name="T1" fmla="*/ 2147483646 h 160"/>
              <a:gd name="T2" fmla="*/ 2147483646 w 79"/>
              <a:gd name="T3" fmla="*/ 2147483646 h 160"/>
              <a:gd name="T4" fmla="*/ 2147483646 w 79"/>
              <a:gd name="T5" fmla="*/ 2147483646 h 160"/>
              <a:gd name="T6" fmla="*/ 2147483646 w 79"/>
              <a:gd name="T7" fmla="*/ 2147483646 h 160"/>
              <a:gd name="T8" fmla="*/ 2147483646 w 79"/>
              <a:gd name="T9" fmla="*/ 2147483646 h 160"/>
              <a:gd name="T10" fmla="*/ 2147483646 w 79"/>
              <a:gd name="T11" fmla="*/ 2147483646 h 160"/>
              <a:gd name="T12" fmla="*/ 2147483646 w 79"/>
              <a:gd name="T13" fmla="*/ 2147483646 h 160"/>
              <a:gd name="T14" fmla="*/ 2147483646 w 79"/>
              <a:gd name="T15" fmla="*/ 2147483646 h 160"/>
              <a:gd name="T16" fmla="*/ 2147483646 w 79"/>
              <a:gd name="T17" fmla="*/ 2147483646 h 160"/>
              <a:gd name="T18" fmla="*/ 2147483646 w 79"/>
              <a:gd name="T19" fmla="*/ 2147483646 h 160"/>
              <a:gd name="T20" fmla="*/ 2147483646 w 79"/>
              <a:gd name="T21" fmla="*/ 0 h 160"/>
              <a:gd name="T22" fmla="*/ 2147483646 w 79"/>
              <a:gd name="T23" fmla="*/ 2147483646 h 160"/>
              <a:gd name="T24" fmla="*/ 2147483646 w 79"/>
              <a:gd name="T25" fmla="*/ 2147483646 h 160"/>
              <a:gd name="T26" fmla="*/ 2147483646 w 79"/>
              <a:gd name="T27" fmla="*/ 2147483646 h 160"/>
              <a:gd name="T28" fmla="*/ 2147483646 w 79"/>
              <a:gd name="T29" fmla="*/ 2147483646 h 160"/>
              <a:gd name="T30" fmla="*/ 2147483646 w 79"/>
              <a:gd name="T31" fmla="*/ 2147483646 h 160"/>
              <a:gd name="T32" fmla="*/ 2147483646 w 79"/>
              <a:gd name="T33" fmla="*/ 2147483646 h 160"/>
              <a:gd name="T34" fmla="*/ 2147483646 w 79"/>
              <a:gd name="T35" fmla="*/ 2147483646 h 160"/>
              <a:gd name="T36" fmla="*/ 2147483646 w 79"/>
              <a:gd name="T37" fmla="*/ 2147483646 h 160"/>
              <a:gd name="T38" fmla="*/ 2147483646 w 79"/>
              <a:gd name="T39" fmla="*/ 2147483646 h 160"/>
              <a:gd name="T40" fmla="*/ 2147483646 w 79"/>
              <a:gd name="T41" fmla="*/ 2147483646 h 160"/>
              <a:gd name="T42" fmla="*/ 2147483646 w 79"/>
              <a:gd name="T43" fmla="*/ 2147483646 h 160"/>
              <a:gd name="T44" fmla="*/ 2147483646 w 79"/>
              <a:gd name="T45" fmla="*/ 2147483646 h 160"/>
              <a:gd name="T46" fmla="*/ 2147483646 w 79"/>
              <a:gd name="T47" fmla="*/ 2147483646 h 160"/>
              <a:gd name="T48" fmla="*/ 2147483646 w 79"/>
              <a:gd name="T49" fmla="*/ 2147483646 h 160"/>
              <a:gd name="T50" fmla="*/ 2147483646 w 79"/>
              <a:gd name="T51" fmla="*/ 2147483646 h 160"/>
              <a:gd name="T52" fmla="*/ 2147483646 w 79"/>
              <a:gd name="T53" fmla="*/ 2147483646 h 160"/>
              <a:gd name="T54" fmla="*/ 2147483646 w 79"/>
              <a:gd name="T55" fmla="*/ 2147483646 h 160"/>
              <a:gd name="T56" fmla="*/ 2147483646 w 79"/>
              <a:gd name="T57" fmla="*/ 2147483646 h 160"/>
              <a:gd name="T58" fmla="*/ 2147483646 w 79"/>
              <a:gd name="T59" fmla="*/ 2147483646 h 160"/>
              <a:gd name="T60" fmla="*/ 2147483646 w 79"/>
              <a:gd name="T61" fmla="*/ 2147483646 h 160"/>
              <a:gd name="T62" fmla="*/ 2147483646 w 79"/>
              <a:gd name="T63" fmla="*/ 2147483646 h 160"/>
              <a:gd name="T64" fmla="*/ 2147483646 w 79"/>
              <a:gd name="T65" fmla="*/ 2147483646 h 160"/>
              <a:gd name="T66" fmla="*/ 2147483646 w 79"/>
              <a:gd name="T67" fmla="*/ 2147483646 h 160"/>
              <a:gd name="T68" fmla="*/ 2147483646 w 79"/>
              <a:gd name="T69" fmla="*/ 2147483646 h 160"/>
              <a:gd name="T70" fmla="*/ 2147483646 w 79"/>
              <a:gd name="T71" fmla="*/ 2147483646 h 160"/>
              <a:gd name="T72" fmla="*/ 2147483646 w 79"/>
              <a:gd name="T73" fmla="*/ 2147483646 h 160"/>
              <a:gd name="T74" fmla="*/ 2147483646 w 79"/>
              <a:gd name="T75" fmla="*/ 2147483646 h 160"/>
              <a:gd name="T76" fmla="*/ 0 w 79"/>
              <a:gd name="T77" fmla="*/ 2147483646 h 160"/>
              <a:gd name="T78" fmla="*/ 0 w 79"/>
              <a:gd name="T79" fmla="*/ 2147483646 h 16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79"/>
              <a:gd name="T121" fmla="*/ 0 h 160"/>
              <a:gd name="T122" fmla="*/ 79 w 79"/>
              <a:gd name="T123" fmla="*/ 160 h 16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79" h="160">
                <a:moveTo>
                  <a:pt x="0" y="37"/>
                </a:moveTo>
                <a:lnTo>
                  <a:pt x="6" y="37"/>
                </a:lnTo>
                <a:lnTo>
                  <a:pt x="11" y="36"/>
                </a:lnTo>
                <a:lnTo>
                  <a:pt x="16" y="35"/>
                </a:lnTo>
                <a:lnTo>
                  <a:pt x="19" y="33"/>
                </a:lnTo>
                <a:lnTo>
                  <a:pt x="26" y="28"/>
                </a:lnTo>
                <a:lnTo>
                  <a:pt x="31" y="22"/>
                </a:lnTo>
                <a:lnTo>
                  <a:pt x="37" y="16"/>
                </a:lnTo>
                <a:lnTo>
                  <a:pt x="41" y="10"/>
                </a:lnTo>
                <a:lnTo>
                  <a:pt x="46" y="5"/>
                </a:lnTo>
                <a:lnTo>
                  <a:pt x="53" y="0"/>
                </a:lnTo>
                <a:lnTo>
                  <a:pt x="57" y="3"/>
                </a:lnTo>
                <a:lnTo>
                  <a:pt x="62" y="7"/>
                </a:lnTo>
                <a:lnTo>
                  <a:pt x="64" y="10"/>
                </a:lnTo>
                <a:lnTo>
                  <a:pt x="66" y="14"/>
                </a:lnTo>
                <a:lnTo>
                  <a:pt x="69" y="22"/>
                </a:lnTo>
                <a:lnTo>
                  <a:pt x="72" y="32"/>
                </a:lnTo>
                <a:lnTo>
                  <a:pt x="73" y="40"/>
                </a:lnTo>
                <a:lnTo>
                  <a:pt x="74" y="49"/>
                </a:lnTo>
                <a:lnTo>
                  <a:pt x="76" y="58"/>
                </a:lnTo>
                <a:lnTo>
                  <a:pt x="79" y="67"/>
                </a:lnTo>
                <a:lnTo>
                  <a:pt x="79" y="98"/>
                </a:lnTo>
                <a:lnTo>
                  <a:pt x="68" y="115"/>
                </a:lnTo>
                <a:lnTo>
                  <a:pt x="59" y="129"/>
                </a:lnTo>
                <a:lnTo>
                  <a:pt x="53" y="136"/>
                </a:lnTo>
                <a:lnTo>
                  <a:pt x="50" y="144"/>
                </a:lnTo>
                <a:lnTo>
                  <a:pt x="48" y="151"/>
                </a:lnTo>
                <a:lnTo>
                  <a:pt x="46" y="160"/>
                </a:lnTo>
                <a:lnTo>
                  <a:pt x="40" y="155"/>
                </a:lnTo>
                <a:lnTo>
                  <a:pt x="33" y="150"/>
                </a:lnTo>
                <a:lnTo>
                  <a:pt x="28" y="144"/>
                </a:lnTo>
                <a:lnTo>
                  <a:pt x="22" y="137"/>
                </a:lnTo>
                <a:lnTo>
                  <a:pt x="18" y="130"/>
                </a:lnTo>
                <a:lnTo>
                  <a:pt x="15" y="123"/>
                </a:lnTo>
                <a:lnTo>
                  <a:pt x="11" y="115"/>
                </a:lnTo>
                <a:lnTo>
                  <a:pt x="8" y="108"/>
                </a:lnTo>
                <a:lnTo>
                  <a:pt x="4" y="91"/>
                </a:lnTo>
                <a:lnTo>
                  <a:pt x="1" y="73"/>
                </a:lnTo>
                <a:lnTo>
                  <a:pt x="0" y="55"/>
                </a:lnTo>
                <a:lnTo>
                  <a:pt x="0" y="37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E47284-16EE-4A6F-9AA6-07AC237F629F}"/>
              </a:ext>
            </a:extLst>
          </p:cNvPr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7244461" y="3159688"/>
            <a:ext cx="519113" cy="211137"/>
            <a:chOff x="4488" y="2394"/>
            <a:chExt cx="358" cy="124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060DECD-7465-4986-895F-45B960F7F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" y="2394"/>
              <a:ext cx="171" cy="124"/>
            </a:xfrm>
            <a:custGeom>
              <a:avLst/>
              <a:gdLst>
                <a:gd name="T0" fmla="*/ 0 w 512"/>
                <a:gd name="T1" fmla="*/ 0 h 408"/>
                <a:gd name="T2" fmla="*/ 0 w 512"/>
                <a:gd name="T3" fmla="*/ 0 h 408"/>
                <a:gd name="T4" fmla="*/ 0 w 512"/>
                <a:gd name="T5" fmla="*/ 0 h 408"/>
                <a:gd name="T6" fmla="*/ 0 w 512"/>
                <a:gd name="T7" fmla="*/ 0 h 408"/>
                <a:gd name="T8" fmla="*/ 0 w 512"/>
                <a:gd name="T9" fmla="*/ 0 h 408"/>
                <a:gd name="T10" fmla="*/ 0 w 512"/>
                <a:gd name="T11" fmla="*/ 0 h 408"/>
                <a:gd name="T12" fmla="*/ 0 w 512"/>
                <a:gd name="T13" fmla="*/ 0 h 408"/>
                <a:gd name="T14" fmla="*/ 0 w 512"/>
                <a:gd name="T15" fmla="*/ 0 h 408"/>
                <a:gd name="T16" fmla="*/ 0 w 512"/>
                <a:gd name="T17" fmla="*/ 0 h 408"/>
                <a:gd name="T18" fmla="*/ 0 w 512"/>
                <a:gd name="T19" fmla="*/ 0 h 408"/>
                <a:gd name="T20" fmla="*/ 0 w 512"/>
                <a:gd name="T21" fmla="*/ 0 h 408"/>
                <a:gd name="T22" fmla="*/ 0 w 512"/>
                <a:gd name="T23" fmla="*/ 0 h 408"/>
                <a:gd name="T24" fmla="*/ 0 w 512"/>
                <a:gd name="T25" fmla="*/ 0 h 408"/>
                <a:gd name="T26" fmla="*/ 0 w 512"/>
                <a:gd name="T27" fmla="*/ 0 h 408"/>
                <a:gd name="T28" fmla="*/ 0 w 512"/>
                <a:gd name="T29" fmla="*/ 0 h 408"/>
                <a:gd name="T30" fmla="*/ 0 w 512"/>
                <a:gd name="T31" fmla="*/ 0 h 408"/>
                <a:gd name="T32" fmla="*/ 0 w 512"/>
                <a:gd name="T33" fmla="*/ 0 h 408"/>
                <a:gd name="T34" fmla="*/ 0 w 512"/>
                <a:gd name="T35" fmla="*/ 0 h 408"/>
                <a:gd name="T36" fmla="*/ 0 w 512"/>
                <a:gd name="T37" fmla="*/ 0 h 408"/>
                <a:gd name="T38" fmla="*/ 0 w 512"/>
                <a:gd name="T39" fmla="*/ 0 h 408"/>
                <a:gd name="T40" fmla="*/ 0 w 512"/>
                <a:gd name="T41" fmla="*/ 0 h 408"/>
                <a:gd name="T42" fmla="*/ 0 w 512"/>
                <a:gd name="T43" fmla="*/ 0 h 408"/>
                <a:gd name="T44" fmla="*/ 0 w 512"/>
                <a:gd name="T45" fmla="*/ 0 h 408"/>
                <a:gd name="T46" fmla="*/ 0 w 512"/>
                <a:gd name="T47" fmla="*/ 0 h 408"/>
                <a:gd name="T48" fmla="*/ 0 w 512"/>
                <a:gd name="T49" fmla="*/ 0 h 408"/>
                <a:gd name="T50" fmla="*/ 0 w 512"/>
                <a:gd name="T51" fmla="*/ 0 h 408"/>
                <a:gd name="T52" fmla="*/ 0 w 512"/>
                <a:gd name="T53" fmla="*/ 0 h 408"/>
                <a:gd name="T54" fmla="*/ 0 w 512"/>
                <a:gd name="T55" fmla="*/ 0 h 408"/>
                <a:gd name="T56" fmla="*/ 0 w 512"/>
                <a:gd name="T57" fmla="*/ 0 h 408"/>
                <a:gd name="T58" fmla="*/ 0 w 512"/>
                <a:gd name="T59" fmla="*/ 0 h 408"/>
                <a:gd name="T60" fmla="*/ 0 w 512"/>
                <a:gd name="T61" fmla="*/ 0 h 408"/>
                <a:gd name="T62" fmla="*/ 0 w 512"/>
                <a:gd name="T63" fmla="*/ 0 h 408"/>
                <a:gd name="T64" fmla="*/ 0 w 512"/>
                <a:gd name="T65" fmla="*/ 0 h 408"/>
                <a:gd name="T66" fmla="*/ 0 w 512"/>
                <a:gd name="T67" fmla="*/ 0 h 408"/>
                <a:gd name="T68" fmla="*/ 0 w 512"/>
                <a:gd name="T69" fmla="*/ 0 h 408"/>
                <a:gd name="T70" fmla="*/ 0 w 512"/>
                <a:gd name="T71" fmla="*/ 0 h 408"/>
                <a:gd name="T72" fmla="*/ 0 w 512"/>
                <a:gd name="T73" fmla="*/ 0 h 408"/>
                <a:gd name="T74" fmla="*/ 0 w 512"/>
                <a:gd name="T75" fmla="*/ 0 h 408"/>
                <a:gd name="T76" fmla="*/ 0 w 512"/>
                <a:gd name="T77" fmla="*/ 0 h 408"/>
                <a:gd name="T78" fmla="*/ 0 w 512"/>
                <a:gd name="T79" fmla="*/ 0 h 408"/>
                <a:gd name="T80" fmla="*/ 0 w 512"/>
                <a:gd name="T81" fmla="*/ 0 h 408"/>
                <a:gd name="T82" fmla="*/ 0 w 512"/>
                <a:gd name="T83" fmla="*/ 0 h 408"/>
                <a:gd name="T84" fmla="*/ 0 w 512"/>
                <a:gd name="T85" fmla="*/ 0 h 408"/>
                <a:gd name="T86" fmla="*/ 0 w 512"/>
                <a:gd name="T87" fmla="*/ 0 h 408"/>
                <a:gd name="T88" fmla="*/ 0 w 512"/>
                <a:gd name="T89" fmla="*/ 0 h 408"/>
                <a:gd name="T90" fmla="*/ 0 w 512"/>
                <a:gd name="T91" fmla="*/ 0 h 408"/>
                <a:gd name="T92" fmla="*/ 0 w 512"/>
                <a:gd name="T93" fmla="*/ 0 h 408"/>
                <a:gd name="T94" fmla="*/ 0 w 512"/>
                <a:gd name="T95" fmla="*/ 0 h 408"/>
                <a:gd name="T96" fmla="*/ 0 w 512"/>
                <a:gd name="T97" fmla="*/ 0 h 408"/>
                <a:gd name="T98" fmla="*/ 0 w 512"/>
                <a:gd name="T99" fmla="*/ 0 h 408"/>
                <a:gd name="T100" fmla="*/ 0 w 512"/>
                <a:gd name="T101" fmla="*/ 0 h 408"/>
                <a:gd name="T102" fmla="*/ 0 w 512"/>
                <a:gd name="T103" fmla="*/ 0 h 408"/>
                <a:gd name="T104" fmla="*/ 0 w 512"/>
                <a:gd name="T105" fmla="*/ 0 h 408"/>
                <a:gd name="T106" fmla="*/ 0 w 512"/>
                <a:gd name="T107" fmla="*/ 0 h 408"/>
                <a:gd name="T108" fmla="*/ 0 w 512"/>
                <a:gd name="T109" fmla="*/ 0 h 408"/>
                <a:gd name="T110" fmla="*/ 0 w 512"/>
                <a:gd name="T111" fmla="*/ 0 h 408"/>
                <a:gd name="T112" fmla="*/ 0 w 512"/>
                <a:gd name="T113" fmla="*/ 0 h 408"/>
                <a:gd name="T114" fmla="*/ 0 w 512"/>
                <a:gd name="T115" fmla="*/ 0 h 4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2"/>
                <a:gd name="T175" fmla="*/ 0 h 408"/>
                <a:gd name="T176" fmla="*/ 512 w 512"/>
                <a:gd name="T177" fmla="*/ 408 h 40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2" h="408">
                  <a:moveTo>
                    <a:pt x="452" y="204"/>
                  </a:moveTo>
                  <a:lnTo>
                    <a:pt x="442" y="202"/>
                  </a:lnTo>
                  <a:lnTo>
                    <a:pt x="424" y="198"/>
                  </a:lnTo>
                  <a:lnTo>
                    <a:pt x="407" y="194"/>
                  </a:lnTo>
                  <a:lnTo>
                    <a:pt x="392" y="192"/>
                  </a:lnTo>
                  <a:lnTo>
                    <a:pt x="387" y="193"/>
                  </a:lnTo>
                  <a:lnTo>
                    <a:pt x="380" y="195"/>
                  </a:lnTo>
                  <a:lnTo>
                    <a:pt x="374" y="198"/>
                  </a:lnTo>
                  <a:lnTo>
                    <a:pt x="367" y="203"/>
                  </a:lnTo>
                  <a:lnTo>
                    <a:pt x="362" y="207"/>
                  </a:lnTo>
                  <a:lnTo>
                    <a:pt x="356" y="212"/>
                  </a:lnTo>
                  <a:lnTo>
                    <a:pt x="354" y="217"/>
                  </a:lnTo>
                  <a:lnTo>
                    <a:pt x="353" y="222"/>
                  </a:lnTo>
                  <a:lnTo>
                    <a:pt x="351" y="238"/>
                  </a:lnTo>
                  <a:lnTo>
                    <a:pt x="347" y="254"/>
                  </a:lnTo>
                  <a:lnTo>
                    <a:pt x="342" y="271"/>
                  </a:lnTo>
                  <a:lnTo>
                    <a:pt x="335" y="289"/>
                  </a:lnTo>
                  <a:lnTo>
                    <a:pt x="327" y="306"/>
                  </a:lnTo>
                  <a:lnTo>
                    <a:pt x="316" y="321"/>
                  </a:lnTo>
                  <a:lnTo>
                    <a:pt x="310" y="328"/>
                  </a:lnTo>
                  <a:lnTo>
                    <a:pt x="305" y="335"/>
                  </a:lnTo>
                  <a:lnTo>
                    <a:pt x="299" y="341"/>
                  </a:lnTo>
                  <a:lnTo>
                    <a:pt x="293" y="346"/>
                  </a:lnTo>
                  <a:lnTo>
                    <a:pt x="289" y="350"/>
                  </a:lnTo>
                  <a:lnTo>
                    <a:pt x="284" y="354"/>
                  </a:lnTo>
                  <a:lnTo>
                    <a:pt x="277" y="356"/>
                  </a:lnTo>
                  <a:lnTo>
                    <a:pt x="271" y="359"/>
                  </a:lnTo>
                  <a:lnTo>
                    <a:pt x="264" y="362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4" y="370"/>
                  </a:lnTo>
                  <a:lnTo>
                    <a:pt x="253" y="373"/>
                  </a:lnTo>
                  <a:lnTo>
                    <a:pt x="253" y="376"/>
                  </a:lnTo>
                  <a:lnTo>
                    <a:pt x="227" y="376"/>
                  </a:lnTo>
                  <a:lnTo>
                    <a:pt x="221" y="373"/>
                  </a:lnTo>
                  <a:lnTo>
                    <a:pt x="215" y="370"/>
                  </a:lnTo>
                  <a:lnTo>
                    <a:pt x="208" y="369"/>
                  </a:lnTo>
                  <a:lnTo>
                    <a:pt x="200" y="368"/>
                  </a:lnTo>
                  <a:lnTo>
                    <a:pt x="183" y="367"/>
                  </a:lnTo>
                  <a:lnTo>
                    <a:pt x="160" y="364"/>
                  </a:lnTo>
                  <a:lnTo>
                    <a:pt x="157" y="369"/>
                  </a:lnTo>
                  <a:lnTo>
                    <a:pt x="155" y="373"/>
                  </a:lnTo>
                  <a:lnTo>
                    <a:pt x="152" y="377"/>
                  </a:lnTo>
                  <a:lnTo>
                    <a:pt x="148" y="381"/>
                  </a:lnTo>
                  <a:lnTo>
                    <a:pt x="138" y="388"/>
                  </a:lnTo>
                  <a:lnTo>
                    <a:pt x="126" y="396"/>
                  </a:lnTo>
                  <a:lnTo>
                    <a:pt x="111" y="401"/>
                  </a:lnTo>
                  <a:lnTo>
                    <a:pt x="97" y="405"/>
                  </a:lnTo>
                  <a:lnTo>
                    <a:pt x="82" y="407"/>
                  </a:lnTo>
                  <a:lnTo>
                    <a:pt x="66" y="408"/>
                  </a:lnTo>
                  <a:lnTo>
                    <a:pt x="62" y="407"/>
                  </a:lnTo>
                  <a:lnTo>
                    <a:pt x="56" y="406"/>
                  </a:lnTo>
                  <a:lnTo>
                    <a:pt x="51" y="403"/>
                  </a:lnTo>
                  <a:lnTo>
                    <a:pt x="45" y="400"/>
                  </a:lnTo>
                  <a:lnTo>
                    <a:pt x="34" y="390"/>
                  </a:lnTo>
                  <a:lnTo>
                    <a:pt x="24" y="379"/>
                  </a:lnTo>
                  <a:lnTo>
                    <a:pt x="15" y="368"/>
                  </a:lnTo>
                  <a:lnTo>
                    <a:pt x="7" y="356"/>
                  </a:lnTo>
                  <a:lnTo>
                    <a:pt x="4" y="350"/>
                  </a:lnTo>
                  <a:lnTo>
                    <a:pt x="2" y="344"/>
                  </a:lnTo>
                  <a:lnTo>
                    <a:pt x="0" y="338"/>
                  </a:lnTo>
                  <a:lnTo>
                    <a:pt x="0" y="333"/>
                  </a:lnTo>
                  <a:lnTo>
                    <a:pt x="8" y="335"/>
                  </a:lnTo>
                  <a:lnTo>
                    <a:pt x="19" y="340"/>
                  </a:lnTo>
                  <a:lnTo>
                    <a:pt x="27" y="342"/>
                  </a:lnTo>
                  <a:lnTo>
                    <a:pt x="34" y="344"/>
                  </a:lnTo>
                  <a:lnTo>
                    <a:pt x="43" y="346"/>
                  </a:lnTo>
                  <a:lnTo>
                    <a:pt x="53" y="346"/>
                  </a:lnTo>
                  <a:lnTo>
                    <a:pt x="53" y="336"/>
                  </a:lnTo>
                  <a:lnTo>
                    <a:pt x="54" y="328"/>
                  </a:lnTo>
                  <a:lnTo>
                    <a:pt x="54" y="321"/>
                  </a:lnTo>
                  <a:lnTo>
                    <a:pt x="56" y="314"/>
                  </a:lnTo>
                  <a:lnTo>
                    <a:pt x="60" y="308"/>
                  </a:lnTo>
                  <a:lnTo>
                    <a:pt x="64" y="303"/>
                  </a:lnTo>
                  <a:lnTo>
                    <a:pt x="71" y="300"/>
                  </a:lnTo>
                  <a:lnTo>
                    <a:pt x="80" y="297"/>
                  </a:lnTo>
                  <a:lnTo>
                    <a:pt x="81" y="291"/>
                  </a:lnTo>
                  <a:lnTo>
                    <a:pt x="82" y="286"/>
                  </a:lnTo>
                  <a:lnTo>
                    <a:pt x="84" y="281"/>
                  </a:lnTo>
                  <a:lnTo>
                    <a:pt x="86" y="276"/>
                  </a:lnTo>
                  <a:lnTo>
                    <a:pt x="89" y="272"/>
                  </a:lnTo>
                  <a:lnTo>
                    <a:pt x="93" y="268"/>
                  </a:lnTo>
                  <a:lnTo>
                    <a:pt x="97" y="265"/>
                  </a:lnTo>
                  <a:lnTo>
                    <a:pt x="101" y="262"/>
                  </a:lnTo>
                  <a:lnTo>
                    <a:pt x="112" y="256"/>
                  </a:lnTo>
                  <a:lnTo>
                    <a:pt x="125" y="251"/>
                  </a:lnTo>
                  <a:lnTo>
                    <a:pt x="137" y="246"/>
                  </a:lnTo>
                  <a:lnTo>
                    <a:pt x="150" y="241"/>
                  </a:lnTo>
                  <a:lnTo>
                    <a:pt x="163" y="237"/>
                  </a:lnTo>
                  <a:lnTo>
                    <a:pt x="175" y="232"/>
                  </a:lnTo>
                  <a:lnTo>
                    <a:pt x="187" y="226"/>
                  </a:lnTo>
                  <a:lnTo>
                    <a:pt x="198" y="220"/>
                  </a:lnTo>
                  <a:lnTo>
                    <a:pt x="202" y="217"/>
                  </a:lnTo>
                  <a:lnTo>
                    <a:pt x="207" y="213"/>
                  </a:lnTo>
                  <a:lnTo>
                    <a:pt x="210" y="210"/>
                  </a:lnTo>
                  <a:lnTo>
                    <a:pt x="213" y="205"/>
                  </a:lnTo>
                  <a:lnTo>
                    <a:pt x="216" y="201"/>
                  </a:lnTo>
                  <a:lnTo>
                    <a:pt x="218" y="196"/>
                  </a:lnTo>
                  <a:lnTo>
                    <a:pt x="219" y="191"/>
                  </a:lnTo>
                  <a:lnTo>
                    <a:pt x="219" y="186"/>
                  </a:lnTo>
                  <a:lnTo>
                    <a:pt x="221" y="175"/>
                  </a:lnTo>
                  <a:lnTo>
                    <a:pt x="227" y="161"/>
                  </a:lnTo>
                  <a:lnTo>
                    <a:pt x="231" y="150"/>
                  </a:lnTo>
                  <a:lnTo>
                    <a:pt x="233" y="143"/>
                  </a:lnTo>
                  <a:lnTo>
                    <a:pt x="229" y="149"/>
                  </a:lnTo>
                  <a:lnTo>
                    <a:pt x="228" y="153"/>
                  </a:lnTo>
                  <a:lnTo>
                    <a:pt x="229" y="153"/>
                  </a:lnTo>
                  <a:lnTo>
                    <a:pt x="231" y="152"/>
                  </a:lnTo>
                  <a:lnTo>
                    <a:pt x="237" y="146"/>
                  </a:lnTo>
                  <a:lnTo>
                    <a:pt x="240" y="143"/>
                  </a:lnTo>
                  <a:lnTo>
                    <a:pt x="239" y="143"/>
                  </a:lnTo>
                  <a:lnTo>
                    <a:pt x="238" y="146"/>
                  </a:lnTo>
                  <a:lnTo>
                    <a:pt x="237" y="150"/>
                  </a:lnTo>
                  <a:lnTo>
                    <a:pt x="237" y="155"/>
                  </a:lnTo>
                  <a:lnTo>
                    <a:pt x="238" y="160"/>
                  </a:lnTo>
                  <a:lnTo>
                    <a:pt x="239" y="166"/>
                  </a:lnTo>
                  <a:lnTo>
                    <a:pt x="240" y="174"/>
                  </a:lnTo>
                  <a:lnTo>
                    <a:pt x="243" y="181"/>
                  </a:lnTo>
                  <a:lnTo>
                    <a:pt x="246" y="187"/>
                  </a:lnTo>
                  <a:lnTo>
                    <a:pt x="251" y="193"/>
                  </a:lnTo>
                  <a:lnTo>
                    <a:pt x="256" y="198"/>
                  </a:lnTo>
                  <a:lnTo>
                    <a:pt x="264" y="202"/>
                  </a:lnTo>
                  <a:lnTo>
                    <a:pt x="272" y="205"/>
                  </a:lnTo>
                  <a:lnTo>
                    <a:pt x="282" y="207"/>
                  </a:lnTo>
                  <a:lnTo>
                    <a:pt x="293" y="206"/>
                  </a:lnTo>
                  <a:lnTo>
                    <a:pt x="306" y="204"/>
                  </a:lnTo>
                  <a:lnTo>
                    <a:pt x="311" y="206"/>
                  </a:lnTo>
                  <a:lnTo>
                    <a:pt x="317" y="206"/>
                  </a:lnTo>
                  <a:lnTo>
                    <a:pt x="320" y="205"/>
                  </a:lnTo>
                  <a:lnTo>
                    <a:pt x="323" y="204"/>
                  </a:lnTo>
                  <a:lnTo>
                    <a:pt x="325" y="201"/>
                  </a:lnTo>
                  <a:lnTo>
                    <a:pt x="327" y="198"/>
                  </a:lnTo>
                  <a:lnTo>
                    <a:pt x="328" y="193"/>
                  </a:lnTo>
                  <a:lnTo>
                    <a:pt x="328" y="188"/>
                  </a:lnTo>
                  <a:lnTo>
                    <a:pt x="324" y="176"/>
                  </a:lnTo>
                  <a:lnTo>
                    <a:pt x="319" y="161"/>
                  </a:lnTo>
                  <a:lnTo>
                    <a:pt x="310" y="146"/>
                  </a:lnTo>
                  <a:lnTo>
                    <a:pt x="299" y="130"/>
                  </a:lnTo>
                  <a:lnTo>
                    <a:pt x="307" y="124"/>
                  </a:lnTo>
                  <a:lnTo>
                    <a:pt x="312" y="118"/>
                  </a:lnTo>
                  <a:lnTo>
                    <a:pt x="319" y="109"/>
                  </a:lnTo>
                  <a:lnTo>
                    <a:pt x="324" y="101"/>
                  </a:lnTo>
                  <a:lnTo>
                    <a:pt x="334" y="84"/>
                  </a:lnTo>
                  <a:lnTo>
                    <a:pt x="344" y="66"/>
                  </a:lnTo>
                  <a:lnTo>
                    <a:pt x="354" y="47"/>
                  </a:lnTo>
                  <a:lnTo>
                    <a:pt x="366" y="30"/>
                  </a:lnTo>
                  <a:lnTo>
                    <a:pt x="374" y="22"/>
                  </a:lnTo>
                  <a:lnTo>
                    <a:pt x="381" y="14"/>
                  </a:lnTo>
                  <a:lnTo>
                    <a:pt x="389" y="7"/>
                  </a:lnTo>
                  <a:lnTo>
                    <a:pt x="399" y="0"/>
                  </a:lnTo>
                  <a:lnTo>
                    <a:pt x="399" y="9"/>
                  </a:lnTo>
                  <a:lnTo>
                    <a:pt x="400" y="16"/>
                  </a:lnTo>
                  <a:lnTo>
                    <a:pt x="401" y="23"/>
                  </a:lnTo>
                  <a:lnTo>
                    <a:pt x="403" y="29"/>
                  </a:lnTo>
                  <a:lnTo>
                    <a:pt x="408" y="41"/>
                  </a:lnTo>
                  <a:lnTo>
                    <a:pt x="413" y="50"/>
                  </a:lnTo>
                  <a:lnTo>
                    <a:pt x="421" y="59"/>
                  </a:lnTo>
                  <a:lnTo>
                    <a:pt x="430" y="68"/>
                  </a:lnTo>
                  <a:lnTo>
                    <a:pt x="439" y="75"/>
                  </a:lnTo>
                  <a:lnTo>
                    <a:pt x="447" y="81"/>
                  </a:lnTo>
                  <a:lnTo>
                    <a:pt x="467" y="93"/>
                  </a:lnTo>
                  <a:lnTo>
                    <a:pt x="486" y="106"/>
                  </a:lnTo>
                  <a:lnTo>
                    <a:pt x="493" y="113"/>
                  </a:lnTo>
                  <a:lnTo>
                    <a:pt x="501" y="123"/>
                  </a:lnTo>
                  <a:lnTo>
                    <a:pt x="508" y="132"/>
                  </a:lnTo>
                  <a:lnTo>
                    <a:pt x="512" y="143"/>
                  </a:lnTo>
                  <a:lnTo>
                    <a:pt x="504" y="146"/>
                  </a:lnTo>
                  <a:lnTo>
                    <a:pt x="499" y="149"/>
                  </a:lnTo>
                  <a:lnTo>
                    <a:pt x="493" y="150"/>
                  </a:lnTo>
                  <a:lnTo>
                    <a:pt x="489" y="151"/>
                  </a:lnTo>
                  <a:lnTo>
                    <a:pt x="478" y="152"/>
                  </a:lnTo>
                  <a:lnTo>
                    <a:pt x="465" y="155"/>
                  </a:lnTo>
                  <a:lnTo>
                    <a:pt x="463" y="166"/>
                  </a:lnTo>
                  <a:lnTo>
                    <a:pt x="458" y="180"/>
                  </a:lnTo>
                  <a:lnTo>
                    <a:pt x="454" y="193"/>
                  </a:lnTo>
                  <a:lnTo>
                    <a:pt x="452" y="204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89B7562-79BD-4A0A-B64E-A2803014F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8" y="2420"/>
              <a:ext cx="77" cy="89"/>
            </a:xfrm>
            <a:custGeom>
              <a:avLst/>
              <a:gdLst>
                <a:gd name="T0" fmla="*/ 0 w 232"/>
                <a:gd name="T1" fmla="*/ 0 h 289"/>
                <a:gd name="T2" fmla="*/ 0 w 232"/>
                <a:gd name="T3" fmla="*/ 0 h 289"/>
                <a:gd name="T4" fmla="*/ 0 w 232"/>
                <a:gd name="T5" fmla="*/ 0 h 289"/>
                <a:gd name="T6" fmla="*/ 0 w 232"/>
                <a:gd name="T7" fmla="*/ 0 h 289"/>
                <a:gd name="T8" fmla="*/ 0 w 232"/>
                <a:gd name="T9" fmla="*/ 0 h 289"/>
                <a:gd name="T10" fmla="*/ 0 w 232"/>
                <a:gd name="T11" fmla="*/ 0 h 289"/>
                <a:gd name="T12" fmla="*/ 0 w 232"/>
                <a:gd name="T13" fmla="*/ 0 h 289"/>
                <a:gd name="T14" fmla="*/ 0 w 232"/>
                <a:gd name="T15" fmla="*/ 0 h 289"/>
                <a:gd name="T16" fmla="*/ 0 w 232"/>
                <a:gd name="T17" fmla="*/ 0 h 289"/>
                <a:gd name="T18" fmla="*/ 0 w 232"/>
                <a:gd name="T19" fmla="*/ 0 h 289"/>
                <a:gd name="T20" fmla="*/ 0 w 232"/>
                <a:gd name="T21" fmla="*/ 0 h 289"/>
                <a:gd name="T22" fmla="*/ 0 w 232"/>
                <a:gd name="T23" fmla="*/ 0 h 289"/>
                <a:gd name="T24" fmla="*/ 0 w 232"/>
                <a:gd name="T25" fmla="*/ 0 h 289"/>
                <a:gd name="T26" fmla="*/ 0 w 232"/>
                <a:gd name="T27" fmla="*/ 0 h 289"/>
                <a:gd name="T28" fmla="*/ 0 w 232"/>
                <a:gd name="T29" fmla="*/ 0 h 289"/>
                <a:gd name="T30" fmla="*/ 0 w 232"/>
                <a:gd name="T31" fmla="*/ 0 h 289"/>
                <a:gd name="T32" fmla="*/ 0 w 232"/>
                <a:gd name="T33" fmla="*/ 0 h 289"/>
                <a:gd name="T34" fmla="*/ 0 w 232"/>
                <a:gd name="T35" fmla="*/ 0 h 289"/>
                <a:gd name="T36" fmla="*/ 0 w 232"/>
                <a:gd name="T37" fmla="*/ 0 h 289"/>
                <a:gd name="T38" fmla="*/ 0 w 232"/>
                <a:gd name="T39" fmla="*/ 0 h 289"/>
                <a:gd name="T40" fmla="*/ 0 w 232"/>
                <a:gd name="T41" fmla="*/ 0 h 289"/>
                <a:gd name="T42" fmla="*/ 0 w 232"/>
                <a:gd name="T43" fmla="*/ 0 h 289"/>
                <a:gd name="T44" fmla="*/ 0 w 232"/>
                <a:gd name="T45" fmla="*/ 0 h 289"/>
                <a:gd name="T46" fmla="*/ 0 w 232"/>
                <a:gd name="T47" fmla="*/ 0 h 289"/>
                <a:gd name="T48" fmla="*/ 0 w 232"/>
                <a:gd name="T49" fmla="*/ 0 h 289"/>
                <a:gd name="T50" fmla="*/ 0 w 232"/>
                <a:gd name="T51" fmla="*/ 0 h 289"/>
                <a:gd name="T52" fmla="*/ 0 w 232"/>
                <a:gd name="T53" fmla="*/ 0 h 289"/>
                <a:gd name="T54" fmla="*/ 0 w 232"/>
                <a:gd name="T55" fmla="*/ 0 h 289"/>
                <a:gd name="T56" fmla="*/ 0 w 232"/>
                <a:gd name="T57" fmla="*/ 0 h 289"/>
                <a:gd name="T58" fmla="*/ 0 w 232"/>
                <a:gd name="T59" fmla="*/ 0 h 289"/>
                <a:gd name="T60" fmla="*/ 0 w 232"/>
                <a:gd name="T61" fmla="*/ 0 h 289"/>
                <a:gd name="T62" fmla="*/ 0 w 232"/>
                <a:gd name="T63" fmla="*/ 0 h 289"/>
                <a:gd name="T64" fmla="*/ 0 w 232"/>
                <a:gd name="T65" fmla="*/ 0 h 289"/>
                <a:gd name="T66" fmla="*/ 0 w 232"/>
                <a:gd name="T67" fmla="*/ 0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2"/>
                <a:gd name="T103" fmla="*/ 0 h 289"/>
                <a:gd name="T104" fmla="*/ 232 w 232"/>
                <a:gd name="T105" fmla="*/ 289 h 2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2" h="289">
                  <a:moveTo>
                    <a:pt x="140" y="6"/>
                  </a:moveTo>
                  <a:lnTo>
                    <a:pt x="151" y="24"/>
                  </a:lnTo>
                  <a:lnTo>
                    <a:pt x="159" y="41"/>
                  </a:lnTo>
                  <a:lnTo>
                    <a:pt x="165" y="48"/>
                  </a:lnTo>
                  <a:lnTo>
                    <a:pt x="170" y="54"/>
                  </a:lnTo>
                  <a:lnTo>
                    <a:pt x="174" y="56"/>
                  </a:lnTo>
                  <a:lnTo>
                    <a:pt x="177" y="59"/>
                  </a:lnTo>
                  <a:lnTo>
                    <a:pt x="181" y="60"/>
                  </a:lnTo>
                  <a:lnTo>
                    <a:pt x="186" y="62"/>
                  </a:lnTo>
                  <a:lnTo>
                    <a:pt x="186" y="166"/>
                  </a:lnTo>
                  <a:lnTo>
                    <a:pt x="187" y="183"/>
                  </a:lnTo>
                  <a:lnTo>
                    <a:pt x="189" y="196"/>
                  </a:lnTo>
                  <a:lnTo>
                    <a:pt x="191" y="202"/>
                  </a:lnTo>
                  <a:lnTo>
                    <a:pt x="193" y="207"/>
                  </a:lnTo>
                  <a:lnTo>
                    <a:pt x="196" y="212"/>
                  </a:lnTo>
                  <a:lnTo>
                    <a:pt x="199" y="216"/>
                  </a:lnTo>
                  <a:lnTo>
                    <a:pt x="213" y="230"/>
                  </a:lnTo>
                  <a:lnTo>
                    <a:pt x="232" y="246"/>
                  </a:lnTo>
                  <a:lnTo>
                    <a:pt x="232" y="289"/>
                  </a:lnTo>
                  <a:lnTo>
                    <a:pt x="219" y="288"/>
                  </a:lnTo>
                  <a:lnTo>
                    <a:pt x="202" y="286"/>
                  </a:lnTo>
                  <a:lnTo>
                    <a:pt x="186" y="282"/>
                  </a:lnTo>
                  <a:lnTo>
                    <a:pt x="172" y="277"/>
                  </a:lnTo>
                  <a:lnTo>
                    <a:pt x="151" y="264"/>
                  </a:lnTo>
                  <a:lnTo>
                    <a:pt x="131" y="249"/>
                  </a:lnTo>
                  <a:lnTo>
                    <a:pt x="113" y="235"/>
                  </a:lnTo>
                  <a:lnTo>
                    <a:pt x="97" y="221"/>
                  </a:lnTo>
                  <a:lnTo>
                    <a:pt x="81" y="207"/>
                  </a:lnTo>
                  <a:lnTo>
                    <a:pt x="68" y="191"/>
                  </a:lnTo>
                  <a:lnTo>
                    <a:pt x="56" y="176"/>
                  </a:lnTo>
                  <a:lnTo>
                    <a:pt x="46" y="160"/>
                  </a:lnTo>
                  <a:lnTo>
                    <a:pt x="31" y="145"/>
                  </a:lnTo>
                  <a:lnTo>
                    <a:pt x="15" y="132"/>
                  </a:lnTo>
                  <a:lnTo>
                    <a:pt x="9" y="126"/>
                  </a:lnTo>
                  <a:lnTo>
                    <a:pt x="4" y="120"/>
                  </a:lnTo>
                  <a:lnTo>
                    <a:pt x="2" y="117"/>
                  </a:lnTo>
                  <a:lnTo>
                    <a:pt x="1" y="113"/>
                  </a:lnTo>
                  <a:lnTo>
                    <a:pt x="0" y="109"/>
                  </a:lnTo>
                  <a:lnTo>
                    <a:pt x="0" y="105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3" y="92"/>
                  </a:lnTo>
                  <a:lnTo>
                    <a:pt x="7" y="88"/>
                  </a:lnTo>
                  <a:lnTo>
                    <a:pt x="11" y="79"/>
                  </a:lnTo>
                  <a:lnTo>
                    <a:pt x="13" y="74"/>
                  </a:lnTo>
                  <a:lnTo>
                    <a:pt x="12" y="52"/>
                  </a:lnTo>
                  <a:lnTo>
                    <a:pt x="10" y="33"/>
                  </a:lnTo>
                  <a:lnTo>
                    <a:pt x="7" y="1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1"/>
                  </a:lnTo>
                  <a:lnTo>
                    <a:pt x="26" y="3"/>
                  </a:lnTo>
                  <a:lnTo>
                    <a:pt x="32" y="5"/>
                  </a:lnTo>
                  <a:lnTo>
                    <a:pt x="42" y="10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8" y="26"/>
                  </a:lnTo>
                  <a:lnTo>
                    <a:pt x="73" y="28"/>
                  </a:lnTo>
                  <a:lnTo>
                    <a:pt x="77" y="29"/>
                  </a:lnTo>
                  <a:lnTo>
                    <a:pt x="81" y="31"/>
                  </a:lnTo>
                  <a:lnTo>
                    <a:pt x="86" y="31"/>
                  </a:lnTo>
                  <a:lnTo>
                    <a:pt x="91" y="31"/>
                  </a:lnTo>
                  <a:lnTo>
                    <a:pt x="98" y="28"/>
                  </a:lnTo>
                  <a:lnTo>
                    <a:pt x="105" y="26"/>
                  </a:lnTo>
                  <a:lnTo>
                    <a:pt x="112" y="23"/>
                  </a:lnTo>
                  <a:lnTo>
                    <a:pt x="120" y="19"/>
                  </a:lnTo>
                  <a:lnTo>
                    <a:pt x="127" y="15"/>
                  </a:lnTo>
                  <a:lnTo>
                    <a:pt x="133" y="11"/>
                  </a:lnTo>
                  <a:lnTo>
                    <a:pt x="140" y="6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C603C2F4-D407-4D0F-84FA-897CA2B7E250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5079112" y="1043549"/>
            <a:ext cx="3355975" cy="1069975"/>
          </a:xfrm>
          <a:custGeom>
            <a:avLst/>
            <a:gdLst>
              <a:gd name="T0" fmla="*/ 2147483646 w 7049"/>
              <a:gd name="T1" fmla="*/ 2147483646 h 2048"/>
              <a:gd name="T2" fmla="*/ 2147483646 w 7049"/>
              <a:gd name="T3" fmla="*/ 2147483646 h 2048"/>
              <a:gd name="T4" fmla="*/ 2147483646 w 7049"/>
              <a:gd name="T5" fmla="*/ 2147483646 h 2048"/>
              <a:gd name="T6" fmla="*/ 2147483646 w 7049"/>
              <a:gd name="T7" fmla="*/ 2147483646 h 2048"/>
              <a:gd name="T8" fmla="*/ 2147483646 w 7049"/>
              <a:gd name="T9" fmla="*/ 2147483646 h 2048"/>
              <a:gd name="T10" fmla="*/ 2147483646 w 7049"/>
              <a:gd name="T11" fmla="*/ 2147483646 h 2048"/>
              <a:gd name="T12" fmla="*/ 2147483646 w 7049"/>
              <a:gd name="T13" fmla="*/ 2147483646 h 2048"/>
              <a:gd name="T14" fmla="*/ 2147483646 w 7049"/>
              <a:gd name="T15" fmla="*/ 2147483646 h 2048"/>
              <a:gd name="T16" fmla="*/ 2147483646 w 7049"/>
              <a:gd name="T17" fmla="*/ 2147483646 h 2048"/>
              <a:gd name="T18" fmla="*/ 2147483646 w 7049"/>
              <a:gd name="T19" fmla="*/ 2147483646 h 2048"/>
              <a:gd name="T20" fmla="*/ 2147483646 w 7049"/>
              <a:gd name="T21" fmla="*/ 2147483646 h 2048"/>
              <a:gd name="T22" fmla="*/ 2147483646 w 7049"/>
              <a:gd name="T23" fmla="*/ 2147483646 h 2048"/>
              <a:gd name="T24" fmla="*/ 2147483646 w 7049"/>
              <a:gd name="T25" fmla="*/ 2147483646 h 2048"/>
              <a:gd name="T26" fmla="*/ 2147483646 w 7049"/>
              <a:gd name="T27" fmla="*/ 2147483646 h 2048"/>
              <a:gd name="T28" fmla="*/ 2147483646 w 7049"/>
              <a:gd name="T29" fmla="*/ 2147483646 h 2048"/>
              <a:gd name="T30" fmla="*/ 2147483646 w 7049"/>
              <a:gd name="T31" fmla="*/ 2147483646 h 2048"/>
              <a:gd name="T32" fmla="*/ 2147483646 w 7049"/>
              <a:gd name="T33" fmla="*/ 2147483646 h 2048"/>
              <a:gd name="T34" fmla="*/ 2147483646 w 7049"/>
              <a:gd name="T35" fmla="*/ 2147483646 h 2048"/>
              <a:gd name="T36" fmla="*/ 2147483646 w 7049"/>
              <a:gd name="T37" fmla="*/ 2147483646 h 2048"/>
              <a:gd name="T38" fmla="*/ 2147483646 w 7049"/>
              <a:gd name="T39" fmla="*/ 2147483646 h 2048"/>
              <a:gd name="T40" fmla="*/ 2147483646 w 7049"/>
              <a:gd name="T41" fmla="*/ 2147483646 h 2048"/>
              <a:gd name="T42" fmla="*/ 2147483646 w 7049"/>
              <a:gd name="T43" fmla="*/ 2147483646 h 2048"/>
              <a:gd name="T44" fmla="*/ 2147483646 w 7049"/>
              <a:gd name="T45" fmla="*/ 2147483646 h 2048"/>
              <a:gd name="T46" fmla="*/ 2147483646 w 7049"/>
              <a:gd name="T47" fmla="*/ 2147483646 h 2048"/>
              <a:gd name="T48" fmla="*/ 2147483646 w 7049"/>
              <a:gd name="T49" fmla="*/ 2147483646 h 2048"/>
              <a:gd name="T50" fmla="*/ 2147483646 w 7049"/>
              <a:gd name="T51" fmla="*/ 2147483646 h 2048"/>
              <a:gd name="T52" fmla="*/ 2147483646 w 7049"/>
              <a:gd name="T53" fmla="*/ 2147483646 h 2048"/>
              <a:gd name="T54" fmla="*/ 2147483646 w 7049"/>
              <a:gd name="T55" fmla="*/ 2147483646 h 2048"/>
              <a:gd name="T56" fmla="*/ 2147483646 w 7049"/>
              <a:gd name="T57" fmla="*/ 2147483646 h 2048"/>
              <a:gd name="T58" fmla="*/ 2147483646 w 7049"/>
              <a:gd name="T59" fmla="*/ 2147483646 h 2048"/>
              <a:gd name="T60" fmla="*/ 2147483646 w 7049"/>
              <a:gd name="T61" fmla="*/ 2147483646 h 2048"/>
              <a:gd name="T62" fmla="*/ 2147483646 w 7049"/>
              <a:gd name="T63" fmla="*/ 2147483646 h 2048"/>
              <a:gd name="T64" fmla="*/ 2147483646 w 7049"/>
              <a:gd name="T65" fmla="*/ 2147483646 h 2048"/>
              <a:gd name="T66" fmla="*/ 2147483646 w 7049"/>
              <a:gd name="T67" fmla="*/ 2147483646 h 2048"/>
              <a:gd name="T68" fmla="*/ 2147483646 w 7049"/>
              <a:gd name="T69" fmla="*/ 2147483646 h 2048"/>
              <a:gd name="T70" fmla="*/ 2147483646 w 7049"/>
              <a:gd name="T71" fmla="*/ 2147483646 h 2048"/>
              <a:gd name="T72" fmla="*/ 2147483646 w 7049"/>
              <a:gd name="T73" fmla="*/ 2147483646 h 2048"/>
              <a:gd name="T74" fmla="*/ 2147483646 w 7049"/>
              <a:gd name="T75" fmla="*/ 2147483646 h 2048"/>
              <a:gd name="T76" fmla="*/ 2147483646 w 7049"/>
              <a:gd name="T77" fmla="*/ 2147483646 h 2048"/>
              <a:gd name="T78" fmla="*/ 2147483646 w 7049"/>
              <a:gd name="T79" fmla="*/ 2147483646 h 2048"/>
              <a:gd name="T80" fmla="*/ 2147483646 w 7049"/>
              <a:gd name="T81" fmla="*/ 2147483646 h 2048"/>
              <a:gd name="T82" fmla="*/ 2147483646 w 7049"/>
              <a:gd name="T83" fmla="*/ 2147483646 h 2048"/>
              <a:gd name="T84" fmla="*/ 2147483646 w 7049"/>
              <a:gd name="T85" fmla="*/ 2147483646 h 2048"/>
              <a:gd name="T86" fmla="*/ 2147483646 w 7049"/>
              <a:gd name="T87" fmla="*/ 2147483646 h 2048"/>
              <a:gd name="T88" fmla="*/ 2147483646 w 7049"/>
              <a:gd name="T89" fmla="*/ 2147483646 h 2048"/>
              <a:gd name="T90" fmla="*/ 2147483646 w 7049"/>
              <a:gd name="T91" fmla="*/ 2147483646 h 2048"/>
              <a:gd name="T92" fmla="*/ 2147483646 w 7049"/>
              <a:gd name="T93" fmla="*/ 2147483646 h 2048"/>
              <a:gd name="T94" fmla="*/ 2147483646 w 7049"/>
              <a:gd name="T95" fmla="*/ 2147483646 h 2048"/>
              <a:gd name="T96" fmla="*/ 2147483646 w 7049"/>
              <a:gd name="T97" fmla="*/ 2147483646 h 2048"/>
              <a:gd name="T98" fmla="*/ 2147483646 w 7049"/>
              <a:gd name="T99" fmla="*/ 2147483646 h 2048"/>
              <a:gd name="T100" fmla="*/ 2147483646 w 7049"/>
              <a:gd name="T101" fmla="*/ 2147483646 h 2048"/>
              <a:gd name="T102" fmla="*/ 2147483646 w 7049"/>
              <a:gd name="T103" fmla="*/ 2147483646 h 2048"/>
              <a:gd name="T104" fmla="*/ 2147483646 w 7049"/>
              <a:gd name="T105" fmla="*/ 2147483646 h 2048"/>
              <a:gd name="T106" fmla="*/ 2147483646 w 7049"/>
              <a:gd name="T107" fmla="*/ 2147483646 h 2048"/>
              <a:gd name="T108" fmla="*/ 2147483646 w 7049"/>
              <a:gd name="T109" fmla="*/ 2147483646 h 2048"/>
              <a:gd name="T110" fmla="*/ 2147483646 w 7049"/>
              <a:gd name="T111" fmla="*/ 2147483646 h 2048"/>
              <a:gd name="T112" fmla="*/ 2147483646 w 7049"/>
              <a:gd name="T113" fmla="*/ 2147483646 h 2048"/>
              <a:gd name="T114" fmla="*/ 2147483646 w 7049"/>
              <a:gd name="T115" fmla="*/ 2147483646 h 2048"/>
              <a:gd name="T116" fmla="*/ 2147483646 w 7049"/>
              <a:gd name="T117" fmla="*/ 2147483646 h 2048"/>
              <a:gd name="T118" fmla="*/ 2147483646 w 7049"/>
              <a:gd name="T119" fmla="*/ 2147483646 h 2048"/>
              <a:gd name="T120" fmla="*/ 2147483646 w 7049"/>
              <a:gd name="T121" fmla="*/ 2147483646 h 2048"/>
              <a:gd name="T122" fmla="*/ 2147483646 w 7049"/>
              <a:gd name="T123" fmla="*/ 2147483646 h 204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049"/>
              <a:gd name="T187" fmla="*/ 0 h 2048"/>
              <a:gd name="T188" fmla="*/ 7049 w 7049"/>
              <a:gd name="T189" fmla="*/ 2048 h 204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049" h="2048">
                <a:moveTo>
                  <a:pt x="365" y="1401"/>
                </a:moveTo>
                <a:lnTo>
                  <a:pt x="373" y="1401"/>
                </a:lnTo>
                <a:lnTo>
                  <a:pt x="405" y="1401"/>
                </a:lnTo>
                <a:lnTo>
                  <a:pt x="425" y="1388"/>
                </a:lnTo>
                <a:lnTo>
                  <a:pt x="471" y="1388"/>
                </a:lnTo>
                <a:lnTo>
                  <a:pt x="491" y="1401"/>
                </a:lnTo>
                <a:lnTo>
                  <a:pt x="519" y="1426"/>
                </a:lnTo>
                <a:lnTo>
                  <a:pt x="505" y="1451"/>
                </a:lnTo>
                <a:lnTo>
                  <a:pt x="558" y="1451"/>
                </a:lnTo>
                <a:lnTo>
                  <a:pt x="578" y="1499"/>
                </a:lnTo>
                <a:lnTo>
                  <a:pt x="604" y="1493"/>
                </a:lnTo>
                <a:lnTo>
                  <a:pt x="632" y="1512"/>
                </a:lnTo>
                <a:lnTo>
                  <a:pt x="665" y="1499"/>
                </a:lnTo>
                <a:lnTo>
                  <a:pt x="698" y="1524"/>
                </a:lnTo>
                <a:lnTo>
                  <a:pt x="737" y="1524"/>
                </a:lnTo>
                <a:lnTo>
                  <a:pt x="778" y="1543"/>
                </a:lnTo>
                <a:lnTo>
                  <a:pt x="817" y="1555"/>
                </a:lnTo>
                <a:lnTo>
                  <a:pt x="811" y="1586"/>
                </a:lnTo>
                <a:lnTo>
                  <a:pt x="804" y="1623"/>
                </a:lnTo>
                <a:lnTo>
                  <a:pt x="817" y="1647"/>
                </a:lnTo>
                <a:lnTo>
                  <a:pt x="784" y="1647"/>
                </a:lnTo>
                <a:lnTo>
                  <a:pt x="744" y="1660"/>
                </a:lnTo>
                <a:lnTo>
                  <a:pt x="737" y="1691"/>
                </a:lnTo>
                <a:lnTo>
                  <a:pt x="743" y="1690"/>
                </a:lnTo>
                <a:lnTo>
                  <a:pt x="757" y="1685"/>
                </a:lnTo>
                <a:lnTo>
                  <a:pt x="752" y="1691"/>
                </a:lnTo>
                <a:lnTo>
                  <a:pt x="747" y="1696"/>
                </a:lnTo>
                <a:lnTo>
                  <a:pt x="743" y="1701"/>
                </a:lnTo>
                <a:lnTo>
                  <a:pt x="737" y="1705"/>
                </a:lnTo>
                <a:lnTo>
                  <a:pt x="725" y="1713"/>
                </a:lnTo>
                <a:lnTo>
                  <a:pt x="711" y="1721"/>
                </a:lnTo>
                <a:lnTo>
                  <a:pt x="712" y="1724"/>
                </a:lnTo>
                <a:lnTo>
                  <a:pt x="715" y="1728"/>
                </a:lnTo>
                <a:lnTo>
                  <a:pt x="719" y="1731"/>
                </a:lnTo>
                <a:lnTo>
                  <a:pt x="725" y="1733"/>
                </a:lnTo>
                <a:lnTo>
                  <a:pt x="736" y="1738"/>
                </a:lnTo>
                <a:lnTo>
                  <a:pt x="744" y="1740"/>
                </a:lnTo>
                <a:lnTo>
                  <a:pt x="741" y="1749"/>
                </a:lnTo>
                <a:lnTo>
                  <a:pt x="738" y="1756"/>
                </a:lnTo>
                <a:lnTo>
                  <a:pt x="734" y="1763"/>
                </a:lnTo>
                <a:lnTo>
                  <a:pt x="728" y="1769"/>
                </a:lnTo>
                <a:lnTo>
                  <a:pt x="722" y="1774"/>
                </a:lnTo>
                <a:lnTo>
                  <a:pt x="715" y="1779"/>
                </a:lnTo>
                <a:lnTo>
                  <a:pt x="707" y="1785"/>
                </a:lnTo>
                <a:lnTo>
                  <a:pt x="698" y="1790"/>
                </a:lnTo>
                <a:lnTo>
                  <a:pt x="696" y="1796"/>
                </a:lnTo>
                <a:lnTo>
                  <a:pt x="698" y="1801"/>
                </a:lnTo>
                <a:lnTo>
                  <a:pt x="700" y="1806"/>
                </a:lnTo>
                <a:lnTo>
                  <a:pt x="702" y="1809"/>
                </a:lnTo>
                <a:lnTo>
                  <a:pt x="706" y="1812"/>
                </a:lnTo>
                <a:lnTo>
                  <a:pt x="711" y="1815"/>
                </a:lnTo>
                <a:lnTo>
                  <a:pt x="716" y="1817"/>
                </a:lnTo>
                <a:lnTo>
                  <a:pt x="722" y="1819"/>
                </a:lnTo>
                <a:lnTo>
                  <a:pt x="734" y="1823"/>
                </a:lnTo>
                <a:lnTo>
                  <a:pt x="747" y="1828"/>
                </a:lnTo>
                <a:lnTo>
                  <a:pt x="754" y="1831"/>
                </a:lnTo>
                <a:lnTo>
                  <a:pt x="759" y="1835"/>
                </a:lnTo>
                <a:lnTo>
                  <a:pt x="766" y="1840"/>
                </a:lnTo>
                <a:lnTo>
                  <a:pt x="771" y="1845"/>
                </a:lnTo>
                <a:lnTo>
                  <a:pt x="781" y="1854"/>
                </a:lnTo>
                <a:lnTo>
                  <a:pt x="794" y="1861"/>
                </a:lnTo>
                <a:lnTo>
                  <a:pt x="807" y="1868"/>
                </a:lnTo>
                <a:lnTo>
                  <a:pt x="823" y="1875"/>
                </a:lnTo>
                <a:lnTo>
                  <a:pt x="856" y="1887"/>
                </a:lnTo>
                <a:lnTo>
                  <a:pt x="890" y="1901"/>
                </a:lnTo>
                <a:lnTo>
                  <a:pt x="897" y="1901"/>
                </a:lnTo>
                <a:lnTo>
                  <a:pt x="950" y="1919"/>
                </a:lnTo>
                <a:lnTo>
                  <a:pt x="996" y="1931"/>
                </a:lnTo>
                <a:lnTo>
                  <a:pt x="1024" y="1919"/>
                </a:lnTo>
                <a:lnTo>
                  <a:pt x="1070" y="1937"/>
                </a:lnTo>
                <a:lnTo>
                  <a:pt x="1096" y="1956"/>
                </a:lnTo>
                <a:lnTo>
                  <a:pt x="1136" y="1950"/>
                </a:lnTo>
                <a:lnTo>
                  <a:pt x="1176" y="1962"/>
                </a:lnTo>
                <a:lnTo>
                  <a:pt x="1203" y="1980"/>
                </a:lnTo>
                <a:lnTo>
                  <a:pt x="1249" y="2005"/>
                </a:lnTo>
                <a:lnTo>
                  <a:pt x="1282" y="2030"/>
                </a:lnTo>
                <a:lnTo>
                  <a:pt x="1316" y="2048"/>
                </a:lnTo>
                <a:lnTo>
                  <a:pt x="1342" y="2011"/>
                </a:lnTo>
                <a:lnTo>
                  <a:pt x="1355" y="2011"/>
                </a:lnTo>
                <a:lnTo>
                  <a:pt x="1350" y="2009"/>
                </a:lnTo>
                <a:lnTo>
                  <a:pt x="1345" y="2006"/>
                </a:lnTo>
                <a:lnTo>
                  <a:pt x="1341" y="2001"/>
                </a:lnTo>
                <a:lnTo>
                  <a:pt x="1337" y="1998"/>
                </a:lnTo>
                <a:lnTo>
                  <a:pt x="1333" y="1994"/>
                </a:lnTo>
                <a:lnTo>
                  <a:pt x="1331" y="1989"/>
                </a:lnTo>
                <a:lnTo>
                  <a:pt x="1329" y="1985"/>
                </a:lnTo>
                <a:lnTo>
                  <a:pt x="1329" y="1980"/>
                </a:lnTo>
                <a:lnTo>
                  <a:pt x="1318" y="1972"/>
                </a:lnTo>
                <a:lnTo>
                  <a:pt x="1296" y="1952"/>
                </a:lnTo>
                <a:lnTo>
                  <a:pt x="1283" y="1941"/>
                </a:lnTo>
                <a:lnTo>
                  <a:pt x="1273" y="1931"/>
                </a:lnTo>
                <a:lnTo>
                  <a:pt x="1265" y="1923"/>
                </a:lnTo>
                <a:lnTo>
                  <a:pt x="1262" y="1919"/>
                </a:lnTo>
                <a:lnTo>
                  <a:pt x="1255" y="1887"/>
                </a:lnTo>
                <a:lnTo>
                  <a:pt x="1255" y="1869"/>
                </a:lnTo>
                <a:lnTo>
                  <a:pt x="1245" y="1869"/>
                </a:lnTo>
                <a:lnTo>
                  <a:pt x="1237" y="1866"/>
                </a:lnTo>
                <a:lnTo>
                  <a:pt x="1229" y="1862"/>
                </a:lnTo>
                <a:lnTo>
                  <a:pt x="1222" y="1857"/>
                </a:lnTo>
                <a:lnTo>
                  <a:pt x="1217" y="1851"/>
                </a:lnTo>
                <a:lnTo>
                  <a:pt x="1212" y="1844"/>
                </a:lnTo>
                <a:lnTo>
                  <a:pt x="1210" y="1835"/>
                </a:lnTo>
                <a:lnTo>
                  <a:pt x="1209" y="1826"/>
                </a:lnTo>
                <a:lnTo>
                  <a:pt x="1210" y="1821"/>
                </a:lnTo>
                <a:lnTo>
                  <a:pt x="1212" y="1814"/>
                </a:lnTo>
                <a:lnTo>
                  <a:pt x="1216" y="1807"/>
                </a:lnTo>
                <a:lnTo>
                  <a:pt x="1220" y="1799"/>
                </a:lnTo>
                <a:lnTo>
                  <a:pt x="1229" y="1786"/>
                </a:lnTo>
                <a:lnTo>
                  <a:pt x="1236" y="1777"/>
                </a:lnTo>
                <a:lnTo>
                  <a:pt x="1254" y="1767"/>
                </a:lnTo>
                <a:lnTo>
                  <a:pt x="1272" y="1758"/>
                </a:lnTo>
                <a:lnTo>
                  <a:pt x="1287" y="1749"/>
                </a:lnTo>
                <a:lnTo>
                  <a:pt x="1303" y="1740"/>
                </a:lnTo>
                <a:lnTo>
                  <a:pt x="1309" y="1728"/>
                </a:lnTo>
                <a:lnTo>
                  <a:pt x="1282" y="1721"/>
                </a:lnTo>
                <a:lnTo>
                  <a:pt x="1309" y="1703"/>
                </a:lnTo>
                <a:lnTo>
                  <a:pt x="1282" y="1679"/>
                </a:lnTo>
                <a:lnTo>
                  <a:pt x="1255" y="1654"/>
                </a:lnTo>
                <a:lnTo>
                  <a:pt x="1216" y="1654"/>
                </a:lnTo>
                <a:lnTo>
                  <a:pt x="1203" y="1629"/>
                </a:lnTo>
                <a:lnTo>
                  <a:pt x="1183" y="1617"/>
                </a:lnTo>
                <a:lnTo>
                  <a:pt x="1176" y="1586"/>
                </a:lnTo>
                <a:lnTo>
                  <a:pt x="1176" y="1549"/>
                </a:lnTo>
                <a:lnTo>
                  <a:pt x="1189" y="1524"/>
                </a:lnTo>
                <a:lnTo>
                  <a:pt x="1196" y="1499"/>
                </a:lnTo>
                <a:lnTo>
                  <a:pt x="1229" y="1518"/>
                </a:lnTo>
                <a:lnTo>
                  <a:pt x="1262" y="1530"/>
                </a:lnTo>
                <a:lnTo>
                  <a:pt x="1282" y="1524"/>
                </a:lnTo>
                <a:lnTo>
                  <a:pt x="1255" y="1493"/>
                </a:lnTo>
                <a:lnTo>
                  <a:pt x="1289" y="1475"/>
                </a:lnTo>
                <a:lnTo>
                  <a:pt x="1322" y="1444"/>
                </a:lnTo>
                <a:lnTo>
                  <a:pt x="1355" y="1438"/>
                </a:lnTo>
                <a:lnTo>
                  <a:pt x="1395" y="1438"/>
                </a:lnTo>
                <a:lnTo>
                  <a:pt x="1422" y="1426"/>
                </a:lnTo>
                <a:lnTo>
                  <a:pt x="1468" y="1438"/>
                </a:lnTo>
                <a:lnTo>
                  <a:pt x="1514" y="1457"/>
                </a:lnTo>
                <a:lnTo>
                  <a:pt x="1555" y="1493"/>
                </a:lnTo>
                <a:lnTo>
                  <a:pt x="1601" y="1487"/>
                </a:lnTo>
                <a:lnTo>
                  <a:pt x="1641" y="1469"/>
                </a:lnTo>
                <a:lnTo>
                  <a:pt x="1674" y="1469"/>
                </a:lnTo>
                <a:lnTo>
                  <a:pt x="1714" y="1463"/>
                </a:lnTo>
                <a:lnTo>
                  <a:pt x="1754" y="1481"/>
                </a:lnTo>
                <a:lnTo>
                  <a:pt x="1800" y="1493"/>
                </a:lnTo>
                <a:lnTo>
                  <a:pt x="1847" y="1487"/>
                </a:lnTo>
                <a:lnTo>
                  <a:pt x="1893" y="1469"/>
                </a:lnTo>
                <a:lnTo>
                  <a:pt x="1893" y="1444"/>
                </a:lnTo>
                <a:lnTo>
                  <a:pt x="1860" y="1438"/>
                </a:lnTo>
                <a:lnTo>
                  <a:pt x="1821" y="1426"/>
                </a:lnTo>
                <a:lnTo>
                  <a:pt x="1793" y="1414"/>
                </a:lnTo>
                <a:lnTo>
                  <a:pt x="1834" y="1401"/>
                </a:lnTo>
                <a:lnTo>
                  <a:pt x="1827" y="1364"/>
                </a:lnTo>
                <a:lnTo>
                  <a:pt x="1880" y="1358"/>
                </a:lnTo>
                <a:lnTo>
                  <a:pt x="1814" y="1309"/>
                </a:lnTo>
                <a:lnTo>
                  <a:pt x="1920" y="1291"/>
                </a:lnTo>
                <a:lnTo>
                  <a:pt x="2006" y="1284"/>
                </a:lnTo>
                <a:lnTo>
                  <a:pt x="2020" y="1259"/>
                </a:lnTo>
                <a:lnTo>
                  <a:pt x="2080" y="1253"/>
                </a:lnTo>
                <a:lnTo>
                  <a:pt x="2139" y="1241"/>
                </a:lnTo>
                <a:lnTo>
                  <a:pt x="2159" y="1216"/>
                </a:lnTo>
                <a:lnTo>
                  <a:pt x="2226" y="1229"/>
                </a:lnTo>
                <a:lnTo>
                  <a:pt x="2265" y="1222"/>
                </a:lnTo>
                <a:lnTo>
                  <a:pt x="2292" y="1241"/>
                </a:lnTo>
                <a:lnTo>
                  <a:pt x="2298" y="1291"/>
                </a:lnTo>
                <a:lnTo>
                  <a:pt x="2339" y="1291"/>
                </a:lnTo>
                <a:lnTo>
                  <a:pt x="2352" y="1277"/>
                </a:lnTo>
                <a:lnTo>
                  <a:pt x="2372" y="1291"/>
                </a:lnTo>
                <a:lnTo>
                  <a:pt x="2411" y="1297"/>
                </a:lnTo>
                <a:lnTo>
                  <a:pt x="2431" y="1297"/>
                </a:lnTo>
                <a:lnTo>
                  <a:pt x="2431" y="1333"/>
                </a:lnTo>
                <a:lnTo>
                  <a:pt x="2472" y="1327"/>
                </a:lnTo>
                <a:lnTo>
                  <a:pt x="2511" y="1309"/>
                </a:lnTo>
                <a:lnTo>
                  <a:pt x="2551" y="1277"/>
                </a:lnTo>
                <a:lnTo>
                  <a:pt x="2577" y="1265"/>
                </a:lnTo>
                <a:lnTo>
                  <a:pt x="2577" y="1297"/>
                </a:lnTo>
                <a:lnTo>
                  <a:pt x="2618" y="1315"/>
                </a:lnTo>
                <a:lnTo>
                  <a:pt x="2664" y="1333"/>
                </a:lnTo>
                <a:lnTo>
                  <a:pt x="2704" y="1376"/>
                </a:lnTo>
                <a:lnTo>
                  <a:pt x="2757" y="1420"/>
                </a:lnTo>
                <a:lnTo>
                  <a:pt x="2803" y="1457"/>
                </a:lnTo>
                <a:lnTo>
                  <a:pt x="2823" y="1487"/>
                </a:lnTo>
                <a:lnTo>
                  <a:pt x="2836" y="1457"/>
                </a:lnTo>
                <a:lnTo>
                  <a:pt x="2864" y="1451"/>
                </a:lnTo>
                <a:lnTo>
                  <a:pt x="2884" y="1475"/>
                </a:lnTo>
                <a:lnTo>
                  <a:pt x="2923" y="1487"/>
                </a:lnTo>
                <a:lnTo>
                  <a:pt x="2969" y="1481"/>
                </a:lnTo>
                <a:lnTo>
                  <a:pt x="2997" y="1469"/>
                </a:lnTo>
                <a:lnTo>
                  <a:pt x="3036" y="1499"/>
                </a:lnTo>
                <a:lnTo>
                  <a:pt x="3082" y="1524"/>
                </a:lnTo>
                <a:lnTo>
                  <a:pt x="3123" y="1549"/>
                </a:lnTo>
                <a:lnTo>
                  <a:pt x="3176" y="1555"/>
                </a:lnTo>
                <a:lnTo>
                  <a:pt x="3182" y="1562"/>
                </a:lnTo>
                <a:lnTo>
                  <a:pt x="3186" y="1560"/>
                </a:lnTo>
                <a:lnTo>
                  <a:pt x="3189" y="1557"/>
                </a:lnTo>
                <a:lnTo>
                  <a:pt x="3193" y="1556"/>
                </a:lnTo>
                <a:lnTo>
                  <a:pt x="3198" y="1555"/>
                </a:lnTo>
                <a:lnTo>
                  <a:pt x="3211" y="1555"/>
                </a:lnTo>
                <a:lnTo>
                  <a:pt x="3228" y="1555"/>
                </a:lnTo>
                <a:lnTo>
                  <a:pt x="3234" y="1554"/>
                </a:lnTo>
                <a:lnTo>
                  <a:pt x="3239" y="1552"/>
                </a:lnTo>
                <a:lnTo>
                  <a:pt x="3246" y="1549"/>
                </a:lnTo>
                <a:lnTo>
                  <a:pt x="3251" y="1546"/>
                </a:lnTo>
                <a:lnTo>
                  <a:pt x="3261" y="1539"/>
                </a:lnTo>
                <a:lnTo>
                  <a:pt x="3269" y="1537"/>
                </a:lnTo>
                <a:lnTo>
                  <a:pt x="3278" y="1536"/>
                </a:lnTo>
                <a:lnTo>
                  <a:pt x="3288" y="1534"/>
                </a:lnTo>
                <a:lnTo>
                  <a:pt x="3296" y="1531"/>
                </a:lnTo>
                <a:lnTo>
                  <a:pt x="3304" y="1527"/>
                </a:lnTo>
                <a:lnTo>
                  <a:pt x="3320" y="1517"/>
                </a:lnTo>
                <a:lnTo>
                  <a:pt x="3335" y="1506"/>
                </a:lnTo>
                <a:lnTo>
                  <a:pt x="3350" y="1494"/>
                </a:lnTo>
                <a:lnTo>
                  <a:pt x="3366" y="1485"/>
                </a:lnTo>
                <a:lnTo>
                  <a:pt x="3374" y="1481"/>
                </a:lnTo>
                <a:lnTo>
                  <a:pt x="3383" y="1478"/>
                </a:lnTo>
                <a:lnTo>
                  <a:pt x="3392" y="1476"/>
                </a:lnTo>
                <a:lnTo>
                  <a:pt x="3402" y="1475"/>
                </a:lnTo>
                <a:lnTo>
                  <a:pt x="3413" y="1476"/>
                </a:lnTo>
                <a:lnTo>
                  <a:pt x="3423" y="1477"/>
                </a:lnTo>
                <a:lnTo>
                  <a:pt x="3432" y="1479"/>
                </a:lnTo>
                <a:lnTo>
                  <a:pt x="3439" y="1481"/>
                </a:lnTo>
                <a:lnTo>
                  <a:pt x="3447" y="1483"/>
                </a:lnTo>
                <a:lnTo>
                  <a:pt x="3453" y="1485"/>
                </a:lnTo>
                <a:lnTo>
                  <a:pt x="3461" y="1487"/>
                </a:lnTo>
                <a:lnTo>
                  <a:pt x="3468" y="1487"/>
                </a:lnTo>
                <a:lnTo>
                  <a:pt x="3494" y="1475"/>
                </a:lnTo>
                <a:lnTo>
                  <a:pt x="3507" y="1475"/>
                </a:lnTo>
                <a:lnTo>
                  <a:pt x="3522" y="1475"/>
                </a:lnTo>
                <a:lnTo>
                  <a:pt x="3522" y="1483"/>
                </a:lnTo>
                <a:lnTo>
                  <a:pt x="3524" y="1490"/>
                </a:lnTo>
                <a:lnTo>
                  <a:pt x="3526" y="1496"/>
                </a:lnTo>
                <a:lnTo>
                  <a:pt x="3528" y="1501"/>
                </a:lnTo>
                <a:lnTo>
                  <a:pt x="3535" y="1510"/>
                </a:lnTo>
                <a:lnTo>
                  <a:pt x="3541" y="1518"/>
                </a:lnTo>
                <a:lnTo>
                  <a:pt x="3720" y="1518"/>
                </a:lnTo>
                <a:lnTo>
                  <a:pt x="3721" y="1510"/>
                </a:lnTo>
                <a:lnTo>
                  <a:pt x="3720" y="1501"/>
                </a:lnTo>
                <a:lnTo>
                  <a:pt x="3718" y="1494"/>
                </a:lnTo>
                <a:lnTo>
                  <a:pt x="3716" y="1488"/>
                </a:lnTo>
                <a:lnTo>
                  <a:pt x="3713" y="1482"/>
                </a:lnTo>
                <a:lnTo>
                  <a:pt x="3708" y="1477"/>
                </a:lnTo>
                <a:lnTo>
                  <a:pt x="3704" y="1472"/>
                </a:lnTo>
                <a:lnTo>
                  <a:pt x="3699" y="1467"/>
                </a:lnTo>
                <a:lnTo>
                  <a:pt x="3691" y="1459"/>
                </a:lnTo>
                <a:lnTo>
                  <a:pt x="3682" y="1449"/>
                </a:lnTo>
                <a:lnTo>
                  <a:pt x="3679" y="1443"/>
                </a:lnTo>
                <a:lnTo>
                  <a:pt x="3676" y="1438"/>
                </a:lnTo>
                <a:lnTo>
                  <a:pt x="3674" y="1432"/>
                </a:lnTo>
                <a:lnTo>
                  <a:pt x="3674" y="1426"/>
                </a:lnTo>
                <a:lnTo>
                  <a:pt x="3674" y="1418"/>
                </a:lnTo>
                <a:lnTo>
                  <a:pt x="3674" y="1411"/>
                </a:lnTo>
                <a:lnTo>
                  <a:pt x="3674" y="1404"/>
                </a:lnTo>
                <a:lnTo>
                  <a:pt x="3674" y="1395"/>
                </a:lnTo>
                <a:lnTo>
                  <a:pt x="3687" y="1388"/>
                </a:lnTo>
                <a:lnTo>
                  <a:pt x="3880" y="1426"/>
                </a:lnTo>
                <a:lnTo>
                  <a:pt x="3883" y="1437"/>
                </a:lnTo>
                <a:lnTo>
                  <a:pt x="3886" y="1446"/>
                </a:lnTo>
                <a:lnTo>
                  <a:pt x="3890" y="1456"/>
                </a:lnTo>
                <a:lnTo>
                  <a:pt x="3895" y="1464"/>
                </a:lnTo>
                <a:lnTo>
                  <a:pt x="3900" y="1472"/>
                </a:lnTo>
                <a:lnTo>
                  <a:pt x="3906" y="1478"/>
                </a:lnTo>
                <a:lnTo>
                  <a:pt x="3914" y="1484"/>
                </a:lnTo>
                <a:lnTo>
                  <a:pt x="3920" y="1489"/>
                </a:lnTo>
                <a:lnTo>
                  <a:pt x="3929" y="1493"/>
                </a:lnTo>
                <a:lnTo>
                  <a:pt x="3938" y="1496"/>
                </a:lnTo>
                <a:lnTo>
                  <a:pt x="3948" y="1499"/>
                </a:lnTo>
                <a:lnTo>
                  <a:pt x="3957" y="1502"/>
                </a:lnTo>
                <a:lnTo>
                  <a:pt x="3968" y="1504"/>
                </a:lnTo>
                <a:lnTo>
                  <a:pt x="3981" y="1505"/>
                </a:lnTo>
                <a:lnTo>
                  <a:pt x="3993" y="1506"/>
                </a:lnTo>
                <a:lnTo>
                  <a:pt x="4006" y="1506"/>
                </a:lnTo>
                <a:lnTo>
                  <a:pt x="4018" y="1506"/>
                </a:lnTo>
                <a:lnTo>
                  <a:pt x="4029" y="1502"/>
                </a:lnTo>
                <a:lnTo>
                  <a:pt x="4039" y="1500"/>
                </a:lnTo>
                <a:lnTo>
                  <a:pt x="4050" y="1496"/>
                </a:lnTo>
                <a:lnTo>
                  <a:pt x="4060" y="1493"/>
                </a:lnTo>
                <a:lnTo>
                  <a:pt x="4069" y="1490"/>
                </a:lnTo>
                <a:lnTo>
                  <a:pt x="4080" y="1488"/>
                </a:lnTo>
                <a:lnTo>
                  <a:pt x="4093" y="1487"/>
                </a:lnTo>
                <a:lnTo>
                  <a:pt x="4108" y="1488"/>
                </a:lnTo>
                <a:lnTo>
                  <a:pt x="4123" y="1490"/>
                </a:lnTo>
                <a:lnTo>
                  <a:pt x="4136" y="1492"/>
                </a:lnTo>
                <a:lnTo>
                  <a:pt x="4150" y="1496"/>
                </a:lnTo>
                <a:lnTo>
                  <a:pt x="4162" y="1500"/>
                </a:lnTo>
                <a:lnTo>
                  <a:pt x="4173" y="1506"/>
                </a:lnTo>
                <a:lnTo>
                  <a:pt x="4184" y="1511"/>
                </a:lnTo>
                <a:lnTo>
                  <a:pt x="4195" y="1517"/>
                </a:lnTo>
                <a:lnTo>
                  <a:pt x="4214" y="1528"/>
                </a:lnTo>
                <a:lnTo>
                  <a:pt x="4233" y="1539"/>
                </a:lnTo>
                <a:lnTo>
                  <a:pt x="4243" y="1544"/>
                </a:lnTo>
                <a:lnTo>
                  <a:pt x="4253" y="1548"/>
                </a:lnTo>
                <a:lnTo>
                  <a:pt x="4262" y="1552"/>
                </a:lnTo>
                <a:lnTo>
                  <a:pt x="4272" y="1555"/>
                </a:lnTo>
                <a:lnTo>
                  <a:pt x="4306" y="1555"/>
                </a:lnTo>
                <a:lnTo>
                  <a:pt x="4334" y="1555"/>
                </a:lnTo>
                <a:lnTo>
                  <a:pt x="4358" y="1555"/>
                </a:lnTo>
                <a:lnTo>
                  <a:pt x="4378" y="1555"/>
                </a:lnTo>
                <a:lnTo>
                  <a:pt x="4396" y="1555"/>
                </a:lnTo>
                <a:lnTo>
                  <a:pt x="4412" y="1555"/>
                </a:lnTo>
                <a:lnTo>
                  <a:pt x="4427" y="1555"/>
                </a:lnTo>
                <a:lnTo>
                  <a:pt x="4445" y="1555"/>
                </a:lnTo>
                <a:lnTo>
                  <a:pt x="4455" y="1554"/>
                </a:lnTo>
                <a:lnTo>
                  <a:pt x="4464" y="1553"/>
                </a:lnTo>
                <a:lnTo>
                  <a:pt x="4470" y="1550"/>
                </a:lnTo>
                <a:lnTo>
                  <a:pt x="4476" y="1547"/>
                </a:lnTo>
                <a:lnTo>
                  <a:pt x="4480" y="1544"/>
                </a:lnTo>
                <a:lnTo>
                  <a:pt x="4485" y="1539"/>
                </a:lnTo>
                <a:lnTo>
                  <a:pt x="4488" y="1535"/>
                </a:lnTo>
                <a:lnTo>
                  <a:pt x="4490" y="1530"/>
                </a:lnTo>
                <a:lnTo>
                  <a:pt x="4495" y="1522"/>
                </a:lnTo>
                <a:lnTo>
                  <a:pt x="4503" y="1514"/>
                </a:lnTo>
                <a:lnTo>
                  <a:pt x="4509" y="1511"/>
                </a:lnTo>
                <a:lnTo>
                  <a:pt x="4514" y="1508"/>
                </a:lnTo>
                <a:lnTo>
                  <a:pt x="4522" y="1507"/>
                </a:lnTo>
                <a:lnTo>
                  <a:pt x="4531" y="1506"/>
                </a:lnTo>
                <a:lnTo>
                  <a:pt x="4554" y="1507"/>
                </a:lnTo>
                <a:lnTo>
                  <a:pt x="4577" y="1509"/>
                </a:lnTo>
                <a:lnTo>
                  <a:pt x="4599" y="1512"/>
                </a:lnTo>
                <a:lnTo>
                  <a:pt x="4620" y="1515"/>
                </a:lnTo>
                <a:lnTo>
                  <a:pt x="4651" y="1522"/>
                </a:lnTo>
                <a:lnTo>
                  <a:pt x="4663" y="1524"/>
                </a:lnTo>
                <a:lnTo>
                  <a:pt x="4678" y="1524"/>
                </a:lnTo>
                <a:lnTo>
                  <a:pt x="4690" y="1524"/>
                </a:lnTo>
                <a:lnTo>
                  <a:pt x="4700" y="1524"/>
                </a:lnTo>
                <a:lnTo>
                  <a:pt x="4711" y="1524"/>
                </a:lnTo>
                <a:lnTo>
                  <a:pt x="4718" y="1524"/>
                </a:lnTo>
                <a:lnTo>
                  <a:pt x="4727" y="1521"/>
                </a:lnTo>
                <a:lnTo>
                  <a:pt x="4737" y="1518"/>
                </a:lnTo>
                <a:lnTo>
                  <a:pt x="4746" y="1513"/>
                </a:lnTo>
                <a:lnTo>
                  <a:pt x="4755" y="1508"/>
                </a:lnTo>
                <a:lnTo>
                  <a:pt x="4763" y="1501"/>
                </a:lnTo>
                <a:lnTo>
                  <a:pt x="4771" y="1494"/>
                </a:lnTo>
                <a:lnTo>
                  <a:pt x="4777" y="1487"/>
                </a:lnTo>
                <a:lnTo>
                  <a:pt x="4771" y="1484"/>
                </a:lnTo>
                <a:lnTo>
                  <a:pt x="4766" y="1481"/>
                </a:lnTo>
                <a:lnTo>
                  <a:pt x="4760" y="1476"/>
                </a:lnTo>
                <a:lnTo>
                  <a:pt x="4756" y="1471"/>
                </a:lnTo>
                <a:lnTo>
                  <a:pt x="4750" y="1465"/>
                </a:lnTo>
                <a:lnTo>
                  <a:pt x="4747" y="1458"/>
                </a:lnTo>
                <a:lnTo>
                  <a:pt x="4745" y="1452"/>
                </a:lnTo>
                <a:lnTo>
                  <a:pt x="4744" y="1444"/>
                </a:lnTo>
                <a:lnTo>
                  <a:pt x="4745" y="1435"/>
                </a:lnTo>
                <a:lnTo>
                  <a:pt x="4747" y="1428"/>
                </a:lnTo>
                <a:lnTo>
                  <a:pt x="4750" y="1422"/>
                </a:lnTo>
                <a:lnTo>
                  <a:pt x="4754" y="1417"/>
                </a:lnTo>
                <a:lnTo>
                  <a:pt x="4757" y="1411"/>
                </a:lnTo>
                <a:lnTo>
                  <a:pt x="4760" y="1405"/>
                </a:lnTo>
                <a:lnTo>
                  <a:pt x="4762" y="1398"/>
                </a:lnTo>
                <a:lnTo>
                  <a:pt x="4763" y="1388"/>
                </a:lnTo>
                <a:lnTo>
                  <a:pt x="4763" y="1382"/>
                </a:lnTo>
                <a:lnTo>
                  <a:pt x="4761" y="1377"/>
                </a:lnTo>
                <a:lnTo>
                  <a:pt x="4759" y="1372"/>
                </a:lnTo>
                <a:lnTo>
                  <a:pt x="4756" y="1369"/>
                </a:lnTo>
                <a:lnTo>
                  <a:pt x="4747" y="1363"/>
                </a:lnTo>
                <a:lnTo>
                  <a:pt x="4737" y="1359"/>
                </a:lnTo>
                <a:lnTo>
                  <a:pt x="4727" y="1355"/>
                </a:lnTo>
                <a:lnTo>
                  <a:pt x="4718" y="1350"/>
                </a:lnTo>
                <a:lnTo>
                  <a:pt x="4715" y="1347"/>
                </a:lnTo>
                <a:lnTo>
                  <a:pt x="4713" y="1343"/>
                </a:lnTo>
                <a:lnTo>
                  <a:pt x="4711" y="1339"/>
                </a:lnTo>
                <a:lnTo>
                  <a:pt x="4711" y="1333"/>
                </a:lnTo>
                <a:lnTo>
                  <a:pt x="4711" y="1324"/>
                </a:lnTo>
                <a:lnTo>
                  <a:pt x="4711" y="1315"/>
                </a:lnTo>
                <a:lnTo>
                  <a:pt x="4830" y="1297"/>
                </a:lnTo>
                <a:lnTo>
                  <a:pt x="4869" y="1307"/>
                </a:lnTo>
                <a:lnTo>
                  <a:pt x="4898" y="1315"/>
                </a:lnTo>
                <a:lnTo>
                  <a:pt x="4928" y="1322"/>
                </a:lnTo>
                <a:lnTo>
                  <a:pt x="4963" y="1333"/>
                </a:lnTo>
                <a:lnTo>
                  <a:pt x="4974" y="1338"/>
                </a:lnTo>
                <a:lnTo>
                  <a:pt x="4985" y="1343"/>
                </a:lnTo>
                <a:lnTo>
                  <a:pt x="4995" y="1349"/>
                </a:lnTo>
                <a:lnTo>
                  <a:pt x="5005" y="1356"/>
                </a:lnTo>
                <a:lnTo>
                  <a:pt x="5021" y="1371"/>
                </a:lnTo>
                <a:lnTo>
                  <a:pt x="5038" y="1386"/>
                </a:lnTo>
                <a:lnTo>
                  <a:pt x="5046" y="1395"/>
                </a:lnTo>
                <a:lnTo>
                  <a:pt x="5054" y="1402"/>
                </a:lnTo>
                <a:lnTo>
                  <a:pt x="5063" y="1408"/>
                </a:lnTo>
                <a:lnTo>
                  <a:pt x="5073" y="1414"/>
                </a:lnTo>
                <a:lnTo>
                  <a:pt x="5084" y="1419"/>
                </a:lnTo>
                <a:lnTo>
                  <a:pt x="5095" y="1423"/>
                </a:lnTo>
                <a:lnTo>
                  <a:pt x="5108" y="1425"/>
                </a:lnTo>
                <a:lnTo>
                  <a:pt x="5122" y="1426"/>
                </a:lnTo>
                <a:lnTo>
                  <a:pt x="5127" y="1438"/>
                </a:lnTo>
                <a:lnTo>
                  <a:pt x="5132" y="1449"/>
                </a:lnTo>
                <a:lnTo>
                  <a:pt x="5139" y="1459"/>
                </a:lnTo>
                <a:lnTo>
                  <a:pt x="5148" y="1468"/>
                </a:lnTo>
                <a:lnTo>
                  <a:pt x="5156" y="1476"/>
                </a:lnTo>
                <a:lnTo>
                  <a:pt x="5166" y="1484"/>
                </a:lnTo>
                <a:lnTo>
                  <a:pt x="5176" y="1490"/>
                </a:lnTo>
                <a:lnTo>
                  <a:pt x="5188" y="1496"/>
                </a:lnTo>
                <a:lnTo>
                  <a:pt x="5199" y="1502"/>
                </a:lnTo>
                <a:lnTo>
                  <a:pt x="5211" y="1508"/>
                </a:lnTo>
                <a:lnTo>
                  <a:pt x="5225" y="1512"/>
                </a:lnTo>
                <a:lnTo>
                  <a:pt x="5237" y="1516"/>
                </a:lnTo>
                <a:lnTo>
                  <a:pt x="5263" y="1524"/>
                </a:lnTo>
                <a:lnTo>
                  <a:pt x="5288" y="1530"/>
                </a:lnTo>
                <a:lnTo>
                  <a:pt x="5303" y="1536"/>
                </a:lnTo>
                <a:lnTo>
                  <a:pt x="5317" y="1542"/>
                </a:lnTo>
                <a:lnTo>
                  <a:pt x="5330" y="1550"/>
                </a:lnTo>
                <a:lnTo>
                  <a:pt x="5342" y="1558"/>
                </a:lnTo>
                <a:lnTo>
                  <a:pt x="5365" y="1577"/>
                </a:lnTo>
                <a:lnTo>
                  <a:pt x="5388" y="1595"/>
                </a:lnTo>
                <a:lnTo>
                  <a:pt x="5399" y="1604"/>
                </a:lnTo>
                <a:lnTo>
                  <a:pt x="5410" y="1612"/>
                </a:lnTo>
                <a:lnTo>
                  <a:pt x="5422" y="1621"/>
                </a:lnTo>
                <a:lnTo>
                  <a:pt x="5434" y="1628"/>
                </a:lnTo>
                <a:lnTo>
                  <a:pt x="5446" y="1633"/>
                </a:lnTo>
                <a:lnTo>
                  <a:pt x="5460" y="1638"/>
                </a:lnTo>
                <a:lnTo>
                  <a:pt x="5473" y="1640"/>
                </a:lnTo>
                <a:lnTo>
                  <a:pt x="5488" y="1641"/>
                </a:lnTo>
                <a:lnTo>
                  <a:pt x="5497" y="1641"/>
                </a:lnTo>
                <a:lnTo>
                  <a:pt x="5506" y="1640"/>
                </a:lnTo>
                <a:lnTo>
                  <a:pt x="5514" y="1638"/>
                </a:lnTo>
                <a:lnTo>
                  <a:pt x="5522" y="1635"/>
                </a:lnTo>
                <a:lnTo>
                  <a:pt x="5536" y="1628"/>
                </a:lnTo>
                <a:lnTo>
                  <a:pt x="5551" y="1620"/>
                </a:lnTo>
                <a:lnTo>
                  <a:pt x="5565" y="1611"/>
                </a:lnTo>
                <a:lnTo>
                  <a:pt x="5579" y="1605"/>
                </a:lnTo>
                <a:lnTo>
                  <a:pt x="5587" y="1602"/>
                </a:lnTo>
                <a:lnTo>
                  <a:pt x="5596" y="1600"/>
                </a:lnTo>
                <a:lnTo>
                  <a:pt x="5604" y="1599"/>
                </a:lnTo>
                <a:lnTo>
                  <a:pt x="5614" y="1598"/>
                </a:lnTo>
                <a:lnTo>
                  <a:pt x="5621" y="1599"/>
                </a:lnTo>
                <a:lnTo>
                  <a:pt x="5626" y="1601"/>
                </a:lnTo>
                <a:lnTo>
                  <a:pt x="5631" y="1604"/>
                </a:lnTo>
                <a:lnTo>
                  <a:pt x="5635" y="1607"/>
                </a:lnTo>
                <a:lnTo>
                  <a:pt x="5642" y="1613"/>
                </a:lnTo>
                <a:lnTo>
                  <a:pt x="5647" y="1617"/>
                </a:lnTo>
                <a:lnTo>
                  <a:pt x="5647" y="1629"/>
                </a:lnTo>
                <a:lnTo>
                  <a:pt x="5647" y="1638"/>
                </a:lnTo>
                <a:lnTo>
                  <a:pt x="5647" y="1645"/>
                </a:lnTo>
                <a:lnTo>
                  <a:pt x="5647" y="1654"/>
                </a:lnTo>
                <a:lnTo>
                  <a:pt x="5647" y="1662"/>
                </a:lnTo>
                <a:lnTo>
                  <a:pt x="5649" y="1672"/>
                </a:lnTo>
                <a:lnTo>
                  <a:pt x="5652" y="1679"/>
                </a:lnTo>
                <a:lnTo>
                  <a:pt x="5655" y="1686"/>
                </a:lnTo>
                <a:lnTo>
                  <a:pt x="5659" y="1693"/>
                </a:lnTo>
                <a:lnTo>
                  <a:pt x="5664" y="1699"/>
                </a:lnTo>
                <a:lnTo>
                  <a:pt x="5668" y="1704"/>
                </a:lnTo>
                <a:lnTo>
                  <a:pt x="5674" y="1709"/>
                </a:lnTo>
                <a:lnTo>
                  <a:pt x="5674" y="1790"/>
                </a:lnTo>
                <a:lnTo>
                  <a:pt x="5666" y="1791"/>
                </a:lnTo>
                <a:lnTo>
                  <a:pt x="5657" y="1792"/>
                </a:lnTo>
                <a:lnTo>
                  <a:pt x="5649" y="1792"/>
                </a:lnTo>
                <a:lnTo>
                  <a:pt x="5641" y="1792"/>
                </a:lnTo>
                <a:lnTo>
                  <a:pt x="5623" y="1790"/>
                </a:lnTo>
                <a:lnTo>
                  <a:pt x="5608" y="1790"/>
                </a:lnTo>
                <a:lnTo>
                  <a:pt x="5604" y="1790"/>
                </a:lnTo>
                <a:lnTo>
                  <a:pt x="5602" y="1792"/>
                </a:lnTo>
                <a:lnTo>
                  <a:pt x="5600" y="1794"/>
                </a:lnTo>
                <a:lnTo>
                  <a:pt x="5598" y="1796"/>
                </a:lnTo>
                <a:lnTo>
                  <a:pt x="5595" y="1802"/>
                </a:lnTo>
                <a:lnTo>
                  <a:pt x="5593" y="1808"/>
                </a:lnTo>
                <a:lnTo>
                  <a:pt x="5595" y="1818"/>
                </a:lnTo>
                <a:lnTo>
                  <a:pt x="5597" y="1827"/>
                </a:lnTo>
                <a:lnTo>
                  <a:pt x="5600" y="1835"/>
                </a:lnTo>
                <a:lnTo>
                  <a:pt x="5604" y="1844"/>
                </a:lnTo>
                <a:lnTo>
                  <a:pt x="5609" y="1852"/>
                </a:lnTo>
                <a:lnTo>
                  <a:pt x="5614" y="1859"/>
                </a:lnTo>
                <a:lnTo>
                  <a:pt x="5620" y="1865"/>
                </a:lnTo>
                <a:lnTo>
                  <a:pt x="5626" y="1871"/>
                </a:lnTo>
                <a:lnTo>
                  <a:pt x="5637" y="1881"/>
                </a:lnTo>
                <a:lnTo>
                  <a:pt x="5647" y="1890"/>
                </a:lnTo>
                <a:lnTo>
                  <a:pt x="5651" y="1896"/>
                </a:lnTo>
                <a:lnTo>
                  <a:pt x="5653" y="1899"/>
                </a:lnTo>
                <a:lnTo>
                  <a:pt x="5654" y="1903"/>
                </a:lnTo>
                <a:lnTo>
                  <a:pt x="5654" y="1907"/>
                </a:lnTo>
                <a:lnTo>
                  <a:pt x="5747" y="1919"/>
                </a:lnTo>
                <a:lnTo>
                  <a:pt x="5754" y="1918"/>
                </a:lnTo>
                <a:lnTo>
                  <a:pt x="5761" y="1917"/>
                </a:lnTo>
                <a:lnTo>
                  <a:pt x="5768" y="1915"/>
                </a:lnTo>
                <a:lnTo>
                  <a:pt x="5775" y="1912"/>
                </a:lnTo>
                <a:lnTo>
                  <a:pt x="5780" y="1908"/>
                </a:lnTo>
                <a:lnTo>
                  <a:pt x="5786" y="1904"/>
                </a:lnTo>
                <a:lnTo>
                  <a:pt x="5792" y="1899"/>
                </a:lnTo>
                <a:lnTo>
                  <a:pt x="5797" y="1892"/>
                </a:lnTo>
                <a:lnTo>
                  <a:pt x="5807" y="1880"/>
                </a:lnTo>
                <a:lnTo>
                  <a:pt x="5815" y="1865"/>
                </a:lnTo>
                <a:lnTo>
                  <a:pt x="5823" y="1850"/>
                </a:lnTo>
                <a:lnTo>
                  <a:pt x="5830" y="1832"/>
                </a:lnTo>
                <a:lnTo>
                  <a:pt x="5835" y="1815"/>
                </a:lnTo>
                <a:lnTo>
                  <a:pt x="5841" y="1797"/>
                </a:lnTo>
                <a:lnTo>
                  <a:pt x="5845" y="1779"/>
                </a:lnTo>
                <a:lnTo>
                  <a:pt x="5847" y="1763"/>
                </a:lnTo>
                <a:lnTo>
                  <a:pt x="5852" y="1733"/>
                </a:lnTo>
                <a:lnTo>
                  <a:pt x="5853" y="1709"/>
                </a:lnTo>
                <a:lnTo>
                  <a:pt x="5853" y="1694"/>
                </a:lnTo>
                <a:lnTo>
                  <a:pt x="5853" y="1677"/>
                </a:lnTo>
                <a:lnTo>
                  <a:pt x="5853" y="1657"/>
                </a:lnTo>
                <a:lnTo>
                  <a:pt x="5853" y="1635"/>
                </a:lnTo>
                <a:lnTo>
                  <a:pt x="5853" y="1623"/>
                </a:lnTo>
                <a:lnTo>
                  <a:pt x="5853" y="1612"/>
                </a:lnTo>
                <a:lnTo>
                  <a:pt x="5855" y="1607"/>
                </a:lnTo>
                <a:lnTo>
                  <a:pt x="5858" y="1604"/>
                </a:lnTo>
                <a:lnTo>
                  <a:pt x="5865" y="1601"/>
                </a:lnTo>
                <a:lnTo>
                  <a:pt x="5873" y="1598"/>
                </a:lnTo>
                <a:lnTo>
                  <a:pt x="5873" y="1568"/>
                </a:lnTo>
                <a:lnTo>
                  <a:pt x="5867" y="1564"/>
                </a:lnTo>
                <a:lnTo>
                  <a:pt x="5859" y="1558"/>
                </a:lnTo>
                <a:lnTo>
                  <a:pt x="5850" y="1551"/>
                </a:lnTo>
                <a:lnTo>
                  <a:pt x="5843" y="1543"/>
                </a:lnTo>
                <a:lnTo>
                  <a:pt x="5835" y="1534"/>
                </a:lnTo>
                <a:lnTo>
                  <a:pt x="5830" y="1525"/>
                </a:lnTo>
                <a:lnTo>
                  <a:pt x="5827" y="1520"/>
                </a:lnTo>
                <a:lnTo>
                  <a:pt x="5826" y="1516"/>
                </a:lnTo>
                <a:lnTo>
                  <a:pt x="5826" y="1511"/>
                </a:lnTo>
                <a:lnTo>
                  <a:pt x="5826" y="1506"/>
                </a:lnTo>
                <a:lnTo>
                  <a:pt x="5816" y="1498"/>
                </a:lnTo>
                <a:lnTo>
                  <a:pt x="5808" y="1490"/>
                </a:lnTo>
                <a:lnTo>
                  <a:pt x="5799" y="1481"/>
                </a:lnTo>
                <a:lnTo>
                  <a:pt x="5791" y="1472"/>
                </a:lnTo>
                <a:lnTo>
                  <a:pt x="5776" y="1451"/>
                </a:lnTo>
                <a:lnTo>
                  <a:pt x="5761" y="1428"/>
                </a:lnTo>
                <a:lnTo>
                  <a:pt x="5748" y="1404"/>
                </a:lnTo>
                <a:lnTo>
                  <a:pt x="5735" y="1378"/>
                </a:lnTo>
                <a:lnTo>
                  <a:pt x="5721" y="1353"/>
                </a:lnTo>
                <a:lnTo>
                  <a:pt x="5707" y="1327"/>
                </a:lnTo>
                <a:lnTo>
                  <a:pt x="5700" y="1316"/>
                </a:lnTo>
                <a:lnTo>
                  <a:pt x="5692" y="1307"/>
                </a:lnTo>
                <a:lnTo>
                  <a:pt x="5684" y="1299"/>
                </a:lnTo>
                <a:lnTo>
                  <a:pt x="5674" y="1291"/>
                </a:lnTo>
                <a:lnTo>
                  <a:pt x="5664" y="1285"/>
                </a:lnTo>
                <a:lnTo>
                  <a:pt x="5652" y="1279"/>
                </a:lnTo>
                <a:lnTo>
                  <a:pt x="5640" y="1274"/>
                </a:lnTo>
                <a:lnTo>
                  <a:pt x="5628" y="1270"/>
                </a:lnTo>
                <a:lnTo>
                  <a:pt x="5600" y="1263"/>
                </a:lnTo>
                <a:lnTo>
                  <a:pt x="5570" y="1256"/>
                </a:lnTo>
                <a:lnTo>
                  <a:pt x="5540" y="1249"/>
                </a:lnTo>
                <a:lnTo>
                  <a:pt x="5508" y="1241"/>
                </a:lnTo>
                <a:lnTo>
                  <a:pt x="5503" y="1252"/>
                </a:lnTo>
                <a:lnTo>
                  <a:pt x="5500" y="1265"/>
                </a:lnTo>
                <a:lnTo>
                  <a:pt x="5498" y="1272"/>
                </a:lnTo>
                <a:lnTo>
                  <a:pt x="5496" y="1279"/>
                </a:lnTo>
                <a:lnTo>
                  <a:pt x="5492" y="1285"/>
                </a:lnTo>
                <a:lnTo>
                  <a:pt x="5488" y="1291"/>
                </a:lnTo>
                <a:lnTo>
                  <a:pt x="5483" y="1284"/>
                </a:lnTo>
                <a:lnTo>
                  <a:pt x="5476" y="1278"/>
                </a:lnTo>
                <a:lnTo>
                  <a:pt x="5469" y="1275"/>
                </a:lnTo>
                <a:lnTo>
                  <a:pt x="5462" y="1272"/>
                </a:lnTo>
                <a:lnTo>
                  <a:pt x="5446" y="1267"/>
                </a:lnTo>
                <a:lnTo>
                  <a:pt x="5431" y="1264"/>
                </a:lnTo>
                <a:lnTo>
                  <a:pt x="5423" y="1262"/>
                </a:lnTo>
                <a:lnTo>
                  <a:pt x="5417" y="1260"/>
                </a:lnTo>
                <a:lnTo>
                  <a:pt x="5411" y="1257"/>
                </a:lnTo>
                <a:lnTo>
                  <a:pt x="5406" y="1254"/>
                </a:lnTo>
                <a:lnTo>
                  <a:pt x="5401" y="1249"/>
                </a:lnTo>
                <a:lnTo>
                  <a:pt x="5398" y="1244"/>
                </a:lnTo>
                <a:lnTo>
                  <a:pt x="5396" y="1237"/>
                </a:lnTo>
                <a:lnTo>
                  <a:pt x="5395" y="1229"/>
                </a:lnTo>
                <a:lnTo>
                  <a:pt x="5378" y="1226"/>
                </a:lnTo>
                <a:lnTo>
                  <a:pt x="5341" y="1218"/>
                </a:lnTo>
                <a:lnTo>
                  <a:pt x="5322" y="1214"/>
                </a:lnTo>
                <a:lnTo>
                  <a:pt x="5305" y="1210"/>
                </a:lnTo>
                <a:lnTo>
                  <a:pt x="5293" y="1207"/>
                </a:lnTo>
                <a:lnTo>
                  <a:pt x="5288" y="1204"/>
                </a:lnTo>
                <a:lnTo>
                  <a:pt x="5289" y="1197"/>
                </a:lnTo>
                <a:lnTo>
                  <a:pt x="5293" y="1191"/>
                </a:lnTo>
                <a:lnTo>
                  <a:pt x="5298" y="1185"/>
                </a:lnTo>
                <a:lnTo>
                  <a:pt x="5304" y="1180"/>
                </a:lnTo>
                <a:lnTo>
                  <a:pt x="5319" y="1167"/>
                </a:lnTo>
                <a:lnTo>
                  <a:pt x="5334" y="1154"/>
                </a:lnTo>
                <a:lnTo>
                  <a:pt x="5331" y="1147"/>
                </a:lnTo>
                <a:lnTo>
                  <a:pt x="5329" y="1140"/>
                </a:lnTo>
                <a:lnTo>
                  <a:pt x="5328" y="1132"/>
                </a:lnTo>
                <a:lnTo>
                  <a:pt x="5329" y="1125"/>
                </a:lnTo>
                <a:lnTo>
                  <a:pt x="5331" y="1117"/>
                </a:lnTo>
                <a:lnTo>
                  <a:pt x="5334" y="1108"/>
                </a:lnTo>
                <a:lnTo>
                  <a:pt x="5339" y="1100"/>
                </a:lnTo>
                <a:lnTo>
                  <a:pt x="5343" y="1092"/>
                </a:lnTo>
                <a:lnTo>
                  <a:pt x="5365" y="1064"/>
                </a:lnTo>
                <a:lnTo>
                  <a:pt x="5382" y="1043"/>
                </a:lnTo>
                <a:lnTo>
                  <a:pt x="5382" y="964"/>
                </a:lnTo>
                <a:lnTo>
                  <a:pt x="5388" y="962"/>
                </a:lnTo>
                <a:lnTo>
                  <a:pt x="5396" y="961"/>
                </a:lnTo>
                <a:lnTo>
                  <a:pt x="5402" y="961"/>
                </a:lnTo>
                <a:lnTo>
                  <a:pt x="5409" y="962"/>
                </a:lnTo>
                <a:lnTo>
                  <a:pt x="5423" y="963"/>
                </a:lnTo>
                <a:lnTo>
                  <a:pt x="5441" y="964"/>
                </a:lnTo>
                <a:lnTo>
                  <a:pt x="5465" y="964"/>
                </a:lnTo>
                <a:lnTo>
                  <a:pt x="5492" y="966"/>
                </a:lnTo>
                <a:lnTo>
                  <a:pt x="5521" y="968"/>
                </a:lnTo>
                <a:lnTo>
                  <a:pt x="5552" y="970"/>
                </a:lnTo>
                <a:lnTo>
                  <a:pt x="5583" y="972"/>
                </a:lnTo>
                <a:lnTo>
                  <a:pt x="5612" y="974"/>
                </a:lnTo>
                <a:lnTo>
                  <a:pt x="5641" y="975"/>
                </a:lnTo>
                <a:lnTo>
                  <a:pt x="5667" y="976"/>
                </a:lnTo>
                <a:lnTo>
                  <a:pt x="5671" y="975"/>
                </a:lnTo>
                <a:lnTo>
                  <a:pt x="5677" y="972"/>
                </a:lnTo>
                <a:lnTo>
                  <a:pt x="5682" y="968"/>
                </a:lnTo>
                <a:lnTo>
                  <a:pt x="5687" y="964"/>
                </a:lnTo>
                <a:lnTo>
                  <a:pt x="5674" y="945"/>
                </a:lnTo>
                <a:lnTo>
                  <a:pt x="5807" y="945"/>
                </a:lnTo>
                <a:lnTo>
                  <a:pt x="5809" y="949"/>
                </a:lnTo>
                <a:lnTo>
                  <a:pt x="5816" y="955"/>
                </a:lnTo>
                <a:lnTo>
                  <a:pt x="5825" y="962"/>
                </a:lnTo>
                <a:lnTo>
                  <a:pt x="5836" y="969"/>
                </a:lnTo>
                <a:lnTo>
                  <a:pt x="5857" y="982"/>
                </a:lnTo>
                <a:lnTo>
                  <a:pt x="5867" y="988"/>
                </a:lnTo>
                <a:lnTo>
                  <a:pt x="5871" y="988"/>
                </a:lnTo>
                <a:lnTo>
                  <a:pt x="5875" y="987"/>
                </a:lnTo>
                <a:lnTo>
                  <a:pt x="5878" y="985"/>
                </a:lnTo>
                <a:lnTo>
                  <a:pt x="5880" y="983"/>
                </a:lnTo>
                <a:lnTo>
                  <a:pt x="5884" y="979"/>
                </a:lnTo>
                <a:lnTo>
                  <a:pt x="5888" y="973"/>
                </a:lnTo>
                <a:lnTo>
                  <a:pt x="5892" y="967"/>
                </a:lnTo>
                <a:lnTo>
                  <a:pt x="5898" y="963"/>
                </a:lnTo>
                <a:lnTo>
                  <a:pt x="5902" y="961"/>
                </a:lnTo>
                <a:lnTo>
                  <a:pt x="5906" y="959"/>
                </a:lnTo>
                <a:lnTo>
                  <a:pt x="5913" y="958"/>
                </a:lnTo>
                <a:lnTo>
                  <a:pt x="5920" y="958"/>
                </a:lnTo>
                <a:lnTo>
                  <a:pt x="5911" y="954"/>
                </a:lnTo>
                <a:lnTo>
                  <a:pt x="5904" y="950"/>
                </a:lnTo>
                <a:lnTo>
                  <a:pt x="5900" y="945"/>
                </a:lnTo>
                <a:lnTo>
                  <a:pt x="5897" y="941"/>
                </a:lnTo>
                <a:lnTo>
                  <a:pt x="5894" y="935"/>
                </a:lnTo>
                <a:lnTo>
                  <a:pt x="5893" y="927"/>
                </a:lnTo>
                <a:lnTo>
                  <a:pt x="5893" y="916"/>
                </a:lnTo>
                <a:lnTo>
                  <a:pt x="5893" y="902"/>
                </a:lnTo>
                <a:lnTo>
                  <a:pt x="5893" y="886"/>
                </a:lnTo>
                <a:lnTo>
                  <a:pt x="5894" y="871"/>
                </a:lnTo>
                <a:lnTo>
                  <a:pt x="5897" y="858"/>
                </a:lnTo>
                <a:lnTo>
                  <a:pt x="5900" y="846"/>
                </a:lnTo>
                <a:lnTo>
                  <a:pt x="5902" y="841"/>
                </a:lnTo>
                <a:lnTo>
                  <a:pt x="5904" y="835"/>
                </a:lnTo>
                <a:lnTo>
                  <a:pt x="5906" y="831"/>
                </a:lnTo>
                <a:lnTo>
                  <a:pt x="5910" y="828"/>
                </a:lnTo>
                <a:lnTo>
                  <a:pt x="5913" y="825"/>
                </a:lnTo>
                <a:lnTo>
                  <a:pt x="5917" y="823"/>
                </a:lnTo>
                <a:lnTo>
                  <a:pt x="5922" y="822"/>
                </a:lnTo>
                <a:lnTo>
                  <a:pt x="5926" y="822"/>
                </a:lnTo>
                <a:lnTo>
                  <a:pt x="5945" y="822"/>
                </a:lnTo>
                <a:lnTo>
                  <a:pt x="5974" y="822"/>
                </a:lnTo>
                <a:lnTo>
                  <a:pt x="6006" y="822"/>
                </a:lnTo>
                <a:lnTo>
                  <a:pt x="6033" y="822"/>
                </a:lnTo>
                <a:lnTo>
                  <a:pt x="6037" y="828"/>
                </a:lnTo>
                <a:lnTo>
                  <a:pt x="6045" y="838"/>
                </a:lnTo>
                <a:lnTo>
                  <a:pt x="6055" y="849"/>
                </a:lnTo>
                <a:lnTo>
                  <a:pt x="6066" y="860"/>
                </a:lnTo>
                <a:lnTo>
                  <a:pt x="6077" y="871"/>
                </a:lnTo>
                <a:lnTo>
                  <a:pt x="6086" y="881"/>
                </a:lnTo>
                <a:lnTo>
                  <a:pt x="6094" y="887"/>
                </a:lnTo>
                <a:lnTo>
                  <a:pt x="6099" y="889"/>
                </a:lnTo>
                <a:lnTo>
                  <a:pt x="6102" y="881"/>
                </a:lnTo>
                <a:lnTo>
                  <a:pt x="6105" y="874"/>
                </a:lnTo>
                <a:lnTo>
                  <a:pt x="6108" y="867"/>
                </a:lnTo>
                <a:lnTo>
                  <a:pt x="6112" y="861"/>
                </a:lnTo>
                <a:lnTo>
                  <a:pt x="6116" y="855"/>
                </a:lnTo>
                <a:lnTo>
                  <a:pt x="6119" y="848"/>
                </a:lnTo>
                <a:lnTo>
                  <a:pt x="6123" y="839"/>
                </a:lnTo>
                <a:lnTo>
                  <a:pt x="6125" y="828"/>
                </a:lnTo>
                <a:lnTo>
                  <a:pt x="6128" y="830"/>
                </a:lnTo>
                <a:lnTo>
                  <a:pt x="6132" y="831"/>
                </a:lnTo>
                <a:lnTo>
                  <a:pt x="6135" y="832"/>
                </a:lnTo>
                <a:lnTo>
                  <a:pt x="6139" y="832"/>
                </a:lnTo>
                <a:lnTo>
                  <a:pt x="6144" y="832"/>
                </a:lnTo>
                <a:lnTo>
                  <a:pt x="6149" y="831"/>
                </a:lnTo>
                <a:lnTo>
                  <a:pt x="6153" y="830"/>
                </a:lnTo>
                <a:lnTo>
                  <a:pt x="6159" y="828"/>
                </a:lnTo>
                <a:lnTo>
                  <a:pt x="6148" y="815"/>
                </a:lnTo>
                <a:lnTo>
                  <a:pt x="6137" y="803"/>
                </a:lnTo>
                <a:lnTo>
                  <a:pt x="6133" y="796"/>
                </a:lnTo>
                <a:lnTo>
                  <a:pt x="6128" y="789"/>
                </a:lnTo>
                <a:lnTo>
                  <a:pt x="6126" y="782"/>
                </a:lnTo>
                <a:lnTo>
                  <a:pt x="6125" y="772"/>
                </a:lnTo>
                <a:lnTo>
                  <a:pt x="6126" y="767"/>
                </a:lnTo>
                <a:lnTo>
                  <a:pt x="6128" y="764"/>
                </a:lnTo>
                <a:lnTo>
                  <a:pt x="6132" y="761"/>
                </a:lnTo>
                <a:lnTo>
                  <a:pt x="6135" y="760"/>
                </a:lnTo>
                <a:lnTo>
                  <a:pt x="6140" y="759"/>
                </a:lnTo>
                <a:lnTo>
                  <a:pt x="6146" y="759"/>
                </a:lnTo>
                <a:lnTo>
                  <a:pt x="6152" y="760"/>
                </a:lnTo>
                <a:lnTo>
                  <a:pt x="6159" y="762"/>
                </a:lnTo>
                <a:lnTo>
                  <a:pt x="6188" y="771"/>
                </a:lnTo>
                <a:lnTo>
                  <a:pt x="6212" y="778"/>
                </a:lnTo>
                <a:lnTo>
                  <a:pt x="6202" y="779"/>
                </a:lnTo>
                <a:lnTo>
                  <a:pt x="6193" y="782"/>
                </a:lnTo>
                <a:lnTo>
                  <a:pt x="6184" y="784"/>
                </a:lnTo>
                <a:lnTo>
                  <a:pt x="6179" y="785"/>
                </a:lnTo>
                <a:lnTo>
                  <a:pt x="6180" y="792"/>
                </a:lnTo>
                <a:lnTo>
                  <a:pt x="6183" y="797"/>
                </a:lnTo>
                <a:lnTo>
                  <a:pt x="6186" y="802"/>
                </a:lnTo>
                <a:lnTo>
                  <a:pt x="6191" y="807"/>
                </a:lnTo>
                <a:lnTo>
                  <a:pt x="6201" y="815"/>
                </a:lnTo>
                <a:lnTo>
                  <a:pt x="6211" y="822"/>
                </a:lnTo>
                <a:lnTo>
                  <a:pt x="6222" y="829"/>
                </a:lnTo>
                <a:lnTo>
                  <a:pt x="6230" y="837"/>
                </a:lnTo>
                <a:lnTo>
                  <a:pt x="6234" y="842"/>
                </a:lnTo>
                <a:lnTo>
                  <a:pt x="6236" y="847"/>
                </a:lnTo>
                <a:lnTo>
                  <a:pt x="6238" y="853"/>
                </a:lnTo>
                <a:lnTo>
                  <a:pt x="6238" y="859"/>
                </a:lnTo>
                <a:lnTo>
                  <a:pt x="6237" y="867"/>
                </a:lnTo>
                <a:lnTo>
                  <a:pt x="6231" y="878"/>
                </a:lnTo>
                <a:lnTo>
                  <a:pt x="6224" y="893"/>
                </a:lnTo>
                <a:lnTo>
                  <a:pt x="6215" y="907"/>
                </a:lnTo>
                <a:lnTo>
                  <a:pt x="6206" y="922"/>
                </a:lnTo>
                <a:lnTo>
                  <a:pt x="6200" y="937"/>
                </a:lnTo>
                <a:lnTo>
                  <a:pt x="6196" y="944"/>
                </a:lnTo>
                <a:lnTo>
                  <a:pt x="6194" y="952"/>
                </a:lnTo>
                <a:lnTo>
                  <a:pt x="6192" y="958"/>
                </a:lnTo>
                <a:lnTo>
                  <a:pt x="6192" y="964"/>
                </a:lnTo>
                <a:lnTo>
                  <a:pt x="6193" y="970"/>
                </a:lnTo>
                <a:lnTo>
                  <a:pt x="6195" y="974"/>
                </a:lnTo>
                <a:lnTo>
                  <a:pt x="6198" y="977"/>
                </a:lnTo>
                <a:lnTo>
                  <a:pt x="6202" y="979"/>
                </a:lnTo>
                <a:lnTo>
                  <a:pt x="6205" y="981"/>
                </a:lnTo>
                <a:lnTo>
                  <a:pt x="6208" y="984"/>
                </a:lnTo>
                <a:lnTo>
                  <a:pt x="6211" y="988"/>
                </a:lnTo>
                <a:lnTo>
                  <a:pt x="6212" y="994"/>
                </a:lnTo>
                <a:lnTo>
                  <a:pt x="6212" y="1001"/>
                </a:lnTo>
                <a:lnTo>
                  <a:pt x="6211" y="1010"/>
                </a:lnTo>
                <a:lnTo>
                  <a:pt x="6208" y="1018"/>
                </a:lnTo>
                <a:lnTo>
                  <a:pt x="6204" y="1026"/>
                </a:lnTo>
                <a:lnTo>
                  <a:pt x="6202" y="1030"/>
                </a:lnTo>
                <a:lnTo>
                  <a:pt x="6200" y="1033"/>
                </a:lnTo>
                <a:lnTo>
                  <a:pt x="6196" y="1036"/>
                </a:lnTo>
                <a:lnTo>
                  <a:pt x="6192" y="1039"/>
                </a:lnTo>
                <a:lnTo>
                  <a:pt x="6188" y="1041"/>
                </a:lnTo>
                <a:lnTo>
                  <a:pt x="6183" y="1042"/>
                </a:lnTo>
                <a:lnTo>
                  <a:pt x="6178" y="1043"/>
                </a:lnTo>
                <a:lnTo>
                  <a:pt x="6172" y="1043"/>
                </a:lnTo>
                <a:lnTo>
                  <a:pt x="6173" y="1062"/>
                </a:lnTo>
                <a:lnTo>
                  <a:pt x="6175" y="1079"/>
                </a:lnTo>
                <a:lnTo>
                  <a:pt x="6181" y="1095"/>
                </a:lnTo>
                <a:lnTo>
                  <a:pt x="6186" y="1111"/>
                </a:lnTo>
                <a:lnTo>
                  <a:pt x="6194" y="1126"/>
                </a:lnTo>
                <a:lnTo>
                  <a:pt x="6204" y="1140"/>
                </a:lnTo>
                <a:lnTo>
                  <a:pt x="6214" y="1153"/>
                </a:lnTo>
                <a:lnTo>
                  <a:pt x="6226" y="1166"/>
                </a:lnTo>
                <a:lnTo>
                  <a:pt x="6238" y="1179"/>
                </a:lnTo>
                <a:lnTo>
                  <a:pt x="6252" y="1190"/>
                </a:lnTo>
                <a:lnTo>
                  <a:pt x="6267" y="1201"/>
                </a:lnTo>
                <a:lnTo>
                  <a:pt x="6281" y="1211"/>
                </a:lnTo>
                <a:lnTo>
                  <a:pt x="6296" y="1220"/>
                </a:lnTo>
                <a:lnTo>
                  <a:pt x="6313" y="1230"/>
                </a:lnTo>
                <a:lnTo>
                  <a:pt x="6328" y="1239"/>
                </a:lnTo>
                <a:lnTo>
                  <a:pt x="6345" y="1247"/>
                </a:lnTo>
                <a:lnTo>
                  <a:pt x="6352" y="1251"/>
                </a:lnTo>
                <a:lnTo>
                  <a:pt x="6360" y="1256"/>
                </a:lnTo>
                <a:lnTo>
                  <a:pt x="6365" y="1261"/>
                </a:lnTo>
                <a:lnTo>
                  <a:pt x="6371" y="1267"/>
                </a:lnTo>
                <a:lnTo>
                  <a:pt x="6379" y="1282"/>
                </a:lnTo>
                <a:lnTo>
                  <a:pt x="6387" y="1297"/>
                </a:lnTo>
                <a:lnTo>
                  <a:pt x="6392" y="1304"/>
                </a:lnTo>
                <a:lnTo>
                  <a:pt x="6396" y="1311"/>
                </a:lnTo>
                <a:lnTo>
                  <a:pt x="6402" y="1318"/>
                </a:lnTo>
                <a:lnTo>
                  <a:pt x="6407" y="1325"/>
                </a:lnTo>
                <a:lnTo>
                  <a:pt x="6415" y="1331"/>
                </a:lnTo>
                <a:lnTo>
                  <a:pt x="6422" y="1337"/>
                </a:lnTo>
                <a:lnTo>
                  <a:pt x="6432" y="1342"/>
                </a:lnTo>
                <a:lnTo>
                  <a:pt x="6444" y="1346"/>
                </a:lnTo>
                <a:lnTo>
                  <a:pt x="6452" y="1347"/>
                </a:lnTo>
                <a:lnTo>
                  <a:pt x="6464" y="1351"/>
                </a:lnTo>
                <a:lnTo>
                  <a:pt x="6471" y="1353"/>
                </a:lnTo>
                <a:lnTo>
                  <a:pt x="6476" y="1356"/>
                </a:lnTo>
                <a:lnTo>
                  <a:pt x="6481" y="1360"/>
                </a:lnTo>
                <a:lnTo>
                  <a:pt x="6484" y="1364"/>
                </a:lnTo>
                <a:lnTo>
                  <a:pt x="6491" y="1374"/>
                </a:lnTo>
                <a:lnTo>
                  <a:pt x="6497" y="1384"/>
                </a:lnTo>
                <a:lnTo>
                  <a:pt x="6506" y="1395"/>
                </a:lnTo>
                <a:lnTo>
                  <a:pt x="6515" y="1404"/>
                </a:lnTo>
                <a:lnTo>
                  <a:pt x="6525" y="1413"/>
                </a:lnTo>
                <a:lnTo>
                  <a:pt x="6533" y="1420"/>
                </a:lnTo>
                <a:lnTo>
                  <a:pt x="6538" y="1422"/>
                </a:lnTo>
                <a:lnTo>
                  <a:pt x="6542" y="1424"/>
                </a:lnTo>
                <a:lnTo>
                  <a:pt x="6547" y="1425"/>
                </a:lnTo>
                <a:lnTo>
                  <a:pt x="6551" y="1426"/>
                </a:lnTo>
                <a:lnTo>
                  <a:pt x="6554" y="1425"/>
                </a:lnTo>
                <a:lnTo>
                  <a:pt x="6558" y="1425"/>
                </a:lnTo>
                <a:lnTo>
                  <a:pt x="6561" y="1423"/>
                </a:lnTo>
                <a:lnTo>
                  <a:pt x="6564" y="1421"/>
                </a:lnTo>
                <a:lnTo>
                  <a:pt x="6570" y="1416"/>
                </a:lnTo>
                <a:lnTo>
                  <a:pt x="6575" y="1410"/>
                </a:lnTo>
                <a:lnTo>
                  <a:pt x="6578" y="1402"/>
                </a:lnTo>
                <a:lnTo>
                  <a:pt x="6582" y="1391"/>
                </a:lnTo>
                <a:lnTo>
                  <a:pt x="6583" y="1381"/>
                </a:lnTo>
                <a:lnTo>
                  <a:pt x="6584" y="1370"/>
                </a:lnTo>
                <a:lnTo>
                  <a:pt x="6583" y="1366"/>
                </a:lnTo>
                <a:lnTo>
                  <a:pt x="6582" y="1362"/>
                </a:lnTo>
                <a:lnTo>
                  <a:pt x="6579" y="1359"/>
                </a:lnTo>
                <a:lnTo>
                  <a:pt x="6576" y="1356"/>
                </a:lnTo>
                <a:lnTo>
                  <a:pt x="6570" y="1350"/>
                </a:lnTo>
                <a:lnTo>
                  <a:pt x="6561" y="1345"/>
                </a:lnTo>
                <a:lnTo>
                  <a:pt x="6552" y="1340"/>
                </a:lnTo>
                <a:lnTo>
                  <a:pt x="6544" y="1333"/>
                </a:lnTo>
                <a:lnTo>
                  <a:pt x="6542" y="1329"/>
                </a:lnTo>
                <a:lnTo>
                  <a:pt x="6539" y="1325"/>
                </a:lnTo>
                <a:lnTo>
                  <a:pt x="6538" y="1320"/>
                </a:lnTo>
                <a:lnTo>
                  <a:pt x="6538" y="1315"/>
                </a:lnTo>
                <a:lnTo>
                  <a:pt x="6539" y="1313"/>
                </a:lnTo>
                <a:lnTo>
                  <a:pt x="6542" y="1310"/>
                </a:lnTo>
                <a:lnTo>
                  <a:pt x="6547" y="1308"/>
                </a:lnTo>
                <a:lnTo>
                  <a:pt x="6552" y="1306"/>
                </a:lnTo>
                <a:lnTo>
                  <a:pt x="6565" y="1301"/>
                </a:lnTo>
                <a:lnTo>
                  <a:pt x="6577" y="1297"/>
                </a:lnTo>
                <a:lnTo>
                  <a:pt x="6569" y="1280"/>
                </a:lnTo>
                <a:lnTo>
                  <a:pt x="6560" y="1268"/>
                </a:lnTo>
                <a:lnTo>
                  <a:pt x="6550" y="1256"/>
                </a:lnTo>
                <a:lnTo>
                  <a:pt x="6538" y="1241"/>
                </a:lnTo>
                <a:lnTo>
                  <a:pt x="6540" y="1239"/>
                </a:lnTo>
                <a:lnTo>
                  <a:pt x="6544" y="1238"/>
                </a:lnTo>
                <a:lnTo>
                  <a:pt x="6550" y="1237"/>
                </a:lnTo>
                <a:lnTo>
                  <a:pt x="6556" y="1236"/>
                </a:lnTo>
                <a:lnTo>
                  <a:pt x="6572" y="1235"/>
                </a:lnTo>
                <a:lnTo>
                  <a:pt x="6590" y="1235"/>
                </a:lnTo>
                <a:lnTo>
                  <a:pt x="6583" y="1229"/>
                </a:lnTo>
                <a:lnTo>
                  <a:pt x="6572" y="1219"/>
                </a:lnTo>
                <a:lnTo>
                  <a:pt x="6566" y="1214"/>
                </a:lnTo>
                <a:lnTo>
                  <a:pt x="6562" y="1210"/>
                </a:lnTo>
                <a:lnTo>
                  <a:pt x="6559" y="1207"/>
                </a:lnTo>
                <a:lnTo>
                  <a:pt x="6558" y="1204"/>
                </a:lnTo>
                <a:lnTo>
                  <a:pt x="6550" y="1199"/>
                </a:lnTo>
                <a:lnTo>
                  <a:pt x="6544" y="1194"/>
                </a:lnTo>
                <a:lnTo>
                  <a:pt x="6540" y="1187"/>
                </a:lnTo>
                <a:lnTo>
                  <a:pt x="6537" y="1180"/>
                </a:lnTo>
                <a:lnTo>
                  <a:pt x="6533" y="1173"/>
                </a:lnTo>
                <a:lnTo>
                  <a:pt x="6532" y="1163"/>
                </a:lnTo>
                <a:lnTo>
                  <a:pt x="6531" y="1153"/>
                </a:lnTo>
                <a:lnTo>
                  <a:pt x="6531" y="1142"/>
                </a:lnTo>
                <a:lnTo>
                  <a:pt x="6536" y="1142"/>
                </a:lnTo>
                <a:lnTo>
                  <a:pt x="6540" y="1140"/>
                </a:lnTo>
                <a:lnTo>
                  <a:pt x="6545" y="1138"/>
                </a:lnTo>
                <a:lnTo>
                  <a:pt x="6549" y="1136"/>
                </a:lnTo>
                <a:lnTo>
                  <a:pt x="6552" y="1133"/>
                </a:lnTo>
                <a:lnTo>
                  <a:pt x="6555" y="1130"/>
                </a:lnTo>
                <a:lnTo>
                  <a:pt x="6556" y="1127"/>
                </a:lnTo>
                <a:lnTo>
                  <a:pt x="6558" y="1124"/>
                </a:lnTo>
                <a:lnTo>
                  <a:pt x="6539" y="1118"/>
                </a:lnTo>
                <a:lnTo>
                  <a:pt x="6522" y="1110"/>
                </a:lnTo>
                <a:lnTo>
                  <a:pt x="6508" y="1103"/>
                </a:lnTo>
                <a:lnTo>
                  <a:pt x="6496" y="1095"/>
                </a:lnTo>
                <a:lnTo>
                  <a:pt x="6476" y="1078"/>
                </a:lnTo>
                <a:lnTo>
                  <a:pt x="6460" y="1063"/>
                </a:lnTo>
                <a:lnTo>
                  <a:pt x="6452" y="1055"/>
                </a:lnTo>
                <a:lnTo>
                  <a:pt x="6444" y="1048"/>
                </a:lnTo>
                <a:lnTo>
                  <a:pt x="6437" y="1043"/>
                </a:lnTo>
                <a:lnTo>
                  <a:pt x="6427" y="1039"/>
                </a:lnTo>
                <a:lnTo>
                  <a:pt x="6417" y="1036"/>
                </a:lnTo>
                <a:lnTo>
                  <a:pt x="6406" y="1035"/>
                </a:lnTo>
                <a:lnTo>
                  <a:pt x="6393" y="1035"/>
                </a:lnTo>
                <a:lnTo>
                  <a:pt x="6377" y="1037"/>
                </a:lnTo>
                <a:lnTo>
                  <a:pt x="6375" y="1038"/>
                </a:lnTo>
                <a:lnTo>
                  <a:pt x="6373" y="1037"/>
                </a:lnTo>
                <a:lnTo>
                  <a:pt x="6372" y="1036"/>
                </a:lnTo>
                <a:lnTo>
                  <a:pt x="6370" y="1035"/>
                </a:lnTo>
                <a:lnTo>
                  <a:pt x="6368" y="1031"/>
                </a:lnTo>
                <a:lnTo>
                  <a:pt x="6365" y="1025"/>
                </a:lnTo>
                <a:lnTo>
                  <a:pt x="6363" y="1009"/>
                </a:lnTo>
                <a:lnTo>
                  <a:pt x="6360" y="990"/>
                </a:lnTo>
                <a:lnTo>
                  <a:pt x="6358" y="981"/>
                </a:lnTo>
                <a:lnTo>
                  <a:pt x="6354" y="972"/>
                </a:lnTo>
                <a:lnTo>
                  <a:pt x="6351" y="963"/>
                </a:lnTo>
                <a:lnTo>
                  <a:pt x="6346" y="956"/>
                </a:lnTo>
                <a:lnTo>
                  <a:pt x="6340" y="949"/>
                </a:lnTo>
                <a:lnTo>
                  <a:pt x="6332" y="943"/>
                </a:lnTo>
                <a:lnTo>
                  <a:pt x="6328" y="941"/>
                </a:lnTo>
                <a:lnTo>
                  <a:pt x="6323" y="940"/>
                </a:lnTo>
                <a:lnTo>
                  <a:pt x="6317" y="939"/>
                </a:lnTo>
                <a:lnTo>
                  <a:pt x="6312" y="939"/>
                </a:lnTo>
                <a:lnTo>
                  <a:pt x="6392" y="889"/>
                </a:lnTo>
                <a:lnTo>
                  <a:pt x="6396" y="890"/>
                </a:lnTo>
                <a:lnTo>
                  <a:pt x="6399" y="894"/>
                </a:lnTo>
                <a:lnTo>
                  <a:pt x="6403" y="898"/>
                </a:lnTo>
                <a:lnTo>
                  <a:pt x="6405" y="902"/>
                </a:lnTo>
                <a:lnTo>
                  <a:pt x="6408" y="907"/>
                </a:lnTo>
                <a:lnTo>
                  <a:pt x="6413" y="911"/>
                </a:lnTo>
                <a:lnTo>
                  <a:pt x="6415" y="912"/>
                </a:lnTo>
                <a:lnTo>
                  <a:pt x="6418" y="913"/>
                </a:lnTo>
                <a:lnTo>
                  <a:pt x="6421" y="914"/>
                </a:lnTo>
                <a:lnTo>
                  <a:pt x="6425" y="914"/>
                </a:lnTo>
                <a:lnTo>
                  <a:pt x="6435" y="913"/>
                </a:lnTo>
                <a:lnTo>
                  <a:pt x="6446" y="910"/>
                </a:lnTo>
                <a:lnTo>
                  <a:pt x="6458" y="906"/>
                </a:lnTo>
                <a:lnTo>
                  <a:pt x="6470" y="901"/>
                </a:lnTo>
                <a:lnTo>
                  <a:pt x="6495" y="888"/>
                </a:lnTo>
                <a:lnTo>
                  <a:pt x="6525" y="877"/>
                </a:lnTo>
                <a:lnTo>
                  <a:pt x="6544" y="877"/>
                </a:lnTo>
                <a:lnTo>
                  <a:pt x="6547" y="885"/>
                </a:lnTo>
                <a:lnTo>
                  <a:pt x="6551" y="893"/>
                </a:lnTo>
                <a:lnTo>
                  <a:pt x="6556" y="899"/>
                </a:lnTo>
                <a:lnTo>
                  <a:pt x="6562" y="905"/>
                </a:lnTo>
                <a:lnTo>
                  <a:pt x="6576" y="915"/>
                </a:lnTo>
                <a:lnTo>
                  <a:pt x="6590" y="927"/>
                </a:lnTo>
                <a:lnTo>
                  <a:pt x="6596" y="906"/>
                </a:lnTo>
                <a:lnTo>
                  <a:pt x="6601" y="884"/>
                </a:lnTo>
                <a:lnTo>
                  <a:pt x="6605" y="873"/>
                </a:lnTo>
                <a:lnTo>
                  <a:pt x="6609" y="863"/>
                </a:lnTo>
                <a:lnTo>
                  <a:pt x="6614" y="854"/>
                </a:lnTo>
                <a:lnTo>
                  <a:pt x="6619" y="845"/>
                </a:lnTo>
                <a:lnTo>
                  <a:pt x="6626" y="835"/>
                </a:lnTo>
                <a:lnTo>
                  <a:pt x="6633" y="827"/>
                </a:lnTo>
                <a:lnTo>
                  <a:pt x="6642" y="821"/>
                </a:lnTo>
                <a:lnTo>
                  <a:pt x="6651" y="815"/>
                </a:lnTo>
                <a:lnTo>
                  <a:pt x="6662" y="810"/>
                </a:lnTo>
                <a:lnTo>
                  <a:pt x="6674" y="806"/>
                </a:lnTo>
                <a:lnTo>
                  <a:pt x="6688" y="804"/>
                </a:lnTo>
                <a:lnTo>
                  <a:pt x="6704" y="803"/>
                </a:lnTo>
                <a:lnTo>
                  <a:pt x="6701" y="799"/>
                </a:lnTo>
                <a:lnTo>
                  <a:pt x="6700" y="794"/>
                </a:lnTo>
                <a:lnTo>
                  <a:pt x="6700" y="790"/>
                </a:lnTo>
                <a:lnTo>
                  <a:pt x="6701" y="785"/>
                </a:lnTo>
                <a:lnTo>
                  <a:pt x="6702" y="775"/>
                </a:lnTo>
                <a:lnTo>
                  <a:pt x="6704" y="766"/>
                </a:lnTo>
                <a:lnTo>
                  <a:pt x="6709" y="770"/>
                </a:lnTo>
                <a:lnTo>
                  <a:pt x="6715" y="773"/>
                </a:lnTo>
                <a:lnTo>
                  <a:pt x="6721" y="775"/>
                </a:lnTo>
                <a:lnTo>
                  <a:pt x="6729" y="777"/>
                </a:lnTo>
                <a:lnTo>
                  <a:pt x="6744" y="778"/>
                </a:lnTo>
                <a:lnTo>
                  <a:pt x="6763" y="778"/>
                </a:lnTo>
                <a:lnTo>
                  <a:pt x="6774" y="781"/>
                </a:lnTo>
                <a:lnTo>
                  <a:pt x="6787" y="784"/>
                </a:lnTo>
                <a:lnTo>
                  <a:pt x="6795" y="785"/>
                </a:lnTo>
                <a:lnTo>
                  <a:pt x="6801" y="784"/>
                </a:lnTo>
                <a:lnTo>
                  <a:pt x="6809" y="783"/>
                </a:lnTo>
                <a:lnTo>
                  <a:pt x="6817" y="778"/>
                </a:lnTo>
                <a:lnTo>
                  <a:pt x="6813" y="767"/>
                </a:lnTo>
                <a:lnTo>
                  <a:pt x="6813" y="762"/>
                </a:lnTo>
                <a:lnTo>
                  <a:pt x="6816" y="757"/>
                </a:lnTo>
                <a:lnTo>
                  <a:pt x="6817" y="742"/>
                </a:lnTo>
                <a:lnTo>
                  <a:pt x="6790" y="738"/>
                </a:lnTo>
                <a:lnTo>
                  <a:pt x="6766" y="733"/>
                </a:lnTo>
                <a:lnTo>
                  <a:pt x="6743" y="727"/>
                </a:lnTo>
                <a:lnTo>
                  <a:pt x="6722" y="720"/>
                </a:lnTo>
                <a:lnTo>
                  <a:pt x="6685" y="706"/>
                </a:lnTo>
                <a:lnTo>
                  <a:pt x="6650" y="692"/>
                </a:lnTo>
                <a:lnTo>
                  <a:pt x="6632" y="685"/>
                </a:lnTo>
                <a:lnTo>
                  <a:pt x="6616" y="678"/>
                </a:lnTo>
                <a:lnTo>
                  <a:pt x="6598" y="672"/>
                </a:lnTo>
                <a:lnTo>
                  <a:pt x="6579" y="666"/>
                </a:lnTo>
                <a:lnTo>
                  <a:pt x="6561" y="662"/>
                </a:lnTo>
                <a:lnTo>
                  <a:pt x="6541" y="658"/>
                </a:lnTo>
                <a:lnTo>
                  <a:pt x="6520" y="656"/>
                </a:lnTo>
                <a:lnTo>
                  <a:pt x="6497" y="655"/>
                </a:lnTo>
                <a:lnTo>
                  <a:pt x="6543" y="659"/>
                </a:lnTo>
                <a:lnTo>
                  <a:pt x="6582" y="663"/>
                </a:lnTo>
                <a:lnTo>
                  <a:pt x="6592" y="663"/>
                </a:lnTo>
                <a:lnTo>
                  <a:pt x="6600" y="663"/>
                </a:lnTo>
                <a:lnTo>
                  <a:pt x="6610" y="662"/>
                </a:lnTo>
                <a:lnTo>
                  <a:pt x="6619" y="660"/>
                </a:lnTo>
                <a:lnTo>
                  <a:pt x="6628" y="658"/>
                </a:lnTo>
                <a:lnTo>
                  <a:pt x="6638" y="654"/>
                </a:lnTo>
                <a:lnTo>
                  <a:pt x="6648" y="649"/>
                </a:lnTo>
                <a:lnTo>
                  <a:pt x="6657" y="643"/>
                </a:lnTo>
                <a:lnTo>
                  <a:pt x="6653" y="637"/>
                </a:lnTo>
                <a:lnTo>
                  <a:pt x="6649" y="632"/>
                </a:lnTo>
                <a:lnTo>
                  <a:pt x="6644" y="627"/>
                </a:lnTo>
                <a:lnTo>
                  <a:pt x="6639" y="624"/>
                </a:lnTo>
                <a:lnTo>
                  <a:pt x="6628" y="618"/>
                </a:lnTo>
                <a:lnTo>
                  <a:pt x="6616" y="612"/>
                </a:lnTo>
                <a:lnTo>
                  <a:pt x="6605" y="607"/>
                </a:lnTo>
                <a:lnTo>
                  <a:pt x="6593" y="601"/>
                </a:lnTo>
                <a:lnTo>
                  <a:pt x="6587" y="598"/>
                </a:lnTo>
                <a:lnTo>
                  <a:pt x="6581" y="593"/>
                </a:lnTo>
                <a:lnTo>
                  <a:pt x="6576" y="588"/>
                </a:lnTo>
                <a:lnTo>
                  <a:pt x="6571" y="582"/>
                </a:lnTo>
                <a:lnTo>
                  <a:pt x="6597" y="582"/>
                </a:lnTo>
                <a:lnTo>
                  <a:pt x="6600" y="587"/>
                </a:lnTo>
                <a:lnTo>
                  <a:pt x="6605" y="592"/>
                </a:lnTo>
                <a:lnTo>
                  <a:pt x="6610" y="599"/>
                </a:lnTo>
                <a:lnTo>
                  <a:pt x="6617" y="604"/>
                </a:lnTo>
                <a:lnTo>
                  <a:pt x="6626" y="610"/>
                </a:lnTo>
                <a:lnTo>
                  <a:pt x="6634" y="615"/>
                </a:lnTo>
                <a:lnTo>
                  <a:pt x="6640" y="617"/>
                </a:lnTo>
                <a:lnTo>
                  <a:pt x="6645" y="618"/>
                </a:lnTo>
                <a:lnTo>
                  <a:pt x="6651" y="619"/>
                </a:lnTo>
                <a:lnTo>
                  <a:pt x="6657" y="619"/>
                </a:lnTo>
                <a:lnTo>
                  <a:pt x="6665" y="618"/>
                </a:lnTo>
                <a:lnTo>
                  <a:pt x="6670" y="617"/>
                </a:lnTo>
                <a:lnTo>
                  <a:pt x="6673" y="615"/>
                </a:lnTo>
                <a:lnTo>
                  <a:pt x="6675" y="612"/>
                </a:lnTo>
                <a:lnTo>
                  <a:pt x="6678" y="610"/>
                </a:lnTo>
                <a:lnTo>
                  <a:pt x="6683" y="608"/>
                </a:lnTo>
                <a:lnTo>
                  <a:pt x="6691" y="606"/>
                </a:lnTo>
                <a:lnTo>
                  <a:pt x="6704" y="606"/>
                </a:lnTo>
                <a:lnTo>
                  <a:pt x="6718" y="606"/>
                </a:lnTo>
                <a:lnTo>
                  <a:pt x="6730" y="607"/>
                </a:lnTo>
                <a:lnTo>
                  <a:pt x="6742" y="609"/>
                </a:lnTo>
                <a:lnTo>
                  <a:pt x="6752" y="612"/>
                </a:lnTo>
                <a:lnTo>
                  <a:pt x="6762" y="616"/>
                </a:lnTo>
                <a:lnTo>
                  <a:pt x="6771" y="619"/>
                </a:lnTo>
                <a:lnTo>
                  <a:pt x="6778" y="623"/>
                </a:lnTo>
                <a:lnTo>
                  <a:pt x="6786" y="627"/>
                </a:lnTo>
                <a:lnTo>
                  <a:pt x="6799" y="636"/>
                </a:lnTo>
                <a:lnTo>
                  <a:pt x="6812" y="645"/>
                </a:lnTo>
                <a:lnTo>
                  <a:pt x="6827" y="654"/>
                </a:lnTo>
                <a:lnTo>
                  <a:pt x="6843" y="661"/>
                </a:lnTo>
                <a:lnTo>
                  <a:pt x="6943" y="661"/>
                </a:lnTo>
                <a:lnTo>
                  <a:pt x="6945" y="667"/>
                </a:lnTo>
                <a:lnTo>
                  <a:pt x="6950" y="673"/>
                </a:lnTo>
                <a:lnTo>
                  <a:pt x="6955" y="676"/>
                </a:lnTo>
                <a:lnTo>
                  <a:pt x="6961" y="678"/>
                </a:lnTo>
                <a:lnTo>
                  <a:pt x="6971" y="680"/>
                </a:lnTo>
                <a:lnTo>
                  <a:pt x="6982" y="680"/>
                </a:lnTo>
                <a:lnTo>
                  <a:pt x="6989" y="680"/>
                </a:lnTo>
                <a:lnTo>
                  <a:pt x="7006" y="680"/>
                </a:lnTo>
                <a:lnTo>
                  <a:pt x="7027" y="678"/>
                </a:lnTo>
                <a:lnTo>
                  <a:pt x="7049" y="674"/>
                </a:lnTo>
                <a:lnTo>
                  <a:pt x="7031" y="668"/>
                </a:lnTo>
                <a:lnTo>
                  <a:pt x="7011" y="659"/>
                </a:lnTo>
                <a:lnTo>
                  <a:pt x="7002" y="654"/>
                </a:lnTo>
                <a:lnTo>
                  <a:pt x="6996" y="647"/>
                </a:lnTo>
                <a:lnTo>
                  <a:pt x="6993" y="644"/>
                </a:lnTo>
                <a:lnTo>
                  <a:pt x="6991" y="640"/>
                </a:lnTo>
                <a:lnTo>
                  <a:pt x="6989" y="636"/>
                </a:lnTo>
                <a:lnTo>
                  <a:pt x="6989" y="631"/>
                </a:lnTo>
                <a:lnTo>
                  <a:pt x="6990" y="621"/>
                </a:lnTo>
                <a:lnTo>
                  <a:pt x="6991" y="614"/>
                </a:lnTo>
                <a:lnTo>
                  <a:pt x="6992" y="608"/>
                </a:lnTo>
                <a:lnTo>
                  <a:pt x="6992" y="602"/>
                </a:lnTo>
                <a:lnTo>
                  <a:pt x="6991" y="593"/>
                </a:lnTo>
                <a:lnTo>
                  <a:pt x="6989" y="582"/>
                </a:lnTo>
                <a:lnTo>
                  <a:pt x="6975" y="581"/>
                </a:lnTo>
                <a:lnTo>
                  <a:pt x="6961" y="579"/>
                </a:lnTo>
                <a:lnTo>
                  <a:pt x="6947" y="577"/>
                </a:lnTo>
                <a:lnTo>
                  <a:pt x="6934" y="573"/>
                </a:lnTo>
                <a:lnTo>
                  <a:pt x="6910" y="564"/>
                </a:lnTo>
                <a:lnTo>
                  <a:pt x="6886" y="553"/>
                </a:lnTo>
                <a:lnTo>
                  <a:pt x="6861" y="543"/>
                </a:lnTo>
                <a:lnTo>
                  <a:pt x="6835" y="535"/>
                </a:lnTo>
                <a:lnTo>
                  <a:pt x="6821" y="531"/>
                </a:lnTo>
                <a:lnTo>
                  <a:pt x="6807" y="529"/>
                </a:lnTo>
                <a:lnTo>
                  <a:pt x="6793" y="527"/>
                </a:lnTo>
                <a:lnTo>
                  <a:pt x="6776" y="526"/>
                </a:lnTo>
                <a:lnTo>
                  <a:pt x="6769" y="527"/>
                </a:lnTo>
                <a:lnTo>
                  <a:pt x="6761" y="531"/>
                </a:lnTo>
                <a:lnTo>
                  <a:pt x="6756" y="533"/>
                </a:lnTo>
                <a:lnTo>
                  <a:pt x="6753" y="536"/>
                </a:lnTo>
                <a:lnTo>
                  <a:pt x="6751" y="540"/>
                </a:lnTo>
                <a:lnTo>
                  <a:pt x="6750" y="544"/>
                </a:lnTo>
                <a:lnTo>
                  <a:pt x="6751" y="547"/>
                </a:lnTo>
                <a:lnTo>
                  <a:pt x="6752" y="548"/>
                </a:lnTo>
                <a:lnTo>
                  <a:pt x="6754" y="550"/>
                </a:lnTo>
                <a:lnTo>
                  <a:pt x="6757" y="552"/>
                </a:lnTo>
                <a:lnTo>
                  <a:pt x="6765" y="555"/>
                </a:lnTo>
                <a:lnTo>
                  <a:pt x="6775" y="559"/>
                </a:lnTo>
                <a:lnTo>
                  <a:pt x="6785" y="563"/>
                </a:lnTo>
                <a:lnTo>
                  <a:pt x="6795" y="567"/>
                </a:lnTo>
                <a:lnTo>
                  <a:pt x="6799" y="570"/>
                </a:lnTo>
                <a:lnTo>
                  <a:pt x="6803" y="574"/>
                </a:lnTo>
                <a:lnTo>
                  <a:pt x="6807" y="577"/>
                </a:lnTo>
                <a:lnTo>
                  <a:pt x="6810" y="582"/>
                </a:lnTo>
                <a:lnTo>
                  <a:pt x="6778" y="567"/>
                </a:lnTo>
                <a:lnTo>
                  <a:pt x="6751" y="552"/>
                </a:lnTo>
                <a:lnTo>
                  <a:pt x="6728" y="539"/>
                </a:lnTo>
                <a:lnTo>
                  <a:pt x="6706" y="528"/>
                </a:lnTo>
                <a:lnTo>
                  <a:pt x="6684" y="517"/>
                </a:lnTo>
                <a:lnTo>
                  <a:pt x="6660" y="506"/>
                </a:lnTo>
                <a:lnTo>
                  <a:pt x="6631" y="494"/>
                </a:lnTo>
                <a:lnTo>
                  <a:pt x="6597" y="483"/>
                </a:lnTo>
                <a:lnTo>
                  <a:pt x="6573" y="477"/>
                </a:lnTo>
                <a:lnTo>
                  <a:pt x="6548" y="471"/>
                </a:lnTo>
                <a:lnTo>
                  <a:pt x="6525" y="466"/>
                </a:lnTo>
                <a:lnTo>
                  <a:pt x="6500" y="462"/>
                </a:lnTo>
                <a:lnTo>
                  <a:pt x="6454" y="455"/>
                </a:lnTo>
                <a:lnTo>
                  <a:pt x="6408" y="450"/>
                </a:lnTo>
                <a:lnTo>
                  <a:pt x="6363" y="443"/>
                </a:lnTo>
                <a:lnTo>
                  <a:pt x="6318" y="436"/>
                </a:lnTo>
                <a:lnTo>
                  <a:pt x="6295" y="432"/>
                </a:lnTo>
                <a:lnTo>
                  <a:pt x="6272" y="427"/>
                </a:lnTo>
                <a:lnTo>
                  <a:pt x="6249" y="422"/>
                </a:lnTo>
                <a:lnTo>
                  <a:pt x="6225" y="415"/>
                </a:lnTo>
                <a:lnTo>
                  <a:pt x="6146" y="415"/>
                </a:lnTo>
                <a:lnTo>
                  <a:pt x="6133" y="407"/>
                </a:lnTo>
                <a:lnTo>
                  <a:pt x="6121" y="402"/>
                </a:lnTo>
                <a:lnTo>
                  <a:pt x="6114" y="400"/>
                </a:lnTo>
                <a:lnTo>
                  <a:pt x="6106" y="398"/>
                </a:lnTo>
                <a:lnTo>
                  <a:pt x="6096" y="397"/>
                </a:lnTo>
                <a:lnTo>
                  <a:pt x="6085" y="397"/>
                </a:lnTo>
                <a:lnTo>
                  <a:pt x="6071" y="398"/>
                </a:lnTo>
                <a:lnTo>
                  <a:pt x="6058" y="400"/>
                </a:lnTo>
                <a:lnTo>
                  <a:pt x="6045" y="403"/>
                </a:lnTo>
                <a:lnTo>
                  <a:pt x="6033" y="406"/>
                </a:lnTo>
                <a:lnTo>
                  <a:pt x="6020" y="410"/>
                </a:lnTo>
                <a:lnTo>
                  <a:pt x="6007" y="412"/>
                </a:lnTo>
                <a:lnTo>
                  <a:pt x="5993" y="415"/>
                </a:lnTo>
                <a:lnTo>
                  <a:pt x="5979" y="415"/>
                </a:lnTo>
                <a:lnTo>
                  <a:pt x="5971" y="415"/>
                </a:lnTo>
                <a:lnTo>
                  <a:pt x="5960" y="412"/>
                </a:lnTo>
                <a:lnTo>
                  <a:pt x="5945" y="409"/>
                </a:lnTo>
                <a:lnTo>
                  <a:pt x="5929" y="405"/>
                </a:lnTo>
                <a:lnTo>
                  <a:pt x="5913" y="400"/>
                </a:lnTo>
                <a:lnTo>
                  <a:pt x="5899" y="395"/>
                </a:lnTo>
                <a:lnTo>
                  <a:pt x="5887" y="389"/>
                </a:lnTo>
                <a:lnTo>
                  <a:pt x="5880" y="384"/>
                </a:lnTo>
                <a:lnTo>
                  <a:pt x="5833" y="384"/>
                </a:lnTo>
                <a:lnTo>
                  <a:pt x="5835" y="394"/>
                </a:lnTo>
                <a:lnTo>
                  <a:pt x="5838" y="402"/>
                </a:lnTo>
                <a:lnTo>
                  <a:pt x="5843" y="410"/>
                </a:lnTo>
                <a:lnTo>
                  <a:pt x="5847" y="417"/>
                </a:lnTo>
                <a:lnTo>
                  <a:pt x="5853" y="423"/>
                </a:lnTo>
                <a:lnTo>
                  <a:pt x="5859" y="429"/>
                </a:lnTo>
                <a:lnTo>
                  <a:pt x="5866" y="435"/>
                </a:lnTo>
                <a:lnTo>
                  <a:pt x="5872" y="439"/>
                </a:lnTo>
                <a:lnTo>
                  <a:pt x="5895" y="454"/>
                </a:lnTo>
                <a:lnTo>
                  <a:pt x="5906" y="459"/>
                </a:lnTo>
                <a:lnTo>
                  <a:pt x="5883" y="448"/>
                </a:lnTo>
                <a:lnTo>
                  <a:pt x="5860" y="435"/>
                </a:lnTo>
                <a:lnTo>
                  <a:pt x="5848" y="430"/>
                </a:lnTo>
                <a:lnTo>
                  <a:pt x="5834" y="425"/>
                </a:lnTo>
                <a:lnTo>
                  <a:pt x="5826" y="424"/>
                </a:lnTo>
                <a:lnTo>
                  <a:pt x="5819" y="422"/>
                </a:lnTo>
                <a:lnTo>
                  <a:pt x="5810" y="422"/>
                </a:lnTo>
                <a:lnTo>
                  <a:pt x="5800" y="421"/>
                </a:lnTo>
                <a:lnTo>
                  <a:pt x="5804" y="417"/>
                </a:lnTo>
                <a:lnTo>
                  <a:pt x="5807" y="412"/>
                </a:lnTo>
                <a:lnTo>
                  <a:pt x="5809" y="405"/>
                </a:lnTo>
                <a:lnTo>
                  <a:pt x="5813" y="397"/>
                </a:lnTo>
                <a:lnTo>
                  <a:pt x="5796" y="397"/>
                </a:lnTo>
                <a:lnTo>
                  <a:pt x="5781" y="396"/>
                </a:lnTo>
                <a:lnTo>
                  <a:pt x="5767" y="395"/>
                </a:lnTo>
                <a:lnTo>
                  <a:pt x="5754" y="390"/>
                </a:lnTo>
                <a:lnTo>
                  <a:pt x="5753" y="395"/>
                </a:lnTo>
                <a:lnTo>
                  <a:pt x="5752" y="399"/>
                </a:lnTo>
                <a:lnTo>
                  <a:pt x="5751" y="402"/>
                </a:lnTo>
                <a:lnTo>
                  <a:pt x="5748" y="405"/>
                </a:lnTo>
                <a:lnTo>
                  <a:pt x="5745" y="407"/>
                </a:lnTo>
                <a:lnTo>
                  <a:pt x="5742" y="409"/>
                </a:lnTo>
                <a:lnTo>
                  <a:pt x="5737" y="411"/>
                </a:lnTo>
                <a:lnTo>
                  <a:pt x="5733" y="412"/>
                </a:lnTo>
                <a:lnTo>
                  <a:pt x="5724" y="414"/>
                </a:lnTo>
                <a:lnTo>
                  <a:pt x="5714" y="415"/>
                </a:lnTo>
                <a:lnTo>
                  <a:pt x="5703" y="415"/>
                </a:lnTo>
                <a:lnTo>
                  <a:pt x="5693" y="415"/>
                </a:lnTo>
                <a:lnTo>
                  <a:pt x="5667" y="415"/>
                </a:lnTo>
                <a:lnTo>
                  <a:pt x="5643" y="413"/>
                </a:lnTo>
                <a:lnTo>
                  <a:pt x="5621" y="411"/>
                </a:lnTo>
                <a:lnTo>
                  <a:pt x="5599" y="409"/>
                </a:lnTo>
                <a:lnTo>
                  <a:pt x="5578" y="407"/>
                </a:lnTo>
                <a:lnTo>
                  <a:pt x="5557" y="408"/>
                </a:lnTo>
                <a:lnTo>
                  <a:pt x="5546" y="409"/>
                </a:lnTo>
                <a:lnTo>
                  <a:pt x="5536" y="410"/>
                </a:lnTo>
                <a:lnTo>
                  <a:pt x="5525" y="412"/>
                </a:lnTo>
                <a:lnTo>
                  <a:pt x="5514" y="415"/>
                </a:lnTo>
                <a:lnTo>
                  <a:pt x="5528" y="430"/>
                </a:lnTo>
                <a:lnTo>
                  <a:pt x="5539" y="439"/>
                </a:lnTo>
                <a:lnTo>
                  <a:pt x="5551" y="450"/>
                </a:lnTo>
                <a:lnTo>
                  <a:pt x="5567" y="465"/>
                </a:lnTo>
                <a:lnTo>
                  <a:pt x="5531" y="450"/>
                </a:lnTo>
                <a:lnTo>
                  <a:pt x="5497" y="437"/>
                </a:lnTo>
                <a:lnTo>
                  <a:pt x="5465" y="426"/>
                </a:lnTo>
                <a:lnTo>
                  <a:pt x="5433" y="414"/>
                </a:lnTo>
                <a:lnTo>
                  <a:pt x="5419" y="407"/>
                </a:lnTo>
                <a:lnTo>
                  <a:pt x="5404" y="400"/>
                </a:lnTo>
                <a:lnTo>
                  <a:pt x="5388" y="392"/>
                </a:lnTo>
                <a:lnTo>
                  <a:pt x="5374" y="383"/>
                </a:lnTo>
                <a:lnTo>
                  <a:pt x="5360" y="373"/>
                </a:lnTo>
                <a:lnTo>
                  <a:pt x="5344" y="362"/>
                </a:lnTo>
                <a:lnTo>
                  <a:pt x="5330" y="350"/>
                </a:lnTo>
                <a:lnTo>
                  <a:pt x="5315" y="336"/>
                </a:lnTo>
                <a:lnTo>
                  <a:pt x="5109" y="336"/>
                </a:lnTo>
                <a:lnTo>
                  <a:pt x="5104" y="337"/>
                </a:lnTo>
                <a:lnTo>
                  <a:pt x="5099" y="339"/>
                </a:lnTo>
                <a:lnTo>
                  <a:pt x="5094" y="343"/>
                </a:lnTo>
                <a:lnTo>
                  <a:pt x="5090" y="348"/>
                </a:lnTo>
                <a:lnTo>
                  <a:pt x="5009" y="354"/>
                </a:lnTo>
                <a:lnTo>
                  <a:pt x="5003" y="353"/>
                </a:lnTo>
                <a:lnTo>
                  <a:pt x="4996" y="353"/>
                </a:lnTo>
                <a:lnTo>
                  <a:pt x="4991" y="351"/>
                </a:lnTo>
                <a:lnTo>
                  <a:pt x="4986" y="349"/>
                </a:lnTo>
                <a:lnTo>
                  <a:pt x="4979" y="344"/>
                </a:lnTo>
                <a:lnTo>
                  <a:pt x="4972" y="339"/>
                </a:lnTo>
                <a:lnTo>
                  <a:pt x="4964" y="332"/>
                </a:lnTo>
                <a:lnTo>
                  <a:pt x="4956" y="327"/>
                </a:lnTo>
                <a:lnTo>
                  <a:pt x="4951" y="325"/>
                </a:lnTo>
                <a:lnTo>
                  <a:pt x="4945" y="324"/>
                </a:lnTo>
                <a:lnTo>
                  <a:pt x="4938" y="323"/>
                </a:lnTo>
                <a:lnTo>
                  <a:pt x="4929" y="323"/>
                </a:lnTo>
                <a:lnTo>
                  <a:pt x="4924" y="323"/>
                </a:lnTo>
                <a:lnTo>
                  <a:pt x="4918" y="324"/>
                </a:lnTo>
                <a:lnTo>
                  <a:pt x="4916" y="326"/>
                </a:lnTo>
                <a:lnTo>
                  <a:pt x="4913" y="329"/>
                </a:lnTo>
                <a:lnTo>
                  <a:pt x="4911" y="331"/>
                </a:lnTo>
                <a:lnTo>
                  <a:pt x="4907" y="333"/>
                </a:lnTo>
                <a:lnTo>
                  <a:pt x="4903" y="334"/>
                </a:lnTo>
                <a:lnTo>
                  <a:pt x="4896" y="336"/>
                </a:lnTo>
                <a:lnTo>
                  <a:pt x="4884" y="334"/>
                </a:lnTo>
                <a:lnTo>
                  <a:pt x="4873" y="332"/>
                </a:lnTo>
                <a:lnTo>
                  <a:pt x="4863" y="328"/>
                </a:lnTo>
                <a:lnTo>
                  <a:pt x="4853" y="324"/>
                </a:lnTo>
                <a:lnTo>
                  <a:pt x="4836" y="314"/>
                </a:lnTo>
                <a:lnTo>
                  <a:pt x="4816" y="304"/>
                </a:lnTo>
                <a:lnTo>
                  <a:pt x="4830" y="292"/>
                </a:lnTo>
                <a:lnTo>
                  <a:pt x="4826" y="290"/>
                </a:lnTo>
                <a:lnTo>
                  <a:pt x="4816" y="286"/>
                </a:lnTo>
                <a:lnTo>
                  <a:pt x="4808" y="284"/>
                </a:lnTo>
                <a:lnTo>
                  <a:pt x="4799" y="282"/>
                </a:lnTo>
                <a:lnTo>
                  <a:pt x="4789" y="281"/>
                </a:lnTo>
                <a:lnTo>
                  <a:pt x="4777" y="279"/>
                </a:lnTo>
                <a:lnTo>
                  <a:pt x="4766" y="281"/>
                </a:lnTo>
                <a:lnTo>
                  <a:pt x="4757" y="281"/>
                </a:lnTo>
                <a:lnTo>
                  <a:pt x="4748" y="283"/>
                </a:lnTo>
                <a:lnTo>
                  <a:pt x="4740" y="285"/>
                </a:lnTo>
                <a:lnTo>
                  <a:pt x="4728" y="290"/>
                </a:lnTo>
                <a:lnTo>
                  <a:pt x="4717" y="295"/>
                </a:lnTo>
                <a:lnTo>
                  <a:pt x="4710" y="301"/>
                </a:lnTo>
                <a:lnTo>
                  <a:pt x="4701" y="306"/>
                </a:lnTo>
                <a:lnTo>
                  <a:pt x="4698" y="308"/>
                </a:lnTo>
                <a:lnTo>
                  <a:pt x="4693" y="309"/>
                </a:lnTo>
                <a:lnTo>
                  <a:pt x="4689" y="310"/>
                </a:lnTo>
                <a:lnTo>
                  <a:pt x="4683" y="310"/>
                </a:lnTo>
                <a:lnTo>
                  <a:pt x="4670" y="310"/>
                </a:lnTo>
                <a:lnTo>
                  <a:pt x="4657" y="310"/>
                </a:lnTo>
                <a:lnTo>
                  <a:pt x="4657" y="279"/>
                </a:lnTo>
                <a:lnTo>
                  <a:pt x="4650" y="275"/>
                </a:lnTo>
                <a:lnTo>
                  <a:pt x="4644" y="272"/>
                </a:lnTo>
                <a:lnTo>
                  <a:pt x="4638" y="271"/>
                </a:lnTo>
                <a:lnTo>
                  <a:pt x="4633" y="270"/>
                </a:lnTo>
                <a:lnTo>
                  <a:pt x="4627" y="271"/>
                </a:lnTo>
                <a:lnTo>
                  <a:pt x="4621" y="272"/>
                </a:lnTo>
                <a:lnTo>
                  <a:pt x="4613" y="275"/>
                </a:lnTo>
                <a:lnTo>
                  <a:pt x="4604" y="279"/>
                </a:lnTo>
                <a:lnTo>
                  <a:pt x="4603" y="277"/>
                </a:lnTo>
                <a:lnTo>
                  <a:pt x="4601" y="275"/>
                </a:lnTo>
                <a:lnTo>
                  <a:pt x="4599" y="273"/>
                </a:lnTo>
                <a:lnTo>
                  <a:pt x="4597" y="272"/>
                </a:lnTo>
                <a:lnTo>
                  <a:pt x="4589" y="270"/>
                </a:lnTo>
                <a:lnTo>
                  <a:pt x="4579" y="268"/>
                </a:lnTo>
                <a:lnTo>
                  <a:pt x="4557" y="267"/>
                </a:lnTo>
                <a:lnTo>
                  <a:pt x="4532" y="267"/>
                </a:lnTo>
                <a:lnTo>
                  <a:pt x="4486" y="271"/>
                </a:lnTo>
                <a:lnTo>
                  <a:pt x="4465" y="273"/>
                </a:lnTo>
                <a:lnTo>
                  <a:pt x="4398" y="273"/>
                </a:lnTo>
                <a:lnTo>
                  <a:pt x="4399" y="276"/>
                </a:lnTo>
                <a:lnTo>
                  <a:pt x="4400" y="279"/>
                </a:lnTo>
                <a:lnTo>
                  <a:pt x="4402" y="283"/>
                </a:lnTo>
                <a:lnTo>
                  <a:pt x="4405" y="285"/>
                </a:lnTo>
                <a:lnTo>
                  <a:pt x="4409" y="288"/>
                </a:lnTo>
                <a:lnTo>
                  <a:pt x="4412" y="290"/>
                </a:lnTo>
                <a:lnTo>
                  <a:pt x="4415" y="292"/>
                </a:lnTo>
                <a:lnTo>
                  <a:pt x="4418" y="292"/>
                </a:lnTo>
                <a:lnTo>
                  <a:pt x="4420" y="299"/>
                </a:lnTo>
                <a:lnTo>
                  <a:pt x="4425" y="307"/>
                </a:lnTo>
                <a:lnTo>
                  <a:pt x="4432" y="316"/>
                </a:lnTo>
                <a:lnTo>
                  <a:pt x="4438" y="323"/>
                </a:lnTo>
                <a:lnTo>
                  <a:pt x="4429" y="323"/>
                </a:lnTo>
                <a:lnTo>
                  <a:pt x="4420" y="324"/>
                </a:lnTo>
                <a:lnTo>
                  <a:pt x="4412" y="326"/>
                </a:lnTo>
                <a:lnTo>
                  <a:pt x="4403" y="329"/>
                </a:lnTo>
                <a:lnTo>
                  <a:pt x="4394" y="331"/>
                </a:lnTo>
                <a:lnTo>
                  <a:pt x="4383" y="333"/>
                </a:lnTo>
                <a:lnTo>
                  <a:pt x="4373" y="334"/>
                </a:lnTo>
                <a:lnTo>
                  <a:pt x="4358" y="336"/>
                </a:lnTo>
                <a:lnTo>
                  <a:pt x="4337" y="334"/>
                </a:lnTo>
                <a:lnTo>
                  <a:pt x="4317" y="331"/>
                </a:lnTo>
                <a:lnTo>
                  <a:pt x="4295" y="327"/>
                </a:lnTo>
                <a:lnTo>
                  <a:pt x="4272" y="323"/>
                </a:lnTo>
                <a:lnTo>
                  <a:pt x="4250" y="318"/>
                </a:lnTo>
                <a:lnTo>
                  <a:pt x="4228" y="314"/>
                </a:lnTo>
                <a:lnTo>
                  <a:pt x="4206" y="311"/>
                </a:lnTo>
                <a:lnTo>
                  <a:pt x="4186" y="310"/>
                </a:lnTo>
                <a:lnTo>
                  <a:pt x="4176" y="310"/>
                </a:lnTo>
                <a:lnTo>
                  <a:pt x="4166" y="310"/>
                </a:lnTo>
                <a:lnTo>
                  <a:pt x="4166" y="348"/>
                </a:lnTo>
                <a:lnTo>
                  <a:pt x="4139" y="348"/>
                </a:lnTo>
                <a:lnTo>
                  <a:pt x="4131" y="345"/>
                </a:lnTo>
                <a:lnTo>
                  <a:pt x="4122" y="342"/>
                </a:lnTo>
                <a:lnTo>
                  <a:pt x="4113" y="340"/>
                </a:lnTo>
                <a:lnTo>
                  <a:pt x="4102" y="338"/>
                </a:lnTo>
                <a:lnTo>
                  <a:pt x="4082" y="333"/>
                </a:lnTo>
                <a:lnTo>
                  <a:pt x="4060" y="330"/>
                </a:lnTo>
                <a:lnTo>
                  <a:pt x="4039" y="326"/>
                </a:lnTo>
                <a:lnTo>
                  <a:pt x="4019" y="321"/>
                </a:lnTo>
                <a:lnTo>
                  <a:pt x="4009" y="318"/>
                </a:lnTo>
                <a:lnTo>
                  <a:pt x="4000" y="314"/>
                </a:lnTo>
                <a:lnTo>
                  <a:pt x="3993" y="310"/>
                </a:lnTo>
                <a:lnTo>
                  <a:pt x="3986" y="304"/>
                </a:lnTo>
                <a:lnTo>
                  <a:pt x="3946" y="304"/>
                </a:lnTo>
                <a:lnTo>
                  <a:pt x="3953" y="317"/>
                </a:lnTo>
                <a:lnTo>
                  <a:pt x="3960" y="329"/>
                </a:lnTo>
                <a:lnTo>
                  <a:pt x="3941" y="318"/>
                </a:lnTo>
                <a:lnTo>
                  <a:pt x="3920" y="305"/>
                </a:lnTo>
                <a:lnTo>
                  <a:pt x="3898" y="294"/>
                </a:lnTo>
                <a:lnTo>
                  <a:pt x="3880" y="286"/>
                </a:lnTo>
                <a:lnTo>
                  <a:pt x="3820" y="286"/>
                </a:lnTo>
                <a:lnTo>
                  <a:pt x="3820" y="287"/>
                </a:lnTo>
                <a:lnTo>
                  <a:pt x="3819" y="288"/>
                </a:lnTo>
                <a:lnTo>
                  <a:pt x="3818" y="288"/>
                </a:lnTo>
                <a:lnTo>
                  <a:pt x="3816" y="287"/>
                </a:lnTo>
                <a:lnTo>
                  <a:pt x="3809" y="286"/>
                </a:lnTo>
                <a:lnTo>
                  <a:pt x="3800" y="283"/>
                </a:lnTo>
                <a:lnTo>
                  <a:pt x="3777" y="274"/>
                </a:lnTo>
                <a:lnTo>
                  <a:pt x="3752" y="265"/>
                </a:lnTo>
                <a:lnTo>
                  <a:pt x="3727" y="256"/>
                </a:lnTo>
                <a:lnTo>
                  <a:pt x="3706" y="249"/>
                </a:lnTo>
                <a:lnTo>
                  <a:pt x="3698" y="247"/>
                </a:lnTo>
                <a:lnTo>
                  <a:pt x="3694" y="246"/>
                </a:lnTo>
                <a:lnTo>
                  <a:pt x="3693" y="246"/>
                </a:lnTo>
                <a:lnTo>
                  <a:pt x="3692" y="247"/>
                </a:lnTo>
                <a:lnTo>
                  <a:pt x="3693" y="248"/>
                </a:lnTo>
                <a:lnTo>
                  <a:pt x="3694" y="249"/>
                </a:lnTo>
                <a:lnTo>
                  <a:pt x="3677" y="249"/>
                </a:lnTo>
                <a:lnTo>
                  <a:pt x="3663" y="251"/>
                </a:lnTo>
                <a:lnTo>
                  <a:pt x="3650" y="253"/>
                </a:lnTo>
                <a:lnTo>
                  <a:pt x="3637" y="255"/>
                </a:lnTo>
                <a:lnTo>
                  <a:pt x="3624" y="257"/>
                </a:lnTo>
                <a:lnTo>
                  <a:pt x="3608" y="259"/>
                </a:lnTo>
                <a:lnTo>
                  <a:pt x="3593" y="261"/>
                </a:lnTo>
                <a:lnTo>
                  <a:pt x="3574" y="261"/>
                </a:lnTo>
                <a:lnTo>
                  <a:pt x="3559" y="261"/>
                </a:lnTo>
                <a:lnTo>
                  <a:pt x="3544" y="260"/>
                </a:lnTo>
                <a:lnTo>
                  <a:pt x="3528" y="258"/>
                </a:lnTo>
                <a:lnTo>
                  <a:pt x="3515" y="256"/>
                </a:lnTo>
                <a:lnTo>
                  <a:pt x="3488" y="252"/>
                </a:lnTo>
                <a:lnTo>
                  <a:pt x="3461" y="246"/>
                </a:lnTo>
                <a:lnTo>
                  <a:pt x="3435" y="240"/>
                </a:lnTo>
                <a:lnTo>
                  <a:pt x="3408" y="236"/>
                </a:lnTo>
                <a:lnTo>
                  <a:pt x="3394" y="234"/>
                </a:lnTo>
                <a:lnTo>
                  <a:pt x="3379" y="232"/>
                </a:lnTo>
                <a:lnTo>
                  <a:pt x="3365" y="231"/>
                </a:lnTo>
                <a:lnTo>
                  <a:pt x="3348" y="231"/>
                </a:lnTo>
                <a:lnTo>
                  <a:pt x="3334" y="227"/>
                </a:lnTo>
                <a:lnTo>
                  <a:pt x="3313" y="219"/>
                </a:lnTo>
                <a:lnTo>
                  <a:pt x="3304" y="216"/>
                </a:lnTo>
                <a:lnTo>
                  <a:pt x="3296" y="214"/>
                </a:lnTo>
                <a:lnTo>
                  <a:pt x="3293" y="214"/>
                </a:lnTo>
                <a:lnTo>
                  <a:pt x="3291" y="215"/>
                </a:lnTo>
                <a:lnTo>
                  <a:pt x="3289" y="216"/>
                </a:lnTo>
                <a:lnTo>
                  <a:pt x="3289" y="218"/>
                </a:lnTo>
                <a:lnTo>
                  <a:pt x="3289" y="221"/>
                </a:lnTo>
                <a:lnTo>
                  <a:pt x="3290" y="226"/>
                </a:lnTo>
                <a:lnTo>
                  <a:pt x="3292" y="229"/>
                </a:lnTo>
                <a:lnTo>
                  <a:pt x="3295" y="233"/>
                </a:lnTo>
                <a:lnTo>
                  <a:pt x="3302" y="240"/>
                </a:lnTo>
                <a:lnTo>
                  <a:pt x="3310" y="247"/>
                </a:lnTo>
                <a:lnTo>
                  <a:pt x="3320" y="252"/>
                </a:lnTo>
                <a:lnTo>
                  <a:pt x="3328" y="257"/>
                </a:lnTo>
                <a:lnTo>
                  <a:pt x="3336" y="260"/>
                </a:lnTo>
                <a:lnTo>
                  <a:pt x="3341" y="261"/>
                </a:lnTo>
                <a:lnTo>
                  <a:pt x="3332" y="260"/>
                </a:lnTo>
                <a:lnTo>
                  <a:pt x="3323" y="257"/>
                </a:lnTo>
                <a:lnTo>
                  <a:pt x="3314" y="255"/>
                </a:lnTo>
                <a:lnTo>
                  <a:pt x="3305" y="251"/>
                </a:lnTo>
                <a:lnTo>
                  <a:pt x="3290" y="244"/>
                </a:lnTo>
                <a:lnTo>
                  <a:pt x="3273" y="235"/>
                </a:lnTo>
                <a:lnTo>
                  <a:pt x="3257" y="225"/>
                </a:lnTo>
                <a:lnTo>
                  <a:pt x="3239" y="213"/>
                </a:lnTo>
                <a:lnTo>
                  <a:pt x="3219" y="203"/>
                </a:lnTo>
                <a:lnTo>
                  <a:pt x="3195" y="193"/>
                </a:lnTo>
                <a:lnTo>
                  <a:pt x="3198" y="192"/>
                </a:lnTo>
                <a:lnTo>
                  <a:pt x="3200" y="190"/>
                </a:lnTo>
                <a:lnTo>
                  <a:pt x="3201" y="186"/>
                </a:lnTo>
                <a:lnTo>
                  <a:pt x="3201" y="181"/>
                </a:lnTo>
                <a:lnTo>
                  <a:pt x="3202" y="173"/>
                </a:lnTo>
                <a:lnTo>
                  <a:pt x="3202" y="169"/>
                </a:lnTo>
                <a:lnTo>
                  <a:pt x="3169" y="169"/>
                </a:lnTo>
                <a:lnTo>
                  <a:pt x="3164" y="170"/>
                </a:lnTo>
                <a:lnTo>
                  <a:pt x="3159" y="173"/>
                </a:lnTo>
                <a:lnTo>
                  <a:pt x="3154" y="177"/>
                </a:lnTo>
                <a:lnTo>
                  <a:pt x="3149" y="181"/>
                </a:lnTo>
                <a:lnTo>
                  <a:pt x="3153" y="187"/>
                </a:lnTo>
                <a:lnTo>
                  <a:pt x="3156" y="193"/>
                </a:lnTo>
                <a:lnTo>
                  <a:pt x="3144" y="196"/>
                </a:lnTo>
                <a:lnTo>
                  <a:pt x="3133" y="199"/>
                </a:lnTo>
                <a:lnTo>
                  <a:pt x="3122" y="203"/>
                </a:lnTo>
                <a:lnTo>
                  <a:pt x="3112" y="206"/>
                </a:lnTo>
                <a:lnTo>
                  <a:pt x="3093" y="215"/>
                </a:lnTo>
                <a:lnTo>
                  <a:pt x="3076" y="225"/>
                </a:lnTo>
                <a:lnTo>
                  <a:pt x="3058" y="235"/>
                </a:lnTo>
                <a:lnTo>
                  <a:pt x="3040" y="245"/>
                </a:lnTo>
                <a:lnTo>
                  <a:pt x="3030" y="249"/>
                </a:lnTo>
                <a:lnTo>
                  <a:pt x="3020" y="253"/>
                </a:lnTo>
                <a:lnTo>
                  <a:pt x="3008" y="257"/>
                </a:lnTo>
                <a:lnTo>
                  <a:pt x="2997" y="261"/>
                </a:lnTo>
                <a:lnTo>
                  <a:pt x="2997" y="257"/>
                </a:lnTo>
                <a:lnTo>
                  <a:pt x="2998" y="252"/>
                </a:lnTo>
                <a:lnTo>
                  <a:pt x="2999" y="248"/>
                </a:lnTo>
                <a:lnTo>
                  <a:pt x="3002" y="243"/>
                </a:lnTo>
                <a:lnTo>
                  <a:pt x="3008" y="235"/>
                </a:lnTo>
                <a:lnTo>
                  <a:pt x="3016" y="226"/>
                </a:lnTo>
                <a:lnTo>
                  <a:pt x="3026" y="217"/>
                </a:lnTo>
                <a:lnTo>
                  <a:pt x="3038" y="209"/>
                </a:lnTo>
                <a:lnTo>
                  <a:pt x="3052" y="201"/>
                </a:lnTo>
                <a:lnTo>
                  <a:pt x="3065" y="193"/>
                </a:lnTo>
                <a:lnTo>
                  <a:pt x="3093" y="179"/>
                </a:lnTo>
                <a:lnTo>
                  <a:pt x="3122" y="165"/>
                </a:lnTo>
                <a:lnTo>
                  <a:pt x="3148" y="154"/>
                </a:lnTo>
                <a:lnTo>
                  <a:pt x="3169" y="144"/>
                </a:lnTo>
                <a:lnTo>
                  <a:pt x="3157" y="136"/>
                </a:lnTo>
                <a:lnTo>
                  <a:pt x="3144" y="129"/>
                </a:lnTo>
                <a:lnTo>
                  <a:pt x="3130" y="122"/>
                </a:lnTo>
                <a:lnTo>
                  <a:pt x="3114" y="115"/>
                </a:lnTo>
                <a:lnTo>
                  <a:pt x="3098" y="107"/>
                </a:lnTo>
                <a:lnTo>
                  <a:pt x="3080" y="102"/>
                </a:lnTo>
                <a:lnTo>
                  <a:pt x="3063" y="96"/>
                </a:lnTo>
                <a:lnTo>
                  <a:pt x="3044" y="91"/>
                </a:lnTo>
                <a:lnTo>
                  <a:pt x="3024" y="86"/>
                </a:lnTo>
                <a:lnTo>
                  <a:pt x="3004" y="82"/>
                </a:lnTo>
                <a:lnTo>
                  <a:pt x="2985" y="79"/>
                </a:lnTo>
                <a:lnTo>
                  <a:pt x="2965" y="76"/>
                </a:lnTo>
                <a:lnTo>
                  <a:pt x="2944" y="74"/>
                </a:lnTo>
                <a:lnTo>
                  <a:pt x="2923" y="72"/>
                </a:lnTo>
                <a:lnTo>
                  <a:pt x="2903" y="71"/>
                </a:lnTo>
                <a:lnTo>
                  <a:pt x="2884" y="70"/>
                </a:lnTo>
                <a:lnTo>
                  <a:pt x="2875" y="71"/>
                </a:lnTo>
                <a:lnTo>
                  <a:pt x="2867" y="72"/>
                </a:lnTo>
                <a:lnTo>
                  <a:pt x="2862" y="74"/>
                </a:lnTo>
                <a:lnTo>
                  <a:pt x="2856" y="76"/>
                </a:lnTo>
                <a:lnTo>
                  <a:pt x="2850" y="79"/>
                </a:lnTo>
                <a:lnTo>
                  <a:pt x="2843" y="81"/>
                </a:lnTo>
                <a:lnTo>
                  <a:pt x="2834" y="82"/>
                </a:lnTo>
                <a:lnTo>
                  <a:pt x="2823" y="83"/>
                </a:lnTo>
                <a:lnTo>
                  <a:pt x="2723" y="64"/>
                </a:lnTo>
                <a:lnTo>
                  <a:pt x="2724" y="58"/>
                </a:lnTo>
                <a:lnTo>
                  <a:pt x="2726" y="52"/>
                </a:lnTo>
                <a:lnTo>
                  <a:pt x="2729" y="47"/>
                </a:lnTo>
                <a:lnTo>
                  <a:pt x="2731" y="42"/>
                </a:lnTo>
                <a:lnTo>
                  <a:pt x="2738" y="33"/>
                </a:lnTo>
                <a:lnTo>
                  <a:pt x="2744" y="21"/>
                </a:lnTo>
                <a:lnTo>
                  <a:pt x="2743" y="19"/>
                </a:lnTo>
                <a:lnTo>
                  <a:pt x="2742" y="17"/>
                </a:lnTo>
                <a:lnTo>
                  <a:pt x="2739" y="15"/>
                </a:lnTo>
                <a:lnTo>
                  <a:pt x="2735" y="13"/>
                </a:lnTo>
                <a:lnTo>
                  <a:pt x="2727" y="10"/>
                </a:lnTo>
                <a:lnTo>
                  <a:pt x="2717" y="9"/>
                </a:lnTo>
                <a:lnTo>
                  <a:pt x="2712" y="5"/>
                </a:lnTo>
                <a:lnTo>
                  <a:pt x="2707" y="1"/>
                </a:lnTo>
                <a:lnTo>
                  <a:pt x="2701" y="0"/>
                </a:lnTo>
                <a:lnTo>
                  <a:pt x="2696" y="0"/>
                </a:lnTo>
                <a:lnTo>
                  <a:pt x="2691" y="3"/>
                </a:lnTo>
                <a:lnTo>
                  <a:pt x="2687" y="7"/>
                </a:lnTo>
                <a:lnTo>
                  <a:pt x="2685" y="13"/>
                </a:lnTo>
                <a:lnTo>
                  <a:pt x="2684" y="21"/>
                </a:lnTo>
                <a:lnTo>
                  <a:pt x="2667" y="24"/>
                </a:lnTo>
                <a:lnTo>
                  <a:pt x="2653" y="29"/>
                </a:lnTo>
                <a:lnTo>
                  <a:pt x="2641" y="34"/>
                </a:lnTo>
                <a:lnTo>
                  <a:pt x="2630" y="40"/>
                </a:lnTo>
                <a:lnTo>
                  <a:pt x="2610" y="53"/>
                </a:lnTo>
                <a:lnTo>
                  <a:pt x="2590" y="64"/>
                </a:lnTo>
                <a:lnTo>
                  <a:pt x="2618" y="83"/>
                </a:lnTo>
                <a:lnTo>
                  <a:pt x="2611" y="83"/>
                </a:lnTo>
                <a:lnTo>
                  <a:pt x="2597" y="83"/>
                </a:lnTo>
                <a:lnTo>
                  <a:pt x="2575" y="83"/>
                </a:lnTo>
                <a:lnTo>
                  <a:pt x="2551" y="83"/>
                </a:lnTo>
                <a:lnTo>
                  <a:pt x="2567" y="97"/>
                </a:lnTo>
                <a:lnTo>
                  <a:pt x="2587" y="118"/>
                </a:lnTo>
                <a:lnTo>
                  <a:pt x="2598" y="128"/>
                </a:lnTo>
                <a:lnTo>
                  <a:pt x="2610" y="136"/>
                </a:lnTo>
                <a:lnTo>
                  <a:pt x="2617" y="140"/>
                </a:lnTo>
                <a:lnTo>
                  <a:pt x="2623" y="142"/>
                </a:lnTo>
                <a:lnTo>
                  <a:pt x="2630" y="144"/>
                </a:lnTo>
                <a:lnTo>
                  <a:pt x="2638" y="144"/>
                </a:lnTo>
                <a:lnTo>
                  <a:pt x="2630" y="144"/>
                </a:lnTo>
                <a:lnTo>
                  <a:pt x="2623" y="142"/>
                </a:lnTo>
                <a:lnTo>
                  <a:pt x="2618" y="140"/>
                </a:lnTo>
                <a:lnTo>
                  <a:pt x="2611" y="137"/>
                </a:lnTo>
                <a:lnTo>
                  <a:pt x="2600" y="130"/>
                </a:lnTo>
                <a:lnTo>
                  <a:pt x="2590" y="121"/>
                </a:lnTo>
                <a:lnTo>
                  <a:pt x="2579" y="110"/>
                </a:lnTo>
                <a:lnTo>
                  <a:pt x="2567" y="100"/>
                </a:lnTo>
                <a:lnTo>
                  <a:pt x="2561" y="95"/>
                </a:lnTo>
                <a:lnTo>
                  <a:pt x="2554" y="90"/>
                </a:lnTo>
                <a:lnTo>
                  <a:pt x="2547" y="86"/>
                </a:lnTo>
                <a:lnTo>
                  <a:pt x="2538" y="83"/>
                </a:lnTo>
                <a:lnTo>
                  <a:pt x="2465" y="114"/>
                </a:lnTo>
                <a:lnTo>
                  <a:pt x="2462" y="110"/>
                </a:lnTo>
                <a:lnTo>
                  <a:pt x="2455" y="104"/>
                </a:lnTo>
                <a:lnTo>
                  <a:pt x="2451" y="100"/>
                </a:lnTo>
                <a:lnTo>
                  <a:pt x="2446" y="98"/>
                </a:lnTo>
                <a:lnTo>
                  <a:pt x="2439" y="95"/>
                </a:lnTo>
                <a:lnTo>
                  <a:pt x="2431" y="95"/>
                </a:lnTo>
                <a:lnTo>
                  <a:pt x="2410" y="95"/>
                </a:lnTo>
                <a:lnTo>
                  <a:pt x="2391" y="98"/>
                </a:lnTo>
                <a:lnTo>
                  <a:pt x="2372" y="101"/>
                </a:lnTo>
                <a:lnTo>
                  <a:pt x="2354" y="105"/>
                </a:lnTo>
                <a:lnTo>
                  <a:pt x="2319" y="117"/>
                </a:lnTo>
                <a:lnTo>
                  <a:pt x="2284" y="129"/>
                </a:lnTo>
                <a:lnTo>
                  <a:pt x="2250" y="141"/>
                </a:lnTo>
                <a:lnTo>
                  <a:pt x="2214" y="152"/>
                </a:lnTo>
                <a:lnTo>
                  <a:pt x="2195" y="156"/>
                </a:lnTo>
                <a:lnTo>
                  <a:pt x="2175" y="159"/>
                </a:lnTo>
                <a:lnTo>
                  <a:pt x="2155" y="161"/>
                </a:lnTo>
                <a:lnTo>
                  <a:pt x="2133" y="162"/>
                </a:lnTo>
                <a:lnTo>
                  <a:pt x="2134" y="167"/>
                </a:lnTo>
                <a:lnTo>
                  <a:pt x="2137" y="173"/>
                </a:lnTo>
                <a:lnTo>
                  <a:pt x="2142" y="178"/>
                </a:lnTo>
                <a:lnTo>
                  <a:pt x="2149" y="183"/>
                </a:lnTo>
                <a:lnTo>
                  <a:pt x="2157" y="187"/>
                </a:lnTo>
                <a:lnTo>
                  <a:pt x="2167" y="190"/>
                </a:lnTo>
                <a:lnTo>
                  <a:pt x="2175" y="193"/>
                </a:lnTo>
                <a:lnTo>
                  <a:pt x="2185" y="193"/>
                </a:lnTo>
                <a:lnTo>
                  <a:pt x="2186" y="198"/>
                </a:lnTo>
                <a:lnTo>
                  <a:pt x="2187" y="203"/>
                </a:lnTo>
                <a:lnTo>
                  <a:pt x="2190" y="208"/>
                </a:lnTo>
                <a:lnTo>
                  <a:pt x="2192" y="213"/>
                </a:lnTo>
                <a:lnTo>
                  <a:pt x="2198" y="225"/>
                </a:lnTo>
                <a:lnTo>
                  <a:pt x="2207" y="235"/>
                </a:lnTo>
                <a:lnTo>
                  <a:pt x="2216" y="244"/>
                </a:lnTo>
                <a:lnTo>
                  <a:pt x="2225" y="251"/>
                </a:lnTo>
                <a:lnTo>
                  <a:pt x="2233" y="257"/>
                </a:lnTo>
                <a:lnTo>
                  <a:pt x="2239" y="261"/>
                </a:lnTo>
                <a:lnTo>
                  <a:pt x="2233" y="261"/>
                </a:lnTo>
                <a:lnTo>
                  <a:pt x="2227" y="260"/>
                </a:lnTo>
                <a:lnTo>
                  <a:pt x="2223" y="259"/>
                </a:lnTo>
                <a:lnTo>
                  <a:pt x="2217" y="257"/>
                </a:lnTo>
                <a:lnTo>
                  <a:pt x="2214" y="254"/>
                </a:lnTo>
                <a:lnTo>
                  <a:pt x="2209" y="251"/>
                </a:lnTo>
                <a:lnTo>
                  <a:pt x="2206" y="248"/>
                </a:lnTo>
                <a:lnTo>
                  <a:pt x="2203" y="244"/>
                </a:lnTo>
                <a:lnTo>
                  <a:pt x="2198" y="236"/>
                </a:lnTo>
                <a:lnTo>
                  <a:pt x="2195" y="225"/>
                </a:lnTo>
                <a:lnTo>
                  <a:pt x="2193" y="213"/>
                </a:lnTo>
                <a:lnTo>
                  <a:pt x="2192" y="200"/>
                </a:lnTo>
                <a:lnTo>
                  <a:pt x="2190" y="201"/>
                </a:lnTo>
                <a:lnTo>
                  <a:pt x="2186" y="202"/>
                </a:lnTo>
                <a:lnTo>
                  <a:pt x="2182" y="202"/>
                </a:lnTo>
                <a:lnTo>
                  <a:pt x="2179" y="202"/>
                </a:lnTo>
                <a:lnTo>
                  <a:pt x="2169" y="200"/>
                </a:lnTo>
                <a:lnTo>
                  <a:pt x="2159" y="200"/>
                </a:lnTo>
                <a:lnTo>
                  <a:pt x="2150" y="200"/>
                </a:lnTo>
                <a:lnTo>
                  <a:pt x="2141" y="202"/>
                </a:lnTo>
                <a:lnTo>
                  <a:pt x="2134" y="205"/>
                </a:lnTo>
                <a:lnTo>
                  <a:pt x="2126" y="209"/>
                </a:lnTo>
                <a:lnTo>
                  <a:pt x="2118" y="212"/>
                </a:lnTo>
                <a:lnTo>
                  <a:pt x="2111" y="215"/>
                </a:lnTo>
                <a:lnTo>
                  <a:pt x="2102" y="217"/>
                </a:lnTo>
                <a:lnTo>
                  <a:pt x="2093" y="218"/>
                </a:lnTo>
                <a:lnTo>
                  <a:pt x="2083" y="217"/>
                </a:lnTo>
                <a:lnTo>
                  <a:pt x="2073" y="214"/>
                </a:lnTo>
                <a:lnTo>
                  <a:pt x="2066" y="210"/>
                </a:lnTo>
                <a:lnTo>
                  <a:pt x="2059" y="206"/>
                </a:lnTo>
                <a:lnTo>
                  <a:pt x="2020" y="218"/>
                </a:lnTo>
                <a:lnTo>
                  <a:pt x="2013" y="218"/>
                </a:lnTo>
                <a:lnTo>
                  <a:pt x="2000" y="219"/>
                </a:lnTo>
                <a:lnTo>
                  <a:pt x="1992" y="221"/>
                </a:lnTo>
                <a:lnTo>
                  <a:pt x="1985" y="223"/>
                </a:lnTo>
                <a:lnTo>
                  <a:pt x="1983" y="225"/>
                </a:lnTo>
                <a:lnTo>
                  <a:pt x="1981" y="227"/>
                </a:lnTo>
                <a:lnTo>
                  <a:pt x="1980" y="229"/>
                </a:lnTo>
                <a:lnTo>
                  <a:pt x="1980" y="231"/>
                </a:lnTo>
                <a:lnTo>
                  <a:pt x="1980" y="234"/>
                </a:lnTo>
                <a:lnTo>
                  <a:pt x="1982" y="238"/>
                </a:lnTo>
                <a:lnTo>
                  <a:pt x="1984" y="242"/>
                </a:lnTo>
                <a:lnTo>
                  <a:pt x="1988" y="245"/>
                </a:lnTo>
                <a:lnTo>
                  <a:pt x="1996" y="253"/>
                </a:lnTo>
                <a:lnTo>
                  <a:pt x="2009" y="261"/>
                </a:lnTo>
                <a:lnTo>
                  <a:pt x="2023" y="270"/>
                </a:lnTo>
                <a:lnTo>
                  <a:pt x="2038" y="278"/>
                </a:lnTo>
                <a:lnTo>
                  <a:pt x="2056" y="287"/>
                </a:lnTo>
                <a:lnTo>
                  <a:pt x="2074" y="295"/>
                </a:lnTo>
                <a:lnTo>
                  <a:pt x="2112" y="311"/>
                </a:lnTo>
                <a:lnTo>
                  <a:pt x="2148" y="324"/>
                </a:lnTo>
                <a:lnTo>
                  <a:pt x="2178" y="334"/>
                </a:lnTo>
                <a:lnTo>
                  <a:pt x="2198" y="342"/>
                </a:lnTo>
                <a:lnTo>
                  <a:pt x="2200" y="352"/>
                </a:lnTo>
                <a:lnTo>
                  <a:pt x="2202" y="361"/>
                </a:lnTo>
                <a:lnTo>
                  <a:pt x="2204" y="369"/>
                </a:lnTo>
                <a:lnTo>
                  <a:pt x="2207" y="376"/>
                </a:lnTo>
                <a:lnTo>
                  <a:pt x="2216" y="389"/>
                </a:lnTo>
                <a:lnTo>
                  <a:pt x="2226" y="403"/>
                </a:lnTo>
                <a:lnTo>
                  <a:pt x="2214" y="405"/>
                </a:lnTo>
                <a:lnTo>
                  <a:pt x="2203" y="404"/>
                </a:lnTo>
                <a:lnTo>
                  <a:pt x="2193" y="402"/>
                </a:lnTo>
                <a:lnTo>
                  <a:pt x="2184" y="399"/>
                </a:lnTo>
                <a:lnTo>
                  <a:pt x="2177" y="394"/>
                </a:lnTo>
                <a:lnTo>
                  <a:pt x="2169" y="387"/>
                </a:lnTo>
                <a:lnTo>
                  <a:pt x="2161" y="381"/>
                </a:lnTo>
                <a:lnTo>
                  <a:pt x="2155" y="374"/>
                </a:lnTo>
                <a:lnTo>
                  <a:pt x="2142" y="360"/>
                </a:lnTo>
                <a:lnTo>
                  <a:pt x="2129" y="345"/>
                </a:lnTo>
                <a:lnTo>
                  <a:pt x="2123" y="339"/>
                </a:lnTo>
                <a:lnTo>
                  <a:pt x="2115" y="332"/>
                </a:lnTo>
                <a:lnTo>
                  <a:pt x="2107" y="327"/>
                </a:lnTo>
                <a:lnTo>
                  <a:pt x="2100" y="323"/>
                </a:lnTo>
                <a:lnTo>
                  <a:pt x="2065" y="315"/>
                </a:lnTo>
                <a:lnTo>
                  <a:pt x="2020" y="305"/>
                </a:lnTo>
                <a:lnTo>
                  <a:pt x="2009" y="302"/>
                </a:lnTo>
                <a:lnTo>
                  <a:pt x="1999" y="298"/>
                </a:lnTo>
                <a:lnTo>
                  <a:pt x="1989" y="293"/>
                </a:lnTo>
                <a:lnTo>
                  <a:pt x="1980" y="288"/>
                </a:lnTo>
                <a:lnTo>
                  <a:pt x="1972" y="281"/>
                </a:lnTo>
                <a:lnTo>
                  <a:pt x="1967" y="273"/>
                </a:lnTo>
                <a:lnTo>
                  <a:pt x="1964" y="269"/>
                </a:lnTo>
                <a:lnTo>
                  <a:pt x="1962" y="265"/>
                </a:lnTo>
                <a:lnTo>
                  <a:pt x="1960" y="260"/>
                </a:lnTo>
                <a:lnTo>
                  <a:pt x="1960" y="255"/>
                </a:lnTo>
                <a:lnTo>
                  <a:pt x="1947" y="255"/>
                </a:lnTo>
                <a:lnTo>
                  <a:pt x="1940" y="255"/>
                </a:lnTo>
                <a:lnTo>
                  <a:pt x="1933" y="256"/>
                </a:lnTo>
                <a:lnTo>
                  <a:pt x="1927" y="258"/>
                </a:lnTo>
                <a:lnTo>
                  <a:pt x="1922" y="261"/>
                </a:lnTo>
                <a:lnTo>
                  <a:pt x="1916" y="264"/>
                </a:lnTo>
                <a:lnTo>
                  <a:pt x="1910" y="267"/>
                </a:lnTo>
                <a:lnTo>
                  <a:pt x="1903" y="270"/>
                </a:lnTo>
                <a:lnTo>
                  <a:pt x="1895" y="272"/>
                </a:lnTo>
                <a:lnTo>
                  <a:pt x="1887" y="273"/>
                </a:lnTo>
                <a:lnTo>
                  <a:pt x="1882" y="287"/>
                </a:lnTo>
                <a:lnTo>
                  <a:pt x="1879" y="297"/>
                </a:lnTo>
                <a:lnTo>
                  <a:pt x="1877" y="301"/>
                </a:lnTo>
                <a:lnTo>
                  <a:pt x="1875" y="305"/>
                </a:lnTo>
                <a:lnTo>
                  <a:pt x="1871" y="308"/>
                </a:lnTo>
                <a:lnTo>
                  <a:pt x="1867" y="310"/>
                </a:lnTo>
                <a:lnTo>
                  <a:pt x="1871" y="316"/>
                </a:lnTo>
                <a:lnTo>
                  <a:pt x="1876" y="320"/>
                </a:lnTo>
                <a:lnTo>
                  <a:pt x="1882" y="325"/>
                </a:lnTo>
                <a:lnTo>
                  <a:pt x="1889" y="328"/>
                </a:lnTo>
                <a:lnTo>
                  <a:pt x="1903" y="334"/>
                </a:lnTo>
                <a:lnTo>
                  <a:pt x="1921" y="340"/>
                </a:lnTo>
                <a:lnTo>
                  <a:pt x="1959" y="349"/>
                </a:lnTo>
                <a:lnTo>
                  <a:pt x="2000" y="360"/>
                </a:lnTo>
                <a:lnTo>
                  <a:pt x="1954" y="360"/>
                </a:lnTo>
                <a:lnTo>
                  <a:pt x="1929" y="354"/>
                </a:lnTo>
                <a:lnTo>
                  <a:pt x="1906" y="349"/>
                </a:lnTo>
                <a:lnTo>
                  <a:pt x="1886" y="344"/>
                </a:lnTo>
                <a:lnTo>
                  <a:pt x="1866" y="338"/>
                </a:lnTo>
                <a:lnTo>
                  <a:pt x="1857" y="333"/>
                </a:lnTo>
                <a:lnTo>
                  <a:pt x="1849" y="328"/>
                </a:lnTo>
                <a:lnTo>
                  <a:pt x="1842" y="322"/>
                </a:lnTo>
                <a:lnTo>
                  <a:pt x="1835" y="315"/>
                </a:lnTo>
                <a:lnTo>
                  <a:pt x="1828" y="307"/>
                </a:lnTo>
                <a:lnTo>
                  <a:pt x="1823" y="298"/>
                </a:lnTo>
                <a:lnTo>
                  <a:pt x="1817" y="287"/>
                </a:lnTo>
                <a:lnTo>
                  <a:pt x="1814" y="273"/>
                </a:lnTo>
                <a:lnTo>
                  <a:pt x="1787" y="273"/>
                </a:lnTo>
                <a:lnTo>
                  <a:pt x="1787" y="282"/>
                </a:lnTo>
                <a:lnTo>
                  <a:pt x="1786" y="288"/>
                </a:lnTo>
                <a:lnTo>
                  <a:pt x="1785" y="293"/>
                </a:lnTo>
                <a:lnTo>
                  <a:pt x="1782" y="298"/>
                </a:lnTo>
                <a:lnTo>
                  <a:pt x="1776" y="306"/>
                </a:lnTo>
                <a:lnTo>
                  <a:pt x="1767" y="316"/>
                </a:lnTo>
                <a:lnTo>
                  <a:pt x="1771" y="323"/>
                </a:lnTo>
                <a:lnTo>
                  <a:pt x="1775" y="328"/>
                </a:lnTo>
                <a:lnTo>
                  <a:pt x="1779" y="332"/>
                </a:lnTo>
                <a:lnTo>
                  <a:pt x="1785" y="336"/>
                </a:lnTo>
                <a:lnTo>
                  <a:pt x="1793" y="342"/>
                </a:lnTo>
                <a:lnTo>
                  <a:pt x="1803" y="346"/>
                </a:lnTo>
                <a:lnTo>
                  <a:pt x="1813" y="351"/>
                </a:lnTo>
                <a:lnTo>
                  <a:pt x="1823" y="358"/>
                </a:lnTo>
                <a:lnTo>
                  <a:pt x="1827" y="363"/>
                </a:lnTo>
                <a:lnTo>
                  <a:pt x="1832" y="369"/>
                </a:lnTo>
                <a:lnTo>
                  <a:pt x="1836" y="376"/>
                </a:lnTo>
                <a:lnTo>
                  <a:pt x="1841" y="384"/>
                </a:lnTo>
                <a:lnTo>
                  <a:pt x="1842" y="389"/>
                </a:lnTo>
                <a:lnTo>
                  <a:pt x="1843" y="396"/>
                </a:lnTo>
                <a:lnTo>
                  <a:pt x="1844" y="402"/>
                </a:lnTo>
                <a:lnTo>
                  <a:pt x="1844" y="409"/>
                </a:lnTo>
                <a:lnTo>
                  <a:pt x="1844" y="415"/>
                </a:lnTo>
                <a:lnTo>
                  <a:pt x="1844" y="420"/>
                </a:lnTo>
                <a:lnTo>
                  <a:pt x="1845" y="424"/>
                </a:lnTo>
                <a:lnTo>
                  <a:pt x="1847" y="427"/>
                </a:lnTo>
                <a:lnTo>
                  <a:pt x="1859" y="436"/>
                </a:lnTo>
                <a:lnTo>
                  <a:pt x="1868" y="444"/>
                </a:lnTo>
                <a:lnTo>
                  <a:pt x="1872" y="448"/>
                </a:lnTo>
                <a:lnTo>
                  <a:pt x="1878" y="451"/>
                </a:lnTo>
                <a:lnTo>
                  <a:pt x="1884" y="452"/>
                </a:lnTo>
                <a:lnTo>
                  <a:pt x="1893" y="453"/>
                </a:lnTo>
                <a:lnTo>
                  <a:pt x="1902" y="452"/>
                </a:lnTo>
                <a:lnTo>
                  <a:pt x="1910" y="450"/>
                </a:lnTo>
                <a:lnTo>
                  <a:pt x="1917" y="446"/>
                </a:lnTo>
                <a:lnTo>
                  <a:pt x="1923" y="443"/>
                </a:lnTo>
                <a:lnTo>
                  <a:pt x="1929" y="439"/>
                </a:lnTo>
                <a:lnTo>
                  <a:pt x="1936" y="436"/>
                </a:lnTo>
                <a:lnTo>
                  <a:pt x="1944" y="434"/>
                </a:lnTo>
                <a:lnTo>
                  <a:pt x="1954" y="433"/>
                </a:lnTo>
                <a:lnTo>
                  <a:pt x="1961" y="434"/>
                </a:lnTo>
                <a:lnTo>
                  <a:pt x="1970" y="435"/>
                </a:lnTo>
                <a:lnTo>
                  <a:pt x="1978" y="437"/>
                </a:lnTo>
                <a:lnTo>
                  <a:pt x="1985" y="439"/>
                </a:lnTo>
                <a:lnTo>
                  <a:pt x="1999" y="445"/>
                </a:lnTo>
                <a:lnTo>
                  <a:pt x="2013" y="453"/>
                </a:lnTo>
                <a:lnTo>
                  <a:pt x="2027" y="459"/>
                </a:lnTo>
                <a:lnTo>
                  <a:pt x="2041" y="465"/>
                </a:lnTo>
                <a:lnTo>
                  <a:pt x="2048" y="467"/>
                </a:lnTo>
                <a:lnTo>
                  <a:pt x="2056" y="469"/>
                </a:lnTo>
                <a:lnTo>
                  <a:pt x="2065" y="470"/>
                </a:lnTo>
                <a:lnTo>
                  <a:pt x="2073" y="471"/>
                </a:lnTo>
                <a:lnTo>
                  <a:pt x="2076" y="482"/>
                </a:lnTo>
                <a:lnTo>
                  <a:pt x="2078" y="492"/>
                </a:lnTo>
                <a:lnTo>
                  <a:pt x="2082" y="503"/>
                </a:lnTo>
                <a:lnTo>
                  <a:pt x="2086" y="511"/>
                </a:lnTo>
                <a:lnTo>
                  <a:pt x="2090" y="515"/>
                </a:lnTo>
                <a:lnTo>
                  <a:pt x="2093" y="518"/>
                </a:lnTo>
                <a:lnTo>
                  <a:pt x="2097" y="522"/>
                </a:lnTo>
                <a:lnTo>
                  <a:pt x="2102" y="525"/>
                </a:lnTo>
                <a:lnTo>
                  <a:pt x="2106" y="527"/>
                </a:lnTo>
                <a:lnTo>
                  <a:pt x="2113" y="529"/>
                </a:lnTo>
                <a:lnTo>
                  <a:pt x="2118" y="531"/>
                </a:lnTo>
                <a:lnTo>
                  <a:pt x="2126" y="532"/>
                </a:lnTo>
                <a:lnTo>
                  <a:pt x="2111" y="532"/>
                </a:lnTo>
                <a:lnTo>
                  <a:pt x="2100" y="532"/>
                </a:lnTo>
                <a:lnTo>
                  <a:pt x="2093" y="532"/>
                </a:lnTo>
                <a:lnTo>
                  <a:pt x="2086" y="531"/>
                </a:lnTo>
                <a:lnTo>
                  <a:pt x="2081" y="530"/>
                </a:lnTo>
                <a:lnTo>
                  <a:pt x="2076" y="529"/>
                </a:lnTo>
                <a:lnTo>
                  <a:pt x="2067" y="524"/>
                </a:lnTo>
                <a:lnTo>
                  <a:pt x="2059" y="519"/>
                </a:lnTo>
                <a:lnTo>
                  <a:pt x="2052" y="513"/>
                </a:lnTo>
                <a:lnTo>
                  <a:pt x="2046" y="506"/>
                </a:lnTo>
                <a:lnTo>
                  <a:pt x="2040" y="497"/>
                </a:lnTo>
                <a:lnTo>
                  <a:pt x="2035" y="489"/>
                </a:lnTo>
                <a:lnTo>
                  <a:pt x="2030" y="481"/>
                </a:lnTo>
                <a:lnTo>
                  <a:pt x="2024" y="473"/>
                </a:lnTo>
                <a:lnTo>
                  <a:pt x="2017" y="466"/>
                </a:lnTo>
                <a:lnTo>
                  <a:pt x="2011" y="460"/>
                </a:lnTo>
                <a:lnTo>
                  <a:pt x="2002" y="454"/>
                </a:lnTo>
                <a:lnTo>
                  <a:pt x="1992" y="450"/>
                </a:lnTo>
                <a:lnTo>
                  <a:pt x="1980" y="448"/>
                </a:lnTo>
                <a:lnTo>
                  <a:pt x="1967" y="446"/>
                </a:lnTo>
                <a:lnTo>
                  <a:pt x="1959" y="446"/>
                </a:lnTo>
                <a:lnTo>
                  <a:pt x="1953" y="449"/>
                </a:lnTo>
                <a:lnTo>
                  <a:pt x="1946" y="451"/>
                </a:lnTo>
                <a:lnTo>
                  <a:pt x="1939" y="453"/>
                </a:lnTo>
                <a:lnTo>
                  <a:pt x="1927" y="459"/>
                </a:lnTo>
                <a:lnTo>
                  <a:pt x="1913" y="465"/>
                </a:lnTo>
                <a:lnTo>
                  <a:pt x="1918" y="477"/>
                </a:lnTo>
                <a:lnTo>
                  <a:pt x="1932" y="499"/>
                </a:lnTo>
                <a:lnTo>
                  <a:pt x="1939" y="512"/>
                </a:lnTo>
                <a:lnTo>
                  <a:pt x="1947" y="523"/>
                </a:lnTo>
                <a:lnTo>
                  <a:pt x="1954" y="532"/>
                </a:lnTo>
                <a:lnTo>
                  <a:pt x="1960" y="538"/>
                </a:lnTo>
                <a:lnTo>
                  <a:pt x="1945" y="554"/>
                </a:lnTo>
                <a:lnTo>
                  <a:pt x="1929" y="573"/>
                </a:lnTo>
                <a:lnTo>
                  <a:pt x="1924" y="578"/>
                </a:lnTo>
                <a:lnTo>
                  <a:pt x="1918" y="581"/>
                </a:lnTo>
                <a:lnTo>
                  <a:pt x="1913" y="585"/>
                </a:lnTo>
                <a:lnTo>
                  <a:pt x="1906" y="588"/>
                </a:lnTo>
                <a:lnTo>
                  <a:pt x="1900" y="590"/>
                </a:lnTo>
                <a:lnTo>
                  <a:pt x="1892" y="592"/>
                </a:lnTo>
                <a:lnTo>
                  <a:pt x="1883" y="593"/>
                </a:lnTo>
                <a:lnTo>
                  <a:pt x="1873" y="594"/>
                </a:lnTo>
                <a:lnTo>
                  <a:pt x="1855" y="595"/>
                </a:lnTo>
                <a:lnTo>
                  <a:pt x="1838" y="597"/>
                </a:lnTo>
                <a:lnTo>
                  <a:pt x="1823" y="600"/>
                </a:lnTo>
                <a:lnTo>
                  <a:pt x="1810" y="603"/>
                </a:lnTo>
                <a:lnTo>
                  <a:pt x="1797" y="604"/>
                </a:lnTo>
                <a:lnTo>
                  <a:pt x="1785" y="604"/>
                </a:lnTo>
                <a:lnTo>
                  <a:pt x="1779" y="603"/>
                </a:lnTo>
                <a:lnTo>
                  <a:pt x="1772" y="601"/>
                </a:lnTo>
                <a:lnTo>
                  <a:pt x="1767" y="598"/>
                </a:lnTo>
                <a:lnTo>
                  <a:pt x="1760" y="594"/>
                </a:lnTo>
                <a:lnTo>
                  <a:pt x="1778" y="593"/>
                </a:lnTo>
                <a:lnTo>
                  <a:pt x="1793" y="591"/>
                </a:lnTo>
                <a:lnTo>
                  <a:pt x="1806" y="589"/>
                </a:lnTo>
                <a:lnTo>
                  <a:pt x="1821" y="588"/>
                </a:lnTo>
                <a:lnTo>
                  <a:pt x="1826" y="587"/>
                </a:lnTo>
                <a:lnTo>
                  <a:pt x="1832" y="586"/>
                </a:lnTo>
                <a:lnTo>
                  <a:pt x="1837" y="585"/>
                </a:lnTo>
                <a:lnTo>
                  <a:pt x="1843" y="583"/>
                </a:lnTo>
                <a:lnTo>
                  <a:pt x="1847" y="580"/>
                </a:lnTo>
                <a:lnTo>
                  <a:pt x="1852" y="577"/>
                </a:lnTo>
                <a:lnTo>
                  <a:pt x="1856" y="573"/>
                </a:lnTo>
                <a:lnTo>
                  <a:pt x="1859" y="569"/>
                </a:lnTo>
                <a:lnTo>
                  <a:pt x="1866" y="560"/>
                </a:lnTo>
                <a:lnTo>
                  <a:pt x="1870" y="548"/>
                </a:lnTo>
                <a:lnTo>
                  <a:pt x="1872" y="538"/>
                </a:lnTo>
                <a:lnTo>
                  <a:pt x="1873" y="526"/>
                </a:lnTo>
                <a:lnTo>
                  <a:pt x="1873" y="520"/>
                </a:lnTo>
                <a:lnTo>
                  <a:pt x="1873" y="512"/>
                </a:lnTo>
                <a:lnTo>
                  <a:pt x="1873" y="499"/>
                </a:lnTo>
                <a:lnTo>
                  <a:pt x="1873" y="483"/>
                </a:lnTo>
                <a:lnTo>
                  <a:pt x="1860" y="480"/>
                </a:lnTo>
                <a:lnTo>
                  <a:pt x="1849" y="476"/>
                </a:lnTo>
                <a:lnTo>
                  <a:pt x="1839" y="470"/>
                </a:lnTo>
                <a:lnTo>
                  <a:pt x="1832" y="464"/>
                </a:lnTo>
                <a:lnTo>
                  <a:pt x="1824" y="457"/>
                </a:lnTo>
                <a:lnTo>
                  <a:pt x="1817" y="449"/>
                </a:lnTo>
                <a:lnTo>
                  <a:pt x="1812" y="440"/>
                </a:lnTo>
                <a:lnTo>
                  <a:pt x="1806" y="431"/>
                </a:lnTo>
                <a:lnTo>
                  <a:pt x="1796" y="413"/>
                </a:lnTo>
                <a:lnTo>
                  <a:pt x="1785" y="396"/>
                </a:lnTo>
                <a:lnTo>
                  <a:pt x="1778" y="387"/>
                </a:lnTo>
                <a:lnTo>
                  <a:pt x="1771" y="379"/>
                </a:lnTo>
                <a:lnTo>
                  <a:pt x="1764" y="372"/>
                </a:lnTo>
                <a:lnTo>
                  <a:pt x="1754" y="366"/>
                </a:lnTo>
                <a:lnTo>
                  <a:pt x="1708" y="348"/>
                </a:lnTo>
                <a:lnTo>
                  <a:pt x="1705" y="342"/>
                </a:lnTo>
                <a:lnTo>
                  <a:pt x="1707" y="333"/>
                </a:lnTo>
                <a:lnTo>
                  <a:pt x="1708" y="324"/>
                </a:lnTo>
                <a:lnTo>
                  <a:pt x="1709" y="313"/>
                </a:lnTo>
                <a:lnTo>
                  <a:pt x="1710" y="303"/>
                </a:lnTo>
                <a:lnTo>
                  <a:pt x="1709" y="294"/>
                </a:lnTo>
                <a:lnTo>
                  <a:pt x="1708" y="290"/>
                </a:lnTo>
                <a:lnTo>
                  <a:pt x="1707" y="286"/>
                </a:lnTo>
                <a:lnTo>
                  <a:pt x="1704" y="283"/>
                </a:lnTo>
                <a:lnTo>
                  <a:pt x="1701" y="279"/>
                </a:lnTo>
                <a:lnTo>
                  <a:pt x="1698" y="276"/>
                </a:lnTo>
                <a:lnTo>
                  <a:pt x="1693" y="273"/>
                </a:lnTo>
                <a:lnTo>
                  <a:pt x="1689" y="271"/>
                </a:lnTo>
                <a:lnTo>
                  <a:pt x="1682" y="269"/>
                </a:lnTo>
                <a:lnTo>
                  <a:pt x="1669" y="266"/>
                </a:lnTo>
                <a:lnTo>
                  <a:pt x="1654" y="263"/>
                </a:lnTo>
                <a:lnTo>
                  <a:pt x="1618" y="261"/>
                </a:lnTo>
                <a:lnTo>
                  <a:pt x="1581" y="261"/>
                </a:lnTo>
                <a:lnTo>
                  <a:pt x="1596" y="257"/>
                </a:lnTo>
                <a:lnTo>
                  <a:pt x="1609" y="253"/>
                </a:lnTo>
                <a:lnTo>
                  <a:pt x="1613" y="249"/>
                </a:lnTo>
                <a:lnTo>
                  <a:pt x="1618" y="245"/>
                </a:lnTo>
                <a:lnTo>
                  <a:pt x="1620" y="239"/>
                </a:lnTo>
                <a:lnTo>
                  <a:pt x="1621" y="231"/>
                </a:lnTo>
                <a:lnTo>
                  <a:pt x="1608" y="231"/>
                </a:lnTo>
                <a:lnTo>
                  <a:pt x="1596" y="231"/>
                </a:lnTo>
                <a:lnTo>
                  <a:pt x="1581" y="231"/>
                </a:lnTo>
                <a:lnTo>
                  <a:pt x="1562" y="231"/>
                </a:lnTo>
                <a:lnTo>
                  <a:pt x="1559" y="246"/>
                </a:lnTo>
                <a:lnTo>
                  <a:pt x="1555" y="263"/>
                </a:lnTo>
                <a:lnTo>
                  <a:pt x="1550" y="279"/>
                </a:lnTo>
                <a:lnTo>
                  <a:pt x="1548" y="292"/>
                </a:lnTo>
                <a:lnTo>
                  <a:pt x="1548" y="294"/>
                </a:lnTo>
                <a:lnTo>
                  <a:pt x="1550" y="295"/>
                </a:lnTo>
                <a:lnTo>
                  <a:pt x="1552" y="295"/>
                </a:lnTo>
                <a:lnTo>
                  <a:pt x="1555" y="295"/>
                </a:lnTo>
                <a:lnTo>
                  <a:pt x="1559" y="293"/>
                </a:lnTo>
                <a:lnTo>
                  <a:pt x="1562" y="292"/>
                </a:lnTo>
                <a:lnTo>
                  <a:pt x="1562" y="323"/>
                </a:lnTo>
                <a:lnTo>
                  <a:pt x="1552" y="327"/>
                </a:lnTo>
                <a:lnTo>
                  <a:pt x="1543" y="331"/>
                </a:lnTo>
                <a:lnTo>
                  <a:pt x="1537" y="332"/>
                </a:lnTo>
                <a:lnTo>
                  <a:pt x="1531" y="334"/>
                </a:lnTo>
                <a:lnTo>
                  <a:pt x="1524" y="334"/>
                </a:lnTo>
                <a:lnTo>
                  <a:pt x="1514" y="336"/>
                </a:lnTo>
                <a:lnTo>
                  <a:pt x="1514" y="345"/>
                </a:lnTo>
                <a:lnTo>
                  <a:pt x="1514" y="354"/>
                </a:lnTo>
                <a:lnTo>
                  <a:pt x="1532" y="375"/>
                </a:lnTo>
                <a:lnTo>
                  <a:pt x="1555" y="404"/>
                </a:lnTo>
                <a:lnTo>
                  <a:pt x="1562" y="411"/>
                </a:lnTo>
                <a:lnTo>
                  <a:pt x="1569" y="418"/>
                </a:lnTo>
                <a:lnTo>
                  <a:pt x="1577" y="424"/>
                </a:lnTo>
                <a:lnTo>
                  <a:pt x="1585" y="429"/>
                </a:lnTo>
                <a:lnTo>
                  <a:pt x="1593" y="433"/>
                </a:lnTo>
                <a:lnTo>
                  <a:pt x="1602" y="437"/>
                </a:lnTo>
                <a:lnTo>
                  <a:pt x="1611" y="439"/>
                </a:lnTo>
                <a:lnTo>
                  <a:pt x="1621" y="439"/>
                </a:lnTo>
                <a:lnTo>
                  <a:pt x="1622" y="445"/>
                </a:lnTo>
                <a:lnTo>
                  <a:pt x="1623" y="451"/>
                </a:lnTo>
                <a:lnTo>
                  <a:pt x="1625" y="455"/>
                </a:lnTo>
                <a:lnTo>
                  <a:pt x="1629" y="458"/>
                </a:lnTo>
                <a:lnTo>
                  <a:pt x="1636" y="465"/>
                </a:lnTo>
                <a:lnTo>
                  <a:pt x="1645" y="471"/>
                </a:lnTo>
                <a:lnTo>
                  <a:pt x="1654" y="477"/>
                </a:lnTo>
                <a:lnTo>
                  <a:pt x="1663" y="483"/>
                </a:lnTo>
                <a:lnTo>
                  <a:pt x="1667" y="487"/>
                </a:lnTo>
                <a:lnTo>
                  <a:pt x="1670" y="491"/>
                </a:lnTo>
                <a:lnTo>
                  <a:pt x="1673" y="496"/>
                </a:lnTo>
                <a:lnTo>
                  <a:pt x="1674" y="501"/>
                </a:lnTo>
                <a:lnTo>
                  <a:pt x="1667" y="501"/>
                </a:lnTo>
                <a:lnTo>
                  <a:pt x="1654" y="501"/>
                </a:lnTo>
                <a:lnTo>
                  <a:pt x="1645" y="499"/>
                </a:lnTo>
                <a:lnTo>
                  <a:pt x="1625" y="494"/>
                </a:lnTo>
                <a:lnTo>
                  <a:pt x="1599" y="487"/>
                </a:lnTo>
                <a:lnTo>
                  <a:pt x="1568" y="478"/>
                </a:lnTo>
                <a:lnTo>
                  <a:pt x="1539" y="468"/>
                </a:lnTo>
                <a:lnTo>
                  <a:pt x="1513" y="458"/>
                </a:lnTo>
                <a:lnTo>
                  <a:pt x="1502" y="453"/>
                </a:lnTo>
                <a:lnTo>
                  <a:pt x="1495" y="448"/>
                </a:lnTo>
                <a:lnTo>
                  <a:pt x="1492" y="445"/>
                </a:lnTo>
                <a:lnTo>
                  <a:pt x="1490" y="443"/>
                </a:lnTo>
                <a:lnTo>
                  <a:pt x="1488" y="441"/>
                </a:lnTo>
                <a:lnTo>
                  <a:pt x="1488" y="439"/>
                </a:lnTo>
                <a:lnTo>
                  <a:pt x="1467" y="439"/>
                </a:lnTo>
                <a:lnTo>
                  <a:pt x="1432" y="436"/>
                </a:lnTo>
                <a:lnTo>
                  <a:pt x="1389" y="432"/>
                </a:lnTo>
                <a:lnTo>
                  <a:pt x="1343" y="425"/>
                </a:lnTo>
                <a:lnTo>
                  <a:pt x="1320" y="421"/>
                </a:lnTo>
                <a:lnTo>
                  <a:pt x="1298" y="417"/>
                </a:lnTo>
                <a:lnTo>
                  <a:pt x="1277" y="412"/>
                </a:lnTo>
                <a:lnTo>
                  <a:pt x="1260" y="406"/>
                </a:lnTo>
                <a:lnTo>
                  <a:pt x="1251" y="403"/>
                </a:lnTo>
                <a:lnTo>
                  <a:pt x="1244" y="400"/>
                </a:lnTo>
                <a:lnTo>
                  <a:pt x="1238" y="397"/>
                </a:lnTo>
                <a:lnTo>
                  <a:pt x="1232" y="394"/>
                </a:lnTo>
                <a:lnTo>
                  <a:pt x="1228" y="389"/>
                </a:lnTo>
                <a:lnTo>
                  <a:pt x="1225" y="386"/>
                </a:lnTo>
                <a:lnTo>
                  <a:pt x="1223" y="382"/>
                </a:lnTo>
                <a:lnTo>
                  <a:pt x="1222" y="378"/>
                </a:lnTo>
                <a:lnTo>
                  <a:pt x="1210" y="381"/>
                </a:lnTo>
                <a:lnTo>
                  <a:pt x="1203" y="384"/>
                </a:lnTo>
                <a:lnTo>
                  <a:pt x="1203" y="389"/>
                </a:lnTo>
                <a:lnTo>
                  <a:pt x="1204" y="395"/>
                </a:lnTo>
                <a:lnTo>
                  <a:pt x="1205" y="399"/>
                </a:lnTo>
                <a:lnTo>
                  <a:pt x="1207" y="403"/>
                </a:lnTo>
                <a:lnTo>
                  <a:pt x="1211" y="410"/>
                </a:lnTo>
                <a:lnTo>
                  <a:pt x="1218" y="416"/>
                </a:lnTo>
                <a:lnTo>
                  <a:pt x="1225" y="421"/>
                </a:lnTo>
                <a:lnTo>
                  <a:pt x="1233" y="425"/>
                </a:lnTo>
                <a:lnTo>
                  <a:pt x="1243" y="429"/>
                </a:lnTo>
                <a:lnTo>
                  <a:pt x="1253" y="433"/>
                </a:lnTo>
                <a:lnTo>
                  <a:pt x="1274" y="442"/>
                </a:lnTo>
                <a:lnTo>
                  <a:pt x="1295" y="452"/>
                </a:lnTo>
                <a:lnTo>
                  <a:pt x="1305" y="458"/>
                </a:lnTo>
                <a:lnTo>
                  <a:pt x="1313" y="465"/>
                </a:lnTo>
                <a:lnTo>
                  <a:pt x="1322" y="473"/>
                </a:lnTo>
                <a:lnTo>
                  <a:pt x="1329" y="483"/>
                </a:lnTo>
                <a:lnTo>
                  <a:pt x="1319" y="483"/>
                </a:lnTo>
                <a:lnTo>
                  <a:pt x="1309" y="483"/>
                </a:lnTo>
                <a:lnTo>
                  <a:pt x="1297" y="481"/>
                </a:lnTo>
                <a:lnTo>
                  <a:pt x="1281" y="477"/>
                </a:lnTo>
                <a:lnTo>
                  <a:pt x="1272" y="475"/>
                </a:lnTo>
                <a:lnTo>
                  <a:pt x="1262" y="473"/>
                </a:lnTo>
                <a:lnTo>
                  <a:pt x="1252" y="471"/>
                </a:lnTo>
                <a:lnTo>
                  <a:pt x="1242" y="471"/>
                </a:lnTo>
                <a:lnTo>
                  <a:pt x="1232" y="471"/>
                </a:lnTo>
                <a:lnTo>
                  <a:pt x="1221" y="473"/>
                </a:lnTo>
                <a:lnTo>
                  <a:pt x="1210" y="475"/>
                </a:lnTo>
                <a:lnTo>
                  <a:pt x="1198" y="477"/>
                </a:lnTo>
                <a:lnTo>
                  <a:pt x="1174" y="484"/>
                </a:lnTo>
                <a:lnTo>
                  <a:pt x="1149" y="492"/>
                </a:lnTo>
                <a:lnTo>
                  <a:pt x="1122" y="500"/>
                </a:lnTo>
                <a:lnTo>
                  <a:pt x="1097" y="508"/>
                </a:lnTo>
                <a:lnTo>
                  <a:pt x="1085" y="510"/>
                </a:lnTo>
                <a:lnTo>
                  <a:pt x="1073" y="512"/>
                </a:lnTo>
                <a:lnTo>
                  <a:pt x="1061" y="514"/>
                </a:lnTo>
                <a:lnTo>
                  <a:pt x="1050" y="514"/>
                </a:lnTo>
                <a:lnTo>
                  <a:pt x="1046" y="513"/>
                </a:lnTo>
                <a:lnTo>
                  <a:pt x="1042" y="511"/>
                </a:lnTo>
                <a:lnTo>
                  <a:pt x="1040" y="507"/>
                </a:lnTo>
                <a:lnTo>
                  <a:pt x="1040" y="503"/>
                </a:lnTo>
                <a:lnTo>
                  <a:pt x="1040" y="496"/>
                </a:lnTo>
                <a:lnTo>
                  <a:pt x="1042" y="490"/>
                </a:lnTo>
                <a:lnTo>
                  <a:pt x="1046" y="484"/>
                </a:lnTo>
                <a:lnTo>
                  <a:pt x="1050" y="477"/>
                </a:lnTo>
                <a:lnTo>
                  <a:pt x="1040" y="473"/>
                </a:lnTo>
                <a:lnTo>
                  <a:pt x="1030" y="472"/>
                </a:lnTo>
                <a:lnTo>
                  <a:pt x="1019" y="471"/>
                </a:lnTo>
                <a:lnTo>
                  <a:pt x="1009" y="471"/>
                </a:lnTo>
                <a:lnTo>
                  <a:pt x="1007" y="475"/>
                </a:lnTo>
                <a:lnTo>
                  <a:pt x="1004" y="477"/>
                </a:lnTo>
                <a:lnTo>
                  <a:pt x="999" y="479"/>
                </a:lnTo>
                <a:lnTo>
                  <a:pt x="994" y="480"/>
                </a:lnTo>
                <a:lnTo>
                  <a:pt x="984" y="480"/>
                </a:lnTo>
                <a:lnTo>
                  <a:pt x="972" y="479"/>
                </a:lnTo>
                <a:lnTo>
                  <a:pt x="961" y="477"/>
                </a:lnTo>
                <a:lnTo>
                  <a:pt x="949" y="477"/>
                </a:lnTo>
                <a:lnTo>
                  <a:pt x="943" y="477"/>
                </a:lnTo>
                <a:lnTo>
                  <a:pt x="939" y="478"/>
                </a:lnTo>
                <a:lnTo>
                  <a:pt x="934" y="480"/>
                </a:lnTo>
                <a:lnTo>
                  <a:pt x="930" y="483"/>
                </a:lnTo>
                <a:lnTo>
                  <a:pt x="924" y="489"/>
                </a:lnTo>
                <a:lnTo>
                  <a:pt x="916" y="495"/>
                </a:lnTo>
                <a:lnTo>
                  <a:pt x="908" y="500"/>
                </a:lnTo>
                <a:lnTo>
                  <a:pt x="900" y="505"/>
                </a:lnTo>
                <a:lnTo>
                  <a:pt x="882" y="513"/>
                </a:lnTo>
                <a:lnTo>
                  <a:pt x="864" y="522"/>
                </a:lnTo>
                <a:lnTo>
                  <a:pt x="857" y="526"/>
                </a:lnTo>
                <a:lnTo>
                  <a:pt x="849" y="532"/>
                </a:lnTo>
                <a:lnTo>
                  <a:pt x="841" y="538"/>
                </a:lnTo>
                <a:lnTo>
                  <a:pt x="836" y="545"/>
                </a:lnTo>
                <a:lnTo>
                  <a:pt x="830" y="553"/>
                </a:lnTo>
                <a:lnTo>
                  <a:pt x="827" y="564"/>
                </a:lnTo>
                <a:lnTo>
                  <a:pt x="825" y="575"/>
                </a:lnTo>
                <a:lnTo>
                  <a:pt x="824" y="588"/>
                </a:lnTo>
                <a:lnTo>
                  <a:pt x="810" y="584"/>
                </a:lnTo>
                <a:lnTo>
                  <a:pt x="797" y="581"/>
                </a:lnTo>
                <a:lnTo>
                  <a:pt x="791" y="581"/>
                </a:lnTo>
                <a:lnTo>
                  <a:pt x="784" y="582"/>
                </a:lnTo>
                <a:lnTo>
                  <a:pt x="778" y="584"/>
                </a:lnTo>
                <a:lnTo>
                  <a:pt x="771" y="588"/>
                </a:lnTo>
                <a:lnTo>
                  <a:pt x="758" y="582"/>
                </a:lnTo>
                <a:lnTo>
                  <a:pt x="740" y="575"/>
                </a:lnTo>
                <a:lnTo>
                  <a:pt x="732" y="571"/>
                </a:lnTo>
                <a:lnTo>
                  <a:pt x="724" y="566"/>
                </a:lnTo>
                <a:lnTo>
                  <a:pt x="716" y="562"/>
                </a:lnTo>
                <a:lnTo>
                  <a:pt x="711" y="556"/>
                </a:lnTo>
                <a:lnTo>
                  <a:pt x="711" y="526"/>
                </a:lnTo>
                <a:lnTo>
                  <a:pt x="721" y="526"/>
                </a:lnTo>
                <a:lnTo>
                  <a:pt x="730" y="526"/>
                </a:lnTo>
                <a:lnTo>
                  <a:pt x="738" y="526"/>
                </a:lnTo>
                <a:lnTo>
                  <a:pt x="744" y="526"/>
                </a:lnTo>
                <a:lnTo>
                  <a:pt x="740" y="516"/>
                </a:lnTo>
                <a:lnTo>
                  <a:pt x="736" y="507"/>
                </a:lnTo>
                <a:lnTo>
                  <a:pt x="730" y="499"/>
                </a:lnTo>
                <a:lnTo>
                  <a:pt x="723" y="493"/>
                </a:lnTo>
                <a:lnTo>
                  <a:pt x="714" y="488"/>
                </a:lnTo>
                <a:lnTo>
                  <a:pt x="704" y="485"/>
                </a:lnTo>
                <a:lnTo>
                  <a:pt x="692" y="483"/>
                </a:lnTo>
                <a:lnTo>
                  <a:pt x="678" y="483"/>
                </a:lnTo>
                <a:lnTo>
                  <a:pt x="668" y="483"/>
                </a:lnTo>
                <a:lnTo>
                  <a:pt x="656" y="483"/>
                </a:lnTo>
                <a:lnTo>
                  <a:pt x="643" y="483"/>
                </a:lnTo>
                <a:lnTo>
                  <a:pt x="624" y="483"/>
                </a:lnTo>
                <a:lnTo>
                  <a:pt x="627" y="487"/>
                </a:lnTo>
                <a:lnTo>
                  <a:pt x="632" y="491"/>
                </a:lnTo>
                <a:lnTo>
                  <a:pt x="636" y="495"/>
                </a:lnTo>
                <a:lnTo>
                  <a:pt x="640" y="498"/>
                </a:lnTo>
                <a:lnTo>
                  <a:pt x="645" y="501"/>
                </a:lnTo>
                <a:lnTo>
                  <a:pt x="648" y="506"/>
                </a:lnTo>
                <a:lnTo>
                  <a:pt x="650" y="510"/>
                </a:lnTo>
                <a:lnTo>
                  <a:pt x="651" y="514"/>
                </a:lnTo>
                <a:lnTo>
                  <a:pt x="650" y="519"/>
                </a:lnTo>
                <a:lnTo>
                  <a:pt x="649" y="523"/>
                </a:lnTo>
                <a:lnTo>
                  <a:pt x="648" y="525"/>
                </a:lnTo>
                <a:lnTo>
                  <a:pt x="646" y="528"/>
                </a:lnTo>
                <a:lnTo>
                  <a:pt x="643" y="530"/>
                </a:lnTo>
                <a:lnTo>
                  <a:pt x="638" y="532"/>
                </a:lnTo>
                <a:lnTo>
                  <a:pt x="647" y="541"/>
                </a:lnTo>
                <a:lnTo>
                  <a:pt x="656" y="550"/>
                </a:lnTo>
                <a:lnTo>
                  <a:pt x="661" y="554"/>
                </a:lnTo>
                <a:lnTo>
                  <a:pt x="668" y="557"/>
                </a:lnTo>
                <a:lnTo>
                  <a:pt x="676" y="561"/>
                </a:lnTo>
                <a:lnTo>
                  <a:pt x="684" y="564"/>
                </a:lnTo>
                <a:lnTo>
                  <a:pt x="684" y="619"/>
                </a:lnTo>
                <a:lnTo>
                  <a:pt x="677" y="619"/>
                </a:lnTo>
                <a:lnTo>
                  <a:pt x="665" y="619"/>
                </a:lnTo>
                <a:lnTo>
                  <a:pt x="659" y="610"/>
                </a:lnTo>
                <a:lnTo>
                  <a:pt x="654" y="604"/>
                </a:lnTo>
                <a:lnTo>
                  <a:pt x="647" y="599"/>
                </a:lnTo>
                <a:lnTo>
                  <a:pt x="639" y="595"/>
                </a:lnTo>
                <a:lnTo>
                  <a:pt x="623" y="589"/>
                </a:lnTo>
                <a:lnTo>
                  <a:pt x="604" y="582"/>
                </a:lnTo>
                <a:lnTo>
                  <a:pt x="602" y="585"/>
                </a:lnTo>
                <a:lnTo>
                  <a:pt x="599" y="589"/>
                </a:lnTo>
                <a:lnTo>
                  <a:pt x="594" y="593"/>
                </a:lnTo>
                <a:lnTo>
                  <a:pt x="588" y="597"/>
                </a:lnTo>
                <a:lnTo>
                  <a:pt x="575" y="606"/>
                </a:lnTo>
                <a:lnTo>
                  <a:pt x="559" y="615"/>
                </a:lnTo>
                <a:lnTo>
                  <a:pt x="544" y="624"/>
                </a:lnTo>
                <a:lnTo>
                  <a:pt x="531" y="631"/>
                </a:lnTo>
                <a:lnTo>
                  <a:pt x="525" y="635"/>
                </a:lnTo>
                <a:lnTo>
                  <a:pt x="522" y="638"/>
                </a:lnTo>
                <a:lnTo>
                  <a:pt x="519" y="641"/>
                </a:lnTo>
                <a:lnTo>
                  <a:pt x="519" y="643"/>
                </a:lnTo>
                <a:lnTo>
                  <a:pt x="519" y="647"/>
                </a:lnTo>
                <a:lnTo>
                  <a:pt x="520" y="651"/>
                </a:lnTo>
                <a:lnTo>
                  <a:pt x="521" y="655"/>
                </a:lnTo>
                <a:lnTo>
                  <a:pt x="523" y="658"/>
                </a:lnTo>
                <a:lnTo>
                  <a:pt x="528" y="663"/>
                </a:lnTo>
                <a:lnTo>
                  <a:pt x="536" y="667"/>
                </a:lnTo>
                <a:lnTo>
                  <a:pt x="543" y="673"/>
                </a:lnTo>
                <a:lnTo>
                  <a:pt x="549" y="678"/>
                </a:lnTo>
                <a:lnTo>
                  <a:pt x="551" y="681"/>
                </a:lnTo>
                <a:lnTo>
                  <a:pt x="555" y="685"/>
                </a:lnTo>
                <a:lnTo>
                  <a:pt x="557" y="688"/>
                </a:lnTo>
                <a:lnTo>
                  <a:pt x="558" y="693"/>
                </a:lnTo>
                <a:lnTo>
                  <a:pt x="471" y="693"/>
                </a:lnTo>
                <a:lnTo>
                  <a:pt x="467" y="705"/>
                </a:lnTo>
                <a:lnTo>
                  <a:pt x="464" y="721"/>
                </a:lnTo>
                <a:lnTo>
                  <a:pt x="460" y="730"/>
                </a:lnTo>
                <a:lnTo>
                  <a:pt x="457" y="736"/>
                </a:lnTo>
                <a:lnTo>
                  <a:pt x="454" y="739"/>
                </a:lnTo>
                <a:lnTo>
                  <a:pt x="452" y="740"/>
                </a:lnTo>
                <a:lnTo>
                  <a:pt x="448" y="742"/>
                </a:lnTo>
                <a:lnTo>
                  <a:pt x="445" y="742"/>
                </a:lnTo>
                <a:lnTo>
                  <a:pt x="433" y="742"/>
                </a:lnTo>
                <a:lnTo>
                  <a:pt x="420" y="741"/>
                </a:lnTo>
                <a:lnTo>
                  <a:pt x="407" y="739"/>
                </a:lnTo>
                <a:lnTo>
                  <a:pt x="393" y="736"/>
                </a:lnTo>
                <a:lnTo>
                  <a:pt x="380" y="733"/>
                </a:lnTo>
                <a:lnTo>
                  <a:pt x="367" y="729"/>
                </a:lnTo>
                <a:lnTo>
                  <a:pt x="355" y="723"/>
                </a:lnTo>
                <a:lnTo>
                  <a:pt x="344" y="718"/>
                </a:lnTo>
                <a:lnTo>
                  <a:pt x="333" y="711"/>
                </a:lnTo>
                <a:lnTo>
                  <a:pt x="323" y="704"/>
                </a:lnTo>
                <a:lnTo>
                  <a:pt x="314" y="696"/>
                </a:lnTo>
                <a:lnTo>
                  <a:pt x="307" y="687"/>
                </a:lnTo>
                <a:lnTo>
                  <a:pt x="301" y="678"/>
                </a:lnTo>
                <a:lnTo>
                  <a:pt x="296" y="666"/>
                </a:lnTo>
                <a:lnTo>
                  <a:pt x="293" y="655"/>
                </a:lnTo>
                <a:lnTo>
                  <a:pt x="292" y="643"/>
                </a:lnTo>
                <a:lnTo>
                  <a:pt x="289" y="636"/>
                </a:lnTo>
                <a:lnTo>
                  <a:pt x="286" y="625"/>
                </a:lnTo>
                <a:lnTo>
                  <a:pt x="273" y="622"/>
                </a:lnTo>
                <a:lnTo>
                  <a:pt x="254" y="616"/>
                </a:lnTo>
                <a:lnTo>
                  <a:pt x="232" y="609"/>
                </a:lnTo>
                <a:lnTo>
                  <a:pt x="209" y="601"/>
                </a:lnTo>
                <a:lnTo>
                  <a:pt x="188" y="592"/>
                </a:lnTo>
                <a:lnTo>
                  <a:pt x="169" y="582"/>
                </a:lnTo>
                <a:lnTo>
                  <a:pt x="163" y="578"/>
                </a:lnTo>
                <a:lnTo>
                  <a:pt x="157" y="573"/>
                </a:lnTo>
                <a:lnTo>
                  <a:pt x="154" y="568"/>
                </a:lnTo>
                <a:lnTo>
                  <a:pt x="153" y="564"/>
                </a:lnTo>
                <a:lnTo>
                  <a:pt x="162" y="567"/>
                </a:lnTo>
                <a:lnTo>
                  <a:pt x="183" y="574"/>
                </a:lnTo>
                <a:lnTo>
                  <a:pt x="211" y="582"/>
                </a:lnTo>
                <a:lnTo>
                  <a:pt x="244" y="590"/>
                </a:lnTo>
                <a:lnTo>
                  <a:pt x="277" y="598"/>
                </a:lnTo>
                <a:lnTo>
                  <a:pt x="308" y="605"/>
                </a:lnTo>
                <a:lnTo>
                  <a:pt x="332" y="610"/>
                </a:lnTo>
                <a:lnTo>
                  <a:pt x="345" y="612"/>
                </a:lnTo>
                <a:lnTo>
                  <a:pt x="368" y="612"/>
                </a:lnTo>
                <a:lnTo>
                  <a:pt x="390" y="612"/>
                </a:lnTo>
                <a:lnTo>
                  <a:pt x="414" y="612"/>
                </a:lnTo>
                <a:lnTo>
                  <a:pt x="445" y="612"/>
                </a:lnTo>
                <a:lnTo>
                  <a:pt x="454" y="612"/>
                </a:lnTo>
                <a:lnTo>
                  <a:pt x="461" y="611"/>
                </a:lnTo>
                <a:lnTo>
                  <a:pt x="469" y="609"/>
                </a:lnTo>
                <a:lnTo>
                  <a:pt x="477" y="607"/>
                </a:lnTo>
                <a:lnTo>
                  <a:pt x="490" y="601"/>
                </a:lnTo>
                <a:lnTo>
                  <a:pt x="502" y="594"/>
                </a:lnTo>
                <a:lnTo>
                  <a:pt x="514" y="585"/>
                </a:lnTo>
                <a:lnTo>
                  <a:pt x="524" y="576"/>
                </a:lnTo>
                <a:lnTo>
                  <a:pt x="535" y="567"/>
                </a:lnTo>
                <a:lnTo>
                  <a:pt x="545" y="556"/>
                </a:lnTo>
                <a:lnTo>
                  <a:pt x="536" y="547"/>
                </a:lnTo>
                <a:lnTo>
                  <a:pt x="527" y="536"/>
                </a:lnTo>
                <a:lnTo>
                  <a:pt x="523" y="531"/>
                </a:lnTo>
                <a:lnTo>
                  <a:pt x="517" y="527"/>
                </a:lnTo>
                <a:lnTo>
                  <a:pt x="512" y="523"/>
                </a:lnTo>
                <a:lnTo>
                  <a:pt x="505" y="520"/>
                </a:lnTo>
                <a:lnTo>
                  <a:pt x="500" y="518"/>
                </a:lnTo>
                <a:lnTo>
                  <a:pt x="484" y="511"/>
                </a:lnTo>
                <a:lnTo>
                  <a:pt x="459" y="499"/>
                </a:lnTo>
                <a:lnTo>
                  <a:pt x="424" y="487"/>
                </a:lnTo>
                <a:lnTo>
                  <a:pt x="403" y="481"/>
                </a:lnTo>
                <a:lnTo>
                  <a:pt x="379" y="475"/>
                </a:lnTo>
                <a:lnTo>
                  <a:pt x="352" y="469"/>
                </a:lnTo>
                <a:lnTo>
                  <a:pt x="323" y="463"/>
                </a:lnTo>
                <a:lnTo>
                  <a:pt x="291" y="458"/>
                </a:lnTo>
                <a:lnTo>
                  <a:pt x="256" y="453"/>
                </a:lnTo>
                <a:lnTo>
                  <a:pt x="219" y="449"/>
                </a:lnTo>
                <a:lnTo>
                  <a:pt x="179" y="446"/>
                </a:lnTo>
                <a:lnTo>
                  <a:pt x="172" y="446"/>
                </a:lnTo>
                <a:lnTo>
                  <a:pt x="165" y="445"/>
                </a:lnTo>
                <a:lnTo>
                  <a:pt x="158" y="444"/>
                </a:lnTo>
                <a:lnTo>
                  <a:pt x="152" y="442"/>
                </a:lnTo>
                <a:lnTo>
                  <a:pt x="150" y="440"/>
                </a:lnTo>
                <a:lnTo>
                  <a:pt x="146" y="438"/>
                </a:lnTo>
                <a:lnTo>
                  <a:pt x="144" y="436"/>
                </a:lnTo>
                <a:lnTo>
                  <a:pt x="143" y="433"/>
                </a:lnTo>
                <a:lnTo>
                  <a:pt x="141" y="425"/>
                </a:lnTo>
                <a:lnTo>
                  <a:pt x="140" y="415"/>
                </a:lnTo>
                <a:lnTo>
                  <a:pt x="120" y="420"/>
                </a:lnTo>
                <a:lnTo>
                  <a:pt x="99" y="425"/>
                </a:lnTo>
                <a:lnTo>
                  <a:pt x="77" y="431"/>
                </a:lnTo>
                <a:lnTo>
                  <a:pt x="53" y="439"/>
                </a:lnTo>
                <a:lnTo>
                  <a:pt x="50" y="441"/>
                </a:lnTo>
                <a:lnTo>
                  <a:pt x="43" y="445"/>
                </a:lnTo>
                <a:lnTo>
                  <a:pt x="40" y="446"/>
                </a:lnTo>
                <a:lnTo>
                  <a:pt x="37" y="448"/>
                </a:lnTo>
                <a:lnTo>
                  <a:pt x="34" y="448"/>
                </a:lnTo>
                <a:lnTo>
                  <a:pt x="33" y="446"/>
                </a:lnTo>
                <a:lnTo>
                  <a:pt x="0" y="483"/>
                </a:lnTo>
                <a:lnTo>
                  <a:pt x="4" y="488"/>
                </a:lnTo>
                <a:lnTo>
                  <a:pt x="8" y="493"/>
                </a:lnTo>
                <a:lnTo>
                  <a:pt x="13" y="498"/>
                </a:lnTo>
                <a:lnTo>
                  <a:pt x="18" y="503"/>
                </a:lnTo>
                <a:lnTo>
                  <a:pt x="29" y="509"/>
                </a:lnTo>
                <a:lnTo>
                  <a:pt x="40" y="515"/>
                </a:lnTo>
                <a:lnTo>
                  <a:pt x="62" y="524"/>
                </a:lnTo>
                <a:lnTo>
                  <a:pt x="79" y="532"/>
                </a:lnTo>
                <a:lnTo>
                  <a:pt x="77" y="540"/>
                </a:lnTo>
                <a:lnTo>
                  <a:pt x="74" y="547"/>
                </a:lnTo>
                <a:lnTo>
                  <a:pt x="71" y="552"/>
                </a:lnTo>
                <a:lnTo>
                  <a:pt x="67" y="556"/>
                </a:lnTo>
                <a:lnTo>
                  <a:pt x="64" y="562"/>
                </a:lnTo>
                <a:lnTo>
                  <a:pt x="62" y="567"/>
                </a:lnTo>
                <a:lnTo>
                  <a:pt x="61" y="574"/>
                </a:lnTo>
                <a:lnTo>
                  <a:pt x="60" y="582"/>
                </a:lnTo>
                <a:lnTo>
                  <a:pt x="61" y="589"/>
                </a:lnTo>
                <a:lnTo>
                  <a:pt x="65" y="597"/>
                </a:lnTo>
                <a:lnTo>
                  <a:pt x="71" y="605"/>
                </a:lnTo>
                <a:lnTo>
                  <a:pt x="77" y="614"/>
                </a:lnTo>
                <a:lnTo>
                  <a:pt x="84" y="621"/>
                </a:lnTo>
                <a:lnTo>
                  <a:pt x="90" y="626"/>
                </a:lnTo>
                <a:lnTo>
                  <a:pt x="96" y="630"/>
                </a:lnTo>
                <a:lnTo>
                  <a:pt x="99" y="631"/>
                </a:lnTo>
                <a:lnTo>
                  <a:pt x="100" y="647"/>
                </a:lnTo>
                <a:lnTo>
                  <a:pt x="102" y="662"/>
                </a:lnTo>
                <a:lnTo>
                  <a:pt x="106" y="677"/>
                </a:lnTo>
                <a:lnTo>
                  <a:pt x="111" y="689"/>
                </a:lnTo>
                <a:lnTo>
                  <a:pt x="117" y="700"/>
                </a:lnTo>
                <a:lnTo>
                  <a:pt x="123" y="710"/>
                </a:lnTo>
                <a:lnTo>
                  <a:pt x="131" y="719"/>
                </a:lnTo>
                <a:lnTo>
                  <a:pt x="140" y="728"/>
                </a:lnTo>
                <a:lnTo>
                  <a:pt x="149" y="736"/>
                </a:lnTo>
                <a:lnTo>
                  <a:pt x="158" y="743"/>
                </a:lnTo>
                <a:lnTo>
                  <a:pt x="168" y="750"/>
                </a:lnTo>
                <a:lnTo>
                  <a:pt x="178" y="756"/>
                </a:lnTo>
                <a:lnTo>
                  <a:pt x="199" y="767"/>
                </a:lnTo>
                <a:lnTo>
                  <a:pt x="219" y="778"/>
                </a:lnTo>
                <a:lnTo>
                  <a:pt x="184" y="815"/>
                </a:lnTo>
                <a:lnTo>
                  <a:pt x="146" y="856"/>
                </a:lnTo>
                <a:lnTo>
                  <a:pt x="128" y="875"/>
                </a:lnTo>
                <a:lnTo>
                  <a:pt x="109" y="892"/>
                </a:lnTo>
                <a:lnTo>
                  <a:pt x="100" y="899"/>
                </a:lnTo>
                <a:lnTo>
                  <a:pt x="90" y="905"/>
                </a:lnTo>
                <a:lnTo>
                  <a:pt x="82" y="910"/>
                </a:lnTo>
                <a:lnTo>
                  <a:pt x="73" y="914"/>
                </a:lnTo>
                <a:lnTo>
                  <a:pt x="74" y="917"/>
                </a:lnTo>
                <a:lnTo>
                  <a:pt x="75" y="920"/>
                </a:lnTo>
                <a:lnTo>
                  <a:pt x="77" y="923"/>
                </a:lnTo>
                <a:lnTo>
                  <a:pt x="80" y="926"/>
                </a:lnTo>
                <a:lnTo>
                  <a:pt x="88" y="934"/>
                </a:lnTo>
                <a:lnTo>
                  <a:pt x="96" y="942"/>
                </a:lnTo>
                <a:lnTo>
                  <a:pt x="105" y="951"/>
                </a:lnTo>
                <a:lnTo>
                  <a:pt x="112" y="958"/>
                </a:lnTo>
                <a:lnTo>
                  <a:pt x="118" y="965"/>
                </a:lnTo>
                <a:lnTo>
                  <a:pt x="120" y="970"/>
                </a:lnTo>
                <a:lnTo>
                  <a:pt x="116" y="976"/>
                </a:lnTo>
                <a:lnTo>
                  <a:pt x="112" y="981"/>
                </a:lnTo>
                <a:lnTo>
                  <a:pt x="110" y="987"/>
                </a:lnTo>
                <a:lnTo>
                  <a:pt x="109" y="993"/>
                </a:lnTo>
                <a:lnTo>
                  <a:pt x="109" y="1005"/>
                </a:lnTo>
                <a:lnTo>
                  <a:pt x="111" y="1017"/>
                </a:lnTo>
                <a:lnTo>
                  <a:pt x="113" y="1029"/>
                </a:lnTo>
                <a:lnTo>
                  <a:pt x="116" y="1042"/>
                </a:lnTo>
                <a:lnTo>
                  <a:pt x="117" y="1048"/>
                </a:lnTo>
                <a:lnTo>
                  <a:pt x="116" y="1054"/>
                </a:lnTo>
                <a:lnTo>
                  <a:pt x="114" y="1062"/>
                </a:lnTo>
                <a:lnTo>
                  <a:pt x="113" y="1069"/>
                </a:lnTo>
                <a:lnTo>
                  <a:pt x="120" y="1090"/>
                </a:lnTo>
                <a:lnTo>
                  <a:pt x="130" y="1115"/>
                </a:lnTo>
                <a:lnTo>
                  <a:pt x="142" y="1139"/>
                </a:lnTo>
                <a:lnTo>
                  <a:pt x="153" y="1160"/>
                </a:lnTo>
                <a:lnTo>
                  <a:pt x="192" y="1180"/>
                </a:lnTo>
                <a:lnTo>
                  <a:pt x="232" y="1180"/>
                </a:lnTo>
                <a:lnTo>
                  <a:pt x="240" y="1204"/>
                </a:lnTo>
                <a:lnTo>
                  <a:pt x="279" y="1192"/>
                </a:lnTo>
                <a:lnTo>
                  <a:pt x="312" y="1204"/>
                </a:lnTo>
                <a:lnTo>
                  <a:pt x="319" y="1253"/>
                </a:lnTo>
                <a:lnTo>
                  <a:pt x="365" y="1291"/>
                </a:lnTo>
                <a:lnTo>
                  <a:pt x="399" y="1309"/>
                </a:lnTo>
                <a:lnTo>
                  <a:pt x="425" y="1327"/>
                </a:lnTo>
                <a:lnTo>
                  <a:pt x="399" y="1346"/>
                </a:lnTo>
                <a:lnTo>
                  <a:pt x="352" y="1333"/>
                </a:lnTo>
                <a:lnTo>
                  <a:pt x="358" y="1358"/>
                </a:lnTo>
                <a:lnTo>
                  <a:pt x="373" y="1370"/>
                </a:lnTo>
                <a:lnTo>
                  <a:pt x="373" y="1401"/>
                </a:lnTo>
                <a:lnTo>
                  <a:pt x="365" y="1401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8EA88B86-5A0A-49E3-8B9D-3B854DDE56C2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4271074" y="2027800"/>
            <a:ext cx="307975" cy="246063"/>
          </a:xfrm>
          <a:custGeom>
            <a:avLst/>
            <a:gdLst>
              <a:gd name="T0" fmla="*/ 2147483646 w 647"/>
              <a:gd name="T1" fmla="*/ 2147483646 h 470"/>
              <a:gd name="T2" fmla="*/ 2147483646 w 647"/>
              <a:gd name="T3" fmla="*/ 2147483646 h 470"/>
              <a:gd name="T4" fmla="*/ 2147483646 w 647"/>
              <a:gd name="T5" fmla="*/ 2147483646 h 470"/>
              <a:gd name="T6" fmla="*/ 2147483646 w 647"/>
              <a:gd name="T7" fmla="*/ 2147483646 h 470"/>
              <a:gd name="T8" fmla="*/ 2147483646 w 647"/>
              <a:gd name="T9" fmla="*/ 2147483646 h 470"/>
              <a:gd name="T10" fmla="*/ 2147483646 w 647"/>
              <a:gd name="T11" fmla="*/ 2147483646 h 470"/>
              <a:gd name="T12" fmla="*/ 2147483646 w 647"/>
              <a:gd name="T13" fmla="*/ 2147483646 h 470"/>
              <a:gd name="T14" fmla="*/ 2147483646 w 647"/>
              <a:gd name="T15" fmla="*/ 2147483646 h 470"/>
              <a:gd name="T16" fmla="*/ 2147483646 w 647"/>
              <a:gd name="T17" fmla="*/ 2147483646 h 470"/>
              <a:gd name="T18" fmla="*/ 2147483646 w 647"/>
              <a:gd name="T19" fmla="*/ 2147483646 h 470"/>
              <a:gd name="T20" fmla="*/ 2147483646 w 647"/>
              <a:gd name="T21" fmla="*/ 2147483646 h 470"/>
              <a:gd name="T22" fmla="*/ 2147483646 w 647"/>
              <a:gd name="T23" fmla="*/ 2147483646 h 470"/>
              <a:gd name="T24" fmla="*/ 2147483646 w 647"/>
              <a:gd name="T25" fmla="*/ 2147483646 h 470"/>
              <a:gd name="T26" fmla="*/ 2147483646 w 647"/>
              <a:gd name="T27" fmla="*/ 2147483646 h 470"/>
              <a:gd name="T28" fmla="*/ 2147483646 w 647"/>
              <a:gd name="T29" fmla="*/ 2147483646 h 470"/>
              <a:gd name="T30" fmla="*/ 2147483646 w 647"/>
              <a:gd name="T31" fmla="*/ 2147483646 h 470"/>
              <a:gd name="T32" fmla="*/ 2147483646 w 647"/>
              <a:gd name="T33" fmla="*/ 2147483646 h 470"/>
              <a:gd name="T34" fmla="*/ 2147483646 w 647"/>
              <a:gd name="T35" fmla="*/ 2147483646 h 470"/>
              <a:gd name="T36" fmla="*/ 2147483646 w 647"/>
              <a:gd name="T37" fmla="*/ 2147483646 h 470"/>
              <a:gd name="T38" fmla="*/ 2147483646 w 647"/>
              <a:gd name="T39" fmla="*/ 2147483646 h 470"/>
              <a:gd name="T40" fmla="*/ 2147483646 w 647"/>
              <a:gd name="T41" fmla="*/ 2147483646 h 470"/>
              <a:gd name="T42" fmla="*/ 2147483646 w 647"/>
              <a:gd name="T43" fmla="*/ 2147483646 h 470"/>
              <a:gd name="T44" fmla="*/ 2147483646 w 647"/>
              <a:gd name="T45" fmla="*/ 2147483646 h 470"/>
              <a:gd name="T46" fmla="*/ 2147483646 w 647"/>
              <a:gd name="T47" fmla="*/ 2147483646 h 470"/>
              <a:gd name="T48" fmla="*/ 2147483646 w 647"/>
              <a:gd name="T49" fmla="*/ 2147483646 h 470"/>
              <a:gd name="T50" fmla="*/ 2147483646 w 647"/>
              <a:gd name="T51" fmla="*/ 2147483646 h 470"/>
              <a:gd name="T52" fmla="*/ 2147483646 w 647"/>
              <a:gd name="T53" fmla="*/ 2147483646 h 470"/>
              <a:gd name="T54" fmla="*/ 2147483646 w 647"/>
              <a:gd name="T55" fmla="*/ 2147483646 h 470"/>
              <a:gd name="T56" fmla="*/ 2147483646 w 647"/>
              <a:gd name="T57" fmla="*/ 2147483646 h 470"/>
              <a:gd name="T58" fmla="*/ 2147483646 w 647"/>
              <a:gd name="T59" fmla="*/ 2147483646 h 470"/>
              <a:gd name="T60" fmla="*/ 2147483646 w 647"/>
              <a:gd name="T61" fmla="*/ 2147483646 h 470"/>
              <a:gd name="T62" fmla="*/ 2147483646 w 647"/>
              <a:gd name="T63" fmla="*/ 2147483646 h 470"/>
              <a:gd name="T64" fmla="*/ 2147483646 w 647"/>
              <a:gd name="T65" fmla="*/ 2147483646 h 470"/>
              <a:gd name="T66" fmla="*/ 2147483646 w 647"/>
              <a:gd name="T67" fmla="*/ 2147483646 h 470"/>
              <a:gd name="T68" fmla="*/ 2147483646 w 647"/>
              <a:gd name="T69" fmla="*/ 2147483646 h 470"/>
              <a:gd name="T70" fmla="*/ 2147483646 w 647"/>
              <a:gd name="T71" fmla="*/ 2147483646 h 470"/>
              <a:gd name="T72" fmla="*/ 2147483646 w 647"/>
              <a:gd name="T73" fmla="*/ 2147483646 h 470"/>
              <a:gd name="T74" fmla="*/ 2147483646 w 647"/>
              <a:gd name="T75" fmla="*/ 2147483646 h 470"/>
              <a:gd name="T76" fmla="*/ 2147483646 w 647"/>
              <a:gd name="T77" fmla="*/ 2147483646 h 470"/>
              <a:gd name="T78" fmla="*/ 2147483646 w 647"/>
              <a:gd name="T79" fmla="*/ 2147483646 h 470"/>
              <a:gd name="T80" fmla="*/ 2147483646 w 647"/>
              <a:gd name="T81" fmla="*/ 2147483646 h 470"/>
              <a:gd name="T82" fmla="*/ 2147483646 w 647"/>
              <a:gd name="T83" fmla="*/ 2147483646 h 470"/>
              <a:gd name="T84" fmla="*/ 2147483646 w 647"/>
              <a:gd name="T85" fmla="*/ 2147483646 h 470"/>
              <a:gd name="T86" fmla="*/ 2147483646 w 647"/>
              <a:gd name="T87" fmla="*/ 2147483646 h 470"/>
              <a:gd name="T88" fmla="*/ 2147483646 w 647"/>
              <a:gd name="T89" fmla="*/ 2147483646 h 470"/>
              <a:gd name="T90" fmla="*/ 2147483646 w 647"/>
              <a:gd name="T91" fmla="*/ 2147483646 h 470"/>
              <a:gd name="T92" fmla="*/ 0 w 647"/>
              <a:gd name="T93" fmla="*/ 2147483646 h 470"/>
              <a:gd name="T94" fmla="*/ 2147483646 w 647"/>
              <a:gd name="T95" fmla="*/ 2147483646 h 470"/>
              <a:gd name="T96" fmla="*/ 2147483646 w 647"/>
              <a:gd name="T97" fmla="*/ 2147483646 h 470"/>
              <a:gd name="T98" fmla="*/ 2147483646 w 647"/>
              <a:gd name="T99" fmla="*/ 2147483646 h 470"/>
              <a:gd name="T100" fmla="*/ 2147483646 w 647"/>
              <a:gd name="T101" fmla="*/ 0 h 470"/>
              <a:gd name="T102" fmla="*/ 2147483646 w 647"/>
              <a:gd name="T103" fmla="*/ 2147483646 h 470"/>
              <a:gd name="T104" fmla="*/ 2147483646 w 647"/>
              <a:gd name="T105" fmla="*/ 2147483646 h 470"/>
              <a:gd name="T106" fmla="*/ 2147483646 w 647"/>
              <a:gd name="T107" fmla="*/ 2147483646 h 470"/>
              <a:gd name="T108" fmla="*/ 2147483646 w 647"/>
              <a:gd name="T109" fmla="*/ 2147483646 h 470"/>
              <a:gd name="T110" fmla="*/ 2147483646 w 647"/>
              <a:gd name="T111" fmla="*/ 2147483646 h 470"/>
              <a:gd name="T112" fmla="*/ 2147483646 w 647"/>
              <a:gd name="T113" fmla="*/ 2147483646 h 47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47"/>
              <a:gd name="T172" fmla="*/ 0 h 470"/>
              <a:gd name="T173" fmla="*/ 647 w 647"/>
              <a:gd name="T174" fmla="*/ 470 h 47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47" h="470">
                <a:moveTo>
                  <a:pt x="399" y="14"/>
                </a:moveTo>
                <a:lnTo>
                  <a:pt x="402" y="20"/>
                </a:lnTo>
                <a:lnTo>
                  <a:pt x="406" y="27"/>
                </a:lnTo>
                <a:lnTo>
                  <a:pt x="413" y="33"/>
                </a:lnTo>
                <a:lnTo>
                  <a:pt x="421" y="39"/>
                </a:lnTo>
                <a:lnTo>
                  <a:pt x="428" y="45"/>
                </a:lnTo>
                <a:lnTo>
                  <a:pt x="438" y="51"/>
                </a:lnTo>
                <a:lnTo>
                  <a:pt x="448" y="56"/>
                </a:lnTo>
                <a:lnTo>
                  <a:pt x="458" y="60"/>
                </a:lnTo>
                <a:lnTo>
                  <a:pt x="480" y="70"/>
                </a:lnTo>
                <a:lnTo>
                  <a:pt x="501" y="76"/>
                </a:lnTo>
                <a:lnTo>
                  <a:pt x="512" y="78"/>
                </a:lnTo>
                <a:lnTo>
                  <a:pt x="521" y="80"/>
                </a:lnTo>
                <a:lnTo>
                  <a:pt x="530" y="81"/>
                </a:lnTo>
                <a:lnTo>
                  <a:pt x="538" y="81"/>
                </a:lnTo>
                <a:lnTo>
                  <a:pt x="548" y="88"/>
                </a:lnTo>
                <a:lnTo>
                  <a:pt x="561" y="99"/>
                </a:lnTo>
                <a:lnTo>
                  <a:pt x="562" y="99"/>
                </a:lnTo>
                <a:lnTo>
                  <a:pt x="564" y="99"/>
                </a:lnTo>
                <a:lnTo>
                  <a:pt x="566" y="98"/>
                </a:lnTo>
                <a:lnTo>
                  <a:pt x="567" y="97"/>
                </a:lnTo>
                <a:lnTo>
                  <a:pt x="570" y="93"/>
                </a:lnTo>
                <a:lnTo>
                  <a:pt x="572" y="89"/>
                </a:lnTo>
                <a:lnTo>
                  <a:pt x="575" y="85"/>
                </a:lnTo>
                <a:lnTo>
                  <a:pt x="578" y="81"/>
                </a:lnTo>
                <a:lnTo>
                  <a:pt x="580" y="79"/>
                </a:lnTo>
                <a:lnTo>
                  <a:pt x="583" y="78"/>
                </a:lnTo>
                <a:lnTo>
                  <a:pt x="590" y="80"/>
                </a:lnTo>
                <a:lnTo>
                  <a:pt x="596" y="80"/>
                </a:lnTo>
                <a:lnTo>
                  <a:pt x="603" y="80"/>
                </a:lnTo>
                <a:lnTo>
                  <a:pt x="609" y="80"/>
                </a:lnTo>
                <a:lnTo>
                  <a:pt x="617" y="79"/>
                </a:lnTo>
                <a:lnTo>
                  <a:pt x="624" y="79"/>
                </a:lnTo>
                <a:lnTo>
                  <a:pt x="631" y="80"/>
                </a:lnTo>
                <a:lnTo>
                  <a:pt x="638" y="81"/>
                </a:lnTo>
                <a:lnTo>
                  <a:pt x="640" y="84"/>
                </a:lnTo>
                <a:lnTo>
                  <a:pt x="642" y="89"/>
                </a:lnTo>
                <a:lnTo>
                  <a:pt x="645" y="95"/>
                </a:lnTo>
                <a:lnTo>
                  <a:pt x="646" y="103"/>
                </a:lnTo>
                <a:lnTo>
                  <a:pt x="647" y="111"/>
                </a:lnTo>
                <a:lnTo>
                  <a:pt x="647" y="118"/>
                </a:lnTo>
                <a:lnTo>
                  <a:pt x="646" y="123"/>
                </a:lnTo>
                <a:lnTo>
                  <a:pt x="645" y="124"/>
                </a:lnTo>
                <a:lnTo>
                  <a:pt x="631" y="127"/>
                </a:lnTo>
                <a:lnTo>
                  <a:pt x="618" y="131"/>
                </a:lnTo>
                <a:lnTo>
                  <a:pt x="607" y="135"/>
                </a:lnTo>
                <a:lnTo>
                  <a:pt x="596" y="140"/>
                </a:lnTo>
                <a:lnTo>
                  <a:pt x="586" y="146"/>
                </a:lnTo>
                <a:lnTo>
                  <a:pt x="577" y="152"/>
                </a:lnTo>
                <a:lnTo>
                  <a:pt x="569" y="158"/>
                </a:lnTo>
                <a:lnTo>
                  <a:pt x="560" y="165"/>
                </a:lnTo>
                <a:lnTo>
                  <a:pt x="533" y="191"/>
                </a:lnTo>
                <a:lnTo>
                  <a:pt x="512" y="210"/>
                </a:lnTo>
                <a:lnTo>
                  <a:pt x="504" y="214"/>
                </a:lnTo>
                <a:lnTo>
                  <a:pt x="499" y="218"/>
                </a:lnTo>
                <a:lnTo>
                  <a:pt x="493" y="222"/>
                </a:lnTo>
                <a:lnTo>
                  <a:pt x="489" y="227"/>
                </a:lnTo>
                <a:lnTo>
                  <a:pt x="481" y="236"/>
                </a:lnTo>
                <a:lnTo>
                  <a:pt x="477" y="245"/>
                </a:lnTo>
                <a:lnTo>
                  <a:pt x="474" y="254"/>
                </a:lnTo>
                <a:lnTo>
                  <a:pt x="473" y="263"/>
                </a:lnTo>
                <a:lnTo>
                  <a:pt x="472" y="272"/>
                </a:lnTo>
                <a:lnTo>
                  <a:pt x="473" y="282"/>
                </a:lnTo>
                <a:lnTo>
                  <a:pt x="473" y="292"/>
                </a:lnTo>
                <a:lnTo>
                  <a:pt x="474" y="301"/>
                </a:lnTo>
                <a:lnTo>
                  <a:pt x="473" y="311"/>
                </a:lnTo>
                <a:lnTo>
                  <a:pt x="472" y="320"/>
                </a:lnTo>
                <a:lnTo>
                  <a:pt x="469" y="330"/>
                </a:lnTo>
                <a:lnTo>
                  <a:pt x="463" y="340"/>
                </a:lnTo>
                <a:lnTo>
                  <a:pt x="460" y="345"/>
                </a:lnTo>
                <a:lnTo>
                  <a:pt x="456" y="349"/>
                </a:lnTo>
                <a:lnTo>
                  <a:pt x="450" y="354"/>
                </a:lnTo>
                <a:lnTo>
                  <a:pt x="445" y="358"/>
                </a:lnTo>
                <a:lnTo>
                  <a:pt x="426" y="372"/>
                </a:lnTo>
                <a:lnTo>
                  <a:pt x="411" y="384"/>
                </a:lnTo>
                <a:lnTo>
                  <a:pt x="399" y="394"/>
                </a:lnTo>
                <a:lnTo>
                  <a:pt x="390" y="404"/>
                </a:lnTo>
                <a:lnTo>
                  <a:pt x="383" y="411"/>
                </a:lnTo>
                <a:lnTo>
                  <a:pt x="379" y="417"/>
                </a:lnTo>
                <a:lnTo>
                  <a:pt x="376" y="422"/>
                </a:lnTo>
                <a:lnTo>
                  <a:pt x="374" y="425"/>
                </a:lnTo>
                <a:lnTo>
                  <a:pt x="373" y="430"/>
                </a:lnTo>
                <a:lnTo>
                  <a:pt x="373" y="432"/>
                </a:lnTo>
                <a:lnTo>
                  <a:pt x="369" y="432"/>
                </a:lnTo>
                <a:lnTo>
                  <a:pt x="358" y="432"/>
                </a:lnTo>
                <a:lnTo>
                  <a:pt x="333" y="430"/>
                </a:lnTo>
                <a:lnTo>
                  <a:pt x="310" y="429"/>
                </a:lnTo>
                <a:lnTo>
                  <a:pt x="290" y="429"/>
                </a:lnTo>
                <a:lnTo>
                  <a:pt x="272" y="431"/>
                </a:lnTo>
                <a:lnTo>
                  <a:pt x="257" y="434"/>
                </a:lnTo>
                <a:lnTo>
                  <a:pt x="245" y="437"/>
                </a:lnTo>
                <a:lnTo>
                  <a:pt x="234" y="441"/>
                </a:lnTo>
                <a:lnTo>
                  <a:pt x="224" y="446"/>
                </a:lnTo>
                <a:lnTo>
                  <a:pt x="209" y="456"/>
                </a:lnTo>
                <a:lnTo>
                  <a:pt x="198" y="464"/>
                </a:lnTo>
                <a:lnTo>
                  <a:pt x="193" y="467"/>
                </a:lnTo>
                <a:lnTo>
                  <a:pt x="189" y="469"/>
                </a:lnTo>
                <a:lnTo>
                  <a:pt x="183" y="470"/>
                </a:lnTo>
                <a:lnTo>
                  <a:pt x="179" y="469"/>
                </a:lnTo>
                <a:lnTo>
                  <a:pt x="176" y="468"/>
                </a:lnTo>
                <a:lnTo>
                  <a:pt x="172" y="465"/>
                </a:lnTo>
                <a:lnTo>
                  <a:pt x="169" y="461"/>
                </a:lnTo>
                <a:lnTo>
                  <a:pt x="166" y="456"/>
                </a:lnTo>
                <a:lnTo>
                  <a:pt x="159" y="444"/>
                </a:lnTo>
                <a:lnTo>
                  <a:pt x="153" y="432"/>
                </a:lnTo>
                <a:lnTo>
                  <a:pt x="148" y="426"/>
                </a:lnTo>
                <a:lnTo>
                  <a:pt x="144" y="420"/>
                </a:lnTo>
                <a:lnTo>
                  <a:pt x="140" y="414"/>
                </a:lnTo>
                <a:lnTo>
                  <a:pt x="134" y="409"/>
                </a:lnTo>
                <a:lnTo>
                  <a:pt x="129" y="404"/>
                </a:lnTo>
                <a:lnTo>
                  <a:pt x="122" y="400"/>
                </a:lnTo>
                <a:lnTo>
                  <a:pt x="114" y="397"/>
                </a:lnTo>
                <a:lnTo>
                  <a:pt x="107" y="396"/>
                </a:lnTo>
                <a:lnTo>
                  <a:pt x="114" y="379"/>
                </a:lnTo>
                <a:lnTo>
                  <a:pt x="121" y="365"/>
                </a:lnTo>
                <a:lnTo>
                  <a:pt x="124" y="351"/>
                </a:lnTo>
                <a:lnTo>
                  <a:pt x="126" y="336"/>
                </a:lnTo>
                <a:lnTo>
                  <a:pt x="126" y="309"/>
                </a:lnTo>
                <a:lnTo>
                  <a:pt x="126" y="278"/>
                </a:lnTo>
                <a:lnTo>
                  <a:pt x="127" y="267"/>
                </a:lnTo>
                <a:lnTo>
                  <a:pt x="132" y="250"/>
                </a:lnTo>
                <a:lnTo>
                  <a:pt x="138" y="229"/>
                </a:lnTo>
                <a:lnTo>
                  <a:pt x="147" y="206"/>
                </a:lnTo>
                <a:lnTo>
                  <a:pt x="155" y="184"/>
                </a:lnTo>
                <a:lnTo>
                  <a:pt x="163" y="163"/>
                </a:lnTo>
                <a:lnTo>
                  <a:pt x="168" y="149"/>
                </a:lnTo>
                <a:lnTo>
                  <a:pt x="172" y="143"/>
                </a:lnTo>
                <a:lnTo>
                  <a:pt x="172" y="137"/>
                </a:lnTo>
                <a:lnTo>
                  <a:pt x="172" y="131"/>
                </a:lnTo>
                <a:lnTo>
                  <a:pt x="153" y="130"/>
                </a:lnTo>
                <a:lnTo>
                  <a:pt x="135" y="127"/>
                </a:lnTo>
                <a:lnTo>
                  <a:pt x="116" y="123"/>
                </a:lnTo>
                <a:lnTo>
                  <a:pt x="99" y="118"/>
                </a:lnTo>
                <a:lnTo>
                  <a:pt x="80" y="113"/>
                </a:lnTo>
                <a:lnTo>
                  <a:pt x="62" y="109"/>
                </a:lnTo>
                <a:lnTo>
                  <a:pt x="42" y="106"/>
                </a:lnTo>
                <a:lnTo>
                  <a:pt x="20" y="105"/>
                </a:lnTo>
                <a:lnTo>
                  <a:pt x="17" y="93"/>
                </a:lnTo>
                <a:lnTo>
                  <a:pt x="10" y="72"/>
                </a:lnTo>
                <a:lnTo>
                  <a:pt x="3" y="50"/>
                </a:lnTo>
                <a:lnTo>
                  <a:pt x="0" y="38"/>
                </a:lnTo>
                <a:lnTo>
                  <a:pt x="8" y="37"/>
                </a:lnTo>
                <a:lnTo>
                  <a:pt x="15" y="36"/>
                </a:lnTo>
                <a:lnTo>
                  <a:pt x="23" y="34"/>
                </a:lnTo>
                <a:lnTo>
                  <a:pt x="29" y="32"/>
                </a:lnTo>
                <a:lnTo>
                  <a:pt x="41" y="26"/>
                </a:lnTo>
                <a:lnTo>
                  <a:pt x="51" y="20"/>
                </a:lnTo>
                <a:lnTo>
                  <a:pt x="59" y="13"/>
                </a:lnTo>
                <a:lnTo>
                  <a:pt x="68" y="7"/>
                </a:lnTo>
                <a:lnTo>
                  <a:pt x="73" y="4"/>
                </a:lnTo>
                <a:lnTo>
                  <a:pt x="77" y="2"/>
                </a:lnTo>
                <a:lnTo>
                  <a:pt x="81" y="1"/>
                </a:lnTo>
                <a:lnTo>
                  <a:pt x="86" y="0"/>
                </a:lnTo>
                <a:lnTo>
                  <a:pt x="102" y="1"/>
                </a:lnTo>
                <a:lnTo>
                  <a:pt x="118" y="3"/>
                </a:lnTo>
                <a:lnTo>
                  <a:pt x="132" y="7"/>
                </a:lnTo>
                <a:lnTo>
                  <a:pt x="145" y="11"/>
                </a:lnTo>
                <a:lnTo>
                  <a:pt x="158" y="14"/>
                </a:lnTo>
                <a:lnTo>
                  <a:pt x="171" y="17"/>
                </a:lnTo>
                <a:lnTo>
                  <a:pt x="185" y="19"/>
                </a:lnTo>
                <a:lnTo>
                  <a:pt x="199" y="20"/>
                </a:lnTo>
                <a:lnTo>
                  <a:pt x="209" y="20"/>
                </a:lnTo>
                <a:lnTo>
                  <a:pt x="217" y="22"/>
                </a:lnTo>
                <a:lnTo>
                  <a:pt x="226" y="25"/>
                </a:lnTo>
                <a:lnTo>
                  <a:pt x="235" y="29"/>
                </a:lnTo>
                <a:lnTo>
                  <a:pt x="243" y="32"/>
                </a:lnTo>
                <a:lnTo>
                  <a:pt x="250" y="35"/>
                </a:lnTo>
                <a:lnTo>
                  <a:pt x="258" y="37"/>
                </a:lnTo>
                <a:lnTo>
                  <a:pt x="266" y="38"/>
                </a:lnTo>
                <a:lnTo>
                  <a:pt x="372" y="38"/>
                </a:lnTo>
                <a:lnTo>
                  <a:pt x="385" y="26"/>
                </a:lnTo>
                <a:lnTo>
                  <a:pt x="399" y="1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03B9690D-48D2-48A7-B323-D4CA44829A1A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7153968" y="2762813"/>
            <a:ext cx="228600" cy="452437"/>
          </a:xfrm>
          <a:custGeom>
            <a:avLst/>
            <a:gdLst>
              <a:gd name="T0" fmla="*/ 2147483646 w 479"/>
              <a:gd name="T1" fmla="*/ 2147483646 h 868"/>
              <a:gd name="T2" fmla="*/ 2147483646 w 479"/>
              <a:gd name="T3" fmla="*/ 2147483646 h 868"/>
              <a:gd name="T4" fmla="*/ 2147483646 w 479"/>
              <a:gd name="T5" fmla="*/ 2147483646 h 868"/>
              <a:gd name="T6" fmla="*/ 2147483646 w 479"/>
              <a:gd name="T7" fmla="*/ 2147483646 h 868"/>
              <a:gd name="T8" fmla="*/ 2147483646 w 479"/>
              <a:gd name="T9" fmla="*/ 2147483646 h 868"/>
              <a:gd name="T10" fmla="*/ 2147483646 w 479"/>
              <a:gd name="T11" fmla="*/ 2147483646 h 868"/>
              <a:gd name="T12" fmla="*/ 2147483646 w 479"/>
              <a:gd name="T13" fmla="*/ 2147483646 h 868"/>
              <a:gd name="T14" fmla="*/ 2147483646 w 479"/>
              <a:gd name="T15" fmla="*/ 2147483646 h 868"/>
              <a:gd name="T16" fmla="*/ 2147483646 w 479"/>
              <a:gd name="T17" fmla="*/ 2147483646 h 868"/>
              <a:gd name="T18" fmla="*/ 2147483646 w 479"/>
              <a:gd name="T19" fmla="*/ 2147483646 h 868"/>
              <a:gd name="T20" fmla="*/ 2147483646 w 479"/>
              <a:gd name="T21" fmla="*/ 2147483646 h 868"/>
              <a:gd name="T22" fmla="*/ 2147483646 w 479"/>
              <a:gd name="T23" fmla="*/ 2147483646 h 868"/>
              <a:gd name="T24" fmla="*/ 2147483646 w 479"/>
              <a:gd name="T25" fmla="*/ 2147483646 h 868"/>
              <a:gd name="T26" fmla="*/ 2147483646 w 479"/>
              <a:gd name="T27" fmla="*/ 2147483646 h 868"/>
              <a:gd name="T28" fmla="*/ 2147483646 w 479"/>
              <a:gd name="T29" fmla="*/ 2147483646 h 868"/>
              <a:gd name="T30" fmla="*/ 2147483646 w 479"/>
              <a:gd name="T31" fmla="*/ 2147483646 h 868"/>
              <a:gd name="T32" fmla="*/ 2147483646 w 479"/>
              <a:gd name="T33" fmla="*/ 2147483646 h 868"/>
              <a:gd name="T34" fmla="*/ 2147483646 w 479"/>
              <a:gd name="T35" fmla="*/ 2147483646 h 868"/>
              <a:gd name="T36" fmla="*/ 2147483646 w 479"/>
              <a:gd name="T37" fmla="*/ 2147483646 h 868"/>
              <a:gd name="T38" fmla="*/ 2147483646 w 479"/>
              <a:gd name="T39" fmla="*/ 2147483646 h 868"/>
              <a:gd name="T40" fmla="*/ 2147483646 w 479"/>
              <a:gd name="T41" fmla="*/ 2147483646 h 868"/>
              <a:gd name="T42" fmla="*/ 2147483646 w 479"/>
              <a:gd name="T43" fmla="*/ 2147483646 h 868"/>
              <a:gd name="T44" fmla="*/ 2147483646 w 479"/>
              <a:gd name="T45" fmla="*/ 2147483646 h 868"/>
              <a:gd name="T46" fmla="*/ 2147483646 w 479"/>
              <a:gd name="T47" fmla="*/ 2147483646 h 868"/>
              <a:gd name="T48" fmla="*/ 2147483646 w 479"/>
              <a:gd name="T49" fmla="*/ 2147483646 h 868"/>
              <a:gd name="T50" fmla="*/ 2147483646 w 479"/>
              <a:gd name="T51" fmla="*/ 2147483646 h 868"/>
              <a:gd name="T52" fmla="*/ 2147483646 w 479"/>
              <a:gd name="T53" fmla="*/ 2147483646 h 868"/>
              <a:gd name="T54" fmla="*/ 2147483646 w 479"/>
              <a:gd name="T55" fmla="*/ 2147483646 h 868"/>
              <a:gd name="T56" fmla="*/ 2147483646 w 479"/>
              <a:gd name="T57" fmla="*/ 2147483646 h 868"/>
              <a:gd name="T58" fmla="*/ 2147483646 w 479"/>
              <a:gd name="T59" fmla="*/ 2147483646 h 868"/>
              <a:gd name="T60" fmla="*/ 2147483646 w 479"/>
              <a:gd name="T61" fmla="*/ 2147483646 h 868"/>
              <a:gd name="T62" fmla="*/ 2147483646 w 479"/>
              <a:gd name="T63" fmla="*/ 2147483646 h 868"/>
              <a:gd name="T64" fmla="*/ 2147483646 w 479"/>
              <a:gd name="T65" fmla="*/ 2147483646 h 868"/>
              <a:gd name="T66" fmla="*/ 2147483646 w 479"/>
              <a:gd name="T67" fmla="*/ 2147483646 h 868"/>
              <a:gd name="T68" fmla="*/ 2147483646 w 479"/>
              <a:gd name="T69" fmla="*/ 2147483646 h 868"/>
              <a:gd name="T70" fmla="*/ 2147483646 w 479"/>
              <a:gd name="T71" fmla="*/ 2147483646 h 868"/>
              <a:gd name="T72" fmla="*/ 2147483646 w 479"/>
              <a:gd name="T73" fmla="*/ 2147483646 h 868"/>
              <a:gd name="T74" fmla="*/ 2147483646 w 479"/>
              <a:gd name="T75" fmla="*/ 2147483646 h 868"/>
              <a:gd name="T76" fmla="*/ 2147483646 w 479"/>
              <a:gd name="T77" fmla="*/ 2147483646 h 868"/>
              <a:gd name="T78" fmla="*/ 2147483646 w 479"/>
              <a:gd name="T79" fmla="*/ 2147483646 h 868"/>
              <a:gd name="T80" fmla="*/ 2147483646 w 479"/>
              <a:gd name="T81" fmla="*/ 2147483646 h 868"/>
              <a:gd name="T82" fmla="*/ 2147483646 w 479"/>
              <a:gd name="T83" fmla="*/ 0 h 868"/>
              <a:gd name="T84" fmla="*/ 2147483646 w 479"/>
              <a:gd name="T85" fmla="*/ 2147483646 h 868"/>
              <a:gd name="T86" fmla="*/ 2147483646 w 479"/>
              <a:gd name="T87" fmla="*/ 2147483646 h 868"/>
              <a:gd name="T88" fmla="*/ 2147483646 w 479"/>
              <a:gd name="T89" fmla="*/ 2147483646 h 868"/>
              <a:gd name="T90" fmla="*/ 2147483646 w 479"/>
              <a:gd name="T91" fmla="*/ 2147483646 h 868"/>
              <a:gd name="T92" fmla="*/ 2147483646 w 479"/>
              <a:gd name="T93" fmla="*/ 2147483646 h 868"/>
              <a:gd name="T94" fmla="*/ 2147483646 w 479"/>
              <a:gd name="T95" fmla="*/ 2147483646 h 868"/>
              <a:gd name="T96" fmla="*/ 2147483646 w 479"/>
              <a:gd name="T97" fmla="*/ 2147483646 h 868"/>
              <a:gd name="T98" fmla="*/ 2147483646 w 479"/>
              <a:gd name="T99" fmla="*/ 2147483646 h 868"/>
              <a:gd name="T100" fmla="*/ 2147483646 w 479"/>
              <a:gd name="T101" fmla="*/ 2147483646 h 868"/>
              <a:gd name="T102" fmla="*/ 2147483646 w 479"/>
              <a:gd name="T103" fmla="*/ 2147483646 h 868"/>
              <a:gd name="T104" fmla="*/ 2147483646 w 479"/>
              <a:gd name="T105" fmla="*/ 2147483646 h 868"/>
              <a:gd name="T106" fmla="*/ 2147483646 w 479"/>
              <a:gd name="T107" fmla="*/ 2147483646 h 868"/>
              <a:gd name="T108" fmla="*/ 2147483646 w 479"/>
              <a:gd name="T109" fmla="*/ 2147483646 h 868"/>
              <a:gd name="T110" fmla="*/ 2147483646 w 479"/>
              <a:gd name="T111" fmla="*/ 2147483646 h 86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9"/>
              <a:gd name="T169" fmla="*/ 0 h 868"/>
              <a:gd name="T170" fmla="*/ 479 w 479"/>
              <a:gd name="T171" fmla="*/ 868 h 86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9" h="868">
                <a:moveTo>
                  <a:pt x="445" y="357"/>
                </a:moveTo>
                <a:lnTo>
                  <a:pt x="425" y="357"/>
                </a:lnTo>
                <a:lnTo>
                  <a:pt x="408" y="357"/>
                </a:lnTo>
                <a:lnTo>
                  <a:pt x="391" y="357"/>
                </a:lnTo>
                <a:lnTo>
                  <a:pt x="379" y="357"/>
                </a:lnTo>
                <a:lnTo>
                  <a:pt x="370" y="358"/>
                </a:lnTo>
                <a:lnTo>
                  <a:pt x="360" y="359"/>
                </a:lnTo>
                <a:lnTo>
                  <a:pt x="349" y="362"/>
                </a:lnTo>
                <a:lnTo>
                  <a:pt x="338" y="367"/>
                </a:lnTo>
                <a:lnTo>
                  <a:pt x="333" y="370"/>
                </a:lnTo>
                <a:lnTo>
                  <a:pt x="329" y="374"/>
                </a:lnTo>
                <a:lnTo>
                  <a:pt x="324" y="377"/>
                </a:lnTo>
                <a:lnTo>
                  <a:pt x="320" y="381"/>
                </a:lnTo>
                <a:lnTo>
                  <a:pt x="316" y="385"/>
                </a:lnTo>
                <a:lnTo>
                  <a:pt x="314" y="390"/>
                </a:lnTo>
                <a:lnTo>
                  <a:pt x="313" y="395"/>
                </a:lnTo>
                <a:lnTo>
                  <a:pt x="312" y="400"/>
                </a:lnTo>
                <a:lnTo>
                  <a:pt x="313" y="410"/>
                </a:lnTo>
                <a:lnTo>
                  <a:pt x="314" y="419"/>
                </a:lnTo>
                <a:lnTo>
                  <a:pt x="316" y="428"/>
                </a:lnTo>
                <a:lnTo>
                  <a:pt x="320" y="436"/>
                </a:lnTo>
                <a:lnTo>
                  <a:pt x="327" y="451"/>
                </a:lnTo>
                <a:lnTo>
                  <a:pt x="336" y="464"/>
                </a:lnTo>
                <a:lnTo>
                  <a:pt x="344" y="477"/>
                </a:lnTo>
                <a:lnTo>
                  <a:pt x="352" y="492"/>
                </a:lnTo>
                <a:lnTo>
                  <a:pt x="355" y="499"/>
                </a:lnTo>
                <a:lnTo>
                  <a:pt x="357" y="507"/>
                </a:lnTo>
                <a:lnTo>
                  <a:pt x="358" y="515"/>
                </a:lnTo>
                <a:lnTo>
                  <a:pt x="359" y="523"/>
                </a:lnTo>
                <a:lnTo>
                  <a:pt x="359" y="530"/>
                </a:lnTo>
                <a:lnTo>
                  <a:pt x="359" y="539"/>
                </a:lnTo>
                <a:lnTo>
                  <a:pt x="360" y="544"/>
                </a:lnTo>
                <a:lnTo>
                  <a:pt x="361" y="548"/>
                </a:lnTo>
                <a:lnTo>
                  <a:pt x="364" y="552"/>
                </a:lnTo>
                <a:lnTo>
                  <a:pt x="366" y="555"/>
                </a:lnTo>
                <a:lnTo>
                  <a:pt x="354" y="552"/>
                </a:lnTo>
                <a:lnTo>
                  <a:pt x="344" y="547"/>
                </a:lnTo>
                <a:lnTo>
                  <a:pt x="336" y="541"/>
                </a:lnTo>
                <a:lnTo>
                  <a:pt x="329" y="533"/>
                </a:lnTo>
                <a:lnTo>
                  <a:pt x="323" y="526"/>
                </a:lnTo>
                <a:lnTo>
                  <a:pt x="319" y="517"/>
                </a:lnTo>
                <a:lnTo>
                  <a:pt x="315" y="508"/>
                </a:lnTo>
                <a:lnTo>
                  <a:pt x="312" y="499"/>
                </a:lnTo>
                <a:lnTo>
                  <a:pt x="311" y="495"/>
                </a:lnTo>
                <a:lnTo>
                  <a:pt x="309" y="492"/>
                </a:lnTo>
                <a:lnTo>
                  <a:pt x="307" y="489"/>
                </a:lnTo>
                <a:lnTo>
                  <a:pt x="303" y="486"/>
                </a:lnTo>
                <a:lnTo>
                  <a:pt x="297" y="479"/>
                </a:lnTo>
                <a:lnTo>
                  <a:pt x="288" y="475"/>
                </a:lnTo>
                <a:lnTo>
                  <a:pt x="269" y="467"/>
                </a:lnTo>
                <a:lnTo>
                  <a:pt x="247" y="459"/>
                </a:lnTo>
                <a:lnTo>
                  <a:pt x="237" y="455"/>
                </a:lnTo>
                <a:lnTo>
                  <a:pt x="228" y="450"/>
                </a:lnTo>
                <a:lnTo>
                  <a:pt x="218" y="445"/>
                </a:lnTo>
                <a:lnTo>
                  <a:pt x="210" y="439"/>
                </a:lnTo>
                <a:lnTo>
                  <a:pt x="202" y="431"/>
                </a:lnTo>
                <a:lnTo>
                  <a:pt x="198" y="422"/>
                </a:lnTo>
                <a:lnTo>
                  <a:pt x="196" y="417"/>
                </a:lnTo>
                <a:lnTo>
                  <a:pt x="195" y="412"/>
                </a:lnTo>
                <a:lnTo>
                  <a:pt x="193" y="406"/>
                </a:lnTo>
                <a:lnTo>
                  <a:pt x="192" y="400"/>
                </a:lnTo>
                <a:lnTo>
                  <a:pt x="153" y="394"/>
                </a:lnTo>
                <a:lnTo>
                  <a:pt x="153" y="450"/>
                </a:lnTo>
                <a:lnTo>
                  <a:pt x="154" y="463"/>
                </a:lnTo>
                <a:lnTo>
                  <a:pt x="156" y="477"/>
                </a:lnTo>
                <a:lnTo>
                  <a:pt x="158" y="492"/>
                </a:lnTo>
                <a:lnTo>
                  <a:pt x="159" y="505"/>
                </a:lnTo>
                <a:lnTo>
                  <a:pt x="159" y="512"/>
                </a:lnTo>
                <a:lnTo>
                  <a:pt x="158" y="518"/>
                </a:lnTo>
                <a:lnTo>
                  <a:pt x="156" y="524"/>
                </a:lnTo>
                <a:lnTo>
                  <a:pt x="154" y="529"/>
                </a:lnTo>
                <a:lnTo>
                  <a:pt x="150" y="539"/>
                </a:lnTo>
                <a:lnTo>
                  <a:pt x="143" y="551"/>
                </a:lnTo>
                <a:lnTo>
                  <a:pt x="136" y="562"/>
                </a:lnTo>
                <a:lnTo>
                  <a:pt x="132" y="575"/>
                </a:lnTo>
                <a:lnTo>
                  <a:pt x="130" y="583"/>
                </a:lnTo>
                <a:lnTo>
                  <a:pt x="128" y="591"/>
                </a:lnTo>
                <a:lnTo>
                  <a:pt x="127" y="600"/>
                </a:lnTo>
                <a:lnTo>
                  <a:pt x="127" y="610"/>
                </a:lnTo>
                <a:lnTo>
                  <a:pt x="128" y="621"/>
                </a:lnTo>
                <a:lnTo>
                  <a:pt x="130" y="630"/>
                </a:lnTo>
                <a:lnTo>
                  <a:pt x="134" y="637"/>
                </a:lnTo>
                <a:lnTo>
                  <a:pt x="140" y="643"/>
                </a:lnTo>
                <a:lnTo>
                  <a:pt x="146" y="647"/>
                </a:lnTo>
                <a:lnTo>
                  <a:pt x="154" y="650"/>
                </a:lnTo>
                <a:lnTo>
                  <a:pt x="163" y="653"/>
                </a:lnTo>
                <a:lnTo>
                  <a:pt x="173" y="653"/>
                </a:lnTo>
                <a:lnTo>
                  <a:pt x="173" y="667"/>
                </a:lnTo>
                <a:lnTo>
                  <a:pt x="174" y="679"/>
                </a:lnTo>
                <a:lnTo>
                  <a:pt x="175" y="685"/>
                </a:lnTo>
                <a:lnTo>
                  <a:pt x="176" y="689"/>
                </a:lnTo>
                <a:lnTo>
                  <a:pt x="177" y="693"/>
                </a:lnTo>
                <a:lnTo>
                  <a:pt x="179" y="696"/>
                </a:lnTo>
                <a:lnTo>
                  <a:pt x="179" y="721"/>
                </a:lnTo>
                <a:lnTo>
                  <a:pt x="185" y="730"/>
                </a:lnTo>
                <a:lnTo>
                  <a:pt x="191" y="740"/>
                </a:lnTo>
                <a:lnTo>
                  <a:pt x="199" y="750"/>
                </a:lnTo>
                <a:lnTo>
                  <a:pt x="208" y="760"/>
                </a:lnTo>
                <a:lnTo>
                  <a:pt x="217" y="771"/>
                </a:lnTo>
                <a:lnTo>
                  <a:pt x="226" y="780"/>
                </a:lnTo>
                <a:lnTo>
                  <a:pt x="236" y="790"/>
                </a:lnTo>
                <a:lnTo>
                  <a:pt x="247" y="799"/>
                </a:lnTo>
                <a:lnTo>
                  <a:pt x="258" y="808"/>
                </a:lnTo>
                <a:lnTo>
                  <a:pt x="269" y="816"/>
                </a:lnTo>
                <a:lnTo>
                  <a:pt x="281" y="825"/>
                </a:lnTo>
                <a:lnTo>
                  <a:pt x="292" y="832"/>
                </a:lnTo>
                <a:lnTo>
                  <a:pt x="304" y="838"/>
                </a:lnTo>
                <a:lnTo>
                  <a:pt x="316" y="843"/>
                </a:lnTo>
                <a:lnTo>
                  <a:pt x="327" y="847"/>
                </a:lnTo>
                <a:lnTo>
                  <a:pt x="340" y="850"/>
                </a:lnTo>
                <a:lnTo>
                  <a:pt x="333" y="854"/>
                </a:lnTo>
                <a:lnTo>
                  <a:pt x="327" y="858"/>
                </a:lnTo>
                <a:lnTo>
                  <a:pt x="320" y="861"/>
                </a:lnTo>
                <a:lnTo>
                  <a:pt x="312" y="864"/>
                </a:lnTo>
                <a:lnTo>
                  <a:pt x="298" y="867"/>
                </a:lnTo>
                <a:lnTo>
                  <a:pt x="286" y="868"/>
                </a:lnTo>
                <a:lnTo>
                  <a:pt x="281" y="868"/>
                </a:lnTo>
                <a:lnTo>
                  <a:pt x="277" y="867"/>
                </a:lnTo>
                <a:lnTo>
                  <a:pt x="273" y="866"/>
                </a:lnTo>
                <a:lnTo>
                  <a:pt x="269" y="864"/>
                </a:lnTo>
                <a:lnTo>
                  <a:pt x="262" y="859"/>
                </a:lnTo>
                <a:lnTo>
                  <a:pt x="254" y="853"/>
                </a:lnTo>
                <a:lnTo>
                  <a:pt x="245" y="848"/>
                </a:lnTo>
                <a:lnTo>
                  <a:pt x="234" y="843"/>
                </a:lnTo>
                <a:lnTo>
                  <a:pt x="229" y="841"/>
                </a:lnTo>
                <a:lnTo>
                  <a:pt x="222" y="839"/>
                </a:lnTo>
                <a:lnTo>
                  <a:pt x="214" y="838"/>
                </a:lnTo>
                <a:lnTo>
                  <a:pt x="207" y="838"/>
                </a:lnTo>
                <a:lnTo>
                  <a:pt x="203" y="830"/>
                </a:lnTo>
                <a:lnTo>
                  <a:pt x="200" y="823"/>
                </a:lnTo>
                <a:lnTo>
                  <a:pt x="196" y="815"/>
                </a:lnTo>
                <a:lnTo>
                  <a:pt x="191" y="809"/>
                </a:lnTo>
                <a:lnTo>
                  <a:pt x="180" y="797"/>
                </a:lnTo>
                <a:lnTo>
                  <a:pt x="168" y="785"/>
                </a:lnTo>
                <a:lnTo>
                  <a:pt x="137" y="759"/>
                </a:lnTo>
                <a:lnTo>
                  <a:pt x="100" y="727"/>
                </a:lnTo>
                <a:lnTo>
                  <a:pt x="95" y="728"/>
                </a:lnTo>
                <a:lnTo>
                  <a:pt x="89" y="729"/>
                </a:lnTo>
                <a:lnTo>
                  <a:pt x="86" y="730"/>
                </a:lnTo>
                <a:lnTo>
                  <a:pt x="83" y="730"/>
                </a:lnTo>
                <a:lnTo>
                  <a:pt x="78" y="729"/>
                </a:lnTo>
                <a:lnTo>
                  <a:pt x="74" y="727"/>
                </a:lnTo>
                <a:lnTo>
                  <a:pt x="74" y="714"/>
                </a:lnTo>
                <a:lnTo>
                  <a:pt x="74" y="700"/>
                </a:lnTo>
                <a:lnTo>
                  <a:pt x="74" y="688"/>
                </a:lnTo>
                <a:lnTo>
                  <a:pt x="74" y="678"/>
                </a:lnTo>
                <a:lnTo>
                  <a:pt x="74" y="671"/>
                </a:lnTo>
                <a:lnTo>
                  <a:pt x="75" y="665"/>
                </a:lnTo>
                <a:lnTo>
                  <a:pt x="77" y="659"/>
                </a:lnTo>
                <a:lnTo>
                  <a:pt x="80" y="653"/>
                </a:lnTo>
                <a:lnTo>
                  <a:pt x="83" y="645"/>
                </a:lnTo>
                <a:lnTo>
                  <a:pt x="85" y="638"/>
                </a:lnTo>
                <a:lnTo>
                  <a:pt x="86" y="631"/>
                </a:lnTo>
                <a:lnTo>
                  <a:pt x="87" y="622"/>
                </a:lnTo>
                <a:lnTo>
                  <a:pt x="88" y="617"/>
                </a:lnTo>
                <a:lnTo>
                  <a:pt x="92" y="604"/>
                </a:lnTo>
                <a:lnTo>
                  <a:pt x="99" y="583"/>
                </a:lnTo>
                <a:lnTo>
                  <a:pt x="107" y="558"/>
                </a:lnTo>
                <a:lnTo>
                  <a:pt x="113" y="528"/>
                </a:lnTo>
                <a:lnTo>
                  <a:pt x="120" y="498"/>
                </a:lnTo>
                <a:lnTo>
                  <a:pt x="123" y="481"/>
                </a:lnTo>
                <a:lnTo>
                  <a:pt x="124" y="466"/>
                </a:lnTo>
                <a:lnTo>
                  <a:pt x="127" y="452"/>
                </a:lnTo>
                <a:lnTo>
                  <a:pt x="127" y="438"/>
                </a:lnTo>
                <a:lnTo>
                  <a:pt x="108" y="404"/>
                </a:lnTo>
                <a:lnTo>
                  <a:pt x="86" y="369"/>
                </a:lnTo>
                <a:lnTo>
                  <a:pt x="76" y="352"/>
                </a:lnTo>
                <a:lnTo>
                  <a:pt x="67" y="335"/>
                </a:lnTo>
                <a:lnTo>
                  <a:pt x="64" y="327"/>
                </a:lnTo>
                <a:lnTo>
                  <a:pt x="62" y="319"/>
                </a:lnTo>
                <a:lnTo>
                  <a:pt x="61" y="310"/>
                </a:lnTo>
                <a:lnTo>
                  <a:pt x="60" y="302"/>
                </a:lnTo>
                <a:lnTo>
                  <a:pt x="61" y="295"/>
                </a:lnTo>
                <a:lnTo>
                  <a:pt x="62" y="290"/>
                </a:lnTo>
                <a:lnTo>
                  <a:pt x="64" y="285"/>
                </a:lnTo>
                <a:lnTo>
                  <a:pt x="66" y="281"/>
                </a:lnTo>
                <a:lnTo>
                  <a:pt x="69" y="277"/>
                </a:lnTo>
                <a:lnTo>
                  <a:pt x="72" y="274"/>
                </a:lnTo>
                <a:lnTo>
                  <a:pt x="73" y="270"/>
                </a:lnTo>
                <a:lnTo>
                  <a:pt x="74" y="265"/>
                </a:lnTo>
                <a:lnTo>
                  <a:pt x="73" y="249"/>
                </a:lnTo>
                <a:lnTo>
                  <a:pt x="71" y="236"/>
                </a:lnTo>
                <a:lnTo>
                  <a:pt x="66" y="224"/>
                </a:lnTo>
                <a:lnTo>
                  <a:pt x="62" y="213"/>
                </a:lnTo>
                <a:lnTo>
                  <a:pt x="56" y="202"/>
                </a:lnTo>
                <a:lnTo>
                  <a:pt x="50" y="193"/>
                </a:lnTo>
                <a:lnTo>
                  <a:pt x="43" y="184"/>
                </a:lnTo>
                <a:lnTo>
                  <a:pt x="36" y="176"/>
                </a:lnTo>
                <a:lnTo>
                  <a:pt x="30" y="167"/>
                </a:lnTo>
                <a:lnTo>
                  <a:pt x="23" y="158"/>
                </a:lnTo>
                <a:lnTo>
                  <a:pt x="17" y="148"/>
                </a:lnTo>
                <a:lnTo>
                  <a:pt x="11" y="138"/>
                </a:lnTo>
                <a:lnTo>
                  <a:pt x="7" y="127"/>
                </a:lnTo>
                <a:lnTo>
                  <a:pt x="4" y="115"/>
                </a:lnTo>
                <a:lnTo>
                  <a:pt x="1" y="102"/>
                </a:lnTo>
                <a:lnTo>
                  <a:pt x="0" y="86"/>
                </a:lnTo>
                <a:lnTo>
                  <a:pt x="1" y="73"/>
                </a:lnTo>
                <a:lnTo>
                  <a:pt x="4" y="62"/>
                </a:lnTo>
                <a:lnTo>
                  <a:pt x="7" y="52"/>
                </a:lnTo>
                <a:lnTo>
                  <a:pt x="11" y="44"/>
                </a:lnTo>
                <a:lnTo>
                  <a:pt x="17" y="35"/>
                </a:lnTo>
                <a:lnTo>
                  <a:pt x="24" y="29"/>
                </a:lnTo>
                <a:lnTo>
                  <a:pt x="32" y="24"/>
                </a:lnTo>
                <a:lnTo>
                  <a:pt x="40" y="20"/>
                </a:lnTo>
                <a:lnTo>
                  <a:pt x="49" y="16"/>
                </a:lnTo>
                <a:lnTo>
                  <a:pt x="58" y="13"/>
                </a:lnTo>
                <a:lnTo>
                  <a:pt x="68" y="11"/>
                </a:lnTo>
                <a:lnTo>
                  <a:pt x="78" y="8"/>
                </a:lnTo>
                <a:lnTo>
                  <a:pt x="99" y="4"/>
                </a:lnTo>
                <a:lnTo>
                  <a:pt x="120" y="0"/>
                </a:lnTo>
                <a:lnTo>
                  <a:pt x="129" y="5"/>
                </a:lnTo>
                <a:lnTo>
                  <a:pt x="136" y="11"/>
                </a:lnTo>
                <a:lnTo>
                  <a:pt x="143" y="17"/>
                </a:lnTo>
                <a:lnTo>
                  <a:pt x="150" y="23"/>
                </a:lnTo>
                <a:lnTo>
                  <a:pt x="156" y="28"/>
                </a:lnTo>
                <a:lnTo>
                  <a:pt x="163" y="32"/>
                </a:lnTo>
                <a:lnTo>
                  <a:pt x="166" y="34"/>
                </a:lnTo>
                <a:lnTo>
                  <a:pt x="170" y="35"/>
                </a:lnTo>
                <a:lnTo>
                  <a:pt x="175" y="36"/>
                </a:lnTo>
                <a:lnTo>
                  <a:pt x="179" y="36"/>
                </a:lnTo>
                <a:lnTo>
                  <a:pt x="184" y="55"/>
                </a:lnTo>
                <a:lnTo>
                  <a:pt x="188" y="75"/>
                </a:lnTo>
                <a:lnTo>
                  <a:pt x="190" y="97"/>
                </a:lnTo>
                <a:lnTo>
                  <a:pt x="193" y="118"/>
                </a:lnTo>
                <a:lnTo>
                  <a:pt x="197" y="136"/>
                </a:lnTo>
                <a:lnTo>
                  <a:pt x="201" y="153"/>
                </a:lnTo>
                <a:lnTo>
                  <a:pt x="203" y="158"/>
                </a:lnTo>
                <a:lnTo>
                  <a:pt x="207" y="163"/>
                </a:lnTo>
                <a:lnTo>
                  <a:pt x="209" y="166"/>
                </a:lnTo>
                <a:lnTo>
                  <a:pt x="213" y="166"/>
                </a:lnTo>
                <a:lnTo>
                  <a:pt x="217" y="166"/>
                </a:lnTo>
                <a:lnTo>
                  <a:pt x="220" y="165"/>
                </a:lnTo>
                <a:lnTo>
                  <a:pt x="223" y="163"/>
                </a:lnTo>
                <a:lnTo>
                  <a:pt x="225" y="161"/>
                </a:lnTo>
                <a:lnTo>
                  <a:pt x="231" y="155"/>
                </a:lnTo>
                <a:lnTo>
                  <a:pt x="234" y="147"/>
                </a:lnTo>
                <a:lnTo>
                  <a:pt x="241" y="132"/>
                </a:lnTo>
                <a:lnTo>
                  <a:pt x="246" y="123"/>
                </a:lnTo>
                <a:lnTo>
                  <a:pt x="253" y="124"/>
                </a:lnTo>
                <a:lnTo>
                  <a:pt x="258" y="126"/>
                </a:lnTo>
                <a:lnTo>
                  <a:pt x="264" y="129"/>
                </a:lnTo>
                <a:lnTo>
                  <a:pt x="268" y="132"/>
                </a:lnTo>
                <a:lnTo>
                  <a:pt x="273" y="136"/>
                </a:lnTo>
                <a:lnTo>
                  <a:pt x="277" y="138"/>
                </a:lnTo>
                <a:lnTo>
                  <a:pt x="281" y="141"/>
                </a:lnTo>
                <a:lnTo>
                  <a:pt x="286" y="141"/>
                </a:lnTo>
                <a:lnTo>
                  <a:pt x="289" y="141"/>
                </a:lnTo>
                <a:lnTo>
                  <a:pt x="292" y="140"/>
                </a:lnTo>
                <a:lnTo>
                  <a:pt x="296" y="138"/>
                </a:lnTo>
                <a:lnTo>
                  <a:pt x="298" y="136"/>
                </a:lnTo>
                <a:lnTo>
                  <a:pt x="302" y="130"/>
                </a:lnTo>
                <a:lnTo>
                  <a:pt x="305" y="123"/>
                </a:lnTo>
                <a:lnTo>
                  <a:pt x="310" y="116"/>
                </a:lnTo>
                <a:lnTo>
                  <a:pt x="314" y="111"/>
                </a:lnTo>
                <a:lnTo>
                  <a:pt x="316" y="108"/>
                </a:lnTo>
                <a:lnTo>
                  <a:pt x="319" y="107"/>
                </a:lnTo>
                <a:lnTo>
                  <a:pt x="322" y="105"/>
                </a:lnTo>
                <a:lnTo>
                  <a:pt x="325" y="105"/>
                </a:lnTo>
                <a:lnTo>
                  <a:pt x="337" y="106"/>
                </a:lnTo>
                <a:lnTo>
                  <a:pt x="346" y="108"/>
                </a:lnTo>
                <a:lnTo>
                  <a:pt x="354" y="111"/>
                </a:lnTo>
                <a:lnTo>
                  <a:pt x="359" y="116"/>
                </a:lnTo>
                <a:lnTo>
                  <a:pt x="367" y="125"/>
                </a:lnTo>
                <a:lnTo>
                  <a:pt x="372" y="135"/>
                </a:lnTo>
                <a:lnTo>
                  <a:pt x="387" y="157"/>
                </a:lnTo>
                <a:lnTo>
                  <a:pt x="403" y="178"/>
                </a:lnTo>
                <a:lnTo>
                  <a:pt x="421" y="200"/>
                </a:lnTo>
                <a:lnTo>
                  <a:pt x="438" y="223"/>
                </a:lnTo>
                <a:lnTo>
                  <a:pt x="446" y="235"/>
                </a:lnTo>
                <a:lnTo>
                  <a:pt x="454" y="246"/>
                </a:lnTo>
                <a:lnTo>
                  <a:pt x="460" y="258"/>
                </a:lnTo>
                <a:lnTo>
                  <a:pt x="467" y="271"/>
                </a:lnTo>
                <a:lnTo>
                  <a:pt x="471" y="283"/>
                </a:lnTo>
                <a:lnTo>
                  <a:pt x="476" y="295"/>
                </a:lnTo>
                <a:lnTo>
                  <a:pt x="478" y="307"/>
                </a:lnTo>
                <a:lnTo>
                  <a:pt x="479" y="321"/>
                </a:lnTo>
                <a:lnTo>
                  <a:pt x="478" y="325"/>
                </a:lnTo>
                <a:lnTo>
                  <a:pt x="476" y="330"/>
                </a:lnTo>
                <a:lnTo>
                  <a:pt x="472" y="334"/>
                </a:lnTo>
                <a:lnTo>
                  <a:pt x="468" y="338"/>
                </a:lnTo>
                <a:lnTo>
                  <a:pt x="459" y="345"/>
                </a:lnTo>
                <a:lnTo>
                  <a:pt x="452" y="351"/>
                </a:lnTo>
                <a:lnTo>
                  <a:pt x="445" y="35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738B613-7246-4A5E-8FEC-F0C637166314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2893118" y="5139293"/>
            <a:ext cx="25400" cy="57150"/>
          </a:xfrm>
          <a:custGeom>
            <a:avLst/>
            <a:gdLst>
              <a:gd name="T0" fmla="*/ 0 w 53"/>
              <a:gd name="T1" fmla="*/ 2147483646 h 19"/>
              <a:gd name="T2" fmla="*/ 2147483646 w 53"/>
              <a:gd name="T3" fmla="*/ 2147483646 h 19"/>
              <a:gd name="T4" fmla="*/ 2147483646 w 53"/>
              <a:gd name="T5" fmla="*/ 2147483646 h 19"/>
              <a:gd name="T6" fmla="*/ 2147483646 w 53"/>
              <a:gd name="T7" fmla="*/ 2147483646 h 19"/>
              <a:gd name="T8" fmla="*/ 2147483646 w 53"/>
              <a:gd name="T9" fmla="*/ 2147483646 h 19"/>
              <a:gd name="T10" fmla="*/ 2147483646 w 53"/>
              <a:gd name="T11" fmla="*/ 2147483646 h 19"/>
              <a:gd name="T12" fmla="*/ 2147483646 w 53"/>
              <a:gd name="T13" fmla="*/ 2147483646 h 19"/>
              <a:gd name="T14" fmla="*/ 2147483646 w 53"/>
              <a:gd name="T15" fmla="*/ 2147483646 h 19"/>
              <a:gd name="T16" fmla="*/ 2147483646 w 53"/>
              <a:gd name="T17" fmla="*/ 2147483646 h 19"/>
              <a:gd name="T18" fmla="*/ 2147483646 w 53"/>
              <a:gd name="T19" fmla="*/ 2147483646 h 19"/>
              <a:gd name="T20" fmla="*/ 2147483646 w 53"/>
              <a:gd name="T21" fmla="*/ 2147483646 h 19"/>
              <a:gd name="T22" fmla="*/ 2147483646 w 53"/>
              <a:gd name="T23" fmla="*/ 2147483646 h 19"/>
              <a:gd name="T24" fmla="*/ 2147483646 w 53"/>
              <a:gd name="T25" fmla="*/ 0 h 19"/>
              <a:gd name="T26" fmla="*/ 2147483646 w 53"/>
              <a:gd name="T27" fmla="*/ 0 h 19"/>
              <a:gd name="T28" fmla="*/ 2147483646 w 53"/>
              <a:gd name="T29" fmla="*/ 2147483646 h 19"/>
              <a:gd name="T30" fmla="*/ 2147483646 w 53"/>
              <a:gd name="T31" fmla="*/ 2147483646 h 19"/>
              <a:gd name="T32" fmla="*/ 0 w 53"/>
              <a:gd name="T33" fmla="*/ 2147483646 h 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3"/>
              <a:gd name="T52" fmla="*/ 0 h 19"/>
              <a:gd name="T53" fmla="*/ 53 w 53"/>
              <a:gd name="T54" fmla="*/ 19 h 1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3" h="19">
                <a:moveTo>
                  <a:pt x="0" y="8"/>
                </a:moveTo>
                <a:lnTo>
                  <a:pt x="7" y="13"/>
                </a:lnTo>
                <a:lnTo>
                  <a:pt x="14" y="17"/>
                </a:lnTo>
                <a:lnTo>
                  <a:pt x="22" y="19"/>
                </a:lnTo>
                <a:lnTo>
                  <a:pt x="29" y="19"/>
                </a:lnTo>
                <a:lnTo>
                  <a:pt x="35" y="18"/>
                </a:lnTo>
                <a:lnTo>
                  <a:pt x="42" y="15"/>
                </a:lnTo>
                <a:lnTo>
                  <a:pt x="47" y="12"/>
                </a:lnTo>
                <a:lnTo>
                  <a:pt x="53" y="8"/>
                </a:lnTo>
                <a:lnTo>
                  <a:pt x="47" y="5"/>
                </a:lnTo>
                <a:lnTo>
                  <a:pt x="42" y="2"/>
                </a:lnTo>
                <a:lnTo>
                  <a:pt x="35" y="1"/>
                </a:lnTo>
                <a:lnTo>
                  <a:pt x="29" y="0"/>
                </a:lnTo>
                <a:lnTo>
                  <a:pt x="22" y="0"/>
                </a:lnTo>
                <a:lnTo>
                  <a:pt x="14" y="1"/>
                </a:lnTo>
                <a:lnTo>
                  <a:pt x="7" y="3"/>
                </a:lnTo>
                <a:lnTo>
                  <a:pt x="0" y="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26" descr="Horizontal dunkel">
            <a:extLst>
              <a:ext uri="{FF2B5EF4-FFF2-40B4-BE49-F238E27FC236}">
                <a16:creationId xmlns:a16="http://schemas.microsoft.com/office/drawing/2014/main" id="{E84F73A1-985B-4D10-B89D-76EE69D8FAEF}"/>
              </a:ext>
            </a:extLst>
          </p:cNvPr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>
            <a:off x="1134174" y="2389743"/>
            <a:ext cx="7785" cy="23814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D0BA72A9-527B-4538-A7E3-5CFC6211001D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1162597" y="2405623"/>
            <a:ext cx="3175" cy="53975"/>
          </a:xfrm>
          <a:custGeom>
            <a:avLst/>
            <a:gdLst>
              <a:gd name="T0" fmla="*/ 0 w 6"/>
              <a:gd name="T1" fmla="*/ 2147483646 h 24"/>
              <a:gd name="T2" fmla="*/ 0 w 6"/>
              <a:gd name="T3" fmla="*/ 2147483646 h 24"/>
              <a:gd name="T4" fmla="*/ 2147483646 w 6"/>
              <a:gd name="T5" fmla="*/ 2147483646 h 24"/>
              <a:gd name="T6" fmla="*/ 2147483646 w 6"/>
              <a:gd name="T7" fmla="*/ 2147483646 h 24"/>
              <a:gd name="T8" fmla="*/ 2147483646 w 6"/>
              <a:gd name="T9" fmla="*/ 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24"/>
              <a:gd name="T17" fmla="*/ 6 w 6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24">
                <a:moveTo>
                  <a:pt x="0" y="24"/>
                </a:moveTo>
                <a:lnTo>
                  <a:pt x="0" y="19"/>
                </a:lnTo>
                <a:lnTo>
                  <a:pt x="1" y="14"/>
                </a:lnTo>
                <a:lnTo>
                  <a:pt x="3" y="8"/>
                </a:lnTo>
                <a:lnTo>
                  <a:pt x="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30">
            <a:extLst>
              <a:ext uri="{FF2B5EF4-FFF2-40B4-BE49-F238E27FC236}">
                <a16:creationId xmlns:a16="http://schemas.microsoft.com/office/drawing/2014/main" id="{1F257471-15C2-4341-AC4B-9F91684BFC41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5636319" y="1680131"/>
            <a:ext cx="958850" cy="449262"/>
          </a:xfrm>
          <a:custGeom>
            <a:avLst/>
            <a:gdLst>
              <a:gd name="T0" fmla="*/ 2147483646 w 2006"/>
              <a:gd name="T1" fmla="*/ 2147483646 h 863"/>
              <a:gd name="T2" fmla="*/ 2147483646 w 2006"/>
              <a:gd name="T3" fmla="*/ 2147483646 h 863"/>
              <a:gd name="T4" fmla="*/ 2147483646 w 2006"/>
              <a:gd name="T5" fmla="*/ 2147483646 h 863"/>
              <a:gd name="T6" fmla="*/ 2147483646 w 2006"/>
              <a:gd name="T7" fmla="*/ 2147483646 h 863"/>
              <a:gd name="T8" fmla="*/ 2147483646 w 2006"/>
              <a:gd name="T9" fmla="*/ 2147483646 h 863"/>
              <a:gd name="T10" fmla="*/ 2147483646 w 2006"/>
              <a:gd name="T11" fmla="*/ 2147483646 h 863"/>
              <a:gd name="T12" fmla="*/ 2147483646 w 2006"/>
              <a:gd name="T13" fmla="*/ 2147483646 h 863"/>
              <a:gd name="T14" fmla="*/ 2147483646 w 2006"/>
              <a:gd name="T15" fmla="*/ 2147483646 h 863"/>
              <a:gd name="T16" fmla="*/ 2147483646 w 2006"/>
              <a:gd name="T17" fmla="*/ 2147483646 h 863"/>
              <a:gd name="T18" fmla="*/ 2147483646 w 2006"/>
              <a:gd name="T19" fmla="*/ 2147483646 h 863"/>
              <a:gd name="T20" fmla="*/ 2147483646 w 2006"/>
              <a:gd name="T21" fmla="*/ 2147483646 h 863"/>
              <a:gd name="T22" fmla="*/ 2147483646 w 2006"/>
              <a:gd name="T23" fmla="*/ 2147483646 h 863"/>
              <a:gd name="T24" fmla="*/ 2147483646 w 2006"/>
              <a:gd name="T25" fmla="*/ 2147483646 h 863"/>
              <a:gd name="T26" fmla="*/ 2147483646 w 2006"/>
              <a:gd name="T27" fmla="*/ 2147483646 h 863"/>
              <a:gd name="T28" fmla="*/ 2147483646 w 2006"/>
              <a:gd name="T29" fmla="*/ 2147483646 h 863"/>
              <a:gd name="T30" fmla="*/ 2147483646 w 2006"/>
              <a:gd name="T31" fmla="*/ 2147483646 h 863"/>
              <a:gd name="T32" fmla="*/ 2147483646 w 2006"/>
              <a:gd name="T33" fmla="*/ 2147483646 h 863"/>
              <a:gd name="T34" fmla="*/ 2147483646 w 2006"/>
              <a:gd name="T35" fmla="*/ 2147483646 h 863"/>
              <a:gd name="T36" fmla="*/ 2147483646 w 2006"/>
              <a:gd name="T37" fmla="*/ 2147483646 h 863"/>
              <a:gd name="T38" fmla="*/ 2147483646 w 2006"/>
              <a:gd name="T39" fmla="*/ 2147483646 h 863"/>
              <a:gd name="T40" fmla="*/ 2147483646 w 2006"/>
              <a:gd name="T41" fmla="*/ 2147483646 h 863"/>
              <a:gd name="T42" fmla="*/ 2147483646 w 2006"/>
              <a:gd name="T43" fmla="*/ 2147483646 h 863"/>
              <a:gd name="T44" fmla="*/ 2147483646 w 2006"/>
              <a:gd name="T45" fmla="*/ 2147483646 h 863"/>
              <a:gd name="T46" fmla="*/ 2147483646 w 2006"/>
              <a:gd name="T47" fmla="*/ 2147483646 h 863"/>
              <a:gd name="T48" fmla="*/ 2147483646 w 2006"/>
              <a:gd name="T49" fmla="*/ 2147483646 h 863"/>
              <a:gd name="T50" fmla="*/ 2147483646 w 2006"/>
              <a:gd name="T51" fmla="*/ 2147483646 h 863"/>
              <a:gd name="T52" fmla="*/ 2147483646 w 2006"/>
              <a:gd name="T53" fmla="*/ 2147483646 h 863"/>
              <a:gd name="T54" fmla="*/ 2147483646 w 2006"/>
              <a:gd name="T55" fmla="*/ 2147483646 h 863"/>
              <a:gd name="T56" fmla="*/ 2147483646 w 2006"/>
              <a:gd name="T57" fmla="*/ 2147483646 h 863"/>
              <a:gd name="T58" fmla="*/ 2147483646 w 2006"/>
              <a:gd name="T59" fmla="*/ 2147483646 h 863"/>
              <a:gd name="T60" fmla="*/ 2147483646 w 2006"/>
              <a:gd name="T61" fmla="*/ 2147483646 h 863"/>
              <a:gd name="T62" fmla="*/ 2147483646 w 2006"/>
              <a:gd name="T63" fmla="*/ 2147483646 h 863"/>
              <a:gd name="T64" fmla="*/ 2147483646 w 2006"/>
              <a:gd name="T65" fmla="*/ 2147483646 h 863"/>
              <a:gd name="T66" fmla="*/ 2147483646 w 2006"/>
              <a:gd name="T67" fmla="*/ 2147483646 h 863"/>
              <a:gd name="T68" fmla="*/ 2147483646 w 2006"/>
              <a:gd name="T69" fmla="*/ 2147483646 h 863"/>
              <a:gd name="T70" fmla="*/ 2147483646 w 2006"/>
              <a:gd name="T71" fmla="*/ 2147483646 h 863"/>
              <a:gd name="T72" fmla="*/ 2147483646 w 2006"/>
              <a:gd name="T73" fmla="*/ 2147483646 h 863"/>
              <a:gd name="T74" fmla="*/ 2147483646 w 2006"/>
              <a:gd name="T75" fmla="*/ 2147483646 h 863"/>
              <a:gd name="T76" fmla="*/ 2147483646 w 2006"/>
              <a:gd name="T77" fmla="*/ 2147483646 h 863"/>
              <a:gd name="T78" fmla="*/ 2147483646 w 2006"/>
              <a:gd name="T79" fmla="*/ 2147483646 h 863"/>
              <a:gd name="T80" fmla="*/ 2147483646 w 2006"/>
              <a:gd name="T81" fmla="*/ 2147483646 h 863"/>
              <a:gd name="T82" fmla="*/ 2147483646 w 2006"/>
              <a:gd name="T83" fmla="*/ 2147483646 h 863"/>
              <a:gd name="T84" fmla="*/ 2147483646 w 2006"/>
              <a:gd name="T85" fmla="*/ 2147483646 h 863"/>
              <a:gd name="T86" fmla="*/ 2147483646 w 2006"/>
              <a:gd name="T87" fmla="*/ 2147483646 h 863"/>
              <a:gd name="T88" fmla="*/ 2147483646 w 2006"/>
              <a:gd name="T89" fmla="*/ 2147483646 h 863"/>
              <a:gd name="T90" fmla="*/ 2147483646 w 2006"/>
              <a:gd name="T91" fmla="*/ 2147483646 h 863"/>
              <a:gd name="T92" fmla="*/ 2147483646 w 2006"/>
              <a:gd name="T93" fmla="*/ 2147483646 h 863"/>
              <a:gd name="T94" fmla="*/ 2147483646 w 2006"/>
              <a:gd name="T95" fmla="*/ 2147483646 h 863"/>
              <a:gd name="T96" fmla="*/ 2147483646 w 2006"/>
              <a:gd name="T97" fmla="*/ 2147483646 h 863"/>
              <a:gd name="T98" fmla="*/ 2147483646 w 2006"/>
              <a:gd name="T99" fmla="*/ 2147483646 h 863"/>
              <a:gd name="T100" fmla="*/ 2147483646 w 2006"/>
              <a:gd name="T101" fmla="*/ 2147483646 h 863"/>
              <a:gd name="T102" fmla="*/ 2147483646 w 2006"/>
              <a:gd name="T103" fmla="*/ 2147483646 h 863"/>
              <a:gd name="T104" fmla="*/ 2147483646 w 2006"/>
              <a:gd name="T105" fmla="*/ 2147483646 h 863"/>
              <a:gd name="T106" fmla="*/ 2147483646 w 2006"/>
              <a:gd name="T107" fmla="*/ 2147483646 h 863"/>
              <a:gd name="T108" fmla="*/ 2147483646 w 2006"/>
              <a:gd name="T109" fmla="*/ 2147483646 h 863"/>
              <a:gd name="T110" fmla="*/ 2147483646 w 2006"/>
              <a:gd name="T111" fmla="*/ 2147483646 h 863"/>
              <a:gd name="T112" fmla="*/ 2147483646 w 2006"/>
              <a:gd name="T113" fmla="*/ 2147483646 h 863"/>
              <a:gd name="T114" fmla="*/ 2147483646 w 2006"/>
              <a:gd name="T115" fmla="*/ 2147483646 h 86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006"/>
              <a:gd name="T175" fmla="*/ 0 h 863"/>
              <a:gd name="T176" fmla="*/ 2006 w 2006"/>
              <a:gd name="T177" fmla="*/ 863 h 86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006" h="863">
                <a:moveTo>
                  <a:pt x="571" y="826"/>
                </a:moveTo>
                <a:lnTo>
                  <a:pt x="538" y="826"/>
                </a:lnTo>
                <a:lnTo>
                  <a:pt x="512" y="789"/>
                </a:lnTo>
                <a:lnTo>
                  <a:pt x="438" y="764"/>
                </a:lnTo>
                <a:lnTo>
                  <a:pt x="433" y="765"/>
                </a:lnTo>
                <a:lnTo>
                  <a:pt x="427" y="766"/>
                </a:lnTo>
                <a:lnTo>
                  <a:pt x="424" y="767"/>
                </a:lnTo>
                <a:lnTo>
                  <a:pt x="421" y="767"/>
                </a:lnTo>
                <a:lnTo>
                  <a:pt x="416" y="766"/>
                </a:lnTo>
                <a:lnTo>
                  <a:pt x="412" y="764"/>
                </a:lnTo>
                <a:lnTo>
                  <a:pt x="405" y="772"/>
                </a:lnTo>
                <a:lnTo>
                  <a:pt x="397" y="778"/>
                </a:lnTo>
                <a:lnTo>
                  <a:pt x="393" y="782"/>
                </a:lnTo>
                <a:lnTo>
                  <a:pt x="391" y="786"/>
                </a:lnTo>
                <a:lnTo>
                  <a:pt x="390" y="794"/>
                </a:lnTo>
                <a:lnTo>
                  <a:pt x="392" y="802"/>
                </a:lnTo>
                <a:lnTo>
                  <a:pt x="386" y="800"/>
                </a:lnTo>
                <a:lnTo>
                  <a:pt x="381" y="798"/>
                </a:lnTo>
                <a:lnTo>
                  <a:pt x="378" y="795"/>
                </a:lnTo>
                <a:lnTo>
                  <a:pt x="375" y="792"/>
                </a:lnTo>
                <a:lnTo>
                  <a:pt x="372" y="787"/>
                </a:lnTo>
                <a:lnTo>
                  <a:pt x="371" y="783"/>
                </a:lnTo>
                <a:lnTo>
                  <a:pt x="370" y="778"/>
                </a:lnTo>
                <a:lnTo>
                  <a:pt x="369" y="773"/>
                </a:lnTo>
                <a:lnTo>
                  <a:pt x="370" y="751"/>
                </a:lnTo>
                <a:lnTo>
                  <a:pt x="372" y="727"/>
                </a:lnTo>
                <a:lnTo>
                  <a:pt x="352" y="727"/>
                </a:lnTo>
                <a:lnTo>
                  <a:pt x="332" y="726"/>
                </a:lnTo>
                <a:lnTo>
                  <a:pt x="327" y="725"/>
                </a:lnTo>
                <a:lnTo>
                  <a:pt x="324" y="724"/>
                </a:lnTo>
                <a:lnTo>
                  <a:pt x="321" y="722"/>
                </a:lnTo>
                <a:lnTo>
                  <a:pt x="318" y="719"/>
                </a:lnTo>
                <a:lnTo>
                  <a:pt x="315" y="716"/>
                </a:lnTo>
                <a:lnTo>
                  <a:pt x="313" y="712"/>
                </a:lnTo>
                <a:lnTo>
                  <a:pt x="312" y="708"/>
                </a:lnTo>
                <a:lnTo>
                  <a:pt x="312" y="703"/>
                </a:lnTo>
                <a:lnTo>
                  <a:pt x="305" y="702"/>
                </a:lnTo>
                <a:lnTo>
                  <a:pt x="299" y="700"/>
                </a:lnTo>
                <a:lnTo>
                  <a:pt x="293" y="697"/>
                </a:lnTo>
                <a:lnTo>
                  <a:pt x="288" y="692"/>
                </a:lnTo>
                <a:lnTo>
                  <a:pt x="280" y="682"/>
                </a:lnTo>
                <a:lnTo>
                  <a:pt x="273" y="668"/>
                </a:lnTo>
                <a:lnTo>
                  <a:pt x="265" y="656"/>
                </a:lnTo>
                <a:lnTo>
                  <a:pt x="256" y="646"/>
                </a:lnTo>
                <a:lnTo>
                  <a:pt x="251" y="641"/>
                </a:lnTo>
                <a:lnTo>
                  <a:pt x="245" y="638"/>
                </a:lnTo>
                <a:lnTo>
                  <a:pt x="240" y="636"/>
                </a:lnTo>
                <a:lnTo>
                  <a:pt x="232" y="635"/>
                </a:lnTo>
                <a:lnTo>
                  <a:pt x="232" y="623"/>
                </a:lnTo>
                <a:lnTo>
                  <a:pt x="232" y="610"/>
                </a:lnTo>
                <a:lnTo>
                  <a:pt x="239" y="608"/>
                </a:lnTo>
                <a:lnTo>
                  <a:pt x="245" y="604"/>
                </a:lnTo>
                <a:lnTo>
                  <a:pt x="251" y="600"/>
                </a:lnTo>
                <a:lnTo>
                  <a:pt x="253" y="598"/>
                </a:lnTo>
                <a:lnTo>
                  <a:pt x="253" y="594"/>
                </a:lnTo>
                <a:lnTo>
                  <a:pt x="254" y="591"/>
                </a:lnTo>
                <a:lnTo>
                  <a:pt x="256" y="588"/>
                </a:lnTo>
                <a:lnTo>
                  <a:pt x="259" y="585"/>
                </a:lnTo>
                <a:lnTo>
                  <a:pt x="268" y="578"/>
                </a:lnTo>
                <a:lnTo>
                  <a:pt x="279" y="573"/>
                </a:lnTo>
                <a:lnTo>
                  <a:pt x="292" y="568"/>
                </a:lnTo>
                <a:lnTo>
                  <a:pt x="309" y="564"/>
                </a:lnTo>
                <a:lnTo>
                  <a:pt x="326" y="561"/>
                </a:lnTo>
                <a:lnTo>
                  <a:pt x="345" y="561"/>
                </a:lnTo>
                <a:lnTo>
                  <a:pt x="338" y="544"/>
                </a:lnTo>
                <a:lnTo>
                  <a:pt x="330" y="529"/>
                </a:lnTo>
                <a:lnTo>
                  <a:pt x="325" y="520"/>
                </a:lnTo>
                <a:lnTo>
                  <a:pt x="322" y="511"/>
                </a:lnTo>
                <a:lnTo>
                  <a:pt x="320" y="499"/>
                </a:lnTo>
                <a:lnTo>
                  <a:pt x="319" y="487"/>
                </a:lnTo>
                <a:lnTo>
                  <a:pt x="307" y="486"/>
                </a:lnTo>
                <a:lnTo>
                  <a:pt x="293" y="484"/>
                </a:lnTo>
                <a:lnTo>
                  <a:pt x="281" y="481"/>
                </a:lnTo>
                <a:lnTo>
                  <a:pt x="269" y="478"/>
                </a:lnTo>
                <a:lnTo>
                  <a:pt x="258" y="475"/>
                </a:lnTo>
                <a:lnTo>
                  <a:pt x="247" y="472"/>
                </a:lnTo>
                <a:lnTo>
                  <a:pt x="236" y="470"/>
                </a:lnTo>
                <a:lnTo>
                  <a:pt x="225" y="469"/>
                </a:lnTo>
                <a:lnTo>
                  <a:pt x="218" y="469"/>
                </a:lnTo>
                <a:lnTo>
                  <a:pt x="209" y="470"/>
                </a:lnTo>
                <a:lnTo>
                  <a:pt x="201" y="472"/>
                </a:lnTo>
                <a:lnTo>
                  <a:pt x="195" y="474"/>
                </a:lnTo>
                <a:lnTo>
                  <a:pt x="180" y="480"/>
                </a:lnTo>
                <a:lnTo>
                  <a:pt x="168" y="487"/>
                </a:lnTo>
                <a:lnTo>
                  <a:pt x="157" y="495"/>
                </a:lnTo>
                <a:lnTo>
                  <a:pt x="146" y="505"/>
                </a:lnTo>
                <a:lnTo>
                  <a:pt x="136" y="515"/>
                </a:lnTo>
                <a:lnTo>
                  <a:pt x="127" y="524"/>
                </a:lnTo>
                <a:lnTo>
                  <a:pt x="133" y="512"/>
                </a:lnTo>
                <a:lnTo>
                  <a:pt x="106" y="505"/>
                </a:lnTo>
                <a:lnTo>
                  <a:pt x="133" y="487"/>
                </a:lnTo>
                <a:lnTo>
                  <a:pt x="106" y="463"/>
                </a:lnTo>
                <a:lnTo>
                  <a:pt x="79" y="438"/>
                </a:lnTo>
                <a:lnTo>
                  <a:pt x="40" y="438"/>
                </a:lnTo>
                <a:lnTo>
                  <a:pt x="27" y="413"/>
                </a:lnTo>
                <a:lnTo>
                  <a:pt x="7" y="401"/>
                </a:lnTo>
                <a:lnTo>
                  <a:pt x="0" y="370"/>
                </a:lnTo>
                <a:lnTo>
                  <a:pt x="0" y="333"/>
                </a:lnTo>
                <a:lnTo>
                  <a:pt x="13" y="308"/>
                </a:lnTo>
                <a:lnTo>
                  <a:pt x="20" y="283"/>
                </a:lnTo>
                <a:lnTo>
                  <a:pt x="53" y="302"/>
                </a:lnTo>
                <a:lnTo>
                  <a:pt x="86" y="314"/>
                </a:lnTo>
                <a:lnTo>
                  <a:pt x="106" y="308"/>
                </a:lnTo>
                <a:lnTo>
                  <a:pt x="79" y="277"/>
                </a:lnTo>
                <a:lnTo>
                  <a:pt x="113" y="259"/>
                </a:lnTo>
                <a:lnTo>
                  <a:pt x="146" y="228"/>
                </a:lnTo>
                <a:lnTo>
                  <a:pt x="179" y="222"/>
                </a:lnTo>
                <a:lnTo>
                  <a:pt x="219" y="222"/>
                </a:lnTo>
                <a:lnTo>
                  <a:pt x="246" y="210"/>
                </a:lnTo>
                <a:lnTo>
                  <a:pt x="292" y="222"/>
                </a:lnTo>
                <a:lnTo>
                  <a:pt x="338" y="241"/>
                </a:lnTo>
                <a:lnTo>
                  <a:pt x="379" y="277"/>
                </a:lnTo>
                <a:lnTo>
                  <a:pt x="425" y="271"/>
                </a:lnTo>
                <a:lnTo>
                  <a:pt x="465" y="253"/>
                </a:lnTo>
                <a:lnTo>
                  <a:pt x="498" y="253"/>
                </a:lnTo>
                <a:lnTo>
                  <a:pt x="538" y="247"/>
                </a:lnTo>
                <a:lnTo>
                  <a:pt x="578" y="265"/>
                </a:lnTo>
                <a:lnTo>
                  <a:pt x="624" y="277"/>
                </a:lnTo>
                <a:lnTo>
                  <a:pt x="671" y="271"/>
                </a:lnTo>
                <a:lnTo>
                  <a:pt x="717" y="253"/>
                </a:lnTo>
                <a:lnTo>
                  <a:pt x="717" y="228"/>
                </a:lnTo>
                <a:lnTo>
                  <a:pt x="684" y="222"/>
                </a:lnTo>
                <a:lnTo>
                  <a:pt x="645" y="210"/>
                </a:lnTo>
                <a:lnTo>
                  <a:pt x="617" y="198"/>
                </a:lnTo>
                <a:lnTo>
                  <a:pt x="658" y="185"/>
                </a:lnTo>
                <a:lnTo>
                  <a:pt x="651" y="148"/>
                </a:lnTo>
                <a:lnTo>
                  <a:pt x="704" y="142"/>
                </a:lnTo>
                <a:lnTo>
                  <a:pt x="638" y="93"/>
                </a:lnTo>
                <a:lnTo>
                  <a:pt x="744" y="75"/>
                </a:lnTo>
                <a:lnTo>
                  <a:pt x="830" y="68"/>
                </a:lnTo>
                <a:lnTo>
                  <a:pt x="844" y="43"/>
                </a:lnTo>
                <a:lnTo>
                  <a:pt x="904" y="37"/>
                </a:lnTo>
                <a:lnTo>
                  <a:pt x="963" y="25"/>
                </a:lnTo>
                <a:lnTo>
                  <a:pt x="983" y="0"/>
                </a:lnTo>
                <a:lnTo>
                  <a:pt x="1050" y="13"/>
                </a:lnTo>
                <a:lnTo>
                  <a:pt x="1089" y="6"/>
                </a:lnTo>
                <a:lnTo>
                  <a:pt x="1116" y="25"/>
                </a:lnTo>
                <a:lnTo>
                  <a:pt x="1122" y="75"/>
                </a:lnTo>
                <a:lnTo>
                  <a:pt x="1163" y="75"/>
                </a:lnTo>
                <a:lnTo>
                  <a:pt x="1176" y="61"/>
                </a:lnTo>
                <a:lnTo>
                  <a:pt x="1196" y="75"/>
                </a:lnTo>
                <a:lnTo>
                  <a:pt x="1235" y="81"/>
                </a:lnTo>
                <a:lnTo>
                  <a:pt x="1255" y="81"/>
                </a:lnTo>
                <a:lnTo>
                  <a:pt x="1255" y="117"/>
                </a:lnTo>
                <a:lnTo>
                  <a:pt x="1296" y="111"/>
                </a:lnTo>
                <a:lnTo>
                  <a:pt x="1335" y="93"/>
                </a:lnTo>
                <a:lnTo>
                  <a:pt x="1375" y="61"/>
                </a:lnTo>
                <a:lnTo>
                  <a:pt x="1401" y="49"/>
                </a:lnTo>
                <a:lnTo>
                  <a:pt x="1401" y="81"/>
                </a:lnTo>
                <a:lnTo>
                  <a:pt x="1442" y="99"/>
                </a:lnTo>
                <a:lnTo>
                  <a:pt x="1488" y="117"/>
                </a:lnTo>
                <a:lnTo>
                  <a:pt x="1528" y="160"/>
                </a:lnTo>
                <a:lnTo>
                  <a:pt x="1581" y="204"/>
                </a:lnTo>
                <a:lnTo>
                  <a:pt x="1627" y="241"/>
                </a:lnTo>
                <a:lnTo>
                  <a:pt x="1647" y="271"/>
                </a:lnTo>
                <a:lnTo>
                  <a:pt x="1660" y="241"/>
                </a:lnTo>
                <a:lnTo>
                  <a:pt x="1688" y="235"/>
                </a:lnTo>
                <a:lnTo>
                  <a:pt x="1708" y="259"/>
                </a:lnTo>
                <a:lnTo>
                  <a:pt x="1747" y="271"/>
                </a:lnTo>
                <a:lnTo>
                  <a:pt x="1793" y="265"/>
                </a:lnTo>
                <a:lnTo>
                  <a:pt x="1821" y="253"/>
                </a:lnTo>
                <a:lnTo>
                  <a:pt x="1860" y="283"/>
                </a:lnTo>
                <a:lnTo>
                  <a:pt x="1906" y="308"/>
                </a:lnTo>
                <a:lnTo>
                  <a:pt x="1947" y="333"/>
                </a:lnTo>
                <a:lnTo>
                  <a:pt x="2000" y="339"/>
                </a:lnTo>
                <a:lnTo>
                  <a:pt x="2006" y="346"/>
                </a:lnTo>
                <a:lnTo>
                  <a:pt x="2005" y="358"/>
                </a:lnTo>
                <a:lnTo>
                  <a:pt x="2004" y="373"/>
                </a:lnTo>
                <a:lnTo>
                  <a:pt x="2004" y="377"/>
                </a:lnTo>
                <a:lnTo>
                  <a:pt x="2002" y="381"/>
                </a:lnTo>
                <a:lnTo>
                  <a:pt x="2000" y="385"/>
                </a:lnTo>
                <a:lnTo>
                  <a:pt x="1996" y="388"/>
                </a:lnTo>
                <a:lnTo>
                  <a:pt x="1993" y="392"/>
                </a:lnTo>
                <a:lnTo>
                  <a:pt x="1988" y="395"/>
                </a:lnTo>
                <a:lnTo>
                  <a:pt x="1981" y="399"/>
                </a:lnTo>
                <a:lnTo>
                  <a:pt x="1973" y="401"/>
                </a:lnTo>
                <a:lnTo>
                  <a:pt x="1969" y="401"/>
                </a:lnTo>
                <a:lnTo>
                  <a:pt x="1965" y="402"/>
                </a:lnTo>
                <a:lnTo>
                  <a:pt x="1962" y="403"/>
                </a:lnTo>
                <a:lnTo>
                  <a:pt x="1960" y="404"/>
                </a:lnTo>
                <a:lnTo>
                  <a:pt x="1959" y="406"/>
                </a:lnTo>
                <a:lnTo>
                  <a:pt x="1958" y="408"/>
                </a:lnTo>
                <a:lnTo>
                  <a:pt x="1958" y="410"/>
                </a:lnTo>
                <a:lnTo>
                  <a:pt x="1958" y="413"/>
                </a:lnTo>
                <a:lnTo>
                  <a:pt x="1963" y="425"/>
                </a:lnTo>
                <a:lnTo>
                  <a:pt x="1972" y="438"/>
                </a:lnTo>
                <a:lnTo>
                  <a:pt x="1977" y="445"/>
                </a:lnTo>
                <a:lnTo>
                  <a:pt x="1981" y="452"/>
                </a:lnTo>
                <a:lnTo>
                  <a:pt x="1983" y="460"/>
                </a:lnTo>
                <a:lnTo>
                  <a:pt x="1985" y="466"/>
                </a:lnTo>
                <a:lnTo>
                  <a:pt x="1985" y="469"/>
                </a:lnTo>
                <a:lnTo>
                  <a:pt x="1984" y="471"/>
                </a:lnTo>
                <a:lnTo>
                  <a:pt x="1983" y="474"/>
                </a:lnTo>
                <a:lnTo>
                  <a:pt x="1982" y="476"/>
                </a:lnTo>
                <a:lnTo>
                  <a:pt x="1979" y="478"/>
                </a:lnTo>
                <a:lnTo>
                  <a:pt x="1976" y="479"/>
                </a:lnTo>
                <a:lnTo>
                  <a:pt x="1971" y="480"/>
                </a:lnTo>
                <a:lnTo>
                  <a:pt x="1967" y="481"/>
                </a:lnTo>
                <a:lnTo>
                  <a:pt x="1954" y="481"/>
                </a:lnTo>
                <a:lnTo>
                  <a:pt x="1939" y="481"/>
                </a:lnTo>
                <a:lnTo>
                  <a:pt x="1932" y="481"/>
                </a:lnTo>
                <a:lnTo>
                  <a:pt x="1923" y="480"/>
                </a:lnTo>
                <a:lnTo>
                  <a:pt x="1913" y="478"/>
                </a:lnTo>
                <a:lnTo>
                  <a:pt x="1903" y="476"/>
                </a:lnTo>
                <a:lnTo>
                  <a:pt x="1893" y="474"/>
                </a:lnTo>
                <a:lnTo>
                  <a:pt x="1883" y="471"/>
                </a:lnTo>
                <a:lnTo>
                  <a:pt x="1875" y="467"/>
                </a:lnTo>
                <a:lnTo>
                  <a:pt x="1867" y="463"/>
                </a:lnTo>
                <a:lnTo>
                  <a:pt x="1865" y="468"/>
                </a:lnTo>
                <a:lnTo>
                  <a:pt x="1864" y="474"/>
                </a:lnTo>
                <a:lnTo>
                  <a:pt x="1865" y="482"/>
                </a:lnTo>
                <a:lnTo>
                  <a:pt x="1865" y="490"/>
                </a:lnTo>
                <a:lnTo>
                  <a:pt x="1869" y="508"/>
                </a:lnTo>
                <a:lnTo>
                  <a:pt x="1873" y="529"/>
                </a:lnTo>
                <a:lnTo>
                  <a:pt x="1878" y="548"/>
                </a:lnTo>
                <a:lnTo>
                  <a:pt x="1882" y="564"/>
                </a:lnTo>
                <a:lnTo>
                  <a:pt x="1882" y="572"/>
                </a:lnTo>
                <a:lnTo>
                  <a:pt x="1882" y="578"/>
                </a:lnTo>
                <a:lnTo>
                  <a:pt x="1882" y="583"/>
                </a:lnTo>
                <a:lnTo>
                  <a:pt x="1880" y="586"/>
                </a:lnTo>
                <a:lnTo>
                  <a:pt x="1854" y="584"/>
                </a:lnTo>
                <a:lnTo>
                  <a:pt x="1816" y="584"/>
                </a:lnTo>
                <a:lnTo>
                  <a:pt x="1806" y="585"/>
                </a:lnTo>
                <a:lnTo>
                  <a:pt x="1798" y="586"/>
                </a:lnTo>
                <a:lnTo>
                  <a:pt x="1789" y="588"/>
                </a:lnTo>
                <a:lnTo>
                  <a:pt x="1782" y="591"/>
                </a:lnTo>
                <a:lnTo>
                  <a:pt x="1776" y="594"/>
                </a:lnTo>
                <a:lnTo>
                  <a:pt x="1771" y="598"/>
                </a:lnTo>
                <a:lnTo>
                  <a:pt x="1769" y="601"/>
                </a:lnTo>
                <a:lnTo>
                  <a:pt x="1768" y="604"/>
                </a:lnTo>
                <a:lnTo>
                  <a:pt x="1767" y="607"/>
                </a:lnTo>
                <a:lnTo>
                  <a:pt x="1767" y="610"/>
                </a:lnTo>
                <a:lnTo>
                  <a:pt x="1778" y="612"/>
                </a:lnTo>
                <a:lnTo>
                  <a:pt x="1788" y="615"/>
                </a:lnTo>
                <a:lnTo>
                  <a:pt x="1795" y="619"/>
                </a:lnTo>
                <a:lnTo>
                  <a:pt x="1801" y="625"/>
                </a:lnTo>
                <a:lnTo>
                  <a:pt x="1805" y="631"/>
                </a:lnTo>
                <a:lnTo>
                  <a:pt x="1809" y="637"/>
                </a:lnTo>
                <a:lnTo>
                  <a:pt x="1812" y="644"/>
                </a:lnTo>
                <a:lnTo>
                  <a:pt x="1814" y="650"/>
                </a:lnTo>
                <a:lnTo>
                  <a:pt x="1817" y="664"/>
                </a:lnTo>
                <a:lnTo>
                  <a:pt x="1822" y="676"/>
                </a:lnTo>
                <a:lnTo>
                  <a:pt x="1824" y="682"/>
                </a:lnTo>
                <a:lnTo>
                  <a:pt x="1828" y="686"/>
                </a:lnTo>
                <a:lnTo>
                  <a:pt x="1834" y="689"/>
                </a:lnTo>
                <a:lnTo>
                  <a:pt x="1840" y="691"/>
                </a:lnTo>
                <a:lnTo>
                  <a:pt x="1838" y="695"/>
                </a:lnTo>
                <a:lnTo>
                  <a:pt x="1837" y="699"/>
                </a:lnTo>
                <a:lnTo>
                  <a:pt x="1837" y="702"/>
                </a:lnTo>
                <a:lnTo>
                  <a:pt x="1837" y="706"/>
                </a:lnTo>
                <a:lnTo>
                  <a:pt x="1839" y="713"/>
                </a:lnTo>
                <a:lnTo>
                  <a:pt x="1840" y="721"/>
                </a:lnTo>
                <a:lnTo>
                  <a:pt x="1840" y="735"/>
                </a:lnTo>
                <a:lnTo>
                  <a:pt x="1838" y="748"/>
                </a:lnTo>
                <a:lnTo>
                  <a:pt x="1837" y="754"/>
                </a:lnTo>
                <a:lnTo>
                  <a:pt x="1835" y="760"/>
                </a:lnTo>
                <a:lnTo>
                  <a:pt x="1832" y="765"/>
                </a:lnTo>
                <a:lnTo>
                  <a:pt x="1827" y="770"/>
                </a:lnTo>
                <a:lnTo>
                  <a:pt x="1814" y="764"/>
                </a:lnTo>
                <a:lnTo>
                  <a:pt x="1741" y="740"/>
                </a:lnTo>
                <a:lnTo>
                  <a:pt x="1674" y="740"/>
                </a:lnTo>
                <a:lnTo>
                  <a:pt x="1614" y="734"/>
                </a:lnTo>
                <a:lnTo>
                  <a:pt x="1534" y="727"/>
                </a:lnTo>
                <a:lnTo>
                  <a:pt x="1488" y="715"/>
                </a:lnTo>
                <a:lnTo>
                  <a:pt x="1475" y="764"/>
                </a:lnTo>
                <a:lnTo>
                  <a:pt x="1414" y="740"/>
                </a:lnTo>
                <a:lnTo>
                  <a:pt x="1368" y="734"/>
                </a:lnTo>
                <a:lnTo>
                  <a:pt x="1342" y="758"/>
                </a:lnTo>
                <a:lnTo>
                  <a:pt x="1342" y="770"/>
                </a:lnTo>
                <a:lnTo>
                  <a:pt x="1316" y="795"/>
                </a:lnTo>
                <a:lnTo>
                  <a:pt x="1282" y="808"/>
                </a:lnTo>
                <a:lnTo>
                  <a:pt x="1255" y="838"/>
                </a:lnTo>
                <a:lnTo>
                  <a:pt x="1235" y="863"/>
                </a:lnTo>
                <a:lnTo>
                  <a:pt x="1196" y="832"/>
                </a:lnTo>
                <a:lnTo>
                  <a:pt x="1142" y="838"/>
                </a:lnTo>
                <a:lnTo>
                  <a:pt x="1122" y="808"/>
                </a:lnTo>
                <a:lnTo>
                  <a:pt x="1083" y="746"/>
                </a:lnTo>
                <a:lnTo>
                  <a:pt x="1050" y="715"/>
                </a:lnTo>
                <a:lnTo>
                  <a:pt x="1003" y="685"/>
                </a:lnTo>
                <a:lnTo>
                  <a:pt x="963" y="697"/>
                </a:lnTo>
                <a:lnTo>
                  <a:pt x="917" y="691"/>
                </a:lnTo>
                <a:lnTo>
                  <a:pt x="857" y="697"/>
                </a:lnTo>
                <a:lnTo>
                  <a:pt x="730" y="616"/>
                </a:lnTo>
                <a:lnTo>
                  <a:pt x="682" y="595"/>
                </a:lnTo>
                <a:lnTo>
                  <a:pt x="684" y="586"/>
                </a:lnTo>
                <a:lnTo>
                  <a:pt x="638" y="548"/>
                </a:lnTo>
                <a:lnTo>
                  <a:pt x="610" y="580"/>
                </a:lnTo>
                <a:lnTo>
                  <a:pt x="525" y="604"/>
                </a:lnTo>
                <a:lnTo>
                  <a:pt x="565" y="826"/>
                </a:lnTo>
                <a:lnTo>
                  <a:pt x="584" y="832"/>
                </a:lnTo>
                <a:lnTo>
                  <a:pt x="571" y="82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 31">
            <a:extLst>
              <a:ext uri="{FF2B5EF4-FFF2-40B4-BE49-F238E27FC236}">
                <a16:creationId xmlns:a16="http://schemas.microsoft.com/office/drawing/2014/main" id="{76088A0C-0752-42AF-967A-EDF79E5AEC0C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5888737" y="1981756"/>
            <a:ext cx="449263" cy="247650"/>
          </a:xfrm>
          <a:custGeom>
            <a:avLst/>
            <a:gdLst>
              <a:gd name="T0" fmla="*/ 2147483646 w 950"/>
              <a:gd name="T1" fmla="*/ 2147483646 h 468"/>
              <a:gd name="T2" fmla="*/ 2147483646 w 950"/>
              <a:gd name="T3" fmla="*/ 2147483646 h 468"/>
              <a:gd name="T4" fmla="*/ 2147483646 w 950"/>
              <a:gd name="T5" fmla="*/ 2147483646 h 468"/>
              <a:gd name="T6" fmla="*/ 2147483646 w 950"/>
              <a:gd name="T7" fmla="*/ 2147483646 h 468"/>
              <a:gd name="T8" fmla="*/ 2147483646 w 950"/>
              <a:gd name="T9" fmla="*/ 2147483646 h 468"/>
              <a:gd name="T10" fmla="*/ 2147483646 w 950"/>
              <a:gd name="T11" fmla="*/ 2147483646 h 468"/>
              <a:gd name="T12" fmla="*/ 2147483646 w 950"/>
              <a:gd name="T13" fmla="*/ 2147483646 h 468"/>
              <a:gd name="T14" fmla="*/ 2147483646 w 950"/>
              <a:gd name="T15" fmla="*/ 2147483646 h 468"/>
              <a:gd name="T16" fmla="*/ 2147483646 w 950"/>
              <a:gd name="T17" fmla="*/ 2147483646 h 468"/>
              <a:gd name="T18" fmla="*/ 2147483646 w 950"/>
              <a:gd name="T19" fmla="*/ 2147483646 h 468"/>
              <a:gd name="T20" fmla="*/ 0 w 950"/>
              <a:gd name="T21" fmla="*/ 2147483646 h 468"/>
              <a:gd name="T22" fmla="*/ 2147483646 w 950"/>
              <a:gd name="T23" fmla="*/ 2147483646 h 468"/>
              <a:gd name="T24" fmla="*/ 2147483646 w 950"/>
              <a:gd name="T25" fmla="*/ 2147483646 h 468"/>
              <a:gd name="T26" fmla="*/ 2147483646 w 950"/>
              <a:gd name="T27" fmla="*/ 2147483646 h 468"/>
              <a:gd name="T28" fmla="*/ 2147483646 w 950"/>
              <a:gd name="T29" fmla="*/ 2147483646 h 468"/>
              <a:gd name="T30" fmla="*/ 2147483646 w 950"/>
              <a:gd name="T31" fmla="*/ 2147483646 h 468"/>
              <a:gd name="T32" fmla="*/ 2147483646 w 950"/>
              <a:gd name="T33" fmla="*/ 2147483646 h 468"/>
              <a:gd name="T34" fmla="*/ 2147483646 w 950"/>
              <a:gd name="T35" fmla="*/ 2147483646 h 468"/>
              <a:gd name="T36" fmla="*/ 2147483646 w 950"/>
              <a:gd name="T37" fmla="*/ 2147483646 h 468"/>
              <a:gd name="T38" fmla="*/ 2147483646 w 950"/>
              <a:gd name="T39" fmla="*/ 2147483646 h 468"/>
              <a:gd name="T40" fmla="*/ 2147483646 w 950"/>
              <a:gd name="T41" fmla="*/ 2147483646 h 468"/>
              <a:gd name="T42" fmla="*/ 2147483646 w 950"/>
              <a:gd name="T43" fmla="*/ 2147483646 h 468"/>
              <a:gd name="T44" fmla="*/ 2147483646 w 950"/>
              <a:gd name="T45" fmla="*/ 2147483646 h 468"/>
              <a:gd name="T46" fmla="*/ 2147483646 w 950"/>
              <a:gd name="T47" fmla="*/ 2147483646 h 468"/>
              <a:gd name="T48" fmla="*/ 2147483646 w 950"/>
              <a:gd name="T49" fmla="*/ 2147483646 h 468"/>
              <a:gd name="T50" fmla="*/ 2147483646 w 950"/>
              <a:gd name="T51" fmla="*/ 2147483646 h 468"/>
              <a:gd name="T52" fmla="*/ 2147483646 w 950"/>
              <a:gd name="T53" fmla="*/ 2147483646 h 468"/>
              <a:gd name="T54" fmla="*/ 2147483646 w 950"/>
              <a:gd name="T55" fmla="*/ 2147483646 h 468"/>
              <a:gd name="T56" fmla="*/ 2147483646 w 950"/>
              <a:gd name="T57" fmla="*/ 2147483646 h 468"/>
              <a:gd name="T58" fmla="*/ 2147483646 w 950"/>
              <a:gd name="T59" fmla="*/ 2147483646 h 468"/>
              <a:gd name="T60" fmla="*/ 2147483646 w 950"/>
              <a:gd name="T61" fmla="*/ 2147483646 h 468"/>
              <a:gd name="T62" fmla="*/ 2147483646 w 950"/>
              <a:gd name="T63" fmla="*/ 2147483646 h 468"/>
              <a:gd name="T64" fmla="*/ 2147483646 w 950"/>
              <a:gd name="T65" fmla="*/ 2147483646 h 468"/>
              <a:gd name="T66" fmla="*/ 2147483646 w 950"/>
              <a:gd name="T67" fmla="*/ 2147483646 h 468"/>
              <a:gd name="T68" fmla="*/ 2147483646 w 950"/>
              <a:gd name="T69" fmla="*/ 2147483646 h 468"/>
              <a:gd name="T70" fmla="*/ 2147483646 w 950"/>
              <a:gd name="T71" fmla="*/ 2147483646 h 46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50"/>
              <a:gd name="T109" fmla="*/ 0 h 468"/>
              <a:gd name="T110" fmla="*/ 950 w 950"/>
              <a:gd name="T111" fmla="*/ 468 h 46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50" h="468">
                <a:moveTo>
                  <a:pt x="664" y="455"/>
                </a:moveTo>
                <a:lnTo>
                  <a:pt x="638" y="443"/>
                </a:lnTo>
                <a:lnTo>
                  <a:pt x="604" y="431"/>
                </a:lnTo>
                <a:lnTo>
                  <a:pt x="558" y="418"/>
                </a:lnTo>
                <a:lnTo>
                  <a:pt x="512" y="388"/>
                </a:lnTo>
                <a:lnTo>
                  <a:pt x="471" y="376"/>
                </a:lnTo>
                <a:lnTo>
                  <a:pt x="425" y="345"/>
                </a:lnTo>
                <a:lnTo>
                  <a:pt x="392" y="307"/>
                </a:lnTo>
                <a:lnTo>
                  <a:pt x="345" y="258"/>
                </a:lnTo>
                <a:lnTo>
                  <a:pt x="305" y="258"/>
                </a:lnTo>
                <a:lnTo>
                  <a:pt x="266" y="246"/>
                </a:lnTo>
                <a:lnTo>
                  <a:pt x="253" y="209"/>
                </a:lnTo>
                <a:lnTo>
                  <a:pt x="219" y="190"/>
                </a:lnTo>
                <a:lnTo>
                  <a:pt x="186" y="172"/>
                </a:lnTo>
                <a:lnTo>
                  <a:pt x="153" y="166"/>
                </a:lnTo>
                <a:lnTo>
                  <a:pt x="133" y="190"/>
                </a:lnTo>
                <a:lnTo>
                  <a:pt x="92" y="209"/>
                </a:lnTo>
                <a:lnTo>
                  <a:pt x="99" y="240"/>
                </a:lnTo>
                <a:lnTo>
                  <a:pt x="59" y="252"/>
                </a:lnTo>
                <a:lnTo>
                  <a:pt x="40" y="246"/>
                </a:lnTo>
                <a:lnTo>
                  <a:pt x="46" y="240"/>
                </a:lnTo>
                <a:lnTo>
                  <a:pt x="0" y="24"/>
                </a:lnTo>
                <a:lnTo>
                  <a:pt x="85" y="0"/>
                </a:lnTo>
                <a:lnTo>
                  <a:pt x="79" y="6"/>
                </a:lnTo>
                <a:lnTo>
                  <a:pt x="86" y="55"/>
                </a:lnTo>
                <a:lnTo>
                  <a:pt x="133" y="55"/>
                </a:lnTo>
                <a:lnTo>
                  <a:pt x="153" y="30"/>
                </a:lnTo>
                <a:lnTo>
                  <a:pt x="157" y="15"/>
                </a:lnTo>
                <a:lnTo>
                  <a:pt x="205" y="36"/>
                </a:lnTo>
                <a:lnTo>
                  <a:pt x="332" y="117"/>
                </a:lnTo>
                <a:lnTo>
                  <a:pt x="392" y="111"/>
                </a:lnTo>
                <a:lnTo>
                  <a:pt x="438" y="117"/>
                </a:lnTo>
                <a:lnTo>
                  <a:pt x="478" y="105"/>
                </a:lnTo>
                <a:lnTo>
                  <a:pt x="525" y="135"/>
                </a:lnTo>
                <a:lnTo>
                  <a:pt x="558" y="166"/>
                </a:lnTo>
                <a:lnTo>
                  <a:pt x="597" y="228"/>
                </a:lnTo>
                <a:lnTo>
                  <a:pt x="617" y="258"/>
                </a:lnTo>
                <a:lnTo>
                  <a:pt x="671" y="252"/>
                </a:lnTo>
                <a:lnTo>
                  <a:pt x="710" y="283"/>
                </a:lnTo>
                <a:lnTo>
                  <a:pt x="730" y="258"/>
                </a:lnTo>
                <a:lnTo>
                  <a:pt x="757" y="228"/>
                </a:lnTo>
                <a:lnTo>
                  <a:pt x="791" y="215"/>
                </a:lnTo>
                <a:lnTo>
                  <a:pt x="817" y="190"/>
                </a:lnTo>
                <a:lnTo>
                  <a:pt x="843" y="196"/>
                </a:lnTo>
                <a:lnTo>
                  <a:pt x="810" y="228"/>
                </a:lnTo>
                <a:lnTo>
                  <a:pt x="824" y="252"/>
                </a:lnTo>
                <a:lnTo>
                  <a:pt x="850" y="258"/>
                </a:lnTo>
                <a:lnTo>
                  <a:pt x="870" y="240"/>
                </a:lnTo>
                <a:lnTo>
                  <a:pt x="910" y="258"/>
                </a:lnTo>
                <a:lnTo>
                  <a:pt x="950" y="283"/>
                </a:lnTo>
                <a:lnTo>
                  <a:pt x="917" y="313"/>
                </a:lnTo>
                <a:lnTo>
                  <a:pt x="883" y="320"/>
                </a:lnTo>
                <a:lnTo>
                  <a:pt x="837" y="313"/>
                </a:lnTo>
                <a:lnTo>
                  <a:pt x="824" y="283"/>
                </a:lnTo>
                <a:lnTo>
                  <a:pt x="804" y="271"/>
                </a:lnTo>
                <a:lnTo>
                  <a:pt x="764" y="277"/>
                </a:lnTo>
                <a:lnTo>
                  <a:pt x="757" y="301"/>
                </a:lnTo>
                <a:lnTo>
                  <a:pt x="737" y="320"/>
                </a:lnTo>
                <a:lnTo>
                  <a:pt x="724" y="351"/>
                </a:lnTo>
                <a:lnTo>
                  <a:pt x="684" y="357"/>
                </a:lnTo>
                <a:lnTo>
                  <a:pt x="671" y="369"/>
                </a:lnTo>
                <a:lnTo>
                  <a:pt x="710" y="388"/>
                </a:lnTo>
                <a:lnTo>
                  <a:pt x="730" y="406"/>
                </a:lnTo>
                <a:lnTo>
                  <a:pt x="743" y="437"/>
                </a:lnTo>
                <a:lnTo>
                  <a:pt x="730" y="468"/>
                </a:lnTo>
                <a:lnTo>
                  <a:pt x="717" y="468"/>
                </a:lnTo>
                <a:lnTo>
                  <a:pt x="712" y="467"/>
                </a:lnTo>
                <a:lnTo>
                  <a:pt x="703" y="465"/>
                </a:lnTo>
                <a:lnTo>
                  <a:pt x="694" y="462"/>
                </a:lnTo>
                <a:lnTo>
                  <a:pt x="684" y="461"/>
                </a:lnTo>
                <a:lnTo>
                  <a:pt x="669" y="461"/>
                </a:lnTo>
                <a:lnTo>
                  <a:pt x="658" y="461"/>
                </a:lnTo>
                <a:lnTo>
                  <a:pt x="664" y="455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6295B3CA-67CF-4209-9737-92CFB4CA57F2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4583805" y="2980293"/>
            <a:ext cx="323850" cy="287338"/>
          </a:xfrm>
          <a:custGeom>
            <a:avLst/>
            <a:gdLst>
              <a:gd name="T0" fmla="*/ 2147483646 w 671"/>
              <a:gd name="T1" fmla="*/ 2147483646 h 549"/>
              <a:gd name="T2" fmla="*/ 2147483646 w 671"/>
              <a:gd name="T3" fmla="*/ 2147483646 h 549"/>
              <a:gd name="T4" fmla="*/ 2147483646 w 671"/>
              <a:gd name="T5" fmla="*/ 2147483646 h 549"/>
              <a:gd name="T6" fmla="*/ 2147483646 w 671"/>
              <a:gd name="T7" fmla="*/ 2147483646 h 549"/>
              <a:gd name="T8" fmla="*/ 2147483646 w 671"/>
              <a:gd name="T9" fmla="*/ 2147483646 h 549"/>
              <a:gd name="T10" fmla="*/ 2147483646 w 671"/>
              <a:gd name="T11" fmla="*/ 2147483646 h 549"/>
              <a:gd name="T12" fmla="*/ 2147483646 w 671"/>
              <a:gd name="T13" fmla="*/ 2147483646 h 549"/>
              <a:gd name="T14" fmla="*/ 2147483646 w 671"/>
              <a:gd name="T15" fmla="*/ 2147483646 h 549"/>
              <a:gd name="T16" fmla="*/ 2147483646 w 671"/>
              <a:gd name="T17" fmla="*/ 2147483646 h 549"/>
              <a:gd name="T18" fmla="*/ 2147483646 w 671"/>
              <a:gd name="T19" fmla="*/ 2147483646 h 549"/>
              <a:gd name="T20" fmla="*/ 2147483646 w 671"/>
              <a:gd name="T21" fmla="*/ 2147483646 h 549"/>
              <a:gd name="T22" fmla="*/ 2147483646 w 671"/>
              <a:gd name="T23" fmla="*/ 2147483646 h 549"/>
              <a:gd name="T24" fmla="*/ 2147483646 w 671"/>
              <a:gd name="T25" fmla="*/ 0 h 549"/>
              <a:gd name="T26" fmla="*/ 2147483646 w 671"/>
              <a:gd name="T27" fmla="*/ 2147483646 h 549"/>
              <a:gd name="T28" fmla="*/ 2147483646 w 671"/>
              <a:gd name="T29" fmla="*/ 2147483646 h 549"/>
              <a:gd name="T30" fmla="*/ 2147483646 w 671"/>
              <a:gd name="T31" fmla="*/ 2147483646 h 549"/>
              <a:gd name="T32" fmla="*/ 2147483646 w 671"/>
              <a:gd name="T33" fmla="*/ 2147483646 h 549"/>
              <a:gd name="T34" fmla="*/ 2147483646 w 671"/>
              <a:gd name="T35" fmla="*/ 2147483646 h 549"/>
              <a:gd name="T36" fmla="*/ 2147483646 w 671"/>
              <a:gd name="T37" fmla="*/ 2147483646 h 549"/>
              <a:gd name="T38" fmla="*/ 2147483646 w 671"/>
              <a:gd name="T39" fmla="*/ 2147483646 h 549"/>
              <a:gd name="T40" fmla="*/ 2147483646 w 671"/>
              <a:gd name="T41" fmla="*/ 2147483646 h 549"/>
              <a:gd name="T42" fmla="*/ 2147483646 w 671"/>
              <a:gd name="T43" fmla="*/ 2147483646 h 549"/>
              <a:gd name="T44" fmla="*/ 2147483646 w 671"/>
              <a:gd name="T45" fmla="*/ 2147483646 h 549"/>
              <a:gd name="T46" fmla="*/ 2147483646 w 671"/>
              <a:gd name="T47" fmla="*/ 2147483646 h 549"/>
              <a:gd name="T48" fmla="*/ 2147483646 w 671"/>
              <a:gd name="T49" fmla="*/ 2147483646 h 549"/>
              <a:gd name="T50" fmla="*/ 2147483646 w 671"/>
              <a:gd name="T51" fmla="*/ 2147483646 h 549"/>
              <a:gd name="T52" fmla="*/ 2147483646 w 671"/>
              <a:gd name="T53" fmla="*/ 2147483646 h 549"/>
              <a:gd name="T54" fmla="*/ 2147483646 w 671"/>
              <a:gd name="T55" fmla="*/ 2147483646 h 549"/>
              <a:gd name="T56" fmla="*/ 2147483646 w 671"/>
              <a:gd name="T57" fmla="*/ 2147483646 h 549"/>
              <a:gd name="T58" fmla="*/ 2147483646 w 671"/>
              <a:gd name="T59" fmla="*/ 2147483646 h 549"/>
              <a:gd name="T60" fmla="*/ 2147483646 w 671"/>
              <a:gd name="T61" fmla="*/ 2147483646 h 549"/>
              <a:gd name="T62" fmla="*/ 2147483646 w 671"/>
              <a:gd name="T63" fmla="*/ 2147483646 h 549"/>
              <a:gd name="T64" fmla="*/ 2147483646 w 671"/>
              <a:gd name="T65" fmla="*/ 2147483646 h 549"/>
              <a:gd name="T66" fmla="*/ 2147483646 w 671"/>
              <a:gd name="T67" fmla="*/ 2147483646 h 549"/>
              <a:gd name="T68" fmla="*/ 2147483646 w 671"/>
              <a:gd name="T69" fmla="*/ 2147483646 h 549"/>
              <a:gd name="T70" fmla="*/ 2147483646 w 671"/>
              <a:gd name="T71" fmla="*/ 2147483646 h 549"/>
              <a:gd name="T72" fmla="*/ 2147483646 w 671"/>
              <a:gd name="T73" fmla="*/ 2147483646 h 549"/>
              <a:gd name="T74" fmla="*/ 2147483646 w 671"/>
              <a:gd name="T75" fmla="*/ 2147483646 h 549"/>
              <a:gd name="T76" fmla="*/ 2147483646 w 671"/>
              <a:gd name="T77" fmla="*/ 2147483646 h 549"/>
              <a:gd name="T78" fmla="*/ 2147483646 w 671"/>
              <a:gd name="T79" fmla="*/ 2147483646 h 549"/>
              <a:gd name="T80" fmla="*/ 2147483646 w 671"/>
              <a:gd name="T81" fmla="*/ 2147483646 h 549"/>
              <a:gd name="T82" fmla="*/ 2147483646 w 671"/>
              <a:gd name="T83" fmla="*/ 2147483646 h 549"/>
              <a:gd name="T84" fmla="*/ 2147483646 w 671"/>
              <a:gd name="T85" fmla="*/ 2147483646 h 549"/>
              <a:gd name="T86" fmla="*/ 2147483646 w 671"/>
              <a:gd name="T87" fmla="*/ 2147483646 h 549"/>
              <a:gd name="T88" fmla="*/ 2147483646 w 671"/>
              <a:gd name="T89" fmla="*/ 2147483646 h 549"/>
              <a:gd name="T90" fmla="*/ 2147483646 w 671"/>
              <a:gd name="T91" fmla="*/ 2147483646 h 549"/>
              <a:gd name="T92" fmla="*/ 2147483646 w 671"/>
              <a:gd name="T93" fmla="*/ 2147483646 h 549"/>
              <a:gd name="T94" fmla="*/ 2147483646 w 671"/>
              <a:gd name="T95" fmla="*/ 2147483646 h 549"/>
              <a:gd name="T96" fmla="*/ 2147483646 w 671"/>
              <a:gd name="T97" fmla="*/ 2147483646 h 549"/>
              <a:gd name="T98" fmla="*/ 2147483646 w 671"/>
              <a:gd name="T99" fmla="*/ 2147483646 h 549"/>
              <a:gd name="T100" fmla="*/ 2147483646 w 671"/>
              <a:gd name="T101" fmla="*/ 2147483646 h 549"/>
              <a:gd name="T102" fmla="*/ 2147483646 w 671"/>
              <a:gd name="T103" fmla="*/ 2147483646 h 549"/>
              <a:gd name="T104" fmla="*/ 2147483646 w 671"/>
              <a:gd name="T105" fmla="*/ 2147483646 h 549"/>
              <a:gd name="T106" fmla="*/ 2147483646 w 671"/>
              <a:gd name="T107" fmla="*/ 2147483646 h 549"/>
              <a:gd name="T108" fmla="*/ 2147483646 w 671"/>
              <a:gd name="T109" fmla="*/ 2147483646 h 549"/>
              <a:gd name="T110" fmla="*/ 2147483646 w 671"/>
              <a:gd name="T111" fmla="*/ 2147483646 h 549"/>
              <a:gd name="T112" fmla="*/ 2147483646 w 671"/>
              <a:gd name="T113" fmla="*/ 2147483646 h 549"/>
              <a:gd name="T114" fmla="*/ 2147483646 w 671"/>
              <a:gd name="T115" fmla="*/ 2147483646 h 549"/>
              <a:gd name="T116" fmla="*/ 2147483646 w 671"/>
              <a:gd name="T117" fmla="*/ 2147483646 h 549"/>
              <a:gd name="T118" fmla="*/ 2147483646 w 671"/>
              <a:gd name="T119" fmla="*/ 2147483646 h 549"/>
              <a:gd name="T120" fmla="*/ 2147483646 w 671"/>
              <a:gd name="T121" fmla="*/ 2147483646 h 549"/>
              <a:gd name="T122" fmla="*/ 0 w 671"/>
              <a:gd name="T123" fmla="*/ 2147483646 h 54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71"/>
              <a:gd name="T187" fmla="*/ 0 h 549"/>
              <a:gd name="T188" fmla="*/ 671 w 671"/>
              <a:gd name="T189" fmla="*/ 549 h 54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71" h="549">
                <a:moveTo>
                  <a:pt x="0" y="438"/>
                </a:moveTo>
                <a:lnTo>
                  <a:pt x="4" y="405"/>
                </a:lnTo>
                <a:lnTo>
                  <a:pt x="6" y="383"/>
                </a:lnTo>
                <a:lnTo>
                  <a:pt x="7" y="360"/>
                </a:lnTo>
                <a:lnTo>
                  <a:pt x="7" y="327"/>
                </a:lnTo>
                <a:lnTo>
                  <a:pt x="8" y="316"/>
                </a:lnTo>
                <a:lnTo>
                  <a:pt x="9" y="306"/>
                </a:lnTo>
                <a:lnTo>
                  <a:pt x="12" y="296"/>
                </a:lnTo>
                <a:lnTo>
                  <a:pt x="17" y="287"/>
                </a:lnTo>
                <a:lnTo>
                  <a:pt x="28" y="270"/>
                </a:lnTo>
                <a:lnTo>
                  <a:pt x="40" y="254"/>
                </a:lnTo>
                <a:lnTo>
                  <a:pt x="52" y="238"/>
                </a:lnTo>
                <a:lnTo>
                  <a:pt x="63" y="222"/>
                </a:lnTo>
                <a:lnTo>
                  <a:pt x="67" y="214"/>
                </a:lnTo>
                <a:lnTo>
                  <a:pt x="71" y="205"/>
                </a:lnTo>
                <a:lnTo>
                  <a:pt x="73" y="196"/>
                </a:lnTo>
                <a:lnTo>
                  <a:pt x="73" y="185"/>
                </a:lnTo>
                <a:lnTo>
                  <a:pt x="73" y="167"/>
                </a:lnTo>
                <a:lnTo>
                  <a:pt x="73" y="156"/>
                </a:lnTo>
                <a:lnTo>
                  <a:pt x="73" y="148"/>
                </a:lnTo>
                <a:lnTo>
                  <a:pt x="73" y="137"/>
                </a:lnTo>
                <a:lnTo>
                  <a:pt x="63" y="126"/>
                </a:lnTo>
                <a:lnTo>
                  <a:pt x="53" y="117"/>
                </a:lnTo>
                <a:lnTo>
                  <a:pt x="54" y="108"/>
                </a:lnTo>
                <a:lnTo>
                  <a:pt x="55" y="99"/>
                </a:lnTo>
                <a:lnTo>
                  <a:pt x="57" y="89"/>
                </a:lnTo>
                <a:lnTo>
                  <a:pt x="61" y="79"/>
                </a:lnTo>
                <a:lnTo>
                  <a:pt x="65" y="68"/>
                </a:lnTo>
                <a:lnTo>
                  <a:pt x="71" y="59"/>
                </a:lnTo>
                <a:lnTo>
                  <a:pt x="76" y="50"/>
                </a:lnTo>
                <a:lnTo>
                  <a:pt x="83" y="41"/>
                </a:lnTo>
                <a:lnTo>
                  <a:pt x="89" y="33"/>
                </a:lnTo>
                <a:lnTo>
                  <a:pt x="96" y="25"/>
                </a:lnTo>
                <a:lnTo>
                  <a:pt x="104" y="17"/>
                </a:lnTo>
                <a:lnTo>
                  <a:pt x="112" y="12"/>
                </a:lnTo>
                <a:lnTo>
                  <a:pt x="120" y="7"/>
                </a:lnTo>
                <a:lnTo>
                  <a:pt x="129" y="3"/>
                </a:lnTo>
                <a:lnTo>
                  <a:pt x="138" y="1"/>
                </a:lnTo>
                <a:lnTo>
                  <a:pt x="146" y="0"/>
                </a:lnTo>
                <a:lnTo>
                  <a:pt x="156" y="1"/>
                </a:lnTo>
                <a:lnTo>
                  <a:pt x="164" y="3"/>
                </a:lnTo>
                <a:lnTo>
                  <a:pt x="173" y="5"/>
                </a:lnTo>
                <a:lnTo>
                  <a:pt x="179" y="8"/>
                </a:lnTo>
                <a:lnTo>
                  <a:pt x="194" y="16"/>
                </a:lnTo>
                <a:lnTo>
                  <a:pt x="206" y="26"/>
                </a:lnTo>
                <a:lnTo>
                  <a:pt x="217" y="35"/>
                </a:lnTo>
                <a:lnTo>
                  <a:pt x="230" y="42"/>
                </a:lnTo>
                <a:lnTo>
                  <a:pt x="236" y="45"/>
                </a:lnTo>
                <a:lnTo>
                  <a:pt x="243" y="48"/>
                </a:lnTo>
                <a:lnTo>
                  <a:pt x="251" y="49"/>
                </a:lnTo>
                <a:lnTo>
                  <a:pt x="259" y="50"/>
                </a:lnTo>
                <a:lnTo>
                  <a:pt x="264" y="49"/>
                </a:lnTo>
                <a:lnTo>
                  <a:pt x="268" y="47"/>
                </a:lnTo>
                <a:lnTo>
                  <a:pt x="272" y="44"/>
                </a:lnTo>
                <a:lnTo>
                  <a:pt x="276" y="41"/>
                </a:lnTo>
                <a:lnTo>
                  <a:pt x="279" y="37"/>
                </a:lnTo>
                <a:lnTo>
                  <a:pt x="284" y="35"/>
                </a:lnTo>
                <a:lnTo>
                  <a:pt x="288" y="32"/>
                </a:lnTo>
                <a:lnTo>
                  <a:pt x="292" y="32"/>
                </a:lnTo>
                <a:lnTo>
                  <a:pt x="300" y="32"/>
                </a:lnTo>
                <a:lnTo>
                  <a:pt x="308" y="34"/>
                </a:lnTo>
                <a:lnTo>
                  <a:pt x="313" y="36"/>
                </a:lnTo>
                <a:lnTo>
                  <a:pt x="318" y="39"/>
                </a:lnTo>
                <a:lnTo>
                  <a:pt x="325" y="47"/>
                </a:lnTo>
                <a:lnTo>
                  <a:pt x="332" y="56"/>
                </a:lnTo>
                <a:lnTo>
                  <a:pt x="337" y="65"/>
                </a:lnTo>
                <a:lnTo>
                  <a:pt x="344" y="73"/>
                </a:lnTo>
                <a:lnTo>
                  <a:pt x="348" y="76"/>
                </a:lnTo>
                <a:lnTo>
                  <a:pt x="353" y="79"/>
                </a:lnTo>
                <a:lnTo>
                  <a:pt x="358" y="81"/>
                </a:lnTo>
                <a:lnTo>
                  <a:pt x="366" y="81"/>
                </a:lnTo>
                <a:lnTo>
                  <a:pt x="370" y="81"/>
                </a:lnTo>
                <a:lnTo>
                  <a:pt x="375" y="80"/>
                </a:lnTo>
                <a:lnTo>
                  <a:pt x="378" y="77"/>
                </a:lnTo>
                <a:lnTo>
                  <a:pt x="381" y="75"/>
                </a:lnTo>
                <a:lnTo>
                  <a:pt x="387" y="70"/>
                </a:lnTo>
                <a:lnTo>
                  <a:pt x="392" y="63"/>
                </a:lnTo>
                <a:lnTo>
                  <a:pt x="397" y="56"/>
                </a:lnTo>
                <a:lnTo>
                  <a:pt x="403" y="49"/>
                </a:lnTo>
                <a:lnTo>
                  <a:pt x="410" y="43"/>
                </a:lnTo>
                <a:lnTo>
                  <a:pt x="419" y="38"/>
                </a:lnTo>
                <a:lnTo>
                  <a:pt x="433" y="30"/>
                </a:lnTo>
                <a:lnTo>
                  <a:pt x="446" y="25"/>
                </a:lnTo>
                <a:lnTo>
                  <a:pt x="458" y="22"/>
                </a:lnTo>
                <a:lnTo>
                  <a:pt x="468" y="21"/>
                </a:lnTo>
                <a:lnTo>
                  <a:pt x="478" y="22"/>
                </a:lnTo>
                <a:lnTo>
                  <a:pt x="487" y="25"/>
                </a:lnTo>
                <a:lnTo>
                  <a:pt x="496" y="28"/>
                </a:lnTo>
                <a:lnTo>
                  <a:pt x="503" y="31"/>
                </a:lnTo>
                <a:lnTo>
                  <a:pt x="511" y="35"/>
                </a:lnTo>
                <a:lnTo>
                  <a:pt x="520" y="38"/>
                </a:lnTo>
                <a:lnTo>
                  <a:pt x="528" y="41"/>
                </a:lnTo>
                <a:lnTo>
                  <a:pt x="537" y="43"/>
                </a:lnTo>
                <a:lnTo>
                  <a:pt x="547" y="43"/>
                </a:lnTo>
                <a:lnTo>
                  <a:pt x="559" y="42"/>
                </a:lnTo>
                <a:lnTo>
                  <a:pt x="571" y="39"/>
                </a:lnTo>
                <a:lnTo>
                  <a:pt x="586" y="33"/>
                </a:lnTo>
                <a:lnTo>
                  <a:pt x="632" y="74"/>
                </a:lnTo>
                <a:lnTo>
                  <a:pt x="646" y="67"/>
                </a:lnTo>
                <a:lnTo>
                  <a:pt x="651" y="81"/>
                </a:lnTo>
                <a:lnTo>
                  <a:pt x="658" y="93"/>
                </a:lnTo>
                <a:lnTo>
                  <a:pt x="665" y="105"/>
                </a:lnTo>
                <a:lnTo>
                  <a:pt x="671" y="117"/>
                </a:lnTo>
                <a:lnTo>
                  <a:pt x="646" y="152"/>
                </a:lnTo>
                <a:lnTo>
                  <a:pt x="623" y="183"/>
                </a:lnTo>
                <a:lnTo>
                  <a:pt x="612" y="199"/>
                </a:lnTo>
                <a:lnTo>
                  <a:pt x="602" y="216"/>
                </a:lnTo>
                <a:lnTo>
                  <a:pt x="593" y="233"/>
                </a:lnTo>
                <a:lnTo>
                  <a:pt x="584" y="254"/>
                </a:lnTo>
                <a:lnTo>
                  <a:pt x="578" y="273"/>
                </a:lnTo>
                <a:lnTo>
                  <a:pt x="570" y="291"/>
                </a:lnTo>
                <a:lnTo>
                  <a:pt x="564" y="309"/>
                </a:lnTo>
                <a:lnTo>
                  <a:pt x="557" y="326"/>
                </a:lnTo>
                <a:lnTo>
                  <a:pt x="550" y="343"/>
                </a:lnTo>
                <a:lnTo>
                  <a:pt x="543" y="363"/>
                </a:lnTo>
                <a:lnTo>
                  <a:pt x="534" y="383"/>
                </a:lnTo>
                <a:lnTo>
                  <a:pt x="525" y="407"/>
                </a:lnTo>
                <a:lnTo>
                  <a:pt x="524" y="410"/>
                </a:lnTo>
                <a:lnTo>
                  <a:pt x="521" y="416"/>
                </a:lnTo>
                <a:lnTo>
                  <a:pt x="516" y="422"/>
                </a:lnTo>
                <a:lnTo>
                  <a:pt x="511" y="428"/>
                </a:lnTo>
                <a:lnTo>
                  <a:pt x="505" y="434"/>
                </a:lnTo>
                <a:lnTo>
                  <a:pt x="500" y="439"/>
                </a:lnTo>
                <a:lnTo>
                  <a:pt x="496" y="443"/>
                </a:lnTo>
                <a:lnTo>
                  <a:pt x="492" y="444"/>
                </a:lnTo>
                <a:lnTo>
                  <a:pt x="482" y="443"/>
                </a:lnTo>
                <a:lnTo>
                  <a:pt x="474" y="440"/>
                </a:lnTo>
                <a:lnTo>
                  <a:pt x="466" y="436"/>
                </a:lnTo>
                <a:lnTo>
                  <a:pt x="459" y="432"/>
                </a:lnTo>
                <a:lnTo>
                  <a:pt x="453" y="428"/>
                </a:lnTo>
                <a:lnTo>
                  <a:pt x="446" y="424"/>
                </a:lnTo>
                <a:lnTo>
                  <a:pt x="440" y="421"/>
                </a:lnTo>
                <a:lnTo>
                  <a:pt x="432" y="420"/>
                </a:lnTo>
                <a:lnTo>
                  <a:pt x="419" y="421"/>
                </a:lnTo>
                <a:lnTo>
                  <a:pt x="408" y="424"/>
                </a:lnTo>
                <a:lnTo>
                  <a:pt x="398" y="428"/>
                </a:lnTo>
                <a:lnTo>
                  <a:pt x="389" y="434"/>
                </a:lnTo>
                <a:lnTo>
                  <a:pt x="381" y="441"/>
                </a:lnTo>
                <a:lnTo>
                  <a:pt x="375" y="449"/>
                </a:lnTo>
                <a:lnTo>
                  <a:pt x="369" y="458"/>
                </a:lnTo>
                <a:lnTo>
                  <a:pt x="364" y="469"/>
                </a:lnTo>
                <a:lnTo>
                  <a:pt x="355" y="489"/>
                </a:lnTo>
                <a:lnTo>
                  <a:pt x="346" y="510"/>
                </a:lnTo>
                <a:lnTo>
                  <a:pt x="342" y="521"/>
                </a:lnTo>
                <a:lnTo>
                  <a:pt x="336" y="531"/>
                </a:lnTo>
                <a:lnTo>
                  <a:pt x="332" y="541"/>
                </a:lnTo>
                <a:lnTo>
                  <a:pt x="325" y="549"/>
                </a:lnTo>
                <a:lnTo>
                  <a:pt x="233" y="543"/>
                </a:lnTo>
                <a:lnTo>
                  <a:pt x="231" y="545"/>
                </a:lnTo>
                <a:lnTo>
                  <a:pt x="229" y="546"/>
                </a:lnTo>
                <a:lnTo>
                  <a:pt x="227" y="547"/>
                </a:lnTo>
                <a:lnTo>
                  <a:pt x="223" y="548"/>
                </a:lnTo>
                <a:lnTo>
                  <a:pt x="217" y="548"/>
                </a:lnTo>
                <a:lnTo>
                  <a:pt x="209" y="547"/>
                </a:lnTo>
                <a:lnTo>
                  <a:pt x="193" y="545"/>
                </a:lnTo>
                <a:lnTo>
                  <a:pt x="179" y="543"/>
                </a:lnTo>
                <a:lnTo>
                  <a:pt x="173" y="543"/>
                </a:lnTo>
                <a:lnTo>
                  <a:pt x="167" y="542"/>
                </a:lnTo>
                <a:lnTo>
                  <a:pt x="161" y="540"/>
                </a:lnTo>
                <a:lnTo>
                  <a:pt x="155" y="537"/>
                </a:lnTo>
                <a:lnTo>
                  <a:pt x="150" y="534"/>
                </a:lnTo>
                <a:lnTo>
                  <a:pt x="144" y="531"/>
                </a:lnTo>
                <a:lnTo>
                  <a:pt x="139" y="527"/>
                </a:lnTo>
                <a:lnTo>
                  <a:pt x="134" y="521"/>
                </a:lnTo>
                <a:lnTo>
                  <a:pt x="129" y="515"/>
                </a:lnTo>
                <a:lnTo>
                  <a:pt x="126" y="509"/>
                </a:lnTo>
                <a:lnTo>
                  <a:pt x="122" y="503"/>
                </a:lnTo>
                <a:lnTo>
                  <a:pt x="119" y="496"/>
                </a:lnTo>
                <a:lnTo>
                  <a:pt x="117" y="489"/>
                </a:lnTo>
                <a:lnTo>
                  <a:pt x="115" y="481"/>
                </a:lnTo>
                <a:lnTo>
                  <a:pt x="113" y="472"/>
                </a:lnTo>
                <a:lnTo>
                  <a:pt x="113" y="462"/>
                </a:lnTo>
                <a:lnTo>
                  <a:pt x="106" y="462"/>
                </a:lnTo>
                <a:lnTo>
                  <a:pt x="100" y="460"/>
                </a:lnTo>
                <a:lnTo>
                  <a:pt x="95" y="457"/>
                </a:lnTo>
                <a:lnTo>
                  <a:pt x="90" y="454"/>
                </a:lnTo>
                <a:lnTo>
                  <a:pt x="83" y="447"/>
                </a:lnTo>
                <a:lnTo>
                  <a:pt x="74" y="439"/>
                </a:lnTo>
                <a:lnTo>
                  <a:pt x="70" y="435"/>
                </a:lnTo>
                <a:lnTo>
                  <a:pt x="63" y="432"/>
                </a:lnTo>
                <a:lnTo>
                  <a:pt x="56" y="430"/>
                </a:lnTo>
                <a:lnTo>
                  <a:pt x="49" y="429"/>
                </a:lnTo>
                <a:lnTo>
                  <a:pt x="39" y="429"/>
                </a:lnTo>
                <a:lnTo>
                  <a:pt x="28" y="430"/>
                </a:lnTo>
                <a:lnTo>
                  <a:pt x="15" y="433"/>
                </a:lnTo>
                <a:lnTo>
                  <a:pt x="0" y="438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516386B1-F505-4389-9F27-959056782E62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5506150" y="2845357"/>
            <a:ext cx="166687" cy="169862"/>
          </a:xfrm>
          <a:custGeom>
            <a:avLst/>
            <a:gdLst>
              <a:gd name="T0" fmla="*/ 2147483646 w 358"/>
              <a:gd name="T1" fmla="*/ 2147483646 h 327"/>
              <a:gd name="T2" fmla="*/ 2147483646 w 358"/>
              <a:gd name="T3" fmla="*/ 2147483646 h 327"/>
              <a:gd name="T4" fmla="*/ 2147483646 w 358"/>
              <a:gd name="T5" fmla="*/ 2147483646 h 327"/>
              <a:gd name="T6" fmla="*/ 2147483646 w 358"/>
              <a:gd name="T7" fmla="*/ 2147483646 h 327"/>
              <a:gd name="T8" fmla="*/ 2147483646 w 358"/>
              <a:gd name="T9" fmla="*/ 2147483646 h 327"/>
              <a:gd name="T10" fmla="*/ 2147483646 w 358"/>
              <a:gd name="T11" fmla="*/ 2147483646 h 327"/>
              <a:gd name="T12" fmla="*/ 2147483646 w 358"/>
              <a:gd name="T13" fmla="*/ 2147483646 h 327"/>
              <a:gd name="T14" fmla="*/ 2147483646 w 358"/>
              <a:gd name="T15" fmla="*/ 2147483646 h 327"/>
              <a:gd name="T16" fmla="*/ 2147483646 w 358"/>
              <a:gd name="T17" fmla="*/ 2147483646 h 327"/>
              <a:gd name="T18" fmla="*/ 2147483646 w 358"/>
              <a:gd name="T19" fmla="*/ 2147483646 h 327"/>
              <a:gd name="T20" fmla="*/ 2147483646 w 358"/>
              <a:gd name="T21" fmla="*/ 2147483646 h 327"/>
              <a:gd name="T22" fmla="*/ 2147483646 w 358"/>
              <a:gd name="T23" fmla="*/ 2147483646 h 327"/>
              <a:gd name="T24" fmla="*/ 2147483646 w 358"/>
              <a:gd name="T25" fmla="*/ 2147483646 h 327"/>
              <a:gd name="T26" fmla="*/ 2147483646 w 358"/>
              <a:gd name="T27" fmla="*/ 2147483646 h 327"/>
              <a:gd name="T28" fmla="*/ 2147483646 w 358"/>
              <a:gd name="T29" fmla="*/ 2147483646 h 327"/>
              <a:gd name="T30" fmla="*/ 2147483646 w 358"/>
              <a:gd name="T31" fmla="*/ 2147483646 h 327"/>
              <a:gd name="T32" fmla="*/ 2147483646 w 358"/>
              <a:gd name="T33" fmla="*/ 2147483646 h 327"/>
              <a:gd name="T34" fmla="*/ 2147483646 w 358"/>
              <a:gd name="T35" fmla="*/ 2147483646 h 327"/>
              <a:gd name="T36" fmla="*/ 2147483646 w 358"/>
              <a:gd name="T37" fmla="*/ 2147483646 h 327"/>
              <a:gd name="T38" fmla="*/ 2147483646 w 358"/>
              <a:gd name="T39" fmla="*/ 2147483646 h 327"/>
              <a:gd name="T40" fmla="*/ 2147483646 w 358"/>
              <a:gd name="T41" fmla="*/ 2147483646 h 327"/>
              <a:gd name="T42" fmla="*/ 2147483646 w 358"/>
              <a:gd name="T43" fmla="*/ 2147483646 h 327"/>
              <a:gd name="T44" fmla="*/ 2147483646 w 358"/>
              <a:gd name="T45" fmla="*/ 2147483646 h 327"/>
              <a:gd name="T46" fmla="*/ 2147483646 w 358"/>
              <a:gd name="T47" fmla="*/ 2147483646 h 327"/>
              <a:gd name="T48" fmla="*/ 2147483646 w 358"/>
              <a:gd name="T49" fmla="*/ 2147483646 h 327"/>
              <a:gd name="T50" fmla="*/ 2147483646 w 358"/>
              <a:gd name="T51" fmla="*/ 2147483646 h 327"/>
              <a:gd name="T52" fmla="*/ 2147483646 w 358"/>
              <a:gd name="T53" fmla="*/ 0 h 327"/>
              <a:gd name="T54" fmla="*/ 2147483646 w 358"/>
              <a:gd name="T55" fmla="*/ 2147483646 h 327"/>
              <a:gd name="T56" fmla="*/ 2147483646 w 358"/>
              <a:gd name="T57" fmla="*/ 2147483646 h 327"/>
              <a:gd name="T58" fmla="*/ 2147483646 w 358"/>
              <a:gd name="T59" fmla="*/ 2147483646 h 327"/>
              <a:gd name="T60" fmla="*/ 2147483646 w 358"/>
              <a:gd name="T61" fmla="*/ 2147483646 h 327"/>
              <a:gd name="T62" fmla="*/ 2147483646 w 358"/>
              <a:gd name="T63" fmla="*/ 2147483646 h 327"/>
              <a:gd name="T64" fmla="*/ 2147483646 w 358"/>
              <a:gd name="T65" fmla="*/ 2147483646 h 327"/>
              <a:gd name="T66" fmla="*/ 2147483646 w 358"/>
              <a:gd name="T67" fmla="*/ 2147483646 h 327"/>
              <a:gd name="T68" fmla="*/ 2147483646 w 358"/>
              <a:gd name="T69" fmla="*/ 2147483646 h 327"/>
              <a:gd name="T70" fmla="*/ 2147483646 w 358"/>
              <a:gd name="T71" fmla="*/ 2147483646 h 327"/>
              <a:gd name="T72" fmla="*/ 2147483646 w 358"/>
              <a:gd name="T73" fmla="*/ 2147483646 h 327"/>
              <a:gd name="T74" fmla="*/ 2147483646 w 358"/>
              <a:gd name="T75" fmla="*/ 2147483646 h 327"/>
              <a:gd name="T76" fmla="*/ 0 w 358"/>
              <a:gd name="T77" fmla="*/ 2147483646 h 327"/>
              <a:gd name="T78" fmla="*/ 0 w 358"/>
              <a:gd name="T79" fmla="*/ 2147483646 h 327"/>
              <a:gd name="T80" fmla="*/ 2147483646 w 358"/>
              <a:gd name="T81" fmla="*/ 2147483646 h 327"/>
              <a:gd name="T82" fmla="*/ 2147483646 w 358"/>
              <a:gd name="T83" fmla="*/ 2147483646 h 327"/>
              <a:gd name="T84" fmla="*/ 2147483646 w 358"/>
              <a:gd name="T85" fmla="*/ 2147483646 h 327"/>
              <a:gd name="T86" fmla="*/ 2147483646 w 358"/>
              <a:gd name="T87" fmla="*/ 2147483646 h 327"/>
              <a:gd name="T88" fmla="*/ 2147483646 w 358"/>
              <a:gd name="T89" fmla="*/ 2147483646 h 327"/>
              <a:gd name="T90" fmla="*/ 2147483646 w 358"/>
              <a:gd name="T91" fmla="*/ 2147483646 h 327"/>
              <a:gd name="T92" fmla="*/ 2147483646 w 358"/>
              <a:gd name="T93" fmla="*/ 2147483646 h 327"/>
              <a:gd name="T94" fmla="*/ 2147483646 w 358"/>
              <a:gd name="T95" fmla="*/ 2147483646 h 327"/>
              <a:gd name="T96" fmla="*/ 2147483646 w 358"/>
              <a:gd name="T97" fmla="*/ 2147483646 h 327"/>
              <a:gd name="T98" fmla="*/ 2147483646 w 358"/>
              <a:gd name="T99" fmla="*/ 2147483646 h 327"/>
              <a:gd name="T100" fmla="*/ 2147483646 w 358"/>
              <a:gd name="T101" fmla="*/ 2147483646 h 327"/>
              <a:gd name="T102" fmla="*/ 2147483646 w 358"/>
              <a:gd name="T103" fmla="*/ 2147483646 h 327"/>
              <a:gd name="T104" fmla="*/ 2147483646 w 358"/>
              <a:gd name="T105" fmla="*/ 2147483646 h 327"/>
              <a:gd name="T106" fmla="*/ 2147483646 w 358"/>
              <a:gd name="T107" fmla="*/ 2147483646 h 327"/>
              <a:gd name="T108" fmla="*/ 2147483646 w 358"/>
              <a:gd name="T109" fmla="*/ 2147483646 h 327"/>
              <a:gd name="T110" fmla="*/ 2147483646 w 358"/>
              <a:gd name="T111" fmla="*/ 2147483646 h 327"/>
              <a:gd name="T112" fmla="*/ 2147483646 w 358"/>
              <a:gd name="T113" fmla="*/ 2147483646 h 327"/>
              <a:gd name="T114" fmla="*/ 2147483646 w 358"/>
              <a:gd name="T115" fmla="*/ 2147483646 h 327"/>
              <a:gd name="T116" fmla="*/ 2147483646 w 358"/>
              <a:gd name="T117" fmla="*/ 2147483646 h 327"/>
              <a:gd name="T118" fmla="*/ 2147483646 w 358"/>
              <a:gd name="T119" fmla="*/ 2147483646 h 327"/>
              <a:gd name="T120" fmla="*/ 2147483646 w 358"/>
              <a:gd name="T121" fmla="*/ 2147483646 h 32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58"/>
              <a:gd name="T184" fmla="*/ 0 h 327"/>
              <a:gd name="T185" fmla="*/ 358 w 358"/>
              <a:gd name="T186" fmla="*/ 327 h 32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58" h="327">
                <a:moveTo>
                  <a:pt x="325" y="327"/>
                </a:moveTo>
                <a:lnTo>
                  <a:pt x="326" y="324"/>
                </a:lnTo>
                <a:lnTo>
                  <a:pt x="329" y="322"/>
                </a:lnTo>
                <a:lnTo>
                  <a:pt x="331" y="321"/>
                </a:lnTo>
                <a:lnTo>
                  <a:pt x="332" y="321"/>
                </a:lnTo>
                <a:lnTo>
                  <a:pt x="337" y="318"/>
                </a:lnTo>
                <a:lnTo>
                  <a:pt x="342" y="317"/>
                </a:lnTo>
                <a:lnTo>
                  <a:pt x="346" y="318"/>
                </a:lnTo>
                <a:lnTo>
                  <a:pt x="351" y="319"/>
                </a:lnTo>
                <a:lnTo>
                  <a:pt x="356" y="324"/>
                </a:lnTo>
                <a:lnTo>
                  <a:pt x="358" y="327"/>
                </a:lnTo>
                <a:lnTo>
                  <a:pt x="319" y="285"/>
                </a:lnTo>
                <a:lnTo>
                  <a:pt x="302" y="265"/>
                </a:lnTo>
                <a:lnTo>
                  <a:pt x="278" y="235"/>
                </a:lnTo>
                <a:lnTo>
                  <a:pt x="265" y="219"/>
                </a:lnTo>
                <a:lnTo>
                  <a:pt x="253" y="204"/>
                </a:lnTo>
                <a:lnTo>
                  <a:pt x="241" y="193"/>
                </a:lnTo>
                <a:lnTo>
                  <a:pt x="232" y="186"/>
                </a:lnTo>
                <a:lnTo>
                  <a:pt x="225" y="182"/>
                </a:lnTo>
                <a:lnTo>
                  <a:pt x="219" y="181"/>
                </a:lnTo>
                <a:lnTo>
                  <a:pt x="213" y="180"/>
                </a:lnTo>
                <a:lnTo>
                  <a:pt x="208" y="180"/>
                </a:lnTo>
                <a:lnTo>
                  <a:pt x="205" y="180"/>
                </a:lnTo>
                <a:lnTo>
                  <a:pt x="201" y="179"/>
                </a:lnTo>
                <a:lnTo>
                  <a:pt x="200" y="177"/>
                </a:lnTo>
                <a:lnTo>
                  <a:pt x="199" y="174"/>
                </a:lnTo>
                <a:lnTo>
                  <a:pt x="199" y="172"/>
                </a:lnTo>
                <a:lnTo>
                  <a:pt x="198" y="170"/>
                </a:lnTo>
                <a:lnTo>
                  <a:pt x="197" y="169"/>
                </a:lnTo>
                <a:lnTo>
                  <a:pt x="195" y="169"/>
                </a:lnTo>
                <a:lnTo>
                  <a:pt x="190" y="170"/>
                </a:lnTo>
                <a:lnTo>
                  <a:pt x="184" y="172"/>
                </a:lnTo>
                <a:lnTo>
                  <a:pt x="178" y="173"/>
                </a:lnTo>
                <a:lnTo>
                  <a:pt x="171" y="172"/>
                </a:lnTo>
                <a:lnTo>
                  <a:pt x="168" y="170"/>
                </a:lnTo>
                <a:lnTo>
                  <a:pt x="165" y="168"/>
                </a:lnTo>
                <a:lnTo>
                  <a:pt x="162" y="165"/>
                </a:lnTo>
                <a:lnTo>
                  <a:pt x="160" y="161"/>
                </a:lnTo>
                <a:lnTo>
                  <a:pt x="156" y="152"/>
                </a:lnTo>
                <a:lnTo>
                  <a:pt x="152" y="144"/>
                </a:lnTo>
                <a:lnTo>
                  <a:pt x="147" y="138"/>
                </a:lnTo>
                <a:lnTo>
                  <a:pt x="143" y="131"/>
                </a:lnTo>
                <a:lnTo>
                  <a:pt x="138" y="125"/>
                </a:lnTo>
                <a:lnTo>
                  <a:pt x="133" y="119"/>
                </a:lnTo>
                <a:lnTo>
                  <a:pt x="129" y="112"/>
                </a:lnTo>
                <a:lnTo>
                  <a:pt x="127" y="105"/>
                </a:lnTo>
                <a:lnTo>
                  <a:pt x="123" y="96"/>
                </a:lnTo>
                <a:lnTo>
                  <a:pt x="122" y="84"/>
                </a:lnTo>
                <a:lnTo>
                  <a:pt x="121" y="69"/>
                </a:lnTo>
                <a:lnTo>
                  <a:pt x="119" y="53"/>
                </a:lnTo>
                <a:lnTo>
                  <a:pt x="118" y="37"/>
                </a:lnTo>
                <a:lnTo>
                  <a:pt x="117" y="23"/>
                </a:lnTo>
                <a:lnTo>
                  <a:pt x="115" y="10"/>
                </a:lnTo>
                <a:lnTo>
                  <a:pt x="112" y="0"/>
                </a:lnTo>
                <a:lnTo>
                  <a:pt x="93" y="0"/>
                </a:lnTo>
                <a:lnTo>
                  <a:pt x="73" y="26"/>
                </a:lnTo>
                <a:lnTo>
                  <a:pt x="70" y="28"/>
                </a:lnTo>
                <a:lnTo>
                  <a:pt x="61" y="33"/>
                </a:lnTo>
                <a:lnTo>
                  <a:pt x="48" y="41"/>
                </a:lnTo>
                <a:lnTo>
                  <a:pt x="33" y="50"/>
                </a:lnTo>
                <a:lnTo>
                  <a:pt x="27" y="55"/>
                </a:lnTo>
                <a:lnTo>
                  <a:pt x="21" y="61"/>
                </a:lnTo>
                <a:lnTo>
                  <a:pt x="18" y="66"/>
                </a:lnTo>
                <a:lnTo>
                  <a:pt x="17" y="72"/>
                </a:lnTo>
                <a:lnTo>
                  <a:pt x="16" y="78"/>
                </a:lnTo>
                <a:lnTo>
                  <a:pt x="16" y="83"/>
                </a:lnTo>
                <a:lnTo>
                  <a:pt x="18" y="88"/>
                </a:lnTo>
                <a:lnTo>
                  <a:pt x="20" y="93"/>
                </a:lnTo>
                <a:lnTo>
                  <a:pt x="21" y="96"/>
                </a:lnTo>
                <a:lnTo>
                  <a:pt x="22" y="100"/>
                </a:lnTo>
                <a:lnTo>
                  <a:pt x="22" y="104"/>
                </a:lnTo>
                <a:lnTo>
                  <a:pt x="20" y="110"/>
                </a:lnTo>
                <a:lnTo>
                  <a:pt x="18" y="117"/>
                </a:lnTo>
                <a:lnTo>
                  <a:pt x="15" y="123"/>
                </a:lnTo>
                <a:lnTo>
                  <a:pt x="11" y="130"/>
                </a:lnTo>
                <a:lnTo>
                  <a:pt x="7" y="136"/>
                </a:lnTo>
                <a:lnTo>
                  <a:pt x="3" y="146"/>
                </a:lnTo>
                <a:lnTo>
                  <a:pt x="0" y="155"/>
                </a:lnTo>
                <a:lnTo>
                  <a:pt x="0" y="164"/>
                </a:lnTo>
                <a:lnTo>
                  <a:pt x="0" y="174"/>
                </a:lnTo>
                <a:lnTo>
                  <a:pt x="1" y="176"/>
                </a:lnTo>
                <a:lnTo>
                  <a:pt x="5" y="182"/>
                </a:lnTo>
                <a:lnTo>
                  <a:pt x="8" y="185"/>
                </a:lnTo>
                <a:lnTo>
                  <a:pt x="11" y="187"/>
                </a:lnTo>
                <a:lnTo>
                  <a:pt x="15" y="187"/>
                </a:lnTo>
                <a:lnTo>
                  <a:pt x="20" y="186"/>
                </a:lnTo>
                <a:lnTo>
                  <a:pt x="31" y="177"/>
                </a:lnTo>
                <a:lnTo>
                  <a:pt x="44" y="168"/>
                </a:lnTo>
                <a:lnTo>
                  <a:pt x="55" y="163"/>
                </a:lnTo>
                <a:lnTo>
                  <a:pt x="60" y="161"/>
                </a:lnTo>
                <a:lnTo>
                  <a:pt x="73" y="149"/>
                </a:lnTo>
                <a:lnTo>
                  <a:pt x="76" y="150"/>
                </a:lnTo>
                <a:lnTo>
                  <a:pt x="84" y="155"/>
                </a:lnTo>
                <a:lnTo>
                  <a:pt x="93" y="159"/>
                </a:lnTo>
                <a:lnTo>
                  <a:pt x="99" y="161"/>
                </a:lnTo>
                <a:lnTo>
                  <a:pt x="110" y="164"/>
                </a:lnTo>
                <a:lnTo>
                  <a:pt x="126" y="170"/>
                </a:lnTo>
                <a:lnTo>
                  <a:pt x="142" y="180"/>
                </a:lnTo>
                <a:lnTo>
                  <a:pt x="153" y="186"/>
                </a:lnTo>
                <a:lnTo>
                  <a:pt x="163" y="190"/>
                </a:lnTo>
                <a:lnTo>
                  <a:pt x="179" y="199"/>
                </a:lnTo>
                <a:lnTo>
                  <a:pt x="196" y="209"/>
                </a:lnTo>
                <a:lnTo>
                  <a:pt x="206" y="216"/>
                </a:lnTo>
                <a:lnTo>
                  <a:pt x="219" y="225"/>
                </a:lnTo>
                <a:lnTo>
                  <a:pt x="232" y="235"/>
                </a:lnTo>
                <a:lnTo>
                  <a:pt x="245" y="244"/>
                </a:lnTo>
                <a:lnTo>
                  <a:pt x="252" y="247"/>
                </a:lnTo>
                <a:lnTo>
                  <a:pt x="256" y="254"/>
                </a:lnTo>
                <a:lnTo>
                  <a:pt x="266" y="265"/>
                </a:lnTo>
                <a:lnTo>
                  <a:pt x="267" y="270"/>
                </a:lnTo>
                <a:lnTo>
                  <a:pt x="268" y="274"/>
                </a:lnTo>
                <a:lnTo>
                  <a:pt x="269" y="279"/>
                </a:lnTo>
                <a:lnTo>
                  <a:pt x="269" y="283"/>
                </a:lnTo>
                <a:lnTo>
                  <a:pt x="269" y="286"/>
                </a:lnTo>
                <a:lnTo>
                  <a:pt x="269" y="289"/>
                </a:lnTo>
                <a:lnTo>
                  <a:pt x="270" y="290"/>
                </a:lnTo>
                <a:lnTo>
                  <a:pt x="273" y="291"/>
                </a:lnTo>
                <a:lnTo>
                  <a:pt x="276" y="292"/>
                </a:lnTo>
                <a:lnTo>
                  <a:pt x="284" y="296"/>
                </a:lnTo>
                <a:lnTo>
                  <a:pt x="292" y="302"/>
                </a:lnTo>
                <a:lnTo>
                  <a:pt x="301" y="309"/>
                </a:lnTo>
                <a:lnTo>
                  <a:pt x="318" y="321"/>
                </a:lnTo>
                <a:lnTo>
                  <a:pt x="325" y="32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7F7523FA-5439-4EDB-A75C-B83FD1505AB3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4917187" y="1854756"/>
            <a:ext cx="136525" cy="57150"/>
          </a:xfrm>
          <a:custGeom>
            <a:avLst/>
            <a:gdLst>
              <a:gd name="T0" fmla="*/ 2147483646 w 292"/>
              <a:gd name="T1" fmla="*/ 0 h 99"/>
              <a:gd name="T2" fmla="*/ 2147483646 w 292"/>
              <a:gd name="T3" fmla="*/ 0 h 99"/>
              <a:gd name="T4" fmla="*/ 2147483646 w 292"/>
              <a:gd name="T5" fmla="*/ 2147483646 h 99"/>
              <a:gd name="T6" fmla="*/ 2147483646 w 292"/>
              <a:gd name="T7" fmla="*/ 2147483646 h 99"/>
              <a:gd name="T8" fmla="*/ 2147483646 w 292"/>
              <a:gd name="T9" fmla="*/ 2147483646 h 99"/>
              <a:gd name="T10" fmla="*/ 2147483646 w 292"/>
              <a:gd name="T11" fmla="*/ 2147483646 h 99"/>
              <a:gd name="T12" fmla="*/ 2147483646 w 292"/>
              <a:gd name="T13" fmla="*/ 2147483646 h 99"/>
              <a:gd name="T14" fmla="*/ 2147483646 w 292"/>
              <a:gd name="T15" fmla="*/ 2147483646 h 99"/>
              <a:gd name="T16" fmla="*/ 2147483646 w 292"/>
              <a:gd name="T17" fmla="*/ 2147483646 h 99"/>
              <a:gd name="T18" fmla="*/ 2147483646 w 292"/>
              <a:gd name="T19" fmla="*/ 2147483646 h 99"/>
              <a:gd name="T20" fmla="*/ 2147483646 w 292"/>
              <a:gd name="T21" fmla="*/ 2147483646 h 99"/>
              <a:gd name="T22" fmla="*/ 2147483646 w 292"/>
              <a:gd name="T23" fmla="*/ 2147483646 h 99"/>
              <a:gd name="T24" fmla="*/ 2147483646 w 292"/>
              <a:gd name="T25" fmla="*/ 2147483646 h 99"/>
              <a:gd name="T26" fmla="*/ 2147483646 w 292"/>
              <a:gd name="T27" fmla="*/ 2147483646 h 99"/>
              <a:gd name="T28" fmla="*/ 2147483646 w 292"/>
              <a:gd name="T29" fmla="*/ 2147483646 h 99"/>
              <a:gd name="T30" fmla="*/ 2147483646 w 292"/>
              <a:gd name="T31" fmla="*/ 2147483646 h 99"/>
              <a:gd name="T32" fmla="*/ 2147483646 w 292"/>
              <a:gd name="T33" fmla="*/ 2147483646 h 99"/>
              <a:gd name="T34" fmla="*/ 2147483646 w 292"/>
              <a:gd name="T35" fmla="*/ 2147483646 h 99"/>
              <a:gd name="T36" fmla="*/ 0 w 292"/>
              <a:gd name="T37" fmla="*/ 2147483646 h 99"/>
              <a:gd name="T38" fmla="*/ 2147483646 w 292"/>
              <a:gd name="T39" fmla="*/ 2147483646 h 99"/>
              <a:gd name="T40" fmla="*/ 2147483646 w 292"/>
              <a:gd name="T41" fmla="*/ 2147483646 h 99"/>
              <a:gd name="T42" fmla="*/ 2147483646 w 292"/>
              <a:gd name="T43" fmla="*/ 2147483646 h 99"/>
              <a:gd name="T44" fmla="*/ 2147483646 w 292"/>
              <a:gd name="T45" fmla="*/ 2147483646 h 99"/>
              <a:gd name="T46" fmla="*/ 2147483646 w 292"/>
              <a:gd name="T47" fmla="*/ 2147483646 h 99"/>
              <a:gd name="T48" fmla="*/ 2147483646 w 292"/>
              <a:gd name="T49" fmla="*/ 2147483646 h 99"/>
              <a:gd name="T50" fmla="*/ 2147483646 w 292"/>
              <a:gd name="T51" fmla="*/ 2147483646 h 99"/>
              <a:gd name="T52" fmla="*/ 2147483646 w 292"/>
              <a:gd name="T53" fmla="*/ 2147483646 h 99"/>
              <a:gd name="T54" fmla="*/ 2147483646 w 292"/>
              <a:gd name="T55" fmla="*/ 2147483646 h 99"/>
              <a:gd name="T56" fmla="*/ 2147483646 w 292"/>
              <a:gd name="T57" fmla="*/ 2147483646 h 99"/>
              <a:gd name="T58" fmla="*/ 2147483646 w 292"/>
              <a:gd name="T59" fmla="*/ 2147483646 h 99"/>
              <a:gd name="T60" fmla="*/ 2147483646 w 292"/>
              <a:gd name="T61" fmla="*/ 2147483646 h 99"/>
              <a:gd name="T62" fmla="*/ 2147483646 w 292"/>
              <a:gd name="T63" fmla="*/ 2147483646 h 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92"/>
              <a:gd name="T97" fmla="*/ 0 h 99"/>
              <a:gd name="T98" fmla="*/ 292 w 292"/>
              <a:gd name="T99" fmla="*/ 99 h 9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92" h="99">
                <a:moveTo>
                  <a:pt x="113" y="0"/>
                </a:moveTo>
                <a:lnTo>
                  <a:pt x="126" y="0"/>
                </a:lnTo>
                <a:lnTo>
                  <a:pt x="138" y="0"/>
                </a:lnTo>
                <a:lnTo>
                  <a:pt x="153" y="0"/>
                </a:lnTo>
                <a:lnTo>
                  <a:pt x="172" y="0"/>
                </a:lnTo>
                <a:lnTo>
                  <a:pt x="198" y="1"/>
                </a:lnTo>
                <a:lnTo>
                  <a:pt x="224" y="3"/>
                </a:lnTo>
                <a:lnTo>
                  <a:pt x="250" y="6"/>
                </a:lnTo>
                <a:lnTo>
                  <a:pt x="279" y="7"/>
                </a:lnTo>
                <a:lnTo>
                  <a:pt x="292" y="7"/>
                </a:lnTo>
                <a:lnTo>
                  <a:pt x="292" y="14"/>
                </a:lnTo>
                <a:lnTo>
                  <a:pt x="290" y="20"/>
                </a:lnTo>
                <a:lnTo>
                  <a:pt x="288" y="27"/>
                </a:lnTo>
                <a:lnTo>
                  <a:pt x="285" y="33"/>
                </a:lnTo>
                <a:lnTo>
                  <a:pt x="281" y="45"/>
                </a:lnTo>
                <a:lnTo>
                  <a:pt x="279" y="55"/>
                </a:lnTo>
                <a:lnTo>
                  <a:pt x="153" y="62"/>
                </a:lnTo>
                <a:lnTo>
                  <a:pt x="135" y="70"/>
                </a:lnTo>
                <a:lnTo>
                  <a:pt x="111" y="83"/>
                </a:lnTo>
                <a:lnTo>
                  <a:pt x="99" y="89"/>
                </a:lnTo>
                <a:lnTo>
                  <a:pt x="86" y="94"/>
                </a:lnTo>
                <a:lnTo>
                  <a:pt x="79" y="96"/>
                </a:lnTo>
                <a:lnTo>
                  <a:pt x="72" y="97"/>
                </a:lnTo>
                <a:lnTo>
                  <a:pt x="66" y="98"/>
                </a:lnTo>
                <a:lnTo>
                  <a:pt x="60" y="99"/>
                </a:lnTo>
                <a:lnTo>
                  <a:pt x="55" y="98"/>
                </a:lnTo>
                <a:lnTo>
                  <a:pt x="51" y="97"/>
                </a:lnTo>
                <a:lnTo>
                  <a:pt x="45" y="94"/>
                </a:lnTo>
                <a:lnTo>
                  <a:pt x="41" y="92"/>
                </a:lnTo>
                <a:lnTo>
                  <a:pt x="33" y="86"/>
                </a:lnTo>
                <a:lnTo>
                  <a:pt x="26" y="80"/>
                </a:lnTo>
                <a:lnTo>
                  <a:pt x="20" y="77"/>
                </a:lnTo>
                <a:lnTo>
                  <a:pt x="11" y="72"/>
                </a:lnTo>
                <a:lnTo>
                  <a:pt x="7" y="69"/>
                </a:lnTo>
                <a:lnTo>
                  <a:pt x="3" y="64"/>
                </a:lnTo>
                <a:lnTo>
                  <a:pt x="1" y="57"/>
                </a:lnTo>
                <a:lnTo>
                  <a:pt x="0" y="49"/>
                </a:lnTo>
                <a:lnTo>
                  <a:pt x="0" y="42"/>
                </a:lnTo>
                <a:lnTo>
                  <a:pt x="0" y="28"/>
                </a:lnTo>
                <a:lnTo>
                  <a:pt x="1" y="25"/>
                </a:lnTo>
                <a:lnTo>
                  <a:pt x="2" y="22"/>
                </a:lnTo>
                <a:lnTo>
                  <a:pt x="3" y="20"/>
                </a:lnTo>
                <a:lnTo>
                  <a:pt x="5" y="18"/>
                </a:lnTo>
                <a:lnTo>
                  <a:pt x="9" y="18"/>
                </a:lnTo>
                <a:lnTo>
                  <a:pt x="11" y="19"/>
                </a:lnTo>
                <a:lnTo>
                  <a:pt x="15" y="21"/>
                </a:lnTo>
                <a:lnTo>
                  <a:pt x="20" y="25"/>
                </a:lnTo>
                <a:lnTo>
                  <a:pt x="25" y="28"/>
                </a:lnTo>
                <a:lnTo>
                  <a:pt x="30" y="30"/>
                </a:lnTo>
                <a:lnTo>
                  <a:pt x="35" y="32"/>
                </a:lnTo>
                <a:lnTo>
                  <a:pt x="40" y="33"/>
                </a:lnTo>
                <a:lnTo>
                  <a:pt x="45" y="34"/>
                </a:lnTo>
                <a:lnTo>
                  <a:pt x="49" y="34"/>
                </a:lnTo>
                <a:lnTo>
                  <a:pt x="54" y="33"/>
                </a:lnTo>
                <a:lnTo>
                  <a:pt x="58" y="32"/>
                </a:lnTo>
                <a:lnTo>
                  <a:pt x="67" y="29"/>
                </a:lnTo>
                <a:lnTo>
                  <a:pt x="75" y="25"/>
                </a:lnTo>
                <a:lnTo>
                  <a:pt x="81" y="19"/>
                </a:lnTo>
                <a:lnTo>
                  <a:pt x="87" y="13"/>
                </a:lnTo>
                <a:lnTo>
                  <a:pt x="88" y="11"/>
                </a:lnTo>
                <a:lnTo>
                  <a:pt x="91" y="8"/>
                </a:lnTo>
                <a:lnTo>
                  <a:pt x="94" y="6"/>
                </a:lnTo>
                <a:lnTo>
                  <a:pt x="100" y="3"/>
                </a:lnTo>
                <a:lnTo>
                  <a:pt x="109" y="1"/>
                </a:lnTo>
                <a:lnTo>
                  <a:pt x="113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EEFB29DF-5B13-49F9-AFDC-704F8D1ACD77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5863330" y="2572306"/>
            <a:ext cx="20638" cy="57150"/>
          </a:xfrm>
          <a:custGeom>
            <a:avLst/>
            <a:gdLst>
              <a:gd name="T0" fmla="*/ 2147483646 w 43"/>
              <a:gd name="T1" fmla="*/ 2147483646 h 93"/>
              <a:gd name="T2" fmla="*/ 2147483646 w 43"/>
              <a:gd name="T3" fmla="*/ 2147483646 h 93"/>
              <a:gd name="T4" fmla="*/ 2147483646 w 43"/>
              <a:gd name="T5" fmla="*/ 2147483646 h 93"/>
              <a:gd name="T6" fmla="*/ 2147483646 w 43"/>
              <a:gd name="T7" fmla="*/ 2147483646 h 93"/>
              <a:gd name="T8" fmla="*/ 2147483646 w 43"/>
              <a:gd name="T9" fmla="*/ 2147483646 h 93"/>
              <a:gd name="T10" fmla="*/ 2147483646 w 43"/>
              <a:gd name="T11" fmla="*/ 2147483646 h 93"/>
              <a:gd name="T12" fmla="*/ 2147483646 w 43"/>
              <a:gd name="T13" fmla="*/ 2147483646 h 93"/>
              <a:gd name="T14" fmla="*/ 2147483646 w 43"/>
              <a:gd name="T15" fmla="*/ 2147483646 h 93"/>
              <a:gd name="T16" fmla="*/ 2147483646 w 43"/>
              <a:gd name="T17" fmla="*/ 2147483646 h 93"/>
              <a:gd name="T18" fmla="*/ 2147483646 w 43"/>
              <a:gd name="T19" fmla="*/ 2147483646 h 93"/>
              <a:gd name="T20" fmla="*/ 2147483646 w 43"/>
              <a:gd name="T21" fmla="*/ 2147483646 h 93"/>
              <a:gd name="T22" fmla="*/ 2147483646 w 43"/>
              <a:gd name="T23" fmla="*/ 2147483646 h 93"/>
              <a:gd name="T24" fmla="*/ 2147483646 w 43"/>
              <a:gd name="T25" fmla="*/ 2147483646 h 93"/>
              <a:gd name="T26" fmla="*/ 2147483646 w 43"/>
              <a:gd name="T27" fmla="*/ 2147483646 h 93"/>
              <a:gd name="T28" fmla="*/ 0 w 43"/>
              <a:gd name="T29" fmla="*/ 2147483646 h 93"/>
              <a:gd name="T30" fmla="*/ 2147483646 w 43"/>
              <a:gd name="T31" fmla="*/ 2147483646 h 93"/>
              <a:gd name="T32" fmla="*/ 2147483646 w 43"/>
              <a:gd name="T33" fmla="*/ 2147483646 h 93"/>
              <a:gd name="T34" fmla="*/ 2147483646 w 43"/>
              <a:gd name="T35" fmla="*/ 2147483646 h 93"/>
              <a:gd name="T36" fmla="*/ 2147483646 w 43"/>
              <a:gd name="T37" fmla="*/ 2147483646 h 93"/>
              <a:gd name="T38" fmla="*/ 2147483646 w 43"/>
              <a:gd name="T39" fmla="*/ 2147483646 h 93"/>
              <a:gd name="T40" fmla="*/ 2147483646 w 43"/>
              <a:gd name="T41" fmla="*/ 2147483646 h 93"/>
              <a:gd name="T42" fmla="*/ 2147483646 w 43"/>
              <a:gd name="T43" fmla="*/ 2147483646 h 93"/>
              <a:gd name="T44" fmla="*/ 2147483646 w 43"/>
              <a:gd name="T45" fmla="*/ 2147483646 h 93"/>
              <a:gd name="T46" fmla="*/ 2147483646 w 43"/>
              <a:gd name="T47" fmla="*/ 2147483646 h 93"/>
              <a:gd name="T48" fmla="*/ 2147483646 w 43"/>
              <a:gd name="T49" fmla="*/ 2147483646 h 93"/>
              <a:gd name="T50" fmla="*/ 2147483646 w 43"/>
              <a:gd name="T51" fmla="*/ 2147483646 h 93"/>
              <a:gd name="T52" fmla="*/ 2147483646 w 43"/>
              <a:gd name="T53" fmla="*/ 2147483646 h 93"/>
              <a:gd name="T54" fmla="*/ 2147483646 w 43"/>
              <a:gd name="T55" fmla="*/ 0 h 93"/>
              <a:gd name="T56" fmla="*/ 2147483646 w 43"/>
              <a:gd name="T57" fmla="*/ 0 h 93"/>
              <a:gd name="T58" fmla="*/ 2147483646 w 43"/>
              <a:gd name="T59" fmla="*/ 2147483646 h 93"/>
              <a:gd name="T60" fmla="*/ 2147483646 w 43"/>
              <a:gd name="T61" fmla="*/ 2147483646 h 93"/>
              <a:gd name="T62" fmla="*/ 2147483646 w 43"/>
              <a:gd name="T63" fmla="*/ 2147483646 h 93"/>
              <a:gd name="T64" fmla="*/ 2147483646 w 43"/>
              <a:gd name="T65" fmla="*/ 2147483646 h 93"/>
              <a:gd name="T66" fmla="*/ 2147483646 w 43"/>
              <a:gd name="T67" fmla="*/ 2147483646 h 93"/>
              <a:gd name="T68" fmla="*/ 2147483646 w 43"/>
              <a:gd name="T69" fmla="*/ 2147483646 h 93"/>
              <a:gd name="T70" fmla="*/ 2147483646 w 43"/>
              <a:gd name="T71" fmla="*/ 2147483646 h 93"/>
              <a:gd name="T72" fmla="*/ 2147483646 w 43"/>
              <a:gd name="T73" fmla="*/ 2147483646 h 93"/>
              <a:gd name="T74" fmla="*/ 2147483646 w 43"/>
              <a:gd name="T75" fmla="*/ 2147483646 h 93"/>
              <a:gd name="T76" fmla="*/ 2147483646 w 43"/>
              <a:gd name="T77" fmla="*/ 2147483646 h 93"/>
              <a:gd name="T78" fmla="*/ 2147483646 w 43"/>
              <a:gd name="T79" fmla="*/ 2147483646 h 93"/>
              <a:gd name="T80" fmla="*/ 2147483646 w 43"/>
              <a:gd name="T81" fmla="*/ 2147483646 h 93"/>
              <a:gd name="T82" fmla="*/ 2147483646 w 43"/>
              <a:gd name="T83" fmla="*/ 2147483646 h 93"/>
              <a:gd name="T84" fmla="*/ 2147483646 w 43"/>
              <a:gd name="T85" fmla="*/ 2147483646 h 93"/>
              <a:gd name="T86" fmla="*/ 2147483646 w 43"/>
              <a:gd name="T87" fmla="*/ 2147483646 h 93"/>
              <a:gd name="T88" fmla="*/ 2147483646 w 43"/>
              <a:gd name="T89" fmla="*/ 2147483646 h 93"/>
              <a:gd name="T90" fmla="*/ 2147483646 w 43"/>
              <a:gd name="T91" fmla="*/ 2147483646 h 93"/>
              <a:gd name="T92" fmla="*/ 2147483646 w 43"/>
              <a:gd name="T93" fmla="*/ 2147483646 h 93"/>
              <a:gd name="T94" fmla="*/ 2147483646 w 43"/>
              <a:gd name="T95" fmla="*/ 2147483646 h 93"/>
              <a:gd name="T96" fmla="*/ 2147483646 w 43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"/>
              <a:gd name="T148" fmla="*/ 0 h 93"/>
              <a:gd name="T149" fmla="*/ 43 w 43"/>
              <a:gd name="T150" fmla="*/ 93 h 9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" h="93">
                <a:moveTo>
                  <a:pt x="39" y="93"/>
                </a:moveTo>
                <a:lnTo>
                  <a:pt x="31" y="91"/>
                </a:lnTo>
                <a:lnTo>
                  <a:pt x="26" y="89"/>
                </a:lnTo>
                <a:lnTo>
                  <a:pt x="21" y="87"/>
                </a:lnTo>
                <a:lnTo>
                  <a:pt x="18" y="84"/>
                </a:lnTo>
                <a:lnTo>
                  <a:pt x="15" y="79"/>
                </a:lnTo>
                <a:lnTo>
                  <a:pt x="14" y="73"/>
                </a:lnTo>
                <a:lnTo>
                  <a:pt x="13" y="65"/>
                </a:lnTo>
                <a:lnTo>
                  <a:pt x="11" y="55"/>
                </a:lnTo>
                <a:lnTo>
                  <a:pt x="11" y="48"/>
                </a:lnTo>
                <a:lnTo>
                  <a:pt x="9" y="42"/>
                </a:lnTo>
                <a:lnTo>
                  <a:pt x="6" y="38"/>
                </a:lnTo>
                <a:lnTo>
                  <a:pt x="4" y="36"/>
                </a:lnTo>
                <a:lnTo>
                  <a:pt x="2" y="34"/>
                </a:lnTo>
                <a:lnTo>
                  <a:pt x="0" y="32"/>
                </a:lnTo>
                <a:lnTo>
                  <a:pt x="2" y="29"/>
                </a:lnTo>
                <a:lnTo>
                  <a:pt x="5" y="24"/>
                </a:lnTo>
                <a:lnTo>
                  <a:pt x="6" y="28"/>
                </a:lnTo>
                <a:lnTo>
                  <a:pt x="7" y="29"/>
                </a:lnTo>
                <a:lnTo>
                  <a:pt x="8" y="30"/>
                </a:lnTo>
                <a:lnTo>
                  <a:pt x="9" y="29"/>
                </a:lnTo>
                <a:lnTo>
                  <a:pt x="11" y="25"/>
                </a:lnTo>
                <a:lnTo>
                  <a:pt x="14" y="19"/>
                </a:lnTo>
                <a:lnTo>
                  <a:pt x="16" y="12"/>
                </a:lnTo>
                <a:lnTo>
                  <a:pt x="20" y="6"/>
                </a:lnTo>
                <a:lnTo>
                  <a:pt x="22" y="4"/>
                </a:lnTo>
                <a:lnTo>
                  <a:pt x="25" y="2"/>
                </a:lnTo>
                <a:lnTo>
                  <a:pt x="28" y="0"/>
                </a:lnTo>
                <a:lnTo>
                  <a:pt x="32" y="0"/>
                </a:lnTo>
                <a:lnTo>
                  <a:pt x="33" y="10"/>
                </a:lnTo>
                <a:lnTo>
                  <a:pt x="33" y="16"/>
                </a:lnTo>
                <a:lnTo>
                  <a:pt x="33" y="20"/>
                </a:lnTo>
                <a:lnTo>
                  <a:pt x="32" y="23"/>
                </a:lnTo>
                <a:lnTo>
                  <a:pt x="32" y="27"/>
                </a:lnTo>
                <a:lnTo>
                  <a:pt x="32" y="31"/>
                </a:lnTo>
                <a:lnTo>
                  <a:pt x="35" y="36"/>
                </a:lnTo>
                <a:lnTo>
                  <a:pt x="39" y="43"/>
                </a:lnTo>
                <a:lnTo>
                  <a:pt x="38" y="44"/>
                </a:lnTo>
                <a:lnTo>
                  <a:pt x="37" y="45"/>
                </a:lnTo>
                <a:lnTo>
                  <a:pt x="37" y="48"/>
                </a:lnTo>
                <a:lnTo>
                  <a:pt x="38" y="51"/>
                </a:lnTo>
                <a:lnTo>
                  <a:pt x="39" y="59"/>
                </a:lnTo>
                <a:lnTo>
                  <a:pt x="41" y="68"/>
                </a:lnTo>
                <a:lnTo>
                  <a:pt x="42" y="76"/>
                </a:lnTo>
                <a:lnTo>
                  <a:pt x="43" y="85"/>
                </a:lnTo>
                <a:lnTo>
                  <a:pt x="43" y="88"/>
                </a:lnTo>
                <a:lnTo>
                  <a:pt x="42" y="91"/>
                </a:lnTo>
                <a:lnTo>
                  <a:pt x="40" y="92"/>
                </a:lnTo>
                <a:lnTo>
                  <a:pt x="39" y="9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AFA584DD-5CAD-46CF-9815-1E0ACA1FA1FF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5993512" y="2577068"/>
            <a:ext cx="15875" cy="57150"/>
          </a:xfrm>
          <a:custGeom>
            <a:avLst/>
            <a:gdLst>
              <a:gd name="T0" fmla="*/ 2147483646 w 40"/>
              <a:gd name="T1" fmla="*/ 2147483646 h 56"/>
              <a:gd name="T2" fmla="*/ 2147483646 w 40"/>
              <a:gd name="T3" fmla="*/ 2147483646 h 56"/>
              <a:gd name="T4" fmla="*/ 2147483646 w 40"/>
              <a:gd name="T5" fmla="*/ 2147483646 h 56"/>
              <a:gd name="T6" fmla="*/ 2147483646 w 40"/>
              <a:gd name="T7" fmla="*/ 2147483646 h 56"/>
              <a:gd name="T8" fmla="*/ 2147483646 w 40"/>
              <a:gd name="T9" fmla="*/ 2147483646 h 56"/>
              <a:gd name="T10" fmla="*/ 2147483646 w 40"/>
              <a:gd name="T11" fmla="*/ 2147483646 h 56"/>
              <a:gd name="T12" fmla="*/ 0 w 40"/>
              <a:gd name="T13" fmla="*/ 2147483646 h 56"/>
              <a:gd name="T14" fmla="*/ 2147483646 w 40"/>
              <a:gd name="T15" fmla="*/ 2147483646 h 56"/>
              <a:gd name="T16" fmla="*/ 2147483646 w 40"/>
              <a:gd name="T17" fmla="*/ 0 h 56"/>
              <a:gd name="T18" fmla="*/ 2147483646 w 40"/>
              <a:gd name="T19" fmla="*/ 2147483646 h 56"/>
              <a:gd name="T20" fmla="*/ 2147483646 w 40"/>
              <a:gd name="T21" fmla="*/ 2147483646 h 56"/>
              <a:gd name="T22" fmla="*/ 2147483646 w 40"/>
              <a:gd name="T23" fmla="*/ 2147483646 h 56"/>
              <a:gd name="T24" fmla="*/ 2147483646 w 40"/>
              <a:gd name="T25" fmla="*/ 2147483646 h 56"/>
              <a:gd name="T26" fmla="*/ 2147483646 w 40"/>
              <a:gd name="T27" fmla="*/ 2147483646 h 56"/>
              <a:gd name="T28" fmla="*/ 2147483646 w 40"/>
              <a:gd name="T29" fmla="*/ 2147483646 h 56"/>
              <a:gd name="T30" fmla="*/ 2147483646 w 40"/>
              <a:gd name="T31" fmla="*/ 2147483646 h 56"/>
              <a:gd name="T32" fmla="*/ 2147483646 w 40"/>
              <a:gd name="T33" fmla="*/ 2147483646 h 56"/>
              <a:gd name="T34" fmla="*/ 2147483646 w 40"/>
              <a:gd name="T35" fmla="*/ 2147483646 h 56"/>
              <a:gd name="T36" fmla="*/ 2147483646 w 40"/>
              <a:gd name="T37" fmla="*/ 2147483646 h 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0"/>
              <a:gd name="T58" fmla="*/ 0 h 56"/>
              <a:gd name="T59" fmla="*/ 40 w 40"/>
              <a:gd name="T60" fmla="*/ 56 h 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0" h="56">
                <a:moveTo>
                  <a:pt x="40" y="56"/>
                </a:moveTo>
                <a:lnTo>
                  <a:pt x="37" y="46"/>
                </a:lnTo>
                <a:lnTo>
                  <a:pt x="33" y="38"/>
                </a:lnTo>
                <a:lnTo>
                  <a:pt x="28" y="32"/>
                </a:lnTo>
                <a:lnTo>
                  <a:pt x="23" y="28"/>
                </a:lnTo>
                <a:lnTo>
                  <a:pt x="11" y="21"/>
                </a:lnTo>
                <a:lnTo>
                  <a:pt x="0" y="12"/>
                </a:lnTo>
                <a:lnTo>
                  <a:pt x="13" y="4"/>
                </a:lnTo>
                <a:lnTo>
                  <a:pt x="20" y="0"/>
                </a:lnTo>
                <a:lnTo>
                  <a:pt x="28" y="12"/>
                </a:lnTo>
                <a:lnTo>
                  <a:pt x="35" y="22"/>
                </a:lnTo>
                <a:lnTo>
                  <a:pt x="37" y="25"/>
                </a:lnTo>
                <a:lnTo>
                  <a:pt x="39" y="29"/>
                </a:lnTo>
                <a:lnTo>
                  <a:pt x="39" y="33"/>
                </a:lnTo>
                <a:lnTo>
                  <a:pt x="40" y="37"/>
                </a:lnTo>
                <a:lnTo>
                  <a:pt x="40" y="44"/>
                </a:lnTo>
                <a:lnTo>
                  <a:pt x="40" y="46"/>
                </a:lnTo>
                <a:lnTo>
                  <a:pt x="40" y="49"/>
                </a:lnTo>
                <a:lnTo>
                  <a:pt x="40" y="5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8ADB7D33-2B31-4F9A-8E6B-C5C22C36A270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7622287" y="3234293"/>
            <a:ext cx="47625" cy="57150"/>
          </a:xfrm>
          <a:custGeom>
            <a:avLst/>
            <a:gdLst>
              <a:gd name="T0" fmla="*/ 0 w 106"/>
              <a:gd name="T1" fmla="*/ 2147483646 h 71"/>
              <a:gd name="T2" fmla="*/ 2147483646 w 106"/>
              <a:gd name="T3" fmla="*/ 2147483646 h 71"/>
              <a:gd name="T4" fmla="*/ 2147483646 w 106"/>
              <a:gd name="T5" fmla="*/ 2147483646 h 71"/>
              <a:gd name="T6" fmla="*/ 2147483646 w 106"/>
              <a:gd name="T7" fmla="*/ 2147483646 h 71"/>
              <a:gd name="T8" fmla="*/ 2147483646 w 106"/>
              <a:gd name="T9" fmla="*/ 2147483646 h 71"/>
              <a:gd name="T10" fmla="*/ 2147483646 w 106"/>
              <a:gd name="T11" fmla="*/ 2147483646 h 71"/>
              <a:gd name="T12" fmla="*/ 2147483646 w 106"/>
              <a:gd name="T13" fmla="*/ 2147483646 h 71"/>
              <a:gd name="T14" fmla="*/ 2147483646 w 106"/>
              <a:gd name="T15" fmla="*/ 2147483646 h 71"/>
              <a:gd name="T16" fmla="*/ 2147483646 w 106"/>
              <a:gd name="T17" fmla="*/ 0 h 71"/>
              <a:gd name="T18" fmla="*/ 2147483646 w 106"/>
              <a:gd name="T19" fmla="*/ 2147483646 h 71"/>
              <a:gd name="T20" fmla="*/ 2147483646 w 106"/>
              <a:gd name="T21" fmla="*/ 2147483646 h 71"/>
              <a:gd name="T22" fmla="*/ 2147483646 w 106"/>
              <a:gd name="T23" fmla="*/ 2147483646 h 71"/>
              <a:gd name="T24" fmla="*/ 2147483646 w 106"/>
              <a:gd name="T25" fmla="*/ 2147483646 h 71"/>
              <a:gd name="T26" fmla="*/ 2147483646 w 106"/>
              <a:gd name="T27" fmla="*/ 2147483646 h 71"/>
              <a:gd name="T28" fmla="*/ 2147483646 w 106"/>
              <a:gd name="T29" fmla="*/ 2147483646 h 71"/>
              <a:gd name="T30" fmla="*/ 2147483646 w 106"/>
              <a:gd name="T31" fmla="*/ 2147483646 h 71"/>
              <a:gd name="T32" fmla="*/ 2147483646 w 106"/>
              <a:gd name="T33" fmla="*/ 2147483646 h 71"/>
              <a:gd name="T34" fmla="*/ 2147483646 w 106"/>
              <a:gd name="T35" fmla="*/ 2147483646 h 71"/>
              <a:gd name="T36" fmla="*/ 2147483646 w 106"/>
              <a:gd name="T37" fmla="*/ 2147483646 h 71"/>
              <a:gd name="T38" fmla="*/ 2147483646 w 106"/>
              <a:gd name="T39" fmla="*/ 2147483646 h 71"/>
              <a:gd name="T40" fmla="*/ 2147483646 w 106"/>
              <a:gd name="T41" fmla="*/ 2147483646 h 71"/>
              <a:gd name="T42" fmla="*/ 2147483646 w 106"/>
              <a:gd name="T43" fmla="*/ 2147483646 h 71"/>
              <a:gd name="T44" fmla="*/ 2147483646 w 106"/>
              <a:gd name="T45" fmla="*/ 2147483646 h 71"/>
              <a:gd name="T46" fmla="*/ 2147483646 w 106"/>
              <a:gd name="T47" fmla="*/ 2147483646 h 71"/>
              <a:gd name="T48" fmla="*/ 2147483646 w 106"/>
              <a:gd name="T49" fmla="*/ 2147483646 h 71"/>
              <a:gd name="T50" fmla="*/ 2147483646 w 106"/>
              <a:gd name="T51" fmla="*/ 2147483646 h 71"/>
              <a:gd name="T52" fmla="*/ 2147483646 w 106"/>
              <a:gd name="T53" fmla="*/ 2147483646 h 71"/>
              <a:gd name="T54" fmla="*/ 2147483646 w 106"/>
              <a:gd name="T55" fmla="*/ 2147483646 h 71"/>
              <a:gd name="T56" fmla="*/ 2147483646 w 106"/>
              <a:gd name="T57" fmla="*/ 2147483646 h 71"/>
              <a:gd name="T58" fmla="*/ 2147483646 w 106"/>
              <a:gd name="T59" fmla="*/ 2147483646 h 71"/>
              <a:gd name="T60" fmla="*/ 2147483646 w 106"/>
              <a:gd name="T61" fmla="*/ 2147483646 h 71"/>
              <a:gd name="T62" fmla="*/ 2147483646 w 106"/>
              <a:gd name="T63" fmla="*/ 2147483646 h 71"/>
              <a:gd name="T64" fmla="*/ 2147483646 w 106"/>
              <a:gd name="T65" fmla="*/ 2147483646 h 71"/>
              <a:gd name="T66" fmla="*/ 2147483646 w 106"/>
              <a:gd name="T67" fmla="*/ 2147483646 h 71"/>
              <a:gd name="T68" fmla="*/ 2147483646 w 106"/>
              <a:gd name="T69" fmla="*/ 2147483646 h 71"/>
              <a:gd name="T70" fmla="*/ 2147483646 w 106"/>
              <a:gd name="T71" fmla="*/ 2147483646 h 71"/>
              <a:gd name="T72" fmla="*/ 2147483646 w 106"/>
              <a:gd name="T73" fmla="*/ 2147483646 h 71"/>
              <a:gd name="T74" fmla="*/ 2147483646 w 106"/>
              <a:gd name="T75" fmla="*/ 2147483646 h 71"/>
              <a:gd name="T76" fmla="*/ 2147483646 w 106"/>
              <a:gd name="T77" fmla="*/ 2147483646 h 71"/>
              <a:gd name="T78" fmla="*/ 2147483646 w 106"/>
              <a:gd name="T79" fmla="*/ 2147483646 h 71"/>
              <a:gd name="T80" fmla="*/ 2147483646 w 106"/>
              <a:gd name="T81" fmla="*/ 2147483646 h 71"/>
              <a:gd name="T82" fmla="*/ 2147483646 w 106"/>
              <a:gd name="T83" fmla="*/ 2147483646 h 71"/>
              <a:gd name="T84" fmla="*/ 2147483646 w 106"/>
              <a:gd name="T85" fmla="*/ 2147483646 h 71"/>
              <a:gd name="T86" fmla="*/ 2147483646 w 106"/>
              <a:gd name="T87" fmla="*/ 2147483646 h 71"/>
              <a:gd name="T88" fmla="*/ 2147483646 w 106"/>
              <a:gd name="T89" fmla="*/ 2147483646 h 71"/>
              <a:gd name="T90" fmla="*/ 0 w 106"/>
              <a:gd name="T91" fmla="*/ 2147483646 h 7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6"/>
              <a:gd name="T139" fmla="*/ 0 h 71"/>
              <a:gd name="T140" fmla="*/ 106 w 106"/>
              <a:gd name="T141" fmla="*/ 71 h 71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6" h="71">
                <a:moveTo>
                  <a:pt x="0" y="7"/>
                </a:moveTo>
                <a:lnTo>
                  <a:pt x="12" y="10"/>
                </a:lnTo>
                <a:lnTo>
                  <a:pt x="24" y="12"/>
                </a:lnTo>
                <a:lnTo>
                  <a:pt x="35" y="13"/>
                </a:lnTo>
                <a:lnTo>
                  <a:pt x="45" y="13"/>
                </a:lnTo>
                <a:lnTo>
                  <a:pt x="54" y="11"/>
                </a:lnTo>
                <a:lnTo>
                  <a:pt x="61" y="8"/>
                </a:lnTo>
                <a:lnTo>
                  <a:pt x="68" y="5"/>
                </a:lnTo>
                <a:lnTo>
                  <a:pt x="74" y="0"/>
                </a:lnTo>
                <a:lnTo>
                  <a:pt x="84" y="16"/>
                </a:lnTo>
                <a:lnTo>
                  <a:pt x="94" y="30"/>
                </a:lnTo>
                <a:lnTo>
                  <a:pt x="101" y="44"/>
                </a:lnTo>
                <a:lnTo>
                  <a:pt x="105" y="55"/>
                </a:lnTo>
                <a:lnTo>
                  <a:pt x="106" y="60"/>
                </a:lnTo>
                <a:lnTo>
                  <a:pt x="106" y="63"/>
                </a:lnTo>
                <a:lnTo>
                  <a:pt x="105" y="67"/>
                </a:lnTo>
                <a:lnTo>
                  <a:pt x="103" y="69"/>
                </a:lnTo>
                <a:lnTo>
                  <a:pt x="101" y="70"/>
                </a:lnTo>
                <a:lnTo>
                  <a:pt x="98" y="70"/>
                </a:lnTo>
                <a:lnTo>
                  <a:pt x="92" y="70"/>
                </a:lnTo>
                <a:lnTo>
                  <a:pt x="87" y="68"/>
                </a:lnTo>
                <a:lnTo>
                  <a:pt x="74" y="70"/>
                </a:lnTo>
                <a:lnTo>
                  <a:pt x="63" y="71"/>
                </a:lnTo>
                <a:lnTo>
                  <a:pt x="53" y="69"/>
                </a:lnTo>
                <a:lnTo>
                  <a:pt x="45" y="66"/>
                </a:lnTo>
                <a:lnTo>
                  <a:pt x="37" y="62"/>
                </a:lnTo>
                <a:lnTo>
                  <a:pt x="32" y="57"/>
                </a:lnTo>
                <a:lnTo>
                  <a:pt x="27" y="51"/>
                </a:lnTo>
                <a:lnTo>
                  <a:pt x="24" y="45"/>
                </a:lnTo>
                <a:lnTo>
                  <a:pt x="21" y="38"/>
                </a:lnTo>
                <a:lnTo>
                  <a:pt x="20" y="30"/>
                </a:lnTo>
                <a:lnTo>
                  <a:pt x="19" y="24"/>
                </a:lnTo>
                <a:lnTo>
                  <a:pt x="18" y="19"/>
                </a:lnTo>
                <a:lnTo>
                  <a:pt x="18" y="14"/>
                </a:lnTo>
                <a:lnTo>
                  <a:pt x="19" y="10"/>
                </a:lnTo>
                <a:lnTo>
                  <a:pt x="20" y="7"/>
                </a:lnTo>
                <a:lnTo>
                  <a:pt x="21" y="7"/>
                </a:lnTo>
                <a:lnTo>
                  <a:pt x="20" y="10"/>
                </a:lnTo>
                <a:lnTo>
                  <a:pt x="19" y="16"/>
                </a:lnTo>
                <a:lnTo>
                  <a:pt x="19" y="17"/>
                </a:lnTo>
                <a:lnTo>
                  <a:pt x="20" y="17"/>
                </a:lnTo>
                <a:lnTo>
                  <a:pt x="21" y="17"/>
                </a:lnTo>
                <a:lnTo>
                  <a:pt x="23" y="13"/>
                </a:lnTo>
                <a:lnTo>
                  <a:pt x="27" y="7"/>
                </a:lnTo>
                <a:lnTo>
                  <a:pt x="0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41">
            <a:extLst>
              <a:ext uri="{FF2B5EF4-FFF2-40B4-BE49-F238E27FC236}">
                <a16:creationId xmlns:a16="http://schemas.microsoft.com/office/drawing/2014/main" id="{17DC8919-D250-4DE8-8105-A731572CDCC3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2693100" y="2839012"/>
            <a:ext cx="34925" cy="58737"/>
          </a:xfrm>
          <a:custGeom>
            <a:avLst/>
            <a:gdLst>
              <a:gd name="T0" fmla="*/ 0 w 80"/>
              <a:gd name="T1" fmla="*/ 2147483646 h 34"/>
              <a:gd name="T2" fmla="*/ 2147483646 w 80"/>
              <a:gd name="T3" fmla="*/ 2147483646 h 34"/>
              <a:gd name="T4" fmla="*/ 2147483646 w 80"/>
              <a:gd name="T5" fmla="*/ 2147483646 h 34"/>
              <a:gd name="T6" fmla="*/ 2147483646 w 80"/>
              <a:gd name="T7" fmla="*/ 2147483646 h 34"/>
              <a:gd name="T8" fmla="*/ 2147483646 w 80"/>
              <a:gd name="T9" fmla="*/ 2147483646 h 34"/>
              <a:gd name="T10" fmla="*/ 2147483646 w 80"/>
              <a:gd name="T11" fmla="*/ 2147483646 h 34"/>
              <a:gd name="T12" fmla="*/ 2147483646 w 80"/>
              <a:gd name="T13" fmla="*/ 2147483646 h 34"/>
              <a:gd name="T14" fmla="*/ 2147483646 w 80"/>
              <a:gd name="T15" fmla="*/ 2147483646 h 34"/>
              <a:gd name="T16" fmla="*/ 2147483646 w 80"/>
              <a:gd name="T17" fmla="*/ 2147483646 h 34"/>
              <a:gd name="T18" fmla="*/ 2147483646 w 80"/>
              <a:gd name="T19" fmla="*/ 2147483646 h 34"/>
              <a:gd name="T20" fmla="*/ 2147483646 w 80"/>
              <a:gd name="T21" fmla="*/ 2147483646 h 34"/>
              <a:gd name="T22" fmla="*/ 2147483646 w 80"/>
              <a:gd name="T23" fmla="*/ 2147483646 h 34"/>
              <a:gd name="T24" fmla="*/ 2147483646 w 80"/>
              <a:gd name="T25" fmla="*/ 2147483646 h 34"/>
              <a:gd name="T26" fmla="*/ 2147483646 w 80"/>
              <a:gd name="T27" fmla="*/ 2147483646 h 34"/>
              <a:gd name="T28" fmla="*/ 2147483646 w 80"/>
              <a:gd name="T29" fmla="*/ 2147483646 h 34"/>
              <a:gd name="T30" fmla="*/ 2147483646 w 80"/>
              <a:gd name="T31" fmla="*/ 2147483646 h 34"/>
              <a:gd name="T32" fmla="*/ 2147483646 w 80"/>
              <a:gd name="T33" fmla="*/ 2147483646 h 34"/>
              <a:gd name="T34" fmla="*/ 2147483646 w 80"/>
              <a:gd name="T35" fmla="*/ 2147483646 h 34"/>
              <a:gd name="T36" fmla="*/ 2147483646 w 80"/>
              <a:gd name="T37" fmla="*/ 2147483646 h 34"/>
              <a:gd name="T38" fmla="*/ 2147483646 w 80"/>
              <a:gd name="T39" fmla="*/ 0 h 34"/>
              <a:gd name="T40" fmla="*/ 2147483646 w 80"/>
              <a:gd name="T41" fmla="*/ 0 h 34"/>
              <a:gd name="T42" fmla="*/ 2147483646 w 80"/>
              <a:gd name="T43" fmla="*/ 2147483646 h 34"/>
              <a:gd name="T44" fmla="*/ 2147483646 w 80"/>
              <a:gd name="T45" fmla="*/ 2147483646 h 34"/>
              <a:gd name="T46" fmla="*/ 2147483646 w 80"/>
              <a:gd name="T47" fmla="*/ 2147483646 h 34"/>
              <a:gd name="T48" fmla="*/ 2147483646 w 80"/>
              <a:gd name="T49" fmla="*/ 2147483646 h 34"/>
              <a:gd name="T50" fmla="*/ 2147483646 w 80"/>
              <a:gd name="T51" fmla="*/ 2147483646 h 34"/>
              <a:gd name="T52" fmla="*/ 2147483646 w 80"/>
              <a:gd name="T53" fmla="*/ 2147483646 h 34"/>
              <a:gd name="T54" fmla="*/ 2147483646 w 80"/>
              <a:gd name="T55" fmla="*/ 2147483646 h 34"/>
              <a:gd name="T56" fmla="*/ 2147483646 w 80"/>
              <a:gd name="T57" fmla="*/ 2147483646 h 34"/>
              <a:gd name="T58" fmla="*/ 2147483646 w 80"/>
              <a:gd name="T59" fmla="*/ 2147483646 h 34"/>
              <a:gd name="T60" fmla="*/ 0 w 80"/>
              <a:gd name="T61" fmla="*/ 2147483646 h 3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80"/>
              <a:gd name="T94" fmla="*/ 0 h 34"/>
              <a:gd name="T95" fmla="*/ 80 w 80"/>
              <a:gd name="T96" fmla="*/ 34 h 3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80" h="34">
                <a:moveTo>
                  <a:pt x="0" y="15"/>
                </a:moveTo>
                <a:lnTo>
                  <a:pt x="1" y="19"/>
                </a:lnTo>
                <a:lnTo>
                  <a:pt x="2" y="21"/>
                </a:lnTo>
                <a:lnTo>
                  <a:pt x="4" y="24"/>
                </a:lnTo>
                <a:lnTo>
                  <a:pt x="7" y="26"/>
                </a:lnTo>
                <a:lnTo>
                  <a:pt x="13" y="29"/>
                </a:lnTo>
                <a:lnTo>
                  <a:pt x="22" y="31"/>
                </a:lnTo>
                <a:lnTo>
                  <a:pt x="40" y="33"/>
                </a:lnTo>
                <a:lnTo>
                  <a:pt x="54" y="34"/>
                </a:lnTo>
                <a:lnTo>
                  <a:pt x="58" y="33"/>
                </a:lnTo>
                <a:lnTo>
                  <a:pt x="62" y="32"/>
                </a:lnTo>
                <a:lnTo>
                  <a:pt x="65" y="29"/>
                </a:lnTo>
                <a:lnTo>
                  <a:pt x="67" y="27"/>
                </a:lnTo>
                <a:lnTo>
                  <a:pt x="73" y="21"/>
                </a:lnTo>
                <a:lnTo>
                  <a:pt x="80" y="15"/>
                </a:lnTo>
                <a:lnTo>
                  <a:pt x="75" y="10"/>
                </a:lnTo>
                <a:lnTo>
                  <a:pt x="70" y="7"/>
                </a:lnTo>
                <a:lnTo>
                  <a:pt x="65" y="4"/>
                </a:lnTo>
                <a:lnTo>
                  <a:pt x="60" y="2"/>
                </a:lnTo>
                <a:lnTo>
                  <a:pt x="55" y="0"/>
                </a:lnTo>
                <a:lnTo>
                  <a:pt x="51" y="0"/>
                </a:lnTo>
                <a:lnTo>
                  <a:pt x="45" y="1"/>
                </a:lnTo>
                <a:lnTo>
                  <a:pt x="41" y="2"/>
                </a:lnTo>
                <a:lnTo>
                  <a:pt x="34" y="2"/>
                </a:lnTo>
                <a:lnTo>
                  <a:pt x="21" y="2"/>
                </a:lnTo>
                <a:lnTo>
                  <a:pt x="13" y="3"/>
                </a:lnTo>
                <a:lnTo>
                  <a:pt x="7" y="5"/>
                </a:lnTo>
                <a:lnTo>
                  <a:pt x="4" y="7"/>
                </a:lnTo>
                <a:lnTo>
                  <a:pt x="2" y="9"/>
                </a:lnTo>
                <a:lnTo>
                  <a:pt x="1" y="11"/>
                </a:lnTo>
                <a:lnTo>
                  <a:pt x="0" y="1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 42">
            <a:extLst>
              <a:ext uri="{FF2B5EF4-FFF2-40B4-BE49-F238E27FC236}">
                <a16:creationId xmlns:a16="http://schemas.microsoft.com/office/drawing/2014/main" id="{FED8BC55-38F9-4FB5-9916-1091290EFBA9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2753425" y="2845363"/>
            <a:ext cx="3175" cy="58737"/>
          </a:xfrm>
          <a:custGeom>
            <a:avLst/>
            <a:gdLst>
              <a:gd name="T0" fmla="*/ 0 w 7"/>
              <a:gd name="T1" fmla="*/ 0 h 13"/>
              <a:gd name="T2" fmla="*/ 2147483646 w 7"/>
              <a:gd name="T3" fmla="*/ 2147483646 h 13"/>
              <a:gd name="T4" fmla="*/ 2147483646 w 7"/>
              <a:gd name="T5" fmla="*/ 2147483646 h 13"/>
              <a:gd name="T6" fmla="*/ 0 60000 65536"/>
              <a:gd name="T7" fmla="*/ 0 60000 65536"/>
              <a:gd name="T8" fmla="*/ 0 60000 65536"/>
              <a:gd name="T9" fmla="*/ 0 w 7"/>
              <a:gd name="T10" fmla="*/ 0 h 13"/>
              <a:gd name="T11" fmla="*/ 7 w 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13">
                <a:moveTo>
                  <a:pt x="0" y="0"/>
                </a:moveTo>
                <a:lnTo>
                  <a:pt x="7" y="13"/>
                </a:lnTo>
                <a:lnTo>
                  <a:pt x="7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Freeform 43">
            <a:extLst>
              <a:ext uri="{FF2B5EF4-FFF2-40B4-BE49-F238E27FC236}">
                <a16:creationId xmlns:a16="http://schemas.microsoft.com/office/drawing/2014/main" id="{2488E6FF-DCA1-41D5-841B-AD532E17ED1C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2767705" y="2846943"/>
            <a:ext cx="7938" cy="58738"/>
          </a:xfrm>
          <a:custGeom>
            <a:avLst/>
            <a:gdLst>
              <a:gd name="T0" fmla="*/ 0 w 20"/>
              <a:gd name="T1" fmla="*/ 0 h 6"/>
              <a:gd name="T2" fmla="*/ 2147483646 w 20"/>
              <a:gd name="T3" fmla="*/ 2147483646 h 6"/>
              <a:gd name="T4" fmla="*/ 2147483646 w 20"/>
              <a:gd name="T5" fmla="*/ 2147483646 h 6"/>
              <a:gd name="T6" fmla="*/ 0 w 20"/>
              <a:gd name="T7" fmla="*/ 0 h 6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6"/>
              <a:gd name="T14" fmla="*/ 20 w 20"/>
              <a:gd name="T15" fmla="*/ 6 h 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6">
                <a:moveTo>
                  <a:pt x="0" y="0"/>
                </a:moveTo>
                <a:lnTo>
                  <a:pt x="7" y="3"/>
                </a:lnTo>
                <a:lnTo>
                  <a:pt x="20" y="6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 44">
            <a:extLst>
              <a:ext uri="{FF2B5EF4-FFF2-40B4-BE49-F238E27FC236}">
                <a16:creationId xmlns:a16="http://schemas.microsoft.com/office/drawing/2014/main" id="{412FC918-66DF-47CB-BC8A-4402AB45E392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2783587" y="2837418"/>
            <a:ext cx="9525" cy="57150"/>
          </a:xfrm>
          <a:custGeom>
            <a:avLst/>
            <a:gdLst>
              <a:gd name="T0" fmla="*/ 0 w 14"/>
              <a:gd name="T1" fmla="*/ 2147483646 h 12"/>
              <a:gd name="T2" fmla="*/ 2147483646 w 14"/>
              <a:gd name="T3" fmla="*/ 0 h 12"/>
              <a:gd name="T4" fmla="*/ 0 w 14"/>
              <a:gd name="T5" fmla="*/ 2147483646 h 12"/>
              <a:gd name="T6" fmla="*/ 0 60000 65536"/>
              <a:gd name="T7" fmla="*/ 0 60000 65536"/>
              <a:gd name="T8" fmla="*/ 0 60000 65536"/>
              <a:gd name="T9" fmla="*/ 0 w 14"/>
              <a:gd name="T10" fmla="*/ 0 h 12"/>
              <a:gd name="T11" fmla="*/ 14 w 14"/>
              <a:gd name="T12" fmla="*/ 12 h 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" h="12">
                <a:moveTo>
                  <a:pt x="0" y="12"/>
                </a:moveTo>
                <a:lnTo>
                  <a:pt x="14" y="0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5">
            <a:extLst>
              <a:ext uri="{FF2B5EF4-FFF2-40B4-BE49-F238E27FC236}">
                <a16:creationId xmlns:a16="http://schemas.microsoft.com/office/drawing/2014/main" id="{1FCFCB99-8208-471E-A3C6-DCA8598D0D78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2761362" y="2829487"/>
            <a:ext cx="11113" cy="58737"/>
          </a:xfrm>
          <a:custGeom>
            <a:avLst/>
            <a:gdLst>
              <a:gd name="T0" fmla="*/ 0 w 27"/>
              <a:gd name="T1" fmla="*/ 0 h 7"/>
              <a:gd name="T2" fmla="*/ 0 w 27"/>
              <a:gd name="T3" fmla="*/ 2147483646 h 7"/>
              <a:gd name="T4" fmla="*/ 2147483646 w 27"/>
              <a:gd name="T5" fmla="*/ 2147483646 h 7"/>
              <a:gd name="T6" fmla="*/ 2147483646 w 27"/>
              <a:gd name="T7" fmla="*/ 2147483646 h 7"/>
              <a:gd name="T8" fmla="*/ 2147483646 w 27"/>
              <a:gd name="T9" fmla="*/ 2147483646 h 7"/>
              <a:gd name="T10" fmla="*/ 2147483646 w 27"/>
              <a:gd name="T11" fmla="*/ 2147483646 h 7"/>
              <a:gd name="T12" fmla="*/ 2147483646 w 27"/>
              <a:gd name="T13" fmla="*/ 2147483646 h 7"/>
              <a:gd name="T14" fmla="*/ 2147483646 w 27"/>
              <a:gd name="T15" fmla="*/ 2147483646 h 7"/>
              <a:gd name="T16" fmla="*/ 2147483646 w 27"/>
              <a:gd name="T17" fmla="*/ 0 h 7"/>
              <a:gd name="T18" fmla="*/ 0 w 27"/>
              <a:gd name="T19" fmla="*/ 0 h 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"/>
              <a:gd name="T31" fmla="*/ 0 h 7"/>
              <a:gd name="T32" fmla="*/ 27 w 27"/>
              <a:gd name="T33" fmla="*/ 7 h 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" h="7">
                <a:moveTo>
                  <a:pt x="0" y="0"/>
                </a:moveTo>
                <a:lnTo>
                  <a:pt x="0" y="4"/>
                </a:lnTo>
                <a:lnTo>
                  <a:pt x="2" y="6"/>
                </a:lnTo>
                <a:lnTo>
                  <a:pt x="7" y="7"/>
                </a:lnTo>
                <a:lnTo>
                  <a:pt x="10" y="7"/>
                </a:lnTo>
                <a:lnTo>
                  <a:pt x="15" y="6"/>
                </a:lnTo>
                <a:lnTo>
                  <a:pt x="19" y="4"/>
                </a:lnTo>
                <a:lnTo>
                  <a:pt x="23" y="2"/>
                </a:lnTo>
                <a:lnTo>
                  <a:pt x="2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" name="Freeform 46">
            <a:extLst>
              <a:ext uri="{FF2B5EF4-FFF2-40B4-BE49-F238E27FC236}">
                <a16:creationId xmlns:a16="http://schemas.microsoft.com/office/drawing/2014/main" id="{0DFBCE50-BEFF-46B9-9F99-2DA1124A82DF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2815337" y="2858063"/>
            <a:ext cx="15875" cy="60325"/>
          </a:xfrm>
          <a:custGeom>
            <a:avLst/>
            <a:gdLst>
              <a:gd name="T0" fmla="*/ 0 w 27"/>
              <a:gd name="T1" fmla="*/ 0 h 6"/>
              <a:gd name="T2" fmla="*/ 2147483646 w 27"/>
              <a:gd name="T3" fmla="*/ 2147483646 h 6"/>
              <a:gd name="T4" fmla="*/ 2147483646 w 27"/>
              <a:gd name="T5" fmla="*/ 2147483646 h 6"/>
              <a:gd name="T6" fmla="*/ 0 60000 65536"/>
              <a:gd name="T7" fmla="*/ 0 60000 65536"/>
              <a:gd name="T8" fmla="*/ 0 60000 65536"/>
              <a:gd name="T9" fmla="*/ 0 w 27"/>
              <a:gd name="T10" fmla="*/ 0 h 6"/>
              <a:gd name="T11" fmla="*/ 27 w 27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" h="6">
                <a:moveTo>
                  <a:pt x="0" y="0"/>
                </a:moveTo>
                <a:lnTo>
                  <a:pt x="11" y="3"/>
                </a:lnTo>
                <a:lnTo>
                  <a:pt x="27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Line 47">
            <a:extLst>
              <a:ext uri="{FF2B5EF4-FFF2-40B4-BE49-F238E27FC236}">
                <a16:creationId xmlns:a16="http://schemas.microsoft.com/office/drawing/2014/main" id="{54CBF343-38EE-4C93-A670-798BF42D6CE8}"/>
              </a:ext>
            </a:extLst>
          </p:cNvPr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 flipV="1">
            <a:off x="2823275" y="2854888"/>
            <a:ext cx="7937" cy="95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8">
            <a:extLst>
              <a:ext uri="{FF2B5EF4-FFF2-40B4-BE49-F238E27FC236}">
                <a16:creationId xmlns:a16="http://schemas.microsoft.com/office/drawing/2014/main" id="{F8AE4D8F-89FB-4294-8386-2EBD7CDCD9F6}"/>
              </a:ext>
            </a:extLst>
          </p:cNvPr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2823275" y="2880281"/>
            <a:ext cx="7937" cy="111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49">
            <a:extLst>
              <a:ext uri="{FF2B5EF4-FFF2-40B4-BE49-F238E27FC236}">
                <a16:creationId xmlns:a16="http://schemas.microsoft.com/office/drawing/2014/main" id="{3C44808E-1BA6-46ED-A47C-CE0BECA1C7A3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2823268" y="2875518"/>
            <a:ext cx="12700" cy="58738"/>
          </a:xfrm>
          <a:custGeom>
            <a:avLst/>
            <a:gdLst>
              <a:gd name="T0" fmla="*/ 0 w 20"/>
              <a:gd name="T1" fmla="*/ 2147483646 h 24"/>
              <a:gd name="T2" fmla="*/ 2147483646 w 20"/>
              <a:gd name="T3" fmla="*/ 2147483646 h 24"/>
              <a:gd name="T4" fmla="*/ 2147483646 w 20"/>
              <a:gd name="T5" fmla="*/ 2147483646 h 24"/>
              <a:gd name="T6" fmla="*/ 2147483646 w 20"/>
              <a:gd name="T7" fmla="*/ 2147483646 h 24"/>
              <a:gd name="T8" fmla="*/ 2147483646 w 20"/>
              <a:gd name="T9" fmla="*/ 2147483646 h 24"/>
              <a:gd name="T10" fmla="*/ 2147483646 w 20"/>
              <a:gd name="T11" fmla="*/ 2147483646 h 24"/>
              <a:gd name="T12" fmla="*/ 2147483646 w 20"/>
              <a:gd name="T13" fmla="*/ 2147483646 h 24"/>
              <a:gd name="T14" fmla="*/ 2147483646 w 20"/>
              <a:gd name="T15" fmla="*/ 2147483646 h 24"/>
              <a:gd name="T16" fmla="*/ 2147483646 w 20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"/>
              <a:gd name="T28" fmla="*/ 0 h 24"/>
              <a:gd name="T29" fmla="*/ 20 w 20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" h="24">
                <a:moveTo>
                  <a:pt x="0" y="24"/>
                </a:moveTo>
                <a:lnTo>
                  <a:pt x="2" y="24"/>
                </a:lnTo>
                <a:lnTo>
                  <a:pt x="6" y="22"/>
                </a:lnTo>
                <a:lnTo>
                  <a:pt x="9" y="20"/>
                </a:lnTo>
                <a:lnTo>
                  <a:pt x="12" y="16"/>
                </a:lnTo>
                <a:lnTo>
                  <a:pt x="15" y="13"/>
                </a:lnTo>
                <a:lnTo>
                  <a:pt x="18" y="9"/>
                </a:lnTo>
                <a:lnTo>
                  <a:pt x="19" y="4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50">
            <a:extLst>
              <a:ext uri="{FF2B5EF4-FFF2-40B4-BE49-F238E27FC236}">
                <a16:creationId xmlns:a16="http://schemas.microsoft.com/office/drawing/2014/main" id="{32863AC3-93EB-4C27-A6F3-E2C07786CD68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2831205" y="2904100"/>
            <a:ext cx="19050" cy="55563"/>
          </a:xfrm>
          <a:custGeom>
            <a:avLst/>
            <a:gdLst>
              <a:gd name="T0" fmla="*/ 2147483646 w 33"/>
              <a:gd name="T1" fmla="*/ 2147483646 h 25"/>
              <a:gd name="T2" fmla="*/ 0 w 33"/>
              <a:gd name="T3" fmla="*/ 2147483646 h 25"/>
              <a:gd name="T4" fmla="*/ 2147483646 w 33"/>
              <a:gd name="T5" fmla="*/ 2147483646 h 25"/>
              <a:gd name="T6" fmla="*/ 2147483646 w 33"/>
              <a:gd name="T7" fmla="*/ 2147483646 h 25"/>
              <a:gd name="T8" fmla="*/ 2147483646 w 33"/>
              <a:gd name="T9" fmla="*/ 2147483646 h 25"/>
              <a:gd name="T10" fmla="*/ 2147483646 w 33"/>
              <a:gd name="T11" fmla="*/ 2147483646 h 25"/>
              <a:gd name="T12" fmla="*/ 2147483646 w 33"/>
              <a:gd name="T13" fmla="*/ 0 h 25"/>
              <a:gd name="T14" fmla="*/ 2147483646 w 33"/>
              <a:gd name="T15" fmla="*/ 0 h 25"/>
              <a:gd name="T16" fmla="*/ 2147483646 w 33"/>
              <a:gd name="T17" fmla="*/ 2147483646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25"/>
              <a:gd name="T29" fmla="*/ 33 w 33"/>
              <a:gd name="T30" fmla="*/ 25 h 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25">
                <a:moveTo>
                  <a:pt x="13" y="7"/>
                </a:moveTo>
                <a:lnTo>
                  <a:pt x="0" y="19"/>
                </a:lnTo>
                <a:lnTo>
                  <a:pt x="10" y="20"/>
                </a:lnTo>
                <a:lnTo>
                  <a:pt x="19" y="22"/>
                </a:lnTo>
                <a:lnTo>
                  <a:pt x="27" y="25"/>
                </a:lnTo>
                <a:lnTo>
                  <a:pt x="33" y="25"/>
                </a:lnTo>
                <a:lnTo>
                  <a:pt x="33" y="0"/>
                </a:lnTo>
                <a:lnTo>
                  <a:pt x="27" y="0"/>
                </a:lnTo>
                <a:lnTo>
                  <a:pt x="13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51">
            <a:extLst>
              <a:ext uri="{FF2B5EF4-FFF2-40B4-BE49-F238E27FC236}">
                <a16:creationId xmlns:a16="http://schemas.microsoft.com/office/drawing/2014/main" id="{C5568A14-5919-4EF9-95F7-38CE63F09733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2837562" y="2951718"/>
            <a:ext cx="17463" cy="57150"/>
          </a:xfrm>
          <a:custGeom>
            <a:avLst/>
            <a:gdLst>
              <a:gd name="T0" fmla="*/ 0 w 40"/>
              <a:gd name="T1" fmla="*/ 0 h 18"/>
              <a:gd name="T2" fmla="*/ 2147483646 w 40"/>
              <a:gd name="T3" fmla="*/ 2147483646 h 18"/>
              <a:gd name="T4" fmla="*/ 2147483646 w 40"/>
              <a:gd name="T5" fmla="*/ 2147483646 h 18"/>
              <a:gd name="T6" fmla="*/ 2147483646 w 40"/>
              <a:gd name="T7" fmla="*/ 2147483646 h 18"/>
              <a:gd name="T8" fmla="*/ 2147483646 w 40"/>
              <a:gd name="T9" fmla="*/ 2147483646 h 18"/>
              <a:gd name="T10" fmla="*/ 2147483646 w 40"/>
              <a:gd name="T11" fmla="*/ 2147483646 h 18"/>
              <a:gd name="T12" fmla="*/ 2147483646 w 40"/>
              <a:gd name="T13" fmla="*/ 2147483646 h 18"/>
              <a:gd name="T14" fmla="*/ 2147483646 w 40"/>
              <a:gd name="T15" fmla="*/ 0 h 18"/>
              <a:gd name="T16" fmla="*/ 2147483646 w 40"/>
              <a:gd name="T17" fmla="*/ 0 h 18"/>
              <a:gd name="T18" fmla="*/ 2147483646 w 40"/>
              <a:gd name="T19" fmla="*/ 0 h 18"/>
              <a:gd name="T20" fmla="*/ 2147483646 w 40"/>
              <a:gd name="T21" fmla="*/ 0 h 18"/>
              <a:gd name="T22" fmla="*/ 0 w 40"/>
              <a:gd name="T23" fmla="*/ 0 h 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0"/>
              <a:gd name="T37" fmla="*/ 0 h 18"/>
              <a:gd name="T38" fmla="*/ 40 w 40"/>
              <a:gd name="T39" fmla="*/ 18 h 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0" h="18">
                <a:moveTo>
                  <a:pt x="0" y="0"/>
                </a:moveTo>
                <a:lnTo>
                  <a:pt x="3" y="6"/>
                </a:lnTo>
                <a:lnTo>
                  <a:pt x="6" y="11"/>
                </a:lnTo>
                <a:lnTo>
                  <a:pt x="10" y="14"/>
                </a:lnTo>
                <a:lnTo>
                  <a:pt x="15" y="16"/>
                </a:lnTo>
                <a:lnTo>
                  <a:pt x="27" y="18"/>
                </a:lnTo>
                <a:lnTo>
                  <a:pt x="40" y="18"/>
                </a:lnTo>
                <a:lnTo>
                  <a:pt x="40" y="0"/>
                </a:lnTo>
                <a:lnTo>
                  <a:pt x="30" y="0"/>
                </a:lnTo>
                <a:lnTo>
                  <a:pt x="20" y="0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 52">
            <a:extLst>
              <a:ext uri="{FF2B5EF4-FFF2-40B4-BE49-F238E27FC236}">
                <a16:creationId xmlns:a16="http://schemas.microsoft.com/office/drawing/2014/main" id="{610009FA-8C78-4975-A690-1DD6916FF9DA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2848675" y="2977118"/>
            <a:ext cx="3175" cy="57150"/>
          </a:xfrm>
          <a:custGeom>
            <a:avLst/>
            <a:gdLst>
              <a:gd name="T0" fmla="*/ 2147483646 w 11"/>
              <a:gd name="T1" fmla="*/ 2147483646 h 32"/>
              <a:gd name="T2" fmla="*/ 2147483646 w 11"/>
              <a:gd name="T3" fmla="*/ 2147483646 h 32"/>
              <a:gd name="T4" fmla="*/ 2147483646 w 11"/>
              <a:gd name="T5" fmla="*/ 2147483646 h 32"/>
              <a:gd name="T6" fmla="*/ 2147483646 w 11"/>
              <a:gd name="T7" fmla="*/ 2147483646 h 32"/>
              <a:gd name="T8" fmla="*/ 2147483646 w 11"/>
              <a:gd name="T9" fmla="*/ 2147483646 h 32"/>
              <a:gd name="T10" fmla="*/ 2147483646 w 11"/>
              <a:gd name="T11" fmla="*/ 2147483646 h 32"/>
              <a:gd name="T12" fmla="*/ 2147483646 w 11"/>
              <a:gd name="T13" fmla="*/ 0 h 32"/>
              <a:gd name="T14" fmla="*/ 2147483646 w 11"/>
              <a:gd name="T15" fmla="*/ 2147483646 h 32"/>
              <a:gd name="T16" fmla="*/ 2147483646 w 11"/>
              <a:gd name="T17" fmla="*/ 2147483646 h 32"/>
              <a:gd name="T18" fmla="*/ 2147483646 w 11"/>
              <a:gd name="T19" fmla="*/ 2147483646 h 32"/>
              <a:gd name="T20" fmla="*/ 0 w 11"/>
              <a:gd name="T21" fmla="*/ 2147483646 h 32"/>
              <a:gd name="T22" fmla="*/ 0 w 11"/>
              <a:gd name="T23" fmla="*/ 2147483646 h 32"/>
              <a:gd name="T24" fmla="*/ 2147483646 w 11"/>
              <a:gd name="T25" fmla="*/ 2147483646 h 32"/>
              <a:gd name="T26" fmla="*/ 2147483646 w 11"/>
              <a:gd name="T27" fmla="*/ 2147483646 h 32"/>
              <a:gd name="T28" fmla="*/ 2147483646 w 11"/>
              <a:gd name="T29" fmla="*/ 2147483646 h 3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"/>
              <a:gd name="T46" fmla="*/ 0 h 32"/>
              <a:gd name="T47" fmla="*/ 11 w 11"/>
              <a:gd name="T48" fmla="*/ 32 h 3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" h="32">
                <a:moveTo>
                  <a:pt x="4" y="32"/>
                </a:moveTo>
                <a:lnTo>
                  <a:pt x="6" y="28"/>
                </a:lnTo>
                <a:lnTo>
                  <a:pt x="8" y="25"/>
                </a:lnTo>
                <a:lnTo>
                  <a:pt x="9" y="22"/>
                </a:lnTo>
                <a:lnTo>
                  <a:pt x="10" y="18"/>
                </a:lnTo>
                <a:lnTo>
                  <a:pt x="11" y="9"/>
                </a:lnTo>
                <a:lnTo>
                  <a:pt x="11" y="0"/>
                </a:lnTo>
                <a:lnTo>
                  <a:pt x="6" y="3"/>
                </a:lnTo>
                <a:lnTo>
                  <a:pt x="3" y="7"/>
                </a:lnTo>
                <a:lnTo>
                  <a:pt x="1" y="11"/>
                </a:lnTo>
                <a:lnTo>
                  <a:pt x="0" y="16"/>
                </a:lnTo>
                <a:lnTo>
                  <a:pt x="0" y="20"/>
                </a:lnTo>
                <a:lnTo>
                  <a:pt x="1" y="24"/>
                </a:lnTo>
                <a:lnTo>
                  <a:pt x="2" y="28"/>
                </a:lnTo>
                <a:lnTo>
                  <a:pt x="4" y="3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Freeform 53">
            <a:extLst>
              <a:ext uri="{FF2B5EF4-FFF2-40B4-BE49-F238E27FC236}">
                <a16:creationId xmlns:a16="http://schemas.microsoft.com/office/drawing/2014/main" id="{1D995959-C91B-40B1-80A5-F850162341F5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2872480" y="3007281"/>
            <a:ext cx="1588" cy="55562"/>
          </a:xfrm>
          <a:custGeom>
            <a:avLst/>
            <a:gdLst>
              <a:gd name="T0" fmla="*/ 0 w 14"/>
              <a:gd name="T1" fmla="*/ 0 h 24"/>
              <a:gd name="T2" fmla="*/ 0 w 14"/>
              <a:gd name="T3" fmla="*/ 2147483646 h 24"/>
              <a:gd name="T4" fmla="*/ 2147483646 w 14"/>
              <a:gd name="T5" fmla="*/ 2147483646 h 24"/>
              <a:gd name="T6" fmla="*/ 0 w 14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24"/>
              <a:gd name="T14" fmla="*/ 14 w 14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24">
                <a:moveTo>
                  <a:pt x="0" y="0"/>
                </a:moveTo>
                <a:lnTo>
                  <a:pt x="0" y="24"/>
                </a:lnTo>
                <a:lnTo>
                  <a:pt x="14" y="1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 54">
            <a:extLst>
              <a:ext uri="{FF2B5EF4-FFF2-40B4-BE49-F238E27FC236}">
                <a16:creationId xmlns:a16="http://schemas.microsoft.com/office/drawing/2014/main" id="{3DC3519F-E2F1-4F6B-9C37-FCDC77E27027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2831212" y="3019988"/>
            <a:ext cx="17463" cy="58737"/>
          </a:xfrm>
          <a:custGeom>
            <a:avLst/>
            <a:gdLst>
              <a:gd name="T0" fmla="*/ 0 w 27"/>
              <a:gd name="T1" fmla="*/ 2147483646 h 18"/>
              <a:gd name="T2" fmla="*/ 2147483646 w 27"/>
              <a:gd name="T3" fmla="*/ 2147483646 h 18"/>
              <a:gd name="T4" fmla="*/ 2147483646 w 27"/>
              <a:gd name="T5" fmla="*/ 2147483646 h 18"/>
              <a:gd name="T6" fmla="*/ 2147483646 w 27"/>
              <a:gd name="T7" fmla="*/ 2147483646 h 18"/>
              <a:gd name="T8" fmla="*/ 2147483646 w 27"/>
              <a:gd name="T9" fmla="*/ 0 h 18"/>
              <a:gd name="T10" fmla="*/ 2147483646 w 27"/>
              <a:gd name="T11" fmla="*/ 0 h 18"/>
              <a:gd name="T12" fmla="*/ 2147483646 w 27"/>
              <a:gd name="T13" fmla="*/ 2147483646 h 18"/>
              <a:gd name="T14" fmla="*/ 2147483646 w 27"/>
              <a:gd name="T15" fmla="*/ 2147483646 h 18"/>
              <a:gd name="T16" fmla="*/ 2147483646 w 27"/>
              <a:gd name="T17" fmla="*/ 2147483646 h 18"/>
              <a:gd name="T18" fmla="*/ 2147483646 w 27"/>
              <a:gd name="T19" fmla="*/ 2147483646 h 18"/>
              <a:gd name="T20" fmla="*/ 0 w 27"/>
              <a:gd name="T21" fmla="*/ 2147483646 h 1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7"/>
              <a:gd name="T34" fmla="*/ 0 h 18"/>
              <a:gd name="T35" fmla="*/ 27 w 27"/>
              <a:gd name="T36" fmla="*/ 18 h 1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7" h="18">
                <a:moveTo>
                  <a:pt x="0" y="12"/>
                </a:moveTo>
                <a:lnTo>
                  <a:pt x="7" y="15"/>
                </a:lnTo>
                <a:lnTo>
                  <a:pt x="13" y="18"/>
                </a:lnTo>
                <a:lnTo>
                  <a:pt x="22" y="7"/>
                </a:lnTo>
                <a:lnTo>
                  <a:pt x="27" y="0"/>
                </a:lnTo>
                <a:lnTo>
                  <a:pt x="22" y="0"/>
                </a:lnTo>
                <a:lnTo>
                  <a:pt x="18" y="1"/>
                </a:lnTo>
                <a:lnTo>
                  <a:pt x="13" y="2"/>
                </a:lnTo>
                <a:lnTo>
                  <a:pt x="10" y="4"/>
                </a:lnTo>
                <a:lnTo>
                  <a:pt x="5" y="8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55">
            <a:extLst>
              <a:ext uri="{FF2B5EF4-FFF2-40B4-BE49-F238E27FC236}">
                <a16:creationId xmlns:a16="http://schemas.microsoft.com/office/drawing/2014/main" id="{30941E1A-C921-48A2-BF9D-91C8BEB393C3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2815330" y="3085068"/>
            <a:ext cx="25400" cy="57150"/>
          </a:xfrm>
          <a:custGeom>
            <a:avLst/>
            <a:gdLst>
              <a:gd name="T0" fmla="*/ 0 w 47"/>
              <a:gd name="T1" fmla="*/ 2147483646 h 49"/>
              <a:gd name="T2" fmla="*/ 2147483646 w 47"/>
              <a:gd name="T3" fmla="*/ 2147483646 h 49"/>
              <a:gd name="T4" fmla="*/ 2147483646 w 47"/>
              <a:gd name="T5" fmla="*/ 2147483646 h 49"/>
              <a:gd name="T6" fmla="*/ 2147483646 w 47"/>
              <a:gd name="T7" fmla="*/ 2147483646 h 49"/>
              <a:gd name="T8" fmla="*/ 2147483646 w 47"/>
              <a:gd name="T9" fmla="*/ 2147483646 h 49"/>
              <a:gd name="T10" fmla="*/ 2147483646 w 47"/>
              <a:gd name="T11" fmla="*/ 2147483646 h 49"/>
              <a:gd name="T12" fmla="*/ 2147483646 w 47"/>
              <a:gd name="T13" fmla="*/ 2147483646 h 49"/>
              <a:gd name="T14" fmla="*/ 2147483646 w 47"/>
              <a:gd name="T15" fmla="*/ 2147483646 h 49"/>
              <a:gd name="T16" fmla="*/ 2147483646 w 47"/>
              <a:gd name="T17" fmla="*/ 2147483646 h 49"/>
              <a:gd name="T18" fmla="*/ 2147483646 w 47"/>
              <a:gd name="T19" fmla="*/ 2147483646 h 49"/>
              <a:gd name="T20" fmla="*/ 2147483646 w 47"/>
              <a:gd name="T21" fmla="*/ 2147483646 h 49"/>
              <a:gd name="T22" fmla="*/ 2147483646 w 47"/>
              <a:gd name="T23" fmla="*/ 2147483646 h 49"/>
              <a:gd name="T24" fmla="*/ 2147483646 w 47"/>
              <a:gd name="T25" fmla="*/ 2147483646 h 49"/>
              <a:gd name="T26" fmla="*/ 2147483646 w 47"/>
              <a:gd name="T27" fmla="*/ 2147483646 h 49"/>
              <a:gd name="T28" fmla="*/ 2147483646 w 47"/>
              <a:gd name="T29" fmla="*/ 2147483646 h 49"/>
              <a:gd name="T30" fmla="*/ 2147483646 w 47"/>
              <a:gd name="T31" fmla="*/ 2147483646 h 49"/>
              <a:gd name="T32" fmla="*/ 2147483646 w 47"/>
              <a:gd name="T33" fmla="*/ 0 h 49"/>
              <a:gd name="T34" fmla="*/ 2147483646 w 47"/>
              <a:gd name="T35" fmla="*/ 0 h 49"/>
              <a:gd name="T36" fmla="*/ 2147483646 w 47"/>
              <a:gd name="T37" fmla="*/ 2147483646 h 49"/>
              <a:gd name="T38" fmla="*/ 2147483646 w 47"/>
              <a:gd name="T39" fmla="*/ 2147483646 h 49"/>
              <a:gd name="T40" fmla="*/ 2147483646 w 47"/>
              <a:gd name="T41" fmla="*/ 2147483646 h 49"/>
              <a:gd name="T42" fmla="*/ 2147483646 w 47"/>
              <a:gd name="T43" fmla="*/ 2147483646 h 49"/>
              <a:gd name="T44" fmla="*/ 2147483646 w 47"/>
              <a:gd name="T45" fmla="*/ 2147483646 h 49"/>
              <a:gd name="T46" fmla="*/ 0 w 47"/>
              <a:gd name="T47" fmla="*/ 2147483646 h 4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47"/>
              <a:gd name="T73" fmla="*/ 0 h 49"/>
              <a:gd name="T74" fmla="*/ 47 w 47"/>
              <a:gd name="T75" fmla="*/ 49 h 4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47" h="49">
                <a:moveTo>
                  <a:pt x="0" y="36"/>
                </a:moveTo>
                <a:lnTo>
                  <a:pt x="1" y="39"/>
                </a:lnTo>
                <a:lnTo>
                  <a:pt x="2" y="41"/>
                </a:lnTo>
                <a:lnTo>
                  <a:pt x="4" y="43"/>
                </a:lnTo>
                <a:lnTo>
                  <a:pt x="6" y="45"/>
                </a:lnTo>
                <a:lnTo>
                  <a:pt x="12" y="48"/>
                </a:lnTo>
                <a:lnTo>
                  <a:pt x="14" y="49"/>
                </a:lnTo>
                <a:lnTo>
                  <a:pt x="18" y="49"/>
                </a:lnTo>
                <a:lnTo>
                  <a:pt x="24" y="46"/>
                </a:lnTo>
                <a:lnTo>
                  <a:pt x="29" y="42"/>
                </a:lnTo>
                <a:lnTo>
                  <a:pt x="35" y="39"/>
                </a:lnTo>
                <a:lnTo>
                  <a:pt x="39" y="35"/>
                </a:lnTo>
                <a:lnTo>
                  <a:pt x="44" y="31"/>
                </a:lnTo>
                <a:lnTo>
                  <a:pt x="46" y="27"/>
                </a:lnTo>
                <a:lnTo>
                  <a:pt x="47" y="24"/>
                </a:lnTo>
                <a:lnTo>
                  <a:pt x="47" y="12"/>
                </a:lnTo>
                <a:lnTo>
                  <a:pt x="47" y="0"/>
                </a:lnTo>
                <a:lnTo>
                  <a:pt x="27" y="0"/>
                </a:lnTo>
                <a:lnTo>
                  <a:pt x="17" y="8"/>
                </a:lnTo>
                <a:lnTo>
                  <a:pt x="9" y="16"/>
                </a:lnTo>
                <a:lnTo>
                  <a:pt x="5" y="20"/>
                </a:lnTo>
                <a:lnTo>
                  <a:pt x="2" y="25"/>
                </a:lnTo>
                <a:lnTo>
                  <a:pt x="1" y="30"/>
                </a:lnTo>
                <a:lnTo>
                  <a:pt x="0" y="3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 56">
            <a:extLst>
              <a:ext uri="{FF2B5EF4-FFF2-40B4-BE49-F238E27FC236}">
                <a16:creationId xmlns:a16="http://schemas.microsoft.com/office/drawing/2014/main" id="{E3CCC06F-064F-4F6C-900A-09DDD777D3E9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2835974" y="3061256"/>
            <a:ext cx="14287" cy="57150"/>
          </a:xfrm>
          <a:custGeom>
            <a:avLst/>
            <a:gdLst>
              <a:gd name="T0" fmla="*/ 0 w 26"/>
              <a:gd name="T1" fmla="*/ 0 h 9"/>
              <a:gd name="T2" fmla="*/ 0 w 26"/>
              <a:gd name="T3" fmla="*/ 2147483646 h 9"/>
              <a:gd name="T4" fmla="*/ 2147483646 w 26"/>
              <a:gd name="T5" fmla="*/ 2147483646 h 9"/>
              <a:gd name="T6" fmla="*/ 2147483646 w 26"/>
              <a:gd name="T7" fmla="*/ 2147483646 h 9"/>
              <a:gd name="T8" fmla="*/ 2147483646 w 26"/>
              <a:gd name="T9" fmla="*/ 2147483646 h 9"/>
              <a:gd name="T10" fmla="*/ 2147483646 w 26"/>
              <a:gd name="T11" fmla="*/ 2147483646 h 9"/>
              <a:gd name="T12" fmla="*/ 2147483646 w 26"/>
              <a:gd name="T13" fmla="*/ 2147483646 h 9"/>
              <a:gd name="T14" fmla="*/ 2147483646 w 26"/>
              <a:gd name="T15" fmla="*/ 2147483646 h 9"/>
              <a:gd name="T16" fmla="*/ 2147483646 w 26"/>
              <a:gd name="T17" fmla="*/ 0 h 9"/>
              <a:gd name="T18" fmla="*/ 0 w 26"/>
              <a:gd name="T19" fmla="*/ 0 h 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"/>
              <a:gd name="T31" fmla="*/ 0 h 9"/>
              <a:gd name="T32" fmla="*/ 26 w 26"/>
              <a:gd name="T33" fmla="*/ 9 h 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" h="9">
                <a:moveTo>
                  <a:pt x="0" y="0"/>
                </a:moveTo>
                <a:lnTo>
                  <a:pt x="0" y="4"/>
                </a:lnTo>
                <a:lnTo>
                  <a:pt x="3" y="7"/>
                </a:lnTo>
                <a:lnTo>
                  <a:pt x="6" y="8"/>
                </a:lnTo>
                <a:lnTo>
                  <a:pt x="11" y="9"/>
                </a:lnTo>
                <a:lnTo>
                  <a:pt x="15" y="8"/>
                </a:lnTo>
                <a:lnTo>
                  <a:pt x="20" y="7"/>
                </a:lnTo>
                <a:lnTo>
                  <a:pt x="23" y="4"/>
                </a:lnTo>
                <a:lnTo>
                  <a:pt x="26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57">
            <a:extLst>
              <a:ext uri="{FF2B5EF4-FFF2-40B4-BE49-F238E27FC236}">
                <a16:creationId xmlns:a16="http://schemas.microsoft.com/office/drawing/2014/main" id="{E98C3528-C644-4884-9566-6541FB095BAA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2269237" y="2734231"/>
            <a:ext cx="17463" cy="57150"/>
          </a:xfrm>
          <a:custGeom>
            <a:avLst/>
            <a:gdLst>
              <a:gd name="T0" fmla="*/ 0 w 39"/>
              <a:gd name="T1" fmla="*/ 0 h 18"/>
              <a:gd name="T2" fmla="*/ 0 w 39"/>
              <a:gd name="T3" fmla="*/ 2147483646 h 18"/>
              <a:gd name="T4" fmla="*/ 2147483646 w 39"/>
              <a:gd name="T5" fmla="*/ 2147483646 h 18"/>
              <a:gd name="T6" fmla="*/ 2147483646 w 39"/>
              <a:gd name="T7" fmla="*/ 2147483646 h 18"/>
              <a:gd name="T8" fmla="*/ 2147483646 w 39"/>
              <a:gd name="T9" fmla="*/ 2147483646 h 18"/>
              <a:gd name="T10" fmla="*/ 2147483646 w 39"/>
              <a:gd name="T11" fmla="*/ 2147483646 h 18"/>
              <a:gd name="T12" fmla="*/ 2147483646 w 39"/>
              <a:gd name="T13" fmla="*/ 2147483646 h 18"/>
              <a:gd name="T14" fmla="*/ 2147483646 w 39"/>
              <a:gd name="T15" fmla="*/ 2147483646 h 18"/>
              <a:gd name="T16" fmla="*/ 2147483646 w 39"/>
              <a:gd name="T17" fmla="*/ 2147483646 h 18"/>
              <a:gd name="T18" fmla="*/ 2147483646 w 39"/>
              <a:gd name="T19" fmla="*/ 2147483646 h 18"/>
              <a:gd name="T20" fmla="*/ 2147483646 w 39"/>
              <a:gd name="T21" fmla="*/ 2147483646 h 18"/>
              <a:gd name="T22" fmla="*/ 2147483646 w 39"/>
              <a:gd name="T23" fmla="*/ 2147483646 h 18"/>
              <a:gd name="T24" fmla="*/ 2147483646 w 39"/>
              <a:gd name="T25" fmla="*/ 0 h 18"/>
              <a:gd name="T26" fmla="*/ 0 w 39"/>
              <a:gd name="T27" fmla="*/ 0 h 1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"/>
              <a:gd name="T43" fmla="*/ 0 h 18"/>
              <a:gd name="T44" fmla="*/ 39 w 39"/>
              <a:gd name="T45" fmla="*/ 18 h 1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" h="18">
                <a:moveTo>
                  <a:pt x="0" y="0"/>
                </a:moveTo>
                <a:lnTo>
                  <a:pt x="0" y="18"/>
                </a:lnTo>
                <a:lnTo>
                  <a:pt x="6" y="18"/>
                </a:lnTo>
                <a:lnTo>
                  <a:pt x="13" y="18"/>
                </a:lnTo>
                <a:lnTo>
                  <a:pt x="23" y="17"/>
                </a:lnTo>
                <a:lnTo>
                  <a:pt x="30" y="14"/>
                </a:lnTo>
                <a:lnTo>
                  <a:pt x="34" y="12"/>
                </a:lnTo>
                <a:lnTo>
                  <a:pt x="37" y="10"/>
                </a:lnTo>
                <a:lnTo>
                  <a:pt x="38" y="8"/>
                </a:lnTo>
                <a:lnTo>
                  <a:pt x="39" y="6"/>
                </a:lnTo>
                <a:lnTo>
                  <a:pt x="29" y="5"/>
                </a:lnTo>
                <a:lnTo>
                  <a:pt x="19" y="3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Freeform 70">
            <a:extLst>
              <a:ext uri="{FF2B5EF4-FFF2-40B4-BE49-F238E27FC236}">
                <a16:creationId xmlns:a16="http://schemas.microsoft.com/office/drawing/2014/main" id="{E118B73D-24E5-45F0-BA65-737739AE4135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8782743" y="4078844"/>
            <a:ext cx="11112" cy="58738"/>
          </a:xfrm>
          <a:custGeom>
            <a:avLst/>
            <a:gdLst>
              <a:gd name="T0" fmla="*/ 0 w 26"/>
              <a:gd name="T1" fmla="*/ 2147483646 h 18"/>
              <a:gd name="T2" fmla="*/ 0 w 26"/>
              <a:gd name="T3" fmla="*/ 0 h 18"/>
              <a:gd name="T4" fmla="*/ 2147483646 w 26"/>
              <a:gd name="T5" fmla="*/ 0 h 18"/>
              <a:gd name="T6" fmla="*/ 2147483646 w 26"/>
              <a:gd name="T7" fmla="*/ 2147483646 h 18"/>
              <a:gd name="T8" fmla="*/ 2147483646 w 26"/>
              <a:gd name="T9" fmla="*/ 2147483646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18"/>
              <a:gd name="T17" fmla="*/ 26 w 26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18">
                <a:moveTo>
                  <a:pt x="0" y="18"/>
                </a:moveTo>
                <a:lnTo>
                  <a:pt x="0" y="0"/>
                </a:lnTo>
                <a:lnTo>
                  <a:pt x="26" y="0"/>
                </a:lnTo>
                <a:lnTo>
                  <a:pt x="6" y="12"/>
                </a:lnTo>
                <a:lnTo>
                  <a:pt x="6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 72">
            <a:extLst>
              <a:ext uri="{FF2B5EF4-FFF2-40B4-BE49-F238E27FC236}">
                <a16:creationId xmlns:a16="http://schemas.microsoft.com/office/drawing/2014/main" id="{615AF939-E825-44CE-AC1C-0F7A1FA3101D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8908161" y="3961368"/>
            <a:ext cx="15875" cy="57150"/>
          </a:xfrm>
          <a:custGeom>
            <a:avLst/>
            <a:gdLst>
              <a:gd name="T0" fmla="*/ 0 w 27"/>
              <a:gd name="T1" fmla="*/ 0 h 30"/>
              <a:gd name="T2" fmla="*/ 2147483646 w 27"/>
              <a:gd name="T3" fmla="*/ 2147483646 h 30"/>
              <a:gd name="T4" fmla="*/ 2147483646 w 27"/>
              <a:gd name="T5" fmla="*/ 2147483646 h 30"/>
              <a:gd name="T6" fmla="*/ 2147483646 w 27"/>
              <a:gd name="T7" fmla="*/ 2147483646 h 30"/>
              <a:gd name="T8" fmla="*/ 2147483646 w 27"/>
              <a:gd name="T9" fmla="*/ 2147483646 h 30"/>
              <a:gd name="T10" fmla="*/ 2147483646 w 27"/>
              <a:gd name="T11" fmla="*/ 2147483646 h 30"/>
              <a:gd name="T12" fmla="*/ 0 w 27"/>
              <a:gd name="T13" fmla="*/ 2147483646 h 30"/>
              <a:gd name="T14" fmla="*/ 2147483646 w 27"/>
              <a:gd name="T15" fmla="*/ 2147483646 h 30"/>
              <a:gd name="T16" fmla="*/ 2147483646 w 27"/>
              <a:gd name="T17" fmla="*/ 2147483646 h 30"/>
              <a:gd name="T18" fmla="*/ 2147483646 w 27"/>
              <a:gd name="T19" fmla="*/ 2147483646 h 30"/>
              <a:gd name="T20" fmla="*/ 2147483646 w 27"/>
              <a:gd name="T21" fmla="*/ 2147483646 h 30"/>
              <a:gd name="T22" fmla="*/ 2147483646 w 27"/>
              <a:gd name="T23" fmla="*/ 2147483646 h 30"/>
              <a:gd name="T24" fmla="*/ 2147483646 w 27"/>
              <a:gd name="T25" fmla="*/ 2147483646 h 30"/>
              <a:gd name="T26" fmla="*/ 2147483646 w 27"/>
              <a:gd name="T27" fmla="*/ 2147483646 h 30"/>
              <a:gd name="T28" fmla="*/ 0 w 27"/>
              <a:gd name="T29" fmla="*/ 0 h 3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7"/>
              <a:gd name="T46" fmla="*/ 0 h 30"/>
              <a:gd name="T47" fmla="*/ 27 w 27"/>
              <a:gd name="T48" fmla="*/ 30 h 3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7" h="30">
                <a:moveTo>
                  <a:pt x="0" y="0"/>
                </a:moveTo>
                <a:lnTo>
                  <a:pt x="1" y="5"/>
                </a:lnTo>
                <a:lnTo>
                  <a:pt x="3" y="11"/>
                </a:lnTo>
                <a:lnTo>
                  <a:pt x="4" y="14"/>
                </a:lnTo>
                <a:lnTo>
                  <a:pt x="4" y="19"/>
                </a:lnTo>
                <a:lnTo>
                  <a:pt x="3" y="24"/>
                </a:lnTo>
                <a:lnTo>
                  <a:pt x="0" y="30"/>
                </a:lnTo>
                <a:lnTo>
                  <a:pt x="17" y="27"/>
                </a:lnTo>
                <a:lnTo>
                  <a:pt x="27" y="24"/>
                </a:lnTo>
                <a:lnTo>
                  <a:pt x="23" y="20"/>
                </a:lnTo>
                <a:lnTo>
                  <a:pt x="17" y="12"/>
                </a:lnTo>
                <a:lnTo>
                  <a:pt x="11" y="8"/>
                </a:lnTo>
                <a:lnTo>
                  <a:pt x="7" y="4"/>
                </a:lnTo>
                <a:lnTo>
                  <a:pt x="4" y="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6" name="Group 73">
            <a:extLst>
              <a:ext uri="{FF2B5EF4-FFF2-40B4-BE49-F238E27FC236}">
                <a16:creationId xmlns:a16="http://schemas.microsoft.com/office/drawing/2014/main" id="{D415D1E6-0BCA-4E1D-87F2-34E1A17305CD}"/>
              </a:ext>
            </a:extLst>
          </p:cNvPr>
          <p:cNvGrpSpPr>
            <a:grpSpLocks/>
          </p:cNvGrpSpPr>
          <p:nvPr>
            <p:custDataLst>
              <p:tags r:id="rId50"/>
            </p:custDataLst>
          </p:nvPr>
        </p:nvGrpSpPr>
        <p:grpSpPr bwMode="auto">
          <a:xfrm>
            <a:off x="8520168" y="4371214"/>
            <a:ext cx="502441" cy="403029"/>
            <a:chOff x="5372" y="3323"/>
            <a:chExt cx="341" cy="253"/>
          </a:xfrm>
          <a:solidFill>
            <a:srgbClr val="A8D5F0"/>
          </a:solidFill>
        </p:grpSpPr>
        <p:sp>
          <p:nvSpPr>
            <p:cNvPr id="57" name="Freeform 74">
              <a:extLst>
                <a:ext uri="{FF2B5EF4-FFF2-40B4-BE49-F238E27FC236}">
                  <a16:creationId xmlns:a16="http://schemas.microsoft.com/office/drawing/2014/main" id="{E2F196A6-C2E6-47C2-88C3-CE201E598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" y="3565"/>
              <a:ext cx="16" cy="11"/>
            </a:xfrm>
            <a:custGeom>
              <a:avLst/>
              <a:gdLst>
                <a:gd name="T0" fmla="*/ 0 w 53"/>
                <a:gd name="T1" fmla="*/ 10 h 33"/>
                <a:gd name="T2" fmla="*/ 1 w 53"/>
                <a:gd name="T3" fmla="*/ 9 h 33"/>
                <a:gd name="T4" fmla="*/ 2 w 53"/>
                <a:gd name="T5" fmla="*/ 7 h 33"/>
                <a:gd name="T6" fmla="*/ 5 w 53"/>
                <a:gd name="T7" fmla="*/ 5 h 33"/>
                <a:gd name="T8" fmla="*/ 6 w 53"/>
                <a:gd name="T9" fmla="*/ 4 h 33"/>
                <a:gd name="T10" fmla="*/ 9 w 53"/>
                <a:gd name="T11" fmla="*/ 2 h 33"/>
                <a:gd name="T12" fmla="*/ 11 w 53"/>
                <a:gd name="T13" fmla="*/ 1 h 33"/>
                <a:gd name="T14" fmla="*/ 14 w 53"/>
                <a:gd name="T15" fmla="*/ 0 h 33"/>
                <a:gd name="T16" fmla="*/ 16 w 53"/>
                <a:gd name="T17" fmla="*/ 0 h 33"/>
                <a:gd name="T18" fmla="*/ 16 w 53"/>
                <a:gd name="T19" fmla="*/ 6 h 33"/>
                <a:gd name="T20" fmla="*/ 11 w 53"/>
                <a:gd name="T21" fmla="*/ 8 h 33"/>
                <a:gd name="T22" fmla="*/ 8 w 53"/>
                <a:gd name="T23" fmla="*/ 10 h 33"/>
                <a:gd name="T24" fmla="*/ 6 w 53"/>
                <a:gd name="T25" fmla="*/ 11 h 33"/>
                <a:gd name="T26" fmla="*/ 5 w 53"/>
                <a:gd name="T27" fmla="*/ 11 h 33"/>
                <a:gd name="T28" fmla="*/ 3 w 53"/>
                <a:gd name="T29" fmla="*/ 11 h 33"/>
                <a:gd name="T30" fmla="*/ 0 w 53"/>
                <a:gd name="T31" fmla="*/ 10 h 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" h="33">
                  <a:moveTo>
                    <a:pt x="0" y="31"/>
                  </a:moveTo>
                  <a:lnTo>
                    <a:pt x="4" y="26"/>
                  </a:lnTo>
                  <a:lnTo>
                    <a:pt x="8" y="21"/>
                  </a:lnTo>
                  <a:lnTo>
                    <a:pt x="15" y="16"/>
                  </a:lnTo>
                  <a:lnTo>
                    <a:pt x="21" y="11"/>
                  </a:lnTo>
                  <a:lnTo>
                    <a:pt x="29" y="7"/>
                  </a:lnTo>
                  <a:lnTo>
                    <a:pt x="38" y="3"/>
                  </a:lnTo>
                  <a:lnTo>
                    <a:pt x="45" y="1"/>
                  </a:lnTo>
                  <a:lnTo>
                    <a:pt x="53" y="0"/>
                  </a:lnTo>
                  <a:lnTo>
                    <a:pt x="53" y="18"/>
                  </a:lnTo>
                  <a:lnTo>
                    <a:pt x="38" y="24"/>
                  </a:lnTo>
                  <a:lnTo>
                    <a:pt x="27" y="30"/>
                  </a:lnTo>
                  <a:lnTo>
                    <a:pt x="21" y="32"/>
                  </a:lnTo>
                  <a:lnTo>
                    <a:pt x="16" y="33"/>
                  </a:lnTo>
                  <a:lnTo>
                    <a:pt x="9" y="33"/>
                  </a:lnTo>
                  <a:lnTo>
                    <a:pt x="0" y="31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" name="Freeform 75">
              <a:extLst>
                <a:ext uri="{FF2B5EF4-FFF2-40B4-BE49-F238E27FC236}">
                  <a16:creationId xmlns:a16="http://schemas.microsoft.com/office/drawing/2014/main" id="{E729D24F-FF5E-4491-B3D2-A99421693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" y="3446"/>
              <a:ext cx="202" cy="117"/>
            </a:xfrm>
            <a:custGeom>
              <a:avLst/>
              <a:gdLst>
                <a:gd name="T0" fmla="*/ 8 w 631"/>
                <a:gd name="T1" fmla="*/ 97 h 358"/>
                <a:gd name="T2" fmla="*/ 16 w 631"/>
                <a:gd name="T3" fmla="*/ 95 h 358"/>
                <a:gd name="T4" fmla="*/ 21 w 631"/>
                <a:gd name="T5" fmla="*/ 91 h 358"/>
                <a:gd name="T6" fmla="*/ 25 w 631"/>
                <a:gd name="T7" fmla="*/ 83 h 358"/>
                <a:gd name="T8" fmla="*/ 32 w 631"/>
                <a:gd name="T9" fmla="*/ 84 h 358"/>
                <a:gd name="T10" fmla="*/ 40 w 631"/>
                <a:gd name="T11" fmla="*/ 83 h 358"/>
                <a:gd name="T12" fmla="*/ 45 w 631"/>
                <a:gd name="T13" fmla="*/ 81 h 358"/>
                <a:gd name="T14" fmla="*/ 52 w 631"/>
                <a:gd name="T15" fmla="*/ 75 h 358"/>
                <a:gd name="T16" fmla="*/ 58 w 631"/>
                <a:gd name="T17" fmla="*/ 68 h 358"/>
                <a:gd name="T18" fmla="*/ 68 w 631"/>
                <a:gd name="T19" fmla="*/ 63 h 358"/>
                <a:gd name="T20" fmla="*/ 83 w 631"/>
                <a:gd name="T21" fmla="*/ 57 h 358"/>
                <a:gd name="T22" fmla="*/ 105 w 631"/>
                <a:gd name="T23" fmla="*/ 50 h 358"/>
                <a:gd name="T24" fmla="*/ 116 w 631"/>
                <a:gd name="T25" fmla="*/ 45 h 358"/>
                <a:gd name="T26" fmla="*/ 125 w 631"/>
                <a:gd name="T27" fmla="*/ 42 h 358"/>
                <a:gd name="T28" fmla="*/ 130 w 631"/>
                <a:gd name="T29" fmla="*/ 42 h 358"/>
                <a:gd name="T30" fmla="*/ 141 w 631"/>
                <a:gd name="T31" fmla="*/ 35 h 358"/>
                <a:gd name="T32" fmla="*/ 150 w 631"/>
                <a:gd name="T33" fmla="*/ 26 h 358"/>
                <a:gd name="T34" fmla="*/ 153 w 631"/>
                <a:gd name="T35" fmla="*/ 21 h 358"/>
                <a:gd name="T36" fmla="*/ 161 w 631"/>
                <a:gd name="T37" fmla="*/ 19 h 358"/>
                <a:gd name="T38" fmla="*/ 172 w 631"/>
                <a:gd name="T39" fmla="*/ 12 h 358"/>
                <a:gd name="T40" fmla="*/ 182 w 631"/>
                <a:gd name="T41" fmla="*/ 4 h 358"/>
                <a:gd name="T42" fmla="*/ 189 w 631"/>
                <a:gd name="T43" fmla="*/ 0 h 358"/>
                <a:gd name="T44" fmla="*/ 193 w 631"/>
                <a:gd name="T45" fmla="*/ 7 h 358"/>
                <a:gd name="T46" fmla="*/ 198 w 631"/>
                <a:gd name="T47" fmla="*/ 10 h 358"/>
                <a:gd name="T48" fmla="*/ 200 w 631"/>
                <a:gd name="T49" fmla="*/ 15 h 358"/>
                <a:gd name="T50" fmla="*/ 192 w 631"/>
                <a:gd name="T51" fmla="*/ 29 h 358"/>
                <a:gd name="T52" fmla="*/ 182 w 631"/>
                <a:gd name="T53" fmla="*/ 41 h 358"/>
                <a:gd name="T54" fmla="*/ 169 w 631"/>
                <a:gd name="T55" fmla="*/ 50 h 358"/>
                <a:gd name="T56" fmla="*/ 156 w 631"/>
                <a:gd name="T57" fmla="*/ 57 h 358"/>
                <a:gd name="T58" fmla="*/ 142 w 631"/>
                <a:gd name="T59" fmla="*/ 59 h 358"/>
                <a:gd name="T60" fmla="*/ 140 w 631"/>
                <a:gd name="T61" fmla="*/ 64 h 358"/>
                <a:gd name="T62" fmla="*/ 139 w 631"/>
                <a:gd name="T63" fmla="*/ 65 h 358"/>
                <a:gd name="T64" fmla="*/ 126 w 631"/>
                <a:gd name="T65" fmla="*/ 65 h 358"/>
                <a:gd name="T66" fmla="*/ 117 w 631"/>
                <a:gd name="T67" fmla="*/ 69 h 358"/>
                <a:gd name="T68" fmla="*/ 111 w 631"/>
                <a:gd name="T69" fmla="*/ 69 h 358"/>
                <a:gd name="T70" fmla="*/ 108 w 631"/>
                <a:gd name="T71" fmla="*/ 67 h 358"/>
                <a:gd name="T72" fmla="*/ 100 w 631"/>
                <a:gd name="T73" fmla="*/ 79 h 358"/>
                <a:gd name="T74" fmla="*/ 87 w 631"/>
                <a:gd name="T75" fmla="*/ 92 h 358"/>
                <a:gd name="T76" fmla="*/ 70 w 631"/>
                <a:gd name="T77" fmla="*/ 103 h 358"/>
                <a:gd name="T78" fmla="*/ 53 w 631"/>
                <a:gd name="T79" fmla="*/ 112 h 358"/>
                <a:gd name="T80" fmla="*/ 35 w 631"/>
                <a:gd name="T81" fmla="*/ 117 h 358"/>
                <a:gd name="T82" fmla="*/ 23 w 631"/>
                <a:gd name="T83" fmla="*/ 116 h 358"/>
                <a:gd name="T84" fmla="*/ 18 w 631"/>
                <a:gd name="T85" fmla="*/ 114 h 358"/>
                <a:gd name="T86" fmla="*/ 11 w 631"/>
                <a:gd name="T87" fmla="*/ 111 h 3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31" h="358">
                  <a:moveTo>
                    <a:pt x="0" y="327"/>
                  </a:moveTo>
                  <a:lnTo>
                    <a:pt x="7" y="297"/>
                  </a:lnTo>
                  <a:lnTo>
                    <a:pt x="24" y="296"/>
                  </a:lnTo>
                  <a:lnTo>
                    <a:pt x="39" y="293"/>
                  </a:lnTo>
                  <a:lnTo>
                    <a:pt x="44" y="292"/>
                  </a:lnTo>
                  <a:lnTo>
                    <a:pt x="50" y="290"/>
                  </a:lnTo>
                  <a:lnTo>
                    <a:pt x="54" y="287"/>
                  </a:lnTo>
                  <a:lnTo>
                    <a:pt x="58" y="285"/>
                  </a:lnTo>
                  <a:lnTo>
                    <a:pt x="65" y="277"/>
                  </a:lnTo>
                  <a:lnTo>
                    <a:pt x="70" y="270"/>
                  </a:lnTo>
                  <a:lnTo>
                    <a:pt x="75" y="262"/>
                  </a:lnTo>
                  <a:lnTo>
                    <a:pt x="79" y="253"/>
                  </a:lnTo>
                  <a:lnTo>
                    <a:pt x="87" y="255"/>
                  </a:lnTo>
                  <a:lnTo>
                    <a:pt x="93" y="256"/>
                  </a:lnTo>
                  <a:lnTo>
                    <a:pt x="100" y="256"/>
                  </a:lnTo>
                  <a:lnTo>
                    <a:pt x="106" y="256"/>
                  </a:lnTo>
                  <a:lnTo>
                    <a:pt x="116" y="254"/>
                  </a:lnTo>
                  <a:lnTo>
                    <a:pt x="126" y="253"/>
                  </a:lnTo>
                  <a:lnTo>
                    <a:pt x="131" y="252"/>
                  </a:lnTo>
                  <a:lnTo>
                    <a:pt x="136" y="250"/>
                  </a:lnTo>
                  <a:lnTo>
                    <a:pt x="141" y="247"/>
                  </a:lnTo>
                  <a:lnTo>
                    <a:pt x="145" y="244"/>
                  </a:lnTo>
                  <a:lnTo>
                    <a:pt x="153" y="237"/>
                  </a:lnTo>
                  <a:lnTo>
                    <a:pt x="162" y="229"/>
                  </a:lnTo>
                  <a:lnTo>
                    <a:pt x="168" y="220"/>
                  </a:lnTo>
                  <a:lnTo>
                    <a:pt x="175" y="213"/>
                  </a:lnTo>
                  <a:lnTo>
                    <a:pt x="180" y="208"/>
                  </a:lnTo>
                  <a:lnTo>
                    <a:pt x="186" y="204"/>
                  </a:lnTo>
                  <a:lnTo>
                    <a:pt x="199" y="198"/>
                  </a:lnTo>
                  <a:lnTo>
                    <a:pt x="211" y="192"/>
                  </a:lnTo>
                  <a:lnTo>
                    <a:pt x="223" y="187"/>
                  </a:lnTo>
                  <a:lnTo>
                    <a:pt x="235" y="182"/>
                  </a:lnTo>
                  <a:lnTo>
                    <a:pt x="260" y="175"/>
                  </a:lnTo>
                  <a:lnTo>
                    <a:pt x="283" y="167"/>
                  </a:lnTo>
                  <a:lnTo>
                    <a:pt x="308" y="160"/>
                  </a:lnTo>
                  <a:lnTo>
                    <a:pt x="329" y="152"/>
                  </a:lnTo>
                  <a:lnTo>
                    <a:pt x="340" y="147"/>
                  </a:lnTo>
                  <a:lnTo>
                    <a:pt x="351" y="142"/>
                  </a:lnTo>
                  <a:lnTo>
                    <a:pt x="361" y="137"/>
                  </a:lnTo>
                  <a:lnTo>
                    <a:pt x="372" y="130"/>
                  </a:lnTo>
                  <a:lnTo>
                    <a:pt x="382" y="130"/>
                  </a:lnTo>
                  <a:lnTo>
                    <a:pt x="392" y="130"/>
                  </a:lnTo>
                  <a:lnTo>
                    <a:pt x="396" y="130"/>
                  </a:lnTo>
                  <a:lnTo>
                    <a:pt x="401" y="129"/>
                  </a:lnTo>
                  <a:lnTo>
                    <a:pt x="406" y="127"/>
                  </a:lnTo>
                  <a:lnTo>
                    <a:pt x="413" y="124"/>
                  </a:lnTo>
                  <a:lnTo>
                    <a:pt x="426" y="117"/>
                  </a:lnTo>
                  <a:lnTo>
                    <a:pt x="440" y="107"/>
                  </a:lnTo>
                  <a:lnTo>
                    <a:pt x="454" y="97"/>
                  </a:lnTo>
                  <a:lnTo>
                    <a:pt x="465" y="86"/>
                  </a:lnTo>
                  <a:lnTo>
                    <a:pt x="469" y="80"/>
                  </a:lnTo>
                  <a:lnTo>
                    <a:pt x="473" y="74"/>
                  </a:lnTo>
                  <a:lnTo>
                    <a:pt x="477" y="69"/>
                  </a:lnTo>
                  <a:lnTo>
                    <a:pt x="478" y="63"/>
                  </a:lnTo>
                  <a:lnTo>
                    <a:pt x="488" y="62"/>
                  </a:lnTo>
                  <a:lnTo>
                    <a:pt x="496" y="61"/>
                  </a:lnTo>
                  <a:lnTo>
                    <a:pt x="504" y="58"/>
                  </a:lnTo>
                  <a:lnTo>
                    <a:pt x="512" y="54"/>
                  </a:lnTo>
                  <a:lnTo>
                    <a:pt x="525" y="46"/>
                  </a:lnTo>
                  <a:lnTo>
                    <a:pt x="537" y="36"/>
                  </a:lnTo>
                  <a:lnTo>
                    <a:pt x="549" y="26"/>
                  </a:lnTo>
                  <a:lnTo>
                    <a:pt x="561" y="16"/>
                  </a:lnTo>
                  <a:lnTo>
                    <a:pt x="568" y="11"/>
                  </a:lnTo>
                  <a:lnTo>
                    <a:pt x="575" y="7"/>
                  </a:lnTo>
                  <a:lnTo>
                    <a:pt x="583" y="4"/>
                  </a:lnTo>
                  <a:lnTo>
                    <a:pt x="591" y="0"/>
                  </a:lnTo>
                  <a:lnTo>
                    <a:pt x="594" y="10"/>
                  </a:lnTo>
                  <a:lnTo>
                    <a:pt x="597" y="16"/>
                  </a:lnTo>
                  <a:lnTo>
                    <a:pt x="602" y="22"/>
                  </a:lnTo>
                  <a:lnTo>
                    <a:pt x="606" y="25"/>
                  </a:lnTo>
                  <a:lnTo>
                    <a:pt x="612" y="28"/>
                  </a:lnTo>
                  <a:lnTo>
                    <a:pt x="617" y="30"/>
                  </a:lnTo>
                  <a:lnTo>
                    <a:pt x="624" y="31"/>
                  </a:lnTo>
                  <a:lnTo>
                    <a:pt x="631" y="31"/>
                  </a:lnTo>
                  <a:lnTo>
                    <a:pt x="625" y="46"/>
                  </a:lnTo>
                  <a:lnTo>
                    <a:pt x="618" y="61"/>
                  </a:lnTo>
                  <a:lnTo>
                    <a:pt x="611" y="75"/>
                  </a:lnTo>
                  <a:lnTo>
                    <a:pt x="601" y="88"/>
                  </a:lnTo>
                  <a:lnTo>
                    <a:pt x="591" y="101"/>
                  </a:lnTo>
                  <a:lnTo>
                    <a:pt x="580" y="114"/>
                  </a:lnTo>
                  <a:lnTo>
                    <a:pt x="568" y="125"/>
                  </a:lnTo>
                  <a:lnTo>
                    <a:pt x="556" y="136"/>
                  </a:lnTo>
                  <a:lnTo>
                    <a:pt x="543" y="145"/>
                  </a:lnTo>
                  <a:lnTo>
                    <a:pt x="529" y="154"/>
                  </a:lnTo>
                  <a:lnTo>
                    <a:pt x="515" y="161"/>
                  </a:lnTo>
                  <a:lnTo>
                    <a:pt x="501" y="167"/>
                  </a:lnTo>
                  <a:lnTo>
                    <a:pt x="487" y="173"/>
                  </a:lnTo>
                  <a:lnTo>
                    <a:pt x="473" y="177"/>
                  </a:lnTo>
                  <a:lnTo>
                    <a:pt x="459" y="179"/>
                  </a:lnTo>
                  <a:lnTo>
                    <a:pt x="445" y="180"/>
                  </a:lnTo>
                  <a:lnTo>
                    <a:pt x="443" y="189"/>
                  </a:lnTo>
                  <a:lnTo>
                    <a:pt x="439" y="195"/>
                  </a:lnTo>
                  <a:lnTo>
                    <a:pt x="438" y="197"/>
                  </a:lnTo>
                  <a:lnTo>
                    <a:pt x="436" y="199"/>
                  </a:lnTo>
                  <a:lnTo>
                    <a:pt x="435" y="200"/>
                  </a:lnTo>
                  <a:lnTo>
                    <a:pt x="433" y="200"/>
                  </a:lnTo>
                  <a:lnTo>
                    <a:pt x="422" y="199"/>
                  </a:lnTo>
                  <a:lnTo>
                    <a:pt x="405" y="198"/>
                  </a:lnTo>
                  <a:lnTo>
                    <a:pt x="395" y="199"/>
                  </a:lnTo>
                  <a:lnTo>
                    <a:pt x="385" y="202"/>
                  </a:lnTo>
                  <a:lnTo>
                    <a:pt x="376" y="206"/>
                  </a:lnTo>
                  <a:lnTo>
                    <a:pt x="367" y="210"/>
                  </a:lnTo>
                  <a:lnTo>
                    <a:pt x="358" y="213"/>
                  </a:lnTo>
                  <a:lnTo>
                    <a:pt x="351" y="213"/>
                  </a:lnTo>
                  <a:lnTo>
                    <a:pt x="347" y="212"/>
                  </a:lnTo>
                  <a:lnTo>
                    <a:pt x="344" y="211"/>
                  </a:lnTo>
                  <a:lnTo>
                    <a:pt x="342" y="208"/>
                  </a:lnTo>
                  <a:lnTo>
                    <a:pt x="338" y="204"/>
                  </a:lnTo>
                  <a:lnTo>
                    <a:pt x="333" y="216"/>
                  </a:lnTo>
                  <a:lnTo>
                    <a:pt x="324" y="229"/>
                  </a:lnTo>
                  <a:lnTo>
                    <a:pt x="313" y="241"/>
                  </a:lnTo>
                  <a:lnTo>
                    <a:pt x="301" y="254"/>
                  </a:lnTo>
                  <a:lnTo>
                    <a:pt x="288" y="267"/>
                  </a:lnTo>
                  <a:lnTo>
                    <a:pt x="272" y="280"/>
                  </a:lnTo>
                  <a:lnTo>
                    <a:pt x="256" y="293"/>
                  </a:lnTo>
                  <a:lnTo>
                    <a:pt x="238" y="304"/>
                  </a:lnTo>
                  <a:lnTo>
                    <a:pt x="220" y="315"/>
                  </a:lnTo>
                  <a:lnTo>
                    <a:pt x="202" y="325"/>
                  </a:lnTo>
                  <a:lnTo>
                    <a:pt x="182" y="334"/>
                  </a:lnTo>
                  <a:lnTo>
                    <a:pt x="164" y="343"/>
                  </a:lnTo>
                  <a:lnTo>
                    <a:pt x="145" y="349"/>
                  </a:lnTo>
                  <a:lnTo>
                    <a:pt x="127" y="354"/>
                  </a:lnTo>
                  <a:lnTo>
                    <a:pt x="110" y="357"/>
                  </a:lnTo>
                  <a:lnTo>
                    <a:pt x="93" y="358"/>
                  </a:lnTo>
                  <a:lnTo>
                    <a:pt x="80" y="358"/>
                  </a:lnTo>
                  <a:lnTo>
                    <a:pt x="71" y="356"/>
                  </a:lnTo>
                  <a:lnTo>
                    <a:pt x="65" y="354"/>
                  </a:lnTo>
                  <a:lnTo>
                    <a:pt x="60" y="351"/>
                  </a:lnTo>
                  <a:lnTo>
                    <a:pt x="56" y="348"/>
                  </a:lnTo>
                  <a:lnTo>
                    <a:pt x="51" y="345"/>
                  </a:lnTo>
                  <a:lnTo>
                    <a:pt x="44" y="343"/>
                  </a:lnTo>
                  <a:lnTo>
                    <a:pt x="33" y="340"/>
                  </a:lnTo>
                  <a:lnTo>
                    <a:pt x="0" y="327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Freeform 76">
              <a:extLst>
                <a:ext uri="{FF2B5EF4-FFF2-40B4-BE49-F238E27FC236}">
                  <a16:creationId xmlns:a16="http://schemas.microsoft.com/office/drawing/2014/main" id="{E1262A5E-7E39-4995-A999-351423B32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7" y="3323"/>
              <a:ext cx="116" cy="141"/>
            </a:xfrm>
            <a:custGeom>
              <a:avLst/>
              <a:gdLst>
                <a:gd name="T0" fmla="*/ 19 w 359"/>
                <a:gd name="T1" fmla="*/ 94 h 431"/>
                <a:gd name="T2" fmla="*/ 31 w 359"/>
                <a:gd name="T3" fmla="*/ 88 h 431"/>
                <a:gd name="T4" fmla="*/ 53 w 359"/>
                <a:gd name="T5" fmla="*/ 68 h 431"/>
                <a:gd name="T6" fmla="*/ 56 w 359"/>
                <a:gd name="T7" fmla="*/ 55 h 431"/>
                <a:gd name="T8" fmla="*/ 58 w 359"/>
                <a:gd name="T9" fmla="*/ 49 h 431"/>
                <a:gd name="T10" fmla="*/ 62 w 359"/>
                <a:gd name="T11" fmla="*/ 45 h 431"/>
                <a:gd name="T12" fmla="*/ 61 w 359"/>
                <a:gd name="T13" fmla="*/ 41 h 431"/>
                <a:gd name="T14" fmla="*/ 58 w 359"/>
                <a:gd name="T15" fmla="*/ 31 h 431"/>
                <a:gd name="T16" fmla="*/ 56 w 359"/>
                <a:gd name="T17" fmla="*/ 11 h 431"/>
                <a:gd name="T18" fmla="*/ 59 w 359"/>
                <a:gd name="T19" fmla="*/ 0 h 431"/>
                <a:gd name="T20" fmla="*/ 63 w 359"/>
                <a:gd name="T21" fmla="*/ 4 h 431"/>
                <a:gd name="T22" fmla="*/ 67 w 359"/>
                <a:gd name="T23" fmla="*/ 9 h 431"/>
                <a:gd name="T24" fmla="*/ 75 w 359"/>
                <a:gd name="T25" fmla="*/ 18 h 431"/>
                <a:gd name="T26" fmla="*/ 77 w 359"/>
                <a:gd name="T27" fmla="*/ 24 h 431"/>
                <a:gd name="T28" fmla="*/ 77 w 359"/>
                <a:gd name="T29" fmla="*/ 29 h 431"/>
                <a:gd name="T30" fmla="*/ 73 w 359"/>
                <a:gd name="T31" fmla="*/ 33 h 431"/>
                <a:gd name="T32" fmla="*/ 66 w 359"/>
                <a:gd name="T33" fmla="*/ 39 h 431"/>
                <a:gd name="T34" fmla="*/ 64 w 359"/>
                <a:gd name="T35" fmla="*/ 43 h 431"/>
                <a:gd name="T36" fmla="*/ 64 w 359"/>
                <a:gd name="T37" fmla="*/ 49 h 431"/>
                <a:gd name="T38" fmla="*/ 66 w 359"/>
                <a:gd name="T39" fmla="*/ 52 h 431"/>
                <a:gd name="T40" fmla="*/ 73 w 359"/>
                <a:gd name="T41" fmla="*/ 52 h 431"/>
                <a:gd name="T42" fmla="*/ 75 w 359"/>
                <a:gd name="T43" fmla="*/ 50 h 431"/>
                <a:gd name="T44" fmla="*/ 75 w 359"/>
                <a:gd name="T45" fmla="*/ 44 h 431"/>
                <a:gd name="T46" fmla="*/ 84 w 359"/>
                <a:gd name="T47" fmla="*/ 63 h 431"/>
                <a:gd name="T48" fmla="*/ 88 w 359"/>
                <a:gd name="T49" fmla="*/ 68 h 431"/>
                <a:gd name="T50" fmla="*/ 94 w 359"/>
                <a:gd name="T51" fmla="*/ 72 h 431"/>
                <a:gd name="T52" fmla="*/ 97 w 359"/>
                <a:gd name="T53" fmla="*/ 71 h 431"/>
                <a:gd name="T54" fmla="*/ 101 w 359"/>
                <a:gd name="T55" fmla="*/ 67 h 431"/>
                <a:gd name="T56" fmla="*/ 110 w 359"/>
                <a:gd name="T57" fmla="*/ 63 h 431"/>
                <a:gd name="T58" fmla="*/ 115 w 359"/>
                <a:gd name="T59" fmla="*/ 67 h 431"/>
                <a:gd name="T60" fmla="*/ 111 w 359"/>
                <a:gd name="T61" fmla="*/ 79 h 431"/>
                <a:gd name="T62" fmla="*/ 104 w 359"/>
                <a:gd name="T63" fmla="*/ 85 h 431"/>
                <a:gd name="T64" fmla="*/ 95 w 359"/>
                <a:gd name="T65" fmla="*/ 90 h 431"/>
                <a:gd name="T66" fmla="*/ 80 w 359"/>
                <a:gd name="T67" fmla="*/ 94 h 431"/>
                <a:gd name="T68" fmla="*/ 67 w 359"/>
                <a:gd name="T69" fmla="*/ 98 h 431"/>
                <a:gd name="T70" fmla="*/ 62 w 359"/>
                <a:gd name="T71" fmla="*/ 101 h 431"/>
                <a:gd name="T72" fmla="*/ 58 w 359"/>
                <a:gd name="T73" fmla="*/ 111 h 431"/>
                <a:gd name="T74" fmla="*/ 53 w 359"/>
                <a:gd name="T75" fmla="*/ 116 h 431"/>
                <a:gd name="T76" fmla="*/ 35 w 359"/>
                <a:gd name="T77" fmla="*/ 129 h 431"/>
                <a:gd name="T78" fmla="*/ 16 w 359"/>
                <a:gd name="T79" fmla="*/ 139 h 431"/>
                <a:gd name="T80" fmla="*/ 6 w 359"/>
                <a:gd name="T81" fmla="*/ 141 h 431"/>
                <a:gd name="T82" fmla="*/ 2 w 359"/>
                <a:gd name="T83" fmla="*/ 139 h 431"/>
                <a:gd name="T84" fmla="*/ 0 w 359"/>
                <a:gd name="T85" fmla="*/ 136 h 431"/>
                <a:gd name="T86" fmla="*/ 0 w 359"/>
                <a:gd name="T87" fmla="*/ 132 h 431"/>
                <a:gd name="T88" fmla="*/ 3 w 359"/>
                <a:gd name="T89" fmla="*/ 128 h 431"/>
                <a:gd name="T90" fmla="*/ 18 w 359"/>
                <a:gd name="T91" fmla="*/ 122 h 431"/>
                <a:gd name="T92" fmla="*/ 24 w 359"/>
                <a:gd name="T93" fmla="*/ 115 h 431"/>
                <a:gd name="T94" fmla="*/ 23 w 359"/>
                <a:gd name="T95" fmla="*/ 110 h 431"/>
                <a:gd name="T96" fmla="*/ 21 w 359"/>
                <a:gd name="T97" fmla="*/ 107 h 431"/>
                <a:gd name="T98" fmla="*/ 16 w 359"/>
                <a:gd name="T99" fmla="*/ 105 h 431"/>
                <a:gd name="T100" fmla="*/ 6 w 359"/>
                <a:gd name="T101" fmla="*/ 105 h 43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59" h="431">
                  <a:moveTo>
                    <a:pt x="39" y="296"/>
                  </a:moveTo>
                  <a:lnTo>
                    <a:pt x="50" y="292"/>
                  </a:lnTo>
                  <a:lnTo>
                    <a:pt x="60" y="288"/>
                  </a:lnTo>
                  <a:lnTo>
                    <a:pt x="70" y="284"/>
                  </a:lnTo>
                  <a:lnTo>
                    <a:pt x="79" y="279"/>
                  </a:lnTo>
                  <a:lnTo>
                    <a:pt x="95" y="269"/>
                  </a:lnTo>
                  <a:lnTo>
                    <a:pt x="110" y="257"/>
                  </a:lnTo>
                  <a:lnTo>
                    <a:pt x="138" y="233"/>
                  </a:lnTo>
                  <a:lnTo>
                    <a:pt x="165" y="209"/>
                  </a:lnTo>
                  <a:lnTo>
                    <a:pt x="166" y="198"/>
                  </a:lnTo>
                  <a:lnTo>
                    <a:pt x="170" y="175"/>
                  </a:lnTo>
                  <a:lnTo>
                    <a:pt x="172" y="168"/>
                  </a:lnTo>
                  <a:lnTo>
                    <a:pt x="174" y="162"/>
                  </a:lnTo>
                  <a:lnTo>
                    <a:pt x="176" y="156"/>
                  </a:lnTo>
                  <a:lnTo>
                    <a:pt x="180" y="149"/>
                  </a:lnTo>
                  <a:lnTo>
                    <a:pt x="183" y="144"/>
                  </a:lnTo>
                  <a:lnTo>
                    <a:pt x="188" y="140"/>
                  </a:lnTo>
                  <a:lnTo>
                    <a:pt x="193" y="137"/>
                  </a:lnTo>
                  <a:lnTo>
                    <a:pt x="199" y="135"/>
                  </a:lnTo>
                  <a:lnTo>
                    <a:pt x="194" y="131"/>
                  </a:lnTo>
                  <a:lnTo>
                    <a:pt x="190" y="126"/>
                  </a:lnTo>
                  <a:lnTo>
                    <a:pt x="186" y="119"/>
                  </a:lnTo>
                  <a:lnTo>
                    <a:pt x="184" y="112"/>
                  </a:lnTo>
                  <a:lnTo>
                    <a:pt x="179" y="94"/>
                  </a:lnTo>
                  <a:lnTo>
                    <a:pt x="175" y="75"/>
                  </a:lnTo>
                  <a:lnTo>
                    <a:pt x="174" y="54"/>
                  </a:lnTo>
                  <a:lnTo>
                    <a:pt x="173" y="34"/>
                  </a:lnTo>
                  <a:lnTo>
                    <a:pt x="172" y="16"/>
                  </a:lnTo>
                  <a:lnTo>
                    <a:pt x="172" y="0"/>
                  </a:lnTo>
                  <a:lnTo>
                    <a:pt x="182" y="0"/>
                  </a:lnTo>
                  <a:lnTo>
                    <a:pt x="192" y="0"/>
                  </a:lnTo>
                  <a:lnTo>
                    <a:pt x="193" y="6"/>
                  </a:lnTo>
                  <a:lnTo>
                    <a:pt x="194" y="11"/>
                  </a:lnTo>
                  <a:lnTo>
                    <a:pt x="196" y="16"/>
                  </a:lnTo>
                  <a:lnTo>
                    <a:pt x="199" y="20"/>
                  </a:lnTo>
                  <a:lnTo>
                    <a:pt x="207" y="29"/>
                  </a:lnTo>
                  <a:lnTo>
                    <a:pt x="216" y="37"/>
                  </a:lnTo>
                  <a:lnTo>
                    <a:pt x="224" y="47"/>
                  </a:lnTo>
                  <a:lnTo>
                    <a:pt x="231" y="56"/>
                  </a:lnTo>
                  <a:lnTo>
                    <a:pt x="235" y="62"/>
                  </a:lnTo>
                  <a:lnTo>
                    <a:pt x="237" y="67"/>
                  </a:lnTo>
                  <a:lnTo>
                    <a:pt x="238" y="73"/>
                  </a:lnTo>
                  <a:lnTo>
                    <a:pt x="239" y="80"/>
                  </a:lnTo>
                  <a:lnTo>
                    <a:pt x="238" y="84"/>
                  </a:lnTo>
                  <a:lnTo>
                    <a:pt x="237" y="88"/>
                  </a:lnTo>
                  <a:lnTo>
                    <a:pt x="235" y="92"/>
                  </a:lnTo>
                  <a:lnTo>
                    <a:pt x="232" y="95"/>
                  </a:lnTo>
                  <a:lnTo>
                    <a:pt x="226" y="102"/>
                  </a:lnTo>
                  <a:lnTo>
                    <a:pt x="219" y="108"/>
                  </a:lnTo>
                  <a:lnTo>
                    <a:pt x="211" y="114"/>
                  </a:lnTo>
                  <a:lnTo>
                    <a:pt x="205" y="120"/>
                  </a:lnTo>
                  <a:lnTo>
                    <a:pt x="203" y="123"/>
                  </a:lnTo>
                  <a:lnTo>
                    <a:pt x="200" y="127"/>
                  </a:lnTo>
                  <a:lnTo>
                    <a:pt x="199" y="131"/>
                  </a:lnTo>
                  <a:lnTo>
                    <a:pt x="199" y="135"/>
                  </a:lnTo>
                  <a:lnTo>
                    <a:pt x="199" y="143"/>
                  </a:lnTo>
                  <a:lnTo>
                    <a:pt x="199" y="149"/>
                  </a:lnTo>
                  <a:lnTo>
                    <a:pt x="200" y="155"/>
                  </a:lnTo>
                  <a:lnTo>
                    <a:pt x="203" y="157"/>
                  </a:lnTo>
                  <a:lnTo>
                    <a:pt x="205" y="159"/>
                  </a:lnTo>
                  <a:lnTo>
                    <a:pt x="210" y="160"/>
                  </a:lnTo>
                  <a:lnTo>
                    <a:pt x="217" y="160"/>
                  </a:lnTo>
                  <a:lnTo>
                    <a:pt x="226" y="160"/>
                  </a:lnTo>
                  <a:lnTo>
                    <a:pt x="229" y="160"/>
                  </a:lnTo>
                  <a:lnTo>
                    <a:pt x="232" y="158"/>
                  </a:lnTo>
                  <a:lnTo>
                    <a:pt x="233" y="153"/>
                  </a:lnTo>
                  <a:lnTo>
                    <a:pt x="233" y="150"/>
                  </a:lnTo>
                  <a:lnTo>
                    <a:pt x="233" y="142"/>
                  </a:lnTo>
                  <a:lnTo>
                    <a:pt x="232" y="135"/>
                  </a:lnTo>
                  <a:lnTo>
                    <a:pt x="244" y="163"/>
                  </a:lnTo>
                  <a:lnTo>
                    <a:pt x="255" y="188"/>
                  </a:lnTo>
                  <a:lnTo>
                    <a:pt x="259" y="193"/>
                  </a:lnTo>
                  <a:lnTo>
                    <a:pt x="262" y="198"/>
                  </a:lnTo>
                  <a:lnTo>
                    <a:pt x="266" y="203"/>
                  </a:lnTo>
                  <a:lnTo>
                    <a:pt x="271" y="208"/>
                  </a:lnTo>
                  <a:lnTo>
                    <a:pt x="276" y="213"/>
                  </a:lnTo>
                  <a:lnTo>
                    <a:pt x="283" y="216"/>
                  </a:lnTo>
                  <a:lnTo>
                    <a:pt x="291" y="219"/>
                  </a:lnTo>
                  <a:lnTo>
                    <a:pt x="298" y="222"/>
                  </a:lnTo>
                  <a:lnTo>
                    <a:pt x="299" y="220"/>
                  </a:lnTo>
                  <a:lnTo>
                    <a:pt x="300" y="217"/>
                  </a:lnTo>
                  <a:lnTo>
                    <a:pt x="303" y="215"/>
                  </a:lnTo>
                  <a:lnTo>
                    <a:pt x="305" y="212"/>
                  </a:lnTo>
                  <a:lnTo>
                    <a:pt x="312" y="206"/>
                  </a:lnTo>
                  <a:lnTo>
                    <a:pt x="321" y="201"/>
                  </a:lnTo>
                  <a:lnTo>
                    <a:pt x="331" y="197"/>
                  </a:lnTo>
                  <a:lnTo>
                    <a:pt x="341" y="194"/>
                  </a:lnTo>
                  <a:lnTo>
                    <a:pt x="350" y="192"/>
                  </a:lnTo>
                  <a:lnTo>
                    <a:pt x="359" y="191"/>
                  </a:lnTo>
                  <a:lnTo>
                    <a:pt x="355" y="206"/>
                  </a:lnTo>
                  <a:lnTo>
                    <a:pt x="352" y="219"/>
                  </a:lnTo>
                  <a:lnTo>
                    <a:pt x="348" y="231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9" y="255"/>
                  </a:lnTo>
                  <a:lnTo>
                    <a:pt x="321" y="261"/>
                  </a:lnTo>
                  <a:lnTo>
                    <a:pt x="314" y="267"/>
                  </a:lnTo>
                  <a:lnTo>
                    <a:pt x="305" y="271"/>
                  </a:lnTo>
                  <a:lnTo>
                    <a:pt x="295" y="275"/>
                  </a:lnTo>
                  <a:lnTo>
                    <a:pt x="284" y="278"/>
                  </a:lnTo>
                  <a:lnTo>
                    <a:pt x="272" y="281"/>
                  </a:lnTo>
                  <a:lnTo>
                    <a:pt x="247" y="288"/>
                  </a:lnTo>
                  <a:lnTo>
                    <a:pt x="219" y="296"/>
                  </a:lnTo>
                  <a:lnTo>
                    <a:pt x="213" y="297"/>
                  </a:lnTo>
                  <a:lnTo>
                    <a:pt x="208" y="299"/>
                  </a:lnTo>
                  <a:lnTo>
                    <a:pt x="204" y="301"/>
                  </a:lnTo>
                  <a:lnTo>
                    <a:pt x="199" y="303"/>
                  </a:lnTo>
                  <a:lnTo>
                    <a:pt x="193" y="308"/>
                  </a:lnTo>
                  <a:lnTo>
                    <a:pt x="188" y="314"/>
                  </a:lnTo>
                  <a:lnTo>
                    <a:pt x="183" y="328"/>
                  </a:lnTo>
                  <a:lnTo>
                    <a:pt x="179" y="339"/>
                  </a:lnTo>
                  <a:lnTo>
                    <a:pt x="175" y="344"/>
                  </a:lnTo>
                  <a:lnTo>
                    <a:pt x="170" y="350"/>
                  </a:lnTo>
                  <a:lnTo>
                    <a:pt x="163" y="356"/>
                  </a:lnTo>
                  <a:lnTo>
                    <a:pt x="154" y="363"/>
                  </a:lnTo>
                  <a:lnTo>
                    <a:pt x="134" y="379"/>
                  </a:lnTo>
                  <a:lnTo>
                    <a:pt x="109" y="394"/>
                  </a:lnTo>
                  <a:lnTo>
                    <a:pt x="84" y="408"/>
                  </a:lnTo>
                  <a:lnTo>
                    <a:pt x="59" y="420"/>
                  </a:lnTo>
                  <a:lnTo>
                    <a:pt x="48" y="424"/>
                  </a:lnTo>
                  <a:lnTo>
                    <a:pt x="37" y="428"/>
                  </a:lnTo>
                  <a:lnTo>
                    <a:pt x="28" y="430"/>
                  </a:lnTo>
                  <a:lnTo>
                    <a:pt x="19" y="431"/>
                  </a:lnTo>
                  <a:lnTo>
                    <a:pt x="15" y="430"/>
                  </a:lnTo>
                  <a:lnTo>
                    <a:pt x="11" y="429"/>
                  </a:lnTo>
                  <a:lnTo>
                    <a:pt x="7" y="426"/>
                  </a:lnTo>
                  <a:lnTo>
                    <a:pt x="5" y="423"/>
                  </a:lnTo>
                  <a:lnTo>
                    <a:pt x="3" y="420"/>
                  </a:lnTo>
                  <a:lnTo>
                    <a:pt x="1" y="415"/>
                  </a:lnTo>
                  <a:lnTo>
                    <a:pt x="0" y="411"/>
                  </a:lnTo>
                  <a:lnTo>
                    <a:pt x="0" y="406"/>
                  </a:lnTo>
                  <a:lnTo>
                    <a:pt x="1" y="402"/>
                  </a:lnTo>
                  <a:lnTo>
                    <a:pt x="2" y="398"/>
                  </a:lnTo>
                  <a:lnTo>
                    <a:pt x="5" y="395"/>
                  </a:lnTo>
                  <a:lnTo>
                    <a:pt x="9" y="391"/>
                  </a:lnTo>
                  <a:lnTo>
                    <a:pt x="19" y="386"/>
                  </a:lnTo>
                  <a:lnTo>
                    <a:pt x="31" y="382"/>
                  </a:lnTo>
                  <a:lnTo>
                    <a:pt x="56" y="374"/>
                  </a:lnTo>
                  <a:lnTo>
                    <a:pt x="73" y="369"/>
                  </a:lnTo>
                  <a:lnTo>
                    <a:pt x="73" y="360"/>
                  </a:lnTo>
                  <a:lnTo>
                    <a:pt x="73" y="351"/>
                  </a:lnTo>
                  <a:lnTo>
                    <a:pt x="72" y="345"/>
                  </a:lnTo>
                  <a:lnTo>
                    <a:pt x="72" y="339"/>
                  </a:lnTo>
                  <a:lnTo>
                    <a:pt x="71" y="335"/>
                  </a:lnTo>
                  <a:lnTo>
                    <a:pt x="69" y="331"/>
                  </a:lnTo>
                  <a:lnTo>
                    <a:pt x="67" y="328"/>
                  </a:lnTo>
                  <a:lnTo>
                    <a:pt x="64" y="326"/>
                  </a:lnTo>
                  <a:lnTo>
                    <a:pt x="62" y="324"/>
                  </a:lnTo>
                  <a:lnTo>
                    <a:pt x="59" y="322"/>
                  </a:lnTo>
                  <a:lnTo>
                    <a:pt x="51" y="320"/>
                  </a:lnTo>
                  <a:lnTo>
                    <a:pt x="41" y="319"/>
                  </a:lnTo>
                  <a:lnTo>
                    <a:pt x="31" y="320"/>
                  </a:lnTo>
                  <a:lnTo>
                    <a:pt x="19" y="320"/>
                  </a:lnTo>
                  <a:lnTo>
                    <a:pt x="39" y="29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0" name="Freeform 77">
            <a:extLst>
              <a:ext uri="{FF2B5EF4-FFF2-40B4-BE49-F238E27FC236}">
                <a16:creationId xmlns:a16="http://schemas.microsoft.com/office/drawing/2014/main" id="{47F86270-BF62-4D16-A108-1DABC5E68A16}"/>
              </a:ext>
            </a:extLst>
          </p:cNvPr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8177912" y="3251545"/>
            <a:ext cx="11113" cy="55562"/>
          </a:xfrm>
          <a:custGeom>
            <a:avLst/>
            <a:gdLst>
              <a:gd name="T0" fmla="*/ 0 w 21"/>
              <a:gd name="T1" fmla="*/ 2147483646 h 62"/>
              <a:gd name="T2" fmla="*/ 2147483646 w 21"/>
              <a:gd name="T3" fmla="*/ 2147483646 h 62"/>
              <a:gd name="T4" fmla="*/ 2147483646 w 21"/>
              <a:gd name="T5" fmla="*/ 2147483646 h 62"/>
              <a:gd name="T6" fmla="*/ 2147483646 w 21"/>
              <a:gd name="T7" fmla="*/ 2147483646 h 62"/>
              <a:gd name="T8" fmla="*/ 2147483646 w 21"/>
              <a:gd name="T9" fmla="*/ 2147483646 h 62"/>
              <a:gd name="T10" fmla="*/ 2147483646 w 21"/>
              <a:gd name="T11" fmla="*/ 2147483646 h 62"/>
              <a:gd name="T12" fmla="*/ 2147483646 w 21"/>
              <a:gd name="T13" fmla="*/ 0 h 62"/>
              <a:gd name="T14" fmla="*/ 2147483646 w 21"/>
              <a:gd name="T15" fmla="*/ 2147483646 h 62"/>
              <a:gd name="T16" fmla="*/ 2147483646 w 21"/>
              <a:gd name="T17" fmla="*/ 2147483646 h 62"/>
              <a:gd name="T18" fmla="*/ 2147483646 w 21"/>
              <a:gd name="T19" fmla="*/ 2147483646 h 62"/>
              <a:gd name="T20" fmla="*/ 2147483646 w 21"/>
              <a:gd name="T21" fmla="*/ 2147483646 h 62"/>
              <a:gd name="T22" fmla="*/ 2147483646 w 21"/>
              <a:gd name="T23" fmla="*/ 2147483646 h 62"/>
              <a:gd name="T24" fmla="*/ 0 w 21"/>
              <a:gd name="T25" fmla="*/ 2147483646 h 62"/>
              <a:gd name="T26" fmla="*/ 0 w 21"/>
              <a:gd name="T27" fmla="*/ 2147483646 h 6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"/>
              <a:gd name="T43" fmla="*/ 0 h 62"/>
              <a:gd name="T44" fmla="*/ 21 w 21"/>
              <a:gd name="T45" fmla="*/ 62 h 6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" h="62">
                <a:moveTo>
                  <a:pt x="0" y="43"/>
                </a:moveTo>
                <a:lnTo>
                  <a:pt x="1" y="29"/>
                </a:lnTo>
                <a:lnTo>
                  <a:pt x="3" y="17"/>
                </a:lnTo>
                <a:lnTo>
                  <a:pt x="4" y="11"/>
                </a:lnTo>
                <a:lnTo>
                  <a:pt x="6" y="7"/>
                </a:lnTo>
                <a:lnTo>
                  <a:pt x="9" y="3"/>
                </a:lnTo>
                <a:lnTo>
                  <a:pt x="15" y="0"/>
                </a:lnTo>
                <a:lnTo>
                  <a:pt x="15" y="15"/>
                </a:lnTo>
                <a:lnTo>
                  <a:pt x="18" y="31"/>
                </a:lnTo>
                <a:lnTo>
                  <a:pt x="20" y="44"/>
                </a:lnTo>
                <a:lnTo>
                  <a:pt x="21" y="49"/>
                </a:lnTo>
                <a:lnTo>
                  <a:pt x="10" y="55"/>
                </a:lnTo>
                <a:lnTo>
                  <a:pt x="0" y="62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" name="Freeform 80">
            <a:extLst>
              <a:ext uri="{FF2B5EF4-FFF2-40B4-BE49-F238E27FC236}">
                <a16:creationId xmlns:a16="http://schemas.microsoft.com/office/drawing/2014/main" id="{5329D302-CC83-4F6F-9457-B31D9373A34D}"/>
              </a:ext>
            </a:extLst>
          </p:cNvPr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8247755" y="3132700"/>
            <a:ext cx="1588" cy="53975"/>
          </a:xfrm>
          <a:custGeom>
            <a:avLst/>
            <a:gdLst>
              <a:gd name="T0" fmla="*/ 0 w 7"/>
              <a:gd name="T1" fmla="*/ 0 h 55563"/>
              <a:gd name="T2" fmla="*/ 2147483646 w 7"/>
              <a:gd name="T3" fmla="*/ 0 h 55563"/>
              <a:gd name="T4" fmla="*/ 0 w 7"/>
              <a:gd name="T5" fmla="*/ 0 h 55563"/>
              <a:gd name="T6" fmla="*/ 0 60000 65536"/>
              <a:gd name="T7" fmla="*/ 0 60000 65536"/>
              <a:gd name="T8" fmla="*/ 0 60000 65536"/>
              <a:gd name="T9" fmla="*/ 0 w 7"/>
              <a:gd name="T10" fmla="*/ 0 h 55563"/>
              <a:gd name="T11" fmla="*/ 7 w 7"/>
              <a:gd name="T12" fmla="*/ 55563 h 555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55563">
                <a:moveTo>
                  <a:pt x="0" y="0"/>
                </a:moveTo>
                <a:lnTo>
                  <a:pt x="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81">
            <a:extLst>
              <a:ext uri="{FF2B5EF4-FFF2-40B4-BE49-F238E27FC236}">
                <a16:creationId xmlns:a16="http://schemas.microsoft.com/office/drawing/2014/main" id="{BC6E9887-40DD-4130-B282-FD3F155AD73C}"/>
              </a:ext>
            </a:extLst>
          </p:cNvPr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8312844" y="3077131"/>
            <a:ext cx="6350" cy="57150"/>
          </a:xfrm>
          <a:custGeom>
            <a:avLst/>
            <a:gdLst>
              <a:gd name="T0" fmla="*/ 2147483646 w 16"/>
              <a:gd name="T1" fmla="*/ 0 h 25"/>
              <a:gd name="T2" fmla="*/ 2147483646 w 16"/>
              <a:gd name="T3" fmla="*/ 2147483646 h 25"/>
              <a:gd name="T4" fmla="*/ 2147483646 w 16"/>
              <a:gd name="T5" fmla="*/ 2147483646 h 25"/>
              <a:gd name="T6" fmla="*/ 2147483646 w 16"/>
              <a:gd name="T7" fmla="*/ 2147483646 h 25"/>
              <a:gd name="T8" fmla="*/ 2147483646 w 16"/>
              <a:gd name="T9" fmla="*/ 2147483646 h 25"/>
              <a:gd name="T10" fmla="*/ 2147483646 w 16"/>
              <a:gd name="T11" fmla="*/ 2147483646 h 25"/>
              <a:gd name="T12" fmla="*/ 2147483646 w 16"/>
              <a:gd name="T13" fmla="*/ 2147483646 h 25"/>
              <a:gd name="T14" fmla="*/ 2147483646 w 16"/>
              <a:gd name="T15" fmla="*/ 2147483646 h 25"/>
              <a:gd name="T16" fmla="*/ 0 w 16"/>
              <a:gd name="T17" fmla="*/ 2147483646 h 25"/>
              <a:gd name="T18" fmla="*/ 2147483646 w 16"/>
              <a:gd name="T19" fmla="*/ 2147483646 h 25"/>
              <a:gd name="T20" fmla="*/ 2147483646 w 16"/>
              <a:gd name="T21" fmla="*/ 2147483646 h 25"/>
              <a:gd name="T22" fmla="*/ 2147483646 w 16"/>
              <a:gd name="T23" fmla="*/ 2147483646 h 25"/>
              <a:gd name="T24" fmla="*/ 2147483646 w 16"/>
              <a:gd name="T25" fmla="*/ 2147483646 h 25"/>
              <a:gd name="T26" fmla="*/ 2147483646 w 16"/>
              <a:gd name="T27" fmla="*/ 2147483646 h 25"/>
              <a:gd name="T28" fmla="*/ 2147483646 w 16"/>
              <a:gd name="T29" fmla="*/ 0 h 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"/>
              <a:gd name="T46" fmla="*/ 0 h 25"/>
              <a:gd name="T47" fmla="*/ 16 w 16"/>
              <a:gd name="T48" fmla="*/ 25 h 2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" h="25">
                <a:moveTo>
                  <a:pt x="16" y="0"/>
                </a:moveTo>
                <a:lnTo>
                  <a:pt x="16" y="6"/>
                </a:lnTo>
                <a:lnTo>
                  <a:pt x="14" y="13"/>
                </a:lnTo>
                <a:lnTo>
                  <a:pt x="13" y="16"/>
                </a:lnTo>
                <a:lnTo>
                  <a:pt x="11" y="20"/>
                </a:lnTo>
                <a:lnTo>
                  <a:pt x="7" y="23"/>
                </a:lnTo>
                <a:lnTo>
                  <a:pt x="3" y="25"/>
                </a:lnTo>
                <a:lnTo>
                  <a:pt x="1" y="24"/>
                </a:lnTo>
                <a:lnTo>
                  <a:pt x="0" y="21"/>
                </a:lnTo>
                <a:lnTo>
                  <a:pt x="1" y="18"/>
                </a:lnTo>
                <a:lnTo>
                  <a:pt x="2" y="13"/>
                </a:lnTo>
                <a:lnTo>
                  <a:pt x="4" y="9"/>
                </a:lnTo>
                <a:lnTo>
                  <a:pt x="7" y="4"/>
                </a:lnTo>
                <a:lnTo>
                  <a:pt x="11" y="1"/>
                </a:lnTo>
                <a:lnTo>
                  <a:pt x="1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82">
            <a:extLst>
              <a:ext uri="{FF2B5EF4-FFF2-40B4-BE49-F238E27FC236}">
                <a16:creationId xmlns:a16="http://schemas.microsoft.com/office/drawing/2014/main" id="{C77F45DF-FC37-4A3C-A98B-8009D947355D}"/>
              </a:ext>
            </a:extLst>
          </p:cNvPr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8435080" y="2966006"/>
            <a:ext cx="6350" cy="57150"/>
          </a:xfrm>
          <a:custGeom>
            <a:avLst/>
            <a:gdLst>
              <a:gd name="T0" fmla="*/ 0 w 14"/>
              <a:gd name="T1" fmla="*/ 0 h 18"/>
              <a:gd name="T2" fmla="*/ 2147483646 w 14"/>
              <a:gd name="T3" fmla="*/ 2147483646 h 18"/>
              <a:gd name="T4" fmla="*/ 2147483646 w 14"/>
              <a:gd name="T5" fmla="*/ 2147483646 h 18"/>
              <a:gd name="T6" fmla="*/ 2147483646 w 14"/>
              <a:gd name="T7" fmla="*/ 2147483646 h 18"/>
              <a:gd name="T8" fmla="*/ 2147483646 w 14"/>
              <a:gd name="T9" fmla="*/ 2147483646 h 18"/>
              <a:gd name="T10" fmla="*/ 2147483646 w 14"/>
              <a:gd name="T11" fmla="*/ 2147483646 h 18"/>
              <a:gd name="T12" fmla="*/ 2147483646 w 14"/>
              <a:gd name="T13" fmla="*/ 2147483646 h 18"/>
              <a:gd name="T14" fmla="*/ 0 w 14"/>
              <a:gd name="T15" fmla="*/ 0 h 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"/>
              <a:gd name="T25" fmla="*/ 0 h 18"/>
              <a:gd name="T26" fmla="*/ 14 w 14"/>
              <a:gd name="T27" fmla="*/ 18 h 1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" h="18">
                <a:moveTo>
                  <a:pt x="0" y="0"/>
                </a:moveTo>
                <a:lnTo>
                  <a:pt x="3" y="1"/>
                </a:lnTo>
                <a:lnTo>
                  <a:pt x="5" y="2"/>
                </a:lnTo>
                <a:lnTo>
                  <a:pt x="7" y="4"/>
                </a:lnTo>
                <a:lnTo>
                  <a:pt x="9" y="7"/>
                </a:lnTo>
                <a:lnTo>
                  <a:pt x="13" y="13"/>
                </a:lnTo>
                <a:lnTo>
                  <a:pt x="14" y="18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Freeform 83">
            <a:extLst>
              <a:ext uri="{FF2B5EF4-FFF2-40B4-BE49-F238E27FC236}">
                <a16:creationId xmlns:a16="http://schemas.microsoft.com/office/drawing/2014/main" id="{117F91A9-83F5-425E-9CFB-4B57C6046573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8601768" y="3661338"/>
            <a:ext cx="30162" cy="58737"/>
          </a:xfrm>
          <a:custGeom>
            <a:avLst/>
            <a:gdLst>
              <a:gd name="T0" fmla="*/ 0 w 67"/>
              <a:gd name="T1" fmla="*/ 0 h 74"/>
              <a:gd name="T2" fmla="*/ 2147483646 w 67"/>
              <a:gd name="T3" fmla="*/ 2147483646 h 74"/>
              <a:gd name="T4" fmla="*/ 2147483646 w 67"/>
              <a:gd name="T5" fmla="*/ 2147483646 h 74"/>
              <a:gd name="T6" fmla="*/ 2147483646 w 67"/>
              <a:gd name="T7" fmla="*/ 2147483646 h 74"/>
              <a:gd name="T8" fmla="*/ 2147483646 w 67"/>
              <a:gd name="T9" fmla="*/ 2147483646 h 74"/>
              <a:gd name="T10" fmla="*/ 2147483646 w 67"/>
              <a:gd name="T11" fmla="*/ 2147483646 h 74"/>
              <a:gd name="T12" fmla="*/ 2147483646 w 67"/>
              <a:gd name="T13" fmla="*/ 2147483646 h 74"/>
              <a:gd name="T14" fmla="*/ 2147483646 w 67"/>
              <a:gd name="T15" fmla="*/ 2147483646 h 74"/>
              <a:gd name="T16" fmla="*/ 2147483646 w 67"/>
              <a:gd name="T17" fmla="*/ 2147483646 h 74"/>
              <a:gd name="T18" fmla="*/ 2147483646 w 67"/>
              <a:gd name="T19" fmla="*/ 2147483646 h 74"/>
              <a:gd name="T20" fmla="*/ 2147483646 w 67"/>
              <a:gd name="T21" fmla="*/ 2147483646 h 74"/>
              <a:gd name="T22" fmla="*/ 2147483646 w 67"/>
              <a:gd name="T23" fmla="*/ 2147483646 h 74"/>
              <a:gd name="T24" fmla="*/ 2147483646 w 67"/>
              <a:gd name="T25" fmla="*/ 2147483646 h 74"/>
              <a:gd name="T26" fmla="*/ 2147483646 w 67"/>
              <a:gd name="T27" fmla="*/ 2147483646 h 74"/>
              <a:gd name="T28" fmla="*/ 2147483646 w 67"/>
              <a:gd name="T29" fmla="*/ 2147483646 h 74"/>
              <a:gd name="T30" fmla="*/ 2147483646 w 67"/>
              <a:gd name="T31" fmla="*/ 2147483646 h 74"/>
              <a:gd name="T32" fmla="*/ 2147483646 w 67"/>
              <a:gd name="T33" fmla="*/ 2147483646 h 74"/>
              <a:gd name="T34" fmla="*/ 2147483646 w 67"/>
              <a:gd name="T35" fmla="*/ 2147483646 h 74"/>
              <a:gd name="T36" fmla="*/ 2147483646 w 67"/>
              <a:gd name="T37" fmla="*/ 0 h 74"/>
              <a:gd name="T38" fmla="*/ 2147483646 w 67"/>
              <a:gd name="T39" fmla="*/ 0 h 74"/>
              <a:gd name="T40" fmla="*/ 2147483646 w 67"/>
              <a:gd name="T41" fmla="*/ 0 h 74"/>
              <a:gd name="T42" fmla="*/ 2147483646 w 67"/>
              <a:gd name="T43" fmla="*/ 0 h 74"/>
              <a:gd name="T44" fmla="*/ 0 w 67"/>
              <a:gd name="T45" fmla="*/ 0 h 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7"/>
              <a:gd name="T70" fmla="*/ 0 h 74"/>
              <a:gd name="T71" fmla="*/ 67 w 67"/>
              <a:gd name="T72" fmla="*/ 74 h 7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7" h="74">
                <a:moveTo>
                  <a:pt x="0" y="0"/>
                </a:moveTo>
                <a:lnTo>
                  <a:pt x="1" y="17"/>
                </a:lnTo>
                <a:lnTo>
                  <a:pt x="3" y="30"/>
                </a:lnTo>
                <a:lnTo>
                  <a:pt x="7" y="41"/>
                </a:lnTo>
                <a:lnTo>
                  <a:pt x="12" y="50"/>
                </a:lnTo>
                <a:lnTo>
                  <a:pt x="17" y="58"/>
                </a:lnTo>
                <a:lnTo>
                  <a:pt x="23" y="64"/>
                </a:lnTo>
                <a:lnTo>
                  <a:pt x="28" y="69"/>
                </a:lnTo>
                <a:lnTo>
                  <a:pt x="33" y="74"/>
                </a:lnTo>
                <a:lnTo>
                  <a:pt x="44" y="65"/>
                </a:lnTo>
                <a:lnTo>
                  <a:pt x="55" y="55"/>
                </a:lnTo>
                <a:lnTo>
                  <a:pt x="59" y="49"/>
                </a:lnTo>
                <a:lnTo>
                  <a:pt x="63" y="43"/>
                </a:lnTo>
                <a:lnTo>
                  <a:pt x="66" y="37"/>
                </a:lnTo>
                <a:lnTo>
                  <a:pt x="67" y="30"/>
                </a:lnTo>
                <a:lnTo>
                  <a:pt x="67" y="25"/>
                </a:lnTo>
                <a:lnTo>
                  <a:pt x="67" y="18"/>
                </a:lnTo>
                <a:lnTo>
                  <a:pt x="67" y="9"/>
                </a:lnTo>
                <a:lnTo>
                  <a:pt x="67" y="0"/>
                </a:lnTo>
                <a:lnTo>
                  <a:pt x="48" y="0"/>
                </a:lnTo>
                <a:lnTo>
                  <a:pt x="33" y="0"/>
                </a:lnTo>
                <a:lnTo>
                  <a:pt x="17" y="0"/>
                </a:lnTo>
                <a:lnTo>
                  <a:pt x="0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" name="Freeform 84">
            <a:extLst>
              <a:ext uri="{FF2B5EF4-FFF2-40B4-BE49-F238E27FC236}">
                <a16:creationId xmlns:a16="http://schemas.microsoft.com/office/drawing/2014/main" id="{90C411E4-EE26-4C5A-97D1-0A321B2CF4BD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8671625" y="3675618"/>
            <a:ext cx="14287" cy="57150"/>
          </a:xfrm>
          <a:custGeom>
            <a:avLst/>
            <a:gdLst>
              <a:gd name="T0" fmla="*/ 0 w 34"/>
              <a:gd name="T1" fmla="*/ 0 h 38"/>
              <a:gd name="T2" fmla="*/ 2147483646 w 34"/>
              <a:gd name="T3" fmla="*/ 2147483646 h 38"/>
              <a:gd name="T4" fmla="*/ 2147483646 w 34"/>
              <a:gd name="T5" fmla="*/ 2147483646 h 38"/>
              <a:gd name="T6" fmla="*/ 2147483646 w 34"/>
              <a:gd name="T7" fmla="*/ 2147483646 h 38"/>
              <a:gd name="T8" fmla="*/ 2147483646 w 34"/>
              <a:gd name="T9" fmla="*/ 2147483646 h 38"/>
              <a:gd name="T10" fmla="*/ 2147483646 w 34"/>
              <a:gd name="T11" fmla="*/ 2147483646 h 38"/>
              <a:gd name="T12" fmla="*/ 2147483646 w 34"/>
              <a:gd name="T13" fmla="*/ 2147483646 h 38"/>
              <a:gd name="T14" fmla="*/ 2147483646 w 34"/>
              <a:gd name="T15" fmla="*/ 2147483646 h 38"/>
              <a:gd name="T16" fmla="*/ 2147483646 w 34"/>
              <a:gd name="T17" fmla="*/ 2147483646 h 38"/>
              <a:gd name="T18" fmla="*/ 2147483646 w 34"/>
              <a:gd name="T19" fmla="*/ 2147483646 h 38"/>
              <a:gd name="T20" fmla="*/ 2147483646 w 34"/>
              <a:gd name="T21" fmla="*/ 2147483646 h 38"/>
              <a:gd name="T22" fmla="*/ 2147483646 w 34"/>
              <a:gd name="T23" fmla="*/ 2147483646 h 38"/>
              <a:gd name="T24" fmla="*/ 2147483646 w 34"/>
              <a:gd name="T25" fmla="*/ 2147483646 h 38"/>
              <a:gd name="T26" fmla="*/ 2147483646 w 34"/>
              <a:gd name="T27" fmla="*/ 2147483646 h 38"/>
              <a:gd name="T28" fmla="*/ 2147483646 w 34"/>
              <a:gd name="T29" fmla="*/ 2147483646 h 38"/>
              <a:gd name="T30" fmla="*/ 2147483646 w 34"/>
              <a:gd name="T31" fmla="*/ 2147483646 h 38"/>
              <a:gd name="T32" fmla="*/ 2147483646 w 34"/>
              <a:gd name="T33" fmla="*/ 2147483646 h 38"/>
              <a:gd name="T34" fmla="*/ 2147483646 w 34"/>
              <a:gd name="T35" fmla="*/ 2147483646 h 38"/>
              <a:gd name="T36" fmla="*/ 2147483646 w 34"/>
              <a:gd name="T37" fmla="*/ 2147483646 h 38"/>
              <a:gd name="T38" fmla="*/ 2147483646 w 34"/>
              <a:gd name="T39" fmla="*/ 2147483646 h 38"/>
              <a:gd name="T40" fmla="*/ 2147483646 w 34"/>
              <a:gd name="T41" fmla="*/ 0 h 38"/>
              <a:gd name="T42" fmla="*/ 2147483646 w 34"/>
              <a:gd name="T43" fmla="*/ 0 h 38"/>
              <a:gd name="T44" fmla="*/ 0 w 34"/>
              <a:gd name="T45" fmla="*/ 0 h 3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4"/>
              <a:gd name="T70" fmla="*/ 0 h 38"/>
              <a:gd name="T71" fmla="*/ 34 w 34"/>
              <a:gd name="T72" fmla="*/ 38 h 3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4" h="38">
                <a:moveTo>
                  <a:pt x="0" y="0"/>
                </a:moveTo>
                <a:lnTo>
                  <a:pt x="2" y="3"/>
                </a:lnTo>
                <a:lnTo>
                  <a:pt x="4" y="7"/>
                </a:lnTo>
                <a:lnTo>
                  <a:pt x="5" y="11"/>
                </a:lnTo>
                <a:lnTo>
                  <a:pt x="6" y="16"/>
                </a:lnTo>
                <a:lnTo>
                  <a:pt x="10" y="28"/>
                </a:lnTo>
                <a:lnTo>
                  <a:pt x="13" y="38"/>
                </a:lnTo>
                <a:lnTo>
                  <a:pt x="16" y="37"/>
                </a:lnTo>
                <a:lnTo>
                  <a:pt x="20" y="36"/>
                </a:lnTo>
                <a:lnTo>
                  <a:pt x="23" y="34"/>
                </a:lnTo>
                <a:lnTo>
                  <a:pt x="26" y="31"/>
                </a:lnTo>
                <a:lnTo>
                  <a:pt x="28" y="28"/>
                </a:lnTo>
                <a:lnTo>
                  <a:pt x="32" y="24"/>
                </a:lnTo>
                <a:lnTo>
                  <a:pt x="33" y="21"/>
                </a:lnTo>
                <a:lnTo>
                  <a:pt x="34" y="19"/>
                </a:lnTo>
                <a:lnTo>
                  <a:pt x="31" y="18"/>
                </a:lnTo>
                <a:lnTo>
                  <a:pt x="28" y="17"/>
                </a:lnTo>
                <a:lnTo>
                  <a:pt x="26" y="14"/>
                </a:lnTo>
                <a:lnTo>
                  <a:pt x="24" y="12"/>
                </a:lnTo>
                <a:lnTo>
                  <a:pt x="19" y="6"/>
                </a:lnTo>
                <a:lnTo>
                  <a:pt x="13" y="0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" name="Freeform 85">
            <a:extLst>
              <a:ext uri="{FF2B5EF4-FFF2-40B4-BE49-F238E27FC236}">
                <a16:creationId xmlns:a16="http://schemas.microsoft.com/office/drawing/2014/main" id="{E1B8D225-DB67-44CA-811B-572C7B938C22}"/>
              </a:ext>
            </a:extLst>
          </p:cNvPr>
          <p:cNvSpPr>
            <a:spLocks/>
          </p:cNvSpPr>
          <p:nvPr>
            <p:custDataLst>
              <p:tags r:id="rId57"/>
            </p:custDataLst>
          </p:nvPr>
        </p:nvSpPr>
        <p:spPr bwMode="auto">
          <a:xfrm>
            <a:off x="8516050" y="3453375"/>
            <a:ext cx="26987" cy="55563"/>
          </a:xfrm>
          <a:custGeom>
            <a:avLst/>
            <a:gdLst>
              <a:gd name="T0" fmla="*/ 2147483646 w 53"/>
              <a:gd name="T1" fmla="*/ 2147483646 h 23"/>
              <a:gd name="T2" fmla="*/ 2147483646 w 53"/>
              <a:gd name="T3" fmla="*/ 2147483646 h 23"/>
              <a:gd name="T4" fmla="*/ 2147483646 w 53"/>
              <a:gd name="T5" fmla="*/ 2147483646 h 23"/>
              <a:gd name="T6" fmla="*/ 2147483646 w 53"/>
              <a:gd name="T7" fmla="*/ 2147483646 h 23"/>
              <a:gd name="T8" fmla="*/ 2147483646 w 53"/>
              <a:gd name="T9" fmla="*/ 0 h 23"/>
              <a:gd name="T10" fmla="*/ 2147483646 w 53"/>
              <a:gd name="T11" fmla="*/ 0 h 23"/>
              <a:gd name="T12" fmla="*/ 2147483646 w 53"/>
              <a:gd name="T13" fmla="*/ 2147483646 h 23"/>
              <a:gd name="T14" fmla="*/ 2147483646 w 53"/>
              <a:gd name="T15" fmla="*/ 2147483646 h 23"/>
              <a:gd name="T16" fmla="*/ 2147483646 w 53"/>
              <a:gd name="T17" fmla="*/ 2147483646 h 23"/>
              <a:gd name="T18" fmla="*/ 0 w 53"/>
              <a:gd name="T19" fmla="*/ 2147483646 h 23"/>
              <a:gd name="T20" fmla="*/ 2147483646 w 53"/>
              <a:gd name="T21" fmla="*/ 2147483646 h 2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"/>
              <a:gd name="T34" fmla="*/ 0 h 23"/>
              <a:gd name="T35" fmla="*/ 53 w 53"/>
              <a:gd name="T36" fmla="*/ 23 h 2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" h="23">
                <a:moveTo>
                  <a:pt x="53" y="23"/>
                </a:moveTo>
                <a:lnTo>
                  <a:pt x="53" y="4"/>
                </a:lnTo>
                <a:lnTo>
                  <a:pt x="49" y="2"/>
                </a:lnTo>
                <a:lnTo>
                  <a:pt x="45" y="1"/>
                </a:lnTo>
                <a:lnTo>
                  <a:pt x="42" y="0"/>
                </a:lnTo>
                <a:lnTo>
                  <a:pt x="38" y="0"/>
                </a:lnTo>
                <a:lnTo>
                  <a:pt x="31" y="1"/>
                </a:lnTo>
                <a:lnTo>
                  <a:pt x="24" y="4"/>
                </a:lnTo>
                <a:lnTo>
                  <a:pt x="11" y="13"/>
                </a:lnTo>
                <a:lnTo>
                  <a:pt x="0" y="23"/>
                </a:lnTo>
                <a:lnTo>
                  <a:pt x="53" y="23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" name="Freeform 86">
            <a:extLst>
              <a:ext uri="{FF2B5EF4-FFF2-40B4-BE49-F238E27FC236}">
                <a16:creationId xmlns:a16="http://schemas.microsoft.com/office/drawing/2014/main" id="{735E8CA8-1F18-4C4B-A804-80418C3596F5}"/>
              </a:ext>
            </a:extLst>
          </p:cNvPr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8452544" y="3427968"/>
            <a:ext cx="12700" cy="57150"/>
          </a:xfrm>
          <a:custGeom>
            <a:avLst/>
            <a:gdLst>
              <a:gd name="T0" fmla="*/ 0 w 26"/>
              <a:gd name="T1" fmla="*/ 0 h 12"/>
              <a:gd name="T2" fmla="*/ 2147483646 w 26"/>
              <a:gd name="T3" fmla="*/ 2147483646 h 12"/>
              <a:gd name="T4" fmla="*/ 2147483646 w 26"/>
              <a:gd name="T5" fmla="*/ 2147483646 h 12"/>
              <a:gd name="T6" fmla="*/ 2147483646 w 26"/>
              <a:gd name="T7" fmla="*/ 2147483646 h 12"/>
              <a:gd name="T8" fmla="*/ 2147483646 w 26"/>
              <a:gd name="T9" fmla="*/ 2147483646 h 12"/>
              <a:gd name="T10" fmla="*/ 2147483646 w 26"/>
              <a:gd name="T11" fmla="*/ 2147483646 h 12"/>
              <a:gd name="T12" fmla="*/ 2147483646 w 26"/>
              <a:gd name="T13" fmla="*/ 2147483646 h 12"/>
              <a:gd name="T14" fmla="*/ 2147483646 w 26"/>
              <a:gd name="T15" fmla="*/ 2147483646 h 12"/>
              <a:gd name="T16" fmla="*/ 2147483646 w 26"/>
              <a:gd name="T17" fmla="*/ 2147483646 h 12"/>
              <a:gd name="T18" fmla="*/ 2147483646 w 26"/>
              <a:gd name="T19" fmla="*/ 2147483646 h 12"/>
              <a:gd name="T20" fmla="*/ 0 w 26"/>
              <a:gd name="T21" fmla="*/ 0 h 1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12"/>
              <a:gd name="T35" fmla="*/ 26 w 26"/>
              <a:gd name="T36" fmla="*/ 12 h 1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12">
                <a:moveTo>
                  <a:pt x="0" y="0"/>
                </a:moveTo>
                <a:lnTo>
                  <a:pt x="4" y="4"/>
                </a:lnTo>
                <a:lnTo>
                  <a:pt x="11" y="8"/>
                </a:lnTo>
                <a:lnTo>
                  <a:pt x="14" y="9"/>
                </a:lnTo>
                <a:lnTo>
                  <a:pt x="18" y="11"/>
                </a:lnTo>
                <a:lnTo>
                  <a:pt x="22" y="11"/>
                </a:lnTo>
                <a:lnTo>
                  <a:pt x="26" y="12"/>
                </a:lnTo>
                <a:lnTo>
                  <a:pt x="21" y="7"/>
                </a:lnTo>
                <a:lnTo>
                  <a:pt x="13" y="3"/>
                </a:lnTo>
                <a:lnTo>
                  <a:pt x="5" y="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" name="Freeform 87">
            <a:extLst>
              <a:ext uri="{FF2B5EF4-FFF2-40B4-BE49-F238E27FC236}">
                <a16:creationId xmlns:a16="http://schemas.microsoft.com/office/drawing/2014/main" id="{962B17A7-8F71-49AF-8F08-E78D9F874F6B}"/>
              </a:ext>
            </a:extLst>
          </p:cNvPr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8671625" y="3758168"/>
            <a:ext cx="34925" cy="57150"/>
          </a:xfrm>
          <a:custGeom>
            <a:avLst/>
            <a:gdLst>
              <a:gd name="T0" fmla="*/ 0 w 73"/>
              <a:gd name="T1" fmla="*/ 0 h 57150"/>
              <a:gd name="T2" fmla="*/ 2147483646 w 73"/>
              <a:gd name="T3" fmla="*/ 0 h 57150"/>
              <a:gd name="T4" fmla="*/ 2147483646 w 73"/>
              <a:gd name="T5" fmla="*/ 0 h 57150"/>
              <a:gd name="T6" fmla="*/ 2147483646 w 73"/>
              <a:gd name="T7" fmla="*/ 0 h 57150"/>
              <a:gd name="T8" fmla="*/ 2147483646 w 73"/>
              <a:gd name="T9" fmla="*/ 0 h 57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"/>
              <a:gd name="T16" fmla="*/ 0 h 57150"/>
              <a:gd name="T17" fmla="*/ 73 w 73"/>
              <a:gd name="T18" fmla="*/ 57150 h 57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" h="57150">
                <a:moveTo>
                  <a:pt x="0" y="0"/>
                </a:moveTo>
                <a:lnTo>
                  <a:pt x="20" y="0"/>
                </a:lnTo>
                <a:lnTo>
                  <a:pt x="37" y="0"/>
                </a:lnTo>
                <a:lnTo>
                  <a:pt x="55" y="0"/>
                </a:lnTo>
                <a:lnTo>
                  <a:pt x="7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 88">
            <a:extLst>
              <a:ext uri="{FF2B5EF4-FFF2-40B4-BE49-F238E27FC236}">
                <a16:creationId xmlns:a16="http://schemas.microsoft.com/office/drawing/2014/main" id="{39585EBD-83AA-41A6-BA55-D657AA5652F9}"/>
              </a:ext>
            </a:extLst>
          </p:cNvPr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8623993" y="3747056"/>
            <a:ext cx="23812" cy="57150"/>
          </a:xfrm>
          <a:custGeom>
            <a:avLst/>
            <a:gdLst>
              <a:gd name="T0" fmla="*/ 0 w 53"/>
              <a:gd name="T1" fmla="*/ 0 h 3"/>
              <a:gd name="T2" fmla="*/ 2147483646 w 53"/>
              <a:gd name="T3" fmla="*/ 0 h 3"/>
              <a:gd name="T4" fmla="*/ 2147483646 w 53"/>
              <a:gd name="T5" fmla="*/ 2147483646 h 3"/>
              <a:gd name="T6" fmla="*/ 2147483646 w 53"/>
              <a:gd name="T7" fmla="*/ 2147483646 h 3"/>
              <a:gd name="T8" fmla="*/ 2147483646 w 53"/>
              <a:gd name="T9" fmla="*/ 2147483646 h 3"/>
              <a:gd name="T10" fmla="*/ 2147483646 w 53"/>
              <a:gd name="T11" fmla="*/ 2147483646 h 3"/>
              <a:gd name="T12" fmla="*/ 2147483646 w 53"/>
              <a:gd name="T13" fmla="*/ 0 h 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3"/>
              <a:gd name="T22" fmla="*/ 0 h 3"/>
              <a:gd name="T23" fmla="*/ 53 w 53"/>
              <a:gd name="T24" fmla="*/ 3 h 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3" h="3">
                <a:moveTo>
                  <a:pt x="0" y="0"/>
                </a:moveTo>
                <a:lnTo>
                  <a:pt x="14" y="0"/>
                </a:lnTo>
                <a:lnTo>
                  <a:pt x="27" y="3"/>
                </a:lnTo>
                <a:lnTo>
                  <a:pt x="32" y="3"/>
                </a:lnTo>
                <a:lnTo>
                  <a:pt x="39" y="3"/>
                </a:lnTo>
                <a:lnTo>
                  <a:pt x="45" y="1"/>
                </a:lnTo>
                <a:lnTo>
                  <a:pt x="5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" name="Line 89">
            <a:extLst>
              <a:ext uri="{FF2B5EF4-FFF2-40B4-BE49-F238E27FC236}">
                <a16:creationId xmlns:a16="http://schemas.microsoft.com/office/drawing/2014/main" id="{61B289B6-2416-48BB-B807-DE2AD494869E}"/>
              </a:ext>
            </a:extLst>
          </p:cNvPr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660512" y="3732769"/>
            <a:ext cx="22225" cy="63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Freeform 90">
            <a:extLst>
              <a:ext uri="{FF2B5EF4-FFF2-40B4-BE49-F238E27FC236}">
                <a16:creationId xmlns:a16="http://schemas.microsoft.com/office/drawing/2014/main" id="{C2088BA2-906C-4E96-978E-B584E1D2D1DB}"/>
              </a:ext>
            </a:extLst>
          </p:cNvPr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8682730" y="3739118"/>
            <a:ext cx="1588" cy="57150"/>
          </a:xfrm>
          <a:custGeom>
            <a:avLst/>
            <a:gdLst>
              <a:gd name="T0" fmla="*/ 0 w 1588"/>
              <a:gd name="T1" fmla="*/ 0 h 13"/>
              <a:gd name="T2" fmla="*/ 0 w 1588"/>
              <a:gd name="T3" fmla="*/ 2147483646 h 13"/>
              <a:gd name="T4" fmla="*/ 0 w 1588"/>
              <a:gd name="T5" fmla="*/ 2147483646 h 13"/>
              <a:gd name="T6" fmla="*/ 0 60000 65536"/>
              <a:gd name="T7" fmla="*/ 0 60000 65536"/>
              <a:gd name="T8" fmla="*/ 0 60000 65536"/>
              <a:gd name="T9" fmla="*/ 0 w 1588"/>
              <a:gd name="T10" fmla="*/ 0 h 13"/>
              <a:gd name="T11" fmla="*/ 1588 w 1588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13">
                <a:moveTo>
                  <a:pt x="0" y="0"/>
                </a:moveTo>
                <a:lnTo>
                  <a:pt x="0" y="6"/>
                </a:lnTo>
                <a:lnTo>
                  <a:pt x="0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Freeform 91">
            <a:extLst>
              <a:ext uri="{FF2B5EF4-FFF2-40B4-BE49-F238E27FC236}">
                <a16:creationId xmlns:a16="http://schemas.microsoft.com/office/drawing/2014/main" id="{B89D1ECE-4525-40E3-ACA4-51BA11CFCE25}"/>
              </a:ext>
            </a:extLst>
          </p:cNvPr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8631936" y="3732768"/>
            <a:ext cx="15875" cy="58738"/>
          </a:xfrm>
          <a:custGeom>
            <a:avLst/>
            <a:gdLst>
              <a:gd name="T0" fmla="*/ 0 w 26"/>
              <a:gd name="T1" fmla="*/ 0 h 58738"/>
              <a:gd name="T2" fmla="*/ 2147483646 w 26"/>
              <a:gd name="T3" fmla="*/ 0 h 58738"/>
              <a:gd name="T4" fmla="*/ 2147483646 w 26"/>
              <a:gd name="T5" fmla="*/ 0 h 58738"/>
              <a:gd name="T6" fmla="*/ 0 60000 65536"/>
              <a:gd name="T7" fmla="*/ 0 60000 65536"/>
              <a:gd name="T8" fmla="*/ 0 60000 65536"/>
              <a:gd name="T9" fmla="*/ 0 w 26"/>
              <a:gd name="T10" fmla="*/ 0 h 58738"/>
              <a:gd name="T11" fmla="*/ 26 w 26"/>
              <a:gd name="T12" fmla="*/ 58738 h 587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" h="58738">
                <a:moveTo>
                  <a:pt x="0" y="0"/>
                </a:moveTo>
                <a:lnTo>
                  <a:pt x="15" y="0"/>
                </a:lnTo>
                <a:lnTo>
                  <a:pt x="2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" name="Freeform 93">
            <a:extLst>
              <a:ext uri="{FF2B5EF4-FFF2-40B4-BE49-F238E27FC236}">
                <a16:creationId xmlns:a16="http://schemas.microsoft.com/office/drawing/2014/main" id="{7CC32080-6A43-44CD-AD60-95B80FBB5223}"/>
              </a:ext>
            </a:extLst>
          </p:cNvPr>
          <p:cNvSpPr>
            <a:spLocks/>
          </p:cNvSpPr>
          <p:nvPr>
            <p:custDataLst>
              <p:tags r:id="rId64"/>
            </p:custDataLst>
          </p:nvPr>
        </p:nvSpPr>
        <p:spPr bwMode="auto">
          <a:xfrm>
            <a:off x="8714480" y="3442256"/>
            <a:ext cx="1588" cy="57150"/>
          </a:xfrm>
          <a:custGeom>
            <a:avLst/>
            <a:gdLst>
              <a:gd name="T0" fmla="*/ 0 w 6"/>
              <a:gd name="T1" fmla="*/ 2147483646 h 24"/>
              <a:gd name="T2" fmla="*/ 0 w 6"/>
              <a:gd name="T3" fmla="*/ 0 h 24"/>
              <a:gd name="T4" fmla="*/ 2147483646 w 6"/>
              <a:gd name="T5" fmla="*/ 2147483646 h 24"/>
              <a:gd name="T6" fmla="*/ 0 w 6"/>
              <a:gd name="T7" fmla="*/ 2147483646 h 24"/>
              <a:gd name="T8" fmla="*/ 0 60000 65536"/>
              <a:gd name="T9" fmla="*/ 0 60000 65536"/>
              <a:gd name="T10" fmla="*/ 0 60000 65536"/>
              <a:gd name="T11" fmla="*/ 0 60000 65536"/>
              <a:gd name="T12" fmla="*/ 0 w 6"/>
              <a:gd name="T13" fmla="*/ 0 h 24"/>
              <a:gd name="T14" fmla="*/ 6 w 6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" h="24">
                <a:moveTo>
                  <a:pt x="0" y="24"/>
                </a:moveTo>
                <a:lnTo>
                  <a:pt x="0" y="0"/>
                </a:lnTo>
                <a:lnTo>
                  <a:pt x="6" y="12"/>
                </a:lnTo>
                <a:lnTo>
                  <a:pt x="0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4" name="Group 94">
            <a:extLst>
              <a:ext uri="{FF2B5EF4-FFF2-40B4-BE49-F238E27FC236}">
                <a16:creationId xmlns:a16="http://schemas.microsoft.com/office/drawing/2014/main" id="{F18731D0-F121-4682-9D03-264985F399D4}"/>
              </a:ext>
            </a:extLst>
          </p:cNvPr>
          <p:cNvGrpSpPr>
            <a:grpSpLocks/>
          </p:cNvGrpSpPr>
          <p:nvPr>
            <p:custDataLst>
              <p:tags r:id="rId65"/>
            </p:custDataLst>
          </p:nvPr>
        </p:nvGrpSpPr>
        <p:grpSpPr bwMode="auto">
          <a:xfrm>
            <a:off x="8576375" y="3115231"/>
            <a:ext cx="179387" cy="112712"/>
            <a:chOff x="5379" y="2466"/>
            <a:chExt cx="122" cy="71"/>
          </a:xfrm>
        </p:grpSpPr>
        <p:sp>
          <p:nvSpPr>
            <p:cNvPr id="75" name="Freeform 95">
              <a:extLst>
                <a:ext uri="{FF2B5EF4-FFF2-40B4-BE49-F238E27FC236}">
                  <a16:creationId xmlns:a16="http://schemas.microsoft.com/office/drawing/2014/main" id="{9BADDA66-6851-40EA-9327-BD1C0E758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" y="2492"/>
              <a:ext cx="6" cy="9"/>
            </a:xfrm>
            <a:custGeom>
              <a:avLst/>
              <a:gdLst>
                <a:gd name="T0" fmla="*/ 0 w 19"/>
                <a:gd name="T1" fmla="*/ 0 h 25"/>
                <a:gd name="T2" fmla="*/ 0 w 19"/>
                <a:gd name="T3" fmla="*/ 0 h 25"/>
                <a:gd name="T4" fmla="*/ 0 w 19"/>
                <a:gd name="T5" fmla="*/ 0 h 25"/>
                <a:gd name="T6" fmla="*/ 0 w 19"/>
                <a:gd name="T7" fmla="*/ 0 h 25"/>
                <a:gd name="T8" fmla="*/ 0 w 19"/>
                <a:gd name="T9" fmla="*/ 0 h 25"/>
                <a:gd name="T10" fmla="*/ 0 w 19"/>
                <a:gd name="T11" fmla="*/ 0 h 25"/>
                <a:gd name="T12" fmla="*/ 0 w 19"/>
                <a:gd name="T13" fmla="*/ 0 h 25"/>
                <a:gd name="T14" fmla="*/ 0 w 19"/>
                <a:gd name="T15" fmla="*/ 0 h 25"/>
                <a:gd name="T16" fmla="*/ 0 w 19"/>
                <a:gd name="T17" fmla="*/ 0 h 25"/>
                <a:gd name="T18" fmla="*/ 0 w 19"/>
                <a:gd name="T19" fmla="*/ 0 h 25"/>
                <a:gd name="T20" fmla="*/ 0 w 19"/>
                <a:gd name="T21" fmla="*/ 0 h 25"/>
                <a:gd name="T22" fmla="*/ 0 w 19"/>
                <a:gd name="T23" fmla="*/ 0 h 25"/>
                <a:gd name="T24" fmla="*/ 0 w 19"/>
                <a:gd name="T25" fmla="*/ 0 h 25"/>
                <a:gd name="T26" fmla="*/ 0 w 19"/>
                <a:gd name="T27" fmla="*/ 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"/>
                <a:gd name="T43" fmla="*/ 0 h 25"/>
                <a:gd name="T44" fmla="*/ 19 w 19"/>
                <a:gd name="T45" fmla="*/ 25 h 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" h="25">
                  <a:moveTo>
                    <a:pt x="19" y="25"/>
                  </a:moveTo>
                  <a:lnTo>
                    <a:pt x="18" y="20"/>
                  </a:lnTo>
                  <a:lnTo>
                    <a:pt x="17" y="12"/>
                  </a:lnTo>
                  <a:lnTo>
                    <a:pt x="16" y="9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0" y="0"/>
                  </a:lnTo>
                  <a:lnTo>
                    <a:pt x="1" y="7"/>
                  </a:lnTo>
                  <a:lnTo>
                    <a:pt x="5" y="15"/>
                  </a:lnTo>
                  <a:lnTo>
                    <a:pt x="7" y="19"/>
                  </a:lnTo>
                  <a:lnTo>
                    <a:pt x="11" y="23"/>
                  </a:lnTo>
                  <a:lnTo>
                    <a:pt x="15" y="25"/>
                  </a:lnTo>
                  <a:lnTo>
                    <a:pt x="19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96">
              <a:extLst>
                <a:ext uri="{FF2B5EF4-FFF2-40B4-BE49-F238E27FC236}">
                  <a16:creationId xmlns:a16="http://schemas.microsoft.com/office/drawing/2014/main" id="{821841FE-8482-44D5-BC6E-36517E436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" y="2505"/>
              <a:ext cx="7" cy="6"/>
            </a:xfrm>
            <a:custGeom>
              <a:avLst/>
              <a:gdLst>
                <a:gd name="T0" fmla="*/ 0 w 26"/>
                <a:gd name="T1" fmla="*/ 0 h 18"/>
                <a:gd name="T2" fmla="*/ 0 w 26"/>
                <a:gd name="T3" fmla="*/ 0 h 18"/>
                <a:gd name="T4" fmla="*/ 0 w 26"/>
                <a:gd name="T5" fmla="*/ 0 h 18"/>
                <a:gd name="T6" fmla="*/ 0 w 26"/>
                <a:gd name="T7" fmla="*/ 0 h 18"/>
                <a:gd name="T8" fmla="*/ 0 w 26"/>
                <a:gd name="T9" fmla="*/ 0 h 18"/>
                <a:gd name="T10" fmla="*/ 0 w 26"/>
                <a:gd name="T11" fmla="*/ 0 h 18"/>
                <a:gd name="T12" fmla="*/ 0 w 26"/>
                <a:gd name="T13" fmla="*/ 0 h 18"/>
                <a:gd name="T14" fmla="*/ 0 w 26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18"/>
                <a:gd name="T26" fmla="*/ 26 w 26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18">
                  <a:moveTo>
                    <a:pt x="26" y="18"/>
                  </a:moveTo>
                  <a:lnTo>
                    <a:pt x="7" y="18"/>
                  </a:lnTo>
                  <a:lnTo>
                    <a:pt x="3" y="9"/>
                  </a:lnTo>
                  <a:lnTo>
                    <a:pt x="0" y="0"/>
                  </a:lnTo>
                  <a:lnTo>
                    <a:pt x="6" y="2"/>
                  </a:lnTo>
                  <a:lnTo>
                    <a:pt x="13" y="6"/>
                  </a:lnTo>
                  <a:lnTo>
                    <a:pt x="20" y="12"/>
                  </a:lnTo>
                  <a:lnTo>
                    <a:pt x="26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97">
              <a:extLst>
                <a:ext uri="{FF2B5EF4-FFF2-40B4-BE49-F238E27FC236}">
                  <a16:creationId xmlns:a16="http://schemas.microsoft.com/office/drawing/2014/main" id="{7EC83607-5E6A-44D7-A2F9-A84A41B3E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2" y="2466"/>
              <a:ext cx="5" cy="6"/>
            </a:xfrm>
            <a:custGeom>
              <a:avLst/>
              <a:gdLst>
                <a:gd name="T0" fmla="*/ 0 w 13"/>
                <a:gd name="T1" fmla="*/ 0 h 18"/>
                <a:gd name="T2" fmla="*/ 0 w 13"/>
                <a:gd name="T3" fmla="*/ 0 h 18"/>
                <a:gd name="T4" fmla="*/ 0 w 13"/>
                <a:gd name="T5" fmla="*/ 0 h 18"/>
                <a:gd name="T6" fmla="*/ 0 60000 65536"/>
                <a:gd name="T7" fmla="*/ 0 60000 65536"/>
                <a:gd name="T8" fmla="*/ 0 60000 65536"/>
                <a:gd name="T9" fmla="*/ 0 w 13"/>
                <a:gd name="T10" fmla="*/ 0 h 18"/>
                <a:gd name="T11" fmla="*/ 13 w 13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8">
                  <a:moveTo>
                    <a:pt x="0" y="18"/>
                  </a:moveTo>
                  <a:lnTo>
                    <a:pt x="13" y="0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98">
              <a:extLst>
                <a:ext uri="{FF2B5EF4-FFF2-40B4-BE49-F238E27FC236}">
                  <a16:creationId xmlns:a16="http://schemas.microsoft.com/office/drawing/2014/main" id="{929E4DD6-A280-4251-B6C1-5ECB9277C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" y="2468"/>
              <a:ext cx="8" cy="8"/>
            </a:xfrm>
            <a:custGeom>
              <a:avLst/>
              <a:gdLst>
                <a:gd name="T0" fmla="*/ 0 w 26"/>
                <a:gd name="T1" fmla="*/ 0 h 24"/>
                <a:gd name="T2" fmla="*/ 0 w 26"/>
                <a:gd name="T3" fmla="*/ 0 h 24"/>
                <a:gd name="T4" fmla="*/ 0 w 26"/>
                <a:gd name="T5" fmla="*/ 0 h 24"/>
                <a:gd name="T6" fmla="*/ 0 w 26"/>
                <a:gd name="T7" fmla="*/ 0 h 24"/>
                <a:gd name="T8" fmla="*/ 0 w 26"/>
                <a:gd name="T9" fmla="*/ 0 h 24"/>
                <a:gd name="T10" fmla="*/ 0 w 26"/>
                <a:gd name="T11" fmla="*/ 0 h 24"/>
                <a:gd name="T12" fmla="*/ 0 w 26"/>
                <a:gd name="T13" fmla="*/ 0 h 24"/>
                <a:gd name="T14" fmla="*/ 0 w 26"/>
                <a:gd name="T15" fmla="*/ 0 h 24"/>
                <a:gd name="T16" fmla="*/ 0 w 26"/>
                <a:gd name="T17" fmla="*/ 0 h 24"/>
                <a:gd name="T18" fmla="*/ 0 w 26"/>
                <a:gd name="T19" fmla="*/ 0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4"/>
                <a:gd name="T32" fmla="*/ 26 w 26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4">
                  <a:moveTo>
                    <a:pt x="0" y="24"/>
                  </a:moveTo>
                  <a:lnTo>
                    <a:pt x="3" y="23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16" y="16"/>
                  </a:lnTo>
                  <a:lnTo>
                    <a:pt x="20" y="13"/>
                  </a:lnTo>
                  <a:lnTo>
                    <a:pt x="23" y="9"/>
                  </a:lnTo>
                  <a:lnTo>
                    <a:pt x="25" y="4"/>
                  </a:lnTo>
                  <a:lnTo>
                    <a:pt x="26" y="0"/>
                  </a:lnTo>
                  <a:lnTo>
                    <a:pt x="0" y="2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99">
              <a:extLst>
                <a:ext uri="{FF2B5EF4-FFF2-40B4-BE49-F238E27FC236}">
                  <a16:creationId xmlns:a16="http://schemas.microsoft.com/office/drawing/2014/main" id="{17C4B185-C5E0-411E-9CC5-F0AF56AD4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0" y="2490"/>
              <a:ext cx="11" cy="2"/>
            </a:xfrm>
            <a:custGeom>
              <a:avLst/>
              <a:gdLst>
                <a:gd name="T0" fmla="*/ 0 w 34"/>
                <a:gd name="T1" fmla="*/ 0 h 6"/>
                <a:gd name="T2" fmla="*/ 0 w 34"/>
                <a:gd name="T3" fmla="*/ 0 h 6"/>
                <a:gd name="T4" fmla="*/ 0 w 34"/>
                <a:gd name="T5" fmla="*/ 0 h 6"/>
                <a:gd name="T6" fmla="*/ 0 w 34"/>
                <a:gd name="T7" fmla="*/ 0 h 6"/>
                <a:gd name="T8" fmla="*/ 0 w 34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"/>
                <a:gd name="T17" fmla="*/ 34 w 3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">
                  <a:moveTo>
                    <a:pt x="0" y="6"/>
                  </a:moveTo>
                  <a:lnTo>
                    <a:pt x="10" y="6"/>
                  </a:lnTo>
                  <a:lnTo>
                    <a:pt x="17" y="5"/>
                  </a:lnTo>
                  <a:lnTo>
                    <a:pt x="25" y="4"/>
                  </a:lnTo>
                  <a:lnTo>
                    <a:pt x="3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100">
              <a:extLst>
                <a:ext uri="{FF2B5EF4-FFF2-40B4-BE49-F238E27FC236}">
                  <a16:creationId xmlns:a16="http://schemas.microsoft.com/office/drawing/2014/main" id="{570AEF7E-830E-4179-85EA-1B3CF16F97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95" y="2490"/>
              <a:ext cx="6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01">
              <a:extLst>
                <a:ext uri="{FF2B5EF4-FFF2-40B4-BE49-F238E27FC236}">
                  <a16:creationId xmlns:a16="http://schemas.microsoft.com/office/drawing/2014/main" id="{BC580D0E-D858-4312-A4AD-205369ABD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" y="2530"/>
              <a:ext cx="1" cy="7"/>
            </a:xfrm>
            <a:custGeom>
              <a:avLst/>
              <a:gdLst>
                <a:gd name="T0" fmla="*/ 0 w 1"/>
                <a:gd name="T1" fmla="*/ 0 h 19"/>
                <a:gd name="T2" fmla="*/ 0 w 1"/>
                <a:gd name="T3" fmla="*/ 0 h 19"/>
                <a:gd name="T4" fmla="*/ 0 w 1"/>
                <a:gd name="T5" fmla="*/ 0 h 19"/>
                <a:gd name="T6" fmla="*/ 0 60000 65536"/>
                <a:gd name="T7" fmla="*/ 0 60000 65536"/>
                <a:gd name="T8" fmla="*/ 0 60000 65536"/>
                <a:gd name="T9" fmla="*/ 0 w 1"/>
                <a:gd name="T10" fmla="*/ 0 h 19"/>
                <a:gd name="T11" fmla="*/ 1 w 1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9">
                  <a:moveTo>
                    <a:pt x="0" y="19"/>
                  </a:move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02">
              <a:extLst>
                <a:ext uri="{FF2B5EF4-FFF2-40B4-BE49-F238E27FC236}">
                  <a16:creationId xmlns:a16="http://schemas.microsoft.com/office/drawing/2014/main" id="{6B3B8243-918D-442F-8B9C-4F819088D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4" y="2530"/>
              <a:ext cx="6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03">
              <a:extLst>
                <a:ext uri="{FF2B5EF4-FFF2-40B4-BE49-F238E27FC236}">
                  <a16:creationId xmlns:a16="http://schemas.microsoft.com/office/drawing/2014/main" id="{DC3E483B-0D73-47BB-9EC7-24DA1E590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6" y="2530"/>
              <a:ext cx="4" cy="2"/>
            </a:xfrm>
            <a:custGeom>
              <a:avLst/>
              <a:gdLst>
                <a:gd name="T0" fmla="*/ 0 w 14"/>
                <a:gd name="T1" fmla="*/ 0 h 6"/>
                <a:gd name="T2" fmla="*/ 0 w 14"/>
                <a:gd name="T3" fmla="*/ 0 h 6"/>
                <a:gd name="T4" fmla="*/ 0 w 14"/>
                <a:gd name="T5" fmla="*/ 0 h 6"/>
                <a:gd name="T6" fmla="*/ 0 60000 65536"/>
                <a:gd name="T7" fmla="*/ 0 60000 65536"/>
                <a:gd name="T8" fmla="*/ 0 60000 65536"/>
                <a:gd name="T9" fmla="*/ 0 w 14"/>
                <a:gd name="T10" fmla="*/ 0 h 6"/>
                <a:gd name="T11" fmla="*/ 14 w 14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6">
                  <a:moveTo>
                    <a:pt x="14" y="0"/>
                  </a:moveTo>
                  <a:lnTo>
                    <a:pt x="7" y="3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4" name="Freeform 104">
            <a:extLst>
              <a:ext uri="{FF2B5EF4-FFF2-40B4-BE49-F238E27FC236}">
                <a16:creationId xmlns:a16="http://schemas.microsoft.com/office/drawing/2014/main" id="{92BD0076-629A-49B0-B143-538C44A09979}"/>
              </a:ext>
            </a:extLst>
          </p:cNvPr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7025380" y="2977118"/>
            <a:ext cx="7938" cy="57150"/>
          </a:xfrm>
          <a:custGeom>
            <a:avLst/>
            <a:gdLst>
              <a:gd name="T0" fmla="*/ 2147483646 w 26"/>
              <a:gd name="T1" fmla="*/ 2147483646 h 111"/>
              <a:gd name="T2" fmla="*/ 2147483646 w 26"/>
              <a:gd name="T3" fmla="*/ 2147483646 h 111"/>
              <a:gd name="T4" fmla="*/ 2147483646 w 26"/>
              <a:gd name="T5" fmla="*/ 2147483646 h 111"/>
              <a:gd name="T6" fmla="*/ 2147483646 w 26"/>
              <a:gd name="T7" fmla="*/ 2147483646 h 111"/>
              <a:gd name="T8" fmla="*/ 2147483646 w 26"/>
              <a:gd name="T9" fmla="*/ 2147483646 h 111"/>
              <a:gd name="T10" fmla="*/ 0 w 26"/>
              <a:gd name="T11" fmla="*/ 2147483646 h 111"/>
              <a:gd name="T12" fmla="*/ 0 w 26"/>
              <a:gd name="T13" fmla="*/ 2147483646 h 111"/>
              <a:gd name="T14" fmla="*/ 0 w 26"/>
              <a:gd name="T15" fmla="*/ 2147483646 h 111"/>
              <a:gd name="T16" fmla="*/ 2147483646 w 26"/>
              <a:gd name="T17" fmla="*/ 2147483646 h 111"/>
              <a:gd name="T18" fmla="*/ 2147483646 w 26"/>
              <a:gd name="T19" fmla="*/ 2147483646 h 111"/>
              <a:gd name="T20" fmla="*/ 2147483646 w 26"/>
              <a:gd name="T21" fmla="*/ 2147483646 h 111"/>
              <a:gd name="T22" fmla="*/ 2147483646 w 26"/>
              <a:gd name="T23" fmla="*/ 2147483646 h 111"/>
              <a:gd name="T24" fmla="*/ 2147483646 w 26"/>
              <a:gd name="T25" fmla="*/ 2147483646 h 111"/>
              <a:gd name="T26" fmla="*/ 2147483646 w 26"/>
              <a:gd name="T27" fmla="*/ 2147483646 h 111"/>
              <a:gd name="T28" fmla="*/ 2147483646 w 26"/>
              <a:gd name="T29" fmla="*/ 0 h 111"/>
              <a:gd name="T30" fmla="*/ 2147483646 w 26"/>
              <a:gd name="T31" fmla="*/ 2147483646 h 111"/>
              <a:gd name="T32" fmla="*/ 2147483646 w 26"/>
              <a:gd name="T33" fmla="*/ 2147483646 h 111"/>
              <a:gd name="T34" fmla="*/ 2147483646 w 26"/>
              <a:gd name="T35" fmla="*/ 2147483646 h 111"/>
              <a:gd name="T36" fmla="*/ 2147483646 w 26"/>
              <a:gd name="T37" fmla="*/ 2147483646 h 111"/>
              <a:gd name="T38" fmla="*/ 2147483646 w 26"/>
              <a:gd name="T39" fmla="*/ 2147483646 h 111"/>
              <a:gd name="T40" fmla="*/ 2147483646 w 26"/>
              <a:gd name="T41" fmla="*/ 2147483646 h 111"/>
              <a:gd name="T42" fmla="*/ 2147483646 w 26"/>
              <a:gd name="T43" fmla="*/ 2147483646 h 111"/>
              <a:gd name="T44" fmla="*/ 2147483646 w 26"/>
              <a:gd name="T45" fmla="*/ 2147483646 h 111"/>
              <a:gd name="T46" fmla="*/ 2147483646 w 26"/>
              <a:gd name="T47" fmla="*/ 2147483646 h 11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6"/>
              <a:gd name="T73" fmla="*/ 0 h 111"/>
              <a:gd name="T74" fmla="*/ 26 w 26"/>
              <a:gd name="T75" fmla="*/ 111 h 11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6" h="111">
                <a:moveTo>
                  <a:pt x="13" y="111"/>
                </a:moveTo>
                <a:lnTo>
                  <a:pt x="9" y="103"/>
                </a:lnTo>
                <a:lnTo>
                  <a:pt x="4" y="95"/>
                </a:lnTo>
                <a:lnTo>
                  <a:pt x="2" y="91"/>
                </a:lnTo>
                <a:lnTo>
                  <a:pt x="1" y="87"/>
                </a:lnTo>
                <a:lnTo>
                  <a:pt x="0" y="80"/>
                </a:lnTo>
                <a:lnTo>
                  <a:pt x="0" y="74"/>
                </a:lnTo>
                <a:lnTo>
                  <a:pt x="0" y="61"/>
                </a:lnTo>
                <a:lnTo>
                  <a:pt x="1" y="51"/>
                </a:lnTo>
                <a:lnTo>
                  <a:pt x="3" y="41"/>
                </a:lnTo>
                <a:lnTo>
                  <a:pt x="5" y="33"/>
                </a:lnTo>
                <a:lnTo>
                  <a:pt x="9" y="24"/>
                </a:lnTo>
                <a:lnTo>
                  <a:pt x="14" y="17"/>
                </a:lnTo>
                <a:lnTo>
                  <a:pt x="20" y="9"/>
                </a:lnTo>
                <a:lnTo>
                  <a:pt x="26" y="0"/>
                </a:lnTo>
                <a:lnTo>
                  <a:pt x="26" y="6"/>
                </a:lnTo>
                <a:lnTo>
                  <a:pt x="26" y="13"/>
                </a:lnTo>
                <a:lnTo>
                  <a:pt x="26" y="22"/>
                </a:lnTo>
                <a:lnTo>
                  <a:pt x="26" y="32"/>
                </a:lnTo>
                <a:lnTo>
                  <a:pt x="25" y="44"/>
                </a:lnTo>
                <a:lnTo>
                  <a:pt x="22" y="56"/>
                </a:lnTo>
                <a:lnTo>
                  <a:pt x="18" y="67"/>
                </a:lnTo>
                <a:lnTo>
                  <a:pt x="13" y="80"/>
                </a:lnTo>
                <a:lnTo>
                  <a:pt x="13" y="11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" name="Freeform 108">
            <a:extLst>
              <a:ext uri="{FF2B5EF4-FFF2-40B4-BE49-F238E27FC236}">
                <a16:creationId xmlns:a16="http://schemas.microsoft.com/office/drawing/2014/main" id="{78CED0CB-E4BF-42AA-B115-2AA3CCC3E332}"/>
              </a:ext>
            </a:extLst>
          </p:cNvPr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8341418" y="1695212"/>
            <a:ext cx="17462" cy="57150"/>
          </a:xfrm>
          <a:custGeom>
            <a:avLst/>
            <a:gdLst>
              <a:gd name="T0" fmla="*/ 2147483646 w 39"/>
              <a:gd name="T1" fmla="*/ 2147483646 h 26"/>
              <a:gd name="T2" fmla="*/ 2147483646 w 39"/>
              <a:gd name="T3" fmla="*/ 2147483646 h 26"/>
              <a:gd name="T4" fmla="*/ 2147483646 w 39"/>
              <a:gd name="T5" fmla="*/ 2147483646 h 26"/>
              <a:gd name="T6" fmla="*/ 2147483646 w 39"/>
              <a:gd name="T7" fmla="*/ 2147483646 h 26"/>
              <a:gd name="T8" fmla="*/ 2147483646 w 39"/>
              <a:gd name="T9" fmla="*/ 2147483646 h 26"/>
              <a:gd name="T10" fmla="*/ 2147483646 w 39"/>
              <a:gd name="T11" fmla="*/ 2147483646 h 26"/>
              <a:gd name="T12" fmla="*/ 2147483646 w 39"/>
              <a:gd name="T13" fmla="*/ 2147483646 h 26"/>
              <a:gd name="T14" fmla="*/ 2147483646 w 39"/>
              <a:gd name="T15" fmla="*/ 2147483646 h 26"/>
              <a:gd name="T16" fmla="*/ 2147483646 w 39"/>
              <a:gd name="T17" fmla="*/ 2147483646 h 26"/>
              <a:gd name="T18" fmla="*/ 2147483646 w 39"/>
              <a:gd name="T19" fmla="*/ 2147483646 h 26"/>
              <a:gd name="T20" fmla="*/ 0 w 39"/>
              <a:gd name="T21" fmla="*/ 0 h 26"/>
              <a:gd name="T22" fmla="*/ 2147483646 w 39"/>
              <a:gd name="T23" fmla="*/ 2147483646 h 26"/>
              <a:gd name="T24" fmla="*/ 2147483646 w 39"/>
              <a:gd name="T25" fmla="*/ 2147483646 h 26"/>
              <a:gd name="T26" fmla="*/ 2147483646 w 39"/>
              <a:gd name="T27" fmla="*/ 2147483646 h 26"/>
              <a:gd name="T28" fmla="*/ 2147483646 w 39"/>
              <a:gd name="T29" fmla="*/ 2147483646 h 2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9"/>
              <a:gd name="T46" fmla="*/ 0 h 26"/>
              <a:gd name="T47" fmla="*/ 39 w 39"/>
              <a:gd name="T48" fmla="*/ 26 h 2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9" h="26">
                <a:moveTo>
                  <a:pt x="39" y="25"/>
                </a:moveTo>
                <a:lnTo>
                  <a:pt x="36" y="26"/>
                </a:lnTo>
                <a:lnTo>
                  <a:pt x="32" y="26"/>
                </a:lnTo>
                <a:lnTo>
                  <a:pt x="28" y="26"/>
                </a:lnTo>
                <a:lnTo>
                  <a:pt x="25" y="25"/>
                </a:lnTo>
                <a:lnTo>
                  <a:pt x="18" y="22"/>
                </a:lnTo>
                <a:lnTo>
                  <a:pt x="12" y="18"/>
                </a:lnTo>
                <a:lnTo>
                  <a:pt x="7" y="13"/>
                </a:lnTo>
                <a:lnTo>
                  <a:pt x="3" y="7"/>
                </a:lnTo>
                <a:lnTo>
                  <a:pt x="1" y="3"/>
                </a:lnTo>
                <a:lnTo>
                  <a:pt x="0" y="0"/>
                </a:lnTo>
                <a:lnTo>
                  <a:pt x="11" y="6"/>
                </a:lnTo>
                <a:lnTo>
                  <a:pt x="22" y="13"/>
                </a:lnTo>
                <a:lnTo>
                  <a:pt x="33" y="20"/>
                </a:lnTo>
                <a:lnTo>
                  <a:pt x="39" y="2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" name="Freeform 109">
            <a:extLst>
              <a:ext uri="{FF2B5EF4-FFF2-40B4-BE49-F238E27FC236}">
                <a16:creationId xmlns:a16="http://schemas.microsoft.com/office/drawing/2014/main" id="{5A598895-3B14-41DF-8F90-2800D20928D4}"/>
              </a:ext>
            </a:extLst>
          </p:cNvPr>
          <p:cNvSpPr>
            <a:spLocks/>
          </p:cNvSpPr>
          <p:nvPr>
            <p:custDataLst>
              <p:tags r:id="rId68"/>
            </p:custDataLst>
          </p:nvPr>
        </p:nvSpPr>
        <p:spPr bwMode="auto">
          <a:xfrm>
            <a:off x="8100118" y="1994462"/>
            <a:ext cx="4762" cy="58737"/>
          </a:xfrm>
          <a:custGeom>
            <a:avLst/>
            <a:gdLst>
              <a:gd name="T0" fmla="*/ 2147483646 w 11"/>
              <a:gd name="T1" fmla="*/ 0 h 25"/>
              <a:gd name="T2" fmla="*/ 2147483646 w 11"/>
              <a:gd name="T3" fmla="*/ 2147483646 h 25"/>
              <a:gd name="T4" fmla="*/ 2147483646 w 11"/>
              <a:gd name="T5" fmla="*/ 2147483646 h 25"/>
              <a:gd name="T6" fmla="*/ 2147483646 w 11"/>
              <a:gd name="T7" fmla="*/ 2147483646 h 25"/>
              <a:gd name="T8" fmla="*/ 2147483646 w 11"/>
              <a:gd name="T9" fmla="*/ 2147483646 h 25"/>
              <a:gd name="T10" fmla="*/ 2147483646 w 11"/>
              <a:gd name="T11" fmla="*/ 2147483646 h 25"/>
              <a:gd name="T12" fmla="*/ 2147483646 w 11"/>
              <a:gd name="T13" fmla="*/ 2147483646 h 25"/>
              <a:gd name="T14" fmla="*/ 0 w 11"/>
              <a:gd name="T15" fmla="*/ 2147483646 h 25"/>
              <a:gd name="T16" fmla="*/ 0 w 11"/>
              <a:gd name="T17" fmla="*/ 2147483646 h 25"/>
              <a:gd name="T18" fmla="*/ 2147483646 w 11"/>
              <a:gd name="T19" fmla="*/ 2147483646 h 25"/>
              <a:gd name="T20" fmla="*/ 2147483646 w 11"/>
              <a:gd name="T21" fmla="*/ 2147483646 h 25"/>
              <a:gd name="T22" fmla="*/ 2147483646 w 11"/>
              <a:gd name="T23" fmla="*/ 2147483646 h 25"/>
              <a:gd name="T24" fmla="*/ 2147483646 w 11"/>
              <a:gd name="T25" fmla="*/ 0 h 2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"/>
              <a:gd name="T40" fmla="*/ 0 h 25"/>
              <a:gd name="T41" fmla="*/ 11 w 11"/>
              <a:gd name="T42" fmla="*/ 25 h 2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" h="25">
                <a:moveTo>
                  <a:pt x="11" y="0"/>
                </a:moveTo>
                <a:lnTo>
                  <a:pt x="11" y="5"/>
                </a:lnTo>
                <a:lnTo>
                  <a:pt x="10" y="12"/>
                </a:lnTo>
                <a:lnTo>
                  <a:pt x="9" y="20"/>
                </a:lnTo>
                <a:lnTo>
                  <a:pt x="4" y="25"/>
                </a:lnTo>
                <a:lnTo>
                  <a:pt x="2" y="23"/>
                </a:lnTo>
                <a:lnTo>
                  <a:pt x="1" y="20"/>
                </a:lnTo>
                <a:lnTo>
                  <a:pt x="0" y="15"/>
                </a:lnTo>
                <a:lnTo>
                  <a:pt x="0" y="12"/>
                </a:lnTo>
                <a:lnTo>
                  <a:pt x="1" y="9"/>
                </a:lnTo>
                <a:lnTo>
                  <a:pt x="3" y="5"/>
                </a:lnTo>
                <a:lnTo>
                  <a:pt x="6" y="2"/>
                </a:lnTo>
                <a:lnTo>
                  <a:pt x="1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" name="Freeform 110">
            <a:extLst>
              <a:ext uri="{FF2B5EF4-FFF2-40B4-BE49-F238E27FC236}">
                <a16:creationId xmlns:a16="http://schemas.microsoft.com/office/drawing/2014/main" id="{30A7F226-A07E-4472-A561-7BCE096EBE4E}"/>
              </a:ext>
            </a:extLst>
          </p:cNvPr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7896925" y="2553262"/>
            <a:ext cx="15875" cy="58737"/>
          </a:xfrm>
          <a:custGeom>
            <a:avLst/>
            <a:gdLst>
              <a:gd name="T0" fmla="*/ 2147483646 w 20"/>
              <a:gd name="T1" fmla="*/ 0 h 31"/>
              <a:gd name="T2" fmla="*/ 2147483646 w 20"/>
              <a:gd name="T3" fmla="*/ 2147483646 h 31"/>
              <a:gd name="T4" fmla="*/ 2147483646 w 20"/>
              <a:gd name="T5" fmla="*/ 2147483646 h 31"/>
              <a:gd name="T6" fmla="*/ 2147483646 w 20"/>
              <a:gd name="T7" fmla="*/ 2147483646 h 31"/>
              <a:gd name="T8" fmla="*/ 0 w 20"/>
              <a:gd name="T9" fmla="*/ 2147483646 h 31"/>
              <a:gd name="T10" fmla="*/ 0 w 20"/>
              <a:gd name="T11" fmla="*/ 2147483646 h 31"/>
              <a:gd name="T12" fmla="*/ 2147483646 w 20"/>
              <a:gd name="T13" fmla="*/ 2147483646 h 31"/>
              <a:gd name="T14" fmla="*/ 2147483646 w 20"/>
              <a:gd name="T15" fmla="*/ 2147483646 h 31"/>
              <a:gd name="T16" fmla="*/ 2147483646 w 20"/>
              <a:gd name="T17" fmla="*/ 2147483646 h 31"/>
              <a:gd name="T18" fmla="*/ 2147483646 w 20"/>
              <a:gd name="T19" fmla="*/ 2147483646 h 31"/>
              <a:gd name="T20" fmla="*/ 2147483646 w 20"/>
              <a:gd name="T21" fmla="*/ 2147483646 h 31"/>
              <a:gd name="T22" fmla="*/ 2147483646 w 20"/>
              <a:gd name="T23" fmla="*/ 0 h 31"/>
              <a:gd name="T24" fmla="*/ 2147483646 w 20"/>
              <a:gd name="T25" fmla="*/ 0 h 3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"/>
              <a:gd name="T40" fmla="*/ 0 h 31"/>
              <a:gd name="T41" fmla="*/ 20 w 20"/>
              <a:gd name="T42" fmla="*/ 31 h 3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" h="31">
                <a:moveTo>
                  <a:pt x="20" y="0"/>
                </a:moveTo>
                <a:lnTo>
                  <a:pt x="16" y="12"/>
                </a:lnTo>
                <a:lnTo>
                  <a:pt x="10" y="20"/>
                </a:lnTo>
                <a:lnTo>
                  <a:pt x="5" y="26"/>
                </a:lnTo>
                <a:lnTo>
                  <a:pt x="0" y="31"/>
                </a:lnTo>
                <a:lnTo>
                  <a:pt x="0" y="25"/>
                </a:lnTo>
                <a:lnTo>
                  <a:pt x="1" y="19"/>
                </a:lnTo>
                <a:lnTo>
                  <a:pt x="2" y="13"/>
                </a:lnTo>
                <a:lnTo>
                  <a:pt x="5" y="9"/>
                </a:lnTo>
                <a:lnTo>
                  <a:pt x="8" y="6"/>
                </a:lnTo>
                <a:lnTo>
                  <a:pt x="11" y="3"/>
                </a:lnTo>
                <a:lnTo>
                  <a:pt x="16" y="0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" name="Freeform 111">
            <a:extLst>
              <a:ext uri="{FF2B5EF4-FFF2-40B4-BE49-F238E27FC236}">
                <a16:creationId xmlns:a16="http://schemas.microsoft.com/office/drawing/2014/main" id="{D93B24E4-C990-40F5-989B-379DF95EAA61}"/>
              </a:ext>
            </a:extLst>
          </p:cNvPr>
          <p:cNvSpPr>
            <a:spLocks/>
          </p:cNvSpPr>
          <p:nvPr>
            <p:custDataLst>
              <p:tags r:id="rId70"/>
            </p:custDataLst>
          </p:nvPr>
        </p:nvSpPr>
        <p:spPr bwMode="auto">
          <a:xfrm>
            <a:off x="7915968" y="2488168"/>
            <a:ext cx="17462" cy="57150"/>
          </a:xfrm>
          <a:custGeom>
            <a:avLst/>
            <a:gdLst>
              <a:gd name="T0" fmla="*/ 2147483646 w 26"/>
              <a:gd name="T1" fmla="*/ 2147483646 h 37"/>
              <a:gd name="T2" fmla="*/ 0 w 26"/>
              <a:gd name="T3" fmla="*/ 2147483646 h 37"/>
              <a:gd name="T4" fmla="*/ 2147483646 w 26"/>
              <a:gd name="T5" fmla="*/ 2147483646 h 37"/>
              <a:gd name="T6" fmla="*/ 2147483646 w 26"/>
              <a:gd name="T7" fmla="*/ 2147483646 h 37"/>
              <a:gd name="T8" fmla="*/ 2147483646 w 26"/>
              <a:gd name="T9" fmla="*/ 2147483646 h 37"/>
              <a:gd name="T10" fmla="*/ 2147483646 w 26"/>
              <a:gd name="T11" fmla="*/ 0 h 37"/>
              <a:gd name="T12" fmla="*/ 2147483646 w 26"/>
              <a:gd name="T13" fmla="*/ 2147483646 h 37"/>
              <a:gd name="T14" fmla="*/ 2147483646 w 26"/>
              <a:gd name="T15" fmla="*/ 2147483646 h 37"/>
              <a:gd name="T16" fmla="*/ 2147483646 w 26"/>
              <a:gd name="T17" fmla="*/ 2147483646 h 37"/>
              <a:gd name="T18" fmla="*/ 2147483646 w 26"/>
              <a:gd name="T19" fmla="*/ 2147483646 h 37"/>
              <a:gd name="T20" fmla="*/ 2147483646 w 26"/>
              <a:gd name="T21" fmla="*/ 2147483646 h 37"/>
              <a:gd name="T22" fmla="*/ 2147483646 w 26"/>
              <a:gd name="T23" fmla="*/ 2147483646 h 3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6"/>
              <a:gd name="T37" fmla="*/ 0 h 37"/>
              <a:gd name="T38" fmla="*/ 26 w 26"/>
              <a:gd name="T39" fmla="*/ 37 h 3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6" h="37">
                <a:moveTo>
                  <a:pt x="13" y="37"/>
                </a:moveTo>
                <a:lnTo>
                  <a:pt x="0" y="12"/>
                </a:lnTo>
                <a:lnTo>
                  <a:pt x="6" y="7"/>
                </a:lnTo>
                <a:lnTo>
                  <a:pt x="13" y="4"/>
                </a:lnTo>
                <a:lnTo>
                  <a:pt x="21" y="1"/>
                </a:lnTo>
                <a:lnTo>
                  <a:pt x="26" y="0"/>
                </a:lnTo>
                <a:lnTo>
                  <a:pt x="26" y="6"/>
                </a:lnTo>
                <a:lnTo>
                  <a:pt x="25" y="11"/>
                </a:lnTo>
                <a:lnTo>
                  <a:pt x="24" y="17"/>
                </a:lnTo>
                <a:lnTo>
                  <a:pt x="23" y="21"/>
                </a:lnTo>
                <a:lnTo>
                  <a:pt x="18" y="29"/>
                </a:lnTo>
                <a:lnTo>
                  <a:pt x="13" y="3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" name="Freeform 112">
            <a:extLst>
              <a:ext uri="{FF2B5EF4-FFF2-40B4-BE49-F238E27FC236}">
                <a16:creationId xmlns:a16="http://schemas.microsoft.com/office/drawing/2014/main" id="{736501A1-AE3A-44B7-820B-8D38DCAFB0CC}"/>
              </a:ext>
            </a:extLst>
          </p:cNvPr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7793730" y="2338949"/>
            <a:ext cx="1588" cy="60325"/>
          </a:xfrm>
          <a:custGeom>
            <a:avLst/>
            <a:gdLst>
              <a:gd name="T0" fmla="*/ 0 w 7"/>
              <a:gd name="T1" fmla="*/ 2147483646 h 18"/>
              <a:gd name="T2" fmla="*/ 0 w 7"/>
              <a:gd name="T3" fmla="*/ 0 h 18"/>
              <a:gd name="T4" fmla="*/ 2147483646 w 7"/>
              <a:gd name="T5" fmla="*/ 2147483646 h 18"/>
              <a:gd name="T6" fmla="*/ 0 w 7"/>
              <a:gd name="T7" fmla="*/ 2147483646 h 18"/>
              <a:gd name="T8" fmla="*/ 0 60000 65536"/>
              <a:gd name="T9" fmla="*/ 0 60000 65536"/>
              <a:gd name="T10" fmla="*/ 0 60000 65536"/>
              <a:gd name="T11" fmla="*/ 0 60000 65536"/>
              <a:gd name="T12" fmla="*/ 0 w 7"/>
              <a:gd name="T13" fmla="*/ 0 h 18"/>
              <a:gd name="T14" fmla="*/ 7 w 7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" h="18">
                <a:moveTo>
                  <a:pt x="0" y="18"/>
                </a:moveTo>
                <a:lnTo>
                  <a:pt x="0" y="0"/>
                </a:lnTo>
                <a:lnTo>
                  <a:pt x="7" y="12"/>
                </a:lnTo>
                <a:lnTo>
                  <a:pt x="0" y="1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" name="Freeform 113">
            <a:extLst>
              <a:ext uri="{FF2B5EF4-FFF2-40B4-BE49-F238E27FC236}">
                <a16:creationId xmlns:a16="http://schemas.microsoft.com/office/drawing/2014/main" id="{1434E192-5BAD-4E47-A25E-DD967575B7A4}"/>
              </a:ext>
            </a:extLst>
          </p:cNvPr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4347275" y="1468993"/>
            <a:ext cx="9525" cy="57150"/>
          </a:xfrm>
          <a:custGeom>
            <a:avLst/>
            <a:gdLst>
              <a:gd name="T0" fmla="*/ 0 w 33"/>
              <a:gd name="T1" fmla="*/ 2147483646 h 31"/>
              <a:gd name="T2" fmla="*/ 2147483646 w 33"/>
              <a:gd name="T3" fmla="*/ 0 h 31"/>
              <a:gd name="T4" fmla="*/ 2147483646 w 33"/>
              <a:gd name="T5" fmla="*/ 2147483646 h 31"/>
              <a:gd name="T6" fmla="*/ 2147483646 w 33"/>
              <a:gd name="T7" fmla="*/ 2147483646 h 31"/>
              <a:gd name="T8" fmla="*/ 2147483646 w 33"/>
              <a:gd name="T9" fmla="*/ 2147483646 h 31"/>
              <a:gd name="T10" fmla="*/ 2147483646 w 33"/>
              <a:gd name="T11" fmla="*/ 2147483646 h 31"/>
              <a:gd name="T12" fmla="*/ 2147483646 w 33"/>
              <a:gd name="T13" fmla="*/ 2147483646 h 31"/>
              <a:gd name="T14" fmla="*/ 2147483646 w 33"/>
              <a:gd name="T15" fmla="*/ 2147483646 h 31"/>
              <a:gd name="T16" fmla="*/ 2147483646 w 33"/>
              <a:gd name="T17" fmla="*/ 2147483646 h 31"/>
              <a:gd name="T18" fmla="*/ 2147483646 w 33"/>
              <a:gd name="T19" fmla="*/ 2147483646 h 31"/>
              <a:gd name="T20" fmla="*/ 2147483646 w 33"/>
              <a:gd name="T21" fmla="*/ 2147483646 h 31"/>
              <a:gd name="T22" fmla="*/ 0 w 33"/>
              <a:gd name="T23" fmla="*/ 2147483646 h 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"/>
              <a:gd name="T37" fmla="*/ 0 h 31"/>
              <a:gd name="T38" fmla="*/ 33 w 33"/>
              <a:gd name="T39" fmla="*/ 31 h 3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" h="31">
                <a:moveTo>
                  <a:pt x="0" y="12"/>
                </a:moveTo>
                <a:lnTo>
                  <a:pt x="19" y="0"/>
                </a:lnTo>
                <a:lnTo>
                  <a:pt x="24" y="5"/>
                </a:lnTo>
                <a:lnTo>
                  <a:pt x="28" y="12"/>
                </a:lnTo>
                <a:lnTo>
                  <a:pt x="32" y="22"/>
                </a:lnTo>
                <a:lnTo>
                  <a:pt x="33" y="31"/>
                </a:lnTo>
                <a:lnTo>
                  <a:pt x="27" y="30"/>
                </a:lnTo>
                <a:lnTo>
                  <a:pt x="22" y="28"/>
                </a:lnTo>
                <a:lnTo>
                  <a:pt x="16" y="25"/>
                </a:lnTo>
                <a:lnTo>
                  <a:pt x="11" y="22"/>
                </a:lnTo>
                <a:lnTo>
                  <a:pt x="3" y="15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" name="Freeform 114">
            <a:extLst>
              <a:ext uri="{FF2B5EF4-FFF2-40B4-BE49-F238E27FC236}">
                <a16:creationId xmlns:a16="http://schemas.microsoft.com/office/drawing/2014/main" id="{3D00459E-3153-4236-9CD7-D0DDDEF23EE0}"/>
              </a:ext>
            </a:extLst>
          </p:cNvPr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4331399" y="1238806"/>
            <a:ext cx="3175" cy="57150"/>
          </a:xfrm>
          <a:custGeom>
            <a:avLst/>
            <a:gdLst>
              <a:gd name="T0" fmla="*/ 2147483646 w 14"/>
              <a:gd name="T1" fmla="*/ 0 h 6"/>
              <a:gd name="T2" fmla="*/ 0 w 14"/>
              <a:gd name="T3" fmla="*/ 2147483646 h 6"/>
              <a:gd name="T4" fmla="*/ 2147483646 w 14"/>
              <a:gd name="T5" fmla="*/ 0 h 6"/>
              <a:gd name="T6" fmla="*/ 0 60000 65536"/>
              <a:gd name="T7" fmla="*/ 0 60000 65536"/>
              <a:gd name="T8" fmla="*/ 0 60000 65536"/>
              <a:gd name="T9" fmla="*/ 0 w 14"/>
              <a:gd name="T10" fmla="*/ 0 h 6"/>
              <a:gd name="T11" fmla="*/ 14 w 14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" h="6">
                <a:moveTo>
                  <a:pt x="14" y="0"/>
                </a:moveTo>
                <a:lnTo>
                  <a:pt x="0" y="6"/>
                </a:lnTo>
                <a:lnTo>
                  <a:pt x="1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Freeform 116">
            <a:extLst>
              <a:ext uri="{FF2B5EF4-FFF2-40B4-BE49-F238E27FC236}">
                <a16:creationId xmlns:a16="http://schemas.microsoft.com/office/drawing/2014/main" id="{7463E6D1-6863-4477-A727-81587448F127}"/>
              </a:ext>
            </a:extLst>
          </p:cNvPr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5628381" y="2870762"/>
            <a:ext cx="20638" cy="58737"/>
          </a:xfrm>
          <a:custGeom>
            <a:avLst/>
            <a:gdLst>
              <a:gd name="T0" fmla="*/ 2147483646 w 47"/>
              <a:gd name="T1" fmla="*/ 0 h 68"/>
              <a:gd name="T2" fmla="*/ 2147483646 w 47"/>
              <a:gd name="T3" fmla="*/ 2147483646 h 68"/>
              <a:gd name="T4" fmla="*/ 2147483646 w 47"/>
              <a:gd name="T5" fmla="*/ 2147483646 h 68"/>
              <a:gd name="T6" fmla="*/ 2147483646 w 47"/>
              <a:gd name="T7" fmla="*/ 2147483646 h 68"/>
              <a:gd name="T8" fmla="*/ 0 w 47"/>
              <a:gd name="T9" fmla="*/ 2147483646 h 68"/>
              <a:gd name="T10" fmla="*/ 0 w 47"/>
              <a:gd name="T11" fmla="*/ 2147483646 h 68"/>
              <a:gd name="T12" fmla="*/ 2147483646 w 47"/>
              <a:gd name="T13" fmla="*/ 2147483646 h 68"/>
              <a:gd name="T14" fmla="*/ 2147483646 w 47"/>
              <a:gd name="T15" fmla="*/ 2147483646 h 68"/>
              <a:gd name="T16" fmla="*/ 2147483646 w 47"/>
              <a:gd name="T17" fmla="*/ 2147483646 h 68"/>
              <a:gd name="T18" fmla="*/ 2147483646 w 47"/>
              <a:gd name="T19" fmla="*/ 2147483646 h 68"/>
              <a:gd name="T20" fmla="*/ 2147483646 w 47"/>
              <a:gd name="T21" fmla="*/ 2147483646 h 68"/>
              <a:gd name="T22" fmla="*/ 2147483646 w 47"/>
              <a:gd name="T23" fmla="*/ 2147483646 h 68"/>
              <a:gd name="T24" fmla="*/ 2147483646 w 47"/>
              <a:gd name="T25" fmla="*/ 2147483646 h 68"/>
              <a:gd name="T26" fmla="*/ 2147483646 w 47"/>
              <a:gd name="T27" fmla="*/ 2147483646 h 68"/>
              <a:gd name="T28" fmla="*/ 2147483646 w 47"/>
              <a:gd name="T29" fmla="*/ 2147483646 h 68"/>
              <a:gd name="T30" fmla="*/ 2147483646 w 47"/>
              <a:gd name="T31" fmla="*/ 2147483646 h 68"/>
              <a:gd name="T32" fmla="*/ 2147483646 w 47"/>
              <a:gd name="T33" fmla="*/ 2147483646 h 68"/>
              <a:gd name="T34" fmla="*/ 2147483646 w 47"/>
              <a:gd name="T35" fmla="*/ 2147483646 h 68"/>
              <a:gd name="T36" fmla="*/ 2147483646 w 47"/>
              <a:gd name="T37" fmla="*/ 2147483646 h 68"/>
              <a:gd name="T38" fmla="*/ 2147483646 w 47"/>
              <a:gd name="T39" fmla="*/ 2147483646 h 68"/>
              <a:gd name="T40" fmla="*/ 2147483646 w 47"/>
              <a:gd name="T41" fmla="*/ 2147483646 h 68"/>
              <a:gd name="T42" fmla="*/ 2147483646 w 47"/>
              <a:gd name="T43" fmla="*/ 2147483646 h 68"/>
              <a:gd name="T44" fmla="*/ 2147483646 w 47"/>
              <a:gd name="T45" fmla="*/ 2147483646 h 68"/>
              <a:gd name="T46" fmla="*/ 2147483646 w 47"/>
              <a:gd name="T47" fmla="*/ 2147483646 h 68"/>
              <a:gd name="T48" fmla="*/ 2147483646 w 47"/>
              <a:gd name="T49" fmla="*/ 0 h 6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7"/>
              <a:gd name="T76" fmla="*/ 0 h 68"/>
              <a:gd name="T77" fmla="*/ 47 w 47"/>
              <a:gd name="T78" fmla="*/ 68 h 6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7" h="68">
                <a:moveTo>
                  <a:pt x="14" y="0"/>
                </a:moveTo>
                <a:lnTo>
                  <a:pt x="8" y="10"/>
                </a:lnTo>
                <a:lnTo>
                  <a:pt x="4" y="19"/>
                </a:lnTo>
                <a:lnTo>
                  <a:pt x="2" y="28"/>
                </a:lnTo>
                <a:lnTo>
                  <a:pt x="0" y="37"/>
                </a:lnTo>
                <a:lnTo>
                  <a:pt x="0" y="42"/>
                </a:lnTo>
                <a:lnTo>
                  <a:pt x="2" y="47"/>
                </a:lnTo>
                <a:lnTo>
                  <a:pt x="3" y="51"/>
                </a:lnTo>
                <a:lnTo>
                  <a:pt x="5" y="55"/>
                </a:lnTo>
                <a:lnTo>
                  <a:pt x="7" y="58"/>
                </a:lnTo>
                <a:lnTo>
                  <a:pt x="9" y="60"/>
                </a:lnTo>
                <a:lnTo>
                  <a:pt x="13" y="62"/>
                </a:lnTo>
                <a:lnTo>
                  <a:pt x="16" y="64"/>
                </a:lnTo>
                <a:lnTo>
                  <a:pt x="22" y="67"/>
                </a:lnTo>
                <a:lnTo>
                  <a:pt x="31" y="68"/>
                </a:lnTo>
                <a:lnTo>
                  <a:pt x="39" y="68"/>
                </a:lnTo>
                <a:lnTo>
                  <a:pt x="47" y="68"/>
                </a:lnTo>
                <a:lnTo>
                  <a:pt x="41" y="58"/>
                </a:lnTo>
                <a:lnTo>
                  <a:pt x="38" y="48"/>
                </a:lnTo>
                <a:lnTo>
                  <a:pt x="36" y="43"/>
                </a:lnTo>
                <a:lnTo>
                  <a:pt x="35" y="38"/>
                </a:lnTo>
                <a:lnTo>
                  <a:pt x="33" y="31"/>
                </a:lnTo>
                <a:lnTo>
                  <a:pt x="33" y="25"/>
                </a:lnTo>
                <a:lnTo>
                  <a:pt x="24" y="13"/>
                </a:lnTo>
                <a:lnTo>
                  <a:pt x="1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3" name="Group 117">
            <a:extLst>
              <a:ext uri="{FF2B5EF4-FFF2-40B4-BE49-F238E27FC236}">
                <a16:creationId xmlns:a16="http://schemas.microsoft.com/office/drawing/2014/main" id="{4CD9D792-A996-41E2-B57B-E11D0ABD2247}"/>
              </a:ext>
            </a:extLst>
          </p:cNvPr>
          <p:cNvGrpSpPr>
            <a:grpSpLocks/>
          </p:cNvGrpSpPr>
          <p:nvPr>
            <p:custDataLst>
              <p:tags r:id="rId75"/>
            </p:custDataLst>
          </p:nvPr>
        </p:nvGrpSpPr>
        <p:grpSpPr bwMode="auto">
          <a:xfrm>
            <a:off x="6472930" y="3058081"/>
            <a:ext cx="50800" cy="373062"/>
            <a:chOff x="3950" y="2430"/>
            <a:chExt cx="36" cy="234"/>
          </a:xfrm>
        </p:grpSpPr>
        <p:sp>
          <p:nvSpPr>
            <p:cNvPr id="94" name="Freeform 118">
              <a:extLst>
                <a:ext uri="{FF2B5EF4-FFF2-40B4-BE49-F238E27FC236}">
                  <a16:creationId xmlns:a16="http://schemas.microsoft.com/office/drawing/2014/main" id="{690CB253-6C4C-47FE-A5F9-CB851CC60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658"/>
              <a:ext cx="6" cy="6"/>
            </a:xfrm>
            <a:custGeom>
              <a:avLst/>
              <a:gdLst>
                <a:gd name="T0" fmla="*/ 0 w 19"/>
                <a:gd name="T1" fmla="*/ 0 h 20"/>
                <a:gd name="T2" fmla="*/ 0 w 19"/>
                <a:gd name="T3" fmla="*/ 0 h 20"/>
                <a:gd name="T4" fmla="*/ 0 w 19"/>
                <a:gd name="T5" fmla="*/ 0 h 20"/>
                <a:gd name="T6" fmla="*/ 0 w 19"/>
                <a:gd name="T7" fmla="*/ 0 h 20"/>
                <a:gd name="T8" fmla="*/ 0 w 19"/>
                <a:gd name="T9" fmla="*/ 0 h 20"/>
                <a:gd name="T10" fmla="*/ 0 w 19"/>
                <a:gd name="T11" fmla="*/ 0 h 20"/>
                <a:gd name="T12" fmla="*/ 0 w 19"/>
                <a:gd name="T13" fmla="*/ 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20"/>
                <a:gd name="T23" fmla="*/ 19 w 19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20">
                  <a:moveTo>
                    <a:pt x="0" y="0"/>
                  </a:moveTo>
                  <a:lnTo>
                    <a:pt x="0" y="20"/>
                  </a:lnTo>
                  <a:lnTo>
                    <a:pt x="19" y="14"/>
                  </a:lnTo>
                  <a:lnTo>
                    <a:pt x="14" y="8"/>
                  </a:lnTo>
                  <a:lnTo>
                    <a:pt x="10" y="4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19">
              <a:extLst>
                <a:ext uri="{FF2B5EF4-FFF2-40B4-BE49-F238E27FC236}">
                  <a16:creationId xmlns:a16="http://schemas.microsoft.com/office/drawing/2014/main" id="{960A9AB5-4B27-48FA-B238-156ECB49C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644"/>
              <a:ext cx="6" cy="4"/>
            </a:xfrm>
            <a:custGeom>
              <a:avLst/>
              <a:gdLst>
                <a:gd name="T0" fmla="*/ 0 w 19"/>
                <a:gd name="T1" fmla="*/ 0 h 12"/>
                <a:gd name="T2" fmla="*/ 0 w 19"/>
                <a:gd name="T3" fmla="*/ 0 h 12"/>
                <a:gd name="T4" fmla="*/ 0 w 19"/>
                <a:gd name="T5" fmla="*/ 0 h 12"/>
                <a:gd name="T6" fmla="*/ 0 w 19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2"/>
                <a:gd name="T14" fmla="*/ 19 w 19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2">
                  <a:moveTo>
                    <a:pt x="13" y="12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20">
              <a:extLst>
                <a:ext uri="{FF2B5EF4-FFF2-40B4-BE49-F238E27FC236}">
                  <a16:creationId xmlns:a16="http://schemas.microsoft.com/office/drawing/2014/main" id="{BE9C66DE-420F-4A94-87D6-6CE53014A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637"/>
              <a:ext cx="6" cy="1"/>
            </a:xfrm>
            <a:custGeom>
              <a:avLst/>
              <a:gdLst>
                <a:gd name="T0" fmla="*/ 0 w 19"/>
                <a:gd name="T1" fmla="*/ 0 h 1"/>
                <a:gd name="T2" fmla="*/ 0 w 19"/>
                <a:gd name="T3" fmla="*/ 0 h 1"/>
                <a:gd name="T4" fmla="*/ 0 w 19"/>
                <a:gd name="T5" fmla="*/ 0 h 1"/>
                <a:gd name="T6" fmla="*/ 0 w 19"/>
                <a:gd name="T7" fmla="*/ 0 h 1"/>
                <a:gd name="T8" fmla="*/ 0 w 19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"/>
                <a:gd name="T17" fmla="*/ 19 w 19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">
                  <a:moveTo>
                    <a:pt x="0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Rectangle 121">
              <a:extLst>
                <a:ext uri="{FF2B5EF4-FFF2-40B4-BE49-F238E27FC236}">
                  <a16:creationId xmlns:a16="http://schemas.microsoft.com/office/drawing/2014/main" id="{704C9694-8BBB-4967-B7AE-642D4E83B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5" y="2632"/>
              <a:ext cx="8" cy="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8" name="Line 122">
              <a:extLst>
                <a:ext uri="{FF2B5EF4-FFF2-40B4-BE49-F238E27FC236}">
                  <a16:creationId xmlns:a16="http://schemas.microsoft.com/office/drawing/2014/main" id="{22343F20-7951-44FC-9348-9FA2B29FA3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2" y="2595"/>
              <a:ext cx="5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23">
              <a:extLst>
                <a:ext uri="{FF2B5EF4-FFF2-40B4-BE49-F238E27FC236}">
                  <a16:creationId xmlns:a16="http://schemas.microsoft.com/office/drawing/2014/main" id="{ED1B8C84-0936-47FF-93F5-2D40DDAFD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595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0 w 6"/>
                <a:gd name="T5" fmla="*/ 0 h 3"/>
                <a:gd name="T6" fmla="*/ 0 w 6"/>
                <a:gd name="T7" fmla="*/ 0 h 3"/>
                <a:gd name="T8" fmla="*/ 0 w 6"/>
                <a:gd name="T9" fmla="*/ 0 h 3"/>
                <a:gd name="T10" fmla="*/ 0 w 6"/>
                <a:gd name="T11" fmla="*/ 0 h 3"/>
                <a:gd name="T12" fmla="*/ 0 w 6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3"/>
                <a:gd name="T23" fmla="*/ 6 w 6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3">
                  <a:moveTo>
                    <a:pt x="6" y="0"/>
                  </a:moveTo>
                  <a:lnTo>
                    <a:pt x="5" y="1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24">
              <a:extLst>
                <a:ext uri="{FF2B5EF4-FFF2-40B4-BE49-F238E27FC236}">
                  <a16:creationId xmlns:a16="http://schemas.microsoft.com/office/drawing/2014/main" id="{5784ACA3-82F5-4138-B6CC-F5AC24DD3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" y="2555"/>
              <a:ext cx="5" cy="8"/>
            </a:xfrm>
            <a:custGeom>
              <a:avLst/>
              <a:gdLst>
                <a:gd name="T0" fmla="*/ 0 w 14"/>
                <a:gd name="T1" fmla="*/ 0 h 24"/>
                <a:gd name="T2" fmla="*/ 0 w 14"/>
                <a:gd name="T3" fmla="*/ 0 h 24"/>
                <a:gd name="T4" fmla="*/ 0 w 14"/>
                <a:gd name="T5" fmla="*/ 0 h 24"/>
                <a:gd name="T6" fmla="*/ 0 w 14"/>
                <a:gd name="T7" fmla="*/ 0 h 24"/>
                <a:gd name="T8" fmla="*/ 0 w 14"/>
                <a:gd name="T9" fmla="*/ 0 h 24"/>
                <a:gd name="T10" fmla="*/ 0 w 14"/>
                <a:gd name="T11" fmla="*/ 0 h 24"/>
                <a:gd name="T12" fmla="*/ 0 w 1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24"/>
                <a:gd name="T23" fmla="*/ 14 w 1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24">
                  <a:moveTo>
                    <a:pt x="14" y="0"/>
                  </a:moveTo>
                  <a:lnTo>
                    <a:pt x="13" y="5"/>
                  </a:lnTo>
                  <a:lnTo>
                    <a:pt x="9" y="12"/>
                  </a:lnTo>
                  <a:lnTo>
                    <a:pt x="5" y="19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125">
              <a:extLst>
                <a:ext uri="{FF2B5EF4-FFF2-40B4-BE49-F238E27FC236}">
                  <a16:creationId xmlns:a16="http://schemas.microsoft.com/office/drawing/2014/main" id="{C8CCC28C-7799-466A-B3F8-1CE534644D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1" y="2559"/>
              <a:ext cx="2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26">
              <a:extLst>
                <a:ext uri="{FF2B5EF4-FFF2-40B4-BE49-F238E27FC236}">
                  <a16:creationId xmlns:a16="http://schemas.microsoft.com/office/drawing/2014/main" id="{DC62A55F-216F-4C60-9DB5-826193E96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" y="2572"/>
              <a:ext cx="4" cy="3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0 h 12"/>
                <a:gd name="T4" fmla="*/ 0 w 13"/>
                <a:gd name="T5" fmla="*/ 0 h 12"/>
                <a:gd name="T6" fmla="*/ 0 60000 65536"/>
                <a:gd name="T7" fmla="*/ 0 60000 65536"/>
                <a:gd name="T8" fmla="*/ 0 60000 65536"/>
                <a:gd name="T9" fmla="*/ 0 w 13"/>
                <a:gd name="T10" fmla="*/ 0 h 12"/>
                <a:gd name="T11" fmla="*/ 13 w 13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2">
                  <a:moveTo>
                    <a:pt x="13" y="12"/>
                  </a:move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27">
              <a:extLst>
                <a:ext uri="{FF2B5EF4-FFF2-40B4-BE49-F238E27FC236}">
                  <a16:creationId xmlns:a16="http://schemas.microsoft.com/office/drawing/2014/main" id="{0D3B7213-2989-44C4-AF40-1D0C84D11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" y="2585"/>
              <a:ext cx="2" cy="6"/>
            </a:xfrm>
            <a:custGeom>
              <a:avLst/>
              <a:gdLst>
                <a:gd name="T0" fmla="*/ 0 w 7"/>
                <a:gd name="T1" fmla="*/ 0 h 19"/>
                <a:gd name="T2" fmla="*/ 0 w 7"/>
                <a:gd name="T3" fmla="*/ 0 h 19"/>
                <a:gd name="T4" fmla="*/ 0 w 7"/>
                <a:gd name="T5" fmla="*/ 0 h 19"/>
                <a:gd name="T6" fmla="*/ 0 w 7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9"/>
                <a:gd name="T14" fmla="*/ 7 w 7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9">
                  <a:moveTo>
                    <a:pt x="0" y="0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128">
              <a:extLst>
                <a:ext uri="{FF2B5EF4-FFF2-40B4-BE49-F238E27FC236}">
                  <a16:creationId xmlns:a16="http://schemas.microsoft.com/office/drawing/2014/main" id="{B0657F6A-A44E-4127-80D5-AC2428C29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1" y="2599"/>
              <a:ext cx="1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29">
              <a:extLst>
                <a:ext uri="{FF2B5EF4-FFF2-40B4-BE49-F238E27FC236}">
                  <a16:creationId xmlns:a16="http://schemas.microsoft.com/office/drawing/2014/main" id="{23377BB8-2F5F-4BFB-A818-677315C21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2545"/>
              <a:ext cx="2" cy="6"/>
            </a:xfrm>
            <a:custGeom>
              <a:avLst/>
              <a:gdLst>
                <a:gd name="T0" fmla="*/ 0 w 8"/>
                <a:gd name="T1" fmla="*/ 0 h 18"/>
                <a:gd name="T2" fmla="*/ 0 w 8"/>
                <a:gd name="T3" fmla="*/ 0 h 18"/>
                <a:gd name="T4" fmla="*/ 0 w 8"/>
                <a:gd name="T5" fmla="*/ 0 h 18"/>
                <a:gd name="T6" fmla="*/ 0 w 8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8"/>
                <a:gd name="T14" fmla="*/ 8 w 8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8">
                  <a:moveTo>
                    <a:pt x="0" y="18"/>
                  </a:moveTo>
                  <a:lnTo>
                    <a:pt x="8" y="6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30">
              <a:extLst>
                <a:ext uri="{FF2B5EF4-FFF2-40B4-BE49-F238E27FC236}">
                  <a16:creationId xmlns:a16="http://schemas.microsoft.com/office/drawing/2014/main" id="{007D52E1-0E60-4B18-9FD4-31D86D0AB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" y="2532"/>
              <a:ext cx="2" cy="7"/>
            </a:xfrm>
            <a:custGeom>
              <a:avLst/>
              <a:gdLst>
                <a:gd name="T0" fmla="*/ 0 w 6"/>
                <a:gd name="T1" fmla="*/ 0 h 19"/>
                <a:gd name="T2" fmla="*/ 0 w 6"/>
                <a:gd name="T3" fmla="*/ 0 h 19"/>
                <a:gd name="T4" fmla="*/ 0 w 6"/>
                <a:gd name="T5" fmla="*/ 0 h 19"/>
                <a:gd name="T6" fmla="*/ 0 60000 65536"/>
                <a:gd name="T7" fmla="*/ 0 60000 65536"/>
                <a:gd name="T8" fmla="*/ 0 60000 65536"/>
                <a:gd name="T9" fmla="*/ 0 w 6"/>
                <a:gd name="T10" fmla="*/ 0 h 19"/>
                <a:gd name="T11" fmla="*/ 6 w 6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9">
                  <a:moveTo>
                    <a:pt x="0" y="0"/>
                  </a:moveTo>
                  <a:lnTo>
                    <a:pt x="0" y="19"/>
                  </a:lnTo>
                  <a:lnTo>
                    <a:pt x="6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31">
              <a:extLst>
                <a:ext uri="{FF2B5EF4-FFF2-40B4-BE49-F238E27FC236}">
                  <a16:creationId xmlns:a16="http://schemas.microsoft.com/office/drawing/2014/main" id="{5691D840-0B58-43C3-9684-68C7322C9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13"/>
              <a:ext cx="10" cy="5"/>
            </a:xfrm>
            <a:custGeom>
              <a:avLst/>
              <a:gdLst>
                <a:gd name="T0" fmla="*/ 0 w 28"/>
                <a:gd name="T1" fmla="*/ 0 h 19"/>
                <a:gd name="T2" fmla="*/ 0 w 28"/>
                <a:gd name="T3" fmla="*/ 0 h 19"/>
                <a:gd name="T4" fmla="*/ 0 w 28"/>
                <a:gd name="T5" fmla="*/ 0 h 19"/>
                <a:gd name="T6" fmla="*/ 0 60000 65536"/>
                <a:gd name="T7" fmla="*/ 0 60000 65536"/>
                <a:gd name="T8" fmla="*/ 0 60000 65536"/>
                <a:gd name="T9" fmla="*/ 0 w 28"/>
                <a:gd name="T10" fmla="*/ 0 h 19"/>
                <a:gd name="T11" fmla="*/ 28 w 28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9">
                  <a:moveTo>
                    <a:pt x="0" y="0"/>
                  </a:moveTo>
                  <a:lnTo>
                    <a:pt x="0" y="19"/>
                  </a:lnTo>
                  <a:lnTo>
                    <a:pt x="28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32">
              <a:extLst>
                <a:ext uri="{FF2B5EF4-FFF2-40B4-BE49-F238E27FC236}">
                  <a16:creationId xmlns:a16="http://schemas.microsoft.com/office/drawing/2014/main" id="{B3769448-A01A-425F-AC17-822E9F677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2513"/>
              <a:ext cx="5" cy="5"/>
            </a:xfrm>
            <a:custGeom>
              <a:avLst/>
              <a:gdLst>
                <a:gd name="T0" fmla="*/ 0 w 15"/>
                <a:gd name="T1" fmla="*/ 0 h 19"/>
                <a:gd name="T2" fmla="*/ 0 w 15"/>
                <a:gd name="T3" fmla="*/ 0 h 19"/>
                <a:gd name="T4" fmla="*/ 0 w 15"/>
                <a:gd name="T5" fmla="*/ 0 h 19"/>
                <a:gd name="T6" fmla="*/ 0 60000 65536"/>
                <a:gd name="T7" fmla="*/ 0 60000 65536"/>
                <a:gd name="T8" fmla="*/ 0 60000 65536"/>
                <a:gd name="T9" fmla="*/ 0 w 15"/>
                <a:gd name="T10" fmla="*/ 0 h 19"/>
                <a:gd name="T11" fmla="*/ 15 w 15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9">
                  <a:moveTo>
                    <a:pt x="15" y="19"/>
                  </a:move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133">
              <a:extLst>
                <a:ext uri="{FF2B5EF4-FFF2-40B4-BE49-F238E27FC236}">
                  <a16:creationId xmlns:a16="http://schemas.microsoft.com/office/drawing/2014/main" id="{25D39600-B7C2-4C97-87CC-3D97065A4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658"/>
              <a:ext cx="6" cy="6"/>
            </a:xfrm>
            <a:custGeom>
              <a:avLst/>
              <a:gdLst>
                <a:gd name="T0" fmla="*/ 0 w 19"/>
                <a:gd name="T1" fmla="*/ 0 h 20"/>
                <a:gd name="T2" fmla="*/ 0 w 19"/>
                <a:gd name="T3" fmla="*/ 0 h 20"/>
                <a:gd name="T4" fmla="*/ 0 w 19"/>
                <a:gd name="T5" fmla="*/ 0 h 20"/>
                <a:gd name="T6" fmla="*/ 0 w 19"/>
                <a:gd name="T7" fmla="*/ 0 h 20"/>
                <a:gd name="T8" fmla="*/ 0 w 19"/>
                <a:gd name="T9" fmla="*/ 0 h 20"/>
                <a:gd name="T10" fmla="*/ 0 w 19"/>
                <a:gd name="T11" fmla="*/ 0 h 20"/>
                <a:gd name="T12" fmla="*/ 0 w 19"/>
                <a:gd name="T13" fmla="*/ 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20"/>
                <a:gd name="T23" fmla="*/ 19 w 19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20">
                  <a:moveTo>
                    <a:pt x="0" y="0"/>
                  </a:moveTo>
                  <a:lnTo>
                    <a:pt x="0" y="20"/>
                  </a:lnTo>
                  <a:lnTo>
                    <a:pt x="19" y="14"/>
                  </a:lnTo>
                  <a:lnTo>
                    <a:pt x="14" y="8"/>
                  </a:lnTo>
                  <a:lnTo>
                    <a:pt x="10" y="4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134">
              <a:extLst>
                <a:ext uri="{FF2B5EF4-FFF2-40B4-BE49-F238E27FC236}">
                  <a16:creationId xmlns:a16="http://schemas.microsoft.com/office/drawing/2014/main" id="{4C244BDF-B1A2-4BFD-A5AB-7AFBDB4F2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644"/>
              <a:ext cx="6" cy="4"/>
            </a:xfrm>
            <a:custGeom>
              <a:avLst/>
              <a:gdLst>
                <a:gd name="T0" fmla="*/ 0 w 19"/>
                <a:gd name="T1" fmla="*/ 0 h 12"/>
                <a:gd name="T2" fmla="*/ 0 w 19"/>
                <a:gd name="T3" fmla="*/ 0 h 12"/>
                <a:gd name="T4" fmla="*/ 0 w 19"/>
                <a:gd name="T5" fmla="*/ 0 h 12"/>
                <a:gd name="T6" fmla="*/ 0 w 19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2"/>
                <a:gd name="T14" fmla="*/ 19 w 19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2">
                  <a:moveTo>
                    <a:pt x="13" y="12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135">
              <a:extLst>
                <a:ext uri="{FF2B5EF4-FFF2-40B4-BE49-F238E27FC236}">
                  <a16:creationId xmlns:a16="http://schemas.microsoft.com/office/drawing/2014/main" id="{7181F187-BB31-4EC7-8AD3-2159D3E7F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637"/>
              <a:ext cx="6" cy="1"/>
            </a:xfrm>
            <a:custGeom>
              <a:avLst/>
              <a:gdLst>
                <a:gd name="T0" fmla="*/ 0 w 19"/>
                <a:gd name="T1" fmla="*/ 0 h 1"/>
                <a:gd name="T2" fmla="*/ 0 w 19"/>
                <a:gd name="T3" fmla="*/ 0 h 1"/>
                <a:gd name="T4" fmla="*/ 0 w 19"/>
                <a:gd name="T5" fmla="*/ 0 h 1"/>
                <a:gd name="T6" fmla="*/ 0 w 19"/>
                <a:gd name="T7" fmla="*/ 0 h 1"/>
                <a:gd name="T8" fmla="*/ 0 w 19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"/>
                <a:gd name="T17" fmla="*/ 19 w 19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">
                  <a:moveTo>
                    <a:pt x="0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Rectangle 136">
              <a:extLst>
                <a:ext uri="{FF2B5EF4-FFF2-40B4-BE49-F238E27FC236}">
                  <a16:creationId xmlns:a16="http://schemas.microsoft.com/office/drawing/2014/main" id="{BDD263B9-70B1-4695-8857-2A0BABF31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5" y="2632"/>
              <a:ext cx="8" cy="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" name="Line 137">
              <a:extLst>
                <a:ext uri="{FF2B5EF4-FFF2-40B4-BE49-F238E27FC236}">
                  <a16:creationId xmlns:a16="http://schemas.microsoft.com/office/drawing/2014/main" id="{3AF81B48-7FB3-4951-9667-2B3934DE3C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2" y="2595"/>
              <a:ext cx="5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38">
              <a:extLst>
                <a:ext uri="{FF2B5EF4-FFF2-40B4-BE49-F238E27FC236}">
                  <a16:creationId xmlns:a16="http://schemas.microsoft.com/office/drawing/2014/main" id="{922FF07A-DE65-43AB-AD22-EDE316F54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" y="2595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0 w 6"/>
                <a:gd name="T5" fmla="*/ 0 h 3"/>
                <a:gd name="T6" fmla="*/ 0 w 6"/>
                <a:gd name="T7" fmla="*/ 0 h 3"/>
                <a:gd name="T8" fmla="*/ 0 w 6"/>
                <a:gd name="T9" fmla="*/ 0 h 3"/>
                <a:gd name="T10" fmla="*/ 0 w 6"/>
                <a:gd name="T11" fmla="*/ 0 h 3"/>
                <a:gd name="T12" fmla="*/ 0 w 6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3"/>
                <a:gd name="T23" fmla="*/ 6 w 6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3">
                  <a:moveTo>
                    <a:pt x="6" y="0"/>
                  </a:moveTo>
                  <a:lnTo>
                    <a:pt x="5" y="1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9">
              <a:extLst>
                <a:ext uri="{FF2B5EF4-FFF2-40B4-BE49-F238E27FC236}">
                  <a16:creationId xmlns:a16="http://schemas.microsoft.com/office/drawing/2014/main" id="{892148CB-AC2F-4567-9644-B93C9E5D7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" y="2555"/>
              <a:ext cx="5" cy="8"/>
            </a:xfrm>
            <a:custGeom>
              <a:avLst/>
              <a:gdLst>
                <a:gd name="T0" fmla="*/ 0 w 14"/>
                <a:gd name="T1" fmla="*/ 0 h 24"/>
                <a:gd name="T2" fmla="*/ 0 w 14"/>
                <a:gd name="T3" fmla="*/ 0 h 24"/>
                <a:gd name="T4" fmla="*/ 0 w 14"/>
                <a:gd name="T5" fmla="*/ 0 h 24"/>
                <a:gd name="T6" fmla="*/ 0 w 14"/>
                <a:gd name="T7" fmla="*/ 0 h 24"/>
                <a:gd name="T8" fmla="*/ 0 w 14"/>
                <a:gd name="T9" fmla="*/ 0 h 24"/>
                <a:gd name="T10" fmla="*/ 0 w 14"/>
                <a:gd name="T11" fmla="*/ 0 h 24"/>
                <a:gd name="T12" fmla="*/ 0 w 1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24"/>
                <a:gd name="T23" fmla="*/ 14 w 1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24">
                  <a:moveTo>
                    <a:pt x="14" y="0"/>
                  </a:moveTo>
                  <a:lnTo>
                    <a:pt x="13" y="5"/>
                  </a:lnTo>
                  <a:lnTo>
                    <a:pt x="9" y="12"/>
                  </a:lnTo>
                  <a:lnTo>
                    <a:pt x="5" y="19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140">
              <a:extLst>
                <a:ext uri="{FF2B5EF4-FFF2-40B4-BE49-F238E27FC236}">
                  <a16:creationId xmlns:a16="http://schemas.microsoft.com/office/drawing/2014/main" id="{EE863A43-FAF1-4FBF-B67D-347A37E8BE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1" y="2559"/>
              <a:ext cx="2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41">
              <a:extLst>
                <a:ext uri="{FF2B5EF4-FFF2-40B4-BE49-F238E27FC236}">
                  <a16:creationId xmlns:a16="http://schemas.microsoft.com/office/drawing/2014/main" id="{BE642A0F-8CC9-4526-B03A-70F3CFA62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" y="2572"/>
              <a:ext cx="4" cy="3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0 h 12"/>
                <a:gd name="T4" fmla="*/ 0 w 13"/>
                <a:gd name="T5" fmla="*/ 0 h 12"/>
                <a:gd name="T6" fmla="*/ 0 60000 65536"/>
                <a:gd name="T7" fmla="*/ 0 60000 65536"/>
                <a:gd name="T8" fmla="*/ 0 60000 65536"/>
                <a:gd name="T9" fmla="*/ 0 w 13"/>
                <a:gd name="T10" fmla="*/ 0 h 12"/>
                <a:gd name="T11" fmla="*/ 13 w 13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2">
                  <a:moveTo>
                    <a:pt x="13" y="12"/>
                  </a:move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42">
              <a:extLst>
                <a:ext uri="{FF2B5EF4-FFF2-40B4-BE49-F238E27FC236}">
                  <a16:creationId xmlns:a16="http://schemas.microsoft.com/office/drawing/2014/main" id="{594E6303-52E2-455C-ABB3-F6F933FE8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" y="2585"/>
              <a:ext cx="2" cy="6"/>
            </a:xfrm>
            <a:custGeom>
              <a:avLst/>
              <a:gdLst>
                <a:gd name="T0" fmla="*/ 0 w 7"/>
                <a:gd name="T1" fmla="*/ 0 h 19"/>
                <a:gd name="T2" fmla="*/ 0 w 7"/>
                <a:gd name="T3" fmla="*/ 0 h 19"/>
                <a:gd name="T4" fmla="*/ 0 w 7"/>
                <a:gd name="T5" fmla="*/ 0 h 19"/>
                <a:gd name="T6" fmla="*/ 0 w 7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9"/>
                <a:gd name="T14" fmla="*/ 7 w 7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9">
                  <a:moveTo>
                    <a:pt x="0" y="0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143">
              <a:extLst>
                <a:ext uri="{FF2B5EF4-FFF2-40B4-BE49-F238E27FC236}">
                  <a16:creationId xmlns:a16="http://schemas.microsoft.com/office/drawing/2014/main" id="{F3A19EBD-8842-4B49-A163-42C7EDC2C9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1" y="2599"/>
              <a:ext cx="1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44">
              <a:extLst>
                <a:ext uri="{FF2B5EF4-FFF2-40B4-BE49-F238E27FC236}">
                  <a16:creationId xmlns:a16="http://schemas.microsoft.com/office/drawing/2014/main" id="{4E56932A-456A-44B3-AC85-8CFF050A7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2545"/>
              <a:ext cx="2" cy="6"/>
            </a:xfrm>
            <a:custGeom>
              <a:avLst/>
              <a:gdLst>
                <a:gd name="T0" fmla="*/ 0 w 8"/>
                <a:gd name="T1" fmla="*/ 0 h 18"/>
                <a:gd name="T2" fmla="*/ 0 w 8"/>
                <a:gd name="T3" fmla="*/ 0 h 18"/>
                <a:gd name="T4" fmla="*/ 0 w 8"/>
                <a:gd name="T5" fmla="*/ 0 h 18"/>
                <a:gd name="T6" fmla="*/ 0 w 8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8"/>
                <a:gd name="T14" fmla="*/ 8 w 8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8">
                  <a:moveTo>
                    <a:pt x="0" y="18"/>
                  </a:moveTo>
                  <a:lnTo>
                    <a:pt x="8" y="6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45">
              <a:extLst>
                <a:ext uri="{FF2B5EF4-FFF2-40B4-BE49-F238E27FC236}">
                  <a16:creationId xmlns:a16="http://schemas.microsoft.com/office/drawing/2014/main" id="{B869BDD7-D123-448A-B1B8-86B2E9E26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" y="2532"/>
              <a:ext cx="2" cy="7"/>
            </a:xfrm>
            <a:custGeom>
              <a:avLst/>
              <a:gdLst>
                <a:gd name="T0" fmla="*/ 0 w 6"/>
                <a:gd name="T1" fmla="*/ 0 h 19"/>
                <a:gd name="T2" fmla="*/ 0 w 6"/>
                <a:gd name="T3" fmla="*/ 0 h 19"/>
                <a:gd name="T4" fmla="*/ 0 w 6"/>
                <a:gd name="T5" fmla="*/ 0 h 19"/>
                <a:gd name="T6" fmla="*/ 0 60000 65536"/>
                <a:gd name="T7" fmla="*/ 0 60000 65536"/>
                <a:gd name="T8" fmla="*/ 0 60000 65536"/>
                <a:gd name="T9" fmla="*/ 0 w 6"/>
                <a:gd name="T10" fmla="*/ 0 h 19"/>
                <a:gd name="T11" fmla="*/ 6 w 6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9">
                  <a:moveTo>
                    <a:pt x="0" y="0"/>
                  </a:moveTo>
                  <a:lnTo>
                    <a:pt x="0" y="19"/>
                  </a:lnTo>
                  <a:lnTo>
                    <a:pt x="6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146">
              <a:extLst>
                <a:ext uri="{FF2B5EF4-FFF2-40B4-BE49-F238E27FC236}">
                  <a16:creationId xmlns:a16="http://schemas.microsoft.com/office/drawing/2014/main" id="{22F7F149-B06F-4A17-94F8-266B58246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13"/>
              <a:ext cx="10" cy="5"/>
            </a:xfrm>
            <a:custGeom>
              <a:avLst/>
              <a:gdLst>
                <a:gd name="T0" fmla="*/ 0 w 28"/>
                <a:gd name="T1" fmla="*/ 0 h 19"/>
                <a:gd name="T2" fmla="*/ 0 w 28"/>
                <a:gd name="T3" fmla="*/ 0 h 19"/>
                <a:gd name="T4" fmla="*/ 0 w 28"/>
                <a:gd name="T5" fmla="*/ 0 h 19"/>
                <a:gd name="T6" fmla="*/ 0 60000 65536"/>
                <a:gd name="T7" fmla="*/ 0 60000 65536"/>
                <a:gd name="T8" fmla="*/ 0 60000 65536"/>
                <a:gd name="T9" fmla="*/ 0 w 28"/>
                <a:gd name="T10" fmla="*/ 0 h 19"/>
                <a:gd name="T11" fmla="*/ 28 w 28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9">
                  <a:moveTo>
                    <a:pt x="0" y="0"/>
                  </a:moveTo>
                  <a:lnTo>
                    <a:pt x="0" y="19"/>
                  </a:lnTo>
                  <a:lnTo>
                    <a:pt x="28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47">
              <a:extLst>
                <a:ext uri="{FF2B5EF4-FFF2-40B4-BE49-F238E27FC236}">
                  <a16:creationId xmlns:a16="http://schemas.microsoft.com/office/drawing/2014/main" id="{DC0D7A79-00DB-49E4-8973-AE3B66AC0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2513"/>
              <a:ext cx="5" cy="5"/>
            </a:xfrm>
            <a:custGeom>
              <a:avLst/>
              <a:gdLst>
                <a:gd name="T0" fmla="*/ 0 w 15"/>
                <a:gd name="T1" fmla="*/ 0 h 19"/>
                <a:gd name="T2" fmla="*/ 0 w 15"/>
                <a:gd name="T3" fmla="*/ 0 h 19"/>
                <a:gd name="T4" fmla="*/ 0 w 15"/>
                <a:gd name="T5" fmla="*/ 0 h 19"/>
                <a:gd name="T6" fmla="*/ 0 60000 65536"/>
                <a:gd name="T7" fmla="*/ 0 60000 65536"/>
                <a:gd name="T8" fmla="*/ 0 60000 65536"/>
                <a:gd name="T9" fmla="*/ 0 w 15"/>
                <a:gd name="T10" fmla="*/ 0 h 19"/>
                <a:gd name="T11" fmla="*/ 15 w 15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9">
                  <a:moveTo>
                    <a:pt x="15" y="19"/>
                  </a:move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48">
              <a:extLst>
                <a:ext uri="{FF2B5EF4-FFF2-40B4-BE49-F238E27FC236}">
                  <a16:creationId xmlns:a16="http://schemas.microsoft.com/office/drawing/2014/main" id="{D972A3DB-FDB6-46C3-BDBF-AB9A7BDBC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" y="2430"/>
              <a:ext cx="7" cy="6"/>
            </a:xfrm>
            <a:custGeom>
              <a:avLst/>
              <a:gdLst>
                <a:gd name="T0" fmla="*/ 0 w 20"/>
                <a:gd name="T1" fmla="*/ 0 h 18"/>
                <a:gd name="T2" fmla="*/ 0 w 20"/>
                <a:gd name="T3" fmla="*/ 0 h 18"/>
                <a:gd name="T4" fmla="*/ 0 w 20"/>
                <a:gd name="T5" fmla="*/ 0 h 18"/>
                <a:gd name="T6" fmla="*/ 0 w 20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8"/>
                <a:gd name="T14" fmla="*/ 20 w 20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8">
                  <a:moveTo>
                    <a:pt x="13" y="18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13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5" name="Group 149">
            <a:extLst>
              <a:ext uri="{FF2B5EF4-FFF2-40B4-BE49-F238E27FC236}">
                <a16:creationId xmlns:a16="http://schemas.microsoft.com/office/drawing/2014/main" id="{88D56488-BBD5-4487-983C-6AA68658F4D3}"/>
              </a:ext>
            </a:extLst>
          </p:cNvPr>
          <p:cNvGrpSpPr>
            <a:grpSpLocks/>
          </p:cNvGrpSpPr>
          <p:nvPr>
            <p:custDataLst>
              <p:tags r:id="rId76"/>
            </p:custDataLst>
          </p:nvPr>
        </p:nvGrpSpPr>
        <p:grpSpPr bwMode="auto">
          <a:xfrm>
            <a:off x="8735118" y="3554974"/>
            <a:ext cx="203200" cy="214313"/>
            <a:chOff x="5486" y="2743"/>
            <a:chExt cx="137" cy="132"/>
          </a:xfrm>
          <a:solidFill>
            <a:srgbClr val="A8D5F0"/>
          </a:solidFill>
        </p:grpSpPr>
        <p:sp>
          <p:nvSpPr>
            <p:cNvPr id="126" name="Freeform 150">
              <a:extLst>
                <a:ext uri="{FF2B5EF4-FFF2-40B4-BE49-F238E27FC236}">
                  <a16:creationId xmlns:a16="http://schemas.microsoft.com/office/drawing/2014/main" id="{1408182F-9D57-4491-8363-2D2414AAB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5" y="2806"/>
              <a:ext cx="13" cy="28"/>
            </a:xfrm>
            <a:custGeom>
              <a:avLst/>
              <a:gdLst>
                <a:gd name="T0" fmla="*/ 0 w 40"/>
                <a:gd name="T1" fmla="*/ 0 h 87"/>
                <a:gd name="T2" fmla="*/ 0 w 40"/>
                <a:gd name="T3" fmla="*/ 0 h 87"/>
                <a:gd name="T4" fmla="*/ 0 w 40"/>
                <a:gd name="T5" fmla="*/ 0 h 87"/>
                <a:gd name="T6" fmla="*/ 0 w 40"/>
                <a:gd name="T7" fmla="*/ 0 h 87"/>
                <a:gd name="T8" fmla="*/ 0 w 40"/>
                <a:gd name="T9" fmla="*/ 0 h 87"/>
                <a:gd name="T10" fmla="*/ 0 w 40"/>
                <a:gd name="T11" fmla="*/ 0 h 87"/>
                <a:gd name="T12" fmla="*/ 0 w 40"/>
                <a:gd name="T13" fmla="*/ 0 h 87"/>
                <a:gd name="T14" fmla="*/ 0 w 40"/>
                <a:gd name="T15" fmla="*/ 0 h 87"/>
                <a:gd name="T16" fmla="*/ 0 w 40"/>
                <a:gd name="T17" fmla="*/ 0 h 87"/>
                <a:gd name="T18" fmla="*/ 0 w 40"/>
                <a:gd name="T19" fmla="*/ 0 h 87"/>
                <a:gd name="T20" fmla="*/ 0 w 40"/>
                <a:gd name="T21" fmla="*/ 0 h 87"/>
                <a:gd name="T22" fmla="*/ 0 w 40"/>
                <a:gd name="T23" fmla="*/ 0 h 87"/>
                <a:gd name="T24" fmla="*/ 0 w 40"/>
                <a:gd name="T25" fmla="*/ 0 h 87"/>
                <a:gd name="T26" fmla="*/ 0 w 40"/>
                <a:gd name="T27" fmla="*/ 0 h 87"/>
                <a:gd name="T28" fmla="*/ 0 w 40"/>
                <a:gd name="T29" fmla="*/ 0 h 87"/>
                <a:gd name="T30" fmla="*/ 0 w 40"/>
                <a:gd name="T31" fmla="*/ 0 h 87"/>
                <a:gd name="T32" fmla="*/ 0 w 40"/>
                <a:gd name="T33" fmla="*/ 0 h 87"/>
                <a:gd name="T34" fmla="*/ 0 w 40"/>
                <a:gd name="T35" fmla="*/ 0 h 87"/>
                <a:gd name="T36" fmla="*/ 0 w 40"/>
                <a:gd name="T37" fmla="*/ 0 h 87"/>
                <a:gd name="T38" fmla="*/ 0 w 40"/>
                <a:gd name="T39" fmla="*/ 0 h 87"/>
                <a:gd name="T40" fmla="*/ 0 w 40"/>
                <a:gd name="T41" fmla="*/ 0 h 87"/>
                <a:gd name="T42" fmla="*/ 0 w 40"/>
                <a:gd name="T43" fmla="*/ 0 h 87"/>
                <a:gd name="T44" fmla="*/ 0 w 40"/>
                <a:gd name="T45" fmla="*/ 0 h 87"/>
                <a:gd name="T46" fmla="*/ 0 w 40"/>
                <a:gd name="T47" fmla="*/ 0 h 87"/>
                <a:gd name="T48" fmla="*/ 0 w 40"/>
                <a:gd name="T49" fmla="*/ 0 h 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" h="87">
                  <a:moveTo>
                    <a:pt x="0" y="31"/>
                  </a:moveTo>
                  <a:lnTo>
                    <a:pt x="0" y="42"/>
                  </a:lnTo>
                  <a:lnTo>
                    <a:pt x="2" y="51"/>
                  </a:lnTo>
                  <a:lnTo>
                    <a:pt x="5" y="59"/>
                  </a:lnTo>
                  <a:lnTo>
                    <a:pt x="10" y="66"/>
                  </a:lnTo>
                  <a:lnTo>
                    <a:pt x="15" y="72"/>
                  </a:lnTo>
                  <a:lnTo>
                    <a:pt x="22" y="77"/>
                  </a:lnTo>
                  <a:lnTo>
                    <a:pt x="31" y="82"/>
                  </a:lnTo>
                  <a:lnTo>
                    <a:pt x="40" y="87"/>
                  </a:lnTo>
                  <a:lnTo>
                    <a:pt x="35" y="82"/>
                  </a:lnTo>
                  <a:lnTo>
                    <a:pt x="32" y="77"/>
                  </a:lnTo>
                  <a:lnTo>
                    <a:pt x="29" y="71"/>
                  </a:lnTo>
                  <a:lnTo>
                    <a:pt x="26" y="65"/>
                  </a:lnTo>
                  <a:lnTo>
                    <a:pt x="22" y="52"/>
                  </a:lnTo>
                  <a:lnTo>
                    <a:pt x="20" y="39"/>
                  </a:lnTo>
                  <a:lnTo>
                    <a:pt x="18" y="27"/>
                  </a:lnTo>
                  <a:lnTo>
                    <a:pt x="13" y="16"/>
                  </a:lnTo>
                  <a:lnTo>
                    <a:pt x="11" y="11"/>
                  </a:lnTo>
                  <a:lnTo>
                    <a:pt x="8" y="6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0" y="31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7" name="Freeform 151">
              <a:extLst>
                <a:ext uri="{FF2B5EF4-FFF2-40B4-BE49-F238E27FC236}">
                  <a16:creationId xmlns:a16="http://schemas.microsoft.com/office/drawing/2014/main" id="{19E8265B-0465-4BB2-95B3-245D48677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" y="2842"/>
              <a:ext cx="20" cy="12"/>
            </a:xfrm>
            <a:custGeom>
              <a:avLst/>
              <a:gdLst>
                <a:gd name="T0" fmla="*/ 0 w 61"/>
                <a:gd name="T1" fmla="*/ 0 h 37"/>
                <a:gd name="T2" fmla="*/ 0 w 61"/>
                <a:gd name="T3" fmla="*/ 0 h 37"/>
                <a:gd name="T4" fmla="*/ 0 w 61"/>
                <a:gd name="T5" fmla="*/ 0 h 37"/>
                <a:gd name="T6" fmla="*/ 0 w 61"/>
                <a:gd name="T7" fmla="*/ 0 h 37"/>
                <a:gd name="T8" fmla="*/ 0 w 61"/>
                <a:gd name="T9" fmla="*/ 0 h 37"/>
                <a:gd name="T10" fmla="*/ 0 w 61"/>
                <a:gd name="T11" fmla="*/ 0 h 37"/>
                <a:gd name="T12" fmla="*/ 0 w 61"/>
                <a:gd name="T13" fmla="*/ 0 h 37"/>
                <a:gd name="T14" fmla="*/ 0 w 61"/>
                <a:gd name="T15" fmla="*/ 0 h 37"/>
                <a:gd name="T16" fmla="*/ 0 w 61"/>
                <a:gd name="T17" fmla="*/ 0 h 37"/>
                <a:gd name="T18" fmla="*/ 0 w 61"/>
                <a:gd name="T19" fmla="*/ 0 h 37"/>
                <a:gd name="T20" fmla="*/ 0 w 61"/>
                <a:gd name="T21" fmla="*/ 0 h 37"/>
                <a:gd name="T22" fmla="*/ 0 w 61"/>
                <a:gd name="T23" fmla="*/ 0 h 37"/>
                <a:gd name="T24" fmla="*/ 0 w 61"/>
                <a:gd name="T25" fmla="*/ 0 h 37"/>
                <a:gd name="T26" fmla="*/ 0 w 61"/>
                <a:gd name="T27" fmla="*/ 0 h 3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37">
                  <a:moveTo>
                    <a:pt x="0" y="31"/>
                  </a:moveTo>
                  <a:lnTo>
                    <a:pt x="19" y="32"/>
                  </a:lnTo>
                  <a:lnTo>
                    <a:pt x="35" y="34"/>
                  </a:lnTo>
                  <a:lnTo>
                    <a:pt x="49" y="36"/>
                  </a:lnTo>
                  <a:lnTo>
                    <a:pt x="61" y="37"/>
                  </a:lnTo>
                  <a:lnTo>
                    <a:pt x="55" y="29"/>
                  </a:lnTo>
                  <a:lnTo>
                    <a:pt x="49" y="22"/>
                  </a:lnTo>
                  <a:lnTo>
                    <a:pt x="42" y="17"/>
                  </a:lnTo>
                  <a:lnTo>
                    <a:pt x="35" y="12"/>
                  </a:lnTo>
                  <a:lnTo>
                    <a:pt x="28" y="9"/>
                  </a:lnTo>
                  <a:lnTo>
                    <a:pt x="19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31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8" name="Freeform 152">
              <a:extLst>
                <a:ext uri="{FF2B5EF4-FFF2-40B4-BE49-F238E27FC236}">
                  <a16:creationId xmlns:a16="http://schemas.microsoft.com/office/drawing/2014/main" id="{70065F5A-6403-4C5D-8793-0CE5657C7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2865"/>
              <a:ext cx="13" cy="10"/>
            </a:xfrm>
            <a:custGeom>
              <a:avLst/>
              <a:gdLst>
                <a:gd name="T0" fmla="*/ 0 w 40"/>
                <a:gd name="T1" fmla="*/ 0 h 30"/>
                <a:gd name="T2" fmla="*/ 0 w 40"/>
                <a:gd name="T3" fmla="*/ 0 h 30"/>
                <a:gd name="T4" fmla="*/ 0 w 40"/>
                <a:gd name="T5" fmla="*/ 0 h 30"/>
                <a:gd name="T6" fmla="*/ 0 w 40"/>
                <a:gd name="T7" fmla="*/ 0 h 30"/>
                <a:gd name="T8" fmla="*/ 0 w 40"/>
                <a:gd name="T9" fmla="*/ 0 h 30"/>
                <a:gd name="T10" fmla="*/ 0 w 40"/>
                <a:gd name="T11" fmla="*/ 0 h 30"/>
                <a:gd name="T12" fmla="*/ 0 w 40"/>
                <a:gd name="T13" fmla="*/ 0 h 30"/>
                <a:gd name="T14" fmla="*/ 0 w 40"/>
                <a:gd name="T15" fmla="*/ 0 h 30"/>
                <a:gd name="T16" fmla="*/ 0 w 40"/>
                <a:gd name="T17" fmla="*/ 0 h 30"/>
                <a:gd name="T18" fmla="*/ 0 w 40"/>
                <a:gd name="T19" fmla="*/ 0 h 30"/>
                <a:gd name="T20" fmla="*/ 0 w 40"/>
                <a:gd name="T21" fmla="*/ 0 h 30"/>
                <a:gd name="T22" fmla="*/ 0 w 40"/>
                <a:gd name="T23" fmla="*/ 0 h 30"/>
                <a:gd name="T24" fmla="*/ 0 w 40"/>
                <a:gd name="T25" fmla="*/ 0 h 30"/>
                <a:gd name="T26" fmla="*/ 0 w 40"/>
                <a:gd name="T27" fmla="*/ 0 h 30"/>
                <a:gd name="T28" fmla="*/ 0 w 40"/>
                <a:gd name="T29" fmla="*/ 0 h 30"/>
                <a:gd name="T30" fmla="*/ 0 w 40"/>
                <a:gd name="T31" fmla="*/ 0 h 30"/>
                <a:gd name="T32" fmla="*/ 0 w 40"/>
                <a:gd name="T33" fmla="*/ 0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0">
                  <a:moveTo>
                    <a:pt x="40" y="30"/>
                  </a:moveTo>
                  <a:lnTo>
                    <a:pt x="33" y="28"/>
                  </a:lnTo>
                  <a:lnTo>
                    <a:pt x="26" y="25"/>
                  </a:lnTo>
                  <a:lnTo>
                    <a:pt x="21" y="22"/>
                  </a:lnTo>
                  <a:lnTo>
                    <a:pt x="15" y="19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3" y="6"/>
                  </a:lnTo>
                  <a:lnTo>
                    <a:pt x="0" y="0"/>
                  </a:lnTo>
                  <a:lnTo>
                    <a:pt x="8" y="2"/>
                  </a:lnTo>
                  <a:lnTo>
                    <a:pt x="15" y="6"/>
                  </a:lnTo>
                  <a:lnTo>
                    <a:pt x="22" y="10"/>
                  </a:lnTo>
                  <a:lnTo>
                    <a:pt x="27" y="15"/>
                  </a:lnTo>
                  <a:lnTo>
                    <a:pt x="33" y="19"/>
                  </a:lnTo>
                  <a:lnTo>
                    <a:pt x="36" y="23"/>
                  </a:lnTo>
                  <a:lnTo>
                    <a:pt x="39" y="27"/>
                  </a:lnTo>
                  <a:lnTo>
                    <a:pt x="40" y="3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9" name="Freeform 153">
              <a:extLst>
                <a:ext uri="{FF2B5EF4-FFF2-40B4-BE49-F238E27FC236}">
                  <a16:creationId xmlns:a16="http://schemas.microsoft.com/office/drawing/2014/main" id="{2EC2908E-30C1-4F54-B7D4-313A292A5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" y="2789"/>
              <a:ext cx="24" cy="26"/>
            </a:xfrm>
            <a:custGeom>
              <a:avLst/>
              <a:gdLst>
                <a:gd name="T0" fmla="*/ 0 w 74"/>
                <a:gd name="T1" fmla="*/ 0 h 80"/>
                <a:gd name="T2" fmla="*/ 0 w 74"/>
                <a:gd name="T3" fmla="*/ 0 h 80"/>
                <a:gd name="T4" fmla="*/ 0 w 74"/>
                <a:gd name="T5" fmla="*/ 0 h 80"/>
                <a:gd name="T6" fmla="*/ 0 w 74"/>
                <a:gd name="T7" fmla="*/ 0 h 80"/>
                <a:gd name="T8" fmla="*/ 0 w 74"/>
                <a:gd name="T9" fmla="*/ 0 h 80"/>
                <a:gd name="T10" fmla="*/ 0 w 74"/>
                <a:gd name="T11" fmla="*/ 0 h 80"/>
                <a:gd name="T12" fmla="*/ 0 w 74"/>
                <a:gd name="T13" fmla="*/ 0 h 80"/>
                <a:gd name="T14" fmla="*/ 0 w 74"/>
                <a:gd name="T15" fmla="*/ 0 h 80"/>
                <a:gd name="T16" fmla="*/ 0 w 74"/>
                <a:gd name="T17" fmla="*/ 0 h 80"/>
                <a:gd name="T18" fmla="*/ 0 w 74"/>
                <a:gd name="T19" fmla="*/ 0 h 80"/>
                <a:gd name="T20" fmla="*/ 0 w 74"/>
                <a:gd name="T21" fmla="*/ 0 h 80"/>
                <a:gd name="T22" fmla="*/ 0 w 74"/>
                <a:gd name="T23" fmla="*/ 0 h 80"/>
                <a:gd name="T24" fmla="*/ 0 w 74"/>
                <a:gd name="T25" fmla="*/ 0 h 80"/>
                <a:gd name="T26" fmla="*/ 0 w 74"/>
                <a:gd name="T27" fmla="*/ 0 h 80"/>
                <a:gd name="T28" fmla="*/ 0 w 74"/>
                <a:gd name="T29" fmla="*/ 0 h 80"/>
                <a:gd name="T30" fmla="*/ 0 w 74"/>
                <a:gd name="T31" fmla="*/ 0 h 80"/>
                <a:gd name="T32" fmla="*/ 0 w 74"/>
                <a:gd name="T33" fmla="*/ 0 h 80"/>
                <a:gd name="T34" fmla="*/ 0 w 74"/>
                <a:gd name="T35" fmla="*/ 0 h 80"/>
                <a:gd name="T36" fmla="*/ 0 w 74"/>
                <a:gd name="T37" fmla="*/ 0 h 80"/>
                <a:gd name="T38" fmla="*/ 0 w 74"/>
                <a:gd name="T39" fmla="*/ 0 h 80"/>
                <a:gd name="T40" fmla="*/ 0 w 74"/>
                <a:gd name="T41" fmla="*/ 0 h 80"/>
                <a:gd name="T42" fmla="*/ 0 w 74"/>
                <a:gd name="T43" fmla="*/ 0 h 80"/>
                <a:gd name="T44" fmla="*/ 0 w 74"/>
                <a:gd name="T45" fmla="*/ 0 h 80"/>
                <a:gd name="T46" fmla="*/ 0 w 74"/>
                <a:gd name="T47" fmla="*/ 0 h 80"/>
                <a:gd name="T48" fmla="*/ 0 w 74"/>
                <a:gd name="T49" fmla="*/ 0 h 80"/>
                <a:gd name="T50" fmla="*/ 0 w 74"/>
                <a:gd name="T51" fmla="*/ 0 h 80"/>
                <a:gd name="T52" fmla="*/ 0 w 74"/>
                <a:gd name="T53" fmla="*/ 0 h 80"/>
                <a:gd name="T54" fmla="*/ 0 w 74"/>
                <a:gd name="T55" fmla="*/ 0 h 80"/>
                <a:gd name="T56" fmla="*/ 0 w 74"/>
                <a:gd name="T57" fmla="*/ 0 h 80"/>
                <a:gd name="T58" fmla="*/ 0 w 74"/>
                <a:gd name="T59" fmla="*/ 0 h 80"/>
                <a:gd name="T60" fmla="*/ 0 w 74"/>
                <a:gd name="T61" fmla="*/ 0 h 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74" h="80">
                  <a:moveTo>
                    <a:pt x="74" y="80"/>
                  </a:moveTo>
                  <a:lnTo>
                    <a:pt x="72" y="73"/>
                  </a:lnTo>
                  <a:lnTo>
                    <a:pt x="71" y="66"/>
                  </a:lnTo>
                  <a:lnTo>
                    <a:pt x="69" y="60"/>
                  </a:lnTo>
                  <a:lnTo>
                    <a:pt x="66" y="53"/>
                  </a:lnTo>
                  <a:lnTo>
                    <a:pt x="58" y="42"/>
                  </a:lnTo>
                  <a:lnTo>
                    <a:pt x="48" y="33"/>
                  </a:lnTo>
                  <a:lnTo>
                    <a:pt x="38" y="25"/>
                  </a:lnTo>
                  <a:lnTo>
                    <a:pt x="29" y="17"/>
                  </a:lnTo>
                  <a:lnTo>
                    <a:pt x="20" y="9"/>
                  </a:lnTo>
                  <a:lnTo>
                    <a:pt x="13" y="0"/>
                  </a:lnTo>
                  <a:lnTo>
                    <a:pt x="9" y="5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2" y="30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0" y="46"/>
                  </a:lnTo>
                  <a:lnTo>
                    <a:pt x="14" y="51"/>
                  </a:lnTo>
                  <a:lnTo>
                    <a:pt x="19" y="56"/>
                  </a:lnTo>
                  <a:lnTo>
                    <a:pt x="24" y="61"/>
                  </a:lnTo>
                  <a:lnTo>
                    <a:pt x="30" y="66"/>
                  </a:lnTo>
                  <a:lnTo>
                    <a:pt x="35" y="69"/>
                  </a:lnTo>
                  <a:lnTo>
                    <a:pt x="42" y="72"/>
                  </a:lnTo>
                  <a:lnTo>
                    <a:pt x="47" y="75"/>
                  </a:lnTo>
                  <a:lnTo>
                    <a:pt x="54" y="77"/>
                  </a:lnTo>
                  <a:lnTo>
                    <a:pt x="60" y="79"/>
                  </a:lnTo>
                  <a:lnTo>
                    <a:pt x="67" y="80"/>
                  </a:lnTo>
                  <a:lnTo>
                    <a:pt x="74" y="8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0" name="Freeform 154">
              <a:extLst>
                <a:ext uri="{FF2B5EF4-FFF2-40B4-BE49-F238E27FC236}">
                  <a16:creationId xmlns:a16="http://schemas.microsoft.com/office/drawing/2014/main" id="{42B4D759-6B7B-460B-B243-FD1249316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" y="2785"/>
              <a:ext cx="26" cy="27"/>
            </a:xfrm>
            <a:custGeom>
              <a:avLst/>
              <a:gdLst>
                <a:gd name="T0" fmla="*/ 0 w 86"/>
                <a:gd name="T1" fmla="*/ 0 h 80"/>
                <a:gd name="T2" fmla="*/ 0 w 86"/>
                <a:gd name="T3" fmla="*/ 0 h 80"/>
                <a:gd name="T4" fmla="*/ 0 w 86"/>
                <a:gd name="T5" fmla="*/ 0 h 80"/>
                <a:gd name="T6" fmla="*/ 0 w 86"/>
                <a:gd name="T7" fmla="*/ 0 h 80"/>
                <a:gd name="T8" fmla="*/ 0 w 86"/>
                <a:gd name="T9" fmla="*/ 0 h 80"/>
                <a:gd name="T10" fmla="*/ 0 w 86"/>
                <a:gd name="T11" fmla="*/ 0 h 80"/>
                <a:gd name="T12" fmla="*/ 0 w 86"/>
                <a:gd name="T13" fmla="*/ 0 h 80"/>
                <a:gd name="T14" fmla="*/ 0 w 86"/>
                <a:gd name="T15" fmla="*/ 0 h 80"/>
                <a:gd name="T16" fmla="*/ 0 w 86"/>
                <a:gd name="T17" fmla="*/ 0 h 80"/>
                <a:gd name="T18" fmla="*/ 0 w 86"/>
                <a:gd name="T19" fmla="*/ 0 h 80"/>
                <a:gd name="T20" fmla="*/ 0 w 86"/>
                <a:gd name="T21" fmla="*/ 0 h 80"/>
                <a:gd name="T22" fmla="*/ 0 w 86"/>
                <a:gd name="T23" fmla="*/ 0 h 80"/>
                <a:gd name="T24" fmla="*/ 0 w 86"/>
                <a:gd name="T25" fmla="*/ 0 h 80"/>
                <a:gd name="T26" fmla="*/ 0 w 86"/>
                <a:gd name="T27" fmla="*/ 0 h 80"/>
                <a:gd name="T28" fmla="*/ 0 w 86"/>
                <a:gd name="T29" fmla="*/ 0 h 80"/>
                <a:gd name="T30" fmla="*/ 0 w 86"/>
                <a:gd name="T31" fmla="*/ 0 h 80"/>
                <a:gd name="T32" fmla="*/ 0 w 86"/>
                <a:gd name="T33" fmla="*/ 0 h 80"/>
                <a:gd name="T34" fmla="*/ 0 w 86"/>
                <a:gd name="T35" fmla="*/ 0 h 80"/>
                <a:gd name="T36" fmla="*/ 0 w 86"/>
                <a:gd name="T37" fmla="*/ 0 h 80"/>
                <a:gd name="T38" fmla="*/ 0 w 86"/>
                <a:gd name="T39" fmla="*/ 0 h 80"/>
                <a:gd name="T40" fmla="*/ 0 w 86"/>
                <a:gd name="T41" fmla="*/ 0 h 80"/>
                <a:gd name="T42" fmla="*/ 0 w 86"/>
                <a:gd name="T43" fmla="*/ 0 h 80"/>
                <a:gd name="T44" fmla="*/ 0 w 86"/>
                <a:gd name="T45" fmla="*/ 0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6" h="80">
                  <a:moveTo>
                    <a:pt x="52" y="80"/>
                  </a:moveTo>
                  <a:lnTo>
                    <a:pt x="86" y="80"/>
                  </a:lnTo>
                  <a:lnTo>
                    <a:pt x="86" y="61"/>
                  </a:lnTo>
                  <a:lnTo>
                    <a:pt x="79" y="59"/>
                  </a:lnTo>
                  <a:lnTo>
                    <a:pt x="72" y="56"/>
                  </a:lnTo>
                  <a:lnTo>
                    <a:pt x="67" y="53"/>
                  </a:lnTo>
                  <a:lnTo>
                    <a:pt x="61" y="49"/>
                  </a:lnTo>
                  <a:lnTo>
                    <a:pt x="51" y="41"/>
                  </a:lnTo>
                  <a:lnTo>
                    <a:pt x="43" y="33"/>
                  </a:lnTo>
                  <a:lnTo>
                    <a:pt x="34" y="25"/>
                  </a:lnTo>
                  <a:lnTo>
                    <a:pt x="24" y="16"/>
                  </a:lnTo>
                  <a:lnTo>
                    <a:pt x="13" y="7"/>
                  </a:lnTo>
                  <a:lnTo>
                    <a:pt x="0" y="0"/>
                  </a:lnTo>
                  <a:lnTo>
                    <a:pt x="1" y="8"/>
                  </a:lnTo>
                  <a:lnTo>
                    <a:pt x="5" y="20"/>
                  </a:lnTo>
                  <a:lnTo>
                    <a:pt x="11" y="32"/>
                  </a:lnTo>
                  <a:lnTo>
                    <a:pt x="18" y="44"/>
                  </a:lnTo>
                  <a:lnTo>
                    <a:pt x="27" y="57"/>
                  </a:lnTo>
                  <a:lnTo>
                    <a:pt x="36" y="67"/>
                  </a:lnTo>
                  <a:lnTo>
                    <a:pt x="40" y="72"/>
                  </a:lnTo>
                  <a:lnTo>
                    <a:pt x="45" y="76"/>
                  </a:lnTo>
                  <a:lnTo>
                    <a:pt x="49" y="79"/>
                  </a:lnTo>
                  <a:lnTo>
                    <a:pt x="52" y="8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1" name="Freeform 155">
              <a:extLst>
                <a:ext uri="{FF2B5EF4-FFF2-40B4-BE49-F238E27FC236}">
                  <a16:creationId xmlns:a16="http://schemas.microsoft.com/office/drawing/2014/main" id="{3215CBE6-E695-4776-9A62-496B62724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0" y="2825"/>
              <a:ext cx="25" cy="11"/>
            </a:xfrm>
            <a:custGeom>
              <a:avLst/>
              <a:gdLst>
                <a:gd name="T0" fmla="*/ 0 w 74"/>
                <a:gd name="T1" fmla="*/ 0 h 31"/>
                <a:gd name="T2" fmla="*/ 0 w 74"/>
                <a:gd name="T3" fmla="*/ 0 h 31"/>
                <a:gd name="T4" fmla="*/ 0 w 74"/>
                <a:gd name="T5" fmla="*/ 0 h 31"/>
                <a:gd name="T6" fmla="*/ 0 w 74"/>
                <a:gd name="T7" fmla="*/ 0 h 31"/>
                <a:gd name="T8" fmla="*/ 0 w 74"/>
                <a:gd name="T9" fmla="*/ 0 h 31"/>
                <a:gd name="T10" fmla="*/ 0 w 74"/>
                <a:gd name="T11" fmla="*/ 0 h 31"/>
                <a:gd name="T12" fmla="*/ 0 w 74"/>
                <a:gd name="T13" fmla="*/ 0 h 31"/>
                <a:gd name="T14" fmla="*/ 0 w 74"/>
                <a:gd name="T15" fmla="*/ 0 h 31"/>
                <a:gd name="T16" fmla="*/ 0 w 74"/>
                <a:gd name="T17" fmla="*/ 0 h 31"/>
                <a:gd name="T18" fmla="*/ 0 w 74"/>
                <a:gd name="T19" fmla="*/ 0 h 31"/>
                <a:gd name="T20" fmla="*/ 0 w 74"/>
                <a:gd name="T21" fmla="*/ 0 h 31"/>
                <a:gd name="T22" fmla="*/ 0 w 74"/>
                <a:gd name="T23" fmla="*/ 0 h 31"/>
                <a:gd name="T24" fmla="*/ 0 w 74"/>
                <a:gd name="T25" fmla="*/ 0 h 31"/>
                <a:gd name="T26" fmla="*/ 0 w 74"/>
                <a:gd name="T27" fmla="*/ 0 h 31"/>
                <a:gd name="T28" fmla="*/ 0 w 74"/>
                <a:gd name="T29" fmla="*/ 0 h 31"/>
                <a:gd name="T30" fmla="*/ 0 w 74"/>
                <a:gd name="T31" fmla="*/ 0 h 31"/>
                <a:gd name="T32" fmla="*/ 0 w 74"/>
                <a:gd name="T33" fmla="*/ 0 h 31"/>
                <a:gd name="T34" fmla="*/ 0 w 74"/>
                <a:gd name="T35" fmla="*/ 0 h 31"/>
                <a:gd name="T36" fmla="*/ 0 w 74"/>
                <a:gd name="T37" fmla="*/ 0 h 31"/>
                <a:gd name="T38" fmla="*/ 0 w 74"/>
                <a:gd name="T39" fmla="*/ 0 h 31"/>
                <a:gd name="T40" fmla="*/ 0 w 74"/>
                <a:gd name="T41" fmla="*/ 0 h 31"/>
                <a:gd name="T42" fmla="*/ 0 w 74"/>
                <a:gd name="T43" fmla="*/ 0 h 31"/>
                <a:gd name="T44" fmla="*/ 0 w 74"/>
                <a:gd name="T45" fmla="*/ 0 h 31"/>
                <a:gd name="T46" fmla="*/ 0 w 74"/>
                <a:gd name="T47" fmla="*/ 0 h 31"/>
                <a:gd name="T48" fmla="*/ 0 w 74"/>
                <a:gd name="T49" fmla="*/ 0 h 31"/>
                <a:gd name="T50" fmla="*/ 0 w 74"/>
                <a:gd name="T51" fmla="*/ 0 h 31"/>
                <a:gd name="T52" fmla="*/ 0 w 74"/>
                <a:gd name="T53" fmla="*/ 0 h 31"/>
                <a:gd name="T54" fmla="*/ 0 w 74"/>
                <a:gd name="T55" fmla="*/ 0 h 31"/>
                <a:gd name="T56" fmla="*/ 0 w 74"/>
                <a:gd name="T57" fmla="*/ 0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4" h="31">
                  <a:moveTo>
                    <a:pt x="0" y="7"/>
                  </a:moveTo>
                  <a:lnTo>
                    <a:pt x="3" y="11"/>
                  </a:lnTo>
                  <a:lnTo>
                    <a:pt x="5" y="15"/>
                  </a:lnTo>
                  <a:lnTo>
                    <a:pt x="9" y="18"/>
                  </a:lnTo>
                  <a:lnTo>
                    <a:pt x="14" y="21"/>
                  </a:lnTo>
                  <a:lnTo>
                    <a:pt x="18" y="24"/>
                  </a:lnTo>
                  <a:lnTo>
                    <a:pt x="23" y="26"/>
                  </a:lnTo>
                  <a:lnTo>
                    <a:pt x="29" y="28"/>
                  </a:lnTo>
                  <a:lnTo>
                    <a:pt x="34" y="29"/>
                  </a:lnTo>
                  <a:lnTo>
                    <a:pt x="47" y="31"/>
                  </a:lnTo>
                  <a:lnTo>
                    <a:pt x="58" y="31"/>
                  </a:lnTo>
                  <a:lnTo>
                    <a:pt x="63" y="30"/>
                  </a:lnTo>
                  <a:lnTo>
                    <a:pt x="67" y="29"/>
                  </a:lnTo>
                  <a:lnTo>
                    <a:pt x="71" y="27"/>
                  </a:lnTo>
                  <a:lnTo>
                    <a:pt x="74" y="25"/>
                  </a:lnTo>
                  <a:lnTo>
                    <a:pt x="64" y="18"/>
                  </a:lnTo>
                  <a:lnTo>
                    <a:pt x="55" y="13"/>
                  </a:lnTo>
                  <a:lnTo>
                    <a:pt x="51" y="10"/>
                  </a:lnTo>
                  <a:lnTo>
                    <a:pt x="47" y="8"/>
                  </a:lnTo>
                  <a:lnTo>
                    <a:pt x="43" y="5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8" y="1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3"/>
                  </a:lnTo>
                  <a:lnTo>
                    <a:pt x="0" y="7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2" name="Freeform 156">
              <a:extLst>
                <a:ext uri="{FF2B5EF4-FFF2-40B4-BE49-F238E27FC236}">
                  <a16:creationId xmlns:a16="http://schemas.microsoft.com/office/drawing/2014/main" id="{84603826-BF1A-451E-92A0-748CCF780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" y="2819"/>
              <a:ext cx="6" cy="1"/>
            </a:xfrm>
            <a:custGeom>
              <a:avLst/>
              <a:gdLst>
                <a:gd name="T0" fmla="*/ 0 w 20"/>
                <a:gd name="T1" fmla="*/ 0 h 1"/>
                <a:gd name="T2" fmla="*/ 0 w 20"/>
                <a:gd name="T3" fmla="*/ 0 h 1"/>
                <a:gd name="T4" fmla="*/ 0 w 20"/>
                <a:gd name="T5" fmla="*/ 0 h 1"/>
                <a:gd name="T6" fmla="*/ 0 w 20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20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3" name="Freeform 157">
              <a:extLst>
                <a:ext uri="{FF2B5EF4-FFF2-40B4-BE49-F238E27FC236}">
                  <a16:creationId xmlns:a16="http://schemas.microsoft.com/office/drawing/2014/main" id="{7274087E-4B28-4884-825A-77C66B3BC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9" y="2769"/>
              <a:ext cx="32" cy="21"/>
            </a:xfrm>
            <a:custGeom>
              <a:avLst/>
              <a:gdLst>
                <a:gd name="T0" fmla="*/ 0 w 100"/>
                <a:gd name="T1" fmla="*/ 0 h 65"/>
                <a:gd name="T2" fmla="*/ 0 w 100"/>
                <a:gd name="T3" fmla="*/ 0 h 65"/>
                <a:gd name="T4" fmla="*/ 0 w 100"/>
                <a:gd name="T5" fmla="*/ 0 h 65"/>
                <a:gd name="T6" fmla="*/ 0 w 100"/>
                <a:gd name="T7" fmla="*/ 0 h 65"/>
                <a:gd name="T8" fmla="*/ 0 w 100"/>
                <a:gd name="T9" fmla="*/ 0 h 65"/>
                <a:gd name="T10" fmla="*/ 0 w 100"/>
                <a:gd name="T11" fmla="*/ 0 h 65"/>
                <a:gd name="T12" fmla="*/ 0 w 100"/>
                <a:gd name="T13" fmla="*/ 0 h 65"/>
                <a:gd name="T14" fmla="*/ 0 w 100"/>
                <a:gd name="T15" fmla="*/ 0 h 65"/>
                <a:gd name="T16" fmla="*/ 0 w 100"/>
                <a:gd name="T17" fmla="*/ 0 h 65"/>
                <a:gd name="T18" fmla="*/ 0 w 100"/>
                <a:gd name="T19" fmla="*/ 0 h 65"/>
                <a:gd name="T20" fmla="*/ 0 w 100"/>
                <a:gd name="T21" fmla="*/ 0 h 65"/>
                <a:gd name="T22" fmla="*/ 0 w 100"/>
                <a:gd name="T23" fmla="*/ 0 h 65"/>
                <a:gd name="T24" fmla="*/ 0 w 100"/>
                <a:gd name="T25" fmla="*/ 0 h 65"/>
                <a:gd name="T26" fmla="*/ 0 w 100"/>
                <a:gd name="T27" fmla="*/ 0 h 65"/>
                <a:gd name="T28" fmla="*/ 0 w 100"/>
                <a:gd name="T29" fmla="*/ 0 h 65"/>
                <a:gd name="T30" fmla="*/ 0 w 100"/>
                <a:gd name="T31" fmla="*/ 0 h 65"/>
                <a:gd name="T32" fmla="*/ 0 w 100"/>
                <a:gd name="T33" fmla="*/ 0 h 65"/>
                <a:gd name="T34" fmla="*/ 0 w 100"/>
                <a:gd name="T35" fmla="*/ 0 h 65"/>
                <a:gd name="T36" fmla="*/ 0 w 100"/>
                <a:gd name="T37" fmla="*/ 0 h 65"/>
                <a:gd name="T38" fmla="*/ 0 w 100"/>
                <a:gd name="T39" fmla="*/ 0 h 65"/>
                <a:gd name="T40" fmla="*/ 0 w 100"/>
                <a:gd name="T41" fmla="*/ 0 h 65"/>
                <a:gd name="T42" fmla="*/ 0 w 100"/>
                <a:gd name="T43" fmla="*/ 0 h 65"/>
                <a:gd name="T44" fmla="*/ 0 w 100"/>
                <a:gd name="T45" fmla="*/ 0 h 65"/>
                <a:gd name="T46" fmla="*/ 0 w 100"/>
                <a:gd name="T47" fmla="*/ 0 h 6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0" h="65">
                  <a:moveTo>
                    <a:pt x="7" y="25"/>
                  </a:moveTo>
                  <a:lnTo>
                    <a:pt x="35" y="40"/>
                  </a:lnTo>
                  <a:lnTo>
                    <a:pt x="61" y="55"/>
                  </a:lnTo>
                  <a:lnTo>
                    <a:pt x="72" y="60"/>
                  </a:lnTo>
                  <a:lnTo>
                    <a:pt x="83" y="65"/>
                  </a:lnTo>
                  <a:lnTo>
                    <a:pt x="87" y="65"/>
                  </a:lnTo>
                  <a:lnTo>
                    <a:pt x="91" y="65"/>
                  </a:lnTo>
                  <a:lnTo>
                    <a:pt x="96" y="65"/>
                  </a:lnTo>
                  <a:lnTo>
                    <a:pt x="100" y="62"/>
                  </a:lnTo>
                  <a:lnTo>
                    <a:pt x="94" y="60"/>
                  </a:lnTo>
                  <a:lnTo>
                    <a:pt x="88" y="56"/>
                  </a:lnTo>
                  <a:lnTo>
                    <a:pt x="83" y="52"/>
                  </a:lnTo>
                  <a:lnTo>
                    <a:pt x="78" y="46"/>
                  </a:lnTo>
                  <a:lnTo>
                    <a:pt x="67" y="34"/>
                  </a:lnTo>
                  <a:lnTo>
                    <a:pt x="57" y="21"/>
                  </a:lnTo>
                  <a:lnTo>
                    <a:pt x="52" y="15"/>
                  </a:lnTo>
                  <a:lnTo>
                    <a:pt x="46" y="10"/>
                  </a:lnTo>
                  <a:lnTo>
                    <a:pt x="40" y="4"/>
                  </a:lnTo>
                  <a:lnTo>
                    <a:pt x="33" y="1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0" y="6"/>
                  </a:lnTo>
                  <a:lnTo>
                    <a:pt x="7" y="25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4" name="Freeform 158">
              <a:extLst>
                <a:ext uri="{FF2B5EF4-FFF2-40B4-BE49-F238E27FC236}">
                  <a16:creationId xmlns:a16="http://schemas.microsoft.com/office/drawing/2014/main" id="{0788D7BD-0889-4BA5-8C0D-36132CEA3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" y="2743"/>
              <a:ext cx="24" cy="34"/>
            </a:xfrm>
            <a:custGeom>
              <a:avLst/>
              <a:gdLst>
                <a:gd name="T0" fmla="*/ 0 w 79"/>
                <a:gd name="T1" fmla="*/ 0 h 104"/>
                <a:gd name="T2" fmla="*/ 0 w 79"/>
                <a:gd name="T3" fmla="*/ 0 h 104"/>
                <a:gd name="T4" fmla="*/ 0 w 79"/>
                <a:gd name="T5" fmla="*/ 0 h 104"/>
                <a:gd name="T6" fmla="*/ 0 w 79"/>
                <a:gd name="T7" fmla="*/ 0 h 104"/>
                <a:gd name="T8" fmla="*/ 0 w 79"/>
                <a:gd name="T9" fmla="*/ 0 h 104"/>
                <a:gd name="T10" fmla="*/ 0 w 79"/>
                <a:gd name="T11" fmla="*/ 0 h 104"/>
                <a:gd name="T12" fmla="*/ 0 w 79"/>
                <a:gd name="T13" fmla="*/ 0 h 104"/>
                <a:gd name="T14" fmla="*/ 0 w 79"/>
                <a:gd name="T15" fmla="*/ 0 h 104"/>
                <a:gd name="T16" fmla="*/ 0 w 79"/>
                <a:gd name="T17" fmla="*/ 0 h 104"/>
                <a:gd name="T18" fmla="*/ 0 w 79"/>
                <a:gd name="T19" fmla="*/ 0 h 104"/>
                <a:gd name="T20" fmla="*/ 0 w 79"/>
                <a:gd name="T21" fmla="*/ 0 h 104"/>
                <a:gd name="T22" fmla="*/ 0 w 79"/>
                <a:gd name="T23" fmla="*/ 0 h 104"/>
                <a:gd name="T24" fmla="*/ 0 w 79"/>
                <a:gd name="T25" fmla="*/ 0 h 104"/>
                <a:gd name="T26" fmla="*/ 0 w 79"/>
                <a:gd name="T27" fmla="*/ 0 h 104"/>
                <a:gd name="T28" fmla="*/ 0 w 79"/>
                <a:gd name="T29" fmla="*/ 0 h 104"/>
                <a:gd name="T30" fmla="*/ 0 w 79"/>
                <a:gd name="T31" fmla="*/ 0 h 104"/>
                <a:gd name="T32" fmla="*/ 0 w 79"/>
                <a:gd name="T33" fmla="*/ 0 h 104"/>
                <a:gd name="T34" fmla="*/ 0 w 79"/>
                <a:gd name="T35" fmla="*/ 0 h 104"/>
                <a:gd name="T36" fmla="*/ 0 w 79"/>
                <a:gd name="T37" fmla="*/ 0 h 104"/>
                <a:gd name="T38" fmla="*/ 0 w 79"/>
                <a:gd name="T39" fmla="*/ 0 h 104"/>
                <a:gd name="T40" fmla="*/ 0 w 79"/>
                <a:gd name="T41" fmla="*/ 0 h 104"/>
                <a:gd name="T42" fmla="*/ 0 w 79"/>
                <a:gd name="T43" fmla="*/ 0 h 104"/>
                <a:gd name="T44" fmla="*/ 0 w 79"/>
                <a:gd name="T45" fmla="*/ 0 h 104"/>
                <a:gd name="T46" fmla="*/ 0 w 79"/>
                <a:gd name="T47" fmla="*/ 0 h 10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9" h="104">
                  <a:moveTo>
                    <a:pt x="72" y="85"/>
                  </a:moveTo>
                  <a:lnTo>
                    <a:pt x="56" y="61"/>
                  </a:lnTo>
                  <a:lnTo>
                    <a:pt x="43" y="41"/>
                  </a:lnTo>
                  <a:lnTo>
                    <a:pt x="29" y="20"/>
                  </a:lnTo>
                  <a:lnTo>
                    <a:pt x="12" y="0"/>
                  </a:lnTo>
                  <a:lnTo>
                    <a:pt x="6" y="16"/>
                  </a:lnTo>
                  <a:lnTo>
                    <a:pt x="2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0" y="55"/>
                  </a:lnTo>
                  <a:lnTo>
                    <a:pt x="0" y="62"/>
                  </a:lnTo>
                  <a:lnTo>
                    <a:pt x="1" y="68"/>
                  </a:lnTo>
                  <a:lnTo>
                    <a:pt x="3" y="74"/>
                  </a:lnTo>
                  <a:lnTo>
                    <a:pt x="6" y="79"/>
                  </a:lnTo>
                  <a:lnTo>
                    <a:pt x="10" y="83"/>
                  </a:lnTo>
                  <a:lnTo>
                    <a:pt x="14" y="88"/>
                  </a:lnTo>
                  <a:lnTo>
                    <a:pt x="20" y="90"/>
                  </a:lnTo>
                  <a:lnTo>
                    <a:pt x="25" y="92"/>
                  </a:lnTo>
                  <a:lnTo>
                    <a:pt x="33" y="92"/>
                  </a:lnTo>
                  <a:lnTo>
                    <a:pt x="43" y="93"/>
                  </a:lnTo>
                  <a:lnTo>
                    <a:pt x="54" y="96"/>
                  </a:lnTo>
                  <a:lnTo>
                    <a:pt x="65" y="100"/>
                  </a:lnTo>
                  <a:lnTo>
                    <a:pt x="79" y="104"/>
                  </a:lnTo>
                  <a:lnTo>
                    <a:pt x="72" y="85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35" name="Freeform 159">
            <a:extLst>
              <a:ext uri="{FF2B5EF4-FFF2-40B4-BE49-F238E27FC236}">
                <a16:creationId xmlns:a16="http://schemas.microsoft.com/office/drawing/2014/main" id="{EBD58B36-3B47-4F86-8A11-E0FCA42FBBA8}"/>
              </a:ext>
            </a:extLst>
          </p:cNvPr>
          <p:cNvSpPr>
            <a:spLocks/>
          </p:cNvSpPr>
          <p:nvPr>
            <p:custDataLst>
              <p:tags r:id="rId77"/>
            </p:custDataLst>
          </p:nvPr>
        </p:nvSpPr>
        <p:spPr bwMode="auto">
          <a:xfrm>
            <a:off x="4733036" y="3294625"/>
            <a:ext cx="11113" cy="55563"/>
          </a:xfrm>
          <a:custGeom>
            <a:avLst/>
            <a:gdLst>
              <a:gd name="T0" fmla="*/ 2147483646 w 27"/>
              <a:gd name="T1" fmla="*/ 0 h 19"/>
              <a:gd name="T2" fmla="*/ 2147483646 w 27"/>
              <a:gd name="T3" fmla="*/ 2147483646 h 19"/>
              <a:gd name="T4" fmla="*/ 2147483646 w 27"/>
              <a:gd name="T5" fmla="*/ 2147483646 h 19"/>
              <a:gd name="T6" fmla="*/ 2147483646 w 27"/>
              <a:gd name="T7" fmla="*/ 2147483646 h 19"/>
              <a:gd name="T8" fmla="*/ 0 w 27"/>
              <a:gd name="T9" fmla="*/ 2147483646 h 19"/>
              <a:gd name="T10" fmla="*/ 2147483646 w 27"/>
              <a:gd name="T11" fmla="*/ 2147483646 h 19"/>
              <a:gd name="T12" fmla="*/ 2147483646 w 27"/>
              <a:gd name="T13" fmla="*/ 0 h 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"/>
              <a:gd name="T22" fmla="*/ 0 h 19"/>
              <a:gd name="T23" fmla="*/ 27 w 27"/>
              <a:gd name="T24" fmla="*/ 19 h 1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" h="19">
                <a:moveTo>
                  <a:pt x="27" y="0"/>
                </a:moveTo>
                <a:lnTo>
                  <a:pt x="27" y="12"/>
                </a:lnTo>
                <a:lnTo>
                  <a:pt x="27" y="19"/>
                </a:lnTo>
                <a:lnTo>
                  <a:pt x="9" y="19"/>
                </a:lnTo>
                <a:lnTo>
                  <a:pt x="0" y="19"/>
                </a:lnTo>
                <a:lnTo>
                  <a:pt x="9" y="12"/>
                </a:lnTo>
                <a:lnTo>
                  <a:pt x="2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" name="Freeform 161">
            <a:extLst>
              <a:ext uri="{FF2B5EF4-FFF2-40B4-BE49-F238E27FC236}">
                <a16:creationId xmlns:a16="http://schemas.microsoft.com/office/drawing/2014/main" id="{51A3DA3A-B79E-4D1C-9E5E-BA7341202F0B}"/>
              </a:ext>
            </a:extLst>
          </p:cNvPr>
          <p:cNvSpPr>
            <a:spLocks/>
          </p:cNvSpPr>
          <p:nvPr>
            <p:custDataLst>
              <p:tags r:id="rId78"/>
            </p:custDataLst>
          </p:nvPr>
        </p:nvSpPr>
        <p:spPr bwMode="auto">
          <a:xfrm>
            <a:off x="6618987" y="1767443"/>
            <a:ext cx="798513" cy="330200"/>
          </a:xfrm>
          <a:custGeom>
            <a:avLst/>
            <a:gdLst>
              <a:gd name="T0" fmla="*/ 2147483646 w 1688"/>
              <a:gd name="T1" fmla="*/ 2147483646 h 630"/>
              <a:gd name="T2" fmla="*/ 2147483646 w 1688"/>
              <a:gd name="T3" fmla="*/ 2147483646 h 630"/>
              <a:gd name="T4" fmla="*/ 2147483646 w 1688"/>
              <a:gd name="T5" fmla="*/ 2147483646 h 630"/>
              <a:gd name="T6" fmla="*/ 2147483646 w 1688"/>
              <a:gd name="T7" fmla="*/ 2147483646 h 630"/>
              <a:gd name="T8" fmla="*/ 2147483646 w 1688"/>
              <a:gd name="T9" fmla="*/ 2147483646 h 630"/>
              <a:gd name="T10" fmla="*/ 2147483646 w 1688"/>
              <a:gd name="T11" fmla="*/ 2147483646 h 630"/>
              <a:gd name="T12" fmla="*/ 2147483646 w 1688"/>
              <a:gd name="T13" fmla="*/ 2147483646 h 630"/>
              <a:gd name="T14" fmla="*/ 2147483646 w 1688"/>
              <a:gd name="T15" fmla="*/ 2147483646 h 630"/>
              <a:gd name="T16" fmla="*/ 2147483646 w 1688"/>
              <a:gd name="T17" fmla="*/ 2147483646 h 630"/>
              <a:gd name="T18" fmla="*/ 2147483646 w 1688"/>
              <a:gd name="T19" fmla="*/ 2147483646 h 630"/>
              <a:gd name="T20" fmla="*/ 2147483646 w 1688"/>
              <a:gd name="T21" fmla="*/ 2147483646 h 630"/>
              <a:gd name="T22" fmla="*/ 2147483646 w 1688"/>
              <a:gd name="T23" fmla="*/ 2147483646 h 630"/>
              <a:gd name="T24" fmla="*/ 2147483646 w 1688"/>
              <a:gd name="T25" fmla="*/ 2147483646 h 630"/>
              <a:gd name="T26" fmla="*/ 2147483646 w 1688"/>
              <a:gd name="T27" fmla="*/ 2147483646 h 630"/>
              <a:gd name="T28" fmla="*/ 2147483646 w 1688"/>
              <a:gd name="T29" fmla="*/ 2147483646 h 630"/>
              <a:gd name="T30" fmla="*/ 2147483646 w 1688"/>
              <a:gd name="T31" fmla="*/ 2147483646 h 630"/>
              <a:gd name="T32" fmla="*/ 2147483646 w 1688"/>
              <a:gd name="T33" fmla="*/ 2147483646 h 630"/>
              <a:gd name="T34" fmla="*/ 2147483646 w 1688"/>
              <a:gd name="T35" fmla="*/ 2147483646 h 630"/>
              <a:gd name="T36" fmla="*/ 2147483646 w 1688"/>
              <a:gd name="T37" fmla="*/ 2147483646 h 630"/>
              <a:gd name="T38" fmla="*/ 2147483646 w 1688"/>
              <a:gd name="T39" fmla="*/ 2147483646 h 630"/>
              <a:gd name="T40" fmla="*/ 2147483646 w 1688"/>
              <a:gd name="T41" fmla="*/ 2147483646 h 630"/>
              <a:gd name="T42" fmla="*/ 2147483646 w 1688"/>
              <a:gd name="T43" fmla="*/ 2147483646 h 630"/>
              <a:gd name="T44" fmla="*/ 2147483646 w 1688"/>
              <a:gd name="T45" fmla="*/ 2147483646 h 630"/>
              <a:gd name="T46" fmla="*/ 2147483646 w 1688"/>
              <a:gd name="T47" fmla="*/ 2147483646 h 630"/>
              <a:gd name="T48" fmla="*/ 2147483646 w 1688"/>
              <a:gd name="T49" fmla="*/ 2147483646 h 630"/>
              <a:gd name="T50" fmla="*/ 2147483646 w 1688"/>
              <a:gd name="T51" fmla="*/ 2147483646 h 630"/>
              <a:gd name="T52" fmla="*/ 2147483646 w 1688"/>
              <a:gd name="T53" fmla="*/ 2147483646 h 630"/>
              <a:gd name="T54" fmla="*/ 2147483646 w 1688"/>
              <a:gd name="T55" fmla="*/ 2147483646 h 630"/>
              <a:gd name="T56" fmla="*/ 2147483646 w 1688"/>
              <a:gd name="T57" fmla="*/ 2147483646 h 630"/>
              <a:gd name="T58" fmla="*/ 2147483646 w 1688"/>
              <a:gd name="T59" fmla="*/ 2147483646 h 630"/>
              <a:gd name="T60" fmla="*/ 2147483646 w 1688"/>
              <a:gd name="T61" fmla="*/ 2147483646 h 630"/>
              <a:gd name="T62" fmla="*/ 2147483646 w 1688"/>
              <a:gd name="T63" fmla="*/ 2147483646 h 630"/>
              <a:gd name="T64" fmla="*/ 2147483646 w 1688"/>
              <a:gd name="T65" fmla="*/ 2147483646 h 630"/>
              <a:gd name="T66" fmla="*/ 2147483646 w 1688"/>
              <a:gd name="T67" fmla="*/ 2147483646 h 630"/>
              <a:gd name="T68" fmla="*/ 2147483646 w 1688"/>
              <a:gd name="T69" fmla="*/ 2147483646 h 630"/>
              <a:gd name="T70" fmla="*/ 2147483646 w 1688"/>
              <a:gd name="T71" fmla="*/ 2147483646 h 630"/>
              <a:gd name="T72" fmla="*/ 2147483646 w 1688"/>
              <a:gd name="T73" fmla="*/ 2147483646 h 630"/>
              <a:gd name="T74" fmla="*/ 2147483646 w 1688"/>
              <a:gd name="T75" fmla="*/ 2147483646 h 630"/>
              <a:gd name="T76" fmla="*/ 2147483646 w 1688"/>
              <a:gd name="T77" fmla="*/ 2147483646 h 630"/>
              <a:gd name="T78" fmla="*/ 2147483646 w 1688"/>
              <a:gd name="T79" fmla="*/ 2147483646 h 630"/>
              <a:gd name="T80" fmla="*/ 2147483646 w 1688"/>
              <a:gd name="T81" fmla="*/ 2147483646 h 630"/>
              <a:gd name="T82" fmla="*/ 2147483646 w 1688"/>
              <a:gd name="T83" fmla="*/ 2147483646 h 630"/>
              <a:gd name="T84" fmla="*/ 2147483646 w 1688"/>
              <a:gd name="T85" fmla="*/ 2147483646 h 630"/>
              <a:gd name="T86" fmla="*/ 2147483646 w 1688"/>
              <a:gd name="T87" fmla="*/ 2147483646 h 630"/>
              <a:gd name="T88" fmla="*/ 2147483646 w 1688"/>
              <a:gd name="T89" fmla="*/ 2147483646 h 630"/>
              <a:gd name="T90" fmla="*/ 2147483646 w 1688"/>
              <a:gd name="T91" fmla="*/ 2147483646 h 630"/>
              <a:gd name="T92" fmla="*/ 2147483646 w 1688"/>
              <a:gd name="T93" fmla="*/ 2147483646 h 630"/>
              <a:gd name="T94" fmla="*/ 2147483646 w 1688"/>
              <a:gd name="T95" fmla="*/ 2147483646 h 630"/>
              <a:gd name="T96" fmla="*/ 2147483646 w 1688"/>
              <a:gd name="T97" fmla="*/ 2147483646 h 630"/>
              <a:gd name="T98" fmla="*/ 2147483646 w 1688"/>
              <a:gd name="T99" fmla="*/ 2147483646 h 630"/>
              <a:gd name="T100" fmla="*/ 2147483646 w 1688"/>
              <a:gd name="T101" fmla="*/ 2147483646 h 630"/>
              <a:gd name="T102" fmla="*/ 2147483646 w 1688"/>
              <a:gd name="T103" fmla="*/ 2147483646 h 630"/>
              <a:gd name="T104" fmla="*/ 2147483646 w 1688"/>
              <a:gd name="T105" fmla="*/ 2147483646 h 630"/>
              <a:gd name="T106" fmla="*/ 2147483646 w 1688"/>
              <a:gd name="T107" fmla="*/ 2147483646 h 630"/>
              <a:gd name="T108" fmla="*/ 2147483646 w 1688"/>
              <a:gd name="T109" fmla="*/ 2147483646 h 630"/>
              <a:gd name="T110" fmla="*/ 2147483646 w 1688"/>
              <a:gd name="T111" fmla="*/ 2147483646 h 630"/>
              <a:gd name="T112" fmla="*/ 2147483646 w 1688"/>
              <a:gd name="T113" fmla="*/ 2147483646 h 630"/>
              <a:gd name="T114" fmla="*/ 2147483646 w 1688"/>
              <a:gd name="T115" fmla="*/ 2147483646 h 630"/>
              <a:gd name="T116" fmla="*/ 2147483646 w 1688"/>
              <a:gd name="T117" fmla="*/ 2147483646 h 63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688"/>
              <a:gd name="T178" fmla="*/ 0 h 630"/>
              <a:gd name="T179" fmla="*/ 1688 w 1688"/>
              <a:gd name="T180" fmla="*/ 630 h 63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688" h="630">
                <a:moveTo>
                  <a:pt x="0" y="180"/>
                </a:moveTo>
                <a:lnTo>
                  <a:pt x="7" y="190"/>
                </a:lnTo>
                <a:lnTo>
                  <a:pt x="15" y="199"/>
                </a:lnTo>
                <a:lnTo>
                  <a:pt x="22" y="208"/>
                </a:lnTo>
                <a:lnTo>
                  <a:pt x="32" y="216"/>
                </a:lnTo>
                <a:lnTo>
                  <a:pt x="41" y="224"/>
                </a:lnTo>
                <a:lnTo>
                  <a:pt x="51" y="232"/>
                </a:lnTo>
                <a:lnTo>
                  <a:pt x="62" y="238"/>
                </a:lnTo>
                <a:lnTo>
                  <a:pt x="74" y="244"/>
                </a:lnTo>
                <a:lnTo>
                  <a:pt x="86" y="249"/>
                </a:lnTo>
                <a:lnTo>
                  <a:pt x="99" y="253"/>
                </a:lnTo>
                <a:lnTo>
                  <a:pt x="112" y="257"/>
                </a:lnTo>
                <a:lnTo>
                  <a:pt x="126" y="260"/>
                </a:lnTo>
                <a:lnTo>
                  <a:pt x="140" y="262"/>
                </a:lnTo>
                <a:lnTo>
                  <a:pt x="155" y="264"/>
                </a:lnTo>
                <a:lnTo>
                  <a:pt x="171" y="265"/>
                </a:lnTo>
                <a:lnTo>
                  <a:pt x="187" y="266"/>
                </a:lnTo>
                <a:lnTo>
                  <a:pt x="187" y="270"/>
                </a:lnTo>
                <a:lnTo>
                  <a:pt x="189" y="276"/>
                </a:lnTo>
                <a:lnTo>
                  <a:pt x="191" y="281"/>
                </a:lnTo>
                <a:lnTo>
                  <a:pt x="196" y="288"/>
                </a:lnTo>
                <a:lnTo>
                  <a:pt x="205" y="300"/>
                </a:lnTo>
                <a:lnTo>
                  <a:pt x="215" y="312"/>
                </a:lnTo>
                <a:lnTo>
                  <a:pt x="227" y="323"/>
                </a:lnTo>
                <a:lnTo>
                  <a:pt x="238" y="331"/>
                </a:lnTo>
                <a:lnTo>
                  <a:pt x="242" y="335"/>
                </a:lnTo>
                <a:lnTo>
                  <a:pt x="246" y="337"/>
                </a:lnTo>
                <a:lnTo>
                  <a:pt x="251" y="340"/>
                </a:lnTo>
                <a:lnTo>
                  <a:pt x="253" y="340"/>
                </a:lnTo>
                <a:lnTo>
                  <a:pt x="253" y="349"/>
                </a:lnTo>
                <a:lnTo>
                  <a:pt x="253" y="358"/>
                </a:lnTo>
                <a:lnTo>
                  <a:pt x="253" y="365"/>
                </a:lnTo>
                <a:lnTo>
                  <a:pt x="253" y="370"/>
                </a:lnTo>
                <a:lnTo>
                  <a:pt x="253" y="379"/>
                </a:lnTo>
                <a:lnTo>
                  <a:pt x="254" y="386"/>
                </a:lnTo>
                <a:lnTo>
                  <a:pt x="256" y="394"/>
                </a:lnTo>
                <a:lnTo>
                  <a:pt x="260" y="402"/>
                </a:lnTo>
                <a:lnTo>
                  <a:pt x="262" y="404"/>
                </a:lnTo>
                <a:lnTo>
                  <a:pt x="266" y="406"/>
                </a:lnTo>
                <a:lnTo>
                  <a:pt x="273" y="408"/>
                </a:lnTo>
                <a:lnTo>
                  <a:pt x="280" y="410"/>
                </a:lnTo>
                <a:lnTo>
                  <a:pt x="296" y="413"/>
                </a:lnTo>
                <a:lnTo>
                  <a:pt x="307" y="414"/>
                </a:lnTo>
                <a:lnTo>
                  <a:pt x="323" y="414"/>
                </a:lnTo>
                <a:lnTo>
                  <a:pt x="341" y="416"/>
                </a:lnTo>
                <a:lnTo>
                  <a:pt x="356" y="419"/>
                </a:lnTo>
                <a:lnTo>
                  <a:pt x="373" y="422"/>
                </a:lnTo>
                <a:lnTo>
                  <a:pt x="403" y="431"/>
                </a:lnTo>
                <a:lnTo>
                  <a:pt x="433" y="441"/>
                </a:lnTo>
                <a:lnTo>
                  <a:pt x="463" y="452"/>
                </a:lnTo>
                <a:lnTo>
                  <a:pt x="490" y="461"/>
                </a:lnTo>
                <a:lnTo>
                  <a:pt x="504" y="464"/>
                </a:lnTo>
                <a:lnTo>
                  <a:pt x="518" y="467"/>
                </a:lnTo>
                <a:lnTo>
                  <a:pt x="532" y="469"/>
                </a:lnTo>
                <a:lnTo>
                  <a:pt x="546" y="469"/>
                </a:lnTo>
                <a:lnTo>
                  <a:pt x="548" y="477"/>
                </a:lnTo>
                <a:lnTo>
                  <a:pt x="554" y="485"/>
                </a:lnTo>
                <a:lnTo>
                  <a:pt x="559" y="493"/>
                </a:lnTo>
                <a:lnTo>
                  <a:pt x="566" y="501"/>
                </a:lnTo>
                <a:lnTo>
                  <a:pt x="575" y="510"/>
                </a:lnTo>
                <a:lnTo>
                  <a:pt x="583" y="517"/>
                </a:lnTo>
                <a:lnTo>
                  <a:pt x="592" y="524"/>
                </a:lnTo>
                <a:lnTo>
                  <a:pt x="602" y="531"/>
                </a:lnTo>
                <a:lnTo>
                  <a:pt x="612" y="537"/>
                </a:lnTo>
                <a:lnTo>
                  <a:pt x="622" y="542"/>
                </a:lnTo>
                <a:lnTo>
                  <a:pt x="633" y="547"/>
                </a:lnTo>
                <a:lnTo>
                  <a:pt x="643" y="550"/>
                </a:lnTo>
                <a:lnTo>
                  <a:pt x="653" y="553"/>
                </a:lnTo>
                <a:lnTo>
                  <a:pt x="661" y="555"/>
                </a:lnTo>
                <a:lnTo>
                  <a:pt x="670" y="555"/>
                </a:lnTo>
                <a:lnTo>
                  <a:pt x="679" y="555"/>
                </a:lnTo>
                <a:lnTo>
                  <a:pt x="738" y="568"/>
                </a:lnTo>
                <a:lnTo>
                  <a:pt x="904" y="568"/>
                </a:lnTo>
                <a:lnTo>
                  <a:pt x="910" y="572"/>
                </a:lnTo>
                <a:lnTo>
                  <a:pt x="917" y="576"/>
                </a:lnTo>
                <a:lnTo>
                  <a:pt x="928" y="580"/>
                </a:lnTo>
                <a:lnTo>
                  <a:pt x="940" y="585"/>
                </a:lnTo>
                <a:lnTo>
                  <a:pt x="970" y="595"/>
                </a:lnTo>
                <a:lnTo>
                  <a:pt x="1003" y="605"/>
                </a:lnTo>
                <a:lnTo>
                  <a:pt x="1037" y="614"/>
                </a:lnTo>
                <a:lnTo>
                  <a:pt x="1070" y="623"/>
                </a:lnTo>
                <a:lnTo>
                  <a:pt x="1084" y="626"/>
                </a:lnTo>
                <a:lnTo>
                  <a:pt x="1097" y="628"/>
                </a:lnTo>
                <a:lnTo>
                  <a:pt x="1108" y="629"/>
                </a:lnTo>
                <a:lnTo>
                  <a:pt x="1117" y="630"/>
                </a:lnTo>
                <a:lnTo>
                  <a:pt x="1121" y="629"/>
                </a:lnTo>
                <a:lnTo>
                  <a:pt x="1127" y="627"/>
                </a:lnTo>
                <a:lnTo>
                  <a:pt x="1134" y="625"/>
                </a:lnTo>
                <a:lnTo>
                  <a:pt x="1140" y="622"/>
                </a:lnTo>
                <a:lnTo>
                  <a:pt x="1157" y="613"/>
                </a:lnTo>
                <a:lnTo>
                  <a:pt x="1174" y="603"/>
                </a:lnTo>
                <a:lnTo>
                  <a:pt x="1209" y="583"/>
                </a:lnTo>
                <a:lnTo>
                  <a:pt x="1237" y="568"/>
                </a:lnTo>
                <a:lnTo>
                  <a:pt x="1337" y="568"/>
                </a:lnTo>
                <a:lnTo>
                  <a:pt x="1344" y="564"/>
                </a:lnTo>
                <a:lnTo>
                  <a:pt x="1355" y="556"/>
                </a:lnTo>
                <a:lnTo>
                  <a:pt x="1366" y="546"/>
                </a:lnTo>
                <a:lnTo>
                  <a:pt x="1377" y="534"/>
                </a:lnTo>
                <a:lnTo>
                  <a:pt x="1387" y="522"/>
                </a:lnTo>
                <a:lnTo>
                  <a:pt x="1395" y="510"/>
                </a:lnTo>
                <a:lnTo>
                  <a:pt x="1398" y="503"/>
                </a:lnTo>
                <a:lnTo>
                  <a:pt x="1400" y="497"/>
                </a:lnTo>
                <a:lnTo>
                  <a:pt x="1403" y="492"/>
                </a:lnTo>
                <a:lnTo>
                  <a:pt x="1403" y="487"/>
                </a:lnTo>
                <a:lnTo>
                  <a:pt x="1403" y="483"/>
                </a:lnTo>
                <a:lnTo>
                  <a:pt x="1401" y="479"/>
                </a:lnTo>
                <a:lnTo>
                  <a:pt x="1399" y="475"/>
                </a:lnTo>
                <a:lnTo>
                  <a:pt x="1397" y="471"/>
                </a:lnTo>
                <a:lnTo>
                  <a:pt x="1392" y="463"/>
                </a:lnTo>
                <a:lnTo>
                  <a:pt x="1386" y="455"/>
                </a:lnTo>
                <a:lnTo>
                  <a:pt x="1379" y="445"/>
                </a:lnTo>
                <a:lnTo>
                  <a:pt x="1374" y="434"/>
                </a:lnTo>
                <a:lnTo>
                  <a:pt x="1373" y="429"/>
                </a:lnTo>
                <a:lnTo>
                  <a:pt x="1371" y="422"/>
                </a:lnTo>
                <a:lnTo>
                  <a:pt x="1370" y="415"/>
                </a:lnTo>
                <a:lnTo>
                  <a:pt x="1370" y="408"/>
                </a:lnTo>
                <a:lnTo>
                  <a:pt x="1483" y="408"/>
                </a:lnTo>
                <a:lnTo>
                  <a:pt x="1486" y="404"/>
                </a:lnTo>
                <a:lnTo>
                  <a:pt x="1491" y="399"/>
                </a:lnTo>
                <a:lnTo>
                  <a:pt x="1499" y="394"/>
                </a:lnTo>
                <a:lnTo>
                  <a:pt x="1508" y="388"/>
                </a:lnTo>
                <a:lnTo>
                  <a:pt x="1529" y="376"/>
                </a:lnTo>
                <a:lnTo>
                  <a:pt x="1551" y="364"/>
                </a:lnTo>
                <a:lnTo>
                  <a:pt x="1574" y="352"/>
                </a:lnTo>
                <a:lnTo>
                  <a:pt x="1594" y="343"/>
                </a:lnTo>
                <a:lnTo>
                  <a:pt x="1608" y="335"/>
                </a:lnTo>
                <a:lnTo>
                  <a:pt x="1616" y="333"/>
                </a:lnTo>
                <a:lnTo>
                  <a:pt x="1628" y="332"/>
                </a:lnTo>
                <a:lnTo>
                  <a:pt x="1640" y="329"/>
                </a:lnTo>
                <a:lnTo>
                  <a:pt x="1651" y="325"/>
                </a:lnTo>
                <a:lnTo>
                  <a:pt x="1662" y="319"/>
                </a:lnTo>
                <a:lnTo>
                  <a:pt x="1670" y="314"/>
                </a:lnTo>
                <a:lnTo>
                  <a:pt x="1679" y="308"/>
                </a:lnTo>
                <a:lnTo>
                  <a:pt x="1685" y="302"/>
                </a:lnTo>
                <a:lnTo>
                  <a:pt x="1688" y="297"/>
                </a:lnTo>
                <a:lnTo>
                  <a:pt x="1680" y="294"/>
                </a:lnTo>
                <a:lnTo>
                  <a:pt x="1674" y="291"/>
                </a:lnTo>
                <a:lnTo>
                  <a:pt x="1667" y="288"/>
                </a:lnTo>
                <a:lnTo>
                  <a:pt x="1661" y="284"/>
                </a:lnTo>
                <a:lnTo>
                  <a:pt x="1656" y="279"/>
                </a:lnTo>
                <a:lnTo>
                  <a:pt x="1652" y="275"/>
                </a:lnTo>
                <a:lnTo>
                  <a:pt x="1650" y="270"/>
                </a:lnTo>
                <a:lnTo>
                  <a:pt x="1648" y="266"/>
                </a:lnTo>
                <a:lnTo>
                  <a:pt x="1632" y="258"/>
                </a:lnTo>
                <a:lnTo>
                  <a:pt x="1619" y="252"/>
                </a:lnTo>
                <a:lnTo>
                  <a:pt x="1613" y="250"/>
                </a:lnTo>
                <a:lnTo>
                  <a:pt x="1608" y="249"/>
                </a:lnTo>
                <a:lnTo>
                  <a:pt x="1602" y="248"/>
                </a:lnTo>
                <a:lnTo>
                  <a:pt x="1596" y="247"/>
                </a:lnTo>
                <a:lnTo>
                  <a:pt x="1583" y="248"/>
                </a:lnTo>
                <a:lnTo>
                  <a:pt x="1574" y="249"/>
                </a:lnTo>
                <a:lnTo>
                  <a:pt x="1567" y="251"/>
                </a:lnTo>
                <a:lnTo>
                  <a:pt x="1563" y="253"/>
                </a:lnTo>
                <a:lnTo>
                  <a:pt x="1558" y="256"/>
                </a:lnTo>
                <a:lnTo>
                  <a:pt x="1553" y="258"/>
                </a:lnTo>
                <a:lnTo>
                  <a:pt x="1546" y="259"/>
                </a:lnTo>
                <a:lnTo>
                  <a:pt x="1535" y="259"/>
                </a:lnTo>
                <a:lnTo>
                  <a:pt x="1521" y="259"/>
                </a:lnTo>
                <a:lnTo>
                  <a:pt x="1509" y="258"/>
                </a:lnTo>
                <a:lnTo>
                  <a:pt x="1497" y="256"/>
                </a:lnTo>
                <a:lnTo>
                  <a:pt x="1487" y="253"/>
                </a:lnTo>
                <a:lnTo>
                  <a:pt x="1478" y="249"/>
                </a:lnTo>
                <a:lnTo>
                  <a:pt x="1471" y="245"/>
                </a:lnTo>
                <a:lnTo>
                  <a:pt x="1463" y="240"/>
                </a:lnTo>
                <a:lnTo>
                  <a:pt x="1457" y="235"/>
                </a:lnTo>
                <a:lnTo>
                  <a:pt x="1452" y="228"/>
                </a:lnTo>
                <a:lnTo>
                  <a:pt x="1448" y="220"/>
                </a:lnTo>
                <a:lnTo>
                  <a:pt x="1443" y="213"/>
                </a:lnTo>
                <a:lnTo>
                  <a:pt x="1440" y="205"/>
                </a:lnTo>
                <a:lnTo>
                  <a:pt x="1434" y="187"/>
                </a:lnTo>
                <a:lnTo>
                  <a:pt x="1429" y="167"/>
                </a:lnTo>
                <a:lnTo>
                  <a:pt x="1422" y="136"/>
                </a:lnTo>
                <a:lnTo>
                  <a:pt x="1412" y="134"/>
                </a:lnTo>
                <a:lnTo>
                  <a:pt x="1385" y="127"/>
                </a:lnTo>
                <a:lnTo>
                  <a:pt x="1367" y="124"/>
                </a:lnTo>
                <a:lnTo>
                  <a:pt x="1347" y="121"/>
                </a:lnTo>
                <a:lnTo>
                  <a:pt x="1326" y="119"/>
                </a:lnTo>
                <a:lnTo>
                  <a:pt x="1303" y="118"/>
                </a:lnTo>
                <a:lnTo>
                  <a:pt x="1294" y="119"/>
                </a:lnTo>
                <a:lnTo>
                  <a:pt x="1286" y="120"/>
                </a:lnTo>
                <a:lnTo>
                  <a:pt x="1281" y="123"/>
                </a:lnTo>
                <a:lnTo>
                  <a:pt x="1275" y="126"/>
                </a:lnTo>
                <a:lnTo>
                  <a:pt x="1267" y="134"/>
                </a:lnTo>
                <a:lnTo>
                  <a:pt x="1262" y="142"/>
                </a:lnTo>
                <a:lnTo>
                  <a:pt x="1260" y="147"/>
                </a:lnTo>
                <a:lnTo>
                  <a:pt x="1257" y="151"/>
                </a:lnTo>
                <a:lnTo>
                  <a:pt x="1252" y="156"/>
                </a:lnTo>
                <a:lnTo>
                  <a:pt x="1248" y="159"/>
                </a:lnTo>
                <a:lnTo>
                  <a:pt x="1242" y="162"/>
                </a:lnTo>
                <a:lnTo>
                  <a:pt x="1236" y="165"/>
                </a:lnTo>
                <a:lnTo>
                  <a:pt x="1227" y="166"/>
                </a:lnTo>
                <a:lnTo>
                  <a:pt x="1217" y="167"/>
                </a:lnTo>
                <a:lnTo>
                  <a:pt x="1199" y="167"/>
                </a:lnTo>
                <a:lnTo>
                  <a:pt x="1184" y="167"/>
                </a:lnTo>
                <a:lnTo>
                  <a:pt x="1168" y="167"/>
                </a:lnTo>
                <a:lnTo>
                  <a:pt x="1150" y="167"/>
                </a:lnTo>
                <a:lnTo>
                  <a:pt x="1130" y="167"/>
                </a:lnTo>
                <a:lnTo>
                  <a:pt x="1106" y="167"/>
                </a:lnTo>
                <a:lnTo>
                  <a:pt x="1078" y="167"/>
                </a:lnTo>
                <a:lnTo>
                  <a:pt x="1044" y="167"/>
                </a:lnTo>
                <a:lnTo>
                  <a:pt x="1034" y="164"/>
                </a:lnTo>
                <a:lnTo>
                  <a:pt x="1025" y="160"/>
                </a:lnTo>
                <a:lnTo>
                  <a:pt x="1015" y="156"/>
                </a:lnTo>
                <a:lnTo>
                  <a:pt x="1005" y="151"/>
                </a:lnTo>
                <a:lnTo>
                  <a:pt x="986" y="140"/>
                </a:lnTo>
                <a:lnTo>
                  <a:pt x="967" y="129"/>
                </a:lnTo>
                <a:lnTo>
                  <a:pt x="956" y="123"/>
                </a:lnTo>
                <a:lnTo>
                  <a:pt x="945" y="118"/>
                </a:lnTo>
                <a:lnTo>
                  <a:pt x="934" y="112"/>
                </a:lnTo>
                <a:lnTo>
                  <a:pt x="922" y="108"/>
                </a:lnTo>
                <a:lnTo>
                  <a:pt x="908" y="104"/>
                </a:lnTo>
                <a:lnTo>
                  <a:pt x="895" y="102"/>
                </a:lnTo>
                <a:lnTo>
                  <a:pt x="880" y="100"/>
                </a:lnTo>
                <a:lnTo>
                  <a:pt x="865" y="99"/>
                </a:lnTo>
                <a:lnTo>
                  <a:pt x="852" y="100"/>
                </a:lnTo>
                <a:lnTo>
                  <a:pt x="841" y="102"/>
                </a:lnTo>
                <a:lnTo>
                  <a:pt x="832" y="105"/>
                </a:lnTo>
                <a:lnTo>
                  <a:pt x="822" y="108"/>
                </a:lnTo>
                <a:lnTo>
                  <a:pt x="811" y="112"/>
                </a:lnTo>
                <a:lnTo>
                  <a:pt x="801" y="114"/>
                </a:lnTo>
                <a:lnTo>
                  <a:pt x="790" y="118"/>
                </a:lnTo>
                <a:lnTo>
                  <a:pt x="778" y="118"/>
                </a:lnTo>
                <a:lnTo>
                  <a:pt x="765" y="118"/>
                </a:lnTo>
                <a:lnTo>
                  <a:pt x="753" y="117"/>
                </a:lnTo>
                <a:lnTo>
                  <a:pt x="740" y="116"/>
                </a:lnTo>
                <a:lnTo>
                  <a:pt x="729" y="114"/>
                </a:lnTo>
                <a:lnTo>
                  <a:pt x="720" y="111"/>
                </a:lnTo>
                <a:lnTo>
                  <a:pt x="710" y="108"/>
                </a:lnTo>
                <a:lnTo>
                  <a:pt x="701" y="105"/>
                </a:lnTo>
                <a:lnTo>
                  <a:pt x="692" y="101"/>
                </a:lnTo>
                <a:lnTo>
                  <a:pt x="686" y="96"/>
                </a:lnTo>
                <a:lnTo>
                  <a:pt x="678" y="90"/>
                </a:lnTo>
                <a:lnTo>
                  <a:pt x="672" y="84"/>
                </a:lnTo>
                <a:lnTo>
                  <a:pt x="667" y="76"/>
                </a:lnTo>
                <a:lnTo>
                  <a:pt x="662" y="68"/>
                </a:lnTo>
                <a:lnTo>
                  <a:pt x="658" y="58"/>
                </a:lnTo>
                <a:lnTo>
                  <a:pt x="655" y="49"/>
                </a:lnTo>
                <a:lnTo>
                  <a:pt x="652" y="38"/>
                </a:lnTo>
                <a:lnTo>
                  <a:pt x="459" y="0"/>
                </a:lnTo>
                <a:lnTo>
                  <a:pt x="446" y="7"/>
                </a:lnTo>
                <a:lnTo>
                  <a:pt x="446" y="16"/>
                </a:lnTo>
                <a:lnTo>
                  <a:pt x="446" y="23"/>
                </a:lnTo>
                <a:lnTo>
                  <a:pt x="446" y="30"/>
                </a:lnTo>
                <a:lnTo>
                  <a:pt x="446" y="38"/>
                </a:lnTo>
                <a:lnTo>
                  <a:pt x="446" y="44"/>
                </a:lnTo>
                <a:lnTo>
                  <a:pt x="448" y="50"/>
                </a:lnTo>
                <a:lnTo>
                  <a:pt x="451" y="55"/>
                </a:lnTo>
                <a:lnTo>
                  <a:pt x="454" y="61"/>
                </a:lnTo>
                <a:lnTo>
                  <a:pt x="463" y="71"/>
                </a:lnTo>
                <a:lnTo>
                  <a:pt x="471" y="79"/>
                </a:lnTo>
                <a:lnTo>
                  <a:pt x="476" y="84"/>
                </a:lnTo>
                <a:lnTo>
                  <a:pt x="480" y="89"/>
                </a:lnTo>
                <a:lnTo>
                  <a:pt x="485" y="94"/>
                </a:lnTo>
                <a:lnTo>
                  <a:pt x="488" y="100"/>
                </a:lnTo>
                <a:lnTo>
                  <a:pt x="490" y="106"/>
                </a:lnTo>
                <a:lnTo>
                  <a:pt x="492" y="113"/>
                </a:lnTo>
                <a:lnTo>
                  <a:pt x="493" y="122"/>
                </a:lnTo>
                <a:lnTo>
                  <a:pt x="492" y="130"/>
                </a:lnTo>
                <a:lnTo>
                  <a:pt x="313" y="130"/>
                </a:lnTo>
                <a:lnTo>
                  <a:pt x="307" y="122"/>
                </a:lnTo>
                <a:lnTo>
                  <a:pt x="300" y="113"/>
                </a:lnTo>
                <a:lnTo>
                  <a:pt x="298" y="108"/>
                </a:lnTo>
                <a:lnTo>
                  <a:pt x="296" y="102"/>
                </a:lnTo>
                <a:lnTo>
                  <a:pt x="294" y="95"/>
                </a:lnTo>
                <a:lnTo>
                  <a:pt x="294" y="87"/>
                </a:lnTo>
                <a:lnTo>
                  <a:pt x="279" y="87"/>
                </a:lnTo>
                <a:lnTo>
                  <a:pt x="266" y="87"/>
                </a:lnTo>
                <a:lnTo>
                  <a:pt x="240" y="99"/>
                </a:lnTo>
                <a:lnTo>
                  <a:pt x="233" y="99"/>
                </a:lnTo>
                <a:lnTo>
                  <a:pt x="225" y="97"/>
                </a:lnTo>
                <a:lnTo>
                  <a:pt x="219" y="95"/>
                </a:lnTo>
                <a:lnTo>
                  <a:pt x="211" y="93"/>
                </a:lnTo>
                <a:lnTo>
                  <a:pt x="204" y="91"/>
                </a:lnTo>
                <a:lnTo>
                  <a:pt x="195" y="89"/>
                </a:lnTo>
                <a:lnTo>
                  <a:pt x="185" y="88"/>
                </a:lnTo>
                <a:lnTo>
                  <a:pt x="174" y="87"/>
                </a:lnTo>
                <a:lnTo>
                  <a:pt x="164" y="88"/>
                </a:lnTo>
                <a:lnTo>
                  <a:pt x="155" y="90"/>
                </a:lnTo>
                <a:lnTo>
                  <a:pt x="146" y="93"/>
                </a:lnTo>
                <a:lnTo>
                  <a:pt x="138" y="97"/>
                </a:lnTo>
                <a:lnTo>
                  <a:pt x="122" y="106"/>
                </a:lnTo>
                <a:lnTo>
                  <a:pt x="107" y="118"/>
                </a:lnTo>
                <a:lnTo>
                  <a:pt x="92" y="129"/>
                </a:lnTo>
                <a:lnTo>
                  <a:pt x="76" y="139"/>
                </a:lnTo>
                <a:lnTo>
                  <a:pt x="68" y="143"/>
                </a:lnTo>
                <a:lnTo>
                  <a:pt x="60" y="146"/>
                </a:lnTo>
                <a:lnTo>
                  <a:pt x="50" y="148"/>
                </a:lnTo>
                <a:lnTo>
                  <a:pt x="41" y="149"/>
                </a:lnTo>
                <a:lnTo>
                  <a:pt x="37" y="149"/>
                </a:lnTo>
                <a:lnTo>
                  <a:pt x="31" y="151"/>
                </a:lnTo>
                <a:lnTo>
                  <a:pt x="25" y="153"/>
                </a:lnTo>
                <a:lnTo>
                  <a:pt x="18" y="157"/>
                </a:lnTo>
                <a:lnTo>
                  <a:pt x="11" y="161"/>
                </a:lnTo>
                <a:lnTo>
                  <a:pt x="6" y="166"/>
                </a:lnTo>
                <a:lnTo>
                  <a:pt x="4" y="169"/>
                </a:lnTo>
                <a:lnTo>
                  <a:pt x="3" y="173"/>
                </a:lnTo>
                <a:lnTo>
                  <a:pt x="1" y="177"/>
                </a:lnTo>
                <a:lnTo>
                  <a:pt x="0" y="18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" name="Freeform 162">
            <a:extLst>
              <a:ext uri="{FF2B5EF4-FFF2-40B4-BE49-F238E27FC236}">
                <a16:creationId xmlns:a16="http://schemas.microsoft.com/office/drawing/2014/main" id="{976897AB-51C7-4756-869A-D2BEAB7C8F4E}"/>
              </a:ext>
            </a:extLst>
          </p:cNvPr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2596262" y="3726418"/>
            <a:ext cx="358775" cy="414338"/>
          </a:xfrm>
          <a:custGeom>
            <a:avLst/>
            <a:gdLst>
              <a:gd name="T0" fmla="*/ 2147483646 w 758"/>
              <a:gd name="T1" fmla="*/ 2147483646 h 795"/>
              <a:gd name="T2" fmla="*/ 2147483646 w 758"/>
              <a:gd name="T3" fmla="*/ 2147483646 h 795"/>
              <a:gd name="T4" fmla="*/ 2147483646 w 758"/>
              <a:gd name="T5" fmla="*/ 2147483646 h 795"/>
              <a:gd name="T6" fmla="*/ 2147483646 w 758"/>
              <a:gd name="T7" fmla="*/ 2147483646 h 795"/>
              <a:gd name="T8" fmla="*/ 2147483646 w 758"/>
              <a:gd name="T9" fmla="*/ 2147483646 h 795"/>
              <a:gd name="T10" fmla="*/ 2147483646 w 758"/>
              <a:gd name="T11" fmla="*/ 2147483646 h 795"/>
              <a:gd name="T12" fmla="*/ 2147483646 w 758"/>
              <a:gd name="T13" fmla="*/ 2147483646 h 795"/>
              <a:gd name="T14" fmla="*/ 2147483646 w 758"/>
              <a:gd name="T15" fmla="*/ 2147483646 h 795"/>
              <a:gd name="T16" fmla="*/ 2147483646 w 758"/>
              <a:gd name="T17" fmla="*/ 2147483646 h 795"/>
              <a:gd name="T18" fmla="*/ 2147483646 w 758"/>
              <a:gd name="T19" fmla="*/ 2147483646 h 795"/>
              <a:gd name="T20" fmla="*/ 2147483646 w 758"/>
              <a:gd name="T21" fmla="*/ 2147483646 h 795"/>
              <a:gd name="T22" fmla="*/ 2147483646 w 758"/>
              <a:gd name="T23" fmla="*/ 2147483646 h 795"/>
              <a:gd name="T24" fmla="*/ 2147483646 w 758"/>
              <a:gd name="T25" fmla="*/ 2147483646 h 795"/>
              <a:gd name="T26" fmla="*/ 2147483646 w 758"/>
              <a:gd name="T27" fmla="*/ 2147483646 h 795"/>
              <a:gd name="T28" fmla="*/ 2147483646 w 758"/>
              <a:gd name="T29" fmla="*/ 2147483646 h 795"/>
              <a:gd name="T30" fmla="*/ 2147483646 w 758"/>
              <a:gd name="T31" fmla="*/ 2147483646 h 795"/>
              <a:gd name="T32" fmla="*/ 2147483646 w 758"/>
              <a:gd name="T33" fmla="*/ 2147483646 h 795"/>
              <a:gd name="T34" fmla="*/ 2147483646 w 758"/>
              <a:gd name="T35" fmla="*/ 2147483646 h 795"/>
              <a:gd name="T36" fmla="*/ 2147483646 w 758"/>
              <a:gd name="T37" fmla="*/ 2147483646 h 795"/>
              <a:gd name="T38" fmla="*/ 2147483646 w 758"/>
              <a:gd name="T39" fmla="*/ 2147483646 h 795"/>
              <a:gd name="T40" fmla="*/ 2147483646 w 758"/>
              <a:gd name="T41" fmla="*/ 2147483646 h 795"/>
              <a:gd name="T42" fmla="*/ 2147483646 w 758"/>
              <a:gd name="T43" fmla="*/ 2147483646 h 795"/>
              <a:gd name="T44" fmla="*/ 2147483646 w 758"/>
              <a:gd name="T45" fmla="*/ 2147483646 h 795"/>
              <a:gd name="T46" fmla="*/ 2147483646 w 758"/>
              <a:gd name="T47" fmla="*/ 2147483646 h 795"/>
              <a:gd name="T48" fmla="*/ 2147483646 w 758"/>
              <a:gd name="T49" fmla="*/ 2147483646 h 795"/>
              <a:gd name="T50" fmla="*/ 2147483646 w 758"/>
              <a:gd name="T51" fmla="*/ 2147483646 h 795"/>
              <a:gd name="T52" fmla="*/ 2147483646 w 758"/>
              <a:gd name="T53" fmla="*/ 2147483646 h 795"/>
              <a:gd name="T54" fmla="*/ 2147483646 w 758"/>
              <a:gd name="T55" fmla="*/ 2147483646 h 795"/>
              <a:gd name="T56" fmla="*/ 2147483646 w 758"/>
              <a:gd name="T57" fmla="*/ 2147483646 h 795"/>
              <a:gd name="T58" fmla="*/ 2147483646 w 758"/>
              <a:gd name="T59" fmla="*/ 2147483646 h 795"/>
              <a:gd name="T60" fmla="*/ 2147483646 w 758"/>
              <a:gd name="T61" fmla="*/ 2147483646 h 795"/>
              <a:gd name="T62" fmla="*/ 2147483646 w 758"/>
              <a:gd name="T63" fmla="*/ 2147483646 h 795"/>
              <a:gd name="T64" fmla="*/ 2147483646 w 758"/>
              <a:gd name="T65" fmla="*/ 2147483646 h 795"/>
              <a:gd name="T66" fmla="*/ 2147483646 w 758"/>
              <a:gd name="T67" fmla="*/ 2147483646 h 795"/>
              <a:gd name="T68" fmla="*/ 2147483646 w 758"/>
              <a:gd name="T69" fmla="*/ 2147483646 h 795"/>
              <a:gd name="T70" fmla="*/ 2147483646 w 758"/>
              <a:gd name="T71" fmla="*/ 2147483646 h 795"/>
              <a:gd name="T72" fmla="*/ 2147483646 w 758"/>
              <a:gd name="T73" fmla="*/ 2147483646 h 795"/>
              <a:gd name="T74" fmla="*/ 2147483646 w 758"/>
              <a:gd name="T75" fmla="*/ 2147483646 h 795"/>
              <a:gd name="T76" fmla="*/ 2147483646 w 758"/>
              <a:gd name="T77" fmla="*/ 2147483646 h 795"/>
              <a:gd name="T78" fmla="*/ 2147483646 w 758"/>
              <a:gd name="T79" fmla="*/ 2147483646 h 795"/>
              <a:gd name="T80" fmla="*/ 2147483646 w 758"/>
              <a:gd name="T81" fmla="*/ 2147483646 h 795"/>
              <a:gd name="T82" fmla="*/ 2147483646 w 758"/>
              <a:gd name="T83" fmla="*/ 2147483646 h 795"/>
              <a:gd name="T84" fmla="*/ 2147483646 w 758"/>
              <a:gd name="T85" fmla="*/ 2147483646 h 795"/>
              <a:gd name="T86" fmla="*/ 2147483646 w 758"/>
              <a:gd name="T87" fmla="*/ 2147483646 h 795"/>
              <a:gd name="T88" fmla="*/ 2147483646 w 758"/>
              <a:gd name="T89" fmla="*/ 2147483646 h 795"/>
              <a:gd name="T90" fmla="*/ 2147483646 w 758"/>
              <a:gd name="T91" fmla="*/ 2147483646 h 795"/>
              <a:gd name="T92" fmla="*/ 2147483646 w 758"/>
              <a:gd name="T93" fmla="*/ 2147483646 h 795"/>
              <a:gd name="T94" fmla="*/ 2147483646 w 758"/>
              <a:gd name="T95" fmla="*/ 2147483646 h 795"/>
              <a:gd name="T96" fmla="*/ 2147483646 w 758"/>
              <a:gd name="T97" fmla="*/ 2147483646 h 795"/>
              <a:gd name="T98" fmla="*/ 2147483646 w 758"/>
              <a:gd name="T99" fmla="*/ 2147483646 h 795"/>
              <a:gd name="T100" fmla="*/ 2147483646 w 758"/>
              <a:gd name="T101" fmla="*/ 2147483646 h 795"/>
              <a:gd name="T102" fmla="*/ 2147483646 w 758"/>
              <a:gd name="T103" fmla="*/ 2147483646 h 795"/>
              <a:gd name="T104" fmla="*/ 2147483646 w 758"/>
              <a:gd name="T105" fmla="*/ 2147483646 h 795"/>
              <a:gd name="T106" fmla="*/ 2147483646 w 758"/>
              <a:gd name="T107" fmla="*/ 2147483646 h 795"/>
              <a:gd name="T108" fmla="*/ 2147483646 w 758"/>
              <a:gd name="T109" fmla="*/ 2147483646 h 795"/>
              <a:gd name="T110" fmla="*/ 2147483646 w 758"/>
              <a:gd name="T111" fmla="*/ 2147483646 h 795"/>
              <a:gd name="T112" fmla="*/ 2147483646 w 758"/>
              <a:gd name="T113" fmla="*/ 2147483646 h 795"/>
              <a:gd name="T114" fmla="*/ 2147483646 w 758"/>
              <a:gd name="T115" fmla="*/ 2147483646 h 795"/>
              <a:gd name="T116" fmla="*/ 2147483646 w 758"/>
              <a:gd name="T117" fmla="*/ 2147483646 h 795"/>
              <a:gd name="T118" fmla="*/ 0 w 758"/>
              <a:gd name="T119" fmla="*/ 2147483646 h 7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58"/>
              <a:gd name="T181" fmla="*/ 0 h 795"/>
              <a:gd name="T182" fmla="*/ 758 w 758"/>
              <a:gd name="T183" fmla="*/ 795 h 7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58" h="795">
                <a:moveTo>
                  <a:pt x="0" y="80"/>
                </a:moveTo>
                <a:lnTo>
                  <a:pt x="10" y="80"/>
                </a:lnTo>
                <a:lnTo>
                  <a:pt x="20" y="80"/>
                </a:lnTo>
                <a:lnTo>
                  <a:pt x="26" y="80"/>
                </a:lnTo>
                <a:lnTo>
                  <a:pt x="31" y="81"/>
                </a:lnTo>
                <a:lnTo>
                  <a:pt x="37" y="83"/>
                </a:lnTo>
                <a:lnTo>
                  <a:pt x="43" y="85"/>
                </a:lnTo>
                <a:lnTo>
                  <a:pt x="49" y="88"/>
                </a:lnTo>
                <a:lnTo>
                  <a:pt x="55" y="92"/>
                </a:lnTo>
                <a:lnTo>
                  <a:pt x="61" y="97"/>
                </a:lnTo>
                <a:lnTo>
                  <a:pt x="66" y="102"/>
                </a:lnTo>
                <a:lnTo>
                  <a:pt x="72" y="108"/>
                </a:lnTo>
                <a:lnTo>
                  <a:pt x="77" y="113"/>
                </a:lnTo>
                <a:lnTo>
                  <a:pt x="82" y="120"/>
                </a:lnTo>
                <a:lnTo>
                  <a:pt x="86" y="127"/>
                </a:lnTo>
                <a:lnTo>
                  <a:pt x="88" y="134"/>
                </a:lnTo>
                <a:lnTo>
                  <a:pt x="92" y="142"/>
                </a:lnTo>
                <a:lnTo>
                  <a:pt x="93" y="152"/>
                </a:lnTo>
                <a:lnTo>
                  <a:pt x="94" y="161"/>
                </a:lnTo>
                <a:lnTo>
                  <a:pt x="93" y="169"/>
                </a:lnTo>
                <a:lnTo>
                  <a:pt x="92" y="175"/>
                </a:lnTo>
                <a:lnTo>
                  <a:pt x="89" y="180"/>
                </a:lnTo>
                <a:lnTo>
                  <a:pt x="87" y="183"/>
                </a:lnTo>
                <a:lnTo>
                  <a:pt x="84" y="186"/>
                </a:lnTo>
                <a:lnTo>
                  <a:pt x="82" y="190"/>
                </a:lnTo>
                <a:lnTo>
                  <a:pt x="81" y="193"/>
                </a:lnTo>
                <a:lnTo>
                  <a:pt x="81" y="197"/>
                </a:lnTo>
                <a:lnTo>
                  <a:pt x="81" y="205"/>
                </a:lnTo>
                <a:lnTo>
                  <a:pt x="82" y="214"/>
                </a:lnTo>
                <a:lnTo>
                  <a:pt x="83" y="221"/>
                </a:lnTo>
                <a:lnTo>
                  <a:pt x="84" y="227"/>
                </a:lnTo>
                <a:lnTo>
                  <a:pt x="88" y="240"/>
                </a:lnTo>
                <a:lnTo>
                  <a:pt x="94" y="252"/>
                </a:lnTo>
                <a:lnTo>
                  <a:pt x="97" y="262"/>
                </a:lnTo>
                <a:lnTo>
                  <a:pt x="100" y="271"/>
                </a:lnTo>
                <a:lnTo>
                  <a:pt x="95" y="278"/>
                </a:lnTo>
                <a:lnTo>
                  <a:pt x="92" y="285"/>
                </a:lnTo>
                <a:lnTo>
                  <a:pt x="88" y="293"/>
                </a:lnTo>
                <a:lnTo>
                  <a:pt x="85" y="300"/>
                </a:lnTo>
                <a:lnTo>
                  <a:pt x="83" y="308"/>
                </a:lnTo>
                <a:lnTo>
                  <a:pt x="82" y="318"/>
                </a:lnTo>
                <a:lnTo>
                  <a:pt x="81" y="328"/>
                </a:lnTo>
                <a:lnTo>
                  <a:pt x="81" y="339"/>
                </a:lnTo>
                <a:lnTo>
                  <a:pt x="81" y="352"/>
                </a:lnTo>
                <a:lnTo>
                  <a:pt x="83" y="363"/>
                </a:lnTo>
                <a:lnTo>
                  <a:pt x="85" y="374"/>
                </a:lnTo>
                <a:lnTo>
                  <a:pt x="88" y="382"/>
                </a:lnTo>
                <a:lnTo>
                  <a:pt x="93" y="390"/>
                </a:lnTo>
                <a:lnTo>
                  <a:pt x="97" y="396"/>
                </a:lnTo>
                <a:lnTo>
                  <a:pt x="101" y="402"/>
                </a:lnTo>
                <a:lnTo>
                  <a:pt x="107" y="407"/>
                </a:lnTo>
                <a:lnTo>
                  <a:pt x="99" y="415"/>
                </a:lnTo>
                <a:lnTo>
                  <a:pt x="94" y="424"/>
                </a:lnTo>
                <a:lnTo>
                  <a:pt x="89" y="433"/>
                </a:lnTo>
                <a:lnTo>
                  <a:pt x="85" y="441"/>
                </a:lnTo>
                <a:lnTo>
                  <a:pt x="78" y="457"/>
                </a:lnTo>
                <a:lnTo>
                  <a:pt x="73" y="474"/>
                </a:lnTo>
                <a:lnTo>
                  <a:pt x="88" y="493"/>
                </a:lnTo>
                <a:lnTo>
                  <a:pt x="101" y="511"/>
                </a:lnTo>
                <a:lnTo>
                  <a:pt x="113" y="529"/>
                </a:lnTo>
                <a:lnTo>
                  <a:pt x="124" y="548"/>
                </a:lnTo>
                <a:lnTo>
                  <a:pt x="130" y="558"/>
                </a:lnTo>
                <a:lnTo>
                  <a:pt x="134" y="567"/>
                </a:lnTo>
                <a:lnTo>
                  <a:pt x="138" y="577"/>
                </a:lnTo>
                <a:lnTo>
                  <a:pt x="141" y="588"/>
                </a:lnTo>
                <a:lnTo>
                  <a:pt x="143" y="599"/>
                </a:lnTo>
                <a:lnTo>
                  <a:pt x="145" y="611"/>
                </a:lnTo>
                <a:lnTo>
                  <a:pt x="146" y="622"/>
                </a:lnTo>
                <a:lnTo>
                  <a:pt x="146" y="634"/>
                </a:lnTo>
                <a:lnTo>
                  <a:pt x="148" y="640"/>
                </a:lnTo>
                <a:lnTo>
                  <a:pt x="149" y="648"/>
                </a:lnTo>
                <a:lnTo>
                  <a:pt x="152" y="659"/>
                </a:lnTo>
                <a:lnTo>
                  <a:pt x="156" y="670"/>
                </a:lnTo>
                <a:lnTo>
                  <a:pt x="166" y="696"/>
                </a:lnTo>
                <a:lnTo>
                  <a:pt x="179" y="724"/>
                </a:lnTo>
                <a:lnTo>
                  <a:pt x="187" y="738"/>
                </a:lnTo>
                <a:lnTo>
                  <a:pt x="194" y="750"/>
                </a:lnTo>
                <a:lnTo>
                  <a:pt x="201" y="763"/>
                </a:lnTo>
                <a:lnTo>
                  <a:pt x="208" y="774"/>
                </a:lnTo>
                <a:lnTo>
                  <a:pt x="214" y="782"/>
                </a:lnTo>
                <a:lnTo>
                  <a:pt x="221" y="789"/>
                </a:lnTo>
                <a:lnTo>
                  <a:pt x="224" y="792"/>
                </a:lnTo>
                <a:lnTo>
                  <a:pt x="228" y="793"/>
                </a:lnTo>
                <a:lnTo>
                  <a:pt x="230" y="794"/>
                </a:lnTo>
                <a:lnTo>
                  <a:pt x="233" y="795"/>
                </a:lnTo>
                <a:lnTo>
                  <a:pt x="239" y="794"/>
                </a:lnTo>
                <a:lnTo>
                  <a:pt x="244" y="793"/>
                </a:lnTo>
                <a:lnTo>
                  <a:pt x="251" y="790"/>
                </a:lnTo>
                <a:lnTo>
                  <a:pt x="256" y="787"/>
                </a:lnTo>
                <a:lnTo>
                  <a:pt x="266" y="780"/>
                </a:lnTo>
                <a:lnTo>
                  <a:pt x="278" y="771"/>
                </a:lnTo>
                <a:lnTo>
                  <a:pt x="289" y="761"/>
                </a:lnTo>
                <a:lnTo>
                  <a:pt x="302" y="753"/>
                </a:lnTo>
                <a:lnTo>
                  <a:pt x="309" y="750"/>
                </a:lnTo>
                <a:lnTo>
                  <a:pt x="317" y="747"/>
                </a:lnTo>
                <a:lnTo>
                  <a:pt x="324" y="746"/>
                </a:lnTo>
                <a:lnTo>
                  <a:pt x="332" y="745"/>
                </a:lnTo>
                <a:lnTo>
                  <a:pt x="341" y="746"/>
                </a:lnTo>
                <a:lnTo>
                  <a:pt x="348" y="747"/>
                </a:lnTo>
                <a:lnTo>
                  <a:pt x="355" y="748"/>
                </a:lnTo>
                <a:lnTo>
                  <a:pt x="361" y="750"/>
                </a:lnTo>
                <a:lnTo>
                  <a:pt x="371" y="756"/>
                </a:lnTo>
                <a:lnTo>
                  <a:pt x="380" y="763"/>
                </a:lnTo>
                <a:lnTo>
                  <a:pt x="388" y="770"/>
                </a:lnTo>
                <a:lnTo>
                  <a:pt x="395" y="777"/>
                </a:lnTo>
                <a:lnTo>
                  <a:pt x="403" y="783"/>
                </a:lnTo>
                <a:lnTo>
                  <a:pt x="412" y="789"/>
                </a:lnTo>
                <a:lnTo>
                  <a:pt x="418" y="780"/>
                </a:lnTo>
                <a:lnTo>
                  <a:pt x="422" y="773"/>
                </a:lnTo>
                <a:lnTo>
                  <a:pt x="427" y="767"/>
                </a:lnTo>
                <a:lnTo>
                  <a:pt x="432" y="761"/>
                </a:lnTo>
                <a:lnTo>
                  <a:pt x="437" y="758"/>
                </a:lnTo>
                <a:lnTo>
                  <a:pt x="443" y="754"/>
                </a:lnTo>
                <a:lnTo>
                  <a:pt x="448" y="752"/>
                </a:lnTo>
                <a:lnTo>
                  <a:pt x="454" y="750"/>
                </a:lnTo>
                <a:lnTo>
                  <a:pt x="478" y="745"/>
                </a:lnTo>
                <a:lnTo>
                  <a:pt x="505" y="739"/>
                </a:lnTo>
                <a:lnTo>
                  <a:pt x="525" y="647"/>
                </a:lnTo>
                <a:lnTo>
                  <a:pt x="525" y="637"/>
                </a:lnTo>
                <a:lnTo>
                  <a:pt x="525" y="622"/>
                </a:lnTo>
                <a:lnTo>
                  <a:pt x="526" y="616"/>
                </a:lnTo>
                <a:lnTo>
                  <a:pt x="529" y="610"/>
                </a:lnTo>
                <a:lnTo>
                  <a:pt x="533" y="604"/>
                </a:lnTo>
                <a:lnTo>
                  <a:pt x="539" y="600"/>
                </a:lnTo>
                <a:lnTo>
                  <a:pt x="547" y="594"/>
                </a:lnTo>
                <a:lnTo>
                  <a:pt x="555" y="590"/>
                </a:lnTo>
                <a:lnTo>
                  <a:pt x="565" y="587"/>
                </a:lnTo>
                <a:lnTo>
                  <a:pt x="575" y="584"/>
                </a:lnTo>
                <a:lnTo>
                  <a:pt x="597" y="579"/>
                </a:lnTo>
                <a:lnTo>
                  <a:pt x="621" y="575"/>
                </a:lnTo>
                <a:lnTo>
                  <a:pt x="644" y="574"/>
                </a:lnTo>
                <a:lnTo>
                  <a:pt x="665" y="573"/>
                </a:lnTo>
                <a:lnTo>
                  <a:pt x="671" y="573"/>
                </a:lnTo>
                <a:lnTo>
                  <a:pt x="678" y="575"/>
                </a:lnTo>
                <a:lnTo>
                  <a:pt x="682" y="577"/>
                </a:lnTo>
                <a:lnTo>
                  <a:pt x="687" y="579"/>
                </a:lnTo>
                <a:lnTo>
                  <a:pt x="691" y="581"/>
                </a:lnTo>
                <a:lnTo>
                  <a:pt x="695" y="583"/>
                </a:lnTo>
                <a:lnTo>
                  <a:pt x="700" y="585"/>
                </a:lnTo>
                <a:lnTo>
                  <a:pt x="704" y="585"/>
                </a:lnTo>
                <a:lnTo>
                  <a:pt x="738" y="598"/>
                </a:lnTo>
                <a:lnTo>
                  <a:pt x="738" y="589"/>
                </a:lnTo>
                <a:lnTo>
                  <a:pt x="740" y="581"/>
                </a:lnTo>
                <a:lnTo>
                  <a:pt x="744" y="573"/>
                </a:lnTo>
                <a:lnTo>
                  <a:pt x="748" y="566"/>
                </a:lnTo>
                <a:lnTo>
                  <a:pt x="751" y="559"/>
                </a:lnTo>
                <a:lnTo>
                  <a:pt x="755" y="550"/>
                </a:lnTo>
                <a:lnTo>
                  <a:pt x="757" y="541"/>
                </a:lnTo>
                <a:lnTo>
                  <a:pt x="758" y="530"/>
                </a:lnTo>
                <a:lnTo>
                  <a:pt x="757" y="518"/>
                </a:lnTo>
                <a:lnTo>
                  <a:pt x="756" y="508"/>
                </a:lnTo>
                <a:lnTo>
                  <a:pt x="752" y="499"/>
                </a:lnTo>
                <a:lnTo>
                  <a:pt x="749" y="492"/>
                </a:lnTo>
                <a:lnTo>
                  <a:pt x="740" y="478"/>
                </a:lnTo>
                <a:lnTo>
                  <a:pt x="731" y="467"/>
                </a:lnTo>
                <a:lnTo>
                  <a:pt x="726" y="462"/>
                </a:lnTo>
                <a:lnTo>
                  <a:pt x="722" y="456"/>
                </a:lnTo>
                <a:lnTo>
                  <a:pt x="716" y="450"/>
                </a:lnTo>
                <a:lnTo>
                  <a:pt x="713" y="443"/>
                </a:lnTo>
                <a:lnTo>
                  <a:pt x="710" y="435"/>
                </a:lnTo>
                <a:lnTo>
                  <a:pt x="706" y="424"/>
                </a:lnTo>
                <a:lnTo>
                  <a:pt x="705" y="413"/>
                </a:lnTo>
                <a:lnTo>
                  <a:pt x="704" y="401"/>
                </a:lnTo>
                <a:lnTo>
                  <a:pt x="671" y="401"/>
                </a:lnTo>
                <a:lnTo>
                  <a:pt x="660" y="403"/>
                </a:lnTo>
                <a:lnTo>
                  <a:pt x="650" y="403"/>
                </a:lnTo>
                <a:lnTo>
                  <a:pt x="641" y="402"/>
                </a:lnTo>
                <a:lnTo>
                  <a:pt x="633" y="399"/>
                </a:lnTo>
                <a:lnTo>
                  <a:pt x="625" y="395"/>
                </a:lnTo>
                <a:lnTo>
                  <a:pt x="617" y="390"/>
                </a:lnTo>
                <a:lnTo>
                  <a:pt x="611" y="384"/>
                </a:lnTo>
                <a:lnTo>
                  <a:pt x="605" y="378"/>
                </a:lnTo>
                <a:lnTo>
                  <a:pt x="601" y="370"/>
                </a:lnTo>
                <a:lnTo>
                  <a:pt x="597" y="363"/>
                </a:lnTo>
                <a:lnTo>
                  <a:pt x="593" y="356"/>
                </a:lnTo>
                <a:lnTo>
                  <a:pt x="590" y="349"/>
                </a:lnTo>
                <a:lnTo>
                  <a:pt x="586" y="336"/>
                </a:lnTo>
                <a:lnTo>
                  <a:pt x="585" y="327"/>
                </a:lnTo>
                <a:lnTo>
                  <a:pt x="585" y="321"/>
                </a:lnTo>
                <a:lnTo>
                  <a:pt x="585" y="311"/>
                </a:lnTo>
                <a:lnTo>
                  <a:pt x="585" y="297"/>
                </a:lnTo>
                <a:lnTo>
                  <a:pt x="585" y="278"/>
                </a:lnTo>
                <a:lnTo>
                  <a:pt x="585" y="274"/>
                </a:lnTo>
                <a:lnTo>
                  <a:pt x="583" y="269"/>
                </a:lnTo>
                <a:lnTo>
                  <a:pt x="581" y="265"/>
                </a:lnTo>
                <a:lnTo>
                  <a:pt x="578" y="260"/>
                </a:lnTo>
                <a:lnTo>
                  <a:pt x="570" y="251"/>
                </a:lnTo>
                <a:lnTo>
                  <a:pt x="560" y="242"/>
                </a:lnTo>
                <a:lnTo>
                  <a:pt x="548" y="233"/>
                </a:lnTo>
                <a:lnTo>
                  <a:pt x="534" y="223"/>
                </a:lnTo>
                <a:lnTo>
                  <a:pt x="520" y="215"/>
                </a:lnTo>
                <a:lnTo>
                  <a:pt x="503" y="205"/>
                </a:lnTo>
                <a:lnTo>
                  <a:pt x="487" y="197"/>
                </a:lnTo>
                <a:lnTo>
                  <a:pt x="470" y="190"/>
                </a:lnTo>
                <a:lnTo>
                  <a:pt x="455" y="183"/>
                </a:lnTo>
                <a:lnTo>
                  <a:pt x="440" y="178"/>
                </a:lnTo>
                <a:lnTo>
                  <a:pt x="425" y="173"/>
                </a:lnTo>
                <a:lnTo>
                  <a:pt x="412" y="170"/>
                </a:lnTo>
                <a:lnTo>
                  <a:pt x="401" y="167"/>
                </a:lnTo>
                <a:lnTo>
                  <a:pt x="392" y="167"/>
                </a:lnTo>
                <a:lnTo>
                  <a:pt x="384" y="166"/>
                </a:lnTo>
                <a:lnTo>
                  <a:pt x="375" y="165"/>
                </a:lnTo>
                <a:lnTo>
                  <a:pt x="367" y="164"/>
                </a:lnTo>
                <a:lnTo>
                  <a:pt x="359" y="161"/>
                </a:lnTo>
                <a:lnTo>
                  <a:pt x="351" y="158"/>
                </a:lnTo>
                <a:lnTo>
                  <a:pt x="344" y="155"/>
                </a:lnTo>
                <a:lnTo>
                  <a:pt x="336" y="151"/>
                </a:lnTo>
                <a:lnTo>
                  <a:pt x="330" y="145"/>
                </a:lnTo>
                <a:lnTo>
                  <a:pt x="323" y="140"/>
                </a:lnTo>
                <a:lnTo>
                  <a:pt x="318" y="135"/>
                </a:lnTo>
                <a:lnTo>
                  <a:pt x="312" y="129"/>
                </a:lnTo>
                <a:lnTo>
                  <a:pt x="307" y="122"/>
                </a:lnTo>
                <a:lnTo>
                  <a:pt x="302" y="115"/>
                </a:lnTo>
                <a:lnTo>
                  <a:pt x="299" y="108"/>
                </a:lnTo>
                <a:lnTo>
                  <a:pt x="296" y="101"/>
                </a:lnTo>
                <a:lnTo>
                  <a:pt x="292" y="92"/>
                </a:lnTo>
                <a:lnTo>
                  <a:pt x="289" y="63"/>
                </a:lnTo>
                <a:lnTo>
                  <a:pt x="285" y="32"/>
                </a:lnTo>
                <a:lnTo>
                  <a:pt x="283" y="25"/>
                </a:lnTo>
                <a:lnTo>
                  <a:pt x="279" y="19"/>
                </a:lnTo>
                <a:lnTo>
                  <a:pt x="276" y="14"/>
                </a:lnTo>
                <a:lnTo>
                  <a:pt x="272" y="9"/>
                </a:lnTo>
                <a:lnTo>
                  <a:pt x="267" y="6"/>
                </a:lnTo>
                <a:lnTo>
                  <a:pt x="261" y="3"/>
                </a:lnTo>
                <a:lnTo>
                  <a:pt x="254" y="1"/>
                </a:lnTo>
                <a:lnTo>
                  <a:pt x="246" y="0"/>
                </a:lnTo>
                <a:lnTo>
                  <a:pt x="236" y="1"/>
                </a:lnTo>
                <a:lnTo>
                  <a:pt x="227" y="3"/>
                </a:lnTo>
                <a:lnTo>
                  <a:pt x="218" y="5"/>
                </a:lnTo>
                <a:lnTo>
                  <a:pt x="208" y="9"/>
                </a:lnTo>
                <a:lnTo>
                  <a:pt x="190" y="18"/>
                </a:lnTo>
                <a:lnTo>
                  <a:pt x="173" y="30"/>
                </a:lnTo>
                <a:lnTo>
                  <a:pt x="155" y="43"/>
                </a:lnTo>
                <a:lnTo>
                  <a:pt x="138" y="55"/>
                </a:lnTo>
                <a:lnTo>
                  <a:pt x="129" y="60"/>
                </a:lnTo>
                <a:lnTo>
                  <a:pt x="119" y="66"/>
                </a:lnTo>
                <a:lnTo>
                  <a:pt x="110" y="70"/>
                </a:lnTo>
                <a:lnTo>
                  <a:pt x="100" y="74"/>
                </a:lnTo>
                <a:lnTo>
                  <a:pt x="20" y="80"/>
                </a:lnTo>
                <a:lnTo>
                  <a:pt x="0" y="80"/>
                </a:lnTo>
              </a:path>
            </a:pathLst>
          </a:custGeom>
          <a:solidFill>
            <a:srgbClr val="BFBFB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8" name="Freeform 163">
            <a:extLst>
              <a:ext uri="{FF2B5EF4-FFF2-40B4-BE49-F238E27FC236}">
                <a16:creationId xmlns:a16="http://schemas.microsoft.com/office/drawing/2014/main" id="{30551F85-86D5-4AD1-A74A-2EC30D17E6BD}"/>
              </a:ext>
            </a:extLst>
          </p:cNvPr>
          <p:cNvSpPr>
            <a:spLocks/>
          </p:cNvSpPr>
          <p:nvPr>
            <p:custDataLst>
              <p:tags r:id="rId80"/>
            </p:custDataLst>
          </p:nvPr>
        </p:nvSpPr>
        <p:spPr bwMode="auto">
          <a:xfrm>
            <a:off x="2831212" y="3159681"/>
            <a:ext cx="130175" cy="214312"/>
          </a:xfrm>
          <a:custGeom>
            <a:avLst/>
            <a:gdLst>
              <a:gd name="T0" fmla="*/ 2147483646 w 273"/>
              <a:gd name="T1" fmla="*/ 2147483646 h 414"/>
              <a:gd name="T2" fmla="*/ 2147483646 w 273"/>
              <a:gd name="T3" fmla="*/ 2147483646 h 414"/>
              <a:gd name="T4" fmla="*/ 2147483646 w 273"/>
              <a:gd name="T5" fmla="*/ 2147483646 h 414"/>
              <a:gd name="T6" fmla="*/ 2147483646 w 273"/>
              <a:gd name="T7" fmla="*/ 2147483646 h 414"/>
              <a:gd name="T8" fmla="*/ 2147483646 w 273"/>
              <a:gd name="T9" fmla="*/ 2147483646 h 414"/>
              <a:gd name="T10" fmla="*/ 2147483646 w 273"/>
              <a:gd name="T11" fmla="*/ 2147483646 h 414"/>
              <a:gd name="T12" fmla="*/ 2147483646 w 273"/>
              <a:gd name="T13" fmla="*/ 2147483646 h 414"/>
              <a:gd name="T14" fmla="*/ 2147483646 w 273"/>
              <a:gd name="T15" fmla="*/ 2147483646 h 414"/>
              <a:gd name="T16" fmla="*/ 2147483646 w 273"/>
              <a:gd name="T17" fmla="*/ 2147483646 h 414"/>
              <a:gd name="T18" fmla="*/ 2147483646 w 273"/>
              <a:gd name="T19" fmla="*/ 2147483646 h 414"/>
              <a:gd name="T20" fmla="*/ 2147483646 w 273"/>
              <a:gd name="T21" fmla="*/ 2147483646 h 414"/>
              <a:gd name="T22" fmla="*/ 2147483646 w 273"/>
              <a:gd name="T23" fmla="*/ 2147483646 h 414"/>
              <a:gd name="T24" fmla="*/ 2147483646 w 273"/>
              <a:gd name="T25" fmla="*/ 2147483646 h 414"/>
              <a:gd name="T26" fmla="*/ 2147483646 w 273"/>
              <a:gd name="T27" fmla="*/ 2147483646 h 414"/>
              <a:gd name="T28" fmla="*/ 2147483646 w 273"/>
              <a:gd name="T29" fmla="*/ 2147483646 h 414"/>
              <a:gd name="T30" fmla="*/ 2147483646 w 273"/>
              <a:gd name="T31" fmla="*/ 2147483646 h 414"/>
              <a:gd name="T32" fmla="*/ 2147483646 w 273"/>
              <a:gd name="T33" fmla="*/ 2147483646 h 414"/>
              <a:gd name="T34" fmla="*/ 2147483646 w 273"/>
              <a:gd name="T35" fmla="*/ 2147483646 h 414"/>
              <a:gd name="T36" fmla="*/ 2147483646 w 273"/>
              <a:gd name="T37" fmla="*/ 2147483646 h 414"/>
              <a:gd name="T38" fmla="*/ 2147483646 w 273"/>
              <a:gd name="T39" fmla="*/ 2147483646 h 414"/>
              <a:gd name="T40" fmla="*/ 2147483646 w 273"/>
              <a:gd name="T41" fmla="*/ 2147483646 h 414"/>
              <a:gd name="T42" fmla="*/ 2147483646 w 273"/>
              <a:gd name="T43" fmla="*/ 2147483646 h 414"/>
              <a:gd name="T44" fmla="*/ 2147483646 w 273"/>
              <a:gd name="T45" fmla="*/ 2147483646 h 414"/>
              <a:gd name="T46" fmla="*/ 2147483646 w 273"/>
              <a:gd name="T47" fmla="*/ 2147483646 h 414"/>
              <a:gd name="T48" fmla="*/ 2147483646 w 273"/>
              <a:gd name="T49" fmla="*/ 2147483646 h 414"/>
              <a:gd name="T50" fmla="*/ 2147483646 w 273"/>
              <a:gd name="T51" fmla="*/ 2147483646 h 414"/>
              <a:gd name="T52" fmla="*/ 2147483646 w 273"/>
              <a:gd name="T53" fmla="*/ 2147483646 h 414"/>
              <a:gd name="T54" fmla="*/ 2147483646 w 273"/>
              <a:gd name="T55" fmla="*/ 2147483646 h 414"/>
              <a:gd name="T56" fmla="*/ 2147483646 w 273"/>
              <a:gd name="T57" fmla="*/ 2147483646 h 414"/>
              <a:gd name="T58" fmla="*/ 2147483646 w 273"/>
              <a:gd name="T59" fmla="*/ 2147483646 h 414"/>
              <a:gd name="T60" fmla="*/ 2147483646 w 273"/>
              <a:gd name="T61" fmla="*/ 2147483646 h 414"/>
              <a:gd name="T62" fmla="*/ 2147483646 w 273"/>
              <a:gd name="T63" fmla="*/ 2147483646 h 414"/>
              <a:gd name="T64" fmla="*/ 2147483646 w 273"/>
              <a:gd name="T65" fmla="*/ 2147483646 h 414"/>
              <a:gd name="T66" fmla="*/ 2147483646 w 273"/>
              <a:gd name="T67" fmla="*/ 2147483646 h 414"/>
              <a:gd name="T68" fmla="*/ 2147483646 w 273"/>
              <a:gd name="T69" fmla="*/ 2147483646 h 414"/>
              <a:gd name="T70" fmla="*/ 2147483646 w 273"/>
              <a:gd name="T71" fmla="*/ 2147483646 h 414"/>
              <a:gd name="T72" fmla="*/ 2147483646 w 273"/>
              <a:gd name="T73" fmla="*/ 2147483646 h 414"/>
              <a:gd name="T74" fmla="*/ 2147483646 w 273"/>
              <a:gd name="T75" fmla="*/ 2147483646 h 414"/>
              <a:gd name="T76" fmla="*/ 2147483646 w 273"/>
              <a:gd name="T77" fmla="*/ 2147483646 h 414"/>
              <a:gd name="T78" fmla="*/ 2147483646 w 273"/>
              <a:gd name="T79" fmla="*/ 2147483646 h 414"/>
              <a:gd name="T80" fmla="*/ 2147483646 w 273"/>
              <a:gd name="T81" fmla="*/ 2147483646 h 414"/>
              <a:gd name="T82" fmla="*/ 2147483646 w 273"/>
              <a:gd name="T83" fmla="*/ 2147483646 h 414"/>
              <a:gd name="T84" fmla="*/ 2147483646 w 273"/>
              <a:gd name="T85" fmla="*/ 2147483646 h 414"/>
              <a:gd name="T86" fmla="*/ 2147483646 w 273"/>
              <a:gd name="T87" fmla="*/ 2147483646 h 414"/>
              <a:gd name="T88" fmla="*/ 2147483646 w 273"/>
              <a:gd name="T89" fmla="*/ 2147483646 h 414"/>
              <a:gd name="T90" fmla="*/ 2147483646 w 273"/>
              <a:gd name="T91" fmla="*/ 2147483646 h 414"/>
              <a:gd name="T92" fmla="*/ 2147483646 w 273"/>
              <a:gd name="T93" fmla="*/ 2147483646 h 414"/>
              <a:gd name="T94" fmla="*/ 2147483646 w 273"/>
              <a:gd name="T95" fmla="*/ 2147483646 h 414"/>
              <a:gd name="T96" fmla="*/ 2147483646 w 273"/>
              <a:gd name="T97" fmla="*/ 2147483646 h 414"/>
              <a:gd name="T98" fmla="*/ 2147483646 w 273"/>
              <a:gd name="T99" fmla="*/ 2147483646 h 414"/>
              <a:gd name="T100" fmla="*/ 2147483646 w 273"/>
              <a:gd name="T101" fmla="*/ 2147483646 h 414"/>
              <a:gd name="T102" fmla="*/ 2147483646 w 273"/>
              <a:gd name="T103" fmla="*/ 2147483646 h 414"/>
              <a:gd name="T104" fmla="*/ 2147483646 w 273"/>
              <a:gd name="T105" fmla="*/ 2147483646 h 414"/>
              <a:gd name="T106" fmla="*/ 2147483646 w 273"/>
              <a:gd name="T107" fmla="*/ 2147483646 h 414"/>
              <a:gd name="T108" fmla="*/ 2147483646 w 273"/>
              <a:gd name="T109" fmla="*/ 2147483646 h 41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73"/>
              <a:gd name="T166" fmla="*/ 0 h 414"/>
              <a:gd name="T167" fmla="*/ 273 w 273"/>
              <a:gd name="T168" fmla="*/ 414 h 41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73" h="414">
                <a:moveTo>
                  <a:pt x="232" y="142"/>
                </a:moveTo>
                <a:lnTo>
                  <a:pt x="225" y="140"/>
                </a:lnTo>
                <a:lnTo>
                  <a:pt x="219" y="137"/>
                </a:lnTo>
                <a:lnTo>
                  <a:pt x="213" y="133"/>
                </a:lnTo>
                <a:lnTo>
                  <a:pt x="209" y="130"/>
                </a:lnTo>
                <a:lnTo>
                  <a:pt x="201" y="121"/>
                </a:lnTo>
                <a:lnTo>
                  <a:pt x="195" y="113"/>
                </a:lnTo>
                <a:lnTo>
                  <a:pt x="190" y="105"/>
                </a:lnTo>
                <a:lnTo>
                  <a:pt x="185" y="99"/>
                </a:lnTo>
                <a:lnTo>
                  <a:pt x="183" y="96"/>
                </a:lnTo>
                <a:lnTo>
                  <a:pt x="179" y="95"/>
                </a:lnTo>
                <a:lnTo>
                  <a:pt x="176" y="93"/>
                </a:lnTo>
                <a:lnTo>
                  <a:pt x="173" y="93"/>
                </a:lnTo>
                <a:lnTo>
                  <a:pt x="167" y="94"/>
                </a:lnTo>
                <a:lnTo>
                  <a:pt x="164" y="97"/>
                </a:lnTo>
                <a:lnTo>
                  <a:pt x="161" y="101"/>
                </a:lnTo>
                <a:lnTo>
                  <a:pt x="159" y="105"/>
                </a:lnTo>
                <a:lnTo>
                  <a:pt x="153" y="86"/>
                </a:lnTo>
                <a:lnTo>
                  <a:pt x="147" y="68"/>
                </a:lnTo>
                <a:lnTo>
                  <a:pt x="142" y="54"/>
                </a:lnTo>
                <a:lnTo>
                  <a:pt x="135" y="41"/>
                </a:lnTo>
                <a:lnTo>
                  <a:pt x="132" y="36"/>
                </a:lnTo>
                <a:lnTo>
                  <a:pt x="128" y="30"/>
                </a:lnTo>
                <a:lnTo>
                  <a:pt x="123" y="25"/>
                </a:lnTo>
                <a:lnTo>
                  <a:pt x="118" y="20"/>
                </a:lnTo>
                <a:lnTo>
                  <a:pt x="111" y="14"/>
                </a:lnTo>
                <a:lnTo>
                  <a:pt x="103" y="9"/>
                </a:lnTo>
                <a:lnTo>
                  <a:pt x="96" y="5"/>
                </a:lnTo>
                <a:lnTo>
                  <a:pt x="86" y="0"/>
                </a:lnTo>
                <a:lnTo>
                  <a:pt x="80" y="7"/>
                </a:lnTo>
                <a:lnTo>
                  <a:pt x="73" y="15"/>
                </a:lnTo>
                <a:lnTo>
                  <a:pt x="69" y="19"/>
                </a:lnTo>
                <a:lnTo>
                  <a:pt x="66" y="23"/>
                </a:lnTo>
                <a:lnTo>
                  <a:pt x="63" y="25"/>
                </a:lnTo>
                <a:lnTo>
                  <a:pt x="60" y="25"/>
                </a:lnTo>
                <a:lnTo>
                  <a:pt x="57" y="32"/>
                </a:lnTo>
                <a:lnTo>
                  <a:pt x="57" y="37"/>
                </a:lnTo>
                <a:lnTo>
                  <a:pt x="56" y="42"/>
                </a:lnTo>
                <a:lnTo>
                  <a:pt x="57" y="47"/>
                </a:lnTo>
                <a:lnTo>
                  <a:pt x="58" y="59"/>
                </a:lnTo>
                <a:lnTo>
                  <a:pt x="60" y="75"/>
                </a:lnTo>
                <a:lnTo>
                  <a:pt x="52" y="78"/>
                </a:lnTo>
                <a:lnTo>
                  <a:pt x="43" y="83"/>
                </a:lnTo>
                <a:lnTo>
                  <a:pt x="33" y="90"/>
                </a:lnTo>
                <a:lnTo>
                  <a:pt x="24" y="97"/>
                </a:lnTo>
                <a:lnTo>
                  <a:pt x="17" y="104"/>
                </a:lnTo>
                <a:lnTo>
                  <a:pt x="9" y="111"/>
                </a:lnTo>
                <a:lnTo>
                  <a:pt x="4" y="118"/>
                </a:lnTo>
                <a:lnTo>
                  <a:pt x="0" y="123"/>
                </a:lnTo>
                <a:lnTo>
                  <a:pt x="40" y="198"/>
                </a:lnTo>
                <a:lnTo>
                  <a:pt x="57" y="201"/>
                </a:lnTo>
                <a:lnTo>
                  <a:pt x="73" y="205"/>
                </a:lnTo>
                <a:lnTo>
                  <a:pt x="78" y="207"/>
                </a:lnTo>
                <a:lnTo>
                  <a:pt x="84" y="210"/>
                </a:lnTo>
                <a:lnTo>
                  <a:pt x="89" y="214"/>
                </a:lnTo>
                <a:lnTo>
                  <a:pt x="93" y="218"/>
                </a:lnTo>
                <a:lnTo>
                  <a:pt x="96" y="222"/>
                </a:lnTo>
                <a:lnTo>
                  <a:pt x="99" y="226"/>
                </a:lnTo>
                <a:lnTo>
                  <a:pt x="101" y="231"/>
                </a:lnTo>
                <a:lnTo>
                  <a:pt x="103" y="237"/>
                </a:lnTo>
                <a:lnTo>
                  <a:pt x="106" y="251"/>
                </a:lnTo>
                <a:lnTo>
                  <a:pt x="106" y="265"/>
                </a:lnTo>
                <a:lnTo>
                  <a:pt x="106" y="272"/>
                </a:lnTo>
                <a:lnTo>
                  <a:pt x="103" y="279"/>
                </a:lnTo>
                <a:lnTo>
                  <a:pt x="100" y="286"/>
                </a:lnTo>
                <a:lnTo>
                  <a:pt x="96" y="293"/>
                </a:lnTo>
                <a:lnTo>
                  <a:pt x="93" y="301"/>
                </a:lnTo>
                <a:lnTo>
                  <a:pt x="89" y="307"/>
                </a:lnTo>
                <a:lnTo>
                  <a:pt x="87" y="314"/>
                </a:lnTo>
                <a:lnTo>
                  <a:pt x="86" y="321"/>
                </a:lnTo>
                <a:lnTo>
                  <a:pt x="88" y="330"/>
                </a:lnTo>
                <a:lnTo>
                  <a:pt x="91" y="343"/>
                </a:lnTo>
                <a:lnTo>
                  <a:pt x="98" y="359"/>
                </a:lnTo>
                <a:lnTo>
                  <a:pt x="107" y="374"/>
                </a:lnTo>
                <a:lnTo>
                  <a:pt x="112" y="382"/>
                </a:lnTo>
                <a:lnTo>
                  <a:pt x="117" y="389"/>
                </a:lnTo>
                <a:lnTo>
                  <a:pt x="122" y="395"/>
                </a:lnTo>
                <a:lnTo>
                  <a:pt x="129" y="401"/>
                </a:lnTo>
                <a:lnTo>
                  <a:pt x="134" y="406"/>
                </a:lnTo>
                <a:lnTo>
                  <a:pt x="141" y="411"/>
                </a:lnTo>
                <a:lnTo>
                  <a:pt x="146" y="413"/>
                </a:lnTo>
                <a:lnTo>
                  <a:pt x="153" y="414"/>
                </a:lnTo>
                <a:lnTo>
                  <a:pt x="174" y="410"/>
                </a:lnTo>
                <a:lnTo>
                  <a:pt x="215" y="398"/>
                </a:lnTo>
                <a:lnTo>
                  <a:pt x="236" y="392"/>
                </a:lnTo>
                <a:lnTo>
                  <a:pt x="255" y="385"/>
                </a:lnTo>
                <a:lnTo>
                  <a:pt x="262" y="381"/>
                </a:lnTo>
                <a:lnTo>
                  <a:pt x="267" y="377"/>
                </a:lnTo>
                <a:lnTo>
                  <a:pt x="271" y="374"/>
                </a:lnTo>
                <a:lnTo>
                  <a:pt x="273" y="370"/>
                </a:lnTo>
                <a:lnTo>
                  <a:pt x="271" y="361"/>
                </a:lnTo>
                <a:lnTo>
                  <a:pt x="269" y="352"/>
                </a:lnTo>
                <a:lnTo>
                  <a:pt x="267" y="343"/>
                </a:lnTo>
                <a:lnTo>
                  <a:pt x="263" y="335"/>
                </a:lnTo>
                <a:lnTo>
                  <a:pt x="253" y="321"/>
                </a:lnTo>
                <a:lnTo>
                  <a:pt x="242" y="309"/>
                </a:lnTo>
                <a:lnTo>
                  <a:pt x="231" y="295"/>
                </a:lnTo>
                <a:lnTo>
                  <a:pt x="222" y="282"/>
                </a:lnTo>
                <a:lnTo>
                  <a:pt x="218" y="274"/>
                </a:lnTo>
                <a:lnTo>
                  <a:pt x="215" y="266"/>
                </a:lnTo>
                <a:lnTo>
                  <a:pt x="213" y="257"/>
                </a:lnTo>
                <a:lnTo>
                  <a:pt x="212" y="247"/>
                </a:lnTo>
                <a:lnTo>
                  <a:pt x="213" y="229"/>
                </a:lnTo>
                <a:lnTo>
                  <a:pt x="215" y="215"/>
                </a:lnTo>
                <a:lnTo>
                  <a:pt x="219" y="202"/>
                </a:lnTo>
                <a:lnTo>
                  <a:pt x="222" y="190"/>
                </a:lnTo>
                <a:lnTo>
                  <a:pt x="226" y="178"/>
                </a:lnTo>
                <a:lnTo>
                  <a:pt x="230" y="167"/>
                </a:lnTo>
                <a:lnTo>
                  <a:pt x="232" y="155"/>
                </a:lnTo>
                <a:lnTo>
                  <a:pt x="232" y="14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39" name="Group 164">
            <a:extLst>
              <a:ext uri="{FF2B5EF4-FFF2-40B4-BE49-F238E27FC236}">
                <a16:creationId xmlns:a16="http://schemas.microsoft.com/office/drawing/2014/main" id="{6D433C9C-60E9-4C78-ADA1-FD36C6192374}"/>
              </a:ext>
            </a:extLst>
          </p:cNvPr>
          <p:cNvGrpSpPr>
            <a:grpSpLocks/>
          </p:cNvGrpSpPr>
          <p:nvPr>
            <p:custDataLst>
              <p:tags r:id="rId81"/>
            </p:custDataLst>
          </p:nvPr>
        </p:nvGrpSpPr>
        <p:grpSpPr bwMode="auto">
          <a:xfrm>
            <a:off x="2516903" y="2994619"/>
            <a:ext cx="355603" cy="400054"/>
            <a:chOff x="1486" y="2412"/>
            <a:chExt cx="244" cy="256"/>
          </a:xfrm>
          <a:solidFill>
            <a:srgbClr val="A8D5F0"/>
          </a:solidFill>
        </p:grpSpPr>
        <p:sp>
          <p:nvSpPr>
            <p:cNvPr id="140" name="Freeform 165">
              <a:extLst>
                <a:ext uri="{FF2B5EF4-FFF2-40B4-BE49-F238E27FC236}">
                  <a16:creationId xmlns:a16="http://schemas.microsoft.com/office/drawing/2014/main" id="{1257B966-16B4-45BE-9EED-C4E353DD1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" y="2457"/>
              <a:ext cx="18" cy="7"/>
            </a:xfrm>
            <a:custGeom>
              <a:avLst/>
              <a:gdLst>
                <a:gd name="T0" fmla="*/ 0 w 54"/>
                <a:gd name="T1" fmla="*/ 0 h 22"/>
                <a:gd name="T2" fmla="*/ 0 w 54"/>
                <a:gd name="T3" fmla="*/ 2 h 22"/>
                <a:gd name="T4" fmla="*/ 1 w 54"/>
                <a:gd name="T5" fmla="*/ 2 h 22"/>
                <a:gd name="T6" fmla="*/ 1 w 54"/>
                <a:gd name="T7" fmla="*/ 2 h 22"/>
                <a:gd name="T8" fmla="*/ 2 w 54"/>
                <a:gd name="T9" fmla="*/ 2 h 22"/>
                <a:gd name="T10" fmla="*/ 2 w 54"/>
                <a:gd name="T11" fmla="*/ 2 h 22"/>
                <a:gd name="T12" fmla="*/ 3 w 54"/>
                <a:gd name="T13" fmla="*/ 2 h 22"/>
                <a:gd name="T14" fmla="*/ 3 w 54"/>
                <a:gd name="T15" fmla="*/ 2 h 22"/>
                <a:gd name="T16" fmla="*/ 3 w 54"/>
                <a:gd name="T17" fmla="*/ 2 h 22"/>
                <a:gd name="T18" fmla="*/ 4 w 54"/>
                <a:gd name="T19" fmla="*/ 2 h 22"/>
                <a:gd name="T20" fmla="*/ 4 w 54"/>
                <a:gd name="T21" fmla="*/ 2 h 22"/>
                <a:gd name="T22" fmla="*/ 5 w 54"/>
                <a:gd name="T23" fmla="*/ 1 h 22"/>
                <a:gd name="T24" fmla="*/ 5 w 54"/>
                <a:gd name="T25" fmla="*/ 1 h 22"/>
                <a:gd name="T26" fmla="*/ 6 w 54"/>
                <a:gd name="T27" fmla="*/ 1 h 22"/>
                <a:gd name="T28" fmla="*/ 4 w 54"/>
                <a:gd name="T29" fmla="*/ 1 h 22"/>
                <a:gd name="T30" fmla="*/ 2 w 54"/>
                <a:gd name="T31" fmla="*/ 0 h 22"/>
                <a:gd name="T32" fmla="*/ 1 w 54"/>
                <a:gd name="T33" fmla="*/ 0 h 22"/>
                <a:gd name="T34" fmla="*/ 0 w 54"/>
                <a:gd name="T35" fmla="*/ 0 h 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4" h="22">
                  <a:moveTo>
                    <a:pt x="0" y="0"/>
                  </a:moveTo>
                  <a:lnTo>
                    <a:pt x="0" y="18"/>
                  </a:lnTo>
                  <a:lnTo>
                    <a:pt x="6" y="20"/>
                  </a:lnTo>
                  <a:lnTo>
                    <a:pt x="10" y="21"/>
                  </a:lnTo>
                  <a:lnTo>
                    <a:pt x="14" y="22"/>
                  </a:lnTo>
                  <a:lnTo>
                    <a:pt x="20" y="22"/>
                  </a:lnTo>
                  <a:lnTo>
                    <a:pt x="23" y="22"/>
                  </a:lnTo>
                  <a:lnTo>
                    <a:pt x="27" y="21"/>
                  </a:lnTo>
                  <a:lnTo>
                    <a:pt x="31" y="20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4" y="6"/>
                  </a:lnTo>
                  <a:lnTo>
                    <a:pt x="36" y="5"/>
                  </a:lnTo>
                  <a:lnTo>
                    <a:pt x="20" y="3"/>
                  </a:lnTo>
                  <a:lnTo>
                    <a:pt x="6" y="1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1" name="Freeform 166">
              <a:extLst>
                <a:ext uri="{FF2B5EF4-FFF2-40B4-BE49-F238E27FC236}">
                  <a16:creationId xmlns:a16="http://schemas.microsoft.com/office/drawing/2014/main" id="{FB2E8F64-20AA-490D-9AEA-A398AD8C4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2412"/>
              <a:ext cx="2" cy="8"/>
            </a:xfrm>
            <a:custGeom>
              <a:avLst/>
              <a:gdLst>
                <a:gd name="T0" fmla="*/ 1 w 6"/>
                <a:gd name="T1" fmla="*/ 3 h 24"/>
                <a:gd name="T2" fmla="*/ 1 w 6"/>
                <a:gd name="T3" fmla="*/ 0 h 24"/>
                <a:gd name="T4" fmla="*/ 0 w 6"/>
                <a:gd name="T5" fmla="*/ 0 h 24"/>
                <a:gd name="T6" fmla="*/ 0 w 6"/>
                <a:gd name="T7" fmla="*/ 0 h 24"/>
                <a:gd name="T8" fmla="*/ 0 w 6"/>
                <a:gd name="T9" fmla="*/ 1 h 24"/>
                <a:gd name="T10" fmla="*/ 0 w 6"/>
                <a:gd name="T11" fmla="*/ 1 h 24"/>
                <a:gd name="T12" fmla="*/ 0 w 6"/>
                <a:gd name="T13" fmla="*/ 2 h 24"/>
                <a:gd name="T14" fmla="*/ 0 w 6"/>
                <a:gd name="T15" fmla="*/ 2 h 24"/>
                <a:gd name="T16" fmla="*/ 0 w 6"/>
                <a:gd name="T17" fmla="*/ 3 h 24"/>
                <a:gd name="T18" fmla="*/ 1 w 6"/>
                <a:gd name="T19" fmla="*/ 3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" h="24">
                  <a:moveTo>
                    <a:pt x="6" y="24"/>
                  </a:moveTo>
                  <a:lnTo>
                    <a:pt x="6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4" y="23"/>
                  </a:lnTo>
                  <a:lnTo>
                    <a:pt x="6" y="24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2" name="Freeform 167">
              <a:extLst>
                <a:ext uri="{FF2B5EF4-FFF2-40B4-BE49-F238E27FC236}">
                  <a16:creationId xmlns:a16="http://schemas.microsoft.com/office/drawing/2014/main" id="{193B4BC9-CA14-4FA8-A8A1-3C6BE57F9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2438"/>
              <a:ext cx="8" cy="4"/>
            </a:xfrm>
            <a:custGeom>
              <a:avLst/>
              <a:gdLst>
                <a:gd name="T0" fmla="*/ 0 w 27"/>
                <a:gd name="T1" fmla="*/ 1 h 12"/>
                <a:gd name="T2" fmla="*/ 2 w 27"/>
                <a:gd name="T3" fmla="*/ 1 h 12"/>
                <a:gd name="T4" fmla="*/ 1 w 27"/>
                <a:gd name="T5" fmla="*/ 0 h 12"/>
                <a:gd name="T6" fmla="*/ 0 w 27"/>
                <a:gd name="T7" fmla="*/ 1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12">
                  <a:moveTo>
                    <a:pt x="0" y="12"/>
                  </a:moveTo>
                  <a:lnTo>
                    <a:pt x="27" y="12"/>
                  </a:lnTo>
                  <a:lnTo>
                    <a:pt x="14" y="0"/>
                  </a:lnTo>
                  <a:lnTo>
                    <a:pt x="0" y="12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3" name="Freeform 168">
              <a:extLst>
                <a:ext uri="{FF2B5EF4-FFF2-40B4-BE49-F238E27FC236}">
                  <a16:creationId xmlns:a16="http://schemas.microsoft.com/office/drawing/2014/main" id="{3D80E548-3C84-4687-8C8F-957530429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" y="2444"/>
              <a:ext cx="244" cy="224"/>
            </a:xfrm>
            <a:custGeom>
              <a:avLst/>
              <a:gdLst>
                <a:gd name="T0" fmla="*/ 1 w 743"/>
                <a:gd name="T1" fmla="*/ 23 h 672"/>
                <a:gd name="T2" fmla="*/ 5 w 743"/>
                <a:gd name="T3" fmla="*/ 30 h 672"/>
                <a:gd name="T4" fmla="*/ 13 w 743"/>
                <a:gd name="T5" fmla="*/ 33 h 672"/>
                <a:gd name="T6" fmla="*/ 18 w 743"/>
                <a:gd name="T7" fmla="*/ 35 h 672"/>
                <a:gd name="T8" fmla="*/ 21 w 743"/>
                <a:gd name="T9" fmla="*/ 38 h 672"/>
                <a:gd name="T10" fmla="*/ 32 w 743"/>
                <a:gd name="T11" fmla="*/ 42 h 672"/>
                <a:gd name="T12" fmla="*/ 31 w 743"/>
                <a:gd name="T13" fmla="*/ 47 h 672"/>
                <a:gd name="T14" fmla="*/ 33 w 743"/>
                <a:gd name="T15" fmla="*/ 57 h 672"/>
                <a:gd name="T16" fmla="*/ 33 w 743"/>
                <a:gd name="T17" fmla="*/ 59 h 672"/>
                <a:gd name="T18" fmla="*/ 33 w 743"/>
                <a:gd name="T19" fmla="*/ 63 h 672"/>
                <a:gd name="T20" fmla="*/ 35 w 743"/>
                <a:gd name="T21" fmla="*/ 69 h 672"/>
                <a:gd name="T22" fmla="*/ 40 w 743"/>
                <a:gd name="T23" fmla="*/ 73 h 672"/>
                <a:gd name="T24" fmla="*/ 45 w 743"/>
                <a:gd name="T25" fmla="*/ 75 h 672"/>
                <a:gd name="T26" fmla="*/ 50 w 743"/>
                <a:gd name="T27" fmla="*/ 73 h 672"/>
                <a:gd name="T28" fmla="*/ 55 w 743"/>
                <a:gd name="T29" fmla="*/ 69 h 672"/>
                <a:gd name="T30" fmla="*/ 56 w 743"/>
                <a:gd name="T31" fmla="*/ 65 h 672"/>
                <a:gd name="T32" fmla="*/ 52 w 743"/>
                <a:gd name="T33" fmla="*/ 52 h 672"/>
                <a:gd name="T34" fmla="*/ 62 w 743"/>
                <a:gd name="T35" fmla="*/ 56 h 672"/>
                <a:gd name="T36" fmla="*/ 65 w 743"/>
                <a:gd name="T37" fmla="*/ 53 h 672"/>
                <a:gd name="T38" fmla="*/ 70 w 743"/>
                <a:gd name="T39" fmla="*/ 49 h 672"/>
                <a:gd name="T40" fmla="*/ 72 w 743"/>
                <a:gd name="T41" fmla="*/ 49 h 672"/>
                <a:gd name="T42" fmla="*/ 74 w 743"/>
                <a:gd name="T43" fmla="*/ 48 h 672"/>
                <a:gd name="T44" fmla="*/ 72 w 743"/>
                <a:gd name="T45" fmla="*/ 36 h 672"/>
                <a:gd name="T46" fmla="*/ 77 w 743"/>
                <a:gd name="T47" fmla="*/ 33 h 672"/>
                <a:gd name="T48" fmla="*/ 77 w 743"/>
                <a:gd name="T49" fmla="*/ 28 h 672"/>
                <a:gd name="T50" fmla="*/ 78 w 743"/>
                <a:gd name="T51" fmla="*/ 26 h 672"/>
                <a:gd name="T52" fmla="*/ 78 w 743"/>
                <a:gd name="T53" fmla="*/ 24 h 672"/>
                <a:gd name="T54" fmla="*/ 76 w 743"/>
                <a:gd name="T55" fmla="*/ 22 h 672"/>
                <a:gd name="T56" fmla="*/ 74 w 743"/>
                <a:gd name="T57" fmla="*/ 19 h 672"/>
                <a:gd name="T58" fmla="*/ 72 w 743"/>
                <a:gd name="T59" fmla="*/ 16 h 672"/>
                <a:gd name="T60" fmla="*/ 69 w 743"/>
                <a:gd name="T61" fmla="*/ 17 h 672"/>
                <a:gd name="T62" fmla="*/ 68 w 743"/>
                <a:gd name="T63" fmla="*/ 15 h 672"/>
                <a:gd name="T64" fmla="*/ 65 w 743"/>
                <a:gd name="T65" fmla="*/ 13 h 672"/>
                <a:gd name="T66" fmla="*/ 63 w 743"/>
                <a:gd name="T67" fmla="*/ 11 h 672"/>
                <a:gd name="T68" fmla="*/ 58 w 743"/>
                <a:gd name="T69" fmla="*/ 8 h 672"/>
                <a:gd name="T70" fmla="*/ 53 w 743"/>
                <a:gd name="T71" fmla="*/ 10 h 672"/>
                <a:gd name="T72" fmla="*/ 51 w 743"/>
                <a:gd name="T73" fmla="*/ 11 h 672"/>
                <a:gd name="T74" fmla="*/ 47 w 743"/>
                <a:gd name="T75" fmla="*/ 13 h 672"/>
                <a:gd name="T76" fmla="*/ 45 w 743"/>
                <a:gd name="T77" fmla="*/ 12 h 672"/>
                <a:gd name="T78" fmla="*/ 42 w 743"/>
                <a:gd name="T79" fmla="*/ 11 h 672"/>
                <a:gd name="T80" fmla="*/ 39 w 743"/>
                <a:gd name="T81" fmla="*/ 9 h 672"/>
                <a:gd name="T82" fmla="*/ 34 w 743"/>
                <a:gd name="T83" fmla="*/ 9 h 672"/>
                <a:gd name="T84" fmla="*/ 32 w 743"/>
                <a:gd name="T85" fmla="*/ 10 h 672"/>
                <a:gd name="T86" fmla="*/ 27 w 743"/>
                <a:gd name="T87" fmla="*/ 10 h 672"/>
                <a:gd name="T88" fmla="*/ 25 w 743"/>
                <a:gd name="T89" fmla="*/ 6 h 672"/>
                <a:gd name="T90" fmla="*/ 19 w 743"/>
                <a:gd name="T91" fmla="*/ 2 h 672"/>
                <a:gd name="T92" fmla="*/ 16 w 743"/>
                <a:gd name="T93" fmla="*/ 1 h 672"/>
                <a:gd name="T94" fmla="*/ 15 w 743"/>
                <a:gd name="T95" fmla="*/ 5 h 672"/>
                <a:gd name="T96" fmla="*/ 13 w 743"/>
                <a:gd name="T97" fmla="*/ 8 h 672"/>
                <a:gd name="T98" fmla="*/ 13 w 743"/>
                <a:gd name="T99" fmla="*/ 15 h 672"/>
                <a:gd name="T100" fmla="*/ 11 w 743"/>
                <a:gd name="T101" fmla="*/ 22 h 672"/>
                <a:gd name="T102" fmla="*/ 10 w 743"/>
                <a:gd name="T103" fmla="*/ 21 h 672"/>
                <a:gd name="T104" fmla="*/ 8 w 743"/>
                <a:gd name="T105" fmla="*/ 20 h 672"/>
                <a:gd name="T106" fmla="*/ 6 w 743"/>
                <a:gd name="T107" fmla="*/ 19 h 672"/>
                <a:gd name="T108" fmla="*/ 6 w 743"/>
                <a:gd name="T109" fmla="*/ 13 h 672"/>
                <a:gd name="T110" fmla="*/ 8 w 743"/>
                <a:gd name="T111" fmla="*/ 7 h 672"/>
                <a:gd name="T112" fmla="*/ 11 w 743"/>
                <a:gd name="T113" fmla="*/ 2 h 672"/>
                <a:gd name="T114" fmla="*/ 6 w 743"/>
                <a:gd name="T115" fmla="*/ 3 h 672"/>
                <a:gd name="T116" fmla="*/ 2 w 743"/>
                <a:gd name="T117" fmla="*/ 8 h 672"/>
                <a:gd name="T118" fmla="*/ 0 w 743"/>
                <a:gd name="T119" fmla="*/ 13 h 6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43" h="672">
                  <a:moveTo>
                    <a:pt x="0" y="143"/>
                  </a:moveTo>
                  <a:lnTo>
                    <a:pt x="0" y="160"/>
                  </a:lnTo>
                  <a:lnTo>
                    <a:pt x="2" y="177"/>
                  </a:lnTo>
                  <a:lnTo>
                    <a:pt x="5" y="194"/>
                  </a:lnTo>
                  <a:lnTo>
                    <a:pt x="9" y="208"/>
                  </a:lnTo>
                  <a:lnTo>
                    <a:pt x="15" y="222"/>
                  </a:lnTo>
                  <a:lnTo>
                    <a:pt x="22" y="235"/>
                  </a:lnTo>
                  <a:lnTo>
                    <a:pt x="29" y="246"/>
                  </a:lnTo>
                  <a:lnTo>
                    <a:pt x="39" y="257"/>
                  </a:lnTo>
                  <a:lnTo>
                    <a:pt x="50" y="266"/>
                  </a:lnTo>
                  <a:lnTo>
                    <a:pt x="61" y="274"/>
                  </a:lnTo>
                  <a:lnTo>
                    <a:pt x="74" y="280"/>
                  </a:lnTo>
                  <a:lnTo>
                    <a:pt x="89" y="286"/>
                  </a:lnTo>
                  <a:lnTo>
                    <a:pt x="104" y="291"/>
                  </a:lnTo>
                  <a:lnTo>
                    <a:pt x="121" y="294"/>
                  </a:lnTo>
                  <a:lnTo>
                    <a:pt x="139" y="296"/>
                  </a:lnTo>
                  <a:lnTo>
                    <a:pt x="159" y="297"/>
                  </a:lnTo>
                  <a:lnTo>
                    <a:pt x="160" y="302"/>
                  </a:lnTo>
                  <a:lnTo>
                    <a:pt x="162" y="309"/>
                  </a:lnTo>
                  <a:lnTo>
                    <a:pt x="166" y="316"/>
                  </a:lnTo>
                  <a:lnTo>
                    <a:pt x="171" y="323"/>
                  </a:lnTo>
                  <a:lnTo>
                    <a:pt x="177" y="331"/>
                  </a:lnTo>
                  <a:lnTo>
                    <a:pt x="184" y="337"/>
                  </a:lnTo>
                  <a:lnTo>
                    <a:pt x="191" y="342"/>
                  </a:lnTo>
                  <a:lnTo>
                    <a:pt x="198" y="346"/>
                  </a:lnTo>
                  <a:lnTo>
                    <a:pt x="311" y="346"/>
                  </a:lnTo>
                  <a:lnTo>
                    <a:pt x="308" y="357"/>
                  </a:lnTo>
                  <a:lnTo>
                    <a:pt x="305" y="365"/>
                  </a:lnTo>
                  <a:lnTo>
                    <a:pt x="300" y="372"/>
                  </a:lnTo>
                  <a:lnTo>
                    <a:pt x="296" y="379"/>
                  </a:lnTo>
                  <a:lnTo>
                    <a:pt x="292" y="385"/>
                  </a:lnTo>
                  <a:lnTo>
                    <a:pt x="288" y="391"/>
                  </a:lnTo>
                  <a:lnTo>
                    <a:pt x="286" y="399"/>
                  </a:lnTo>
                  <a:lnTo>
                    <a:pt x="285" y="408"/>
                  </a:lnTo>
                  <a:lnTo>
                    <a:pt x="286" y="420"/>
                  </a:lnTo>
                  <a:lnTo>
                    <a:pt x="289" y="435"/>
                  </a:lnTo>
                  <a:lnTo>
                    <a:pt x="293" y="451"/>
                  </a:lnTo>
                  <a:lnTo>
                    <a:pt x="298" y="467"/>
                  </a:lnTo>
                  <a:lnTo>
                    <a:pt x="307" y="495"/>
                  </a:lnTo>
                  <a:lnTo>
                    <a:pt x="311" y="513"/>
                  </a:lnTo>
                  <a:lnTo>
                    <a:pt x="310" y="517"/>
                  </a:lnTo>
                  <a:lnTo>
                    <a:pt x="309" y="522"/>
                  </a:lnTo>
                  <a:lnTo>
                    <a:pt x="307" y="526"/>
                  </a:lnTo>
                  <a:lnTo>
                    <a:pt x="305" y="531"/>
                  </a:lnTo>
                  <a:lnTo>
                    <a:pt x="303" y="535"/>
                  </a:lnTo>
                  <a:lnTo>
                    <a:pt x="300" y="540"/>
                  </a:lnTo>
                  <a:lnTo>
                    <a:pt x="298" y="544"/>
                  </a:lnTo>
                  <a:lnTo>
                    <a:pt x="298" y="549"/>
                  </a:lnTo>
                  <a:lnTo>
                    <a:pt x="299" y="557"/>
                  </a:lnTo>
                  <a:lnTo>
                    <a:pt x="302" y="566"/>
                  </a:lnTo>
                  <a:lnTo>
                    <a:pt x="305" y="577"/>
                  </a:lnTo>
                  <a:lnTo>
                    <a:pt x="309" y="587"/>
                  </a:lnTo>
                  <a:lnTo>
                    <a:pt x="315" y="597"/>
                  </a:lnTo>
                  <a:lnTo>
                    <a:pt x="321" y="607"/>
                  </a:lnTo>
                  <a:lnTo>
                    <a:pt x="328" y="617"/>
                  </a:lnTo>
                  <a:lnTo>
                    <a:pt x="337" y="627"/>
                  </a:lnTo>
                  <a:lnTo>
                    <a:pt x="344" y="637"/>
                  </a:lnTo>
                  <a:lnTo>
                    <a:pt x="353" y="645"/>
                  </a:lnTo>
                  <a:lnTo>
                    <a:pt x="362" y="653"/>
                  </a:lnTo>
                  <a:lnTo>
                    <a:pt x="371" y="659"/>
                  </a:lnTo>
                  <a:lnTo>
                    <a:pt x="379" y="664"/>
                  </a:lnTo>
                  <a:lnTo>
                    <a:pt x="388" y="669"/>
                  </a:lnTo>
                  <a:lnTo>
                    <a:pt x="397" y="671"/>
                  </a:lnTo>
                  <a:lnTo>
                    <a:pt x="405" y="672"/>
                  </a:lnTo>
                  <a:lnTo>
                    <a:pt x="415" y="671"/>
                  </a:lnTo>
                  <a:lnTo>
                    <a:pt x="424" y="670"/>
                  </a:lnTo>
                  <a:lnTo>
                    <a:pt x="435" y="667"/>
                  </a:lnTo>
                  <a:lnTo>
                    <a:pt x="445" y="663"/>
                  </a:lnTo>
                  <a:lnTo>
                    <a:pt x="455" y="658"/>
                  </a:lnTo>
                  <a:lnTo>
                    <a:pt x="465" y="653"/>
                  </a:lnTo>
                  <a:lnTo>
                    <a:pt x="475" y="647"/>
                  </a:lnTo>
                  <a:lnTo>
                    <a:pt x="484" y="641"/>
                  </a:lnTo>
                  <a:lnTo>
                    <a:pt x="493" y="634"/>
                  </a:lnTo>
                  <a:lnTo>
                    <a:pt x="500" y="627"/>
                  </a:lnTo>
                  <a:lnTo>
                    <a:pt x="507" y="619"/>
                  </a:lnTo>
                  <a:lnTo>
                    <a:pt x="512" y="612"/>
                  </a:lnTo>
                  <a:lnTo>
                    <a:pt x="518" y="605"/>
                  </a:lnTo>
                  <a:lnTo>
                    <a:pt x="521" y="599"/>
                  </a:lnTo>
                  <a:lnTo>
                    <a:pt x="523" y="592"/>
                  </a:lnTo>
                  <a:lnTo>
                    <a:pt x="524" y="586"/>
                  </a:lnTo>
                  <a:lnTo>
                    <a:pt x="518" y="574"/>
                  </a:lnTo>
                  <a:lnTo>
                    <a:pt x="504" y="551"/>
                  </a:lnTo>
                  <a:lnTo>
                    <a:pt x="487" y="528"/>
                  </a:lnTo>
                  <a:lnTo>
                    <a:pt x="477" y="513"/>
                  </a:lnTo>
                  <a:lnTo>
                    <a:pt x="477" y="469"/>
                  </a:lnTo>
                  <a:lnTo>
                    <a:pt x="504" y="469"/>
                  </a:lnTo>
                  <a:lnTo>
                    <a:pt x="518" y="476"/>
                  </a:lnTo>
                  <a:lnTo>
                    <a:pt x="541" y="484"/>
                  </a:lnTo>
                  <a:lnTo>
                    <a:pt x="564" y="493"/>
                  </a:lnTo>
                  <a:lnTo>
                    <a:pt x="577" y="500"/>
                  </a:lnTo>
                  <a:lnTo>
                    <a:pt x="578" y="496"/>
                  </a:lnTo>
                  <a:lnTo>
                    <a:pt x="580" y="493"/>
                  </a:lnTo>
                  <a:lnTo>
                    <a:pt x="584" y="489"/>
                  </a:lnTo>
                  <a:lnTo>
                    <a:pt x="589" y="485"/>
                  </a:lnTo>
                  <a:lnTo>
                    <a:pt x="600" y="477"/>
                  </a:lnTo>
                  <a:lnTo>
                    <a:pt x="614" y="469"/>
                  </a:lnTo>
                  <a:lnTo>
                    <a:pt x="629" y="461"/>
                  </a:lnTo>
                  <a:lnTo>
                    <a:pt x="642" y="453"/>
                  </a:lnTo>
                  <a:lnTo>
                    <a:pt x="647" y="449"/>
                  </a:lnTo>
                  <a:lnTo>
                    <a:pt x="652" y="445"/>
                  </a:lnTo>
                  <a:lnTo>
                    <a:pt x="655" y="442"/>
                  </a:lnTo>
                  <a:lnTo>
                    <a:pt x="657" y="438"/>
                  </a:lnTo>
                  <a:lnTo>
                    <a:pt x="662" y="440"/>
                  </a:lnTo>
                  <a:lnTo>
                    <a:pt x="666" y="441"/>
                  </a:lnTo>
                  <a:lnTo>
                    <a:pt x="669" y="441"/>
                  </a:lnTo>
                  <a:lnTo>
                    <a:pt x="674" y="441"/>
                  </a:lnTo>
                  <a:lnTo>
                    <a:pt x="677" y="440"/>
                  </a:lnTo>
                  <a:lnTo>
                    <a:pt x="679" y="439"/>
                  </a:lnTo>
                  <a:lnTo>
                    <a:pt x="681" y="437"/>
                  </a:lnTo>
                  <a:lnTo>
                    <a:pt x="685" y="435"/>
                  </a:lnTo>
                  <a:lnTo>
                    <a:pt x="691" y="424"/>
                  </a:lnTo>
                  <a:lnTo>
                    <a:pt x="697" y="414"/>
                  </a:lnTo>
                  <a:lnTo>
                    <a:pt x="657" y="339"/>
                  </a:lnTo>
                  <a:lnTo>
                    <a:pt x="661" y="334"/>
                  </a:lnTo>
                  <a:lnTo>
                    <a:pt x="666" y="327"/>
                  </a:lnTo>
                  <a:lnTo>
                    <a:pt x="674" y="320"/>
                  </a:lnTo>
                  <a:lnTo>
                    <a:pt x="681" y="313"/>
                  </a:lnTo>
                  <a:lnTo>
                    <a:pt x="690" y="306"/>
                  </a:lnTo>
                  <a:lnTo>
                    <a:pt x="700" y="299"/>
                  </a:lnTo>
                  <a:lnTo>
                    <a:pt x="709" y="294"/>
                  </a:lnTo>
                  <a:lnTo>
                    <a:pt x="717" y="291"/>
                  </a:lnTo>
                  <a:lnTo>
                    <a:pt x="715" y="275"/>
                  </a:lnTo>
                  <a:lnTo>
                    <a:pt x="714" y="263"/>
                  </a:lnTo>
                  <a:lnTo>
                    <a:pt x="713" y="258"/>
                  </a:lnTo>
                  <a:lnTo>
                    <a:pt x="714" y="253"/>
                  </a:lnTo>
                  <a:lnTo>
                    <a:pt x="714" y="248"/>
                  </a:lnTo>
                  <a:lnTo>
                    <a:pt x="717" y="241"/>
                  </a:lnTo>
                  <a:lnTo>
                    <a:pt x="720" y="241"/>
                  </a:lnTo>
                  <a:lnTo>
                    <a:pt x="723" y="239"/>
                  </a:lnTo>
                  <a:lnTo>
                    <a:pt x="726" y="235"/>
                  </a:lnTo>
                  <a:lnTo>
                    <a:pt x="730" y="231"/>
                  </a:lnTo>
                  <a:lnTo>
                    <a:pt x="737" y="223"/>
                  </a:lnTo>
                  <a:lnTo>
                    <a:pt x="743" y="216"/>
                  </a:lnTo>
                  <a:lnTo>
                    <a:pt x="735" y="215"/>
                  </a:lnTo>
                  <a:lnTo>
                    <a:pt x="728" y="213"/>
                  </a:lnTo>
                  <a:lnTo>
                    <a:pt x="721" y="210"/>
                  </a:lnTo>
                  <a:lnTo>
                    <a:pt x="714" y="207"/>
                  </a:lnTo>
                  <a:lnTo>
                    <a:pt x="709" y="204"/>
                  </a:lnTo>
                  <a:lnTo>
                    <a:pt x="703" y="200"/>
                  </a:lnTo>
                  <a:lnTo>
                    <a:pt x="700" y="196"/>
                  </a:lnTo>
                  <a:lnTo>
                    <a:pt x="696" y="191"/>
                  </a:lnTo>
                  <a:lnTo>
                    <a:pt x="692" y="186"/>
                  </a:lnTo>
                  <a:lnTo>
                    <a:pt x="690" y="181"/>
                  </a:lnTo>
                  <a:lnTo>
                    <a:pt x="688" y="174"/>
                  </a:lnTo>
                  <a:lnTo>
                    <a:pt x="686" y="168"/>
                  </a:lnTo>
                  <a:lnTo>
                    <a:pt x="684" y="156"/>
                  </a:lnTo>
                  <a:lnTo>
                    <a:pt x="684" y="143"/>
                  </a:lnTo>
                  <a:lnTo>
                    <a:pt x="679" y="143"/>
                  </a:lnTo>
                  <a:lnTo>
                    <a:pt x="675" y="144"/>
                  </a:lnTo>
                  <a:lnTo>
                    <a:pt x="670" y="145"/>
                  </a:lnTo>
                  <a:lnTo>
                    <a:pt x="667" y="146"/>
                  </a:lnTo>
                  <a:lnTo>
                    <a:pt x="662" y="150"/>
                  </a:lnTo>
                  <a:lnTo>
                    <a:pt x="657" y="155"/>
                  </a:lnTo>
                  <a:lnTo>
                    <a:pt x="646" y="154"/>
                  </a:lnTo>
                  <a:lnTo>
                    <a:pt x="639" y="152"/>
                  </a:lnTo>
                  <a:lnTo>
                    <a:pt x="636" y="150"/>
                  </a:lnTo>
                  <a:lnTo>
                    <a:pt x="634" y="148"/>
                  </a:lnTo>
                  <a:lnTo>
                    <a:pt x="632" y="146"/>
                  </a:lnTo>
                  <a:lnTo>
                    <a:pt x="631" y="144"/>
                  </a:lnTo>
                  <a:lnTo>
                    <a:pt x="630" y="134"/>
                  </a:lnTo>
                  <a:lnTo>
                    <a:pt x="630" y="124"/>
                  </a:lnTo>
                  <a:lnTo>
                    <a:pt x="624" y="124"/>
                  </a:lnTo>
                  <a:lnTo>
                    <a:pt x="618" y="121"/>
                  </a:lnTo>
                  <a:lnTo>
                    <a:pt x="610" y="119"/>
                  </a:lnTo>
                  <a:lnTo>
                    <a:pt x="602" y="115"/>
                  </a:lnTo>
                  <a:lnTo>
                    <a:pt x="595" y="111"/>
                  </a:lnTo>
                  <a:lnTo>
                    <a:pt x="589" y="106"/>
                  </a:lnTo>
                  <a:lnTo>
                    <a:pt x="587" y="103"/>
                  </a:lnTo>
                  <a:lnTo>
                    <a:pt x="585" y="100"/>
                  </a:lnTo>
                  <a:lnTo>
                    <a:pt x="584" y="97"/>
                  </a:lnTo>
                  <a:lnTo>
                    <a:pt x="584" y="93"/>
                  </a:lnTo>
                  <a:lnTo>
                    <a:pt x="587" y="83"/>
                  </a:lnTo>
                  <a:lnTo>
                    <a:pt x="590" y="69"/>
                  </a:lnTo>
                  <a:lnTo>
                    <a:pt x="544" y="69"/>
                  </a:lnTo>
                  <a:lnTo>
                    <a:pt x="536" y="75"/>
                  </a:lnTo>
                  <a:lnTo>
                    <a:pt x="530" y="80"/>
                  </a:lnTo>
                  <a:lnTo>
                    <a:pt x="523" y="83"/>
                  </a:lnTo>
                  <a:lnTo>
                    <a:pt x="518" y="85"/>
                  </a:lnTo>
                  <a:lnTo>
                    <a:pt x="505" y="87"/>
                  </a:lnTo>
                  <a:lnTo>
                    <a:pt x="490" y="87"/>
                  </a:lnTo>
                  <a:lnTo>
                    <a:pt x="485" y="88"/>
                  </a:lnTo>
                  <a:lnTo>
                    <a:pt x="478" y="92"/>
                  </a:lnTo>
                  <a:lnTo>
                    <a:pt x="475" y="94"/>
                  </a:lnTo>
                  <a:lnTo>
                    <a:pt x="473" y="97"/>
                  </a:lnTo>
                  <a:lnTo>
                    <a:pt x="472" y="101"/>
                  </a:lnTo>
                  <a:lnTo>
                    <a:pt x="471" y="105"/>
                  </a:lnTo>
                  <a:lnTo>
                    <a:pt x="457" y="111"/>
                  </a:lnTo>
                  <a:lnTo>
                    <a:pt x="444" y="117"/>
                  </a:lnTo>
                  <a:lnTo>
                    <a:pt x="439" y="117"/>
                  </a:lnTo>
                  <a:lnTo>
                    <a:pt x="434" y="116"/>
                  </a:lnTo>
                  <a:lnTo>
                    <a:pt x="430" y="115"/>
                  </a:lnTo>
                  <a:lnTo>
                    <a:pt x="426" y="113"/>
                  </a:lnTo>
                  <a:lnTo>
                    <a:pt x="422" y="110"/>
                  </a:lnTo>
                  <a:lnTo>
                    <a:pt x="420" y="107"/>
                  </a:lnTo>
                  <a:lnTo>
                    <a:pt x="418" y="104"/>
                  </a:lnTo>
                  <a:lnTo>
                    <a:pt x="418" y="99"/>
                  </a:lnTo>
                  <a:lnTo>
                    <a:pt x="410" y="103"/>
                  </a:lnTo>
                  <a:lnTo>
                    <a:pt x="404" y="104"/>
                  </a:lnTo>
                  <a:lnTo>
                    <a:pt x="398" y="104"/>
                  </a:lnTo>
                  <a:lnTo>
                    <a:pt x="393" y="102"/>
                  </a:lnTo>
                  <a:lnTo>
                    <a:pt x="388" y="98"/>
                  </a:lnTo>
                  <a:lnTo>
                    <a:pt x="384" y="93"/>
                  </a:lnTo>
                  <a:lnTo>
                    <a:pt x="381" y="88"/>
                  </a:lnTo>
                  <a:lnTo>
                    <a:pt x="378" y="81"/>
                  </a:lnTo>
                  <a:lnTo>
                    <a:pt x="359" y="83"/>
                  </a:lnTo>
                  <a:lnTo>
                    <a:pt x="340" y="86"/>
                  </a:lnTo>
                  <a:lnTo>
                    <a:pt x="331" y="86"/>
                  </a:lnTo>
                  <a:lnTo>
                    <a:pt x="323" y="86"/>
                  </a:lnTo>
                  <a:lnTo>
                    <a:pt x="320" y="86"/>
                  </a:lnTo>
                  <a:lnTo>
                    <a:pt x="317" y="85"/>
                  </a:lnTo>
                  <a:lnTo>
                    <a:pt x="314" y="83"/>
                  </a:lnTo>
                  <a:lnTo>
                    <a:pt x="311" y="81"/>
                  </a:lnTo>
                  <a:lnTo>
                    <a:pt x="305" y="86"/>
                  </a:lnTo>
                  <a:lnTo>
                    <a:pt x="298" y="89"/>
                  </a:lnTo>
                  <a:lnTo>
                    <a:pt x="291" y="92"/>
                  </a:lnTo>
                  <a:lnTo>
                    <a:pt x="285" y="93"/>
                  </a:lnTo>
                  <a:lnTo>
                    <a:pt x="275" y="93"/>
                  </a:lnTo>
                  <a:lnTo>
                    <a:pt x="265" y="93"/>
                  </a:lnTo>
                  <a:lnTo>
                    <a:pt x="258" y="93"/>
                  </a:lnTo>
                  <a:lnTo>
                    <a:pt x="252" y="93"/>
                  </a:lnTo>
                  <a:lnTo>
                    <a:pt x="251" y="83"/>
                  </a:lnTo>
                  <a:lnTo>
                    <a:pt x="249" y="73"/>
                  </a:lnTo>
                  <a:lnTo>
                    <a:pt x="244" y="65"/>
                  </a:lnTo>
                  <a:lnTo>
                    <a:pt x="240" y="58"/>
                  </a:lnTo>
                  <a:lnTo>
                    <a:pt x="233" y="52"/>
                  </a:lnTo>
                  <a:lnTo>
                    <a:pt x="227" y="47"/>
                  </a:lnTo>
                  <a:lnTo>
                    <a:pt x="219" y="42"/>
                  </a:lnTo>
                  <a:lnTo>
                    <a:pt x="211" y="38"/>
                  </a:lnTo>
                  <a:lnTo>
                    <a:pt x="195" y="30"/>
                  </a:lnTo>
                  <a:lnTo>
                    <a:pt x="179" y="22"/>
                  </a:lnTo>
                  <a:lnTo>
                    <a:pt x="171" y="18"/>
                  </a:lnTo>
                  <a:lnTo>
                    <a:pt x="164" y="13"/>
                  </a:lnTo>
                  <a:lnTo>
                    <a:pt x="158" y="7"/>
                  </a:lnTo>
                  <a:lnTo>
                    <a:pt x="152" y="0"/>
                  </a:lnTo>
                  <a:lnTo>
                    <a:pt x="148" y="10"/>
                  </a:lnTo>
                  <a:lnTo>
                    <a:pt x="146" y="20"/>
                  </a:lnTo>
                  <a:lnTo>
                    <a:pt x="146" y="31"/>
                  </a:lnTo>
                  <a:lnTo>
                    <a:pt x="146" y="44"/>
                  </a:lnTo>
                  <a:lnTo>
                    <a:pt x="140" y="44"/>
                  </a:lnTo>
                  <a:lnTo>
                    <a:pt x="136" y="46"/>
                  </a:lnTo>
                  <a:lnTo>
                    <a:pt x="131" y="49"/>
                  </a:lnTo>
                  <a:lnTo>
                    <a:pt x="127" y="52"/>
                  </a:lnTo>
                  <a:lnTo>
                    <a:pt x="124" y="57"/>
                  </a:lnTo>
                  <a:lnTo>
                    <a:pt x="121" y="62"/>
                  </a:lnTo>
                  <a:lnTo>
                    <a:pt x="119" y="69"/>
                  </a:lnTo>
                  <a:lnTo>
                    <a:pt x="119" y="75"/>
                  </a:lnTo>
                  <a:lnTo>
                    <a:pt x="119" y="96"/>
                  </a:lnTo>
                  <a:lnTo>
                    <a:pt x="119" y="108"/>
                  </a:lnTo>
                  <a:lnTo>
                    <a:pt x="119" y="118"/>
                  </a:lnTo>
                  <a:lnTo>
                    <a:pt x="119" y="137"/>
                  </a:lnTo>
                  <a:lnTo>
                    <a:pt x="116" y="150"/>
                  </a:lnTo>
                  <a:lnTo>
                    <a:pt x="109" y="169"/>
                  </a:lnTo>
                  <a:lnTo>
                    <a:pt x="107" y="180"/>
                  </a:lnTo>
                  <a:lnTo>
                    <a:pt x="105" y="188"/>
                  </a:lnTo>
                  <a:lnTo>
                    <a:pt x="104" y="194"/>
                  </a:lnTo>
                  <a:lnTo>
                    <a:pt x="105" y="198"/>
                  </a:lnTo>
                  <a:lnTo>
                    <a:pt x="99" y="197"/>
                  </a:lnTo>
                  <a:lnTo>
                    <a:pt x="93" y="194"/>
                  </a:lnTo>
                  <a:lnTo>
                    <a:pt x="90" y="193"/>
                  </a:lnTo>
                  <a:lnTo>
                    <a:pt x="87" y="190"/>
                  </a:lnTo>
                  <a:lnTo>
                    <a:pt x="86" y="188"/>
                  </a:lnTo>
                  <a:lnTo>
                    <a:pt x="85" y="186"/>
                  </a:lnTo>
                  <a:lnTo>
                    <a:pt x="80" y="186"/>
                  </a:lnTo>
                  <a:lnTo>
                    <a:pt x="74" y="185"/>
                  </a:lnTo>
                  <a:lnTo>
                    <a:pt x="70" y="184"/>
                  </a:lnTo>
                  <a:lnTo>
                    <a:pt x="67" y="182"/>
                  </a:lnTo>
                  <a:lnTo>
                    <a:pt x="63" y="179"/>
                  </a:lnTo>
                  <a:lnTo>
                    <a:pt x="60" y="176"/>
                  </a:lnTo>
                  <a:lnTo>
                    <a:pt x="58" y="173"/>
                  </a:lnTo>
                  <a:lnTo>
                    <a:pt x="57" y="169"/>
                  </a:lnTo>
                  <a:lnTo>
                    <a:pt x="54" y="161"/>
                  </a:lnTo>
                  <a:lnTo>
                    <a:pt x="52" y="152"/>
                  </a:lnTo>
                  <a:lnTo>
                    <a:pt x="52" y="142"/>
                  </a:lnTo>
                  <a:lnTo>
                    <a:pt x="52" y="131"/>
                  </a:lnTo>
                  <a:lnTo>
                    <a:pt x="52" y="119"/>
                  </a:lnTo>
                  <a:lnTo>
                    <a:pt x="54" y="109"/>
                  </a:lnTo>
                  <a:lnTo>
                    <a:pt x="56" y="100"/>
                  </a:lnTo>
                  <a:lnTo>
                    <a:pt x="59" y="91"/>
                  </a:lnTo>
                  <a:lnTo>
                    <a:pt x="65" y="76"/>
                  </a:lnTo>
                  <a:lnTo>
                    <a:pt x="73" y="61"/>
                  </a:lnTo>
                  <a:lnTo>
                    <a:pt x="81" y="49"/>
                  </a:lnTo>
                  <a:lnTo>
                    <a:pt x="89" y="36"/>
                  </a:lnTo>
                  <a:lnTo>
                    <a:pt x="92" y="29"/>
                  </a:lnTo>
                  <a:lnTo>
                    <a:pt x="95" y="22"/>
                  </a:lnTo>
                  <a:lnTo>
                    <a:pt x="97" y="15"/>
                  </a:lnTo>
                  <a:lnTo>
                    <a:pt x="98" y="7"/>
                  </a:lnTo>
                  <a:lnTo>
                    <a:pt x="85" y="12"/>
                  </a:lnTo>
                  <a:lnTo>
                    <a:pt x="73" y="18"/>
                  </a:lnTo>
                  <a:lnTo>
                    <a:pt x="62" y="24"/>
                  </a:lnTo>
                  <a:lnTo>
                    <a:pt x="52" y="30"/>
                  </a:lnTo>
                  <a:lnTo>
                    <a:pt x="43" y="37"/>
                  </a:lnTo>
                  <a:lnTo>
                    <a:pt x="35" y="44"/>
                  </a:lnTo>
                  <a:lnTo>
                    <a:pt x="28" y="52"/>
                  </a:lnTo>
                  <a:lnTo>
                    <a:pt x="22" y="60"/>
                  </a:lnTo>
                  <a:lnTo>
                    <a:pt x="16" y="70"/>
                  </a:lnTo>
                  <a:lnTo>
                    <a:pt x="12" y="79"/>
                  </a:lnTo>
                  <a:lnTo>
                    <a:pt x="7" y="89"/>
                  </a:lnTo>
                  <a:lnTo>
                    <a:pt x="4" y="99"/>
                  </a:lnTo>
                  <a:lnTo>
                    <a:pt x="2" y="109"/>
                  </a:lnTo>
                  <a:lnTo>
                    <a:pt x="1" y="120"/>
                  </a:lnTo>
                  <a:lnTo>
                    <a:pt x="0" y="131"/>
                  </a:lnTo>
                  <a:lnTo>
                    <a:pt x="0" y="14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44" name="Freeform 169">
            <a:extLst>
              <a:ext uri="{FF2B5EF4-FFF2-40B4-BE49-F238E27FC236}">
                <a16:creationId xmlns:a16="http://schemas.microsoft.com/office/drawing/2014/main" id="{C6E53FD8-7107-4131-8A2D-383B0B8FF53E}"/>
              </a:ext>
            </a:extLst>
          </p:cNvPr>
          <p:cNvSpPr>
            <a:spLocks/>
          </p:cNvSpPr>
          <p:nvPr>
            <p:custDataLst>
              <p:tags r:id="rId82"/>
            </p:custDataLst>
          </p:nvPr>
        </p:nvSpPr>
        <p:spPr bwMode="auto">
          <a:xfrm>
            <a:off x="8015987" y="4528106"/>
            <a:ext cx="34925" cy="11112"/>
          </a:xfrm>
          <a:custGeom>
            <a:avLst/>
            <a:gdLst>
              <a:gd name="T0" fmla="*/ 0 w 79"/>
              <a:gd name="T1" fmla="*/ 2147483646 h 23"/>
              <a:gd name="T2" fmla="*/ 2147483646 w 79"/>
              <a:gd name="T3" fmla="*/ 2147483646 h 23"/>
              <a:gd name="T4" fmla="*/ 2147483646 w 79"/>
              <a:gd name="T5" fmla="*/ 2147483646 h 23"/>
              <a:gd name="T6" fmla="*/ 2147483646 w 79"/>
              <a:gd name="T7" fmla="*/ 2147483646 h 23"/>
              <a:gd name="T8" fmla="*/ 2147483646 w 79"/>
              <a:gd name="T9" fmla="*/ 0 h 23"/>
              <a:gd name="T10" fmla="*/ 2147483646 w 79"/>
              <a:gd name="T11" fmla="*/ 0 h 23"/>
              <a:gd name="T12" fmla="*/ 2147483646 w 79"/>
              <a:gd name="T13" fmla="*/ 2147483646 h 23"/>
              <a:gd name="T14" fmla="*/ 2147483646 w 79"/>
              <a:gd name="T15" fmla="*/ 2147483646 h 23"/>
              <a:gd name="T16" fmla="*/ 2147483646 w 79"/>
              <a:gd name="T17" fmla="*/ 2147483646 h 23"/>
              <a:gd name="T18" fmla="*/ 2147483646 w 79"/>
              <a:gd name="T19" fmla="*/ 2147483646 h 23"/>
              <a:gd name="T20" fmla="*/ 2147483646 w 79"/>
              <a:gd name="T21" fmla="*/ 2147483646 h 23"/>
              <a:gd name="T22" fmla="*/ 2147483646 w 79"/>
              <a:gd name="T23" fmla="*/ 2147483646 h 23"/>
              <a:gd name="T24" fmla="*/ 2147483646 w 79"/>
              <a:gd name="T25" fmla="*/ 2147483646 h 23"/>
              <a:gd name="T26" fmla="*/ 2147483646 w 79"/>
              <a:gd name="T27" fmla="*/ 2147483646 h 23"/>
              <a:gd name="T28" fmla="*/ 2147483646 w 79"/>
              <a:gd name="T29" fmla="*/ 2147483646 h 23"/>
              <a:gd name="T30" fmla="*/ 2147483646 w 79"/>
              <a:gd name="T31" fmla="*/ 2147483646 h 23"/>
              <a:gd name="T32" fmla="*/ 2147483646 w 79"/>
              <a:gd name="T33" fmla="*/ 2147483646 h 23"/>
              <a:gd name="T34" fmla="*/ 2147483646 w 79"/>
              <a:gd name="T35" fmla="*/ 2147483646 h 23"/>
              <a:gd name="T36" fmla="*/ 2147483646 w 79"/>
              <a:gd name="T37" fmla="*/ 2147483646 h 23"/>
              <a:gd name="T38" fmla="*/ 2147483646 w 79"/>
              <a:gd name="T39" fmla="*/ 2147483646 h 23"/>
              <a:gd name="T40" fmla="*/ 2147483646 w 79"/>
              <a:gd name="T41" fmla="*/ 2147483646 h 23"/>
              <a:gd name="T42" fmla="*/ 2147483646 w 79"/>
              <a:gd name="T43" fmla="*/ 2147483646 h 23"/>
              <a:gd name="T44" fmla="*/ 2147483646 w 79"/>
              <a:gd name="T45" fmla="*/ 2147483646 h 23"/>
              <a:gd name="T46" fmla="*/ 2147483646 w 79"/>
              <a:gd name="T47" fmla="*/ 2147483646 h 23"/>
              <a:gd name="T48" fmla="*/ 0 w 79"/>
              <a:gd name="T49" fmla="*/ 2147483646 h 2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9"/>
              <a:gd name="T76" fmla="*/ 0 h 23"/>
              <a:gd name="T77" fmla="*/ 79 w 79"/>
              <a:gd name="T78" fmla="*/ 23 h 2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9" h="23">
                <a:moveTo>
                  <a:pt x="0" y="23"/>
                </a:moveTo>
                <a:lnTo>
                  <a:pt x="22" y="13"/>
                </a:lnTo>
                <a:lnTo>
                  <a:pt x="45" y="4"/>
                </a:lnTo>
                <a:lnTo>
                  <a:pt x="56" y="1"/>
                </a:lnTo>
                <a:lnTo>
                  <a:pt x="65" y="0"/>
                </a:lnTo>
                <a:lnTo>
                  <a:pt x="69" y="0"/>
                </a:lnTo>
                <a:lnTo>
                  <a:pt x="74" y="1"/>
                </a:lnTo>
                <a:lnTo>
                  <a:pt x="77" y="2"/>
                </a:lnTo>
                <a:lnTo>
                  <a:pt x="79" y="4"/>
                </a:lnTo>
                <a:lnTo>
                  <a:pt x="77" y="8"/>
                </a:lnTo>
                <a:lnTo>
                  <a:pt x="75" y="13"/>
                </a:lnTo>
                <a:lnTo>
                  <a:pt x="72" y="16"/>
                </a:lnTo>
                <a:lnTo>
                  <a:pt x="68" y="19"/>
                </a:lnTo>
                <a:lnTo>
                  <a:pt x="64" y="21"/>
                </a:lnTo>
                <a:lnTo>
                  <a:pt x="59" y="22"/>
                </a:lnTo>
                <a:lnTo>
                  <a:pt x="53" y="23"/>
                </a:lnTo>
                <a:lnTo>
                  <a:pt x="46" y="23"/>
                </a:lnTo>
                <a:lnTo>
                  <a:pt x="37" y="23"/>
                </a:lnTo>
                <a:lnTo>
                  <a:pt x="32" y="21"/>
                </a:lnTo>
                <a:lnTo>
                  <a:pt x="26" y="20"/>
                </a:lnTo>
                <a:lnTo>
                  <a:pt x="23" y="19"/>
                </a:lnTo>
                <a:lnTo>
                  <a:pt x="19" y="18"/>
                </a:lnTo>
                <a:lnTo>
                  <a:pt x="14" y="18"/>
                </a:lnTo>
                <a:lnTo>
                  <a:pt x="9" y="20"/>
                </a:lnTo>
                <a:lnTo>
                  <a:pt x="0" y="23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5" name="Freeform 170">
            <a:extLst>
              <a:ext uri="{FF2B5EF4-FFF2-40B4-BE49-F238E27FC236}">
                <a16:creationId xmlns:a16="http://schemas.microsoft.com/office/drawing/2014/main" id="{B6483B1D-B234-4F52-9CDC-EF6D8E169F5E}"/>
              </a:ext>
            </a:extLst>
          </p:cNvPr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8142980" y="4659875"/>
            <a:ext cx="1588" cy="4763"/>
          </a:xfrm>
          <a:custGeom>
            <a:avLst/>
            <a:gdLst>
              <a:gd name="T0" fmla="*/ 0 w 1588"/>
              <a:gd name="T1" fmla="*/ 0 h 6"/>
              <a:gd name="T2" fmla="*/ 0 w 1588"/>
              <a:gd name="T3" fmla="*/ 2147483646 h 6"/>
              <a:gd name="T4" fmla="*/ 0 w 1588"/>
              <a:gd name="T5" fmla="*/ 0 h 6"/>
              <a:gd name="T6" fmla="*/ 0 60000 65536"/>
              <a:gd name="T7" fmla="*/ 0 60000 65536"/>
              <a:gd name="T8" fmla="*/ 0 60000 65536"/>
              <a:gd name="T9" fmla="*/ 0 w 1588"/>
              <a:gd name="T10" fmla="*/ 0 h 6"/>
              <a:gd name="T11" fmla="*/ 1588 w 1588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6">
                <a:moveTo>
                  <a:pt x="0" y="0"/>
                </a:moveTo>
                <a:lnTo>
                  <a:pt x="0" y="6"/>
                </a:lnTo>
                <a:lnTo>
                  <a:pt x="0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" name="Line 171">
            <a:extLst>
              <a:ext uri="{FF2B5EF4-FFF2-40B4-BE49-F238E27FC236}">
                <a16:creationId xmlns:a16="http://schemas.microsoft.com/office/drawing/2014/main" id="{242606D1-61A8-464C-9697-CC870FCEBF02}"/>
              </a:ext>
            </a:extLst>
          </p:cNvPr>
          <p:cNvSpPr>
            <a:spLocks noChangeShapeType="1"/>
          </p:cNvSpPr>
          <p:nvPr>
            <p:custDataLst>
              <p:tags r:id="rId84"/>
            </p:custDataLst>
          </p:nvPr>
        </p:nvSpPr>
        <p:spPr bwMode="auto">
          <a:xfrm flipV="1">
            <a:off x="8243000" y="4658281"/>
            <a:ext cx="1587" cy="127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" name="Freeform 172">
            <a:extLst>
              <a:ext uri="{FF2B5EF4-FFF2-40B4-BE49-F238E27FC236}">
                <a16:creationId xmlns:a16="http://schemas.microsoft.com/office/drawing/2014/main" id="{1AF4C783-30C3-466C-BF6C-8584AAF28450}"/>
              </a:ext>
            </a:extLst>
          </p:cNvPr>
          <p:cNvSpPr>
            <a:spLocks/>
          </p:cNvSpPr>
          <p:nvPr>
            <p:custDataLst>
              <p:tags r:id="rId85"/>
            </p:custDataLst>
          </p:nvPr>
        </p:nvSpPr>
        <p:spPr bwMode="auto">
          <a:xfrm>
            <a:off x="8243000" y="4658287"/>
            <a:ext cx="3175" cy="15875"/>
          </a:xfrm>
          <a:custGeom>
            <a:avLst/>
            <a:gdLst>
              <a:gd name="T0" fmla="*/ 0 w 5"/>
              <a:gd name="T1" fmla="*/ 0 h 30"/>
              <a:gd name="T2" fmla="*/ 2147483646 w 5"/>
              <a:gd name="T3" fmla="*/ 2147483646 h 30"/>
              <a:gd name="T4" fmla="*/ 2147483646 w 5"/>
              <a:gd name="T5" fmla="*/ 2147483646 h 30"/>
              <a:gd name="T6" fmla="*/ 2147483646 w 5"/>
              <a:gd name="T7" fmla="*/ 2147483646 h 30"/>
              <a:gd name="T8" fmla="*/ 2147483646 w 5"/>
              <a:gd name="T9" fmla="*/ 2147483646 h 30"/>
              <a:gd name="T10" fmla="*/ 2147483646 w 5"/>
              <a:gd name="T11" fmla="*/ 2147483646 h 30"/>
              <a:gd name="T12" fmla="*/ 2147483646 w 5"/>
              <a:gd name="T13" fmla="*/ 2147483646 h 30"/>
              <a:gd name="T14" fmla="*/ 2147483646 w 5"/>
              <a:gd name="T15" fmla="*/ 2147483646 h 30"/>
              <a:gd name="T16" fmla="*/ 0 w 5"/>
              <a:gd name="T17" fmla="*/ 2147483646 h 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"/>
              <a:gd name="T28" fmla="*/ 0 h 30"/>
              <a:gd name="T29" fmla="*/ 5 w 5"/>
              <a:gd name="T30" fmla="*/ 30 h 3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" h="30">
                <a:moveTo>
                  <a:pt x="0" y="0"/>
                </a:moveTo>
                <a:lnTo>
                  <a:pt x="2" y="1"/>
                </a:lnTo>
                <a:lnTo>
                  <a:pt x="4" y="4"/>
                </a:lnTo>
                <a:lnTo>
                  <a:pt x="5" y="8"/>
                </a:lnTo>
                <a:lnTo>
                  <a:pt x="5" y="13"/>
                </a:lnTo>
                <a:lnTo>
                  <a:pt x="5" y="18"/>
                </a:lnTo>
                <a:lnTo>
                  <a:pt x="4" y="23"/>
                </a:lnTo>
                <a:lnTo>
                  <a:pt x="2" y="27"/>
                </a:lnTo>
                <a:lnTo>
                  <a:pt x="0" y="3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8" name="Freeform 173">
            <a:extLst>
              <a:ext uri="{FF2B5EF4-FFF2-40B4-BE49-F238E27FC236}">
                <a16:creationId xmlns:a16="http://schemas.microsoft.com/office/drawing/2014/main" id="{D20CFE20-8D80-4A72-B071-F5516531A52F}"/>
              </a:ext>
            </a:extLst>
          </p:cNvPr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8570019" y="4131238"/>
            <a:ext cx="23812" cy="28575"/>
          </a:xfrm>
          <a:custGeom>
            <a:avLst/>
            <a:gdLst>
              <a:gd name="T0" fmla="*/ 0 w 53"/>
              <a:gd name="T1" fmla="*/ 2147483646 h 55"/>
              <a:gd name="T2" fmla="*/ 2147483646 w 53"/>
              <a:gd name="T3" fmla="*/ 2147483646 h 55"/>
              <a:gd name="T4" fmla="*/ 2147483646 w 53"/>
              <a:gd name="T5" fmla="*/ 2147483646 h 55"/>
              <a:gd name="T6" fmla="*/ 2147483646 w 53"/>
              <a:gd name="T7" fmla="*/ 2147483646 h 55"/>
              <a:gd name="T8" fmla="*/ 2147483646 w 53"/>
              <a:gd name="T9" fmla="*/ 2147483646 h 55"/>
              <a:gd name="T10" fmla="*/ 2147483646 w 53"/>
              <a:gd name="T11" fmla="*/ 2147483646 h 55"/>
              <a:gd name="T12" fmla="*/ 2147483646 w 53"/>
              <a:gd name="T13" fmla="*/ 2147483646 h 55"/>
              <a:gd name="T14" fmla="*/ 2147483646 w 53"/>
              <a:gd name="T15" fmla="*/ 2147483646 h 55"/>
              <a:gd name="T16" fmla="*/ 2147483646 w 53"/>
              <a:gd name="T17" fmla="*/ 2147483646 h 55"/>
              <a:gd name="T18" fmla="*/ 2147483646 w 53"/>
              <a:gd name="T19" fmla="*/ 2147483646 h 55"/>
              <a:gd name="T20" fmla="*/ 2147483646 w 53"/>
              <a:gd name="T21" fmla="*/ 2147483646 h 55"/>
              <a:gd name="T22" fmla="*/ 2147483646 w 53"/>
              <a:gd name="T23" fmla="*/ 2147483646 h 55"/>
              <a:gd name="T24" fmla="*/ 2147483646 w 53"/>
              <a:gd name="T25" fmla="*/ 2147483646 h 55"/>
              <a:gd name="T26" fmla="*/ 2147483646 w 53"/>
              <a:gd name="T27" fmla="*/ 0 h 55"/>
              <a:gd name="T28" fmla="*/ 2147483646 w 53"/>
              <a:gd name="T29" fmla="*/ 2147483646 h 55"/>
              <a:gd name="T30" fmla="*/ 0 w 53"/>
              <a:gd name="T31" fmla="*/ 2147483646 h 5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3"/>
              <a:gd name="T49" fmla="*/ 0 h 55"/>
              <a:gd name="T50" fmla="*/ 53 w 53"/>
              <a:gd name="T51" fmla="*/ 55 h 5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3" h="55">
                <a:moveTo>
                  <a:pt x="0" y="12"/>
                </a:moveTo>
                <a:lnTo>
                  <a:pt x="1" y="17"/>
                </a:lnTo>
                <a:lnTo>
                  <a:pt x="5" y="22"/>
                </a:lnTo>
                <a:lnTo>
                  <a:pt x="9" y="27"/>
                </a:lnTo>
                <a:lnTo>
                  <a:pt x="15" y="33"/>
                </a:lnTo>
                <a:lnTo>
                  <a:pt x="26" y="44"/>
                </a:lnTo>
                <a:lnTo>
                  <a:pt x="33" y="55"/>
                </a:lnTo>
                <a:lnTo>
                  <a:pt x="53" y="55"/>
                </a:lnTo>
                <a:lnTo>
                  <a:pt x="40" y="41"/>
                </a:lnTo>
                <a:lnTo>
                  <a:pt x="28" y="29"/>
                </a:lnTo>
                <a:lnTo>
                  <a:pt x="23" y="23"/>
                </a:lnTo>
                <a:lnTo>
                  <a:pt x="19" y="16"/>
                </a:lnTo>
                <a:lnTo>
                  <a:pt x="16" y="8"/>
                </a:lnTo>
                <a:lnTo>
                  <a:pt x="14" y="0"/>
                </a:lnTo>
                <a:lnTo>
                  <a:pt x="7" y="6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" name="Freeform 175">
            <a:extLst>
              <a:ext uri="{FF2B5EF4-FFF2-40B4-BE49-F238E27FC236}">
                <a16:creationId xmlns:a16="http://schemas.microsoft.com/office/drawing/2014/main" id="{B8883E86-B9AE-470D-82A1-C5A4D6469E65}"/>
              </a:ext>
            </a:extLst>
          </p:cNvPr>
          <p:cNvSpPr>
            <a:spLocks/>
          </p:cNvSpPr>
          <p:nvPr>
            <p:custDataLst>
              <p:tags r:id="rId87"/>
            </p:custDataLst>
          </p:nvPr>
        </p:nvSpPr>
        <p:spPr bwMode="auto">
          <a:xfrm>
            <a:off x="8550968" y="4034400"/>
            <a:ext cx="19050" cy="30163"/>
          </a:xfrm>
          <a:custGeom>
            <a:avLst/>
            <a:gdLst>
              <a:gd name="T0" fmla="*/ 0 w 40"/>
              <a:gd name="T1" fmla="*/ 2147483646 h 62"/>
              <a:gd name="T2" fmla="*/ 2147483646 w 40"/>
              <a:gd name="T3" fmla="*/ 2147483646 h 62"/>
              <a:gd name="T4" fmla="*/ 2147483646 w 40"/>
              <a:gd name="T5" fmla="*/ 2147483646 h 62"/>
              <a:gd name="T6" fmla="*/ 2147483646 w 40"/>
              <a:gd name="T7" fmla="*/ 2147483646 h 62"/>
              <a:gd name="T8" fmla="*/ 2147483646 w 40"/>
              <a:gd name="T9" fmla="*/ 2147483646 h 62"/>
              <a:gd name="T10" fmla="*/ 2147483646 w 40"/>
              <a:gd name="T11" fmla="*/ 2147483646 h 62"/>
              <a:gd name="T12" fmla="*/ 2147483646 w 40"/>
              <a:gd name="T13" fmla="*/ 2147483646 h 62"/>
              <a:gd name="T14" fmla="*/ 2147483646 w 40"/>
              <a:gd name="T15" fmla="*/ 2147483646 h 62"/>
              <a:gd name="T16" fmla="*/ 2147483646 w 40"/>
              <a:gd name="T17" fmla="*/ 0 h 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62"/>
              <a:gd name="T29" fmla="*/ 40 w 40"/>
              <a:gd name="T30" fmla="*/ 62 h 6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62">
                <a:moveTo>
                  <a:pt x="0" y="62"/>
                </a:moveTo>
                <a:lnTo>
                  <a:pt x="3" y="52"/>
                </a:lnTo>
                <a:lnTo>
                  <a:pt x="7" y="43"/>
                </a:lnTo>
                <a:lnTo>
                  <a:pt x="12" y="33"/>
                </a:lnTo>
                <a:lnTo>
                  <a:pt x="17" y="25"/>
                </a:lnTo>
                <a:lnTo>
                  <a:pt x="23" y="17"/>
                </a:lnTo>
                <a:lnTo>
                  <a:pt x="29" y="9"/>
                </a:lnTo>
                <a:lnTo>
                  <a:pt x="35" y="3"/>
                </a:lnTo>
                <a:lnTo>
                  <a:pt x="4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0" name="Line 177">
            <a:extLst>
              <a:ext uri="{FF2B5EF4-FFF2-40B4-BE49-F238E27FC236}">
                <a16:creationId xmlns:a16="http://schemas.microsoft.com/office/drawing/2014/main" id="{A54F8E8D-1B71-4CAF-9CF6-0CB668018E06}"/>
              </a:ext>
            </a:extLst>
          </p:cNvPr>
          <p:cNvSpPr>
            <a:spLocks noChangeShapeType="1"/>
          </p:cNvSpPr>
          <p:nvPr>
            <p:custDataLst>
              <p:tags r:id="rId88"/>
            </p:custDataLst>
          </p:nvPr>
        </p:nvSpPr>
        <p:spPr bwMode="auto">
          <a:xfrm flipH="1" flipV="1">
            <a:off x="8454130" y="3880407"/>
            <a:ext cx="7938" cy="31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" name="Freeform 178">
            <a:extLst>
              <a:ext uri="{FF2B5EF4-FFF2-40B4-BE49-F238E27FC236}">
                <a16:creationId xmlns:a16="http://schemas.microsoft.com/office/drawing/2014/main" id="{D9C22A10-1C72-440E-9B7D-752C3105EB52}"/>
              </a:ext>
            </a:extLst>
          </p:cNvPr>
          <p:cNvSpPr>
            <a:spLocks/>
          </p:cNvSpPr>
          <p:nvPr>
            <p:custDataLst>
              <p:tags r:id="rId89"/>
            </p:custDataLst>
          </p:nvPr>
        </p:nvSpPr>
        <p:spPr bwMode="auto">
          <a:xfrm>
            <a:off x="8454130" y="3864537"/>
            <a:ext cx="7938" cy="15875"/>
          </a:xfrm>
          <a:custGeom>
            <a:avLst/>
            <a:gdLst>
              <a:gd name="T0" fmla="*/ 0 w 13"/>
              <a:gd name="T1" fmla="*/ 2147483646 h 25"/>
              <a:gd name="T2" fmla="*/ 2147483646 w 13"/>
              <a:gd name="T3" fmla="*/ 2147483646 h 25"/>
              <a:gd name="T4" fmla="*/ 2147483646 w 13"/>
              <a:gd name="T5" fmla="*/ 2147483646 h 25"/>
              <a:gd name="T6" fmla="*/ 2147483646 w 13"/>
              <a:gd name="T7" fmla="*/ 2147483646 h 25"/>
              <a:gd name="T8" fmla="*/ 2147483646 w 13"/>
              <a:gd name="T9" fmla="*/ 0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25"/>
              <a:gd name="T17" fmla="*/ 13 w 13"/>
              <a:gd name="T18" fmla="*/ 25 h 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25">
                <a:moveTo>
                  <a:pt x="0" y="25"/>
                </a:moveTo>
                <a:lnTo>
                  <a:pt x="1" y="19"/>
                </a:lnTo>
                <a:lnTo>
                  <a:pt x="4" y="13"/>
                </a:lnTo>
                <a:lnTo>
                  <a:pt x="8" y="6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2" name="Line 179">
            <a:extLst>
              <a:ext uri="{FF2B5EF4-FFF2-40B4-BE49-F238E27FC236}">
                <a16:creationId xmlns:a16="http://schemas.microsoft.com/office/drawing/2014/main" id="{19DCF158-737C-43FA-A266-8719D127FBE2}"/>
              </a:ext>
            </a:extLst>
          </p:cNvPr>
          <p:cNvSpPr>
            <a:spLocks noChangeShapeType="1"/>
          </p:cNvSpPr>
          <p:nvPr>
            <p:custDataLst>
              <p:tags r:id="rId90"/>
            </p:custDataLst>
          </p:nvPr>
        </p:nvSpPr>
        <p:spPr bwMode="auto">
          <a:xfrm flipV="1">
            <a:off x="8462068" y="3851831"/>
            <a:ext cx="0" cy="127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" name="Freeform 181">
            <a:extLst>
              <a:ext uri="{FF2B5EF4-FFF2-40B4-BE49-F238E27FC236}">
                <a16:creationId xmlns:a16="http://schemas.microsoft.com/office/drawing/2014/main" id="{AAE6B259-10AD-421B-8BCF-A1B1CE3F44DA}"/>
              </a:ext>
            </a:extLst>
          </p:cNvPr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8427150" y="3728006"/>
            <a:ext cx="1587" cy="50800"/>
          </a:xfrm>
          <a:custGeom>
            <a:avLst/>
            <a:gdLst>
              <a:gd name="T0" fmla="*/ 2147483646 w 5"/>
              <a:gd name="T1" fmla="*/ 0 h 99"/>
              <a:gd name="T2" fmla="*/ 2147483646 w 5"/>
              <a:gd name="T3" fmla="*/ 2147483646 h 99"/>
              <a:gd name="T4" fmla="*/ 2147483646 w 5"/>
              <a:gd name="T5" fmla="*/ 2147483646 h 99"/>
              <a:gd name="T6" fmla="*/ 0 w 5"/>
              <a:gd name="T7" fmla="*/ 2147483646 h 99"/>
              <a:gd name="T8" fmla="*/ 0 w 5"/>
              <a:gd name="T9" fmla="*/ 2147483646 h 99"/>
              <a:gd name="T10" fmla="*/ 2147483646 w 5"/>
              <a:gd name="T11" fmla="*/ 2147483646 h 99"/>
              <a:gd name="T12" fmla="*/ 2147483646 w 5"/>
              <a:gd name="T13" fmla="*/ 2147483646 h 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"/>
              <a:gd name="T22" fmla="*/ 0 h 99"/>
              <a:gd name="T23" fmla="*/ 5 w 5"/>
              <a:gd name="T24" fmla="*/ 99 h 9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" h="99">
                <a:moveTo>
                  <a:pt x="5" y="0"/>
                </a:moveTo>
                <a:lnTo>
                  <a:pt x="4" y="34"/>
                </a:lnTo>
                <a:lnTo>
                  <a:pt x="1" y="59"/>
                </a:lnTo>
                <a:lnTo>
                  <a:pt x="0" y="69"/>
                </a:lnTo>
                <a:lnTo>
                  <a:pt x="0" y="78"/>
                </a:lnTo>
                <a:lnTo>
                  <a:pt x="2" y="87"/>
                </a:lnTo>
                <a:lnTo>
                  <a:pt x="5" y="9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" name="Freeform 182">
            <a:extLst>
              <a:ext uri="{FF2B5EF4-FFF2-40B4-BE49-F238E27FC236}">
                <a16:creationId xmlns:a16="http://schemas.microsoft.com/office/drawing/2014/main" id="{F809CBBC-0341-4748-9736-B0DAE78660BB}"/>
              </a:ext>
            </a:extLst>
          </p:cNvPr>
          <p:cNvSpPr>
            <a:spLocks/>
          </p:cNvSpPr>
          <p:nvPr>
            <p:custDataLst>
              <p:tags r:id="rId92"/>
            </p:custDataLst>
          </p:nvPr>
        </p:nvSpPr>
        <p:spPr bwMode="auto">
          <a:xfrm>
            <a:off x="8433500" y="3721656"/>
            <a:ext cx="9525" cy="36512"/>
          </a:xfrm>
          <a:custGeom>
            <a:avLst/>
            <a:gdLst>
              <a:gd name="T0" fmla="*/ 2147483646 w 14"/>
              <a:gd name="T1" fmla="*/ 0 h 68"/>
              <a:gd name="T2" fmla="*/ 2147483646 w 14"/>
              <a:gd name="T3" fmla="*/ 2147483646 h 68"/>
              <a:gd name="T4" fmla="*/ 2147483646 w 14"/>
              <a:gd name="T5" fmla="*/ 2147483646 h 68"/>
              <a:gd name="T6" fmla="*/ 2147483646 w 14"/>
              <a:gd name="T7" fmla="*/ 2147483646 h 68"/>
              <a:gd name="T8" fmla="*/ 0 w 14"/>
              <a:gd name="T9" fmla="*/ 2147483646 h 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68"/>
              <a:gd name="T17" fmla="*/ 14 w 14"/>
              <a:gd name="T18" fmla="*/ 68 h 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68">
                <a:moveTo>
                  <a:pt x="14" y="0"/>
                </a:moveTo>
                <a:lnTo>
                  <a:pt x="8" y="16"/>
                </a:lnTo>
                <a:lnTo>
                  <a:pt x="4" y="33"/>
                </a:lnTo>
                <a:lnTo>
                  <a:pt x="2" y="52"/>
                </a:lnTo>
                <a:lnTo>
                  <a:pt x="0" y="6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5" name="Freeform 183">
            <a:extLst>
              <a:ext uri="{FF2B5EF4-FFF2-40B4-BE49-F238E27FC236}">
                <a16:creationId xmlns:a16="http://schemas.microsoft.com/office/drawing/2014/main" id="{87696AF1-46A6-4D6C-AAF7-CBE9EB4B4D98}"/>
              </a:ext>
            </a:extLst>
          </p:cNvPr>
          <p:cNvSpPr>
            <a:spLocks/>
          </p:cNvSpPr>
          <p:nvPr>
            <p:custDataLst>
              <p:tags r:id="rId93"/>
            </p:custDataLst>
          </p:nvPr>
        </p:nvSpPr>
        <p:spPr bwMode="auto">
          <a:xfrm>
            <a:off x="8450955" y="3702613"/>
            <a:ext cx="1588" cy="22225"/>
          </a:xfrm>
          <a:custGeom>
            <a:avLst/>
            <a:gdLst>
              <a:gd name="T0" fmla="*/ 0 w 1587"/>
              <a:gd name="T1" fmla="*/ 0 h 43"/>
              <a:gd name="T2" fmla="*/ 0 w 1587"/>
              <a:gd name="T3" fmla="*/ 2147483646 h 43"/>
              <a:gd name="T4" fmla="*/ 0 w 1587"/>
              <a:gd name="T5" fmla="*/ 2147483646 h 43"/>
              <a:gd name="T6" fmla="*/ 0 w 1587"/>
              <a:gd name="T7" fmla="*/ 2147483646 h 43"/>
              <a:gd name="T8" fmla="*/ 0 w 1587"/>
              <a:gd name="T9" fmla="*/ 2147483646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87"/>
              <a:gd name="T16" fmla="*/ 0 h 43"/>
              <a:gd name="T17" fmla="*/ 1587 w 1587"/>
              <a:gd name="T18" fmla="*/ 43 h 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87" h="43">
                <a:moveTo>
                  <a:pt x="0" y="0"/>
                </a:moveTo>
                <a:lnTo>
                  <a:pt x="0" y="13"/>
                </a:lnTo>
                <a:lnTo>
                  <a:pt x="0" y="26"/>
                </a:lnTo>
                <a:lnTo>
                  <a:pt x="0" y="37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6" name="Line 184">
            <a:extLst>
              <a:ext uri="{FF2B5EF4-FFF2-40B4-BE49-F238E27FC236}">
                <a16:creationId xmlns:a16="http://schemas.microsoft.com/office/drawing/2014/main" id="{B139628C-3BF6-404E-B59A-E7749C87196F}"/>
              </a:ext>
            </a:extLst>
          </p:cNvPr>
          <p:cNvSpPr>
            <a:spLocks noChangeShapeType="1"/>
          </p:cNvSpPr>
          <p:nvPr>
            <p:custDataLst>
              <p:tags r:id="rId94"/>
            </p:custDataLst>
          </p:nvPr>
        </p:nvSpPr>
        <p:spPr bwMode="auto">
          <a:xfrm flipV="1">
            <a:off x="8450955" y="3721663"/>
            <a:ext cx="1588" cy="3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" name="Freeform 185">
            <a:extLst>
              <a:ext uri="{FF2B5EF4-FFF2-40B4-BE49-F238E27FC236}">
                <a16:creationId xmlns:a16="http://schemas.microsoft.com/office/drawing/2014/main" id="{BB397B08-161A-4F80-B28E-470573DAC4DB}"/>
              </a:ext>
            </a:extLst>
          </p:cNvPr>
          <p:cNvSpPr>
            <a:spLocks/>
          </p:cNvSpPr>
          <p:nvPr>
            <p:custDataLst>
              <p:tags r:id="rId95"/>
            </p:custDataLst>
          </p:nvPr>
        </p:nvSpPr>
        <p:spPr bwMode="auto">
          <a:xfrm>
            <a:off x="8433500" y="3705788"/>
            <a:ext cx="1587" cy="15875"/>
          </a:xfrm>
          <a:custGeom>
            <a:avLst/>
            <a:gdLst>
              <a:gd name="T0" fmla="*/ 0 w 1587"/>
              <a:gd name="T1" fmla="*/ 2147483646 h 31"/>
              <a:gd name="T2" fmla="*/ 0 w 1587"/>
              <a:gd name="T3" fmla="*/ 2147483646 h 31"/>
              <a:gd name="T4" fmla="*/ 0 w 1587"/>
              <a:gd name="T5" fmla="*/ 2147483646 h 31"/>
              <a:gd name="T6" fmla="*/ 0 w 1587"/>
              <a:gd name="T7" fmla="*/ 2147483646 h 31"/>
              <a:gd name="T8" fmla="*/ 0 w 1587"/>
              <a:gd name="T9" fmla="*/ 0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87"/>
              <a:gd name="T16" fmla="*/ 0 h 31"/>
              <a:gd name="T17" fmla="*/ 1587 w 1587"/>
              <a:gd name="T18" fmla="*/ 31 h 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87" h="31">
                <a:moveTo>
                  <a:pt x="0" y="31"/>
                </a:moveTo>
                <a:lnTo>
                  <a:pt x="0" y="22"/>
                </a:lnTo>
                <a:lnTo>
                  <a:pt x="0" y="15"/>
                </a:lnTo>
                <a:lnTo>
                  <a:pt x="0" y="8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8" name="Freeform 186">
            <a:extLst>
              <a:ext uri="{FF2B5EF4-FFF2-40B4-BE49-F238E27FC236}">
                <a16:creationId xmlns:a16="http://schemas.microsoft.com/office/drawing/2014/main" id="{D0BC5CAD-EF36-4E8E-B207-2CFD6FEBE8DA}"/>
              </a:ext>
            </a:extLst>
          </p:cNvPr>
          <p:cNvSpPr>
            <a:spLocks/>
          </p:cNvSpPr>
          <p:nvPr>
            <p:custDataLst>
              <p:tags r:id="rId96"/>
            </p:custDataLst>
          </p:nvPr>
        </p:nvSpPr>
        <p:spPr bwMode="auto">
          <a:xfrm>
            <a:off x="8128699" y="4690031"/>
            <a:ext cx="104775" cy="87312"/>
          </a:xfrm>
          <a:custGeom>
            <a:avLst/>
            <a:gdLst>
              <a:gd name="T0" fmla="*/ 2147483646 w 225"/>
              <a:gd name="T1" fmla="*/ 2147483646 h 167"/>
              <a:gd name="T2" fmla="*/ 2147483646 w 225"/>
              <a:gd name="T3" fmla="*/ 2147483646 h 167"/>
              <a:gd name="T4" fmla="*/ 0 w 225"/>
              <a:gd name="T5" fmla="*/ 2147483646 h 167"/>
              <a:gd name="T6" fmla="*/ 2147483646 w 225"/>
              <a:gd name="T7" fmla="*/ 2147483646 h 167"/>
              <a:gd name="T8" fmla="*/ 2147483646 w 225"/>
              <a:gd name="T9" fmla="*/ 2147483646 h 167"/>
              <a:gd name="T10" fmla="*/ 2147483646 w 225"/>
              <a:gd name="T11" fmla="*/ 2147483646 h 167"/>
              <a:gd name="T12" fmla="*/ 2147483646 w 225"/>
              <a:gd name="T13" fmla="*/ 2147483646 h 167"/>
              <a:gd name="T14" fmla="*/ 2147483646 w 225"/>
              <a:gd name="T15" fmla="*/ 2147483646 h 167"/>
              <a:gd name="T16" fmla="*/ 2147483646 w 225"/>
              <a:gd name="T17" fmla="*/ 2147483646 h 167"/>
              <a:gd name="T18" fmla="*/ 2147483646 w 225"/>
              <a:gd name="T19" fmla="*/ 2147483646 h 167"/>
              <a:gd name="T20" fmla="*/ 2147483646 w 225"/>
              <a:gd name="T21" fmla="*/ 2147483646 h 167"/>
              <a:gd name="T22" fmla="*/ 2147483646 w 225"/>
              <a:gd name="T23" fmla="*/ 2147483646 h 167"/>
              <a:gd name="T24" fmla="*/ 2147483646 w 225"/>
              <a:gd name="T25" fmla="*/ 2147483646 h 167"/>
              <a:gd name="T26" fmla="*/ 2147483646 w 225"/>
              <a:gd name="T27" fmla="*/ 2147483646 h 167"/>
              <a:gd name="T28" fmla="*/ 2147483646 w 225"/>
              <a:gd name="T29" fmla="*/ 2147483646 h 167"/>
              <a:gd name="T30" fmla="*/ 2147483646 w 225"/>
              <a:gd name="T31" fmla="*/ 2147483646 h 167"/>
              <a:gd name="T32" fmla="*/ 2147483646 w 225"/>
              <a:gd name="T33" fmla="*/ 2147483646 h 167"/>
              <a:gd name="T34" fmla="*/ 2147483646 w 225"/>
              <a:gd name="T35" fmla="*/ 0 h 167"/>
              <a:gd name="T36" fmla="*/ 2147483646 w 225"/>
              <a:gd name="T37" fmla="*/ 2147483646 h 167"/>
              <a:gd name="T38" fmla="*/ 2147483646 w 225"/>
              <a:gd name="T39" fmla="*/ 2147483646 h 167"/>
              <a:gd name="T40" fmla="*/ 2147483646 w 225"/>
              <a:gd name="T41" fmla="*/ 2147483646 h 167"/>
              <a:gd name="T42" fmla="*/ 2147483646 w 225"/>
              <a:gd name="T43" fmla="*/ 2147483646 h 167"/>
              <a:gd name="T44" fmla="*/ 2147483646 w 225"/>
              <a:gd name="T45" fmla="*/ 2147483646 h 167"/>
              <a:gd name="T46" fmla="*/ 2147483646 w 225"/>
              <a:gd name="T47" fmla="*/ 2147483646 h 167"/>
              <a:gd name="T48" fmla="*/ 2147483646 w 225"/>
              <a:gd name="T49" fmla="*/ 2147483646 h 167"/>
              <a:gd name="T50" fmla="*/ 2147483646 w 225"/>
              <a:gd name="T51" fmla="*/ 2147483646 h 167"/>
              <a:gd name="T52" fmla="*/ 2147483646 w 225"/>
              <a:gd name="T53" fmla="*/ 2147483646 h 167"/>
              <a:gd name="T54" fmla="*/ 2147483646 w 225"/>
              <a:gd name="T55" fmla="*/ 2147483646 h 167"/>
              <a:gd name="T56" fmla="*/ 2147483646 w 225"/>
              <a:gd name="T57" fmla="*/ 2147483646 h 167"/>
              <a:gd name="T58" fmla="*/ 2147483646 w 225"/>
              <a:gd name="T59" fmla="*/ 2147483646 h 167"/>
              <a:gd name="T60" fmla="*/ 2147483646 w 225"/>
              <a:gd name="T61" fmla="*/ 2147483646 h 167"/>
              <a:gd name="T62" fmla="*/ 2147483646 w 225"/>
              <a:gd name="T63" fmla="*/ 2147483646 h 167"/>
              <a:gd name="T64" fmla="*/ 2147483646 w 225"/>
              <a:gd name="T65" fmla="*/ 2147483646 h 16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5"/>
              <a:gd name="T100" fmla="*/ 0 h 167"/>
              <a:gd name="T101" fmla="*/ 225 w 225"/>
              <a:gd name="T102" fmla="*/ 167 h 16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5" h="167">
                <a:moveTo>
                  <a:pt x="26" y="167"/>
                </a:moveTo>
                <a:lnTo>
                  <a:pt x="19" y="158"/>
                </a:lnTo>
                <a:lnTo>
                  <a:pt x="10" y="148"/>
                </a:lnTo>
                <a:lnTo>
                  <a:pt x="7" y="142"/>
                </a:lnTo>
                <a:lnTo>
                  <a:pt x="3" y="136"/>
                </a:lnTo>
                <a:lnTo>
                  <a:pt x="0" y="130"/>
                </a:lnTo>
                <a:lnTo>
                  <a:pt x="0" y="123"/>
                </a:lnTo>
                <a:lnTo>
                  <a:pt x="1" y="108"/>
                </a:lnTo>
                <a:lnTo>
                  <a:pt x="5" y="89"/>
                </a:lnTo>
                <a:lnTo>
                  <a:pt x="11" y="68"/>
                </a:lnTo>
                <a:lnTo>
                  <a:pt x="20" y="48"/>
                </a:lnTo>
                <a:lnTo>
                  <a:pt x="24" y="39"/>
                </a:lnTo>
                <a:lnTo>
                  <a:pt x="28" y="29"/>
                </a:lnTo>
                <a:lnTo>
                  <a:pt x="34" y="21"/>
                </a:lnTo>
                <a:lnTo>
                  <a:pt x="38" y="14"/>
                </a:lnTo>
                <a:lnTo>
                  <a:pt x="44" y="9"/>
                </a:lnTo>
                <a:lnTo>
                  <a:pt x="49" y="4"/>
                </a:lnTo>
                <a:lnTo>
                  <a:pt x="54" y="1"/>
                </a:lnTo>
                <a:lnTo>
                  <a:pt x="59" y="0"/>
                </a:lnTo>
                <a:lnTo>
                  <a:pt x="65" y="1"/>
                </a:lnTo>
                <a:lnTo>
                  <a:pt x="70" y="1"/>
                </a:lnTo>
                <a:lnTo>
                  <a:pt x="76" y="3"/>
                </a:lnTo>
                <a:lnTo>
                  <a:pt x="80" y="4"/>
                </a:lnTo>
                <a:lnTo>
                  <a:pt x="88" y="8"/>
                </a:lnTo>
                <a:lnTo>
                  <a:pt x="94" y="13"/>
                </a:lnTo>
                <a:lnTo>
                  <a:pt x="100" y="17"/>
                </a:lnTo>
                <a:lnTo>
                  <a:pt x="106" y="21"/>
                </a:lnTo>
                <a:lnTo>
                  <a:pt x="112" y="24"/>
                </a:lnTo>
                <a:lnTo>
                  <a:pt x="120" y="25"/>
                </a:lnTo>
                <a:lnTo>
                  <a:pt x="128" y="24"/>
                </a:lnTo>
                <a:lnTo>
                  <a:pt x="137" y="22"/>
                </a:lnTo>
                <a:lnTo>
                  <a:pt x="145" y="19"/>
                </a:lnTo>
                <a:lnTo>
                  <a:pt x="151" y="15"/>
                </a:lnTo>
                <a:lnTo>
                  <a:pt x="165" y="7"/>
                </a:lnTo>
                <a:lnTo>
                  <a:pt x="179" y="0"/>
                </a:lnTo>
                <a:lnTo>
                  <a:pt x="225" y="0"/>
                </a:lnTo>
                <a:lnTo>
                  <a:pt x="221" y="11"/>
                </a:lnTo>
                <a:lnTo>
                  <a:pt x="215" y="22"/>
                </a:lnTo>
                <a:lnTo>
                  <a:pt x="209" y="31"/>
                </a:lnTo>
                <a:lnTo>
                  <a:pt x="201" y="41"/>
                </a:lnTo>
                <a:lnTo>
                  <a:pt x="185" y="57"/>
                </a:lnTo>
                <a:lnTo>
                  <a:pt x="168" y="72"/>
                </a:lnTo>
                <a:lnTo>
                  <a:pt x="151" y="86"/>
                </a:lnTo>
                <a:lnTo>
                  <a:pt x="138" y="100"/>
                </a:lnTo>
                <a:lnTo>
                  <a:pt x="133" y="107"/>
                </a:lnTo>
                <a:lnTo>
                  <a:pt x="129" y="114"/>
                </a:lnTo>
                <a:lnTo>
                  <a:pt x="126" y="122"/>
                </a:lnTo>
                <a:lnTo>
                  <a:pt x="126" y="130"/>
                </a:lnTo>
                <a:lnTo>
                  <a:pt x="125" y="129"/>
                </a:lnTo>
                <a:lnTo>
                  <a:pt x="123" y="126"/>
                </a:lnTo>
                <a:lnTo>
                  <a:pt x="120" y="122"/>
                </a:lnTo>
                <a:lnTo>
                  <a:pt x="120" y="117"/>
                </a:lnTo>
                <a:lnTo>
                  <a:pt x="112" y="119"/>
                </a:lnTo>
                <a:lnTo>
                  <a:pt x="106" y="121"/>
                </a:lnTo>
                <a:lnTo>
                  <a:pt x="101" y="124"/>
                </a:lnTo>
                <a:lnTo>
                  <a:pt x="97" y="128"/>
                </a:lnTo>
                <a:lnTo>
                  <a:pt x="88" y="135"/>
                </a:lnTo>
                <a:lnTo>
                  <a:pt x="80" y="145"/>
                </a:lnTo>
                <a:lnTo>
                  <a:pt x="76" y="149"/>
                </a:lnTo>
                <a:lnTo>
                  <a:pt x="71" y="153"/>
                </a:lnTo>
                <a:lnTo>
                  <a:pt x="66" y="157"/>
                </a:lnTo>
                <a:lnTo>
                  <a:pt x="60" y="160"/>
                </a:lnTo>
                <a:lnTo>
                  <a:pt x="54" y="163"/>
                </a:lnTo>
                <a:lnTo>
                  <a:pt x="46" y="165"/>
                </a:lnTo>
                <a:lnTo>
                  <a:pt x="36" y="166"/>
                </a:lnTo>
                <a:lnTo>
                  <a:pt x="26" y="167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9" name="Freeform 187">
            <a:extLst>
              <a:ext uri="{FF2B5EF4-FFF2-40B4-BE49-F238E27FC236}">
                <a16:creationId xmlns:a16="http://schemas.microsoft.com/office/drawing/2014/main" id="{4292A501-45B6-47AD-8E97-4A2941C8166E}"/>
              </a:ext>
            </a:extLst>
          </p:cNvPr>
          <p:cNvSpPr>
            <a:spLocks/>
          </p:cNvSpPr>
          <p:nvPr>
            <p:custDataLst>
              <p:tags r:id="rId97"/>
            </p:custDataLst>
          </p:nvPr>
        </p:nvSpPr>
        <p:spPr bwMode="auto">
          <a:xfrm>
            <a:off x="8279512" y="3912156"/>
            <a:ext cx="3175" cy="17462"/>
          </a:xfrm>
          <a:custGeom>
            <a:avLst/>
            <a:gdLst>
              <a:gd name="T0" fmla="*/ 0 w 7"/>
              <a:gd name="T1" fmla="*/ 2147483646 h 31"/>
              <a:gd name="T2" fmla="*/ 2147483646 w 7"/>
              <a:gd name="T3" fmla="*/ 2147483646 h 31"/>
              <a:gd name="T4" fmla="*/ 2147483646 w 7"/>
              <a:gd name="T5" fmla="*/ 2147483646 h 31"/>
              <a:gd name="T6" fmla="*/ 2147483646 w 7"/>
              <a:gd name="T7" fmla="*/ 2147483646 h 31"/>
              <a:gd name="T8" fmla="*/ 2147483646 w 7"/>
              <a:gd name="T9" fmla="*/ 0 h 31"/>
              <a:gd name="T10" fmla="*/ 2147483646 w 7"/>
              <a:gd name="T11" fmla="*/ 2147483646 h 31"/>
              <a:gd name="T12" fmla="*/ 2147483646 w 7"/>
              <a:gd name="T13" fmla="*/ 2147483646 h 31"/>
              <a:gd name="T14" fmla="*/ 2147483646 w 7"/>
              <a:gd name="T15" fmla="*/ 2147483646 h 31"/>
              <a:gd name="T16" fmla="*/ 0 w 7"/>
              <a:gd name="T17" fmla="*/ 2147483646 h 3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"/>
              <a:gd name="T28" fmla="*/ 0 h 31"/>
              <a:gd name="T29" fmla="*/ 7 w 7"/>
              <a:gd name="T30" fmla="*/ 31 h 3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" h="31">
                <a:moveTo>
                  <a:pt x="0" y="31"/>
                </a:moveTo>
                <a:lnTo>
                  <a:pt x="5" y="22"/>
                </a:lnTo>
                <a:lnTo>
                  <a:pt x="6" y="13"/>
                </a:lnTo>
                <a:lnTo>
                  <a:pt x="7" y="6"/>
                </a:lnTo>
                <a:lnTo>
                  <a:pt x="7" y="0"/>
                </a:lnTo>
                <a:lnTo>
                  <a:pt x="6" y="6"/>
                </a:lnTo>
                <a:lnTo>
                  <a:pt x="4" y="13"/>
                </a:lnTo>
                <a:lnTo>
                  <a:pt x="1" y="22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0" name="Freeform 189">
            <a:extLst>
              <a:ext uri="{FF2B5EF4-FFF2-40B4-BE49-F238E27FC236}">
                <a16:creationId xmlns:a16="http://schemas.microsoft.com/office/drawing/2014/main" id="{B1E79CA3-BD1E-4BB8-BB58-AC61E77ED9BF}"/>
              </a:ext>
            </a:extLst>
          </p:cNvPr>
          <p:cNvSpPr>
            <a:spLocks/>
          </p:cNvSpPr>
          <p:nvPr>
            <p:custDataLst>
              <p:tags r:id="rId98"/>
            </p:custDataLst>
          </p:nvPr>
        </p:nvSpPr>
        <p:spPr bwMode="auto">
          <a:xfrm>
            <a:off x="8223950" y="3748650"/>
            <a:ext cx="3175" cy="9525"/>
          </a:xfrm>
          <a:custGeom>
            <a:avLst/>
            <a:gdLst>
              <a:gd name="T0" fmla="*/ 0 w 13"/>
              <a:gd name="T1" fmla="*/ 2147483646 h 19"/>
              <a:gd name="T2" fmla="*/ 2147483646 w 13"/>
              <a:gd name="T3" fmla="*/ 2147483646 h 19"/>
              <a:gd name="T4" fmla="*/ 2147483646 w 13"/>
              <a:gd name="T5" fmla="*/ 2147483646 h 19"/>
              <a:gd name="T6" fmla="*/ 2147483646 w 13"/>
              <a:gd name="T7" fmla="*/ 2147483646 h 19"/>
              <a:gd name="T8" fmla="*/ 2147483646 w 13"/>
              <a:gd name="T9" fmla="*/ 2147483646 h 19"/>
              <a:gd name="T10" fmla="*/ 2147483646 w 13"/>
              <a:gd name="T11" fmla="*/ 2147483646 h 19"/>
              <a:gd name="T12" fmla="*/ 2147483646 w 13"/>
              <a:gd name="T13" fmla="*/ 0 h 19"/>
              <a:gd name="T14" fmla="*/ 0 w 13"/>
              <a:gd name="T15" fmla="*/ 2147483646 h 1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"/>
              <a:gd name="T25" fmla="*/ 0 h 19"/>
              <a:gd name="T26" fmla="*/ 13 w 13"/>
              <a:gd name="T27" fmla="*/ 19 h 1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" h="19">
                <a:moveTo>
                  <a:pt x="0" y="19"/>
                </a:moveTo>
                <a:lnTo>
                  <a:pt x="2" y="18"/>
                </a:lnTo>
                <a:lnTo>
                  <a:pt x="5" y="17"/>
                </a:lnTo>
                <a:lnTo>
                  <a:pt x="7" y="15"/>
                </a:lnTo>
                <a:lnTo>
                  <a:pt x="8" y="12"/>
                </a:lnTo>
                <a:lnTo>
                  <a:pt x="12" y="6"/>
                </a:lnTo>
                <a:lnTo>
                  <a:pt x="13" y="0"/>
                </a:lnTo>
                <a:lnTo>
                  <a:pt x="0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1" name="Freeform 191">
            <a:extLst>
              <a:ext uri="{FF2B5EF4-FFF2-40B4-BE49-F238E27FC236}">
                <a16:creationId xmlns:a16="http://schemas.microsoft.com/office/drawing/2014/main" id="{8596955A-E326-4272-8C22-1917FB95F8F0}"/>
              </a:ext>
            </a:extLst>
          </p:cNvPr>
          <p:cNvSpPr>
            <a:spLocks/>
          </p:cNvSpPr>
          <p:nvPr>
            <p:custDataLst>
              <p:tags r:id="rId99"/>
            </p:custDataLst>
          </p:nvPr>
        </p:nvSpPr>
        <p:spPr bwMode="auto">
          <a:xfrm>
            <a:off x="8316025" y="4213787"/>
            <a:ext cx="1587" cy="14287"/>
          </a:xfrm>
          <a:custGeom>
            <a:avLst/>
            <a:gdLst>
              <a:gd name="T0" fmla="*/ 0 w 7"/>
              <a:gd name="T1" fmla="*/ 0 h 31"/>
              <a:gd name="T2" fmla="*/ 2147483646 w 7"/>
              <a:gd name="T3" fmla="*/ 0 h 31"/>
              <a:gd name="T4" fmla="*/ 2147483646 w 7"/>
              <a:gd name="T5" fmla="*/ 2147483646 h 31"/>
              <a:gd name="T6" fmla="*/ 0 w 7"/>
              <a:gd name="T7" fmla="*/ 2147483646 h 31"/>
              <a:gd name="T8" fmla="*/ 0 w 7"/>
              <a:gd name="T9" fmla="*/ 0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"/>
              <a:gd name="T16" fmla="*/ 0 h 31"/>
              <a:gd name="T17" fmla="*/ 7 w 7"/>
              <a:gd name="T18" fmla="*/ 31 h 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" h="31">
                <a:moveTo>
                  <a:pt x="0" y="0"/>
                </a:moveTo>
                <a:lnTo>
                  <a:pt x="7" y="0"/>
                </a:lnTo>
                <a:lnTo>
                  <a:pt x="7" y="18"/>
                </a:lnTo>
                <a:lnTo>
                  <a:pt x="0" y="3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2" name="Freeform 192">
            <a:extLst>
              <a:ext uri="{FF2B5EF4-FFF2-40B4-BE49-F238E27FC236}">
                <a16:creationId xmlns:a16="http://schemas.microsoft.com/office/drawing/2014/main" id="{9D7BFECD-E363-4D01-8D6B-094FC5AA20B4}"/>
              </a:ext>
            </a:extLst>
          </p:cNvPr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7479412" y="3721663"/>
            <a:ext cx="1116013" cy="903287"/>
          </a:xfrm>
          <a:custGeom>
            <a:avLst/>
            <a:gdLst>
              <a:gd name="T0" fmla="*/ 2147483646 w 2332"/>
              <a:gd name="T1" fmla="*/ 2147483646 h 1731"/>
              <a:gd name="T2" fmla="*/ 2147483646 w 2332"/>
              <a:gd name="T3" fmla="*/ 2147483646 h 1731"/>
              <a:gd name="T4" fmla="*/ 2147483646 w 2332"/>
              <a:gd name="T5" fmla="*/ 2147483646 h 1731"/>
              <a:gd name="T6" fmla="*/ 2147483646 w 2332"/>
              <a:gd name="T7" fmla="*/ 2147483646 h 1731"/>
              <a:gd name="T8" fmla="*/ 2147483646 w 2332"/>
              <a:gd name="T9" fmla="*/ 2147483646 h 1731"/>
              <a:gd name="T10" fmla="*/ 2147483646 w 2332"/>
              <a:gd name="T11" fmla="*/ 2147483646 h 1731"/>
              <a:gd name="T12" fmla="*/ 2147483646 w 2332"/>
              <a:gd name="T13" fmla="*/ 2147483646 h 1731"/>
              <a:gd name="T14" fmla="*/ 2147483646 w 2332"/>
              <a:gd name="T15" fmla="*/ 2147483646 h 1731"/>
              <a:gd name="T16" fmla="*/ 2147483646 w 2332"/>
              <a:gd name="T17" fmla="*/ 2147483646 h 1731"/>
              <a:gd name="T18" fmla="*/ 2147483646 w 2332"/>
              <a:gd name="T19" fmla="*/ 2147483646 h 1731"/>
              <a:gd name="T20" fmla="*/ 2147483646 w 2332"/>
              <a:gd name="T21" fmla="*/ 2147483646 h 1731"/>
              <a:gd name="T22" fmla="*/ 2147483646 w 2332"/>
              <a:gd name="T23" fmla="*/ 2147483646 h 1731"/>
              <a:gd name="T24" fmla="*/ 2147483646 w 2332"/>
              <a:gd name="T25" fmla="*/ 2147483646 h 1731"/>
              <a:gd name="T26" fmla="*/ 2147483646 w 2332"/>
              <a:gd name="T27" fmla="*/ 2147483646 h 1731"/>
              <a:gd name="T28" fmla="*/ 2147483646 w 2332"/>
              <a:gd name="T29" fmla="*/ 2147483646 h 1731"/>
              <a:gd name="T30" fmla="*/ 2147483646 w 2332"/>
              <a:gd name="T31" fmla="*/ 2147483646 h 1731"/>
              <a:gd name="T32" fmla="*/ 2147483646 w 2332"/>
              <a:gd name="T33" fmla="*/ 2147483646 h 1731"/>
              <a:gd name="T34" fmla="*/ 2147483646 w 2332"/>
              <a:gd name="T35" fmla="*/ 2147483646 h 1731"/>
              <a:gd name="T36" fmla="*/ 2147483646 w 2332"/>
              <a:gd name="T37" fmla="*/ 2147483646 h 1731"/>
              <a:gd name="T38" fmla="*/ 2147483646 w 2332"/>
              <a:gd name="T39" fmla="*/ 2147483646 h 1731"/>
              <a:gd name="T40" fmla="*/ 2147483646 w 2332"/>
              <a:gd name="T41" fmla="*/ 2147483646 h 1731"/>
              <a:gd name="T42" fmla="*/ 2147483646 w 2332"/>
              <a:gd name="T43" fmla="*/ 2147483646 h 1731"/>
              <a:gd name="T44" fmla="*/ 2147483646 w 2332"/>
              <a:gd name="T45" fmla="*/ 2147483646 h 1731"/>
              <a:gd name="T46" fmla="*/ 2147483646 w 2332"/>
              <a:gd name="T47" fmla="*/ 2147483646 h 1731"/>
              <a:gd name="T48" fmla="*/ 2147483646 w 2332"/>
              <a:gd name="T49" fmla="*/ 2147483646 h 1731"/>
              <a:gd name="T50" fmla="*/ 2147483646 w 2332"/>
              <a:gd name="T51" fmla="*/ 2147483646 h 1731"/>
              <a:gd name="T52" fmla="*/ 2147483646 w 2332"/>
              <a:gd name="T53" fmla="*/ 2147483646 h 1731"/>
              <a:gd name="T54" fmla="*/ 2147483646 w 2332"/>
              <a:gd name="T55" fmla="*/ 2147483646 h 1731"/>
              <a:gd name="T56" fmla="*/ 2147483646 w 2332"/>
              <a:gd name="T57" fmla="*/ 2147483646 h 1731"/>
              <a:gd name="T58" fmla="*/ 2147483646 w 2332"/>
              <a:gd name="T59" fmla="*/ 2147483646 h 1731"/>
              <a:gd name="T60" fmla="*/ 2147483646 w 2332"/>
              <a:gd name="T61" fmla="*/ 2147483646 h 1731"/>
              <a:gd name="T62" fmla="*/ 2147483646 w 2332"/>
              <a:gd name="T63" fmla="*/ 2147483646 h 1731"/>
              <a:gd name="T64" fmla="*/ 2147483646 w 2332"/>
              <a:gd name="T65" fmla="*/ 2147483646 h 1731"/>
              <a:gd name="T66" fmla="*/ 2147483646 w 2332"/>
              <a:gd name="T67" fmla="*/ 2147483646 h 1731"/>
              <a:gd name="T68" fmla="*/ 2147483646 w 2332"/>
              <a:gd name="T69" fmla="*/ 2147483646 h 1731"/>
              <a:gd name="T70" fmla="*/ 2147483646 w 2332"/>
              <a:gd name="T71" fmla="*/ 2147483646 h 1731"/>
              <a:gd name="T72" fmla="*/ 2147483646 w 2332"/>
              <a:gd name="T73" fmla="*/ 2147483646 h 1731"/>
              <a:gd name="T74" fmla="*/ 2147483646 w 2332"/>
              <a:gd name="T75" fmla="*/ 2147483646 h 1731"/>
              <a:gd name="T76" fmla="*/ 2147483646 w 2332"/>
              <a:gd name="T77" fmla="*/ 2147483646 h 1731"/>
              <a:gd name="T78" fmla="*/ 2147483646 w 2332"/>
              <a:gd name="T79" fmla="*/ 2147483646 h 1731"/>
              <a:gd name="T80" fmla="*/ 2147483646 w 2332"/>
              <a:gd name="T81" fmla="*/ 2147483646 h 1731"/>
              <a:gd name="T82" fmla="*/ 2147483646 w 2332"/>
              <a:gd name="T83" fmla="*/ 2147483646 h 1731"/>
              <a:gd name="T84" fmla="*/ 2147483646 w 2332"/>
              <a:gd name="T85" fmla="*/ 2147483646 h 1731"/>
              <a:gd name="T86" fmla="*/ 2147483646 w 2332"/>
              <a:gd name="T87" fmla="*/ 2147483646 h 1731"/>
              <a:gd name="T88" fmla="*/ 2147483646 w 2332"/>
              <a:gd name="T89" fmla="*/ 2147483646 h 1731"/>
              <a:gd name="T90" fmla="*/ 2147483646 w 2332"/>
              <a:gd name="T91" fmla="*/ 2147483646 h 1731"/>
              <a:gd name="T92" fmla="*/ 2147483646 w 2332"/>
              <a:gd name="T93" fmla="*/ 2147483646 h 1731"/>
              <a:gd name="T94" fmla="*/ 2147483646 w 2332"/>
              <a:gd name="T95" fmla="*/ 2147483646 h 1731"/>
              <a:gd name="T96" fmla="*/ 2147483646 w 2332"/>
              <a:gd name="T97" fmla="*/ 2147483646 h 1731"/>
              <a:gd name="T98" fmla="*/ 2147483646 w 2332"/>
              <a:gd name="T99" fmla="*/ 2147483646 h 1731"/>
              <a:gd name="T100" fmla="*/ 2147483646 w 2332"/>
              <a:gd name="T101" fmla="*/ 2147483646 h 1731"/>
              <a:gd name="T102" fmla="*/ 2147483646 w 2332"/>
              <a:gd name="T103" fmla="*/ 2147483646 h 1731"/>
              <a:gd name="T104" fmla="*/ 2147483646 w 2332"/>
              <a:gd name="T105" fmla="*/ 2147483646 h 1731"/>
              <a:gd name="T106" fmla="*/ 2147483646 w 2332"/>
              <a:gd name="T107" fmla="*/ 2147483646 h 1731"/>
              <a:gd name="T108" fmla="*/ 2147483646 w 2332"/>
              <a:gd name="T109" fmla="*/ 2147483646 h 1731"/>
              <a:gd name="T110" fmla="*/ 2147483646 w 2332"/>
              <a:gd name="T111" fmla="*/ 2147483646 h 1731"/>
              <a:gd name="T112" fmla="*/ 2147483646 w 2332"/>
              <a:gd name="T113" fmla="*/ 2147483646 h 1731"/>
              <a:gd name="T114" fmla="*/ 2147483646 w 2332"/>
              <a:gd name="T115" fmla="*/ 2147483646 h 1731"/>
              <a:gd name="T116" fmla="*/ 2147483646 w 2332"/>
              <a:gd name="T117" fmla="*/ 2147483646 h 173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332"/>
              <a:gd name="T178" fmla="*/ 0 h 1731"/>
              <a:gd name="T179" fmla="*/ 2332 w 2332"/>
              <a:gd name="T180" fmla="*/ 1731 h 173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332" h="1731">
                <a:moveTo>
                  <a:pt x="153" y="721"/>
                </a:moveTo>
                <a:lnTo>
                  <a:pt x="156" y="727"/>
                </a:lnTo>
                <a:lnTo>
                  <a:pt x="159" y="732"/>
                </a:lnTo>
                <a:lnTo>
                  <a:pt x="162" y="735"/>
                </a:lnTo>
                <a:lnTo>
                  <a:pt x="167" y="738"/>
                </a:lnTo>
                <a:lnTo>
                  <a:pt x="173" y="744"/>
                </a:lnTo>
                <a:lnTo>
                  <a:pt x="180" y="751"/>
                </a:lnTo>
                <a:lnTo>
                  <a:pt x="189" y="744"/>
                </a:lnTo>
                <a:lnTo>
                  <a:pt x="195" y="737"/>
                </a:lnTo>
                <a:lnTo>
                  <a:pt x="201" y="729"/>
                </a:lnTo>
                <a:lnTo>
                  <a:pt x="205" y="722"/>
                </a:lnTo>
                <a:lnTo>
                  <a:pt x="210" y="714"/>
                </a:lnTo>
                <a:lnTo>
                  <a:pt x="214" y="707"/>
                </a:lnTo>
                <a:lnTo>
                  <a:pt x="219" y="701"/>
                </a:lnTo>
                <a:lnTo>
                  <a:pt x="226" y="696"/>
                </a:lnTo>
                <a:lnTo>
                  <a:pt x="234" y="690"/>
                </a:lnTo>
                <a:lnTo>
                  <a:pt x="241" y="685"/>
                </a:lnTo>
                <a:lnTo>
                  <a:pt x="249" y="680"/>
                </a:lnTo>
                <a:lnTo>
                  <a:pt x="258" y="677"/>
                </a:lnTo>
                <a:lnTo>
                  <a:pt x="274" y="672"/>
                </a:lnTo>
                <a:lnTo>
                  <a:pt x="290" y="667"/>
                </a:lnTo>
                <a:lnTo>
                  <a:pt x="297" y="665"/>
                </a:lnTo>
                <a:lnTo>
                  <a:pt x="305" y="661"/>
                </a:lnTo>
                <a:lnTo>
                  <a:pt x="312" y="658"/>
                </a:lnTo>
                <a:lnTo>
                  <a:pt x="318" y="654"/>
                </a:lnTo>
                <a:lnTo>
                  <a:pt x="325" y="649"/>
                </a:lnTo>
                <a:lnTo>
                  <a:pt x="330" y="644"/>
                </a:lnTo>
                <a:lnTo>
                  <a:pt x="335" y="637"/>
                </a:lnTo>
                <a:lnTo>
                  <a:pt x="339" y="628"/>
                </a:lnTo>
                <a:lnTo>
                  <a:pt x="360" y="631"/>
                </a:lnTo>
                <a:lnTo>
                  <a:pt x="370" y="631"/>
                </a:lnTo>
                <a:lnTo>
                  <a:pt x="375" y="629"/>
                </a:lnTo>
                <a:lnTo>
                  <a:pt x="385" y="628"/>
                </a:lnTo>
                <a:lnTo>
                  <a:pt x="393" y="628"/>
                </a:lnTo>
                <a:lnTo>
                  <a:pt x="400" y="627"/>
                </a:lnTo>
                <a:lnTo>
                  <a:pt x="405" y="624"/>
                </a:lnTo>
                <a:lnTo>
                  <a:pt x="412" y="622"/>
                </a:lnTo>
                <a:lnTo>
                  <a:pt x="423" y="615"/>
                </a:lnTo>
                <a:lnTo>
                  <a:pt x="435" y="606"/>
                </a:lnTo>
                <a:lnTo>
                  <a:pt x="447" y="598"/>
                </a:lnTo>
                <a:lnTo>
                  <a:pt x="461" y="592"/>
                </a:lnTo>
                <a:lnTo>
                  <a:pt x="469" y="589"/>
                </a:lnTo>
                <a:lnTo>
                  <a:pt x="478" y="587"/>
                </a:lnTo>
                <a:lnTo>
                  <a:pt x="487" y="585"/>
                </a:lnTo>
                <a:lnTo>
                  <a:pt x="498" y="585"/>
                </a:lnTo>
                <a:lnTo>
                  <a:pt x="520" y="585"/>
                </a:lnTo>
                <a:lnTo>
                  <a:pt x="544" y="584"/>
                </a:lnTo>
                <a:lnTo>
                  <a:pt x="558" y="584"/>
                </a:lnTo>
                <a:lnTo>
                  <a:pt x="570" y="582"/>
                </a:lnTo>
                <a:lnTo>
                  <a:pt x="581" y="581"/>
                </a:lnTo>
                <a:lnTo>
                  <a:pt x="592" y="579"/>
                </a:lnTo>
                <a:lnTo>
                  <a:pt x="605" y="570"/>
                </a:lnTo>
                <a:lnTo>
                  <a:pt x="619" y="558"/>
                </a:lnTo>
                <a:lnTo>
                  <a:pt x="635" y="542"/>
                </a:lnTo>
                <a:lnTo>
                  <a:pt x="650" y="525"/>
                </a:lnTo>
                <a:lnTo>
                  <a:pt x="664" y="508"/>
                </a:lnTo>
                <a:lnTo>
                  <a:pt x="677" y="490"/>
                </a:lnTo>
                <a:lnTo>
                  <a:pt x="688" y="475"/>
                </a:lnTo>
                <a:lnTo>
                  <a:pt x="698" y="462"/>
                </a:lnTo>
                <a:lnTo>
                  <a:pt x="695" y="461"/>
                </a:lnTo>
                <a:lnTo>
                  <a:pt x="693" y="459"/>
                </a:lnTo>
                <a:lnTo>
                  <a:pt x="691" y="456"/>
                </a:lnTo>
                <a:lnTo>
                  <a:pt x="688" y="452"/>
                </a:lnTo>
                <a:lnTo>
                  <a:pt x="683" y="444"/>
                </a:lnTo>
                <a:lnTo>
                  <a:pt x="677" y="437"/>
                </a:lnTo>
                <a:lnTo>
                  <a:pt x="688" y="432"/>
                </a:lnTo>
                <a:lnTo>
                  <a:pt x="697" y="426"/>
                </a:lnTo>
                <a:lnTo>
                  <a:pt x="705" y="419"/>
                </a:lnTo>
                <a:lnTo>
                  <a:pt x="710" y="413"/>
                </a:lnTo>
                <a:lnTo>
                  <a:pt x="716" y="406"/>
                </a:lnTo>
                <a:lnTo>
                  <a:pt x="721" y="399"/>
                </a:lnTo>
                <a:lnTo>
                  <a:pt x="729" y="393"/>
                </a:lnTo>
                <a:lnTo>
                  <a:pt x="738" y="388"/>
                </a:lnTo>
                <a:lnTo>
                  <a:pt x="739" y="399"/>
                </a:lnTo>
                <a:lnTo>
                  <a:pt x="741" y="409"/>
                </a:lnTo>
                <a:lnTo>
                  <a:pt x="744" y="418"/>
                </a:lnTo>
                <a:lnTo>
                  <a:pt x="749" y="425"/>
                </a:lnTo>
                <a:lnTo>
                  <a:pt x="758" y="439"/>
                </a:lnTo>
                <a:lnTo>
                  <a:pt x="764" y="450"/>
                </a:lnTo>
                <a:lnTo>
                  <a:pt x="768" y="437"/>
                </a:lnTo>
                <a:lnTo>
                  <a:pt x="770" y="428"/>
                </a:lnTo>
                <a:lnTo>
                  <a:pt x="771" y="418"/>
                </a:lnTo>
                <a:lnTo>
                  <a:pt x="771" y="406"/>
                </a:lnTo>
                <a:lnTo>
                  <a:pt x="775" y="402"/>
                </a:lnTo>
                <a:lnTo>
                  <a:pt x="776" y="397"/>
                </a:lnTo>
                <a:lnTo>
                  <a:pt x="777" y="391"/>
                </a:lnTo>
                <a:lnTo>
                  <a:pt x="777" y="385"/>
                </a:lnTo>
                <a:lnTo>
                  <a:pt x="777" y="379"/>
                </a:lnTo>
                <a:lnTo>
                  <a:pt x="778" y="373"/>
                </a:lnTo>
                <a:lnTo>
                  <a:pt x="781" y="368"/>
                </a:lnTo>
                <a:lnTo>
                  <a:pt x="784" y="363"/>
                </a:lnTo>
                <a:lnTo>
                  <a:pt x="787" y="370"/>
                </a:lnTo>
                <a:lnTo>
                  <a:pt x="790" y="381"/>
                </a:lnTo>
                <a:lnTo>
                  <a:pt x="838" y="381"/>
                </a:lnTo>
                <a:lnTo>
                  <a:pt x="833" y="369"/>
                </a:lnTo>
                <a:lnTo>
                  <a:pt x="832" y="358"/>
                </a:lnTo>
                <a:lnTo>
                  <a:pt x="831" y="349"/>
                </a:lnTo>
                <a:lnTo>
                  <a:pt x="832" y="341"/>
                </a:lnTo>
                <a:lnTo>
                  <a:pt x="835" y="327"/>
                </a:lnTo>
                <a:lnTo>
                  <a:pt x="838" y="314"/>
                </a:lnTo>
                <a:lnTo>
                  <a:pt x="852" y="315"/>
                </a:lnTo>
                <a:lnTo>
                  <a:pt x="860" y="316"/>
                </a:lnTo>
                <a:lnTo>
                  <a:pt x="863" y="316"/>
                </a:lnTo>
                <a:lnTo>
                  <a:pt x="866" y="316"/>
                </a:lnTo>
                <a:lnTo>
                  <a:pt x="871" y="315"/>
                </a:lnTo>
                <a:lnTo>
                  <a:pt x="877" y="314"/>
                </a:lnTo>
                <a:lnTo>
                  <a:pt x="885" y="295"/>
                </a:lnTo>
                <a:lnTo>
                  <a:pt x="891" y="281"/>
                </a:lnTo>
                <a:lnTo>
                  <a:pt x="898" y="268"/>
                </a:lnTo>
                <a:lnTo>
                  <a:pt x="910" y="252"/>
                </a:lnTo>
                <a:lnTo>
                  <a:pt x="916" y="255"/>
                </a:lnTo>
                <a:lnTo>
                  <a:pt x="921" y="256"/>
                </a:lnTo>
                <a:lnTo>
                  <a:pt x="925" y="256"/>
                </a:lnTo>
                <a:lnTo>
                  <a:pt x="930" y="255"/>
                </a:lnTo>
                <a:lnTo>
                  <a:pt x="933" y="253"/>
                </a:lnTo>
                <a:lnTo>
                  <a:pt x="935" y="250"/>
                </a:lnTo>
                <a:lnTo>
                  <a:pt x="939" y="246"/>
                </a:lnTo>
                <a:lnTo>
                  <a:pt x="940" y="242"/>
                </a:lnTo>
                <a:lnTo>
                  <a:pt x="946" y="224"/>
                </a:lnTo>
                <a:lnTo>
                  <a:pt x="951" y="209"/>
                </a:lnTo>
                <a:lnTo>
                  <a:pt x="957" y="212"/>
                </a:lnTo>
                <a:lnTo>
                  <a:pt x="965" y="214"/>
                </a:lnTo>
                <a:lnTo>
                  <a:pt x="973" y="215"/>
                </a:lnTo>
                <a:lnTo>
                  <a:pt x="980" y="214"/>
                </a:lnTo>
                <a:lnTo>
                  <a:pt x="989" y="214"/>
                </a:lnTo>
                <a:lnTo>
                  <a:pt x="998" y="213"/>
                </a:lnTo>
                <a:lnTo>
                  <a:pt x="1007" y="213"/>
                </a:lnTo>
                <a:lnTo>
                  <a:pt x="1017" y="215"/>
                </a:lnTo>
                <a:lnTo>
                  <a:pt x="1022" y="219"/>
                </a:lnTo>
                <a:lnTo>
                  <a:pt x="1027" y="223"/>
                </a:lnTo>
                <a:lnTo>
                  <a:pt x="1031" y="227"/>
                </a:lnTo>
                <a:lnTo>
                  <a:pt x="1033" y="232"/>
                </a:lnTo>
                <a:lnTo>
                  <a:pt x="1037" y="244"/>
                </a:lnTo>
                <a:lnTo>
                  <a:pt x="1040" y="257"/>
                </a:lnTo>
                <a:lnTo>
                  <a:pt x="1043" y="269"/>
                </a:lnTo>
                <a:lnTo>
                  <a:pt x="1046" y="280"/>
                </a:lnTo>
                <a:lnTo>
                  <a:pt x="1050" y="284"/>
                </a:lnTo>
                <a:lnTo>
                  <a:pt x="1053" y="287"/>
                </a:lnTo>
                <a:lnTo>
                  <a:pt x="1057" y="289"/>
                </a:lnTo>
                <a:lnTo>
                  <a:pt x="1063" y="290"/>
                </a:lnTo>
                <a:lnTo>
                  <a:pt x="1069" y="289"/>
                </a:lnTo>
                <a:lnTo>
                  <a:pt x="1076" y="286"/>
                </a:lnTo>
                <a:lnTo>
                  <a:pt x="1078" y="284"/>
                </a:lnTo>
                <a:lnTo>
                  <a:pt x="1081" y="282"/>
                </a:lnTo>
                <a:lnTo>
                  <a:pt x="1083" y="280"/>
                </a:lnTo>
                <a:lnTo>
                  <a:pt x="1084" y="277"/>
                </a:lnTo>
                <a:lnTo>
                  <a:pt x="1088" y="279"/>
                </a:lnTo>
                <a:lnTo>
                  <a:pt x="1092" y="280"/>
                </a:lnTo>
                <a:lnTo>
                  <a:pt x="1096" y="280"/>
                </a:lnTo>
                <a:lnTo>
                  <a:pt x="1099" y="280"/>
                </a:lnTo>
                <a:lnTo>
                  <a:pt x="1104" y="278"/>
                </a:lnTo>
                <a:lnTo>
                  <a:pt x="1110" y="277"/>
                </a:lnTo>
                <a:lnTo>
                  <a:pt x="1120" y="277"/>
                </a:lnTo>
                <a:lnTo>
                  <a:pt x="1128" y="276"/>
                </a:lnTo>
                <a:lnTo>
                  <a:pt x="1133" y="274"/>
                </a:lnTo>
                <a:lnTo>
                  <a:pt x="1135" y="270"/>
                </a:lnTo>
                <a:lnTo>
                  <a:pt x="1136" y="261"/>
                </a:lnTo>
                <a:lnTo>
                  <a:pt x="1136" y="246"/>
                </a:lnTo>
                <a:lnTo>
                  <a:pt x="1136" y="240"/>
                </a:lnTo>
                <a:lnTo>
                  <a:pt x="1137" y="234"/>
                </a:lnTo>
                <a:lnTo>
                  <a:pt x="1140" y="228"/>
                </a:lnTo>
                <a:lnTo>
                  <a:pt x="1143" y="223"/>
                </a:lnTo>
                <a:lnTo>
                  <a:pt x="1148" y="212"/>
                </a:lnTo>
                <a:lnTo>
                  <a:pt x="1156" y="204"/>
                </a:lnTo>
                <a:lnTo>
                  <a:pt x="1164" y="195"/>
                </a:lnTo>
                <a:lnTo>
                  <a:pt x="1170" y="186"/>
                </a:lnTo>
                <a:lnTo>
                  <a:pt x="1173" y="182"/>
                </a:lnTo>
                <a:lnTo>
                  <a:pt x="1175" y="177"/>
                </a:lnTo>
                <a:lnTo>
                  <a:pt x="1176" y="172"/>
                </a:lnTo>
                <a:lnTo>
                  <a:pt x="1176" y="167"/>
                </a:lnTo>
                <a:lnTo>
                  <a:pt x="1189" y="154"/>
                </a:lnTo>
                <a:lnTo>
                  <a:pt x="1201" y="146"/>
                </a:lnTo>
                <a:lnTo>
                  <a:pt x="1213" y="139"/>
                </a:lnTo>
                <a:lnTo>
                  <a:pt x="1225" y="134"/>
                </a:lnTo>
                <a:lnTo>
                  <a:pt x="1237" y="131"/>
                </a:lnTo>
                <a:lnTo>
                  <a:pt x="1248" y="128"/>
                </a:lnTo>
                <a:lnTo>
                  <a:pt x="1259" y="127"/>
                </a:lnTo>
                <a:lnTo>
                  <a:pt x="1270" y="126"/>
                </a:lnTo>
                <a:lnTo>
                  <a:pt x="1289" y="125"/>
                </a:lnTo>
                <a:lnTo>
                  <a:pt x="1305" y="123"/>
                </a:lnTo>
                <a:lnTo>
                  <a:pt x="1313" y="121"/>
                </a:lnTo>
                <a:lnTo>
                  <a:pt x="1320" y="117"/>
                </a:lnTo>
                <a:lnTo>
                  <a:pt x="1324" y="112"/>
                </a:lnTo>
                <a:lnTo>
                  <a:pt x="1328" y="104"/>
                </a:lnTo>
                <a:lnTo>
                  <a:pt x="1322" y="94"/>
                </a:lnTo>
                <a:lnTo>
                  <a:pt x="1314" y="86"/>
                </a:lnTo>
                <a:lnTo>
                  <a:pt x="1308" y="80"/>
                </a:lnTo>
                <a:lnTo>
                  <a:pt x="1301" y="75"/>
                </a:lnTo>
                <a:lnTo>
                  <a:pt x="1297" y="69"/>
                </a:lnTo>
                <a:lnTo>
                  <a:pt x="1292" y="64"/>
                </a:lnTo>
                <a:lnTo>
                  <a:pt x="1290" y="58"/>
                </a:lnTo>
                <a:lnTo>
                  <a:pt x="1289" y="49"/>
                </a:lnTo>
                <a:lnTo>
                  <a:pt x="1305" y="48"/>
                </a:lnTo>
                <a:lnTo>
                  <a:pt x="1322" y="45"/>
                </a:lnTo>
                <a:lnTo>
                  <a:pt x="1336" y="41"/>
                </a:lnTo>
                <a:lnTo>
                  <a:pt x="1349" y="36"/>
                </a:lnTo>
                <a:lnTo>
                  <a:pt x="1352" y="46"/>
                </a:lnTo>
                <a:lnTo>
                  <a:pt x="1356" y="56"/>
                </a:lnTo>
                <a:lnTo>
                  <a:pt x="1360" y="64"/>
                </a:lnTo>
                <a:lnTo>
                  <a:pt x="1366" y="72"/>
                </a:lnTo>
                <a:lnTo>
                  <a:pt x="1372" y="78"/>
                </a:lnTo>
                <a:lnTo>
                  <a:pt x="1379" y="84"/>
                </a:lnTo>
                <a:lnTo>
                  <a:pt x="1387" y="90"/>
                </a:lnTo>
                <a:lnTo>
                  <a:pt x="1394" y="94"/>
                </a:lnTo>
                <a:lnTo>
                  <a:pt x="1403" y="98"/>
                </a:lnTo>
                <a:lnTo>
                  <a:pt x="1412" y="101"/>
                </a:lnTo>
                <a:lnTo>
                  <a:pt x="1422" y="104"/>
                </a:lnTo>
                <a:lnTo>
                  <a:pt x="1432" y="107"/>
                </a:lnTo>
                <a:lnTo>
                  <a:pt x="1443" y="109"/>
                </a:lnTo>
                <a:lnTo>
                  <a:pt x="1453" y="110"/>
                </a:lnTo>
                <a:lnTo>
                  <a:pt x="1464" y="111"/>
                </a:lnTo>
                <a:lnTo>
                  <a:pt x="1476" y="111"/>
                </a:lnTo>
                <a:lnTo>
                  <a:pt x="1481" y="110"/>
                </a:lnTo>
                <a:lnTo>
                  <a:pt x="1489" y="108"/>
                </a:lnTo>
                <a:lnTo>
                  <a:pt x="1499" y="105"/>
                </a:lnTo>
                <a:lnTo>
                  <a:pt x="1509" y="104"/>
                </a:lnTo>
                <a:lnTo>
                  <a:pt x="1514" y="109"/>
                </a:lnTo>
                <a:lnTo>
                  <a:pt x="1523" y="113"/>
                </a:lnTo>
                <a:lnTo>
                  <a:pt x="1532" y="116"/>
                </a:lnTo>
                <a:lnTo>
                  <a:pt x="1541" y="117"/>
                </a:lnTo>
                <a:lnTo>
                  <a:pt x="1544" y="117"/>
                </a:lnTo>
                <a:lnTo>
                  <a:pt x="1547" y="115"/>
                </a:lnTo>
                <a:lnTo>
                  <a:pt x="1549" y="113"/>
                </a:lnTo>
                <a:lnTo>
                  <a:pt x="1551" y="110"/>
                </a:lnTo>
                <a:lnTo>
                  <a:pt x="1557" y="103"/>
                </a:lnTo>
                <a:lnTo>
                  <a:pt x="1561" y="98"/>
                </a:lnTo>
                <a:lnTo>
                  <a:pt x="1561" y="135"/>
                </a:lnTo>
                <a:lnTo>
                  <a:pt x="1556" y="146"/>
                </a:lnTo>
                <a:lnTo>
                  <a:pt x="1545" y="163"/>
                </a:lnTo>
                <a:lnTo>
                  <a:pt x="1530" y="183"/>
                </a:lnTo>
                <a:lnTo>
                  <a:pt x="1513" y="205"/>
                </a:lnTo>
                <a:lnTo>
                  <a:pt x="1495" y="228"/>
                </a:lnTo>
                <a:lnTo>
                  <a:pt x="1479" y="247"/>
                </a:lnTo>
                <a:lnTo>
                  <a:pt x="1465" y="262"/>
                </a:lnTo>
                <a:lnTo>
                  <a:pt x="1455" y="270"/>
                </a:lnTo>
                <a:lnTo>
                  <a:pt x="1464" y="275"/>
                </a:lnTo>
                <a:lnTo>
                  <a:pt x="1470" y="278"/>
                </a:lnTo>
                <a:lnTo>
                  <a:pt x="1474" y="282"/>
                </a:lnTo>
                <a:lnTo>
                  <a:pt x="1479" y="286"/>
                </a:lnTo>
                <a:lnTo>
                  <a:pt x="1485" y="294"/>
                </a:lnTo>
                <a:lnTo>
                  <a:pt x="1489" y="302"/>
                </a:lnTo>
                <a:lnTo>
                  <a:pt x="1492" y="310"/>
                </a:lnTo>
                <a:lnTo>
                  <a:pt x="1495" y="317"/>
                </a:lnTo>
                <a:lnTo>
                  <a:pt x="1498" y="321"/>
                </a:lnTo>
                <a:lnTo>
                  <a:pt x="1500" y="325"/>
                </a:lnTo>
                <a:lnTo>
                  <a:pt x="1504" y="328"/>
                </a:lnTo>
                <a:lnTo>
                  <a:pt x="1509" y="333"/>
                </a:lnTo>
                <a:lnTo>
                  <a:pt x="1514" y="336"/>
                </a:lnTo>
                <a:lnTo>
                  <a:pt x="1520" y="338"/>
                </a:lnTo>
                <a:lnTo>
                  <a:pt x="1525" y="339"/>
                </a:lnTo>
                <a:lnTo>
                  <a:pt x="1532" y="338"/>
                </a:lnTo>
                <a:lnTo>
                  <a:pt x="1538" y="338"/>
                </a:lnTo>
                <a:lnTo>
                  <a:pt x="1544" y="337"/>
                </a:lnTo>
                <a:lnTo>
                  <a:pt x="1549" y="337"/>
                </a:lnTo>
                <a:lnTo>
                  <a:pt x="1555" y="339"/>
                </a:lnTo>
                <a:lnTo>
                  <a:pt x="1560" y="340"/>
                </a:lnTo>
                <a:lnTo>
                  <a:pt x="1566" y="342"/>
                </a:lnTo>
                <a:lnTo>
                  <a:pt x="1570" y="345"/>
                </a:lnTo>
                <a:lnTo>
                  <a:pt x="1574" y="347"/>
                </a:lnTo>
                <a:lnTo>
                  <a:pt x="1582" y="354"/>
                </a:lnTo>
                <a:lnTo>
                  <a:pt x="1588" y="361"/>
                </a:lnTo>
                <a:lnTo>
                  <a:pt x="1594" y="368"/>
                </a:lnTo>
                <a:lnTo>
                  <a:pt x="1602" y="376"/>
                </a:lnTo>
                <a:lnTo>
                  <a:pt x="1605" y="379"/>
                </a:lnTo>
                <a:lnTo>
                  <a:pt x="1611" y="382"/>
                </a:lnTo>
                <a:lnTo>
                  <a:pt x="1615" y="386"/>
                </a:lnTo>
                <a:lnTo>
                  <a:pt x="1622" y="388"/>
                </a:lnTo>
                <a:lnTo>
                  <a:pt x="1629" y="391"/>
                </a:lnTo>
                <a:lnTo>
                  <a:pt x="1637" y="394"/>
                </a:lnTo>
                <a:lnTo>
                  <a:pt x="1644" y="398"/>
                </a:lnTo>
                <a:lnTo>
                  <a:pt x="1649" y="403"/>
                </a:lnTo>
                <a:lnTo>
                  <a:pt x="1659" y="413"/>
                </a:lnTo>
                <a:lnTo>
                  <a:pt x="1668" y="423"/>
                </a:lnTo>
                <a:lnTo>
                  <a:pt x="1677" y="433"/>
                </a:lnTo>
                <a:lnTo>
                  <a:pt x="1686" y="442"/>
                </a:lnTo>
                <a:lnTo>
                  <a:pt x="1692" y="445"/>
                </a:lnTo>
                <a:lnTo>
                  <a:pt x="1698" y="448"/>
                </a:lnTo>
                <a:lnTo>
                  <a:pt x="1706" y="449"/>
                </a:lnTo>
                <a:lnTo>
                  <a:pt x="1714" y="450"/>
                </a:lnTo>
                <a:lnTo>
                  <a:pt x="1719" y="449"/>
                </a:lnTo>
                <a:lnTo>
                  <a:pt x="1724" y="448"/>
                </a:lnTo>
                <a:lnTo>
                  <a:pt x="1729" y="446"/>
                </a:lnTo>
                <a:lnTo>
                  <a:pt x="1735" y="444"/>
                </a:lnTo>
                <a:lnTo>
                  <a:pt x="1745" y="435"/>
                </a:lnTo>
                <a:lnTo>
                  <a:pt x="1754" y="425"/>
                </a:lnTo>
                <a:lnTo>
                  <a:pt x="1764" y="413"/>
                </a:lnTo>
                <a:lnTo>
                  <a:pt x="1773" y="400"/>
                </a:lnTo>
                <a:lnTo>
                  <a:pt x="1782" y="385"/>
                </a:lnTo>
                <a:lnTo>
                  <a:pt x="1791" y="368"/>
                </a:lnTo>
                <a:lnTo>
                  <a:pt x="1798" y="351"/>
                </a:lnTo>
                <a:lnTo>
                  <a:pt x="1805" y="334"/>
                </a:lnTo>
                <a:lnTo>
                  <a:pt x="1812" y="316"/>
                </a:lnTo>
                <a:lnTo>
                  <a:pt x="1817" y="299"/>
                </a:lnTo>
                <a:lnTo>
                  <a:pt x="1821" y="283"/>
                </a:lnTo>
                <a:lnTo>
                  <a:pt x="1825" y="266"/>
                </a:lnTo>
                <a:lnTo>
                  <a:pt x="1827" y="252"/>
                </a:lnTo>
                <a:lnTo>
                  <a:pt x="1827" y="240"/>
                </a:lnTo>
                <a:lnTo>
                  <a:pt x="1828" y="223"/>
                </a:lnTo>
                <a:lnTo>
                  <a:pt x="1830" y="205"/>
                </a:lnTo>
                <a:lnTo>
                  <a:pt x="1834" y="189"/>
                </a:lnTo>
                <a:lnTo>
                  <a:pt x="1839" y="174"/>
                </a:lnTo>
                <a:lnTo>
                  <a:pt x="1845" y="159"/>
                </a:lnTo>
                <a:lnTo>
                  <a:pt x="1850" y="145"/>
                </a:lnTo>
                <a:lnTo>
                  <a:pt x="1857" y="131"/>
                </a:lnTo>
                <a:lnTo>
                  <a:pt x="1863" y="118"/>
                </a:lnTo>
                <a:lnTo>
                  <a:pt x="1877" y="90"/>
                </a:lnTo>
                <a:lnTo>
                  <a:pt x="1888" y="63"/>
                </a:lnTo>
                <a:lnTo>
                  <a:pt x="1894" y="47"/>
                </a:lnTo>
                <a:lnTo>
                  <a:pt x="1897" y="32"/>
                </a:lnTo>
                <a:lnTo>
                  <a:pt x="1899" y="17"/>
                </a:lnTo>
                <a:lnTo>
                  <a:pt x="1901" y="0"/>
                </a:lnTo>
                <a:lnTo>
                  <a:pt x="1904" y="10"/>
                </a:lnTo>
                <a:lnTo>
                  <a:pt x="1909" y="21"/>
                </a:lnTo>
                <a:lnTo>
                  <a:pt x="1917" y="32"/>
                </a:lnTo>
                <a:lnTo>
                  <a:pt x="1925" y="43"/>
                </a:lnTo>
                <a:lnTo>
                  <a:pt x="1932" y="55"/>
                </a:lnTo>
                <a:lnTo>
                  <a:pt x="1940" y="63"/>
                </a:lnTo>
                <a:lnTo>
                  <a:pt x="1948" y="70"/>
                </a:lnTo>
                <a:lnTo>
                  <a:pt x="1953" y="74"/>
                </a:lnTo>
                <a:lnTo>
                  <a:pt x="1952" y="76"/>
                </a:lnTo>
                <a:lnTo>
                  <a:pt x="1950" y="77"/>
                </a:lnTo>
                <a:lnTo>
                  <a:pt x="1947" y="78"/>
                </a:lnTo>
                <a:lnTo>
                  <a:pt x="1943" y="79"/>
                </a:lnTo>
                <a:lnTo>
                  <a:pt x="1937" y="80"/>
                </a:lnTo>
                <a:lnTo>
                  <a:pt x="1933" y="80"/>
                </a:lnTo>
                <a:lnTo>
                  <a:pt x="1935" y="90"/>
                </a:lnTo>
                <a:lnTo>
                  <a:pt x="1937" y="98"/>
                </a:lnTo>
                <a:lnTo>
                  <a:pt x="1940" y="104"/>
                </a:lnTo>
                <a:lnTo>
                  <a:pt x="1943" y="110"/>
                </a:lnTo>
                <a:lnTo>
                  <a:pt x="1947" y="115"/>
                </a:lnTo>
                <a:lnTo>
                  <a:pt x="1950" y="121"/>
                </a:lnTo>
                <a:lnTo>
                  <a:pt x="1952" y="127"/>
                </a:lnTo>
                <a:lnTo>
                  <a:pt x="1953" y="135"/>
                </a:lnTo>
                <a:lnTo>
                  <a:pt x="1953" y="144"/>
                </a:lnTo>
                <a:lnTo>
                  <a:pt x="1951" y="152"/>
                </a:lnTo>
                <a:lnTo>
                  <a:pt x="1949" y="160"/>
                </a:lnTo>
                <a:lnTo>
                  <a:pt x="1947" y="169"/>
                </a:lnTo>
                <a:lnTo>
                  <a:pt x="1944" y="176"/>
                </a:lnTo>
                <a:lnTo>
                  <a:pt x="1942" y="183"/>
                </a:lnTo>
                <a:lnTo>
                  <a:pt x="1941" y="190"/>
                </a:lnTo>
                <a:lnTo>
                  <a:pt x="1940" y="197"/>
                </a:lnTo>
                <a:lnTo>
                  <a:pt x="1940" y="201"/>
                </a:lnTo>
                <a:lnTo>
                  <a:pt x="1941" y="206"/>
                </a:lnTo>
                <a:lnTo>
                  <a:pt x="1942" y="210"/>
                </a:lnTo>
                <a:lnTo>
                  <a:pt x="1944" y="214"/>
                </a:lnTo>
                <a:lnTo>
                  <a:pt x="1950" y="222"/>
                </a:lnTo>
                <a:lnTo>
                  <a:pt x="1955" y="228"/>
                </a:lnTo>
                <a:lnTo>
                  <a:pt x="1963" y="233"/>
                </a:lnTo>
                <a:lnTo>
                  <a:pt x="1971" y="237"/>
                </a:lnTo>
                <a:lnTo>
                  <a:pt x="1978" y="239"/>
                </a:lnTo>
                <a:lnTo>
                  <a:pt x="1986" y="240"/>
                </a:lnTo>
                <a:lnTo>
                  <a:pt x="1987" y="244"/>
                </a:lnTo>
                <a:lnTo>
                  <a:pt x="1989" y="248"/>
                </a:lnTo>
                <a:lnTo>
                  <a:pt x="1993" y="251"/>
                </a:lnTo>
                <a:lnTo>
                  <a:pt x="1997" y="254"/>
                </a:lnTo>
                <a:lnTo>
                  <a:pt x="2006" y="257"/>
                </a:lnTo>
                <a:lnTo>
                  <a:pt x="2014" y="258"/>
                </a:lnTo>
                <a:lnTo>
                  <a:pt x="2014" y="278"/>
                </a:lnTo>
                <a:lnTo>
                  <a:pt x="2015" y="297"/>
                </a:lnTo>
                <a:lnTo>
                  <a:pt x="2017" y="314"/>
                </a:lnTo>
                <a:lnTo>
                  <a:pt x="2019" y="332"/>
                </a:lnTo>
                <a:lnTo>
                  <a:pt x="2026" y="365"/>
                </a:lnTo>
                <a:lnTo>
                  <a:pt x="2033" y="398"/>
                </a:lnTo>
                <a:lnTo>
                  <a:pt x="2040" y="429"/>
                </a:lnTo>
                <a:lnTo>
                  <a:pt x="2047" y="461"/>
                </a:lnTo>
                <a:lnTo>
                  <a:pt x="2050" y="476"/>
                </a:lnTo>
                <a:lnTo>
                  <a:pt x="2051" y="491"/>
                </a:lnTo>
                <a:lnTo>
                  <a:pt x="2053" y="508"/>
                </a:lnTo>
                <a:lnTo>
                  <a:pt x="2053" y="523"/>
                </a:lnTo>
                <a:lnTo>
                  <a:pt x="2053" y="526"/>
                </a:lnTo>
                <a:lnTo>
                  <a:pt x="2054" y="528"/>
                </a:lnTo>
                <a:lnTo>
                  <a:pt x="2056" y="529"/>
                </a:lnTo>
                <a:lnTo>
                  <a:pt x="2060" y="531"/>
                </a:lnTo>
                <a:lnTo>
                  <a:pt x="2066" y="533"/>
                </a:lnTo>
                <a:lnTo>
                  <a:pt x="2074" y="536"/>
                </a:lnTo>
                <a:lnTo>
                  <a:pt x="2082" y="538"/>
                </a:lnTo>
                <a:lnTo>
                  <a:pt x="2089" y="540"/>
                </a:lnTo>
                <a:lnTo>
                  <a:pt x="2096" y="544"/>
                </a:lnTo>
                <a:lnTo>
                  <a:pt x="2099" y="548"/>
                </a:lnTo>
                <a:lnTo>
                  <a:pt x="2108" y="562"/>
                </a:lnTo>
                <a:lnTo>
                  <a:pt x="2116" y="574"/>
                </a:lnTo>
                <a:lnTo>
                  <a:pt x="2120" y="578"/>
                </a:lnTo>
                <a:lnTo>
                  <a:pt x="2123" y="582"/>
                </a:lnTo>
                <a:lnTo>
                  <a:pt x="2128" y="584"/>
                </a:lnTo>
                <a:lnTo>
                  <a:pt x="2133" y="585"/>
                </a:lnTo>
                <a:lnTo>
                  <a:pt x="2134" y="596"/>
                </a:lnTo>
                <a:lnTo>
                  <a:pt x="2139" y="615"/>
                </a:lnTo>
                <a:lnTo>
                  <a:pt x="2146" y="637"/>
                </a:lnTo>
                <a:lnTo>
                  <a:pt x="2154" y="661"/>
                </a:lnTo>
                <a:lnTo>
                  <a:pt x="2163" y="686"/>
                </a:lnTo>
                <a:lnTo>
                  <a:pt x="2172" y="707"/>
                </a:lnTo>
                <a:lnTo>
                  <a:pt x="2179" y="724"/>
                </a:lnTo>
                <a:lnTo>
                  <a:pt x="2186" y="733"/>
                </a:lnTo>
                <a:lnTo>
                  <a:pt x="2188" y="735"/>
                </a:lnTo>
                <a:lnTo>
                  <a:pt x="2194" y="737"/>
                </a:lnTo>
                <a:lnTo>
                  <a:pt x="2201" y="738"/>
                </a:lnTo>
                <a:lnTo>
                  <a:pt x="2211" y="739"/>
                </a:lnTo>
                <a:lnTo>
                  <a:pt x="2231" y="742"/>
                </a:lnTo>
                <a:lnTo>
                  <a:pt x="2245" y="745"/>
                </a:lnTo>
                <a:lnTo>
                  <a:pt x="2242" y="756"/>
                </a:lnTo>
                <a:lnTo>
                  <a:pt x="2238" y="762"/>
                </a:lnTo>
                <a:lnTo>
                  <a:pt x="2231" y="766"/>
                </a:lnTo>
                <a:lnTo>
                  <a:pt x="2219" y="769"/>
                </a:lnTo>
                <a:lnTo>
                  <a:pt x="2223" y="781"/>
                </a:lnTo>
                <a:lnTo>
                  <a:pt x="2228" y="790"/>
                </a:lnTo>
                <a:lnTo>
                  <a:pt x="2233" y="800"/>
                </a:lnTo>
                <a:lnTo>
                  <a:pt x="2239" y="809"/>
                </a:lnTo>
                <a:lnTo>
                  <a:pt x="2251" y="827"/>
                </a:lnTo>
                <a:lnTo>
                  <a:pt x="2263" y="846"/>
                </a:lnTo>
                <a:lnTo>
                  <a:pt x="2289" y="879"/>
                </a:lnTo>
                <a:lnTo>
                  <a:pt x="2312" y="912"/>
                </a:lnTo>
                <a:lnTo>
                  <a:pt x="2318" y="907"/>
                </a:lnTo>
                <a:lnTo>
                  <a:pt x="2324" y="902"/>
                </a:lnTo>
                <a:lnTo>
                  <a:pt x="2328" y="899"/>
                </a:lnTo>
                <a:lnTo>
                  <a:pt x="2330" y="896"/>
                </a:lnTo>
                <a:lnTo>
                  <a:pt x="2332" y="892"/>
                </a:lnTo>
                <a:lnTo>
                  <a:pt x="2332" y="887"/>
                </a:lnTo>
                <a:lnTo>
                  <a:pt x="2332" y="896"/>
                </a:lnTo>
                <a:lnTo>
                  <a:pt x="2332" y="903"/>
                </a:lnTo>
                <a:lnTo>
                  <a:pt x="2332" y="910"/>
                </a:lnTo>
                <a:lnTo>
                  <a:pt x="2332" y="918"/>
                </a:lnTo>
                <a:lnTo>
                  <a:pt x="2293" y="1010"/>
                </a:lnTo>
                <a:lnTo>
                  <a:pt x="2295" y="1024"/>
                </a:lnTo>
                <a:lnTo>
                  <a:pt x="2296" y="1038"/>
                </a:lnTo>
                <a:lnTo>
                  <a:pt x="2295" y="1051"/>
                </a:lnTo>
                <a:lnTo>
                  <a:pt x="2291" y="1066"/>
                </a:lnTo>
                <a:lnTo>
                  <a:pt x="2288" y="1079"/>
                </a:lnTo>
                <a:lnTo>
                  <a:pt x="2283" y="1092"/>
                </a:lnTo>
                <a:lnTo>
                  <a:pt x="2276" y="1105"/>
                </a:lnTo>
                <a:lnTo>
                  <a:pt x="2269" y="1118"/>
                </a:lnTo>
                <a:lnTo>
                  <a:pt x="2253" y="1143"/>
                </a:lnTo>
                <a:lnTo>
                  <a:pt x="2237" y="1167"/>
                </a:lnTo>
                <a:lnTo>
                  <a:pt x="2220" y="1188"/>
                </a:lnTo>
                <a:lnTo>
                  <a:pt x="2206" y="1207"/>
                </a:lnTo>
                <a:lnTo>
                  <a:pt x="2188" y="1233"/>
                </a:lnTo>
                <a:lnTo>
                  <a:pt x="2172" y="1260"/>
                </a:lnTo>
                <a:lnTo>
                  <a:pt x="2153" y="1289"/>
                </a:lnTo>
                <a:lnTo>
                  <a:pt x="2133" y="1317"/>
                </a:lnTo>
                <a:lnTo>
                  <a:pt x="2123" y="1329"/>
                </a:lnTo>
                <a:lnTo>
                  <a:pt x="2111" y="1342"/>
                </a:lnTo>
                <a:lnTo>
                  <a:pt x="2100" y="1352"/>
                </a:lnTo>
                <a:lnTo>
                  <a:pt x="2087" y="1362"/>
                </a:lnTo>
                <a:lnTo>
                  <a:pt x="2081" y="1366"/>
                </a:lnTo>
                <a:lnTo>
                  <a:pt x="2074" y="1369"/>
                </a:lnTo>
                <a:lnTo>
                  <a:pt x="2066" y="1372"/>
                </a:lnTo>
                <a:lnTo>
                  <a:pt x="2059" y="1375"/>
                </a:lnTo>
                <a:lnTo>
                  <a:pt x="2051" y="1377"/>
                </a:lnTo>
                <a:lnTo>
                  <a:pt x="2043" y="1378"/>
                </a:lnTo>
                <a:lnTo>
                  <a:pt x="2036" y="1379"/>
                </a:lnTo>
                <a:lnTo>
                  <a:pt x="2027" y="1380"/>
                </a:lnTo>
                <a:lnTo>
                  <a:pt x="2026" y="1393"/>
                </a:lnTo>
                <a:lnTo>
                  <a:pt x="2022" y="1404"/>
                </a:lnTo>
                <a:lnTo>
                  <a:pt x="2018" y="1414"/>
                </a:lnTo>
                <a:lnTo>
                  <a:pt x="2013" y="1423"/>
                </a:lnTo>
                <a:lnTo>
                  <a:pt x="2005" y="1432"/>
                </a:lnTo>
                <a:lnTo>
                  <a:pt x="1997" y="1440"/>
                </a:lnTo>
                <a:lnTo>
                  <a:pt x="1988" y="1449"/>
                </a:lnTo>
                <a:lnTo>
                  <a:pt x="1978" y="1456"/>
                </a:lnTo>
                <a:lnTo>
                  <a:pt x="1958" y="1470"/>
                </a:lnTo>
                <a:lnTo>
                  <a:pt x="1937" y="1483"/>
                </a:lnTo>
                <a:lnTo>
                  <a:pt x="1917" y="1495"/>
                </a:lnTo>
                <a:lnTo>
                  <a:pt x="1901" y="1510"/>
                </a:lnTo>
                <a:lnTo>
                  <a:pt x="1885" y="1525"/>
                </a:lnTo>
                <a:lnTo>
                  <a:pt x="1873" y="1539"/>
                </a:lnTo>
                <a:lnTo>
                  <a:pt x="1864" y="1553"/>
                </a:lnTo>
                <a:lnTo>
                  <a:pt x="1857" y="1565"/>
                </a:lnTo>
                <a:lnTo>
                  <a:pt x="1848" y="1578"/>
                </a:lnTo>
                <a:lnTo>
                  <a:pt x="1838" y="1591"/>
                </a:lnTo>
                <a:lnTo>
                  <a:pt x="1825" y="1604"/>
                </a:lnTo>
                <a:lnTo>
                  <a:pt x="1807" y="1621"/>
                </a:lnTo>
                <a:lnTo>
                  <a:pt x="1801" y="1630"/>
                </a:lnTo>
                <a:lnTo>
                  <a:pt x="1796" y="1639"/>
                </a:lnTo>
                <a:lnTo>
                  <a:pt x="1793" y="1648"/>
                </a:lnTo>
                <a:lnTo>
                  <a:pt x="1790" y="1657"/>
                </a:lnTo>
                <a:lnTo>
                  <a:pt x="1786" y="1665"/>
                </a:lnTo>
                <a:lnTo>
                  <a:pt x="1782" y="1671"/>
                </a:lnTo>
                <a:lnTo>
                  <a:pt x="1780" y="1673"/>
                </a:lnTo>
                <a:lnTo>
                  <a:pt x="1776" y="1675"/>
                </a:lnTo>
                <a:lnTo>
                  <a:pt x="1772" y="1676"/>
                </a:lnTo>
                <a:lnTo>
                  <a:pt x="1768" y="1676"/>
                </a:lnTo>
                <a:lnTo>
                  <a:pt x="1749" y="1676"/>
                </a:lnTo>
                <a:lnTo>
                  <a:pt x="1733" y="1676"/>
                </a:lnTo>
                <a:lnTo>
                  <a:pt x="1718" y="1676"/>
                </a:lnTo>
                <a:lnTo>
                  <a:pt x="1707" y="1676"/>
                </a:lnTo>
                <a:lnTo>
                  <a:pt x="1702" y="1676"/>
                </a:lnTo>
                <a:lnTo>
                  <a:pt x="1695" y="1678"/>
                </a:lnTo>
                <a:lnTo>
                  <a:pt x="1689" y="1680"/>
                </a:lnTo>
                <a:lnTo>
                  <a:pt x="1682" y="1683"/>
                </a:lnTo>
                <a:lnTo>
                  <a:pt x="1668" y="1690"/>
                </a:lnTo>
                <a:lnTo>
                  <a:pt x="1652" y="1699"/>
                </a:lnTo>
                <a:lnTo>
                  <a:pt x="1634" y="1708"/>
                </a:lnTo>
                <a:lnTo>
                  <a:pt x="1613" y="1717"/>
                </a:lnTo>
                <a:lnTo>
                  <a:pt x="1602" y="1722"/>
                </a:lnTo>
                <a:lnTo>
                  <a:pt x="1589" y="1726"/>
                </a:lnTo>
                <a:lnTo>
                  <a:pt x="1576" y="1729"/>
                </a:lnTo>
                <a:lnTo>
                  <a:pt x="1561" y="1731"/>
                </a:lnTo>
                <a:lnTo>
                  <a:pt x="1558" y="1725"/>
                </a:lnTo>
                <a:lnTo>
                  <a:pt x="1555" y="1718"/>
                </a:lnTo>
                <a:lnTo>
                  <a:pt x="1548" y="1718"/>
                </a:lnTo>
                <a:lnTo>
                  <a:pt x="1541" y="1717"/>
                </a:lnTo>
                <a:lnTo>
                  <a:pt x="1536" y="1715"/>
                </a:lnTo>
                <a:lnTo>
                  <a:pt x="1532" y="1713"/>
                </a:lnTo>
                <a:lnTo>
                  <a:pt x="1528" y="1711"/>
                </a:lnTo>
                <a:lnTo>
                  <a:pt x="1525" y="1708"/>
                </a:lnTo>
                <a:lnTo>
                  <a:pt x="1522" y="1705"/>
                </a:lnTo>
                <a:lnTo>
                  <a:pt x="1520" y="1701"/>
                </a:lnTo>
                <a:lnTo>
                  <a:pt x="1517" y="1693"/>
                </a:lnTo>
                <a:lnTo>
                  <a:pt x="1515" y="1685"/>
                </a:lnTo>
                <a:lnTo>
                  <a:pt x="1515" y="1677"/>
                </a:lnTo>
                <a:lnTo>
                  <a:pt x="1515" y="1670"/>
                </a:lnTo>
                <a:lnTo>
                  <a:pt x="1489" y="1690"/>
                </a:lnTo>
                <a:lnTo>
                  <a:pt x="1462" y="1709"/>
                </a:lnTo>
                <a:lnTo>
                  <a:pt x="1449" y="1718"/>
                </a:lnTo>
                <a:lnTo>
                  <a:pt x="1437" y="1725"/>
                </a:lnTo>
                <a:lnTo>
                  <a:pt x="1432" y="1728"/>
                </a:lnTo>
                <a:lnTo>
                  <a:pt x="1426" y="1730"/>
                </a:lnTo>
                <a:lnTo>
                  <a:pt x="1421" y="1731"/>
                </a:lnTo>
                <a:lnTo>
                  <a:pt x="1415" y="1731"/>
                </a:lnTo>
                <a:lnTo>
                  <a:pt x="1413" y="1731"/>
                </a:lnTo>
                <a:lnTo>
                  <a:pt x="1410" y="1729"/>
                </a:lnTo>
                <a:lnTo>
                  <a:pt x="1406" y="1727"/>
                </a:lnTo>
                <a:lnTo>
                  <a:pt x="1403" y="1725"/>
                </a:lnTo>
                <a:lnTo>
                  <a:pt x="1400" y="1722"/>
                </a:lnTo>
                <a:lnTo>
                  <a:pt x="1398" y="1718"/>
                </a:lnTo>
                <a:lnTo>
                  <a:pt x="1395" y="1715"/>
                </a:lnTo>
                <a:lnTo>
                  <a:pt x="1395" y="1712"/>
                </a:lnTo>
                <a:lnTo>
                  <a:pt x="1372" y="1711"/>
                </a:lnTo>
                <a:lnTo>
                  <a:pt x="1349" y="1709"/>
                </a:lnTo>
                <a:lnTo>
                  <a:pt x="1338" y="1707"/>
                </a:lnTo>
                <a:lnTo>
                  <a:pt x="1327" y="1704"/>
                </a:lnTo>
                <a:lnTo>
                  <a:pt x="1316" y="1701"/>
                </a:lnTo>
                <a:lnTo>
                  <a:pt x="1307" y="1697"/>
                </a:lnTo>
                <a:lnTo>
                  <a:pt x="1297" y="1693"/>
                </a:lnTo>
                <a:lnTo>
                  <a:pt x="1289" y="1688"/>
                </a:lnTo>
                <a:lnTo>
                  <a:pt x="1281" y="1683"/>
                </a:lnTo>
                <a:lnTo>
                  <a:pt x="1275" y="1677"/>
                </a:lnTo>
                <a:lnTo>
                  <a:pt x="1269" y="1670"/>
                </a:lnTo>
                <a:lnTo>
                  <a:pt x="1266" y="1662"/>
                </a:lnTo>
                <a:lnTo>
                  <a:pt x="1264" y="1653"/>
                </a:lnTo>
                <a:lnTo>
                  <a:pt x="1263" y="1645"/>
                </a:lnTo>
                <a:lnTo>
                  <a:pt x="1263" y="1639"/>
                </a:lnTo>
                <a:lnTo>
                  <a:pt x="1264" y="1635"/>
                </a:lnTo>
                <a:lnTo>
                  <a:pt x="1266" y="1631"/>
                </a:lnTo>
                <a:lnTo>
                  <a:pt x="1268" y="1627"/>
                </a:lnTo>
                <a:lnTo>
                  <a:pt x="1272" y="1620"/>
                </a:lnTo>
                <a:lnTo>
                  <a:pt x="1279" y="1614"/>
                </a:lnTo>
                <a:lnTo>
                  <a:pt x="1286" y="1609"/>
                </a:lnTo>
                <a:lnTo>
                  <a:pt x="1290" y="1601"/>
                </a:lnTo>
                <a:lnTo>
                  <a:pt x="1292" y="1597"/>
                </a:lnTo>
                <a:lnTo>
                  <a:pt x="1294" y="1593"/>
                </a:lnTo>
                <a:lnTo>
                  <a:pt x="1296" y="1589"/>
                </a:lnTo>
                <a:lnTo>
                  <a:pt x="1296" y="1583"/>
                </a:lnTo>
                <a:lnTo>
                  <a:pt x="1296" y="1546"/>
                </a:lnTo>
                <a:lnTo>
                  <a:pt x="1309" y="1528"/>
                </a:lnTo>
                <a:lnTo>
                  <a:pt x="1309" y="1522"/>
                </a:lnTo>
                <a:lnTo>
                  <a:pt x="1256" y="1522"/>
                </a:lnTo>
                <a:lnTo>
                  <a:pt x="1249" y="1534"/>
                </a:lnTo>
                <a:lnTo>
                  <a:pt x="1255" y="1525"/>
                </a:lnTo>
                <a:lnTo>
                  <a:pt x="1263" y="1516"/>
                </a:lnTo>
                <a:lnTo>
                  <a:pt x="1269" y="1509"/>
                </a:lnTo>
                <a:lnTo>
                  <a:pt x="1276" y="1504"/>
                </a:lnTo>
                <a:lnTo>
                  <a:pt x="1276" y="1460"/>
                </a:lnTo>
                <a:lnTo>
                  <a:pt x="1270" y="1462"/>
                </a:lnTo>
                <a:lnTo>
                  <a:pt x="1265" y="1464"/>
                </a:lnTo>
                <a:lnTo>
                  <a:pt x="1260" y="1466"/>
                </a:lnTo>
                <a:lnTo>
                  <a:pt x="1256" y="1469"/>
                </a:lnTo>
                <a:lnTo>
                  <a:pt x="1249" y="1475"/>
                </a:lnTo>
                <a:lnTo>
                  <a:pt x="1243" y="1481"/>
                </a:lnTo>
                <a:lnTo>
                  <a:pt x="1237" y="1488"/>
                </a:lnTo>
                <a:lnTo>
                  <a:pt x="1232" y="1494"/>
                </a:lnTo>
                <a:lnTo>
                  <a:pt x="1229" y="1498"/>
                </a:lnTo>
                <a:lnTo>
                  <a:pt x="1225" y="1500"/>
                </a:lnTo>
                <a:lnTo>
                  <a:pt x="1221" y="1502"/>
                </a:lnTo>
                <a:lnTo>
                  <a:pt x="1216" y="1504"/>
                </a:lnTo>
                <a:lnTo>
                  <a:pt x="1189" y="1504"/>
                </a:lnTo>
                <a:lnTo>
                  <a:pt x="1222" y="1472"/>
                </a:lnTo>
                <a:lnTo>
                  <a:pt x="1252" y="1442"/>
                </a:lnTo>
                <a:lnTo>
                  <a:pt x="1280" y="1411"/>
                </a:lnTo>
                <a:lnTo>
                  <a:pt x="1309" y="1380"/>
                </a:lnTo>
                <a:lnTo>
                  <a:pt x="1305" y="1378"/>
                </a:lnTo>
                <a:lnTo>
                  <a:pt x="1301" y="1377"/>
                </a:lnTo>
                <a:lnTo>
                  <a:pt x="1298" y="1376"/>
                </a:lnTo>
                <a:lnTo>
                  <a:pt x="1294" y="1376"/>
                </a:lnTo>
                <a:lnTo>
                  <a:pt x="1287" y="1378"/>
                </a:lnTo>
                <a:lnTo>
                  <a:pt x="1280" y="1382"/>
                </a:lnTo>
                <a:lnTo>
                  <a:pt x="1267" y="1392"/>
                </a:lnTo>
                <a:lnTo>
                  <a:pt x="1256" y="1399"/>
                </a:lnTo>
                <a:lnTo>
                  <a:pt x="1230" y="1418"/>
                </a:lnTo>
                <a:lnTo>
                  <a:pt x="1185" y="1450"/>
                </a:lnTo>
                <a:lnTo>
                  <a:pt x="1142" y="1478"/>
                </a:lnTo>
                <a:lnTo>
                  <a:pt x="1123" y="1490"/>
                </a:lnTo>
                <a:lnTo>
                  <a:pt x="1123" y="1380"/>
                </a:lnTo>
                <a:lnTo>
                  <a:pt x="1113" y="1379"/>
                </a:lnTo>
                <a:lnTo>
                  <a:pt x="1106" y="1377"/>
                </a:lnTo>
                <a:lnTo>
                  <a:pt x="1099" y="1375"/>
                </a:lnTo>
                <a:lnTo>
                  <a:pt x="1093" y="1371"/>
                </a:lnTo>
                <a:lnTo>
                  <a:pt x="1090" y="1367"/>
                </a:lnTo>
                <a:lnTo>
                  <a:pt x="1088" y="1362"/>
                </a:lnTo>
                <a:lnTo>
                  <a:pt x="1088" y="1356"/>
                </a:lnTo>
                <a:lnTo>
                  <a:pt x="1090" y="1349"/>
                </a:lnTo>
                <a:lnTo>
                  <a:pt x="1078" y="1338"/>
                </a:lnTo>
                <a:lnTo>
                  <a:pt x="1064" y="1325"/>
                </a:lnTo>
                <a:lnTo>
                  <a:pt x="1047" y="1314"/>
                </a:lnTo>
                <a:lnTo>
                  <a:pt x="1030" y="1304"/>
                </a:lnTo>
                <a:lnTo>
                  <a:pt x="1020" y="1299"/>
                </a:lnTo>
                <a:lnTo>
                  <a:pt x="1011" y="1295"/>
                </a:lnTo>
                <a:lnTo>
                  <a:pt x="1001" y="1291"/>
                </a:lnTo>
                <a:lnTo>
                  <a:pt x="990" y="1288"/>
                </a:lnTo>
                <a:lnTo>
                  <a:pt x="980" y="1285"/>
                </a:lnTo>
                <a:lnTo>
                  <a:pt x="971" y="1283"/>
                </a:lnTo>
                <a:lnTo>
                  <a:pt x="961" y="1282"/>
                </a:lnTo>
                <a:lnTo>
                  <a:pt x="951" y="1282"/>
                </a:lnTo>
                <a:lnTo>
                  <a:pt x="941" y="1283"/>
                </a:lnTo>
                <a:lnTo>
                  <a:pt x="931" y="1285"/>
                </a:lnTo>
                <a:lnTo>
                  <a:pt x="923" y="1289"/>
                </a:lnTo>
                <a:lnTo>
                  <a:pt x="917" y="1294"/>
                </a:lnTo>
                <a:lnTo>
                  <a:pt x="831" y="1294"/>
                </a:lnTo>
                <a:lnTo>
                  <a:pt x="819" y="1301"/>
                </a:lnTo>
                <a:lnTo>
                  <a:pt x="807" y="1307"/>
                </a:lnTo>
                <a:lnTo>
                  <a:pt x="796" y="1312"/>
                </a:lnTo>
                <a:lnTo>
                  <a:pt x="785" y="1316"/>
                </a:lnTo>
                <a:lnTo>
                  <a:pt x="775" y="1319"/>
                </a:lnTo>
                <a:lnTo>
                  <a:pt x="764" y="1321"/>
                </a:lnTo>
                <a:lnTo>
                  <a:pt x="754" y="1323"/>
                </a:lnTo>
                <a:lnTo>
                  <a:pt x="745" y="1324"/>
                </a:lnTo>
                <a:lnTo>
                  <a:pt x="726" y="1326"/>
                </a:lnTo>
                <a:lnTo>
                  <a:pt x="706" y="1328"/>
                </a:lnTo>
                <a:lnTo>
                  <a:pt x="686" y="1332"/>
                </a:lnTo>
                <a:lnTo>
                  <a:pt x="664" y="1337"/>
                </a:lnTo>
                <a:lnTo>
                  <a:pt x="636" y="1345"/>
                </a:lnTo>
                <a:lnTo>
                  <a:pt x="596" y="1356"/>
                </a:lnTo>
                <a:lnTo>
                  <a:pt x="577" y="1362"/>
                </a:lnTo>
                <a:lnTo>
                  <a:pt x="560" y="1369"/>
                </a:lnTo>
                <a:lnTo>
                  <a:pt x="547" y="1374"/>
                </a:lnTo>
                <a:lnTo>
                  <a:pt x="538" y="1380"/>
                </a:lnTo>
                <a:lnTo>
                  <a:pt x="521" y="1402"/>
                </a:lnTo>
                <a:lnTo>
                  <a:pt x="507" y="1419"/>
                </a:lnTo>
                <a:lnTo>
                  <a:pt x="501" y="1426"/>
                </a:lnTo>
                <a:lnTo>
                  <a:pt x="493" y="1431"/>
                </a:lnTo>
                <a:lnTo>
                  <a:pt x="488" y="1433"/>
                </a:lnTo>
                <a:lnTo>
                  <a:pt x="483" y="1434"/>
                </a:lnTo>
                <a:lnTo>
                  <a:pt x="478" y="1435"/>
                </a:lnTo>
                <a:lnTo>
                  <a:pt x="472" y="1435"/>
                </a:lnTo>
                <a:lnTo>
                  <a:pt x="306" y="1435"/>
                </a:lnTo>
                <a:lnTo>
                  <a:pt x="291" y="1439"/>
                </a:lnTo>
                <a:lnTo>
                  <a:pt x="277" y="1444"/>
                </a:lnTo>
                <a:lnTo>
                  <a:pt x="265" y="1448"/>
                </a:lnTo>
                <a:lnTo>
                  <a:pt x="254" y="1453"/>
                </a:lnTo>
                <a:lnTo>
                  <a:pt x="233" y="1463"/>
                </a:lnTo>
                <a:lnTo>
                  <a:pt x="214" y="1473"/>
                </a:lnTo>
                <a:lnTo>
                  <a:pt x="204" y="1478"/>
                </a:lnTo>
                <a:lnTo>
                  <a:pt x="193" y="1482"/>
                </a:lnTo>
                <a:lnTo>
                  <a:pt x="182" y="1486"/>
                </a:lnTo>
                <a:lnTo>
                  <a:pt x="170" y="1490"/>
                </a:lnTo>
                <a:lnTo>
                  <a:pt x="157" y="1493"/>
                </a:lnTo>
                <a:lnTo>
                  <a:pt x="142" y="1495"/>
                </a:lnTo>
                <a:lnTo>
                  <a:pt x="125" y="1496"/>
                </a:lnTo>
                <a:lnTo>
                  <a:pt x="106" y="1496"/>
                </a:lnTo>
                <a:lnTo>
                  <a:pt x="95" y="1496"/>
                </a:lnTo>
                <a:lnTo>
                  <a:pt x="84" y="1495"/>
                </a:lnTo>
                <a:lnTo>
                  <a:pt x="75" y="1494"/>
                </a:lnTo>
                <a:lnTo>
                  <a:pt x="65" y="1492"/>
                </a:lnTo>
                <a:lnTo>
                  <a:pt x="55" y="1490"/>
                </a:lnTo>
                <a:lnTo>
                  <a:pt x="46" y="1487"/>
                </a:lnTo>
                <a:lnTo>
                  <a:pt x="38" y="1483"/>
                </a:lnTo>
                <a:lnTo>
                  <a:pt x="31" y="1479"/>
                </a:lnTo>
                <a:lnTo>
                  <a:pt x="24" y="1475"/>
                </a:lnTo>
                <a:lnTo>
                  <a:pt x="19" y="1470"/>
                </a:lnTo>
                <a:lnTo>
                  <a:pt x="13" y="1464"/>
                </a:lnTo>
                <a:lnTo>
                  <a:pt x="9" y="1458"/>
                </a:lnTo>
                <a:lnTo>
                  <a:pt x="4" y="1452"/>
                </a:lnTo>
                <a:lnTo>
                  <a:pt x="2" y="1445"/>
                </a:lnTo>
                <a:lnTo>
                  <a:pt x="1" y="1437"/>
                </a:lnTo>
                <a:lnTo>
                  <a:pt x="0" y="1429"/>
                </a:lnTo>
                <a:lnTo>
                  <a:pt x="1" y="1426"/>
                </a:lnTo>
                <a:lnTo>
                  <a:pt x="2" y="1423"/>
                </a:lnTo>
                <a:lnTo>
                  <a:pt x="4" y="1421"/>
                </a:lnTo>
                <a:lnTo>
                  <a:pt x="6" y="1418"/>
                </a:lnTo>
                <a:lnTo>
                  <a:pt x="13" y="1415"/>
                </a:lnTo>
                <a:lnTo>
                  <a:pt x="22" y="1413"/>
                </a:lnTo>
                <a:lnTo>
                  <a:pt x="39" y="1411"/>
                </a:lnTo>
                <a:lnTo>
                  <a:pt x="54" y="1411"/>
                </a:lnTo>
                <a:lnTo>
                  <a:pt x="58" y="1408"/>
                </a:lnTo>
                <a:lnTo>
                  <a:pt x="64" y="1404"/>
                </a:lnTo>
                <a:lnTo>
                  <a:pt x="68" y="1399"/>
                </a:lnTo>
                <a:lnTo>
                  <a:pt x="72" y="1393"/>
                </a:lnTo>
                <a:lnTo>
                  <a:pt x="82" y="1378"/>
                </a:lnTo>
                <a:lnTo>
                  <a:pt x="90" y="1361"/>
                </a:lnTo>
                <a:lnTo>
                  <a:pt x="97" y="1344"/>
                </a:lnTo>
                <a:lnTo>
                  <a:pt x="102" y="1325"/>
                </a:lnTo>
                <a:lnTo>
                  <a:pt x="105" y="1309"/>
                </a:lnTo>
                <a:lnTo>
                  <a:pt x="106" y="1294"/>
                </a:lnTo>
                <a:lnTo>
                  <a:pt x="106" y="1288"/>
                </a:lnTo>
                <a:lnTo>
                  <a:pt x="105" y="1284"/>
                </a:lnTo>
                <a:lnTo>
                  <a:pt x="103" y="1279"/>
                </a:lnTo>
                <a:lnTo>
                  <a:pt x="101" y="1275"/>
                </a:lnTo>
                <a:lnTo>
                  <a:pt x="95" y="1267"/>
                </a:lnTo>
                <a:lnTo>
                  <a:pt x="90" y="1260"/>
                </a:lnTo>
                <a:lnTo>
                  <a:pt x="83" y="1254"/>
                </a:lnTo>
                <a:lnTo>
                  <a:pt x="79" y="1248"/>
                </a:lnTo>
                <a:lnTo>
                  <a:pt x="77" y="1244"/>
                </a:lnTo>
                <a:lnTo>
                  <a:pt x="75" y="1241"/>
                </a:lnTo>
                <a:lnTo>
                  <a:pt x="73" y="1237"/>
                </a:lnTo>
                <a:lnTo>
                  <a:pt x="73" y="1232"/>
                </a:lnTo>
                <a:lnTo>
                  <a:pt x="73" y="1225"/>
                </a:lnTo>
                <a:lnTo>
                  <a:pt x="75" y="1218"/>
                </a:lnTo>
                <a:lnTo>
                  <a:pt x="77" y="1212"/>
                </a:lnTo>
                <a:lnTo>
                  <a:pt x="79" y="1207"/>
                </a:lnTo>
                <a:lnTo>
                  <a:pt x="86" y="1200"/>
                </a:lnTo>
                <a:lnTo>
                  <a:pt x="93" y="1193"/>
                </a:lnTo>
                <a:lnTo>
                  <a:pt x="101" y="1188"/>
                </a:lnTo>
                <a:lnTo>
                  <a:pt x="106" y="1182"/>
                </a:lnTo>
                <a:lnTo>
                  <a:pt x="110" y="1179"/>
                </a:lnTo>
                <a:lnTo>
                  <a:pt x="112" y="1175"/>
                </a:lnTo>
                <a:lnTo>
                  <a:pt x="113" y="1170"/>
                </a:lnTo>
                <a:lnTo>
                  <a:pt x="113" y="1165"/>
                </a:lnTo>
                <a:lnTo>
                  <a:pt x="113" y="1150"/>
                </a:lnTo>
                <a:lnTo>
                  <a:pt x="111" y="1137"/>
                </a:lnTo>
                <a:lnTo>
                  <a:pt x="109" y="1123"/>
                </a:lnTo>
                <a:lnTo>
                  <a:pt x="105" y="1110"/>
                </a:lnTo>
                <a:lnTo>
                  <a:pt x="98" y="1082"/>
                </a:lnTo>
                <a:lnTo>
                  <a:pt x="88" y="1056"/>
                </a:lnTo>
                <a:lnTo>
                  <a:pt x="78" y="1030"/>
                </a:lnTo>
                <a:lnTo>
                  <a:pt x="68" y="1006"/>
                </a:lnTo>
                <a:lnTo>
                  <a:pt x="59" y="982"/>
                </a:lnTo>
                <a:lnTo>
                  <a:pt x="54" y="961"/>
                </a:lnTo>
                <a:lnTo>
                  <a:pt x="54" y="930"/>
                </a:lnTo>
                <a:lnTo>
                  <a:pt x="58" y="943"/>
                </a:lnTo>
                <a:lnTo>
                  <a:pt x="64" y="954"/>
                </a:lnTo>
                <a:lnTo>
                  <a:pt x="71" y="964"/>
                </a:lnTo>
                <a:lnTo>
                  <a:pt x="80" y="973"/>
                </a:lnTo>
                <a:lnTo>
                  <a:pt x="80" y="949"/>
                </a:lnTo>
                <a:lnTo>
                  <a:pt x="80" y="954"/>
                </a:lnTo>
                <a:lnTo>
                  <a:pt x="82" y="958"/>
                </a:lnTo>
                <a:lnTo>
                  <a:pt x="84" y="962"/>
                </a:lnTo>
                <a:lnTo>
                  <a:pt x="88" y="966"/>
                </a:lnTo>
                <a:lnTo>
                  <a:pt x="92" y="969"/>
                </a:lnTo>
                <a:lnTo>
                  <a:pt x="97" y="971"/>
                </a:lnTo>
                <a:lnTo>
                  <a:pt x="102" y="973"/>
                </a:lnTo>
                <a:lnTo>
                  <a:pt x="106" y="973"/>
                </a:lnTo>
                <a:lnTo>
                  <a:pt x="113" y="964"/>
                </a:lnTo>
                <a:lnTo>
                  <a:pt x="122" y="955"/>
                </a:lnTo>
                <a:lnTo>
                  <a:pt x="126" y="951"/>
                </a:lnTo>
                <a:lnTo>
                  <a:pt x="129" y="946"/>
                </a:lnTo>
                <a:lnTo>
                  <a:pt x="132" y="940"/>
                </a:lnTo>
                <a:lnTo>
                  <a:pt x="133" y="936"/>
                </a:lnTo>
                <a:lnTo>
                  <a:pt x="132" y="923"/>
                </a:lnTo>
                <a:lnTo>
                  <a:pt x="128" y="913"/>
                </a:lnTo>
                <a:lnTo>
                  <a:pt x="125" y="903"/>
                </a:lnTo>
                <a:lnTo>
                  <a:pt x="120" y="895"/>
                </a:lnTo>
                <a:lnTo>
                  <a:pt x="115" y="887"/>
                </a:lnTo>
                <a:lnTo>
                  <a:pt x="111" y="879"/>
                </a:lnTo>
                <a:lnTo>
                  <a:pt x="107" y="871"/>
                </a:lnTo>
                <a:lnTo>
                  <a:pt x="106" y="862"/>
                </a:lnTo>
                <a:lnTo>
                  <a:pt x="107" y="855"/>
                </a:lnTo>
                <a:lnTo>
                  <a:pt x="111" y="847"/>
                </a:lnTo>
                <a:lnTo>
                  <a:pt x="115" y="839"/>
                </a:lnTo>
                <a:lnTo>
                  <a:pt x="121" y="831"/>
                </a:lnTo>
                <a:lnTo>
                  <a:pt x="126" y="823"/>
                </a:lnTo>
                <a:lnTo>
                  <a:pt x="132" y="818"/>
                </a:lnTo>
                <a:lnTo>
                  <a:pt x="136" y="814"/>
                </a:lnTo>
                <a:lnTo>
                  <a:pt x="139" y="813"/>
                </a:lnTo>
                <a:lnTo>
                  <a:pt x="139" y="807"/>
                </a:lnTo>
                <a:lnTo>
                  <a:pt x="140" y="800"/>
                </a:lnTo>
                <a:lnTo>
                  <a:pt x="143" y="792"/>
                </a:lnTo>
                <a:lnTo>
                  <a:pt x="146" y="783"/>
                </a:lnTo>
                <a:lnTo>
                  <a:pt x="147" y="765"/>
                </a:lnTo>
                <a:lnTo>
                  <a:pt x="149" y="751"/>
                </a:lnTo>
                <a:lnTo>
                  <a:pt x="151" y="737"/>
                </a:lnTo>
                <a:lnTo>
                  <a:pt x="153" y="721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" name="Freeform 193">
            <a:extLst>
              <a:ext uri="{FF2B5EF4-FFF2-40B4-BE49-F238E27FC236}">
                <a16:creationId xmlns:a16="http://schemas.microsoft.com/office/drawing/2014/main" id="{8D0338F3-E7B0-4E47-9A66-92CEA189BA1F}"/>
              </a:ext>
            </a:extLst>
          </p:cNvPr>
          <p:cNvSpPr>
            <a:spLocks/>
          </p:cNvSpPr>
          <p:nvPr>
            <p:custDataLst>
              <p:tags r:id="rId101"/>
            </p:custDataLst>
          </p:nvPr>
        </p:nvSpPr>
        <p:spPr bwMode="auto">
          <a:xfrm>
            <a:off x="1442149" y="2394506"/>
            <a:ext cx="731837" cy="577850"/>
          </a:xfrm>
          <a:custGeom>
            <a:avLst/>
            <a:gdLst>
              <a:gd name="T0" fmla="*/ 2147483646 w 1535"/>
              <a:gd name="T1" fmla="*/ 2147483646 h 1109"/>
              <a:gd name="T2" fmla="*/ 2147483646 w 1535"/>
              <a:gd name="T3" fmla="*/ 2147483646 h 1109"/>
              <a:gd name="T4" fmla="*/ 2147483646 w 1535"/>
              <a:gd name="T5" fmla="*/ 2147483646 h 1109"/>
              <a:gd name="T6" fmla="*/ 2147483646 w 1535"/>
              <a:gd name="T7" fmla="*/ 2147483646 h 1109"/>
              <a:gd name="T8" fmla="*/ 2147483646 w 1535"/>
              <a:gd name="T9" fmla="*/ 2147483646 h 1109"/>
              <a:gd name="T10" fmla="*/ 2147483646 w 1535"/>
              <a:gd name="T11" fmla="*/ 2147483646 h 1109"/>
              <a:gd name="T12" fmla="*/ 2147483646 w 1535"/>
              <a:gd name="T13" fmla="*/ 2147483646 h 1109"/>
              <a:gd name="T14" fmla="*/ 2147483646 w 1535"/>
              <a:gd name="T15" fmla="*/ 2147483646 h 1109"/>
              <a:gd name="T16" fmla="*/ 2147483646 w 1535"/>
              <a:gd name="T17" fmla="*/ 2147483646 h 1109"/>
              <a:gd name="T18" fmla="*/ 2147483646 w 1535"/>
              <a:gd name="T19" fmla="*/ 2147483646 h 1109"/>
              <a:gd name="T20" fmla="*/ 2147483646 w 1535"/>
              <a:gd name="T21" fmla="*/ 2147483646 h 1109"/>
              <a:gd name="T22" fmla="*/ 2147483646 w 1535"/>
              <a:gd name="T23" fmla="*/ 2147483646 h 1109"/>
              <a:gd name="T24" fmla="*/ 2147483646 w 1535"/>
              <a:gd name="T25" fmla="*/ 2147483646 h 1109"/>
              <a:gd name="T26" fmla="*/ 2147483646 w 1535"/>
              <a:gd name="T27" fmla="*/ 2147483646 h 1109"/>
              <a:gd name="T28" fmla="*/ 2147483646 w 1535"/>
              <a:gd name="T29" fmla="*/ 2147483646 h 1109"/>
              <a:gd name="T30" fmla="*/ 2147483646 w 1535"/>
              <a:gd name="T31" fmla="*/ 2147483646 h 1109"/>
              <a:gd name="T32" fmla="*/ 2147483646 w 1535"/>
              <a:gd name="T33" fmla="*/ 2147483646 h 1109"/>
              <a:gd name="T34" fmla="*/ 2147483646 w 1535"/>
              <a:gd name="T35" fmla="*/ 2147483646 h 1109"/>
              <a:gd name="T36" fmla="*/ 2147483646 w 1535"/>
              <a:gd name="T37" fmla="*/ 2147483646 h 1109"/>
              <a:gd name="T38" fmla="*/ 2147483646 w 1535"/>
              <a:gd name="T39" fmla="*/ 2147483646 h 1109"/>
              <a:gd name="T40" fmla="*/ 2147483646 w 1535"/>
              <a:gd name="T41" fmla="*/ 2147483646 h 1109"/>
              <a:gd name="T42" fmla="*/ 2147483646 w 1535"/>
              <a:gd name="T43" fmla="*/ 2147483646 h 1109"/>
              <a:gd name="T44" fmla="*/ 2147483646 w 1535"/>
              <a:gd name="T45" fmla="*/ 2147483646 h 1109"/>
              <a:gd name="T46" fmla="*/ 2147483646 w 1535"/>
              <a:gd name="T47" fmla="*/ 2147483646 h 1109"/>
              <a:gd name="T48" fmla="*/ 2147483646 w 1535"/>
              <a:gd name="T49" fmla="*/ 2147483646 h 1109"/>
              <a:gd name="T50" fmla="*/ 2147483646 w 1535"/>
              <a:gd name="T51" fmla="*/ 2147483646 h 1109"/>
              <a:gd name="T52" fmla="*/ 2147483646 w 1535"/>
              <a:gd name="T53" fmla="*/ 2147483646 h 1109"/>
              <a:gd name="T54" fmla="*/ 2147483646 w 1535"/>
              <a:gd name="T55" fmla="*/ 2147483646 h 1109"/>
              <a:gd name="T56" fmla="*/ 2147483646 w 1535"/>
              <a:gd name="T57" fmla="*/ 2147483646 h 1109"/>
              <a:gd name="T58" fmla="*/ 2147483646 w 1535"/>
              <a:gd name="T59" fmla="*/ 2147483646 h 1109"/>
              <a:gd name="T60" fmla="*/ 2147483646 w 1535"/>
              <a:gd name="T61" fmla="*/ 2147483646 h 1109"/>
              <a:gd name="T62" fmla="*/ 2147483646 w 1535"/>
              <a:gd name="T63" fmla="*/ 2147483646 h 1109"/>
              <a:gd name="T64" fmla="*/ 2147483646 w 1535"/>
              <a:gd name="T65" fmla="*/ 2147483646 h 1109"/>
              <a:gd name="T66" fmla="*/ 2147483646 w 1535"/>
              <a:gd name="T67" fmla="*/ 2147483646 h 1109"/>
              <a:gd name="T68" fmla="*/ 2147483646 w 1535"/>
              <a:gd name="T69" fmla="*/ 2147483646 h 1109"/>
              <a:gd name="T70" fmla="*/ 2147483646 w 1535"/>
              <a:gd name="T71" fmla="*/ 2147483646 h 1109"/>
              <a:gd name="T72" fmla="*/ 2147483646 w 1535"/>
              <a:gd name="T73" fmla="*/ 2147483646 h 1109"/>
              <a:gd name="T74" fmla="*/ 2147483646 w 1535"/>
              <a:gd name="T75" fmla="*/ 2147483646 h 1109"/>
              <a:gd name="T76" fmla="*/ 2147483646 w 1535"/>
              <a:gd name="T77" fmla="*/ 2147483646 h 1109"/>
              <a:gd name="T78" fmla="*/ 2147483646 w 1535"/>
              <a:gd name="T79" fmla="*/ 2147483646 h 1109"/>
              <a:gd name="T80" fmla="*/ 2147483646 w 1535"/>
              <a:gd name="T81" fmla="*/ 2147483646 h 1109"/>
              <a:gd name="T82" fmla="*/ 2147483646 w 1535"/>
              <a:gd name="T83" fmla="*/ 2147483646 h 1109"/>
              <a:gd name="T84" fmla="*/ 2147483646 w 1535"/>
              <a:gd name="T85" fmla="*/ 2147483646 h 1109"/>
              <a:gd name="T86" fmla="*/ 2147483646 w 1535"/>
              <a:gd name="T87" fmla="*/ 2147483646 h 1109"/>
              <a:gd name="T88" fmla="*/ 2147483646 w 1535"/>
              <a:gd name="T89" fmla="*/ 2147483646 h 1109"/>
              <a:gd name="T90" fmla="*/ 2147483646 w 1535"/>
              <a:gd name="T91" fmla="*/ 2147483646 h 1109"/>
              <a:gd name="T92" fmla="*/ 2147483646 w 1535"/>
              <a:gd name="T93" fmla="*/ 2147483646 h 1109"/>
              <a:gd name="T94" fmla="*/ 2147483646 w 1535"/>
              <a:gd name="T95" fmla="*/ 2147483646 h 1109"/>
              <a:gd name="T96" fmla="*/ 2147483646 w 1535"/>
              <a:gd name="T97" fmla="*/ 2147483646 h 1109"/>
              <a:gd name="T98" fmla="*/ 2147483646 w 1535"/>
              <a:gd name="T99" fmla="*/ 2147483646 h 1109"/>
              <a:gd name="T100" fmla="*/ 2147483646 w 1535"/>
              <a:gd name="T101" fmla="*/ 2147483646 h 1109"/>
              <a:gd name="T102" fmla="*/ 2147483646 w 1535"/>
              <a:gd name="T103" fmla="*/ 2147483646 h 1109"/>
              <a:gd name="T104" fmla="*/ 2147483646 w 1535"/>
              <a:gd name="T105" fmla="*/ 2147483646 h 1109"/>
              <a:gd name="T106" fmla="*/ 2147483646 w 1535"/>
              <a:gd name="T107" fmla="*/ 2147483646 h 1109"/>
              <a:gd name="T108" fmla="*/ 2147483646 w 1535"/>
              <a:gd name="T109" fmla="*/ 2147483646 h 1109"/>
              <a:gd name="T110" fmla="*/ 2147483646 w 1535"/>
              <a:gd name="T111" fmla="*/ 2147483646 h 1109"/>
              <a:gd name="T112" fmla="*/ 2147483646 w 1535"/>
              <a:gd name="T113" fmla="*/ 2147483646 h 1109"/>
              <a:gd name="T114" fmla="*/ 2147483646 w 1535"/>
              <a:gd name="T115" fmla="*/ 2147483646 h 1109"/>
              <a:gd name="T116" fmla="*/ 2147483646 w 1535"/>
              <a:gd name="T117" fmla="*/ 2147483646 h 1109"/>
              <a:gd name="T118" fmla="*/ 2147483646 w 1535"/>
              <a:gd name="T119" fmla="*/ 2147483646 h 1109"/>
              <a:gd name="T120" fmla="*/ 2147483646 w 1535"/>
              <a:gd name="T121" fmla="*/ 2147483646 h 110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535"/>
              <a:gd name="T184" fmla="*/ 0 h 1109"/>
              <a:gd name="T185" fmla="*/ 1535 w 1535"/>
              <a:gd name="T186" fmla="*/ 1109 h 110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535" h="1109">
                <a:moveTo>
                  <a:pt x="1336" y="888"/>
                </a:moveTo>
                <a:lnTo>
                  <a:pt x="1319" y="891"/>
                </a:lnTo>
                <a:lnTo>
                  <a:pt x="1287" y="901"/>
                </a:lnTo>
                <a:lnTo>
                  <a:pt x="1270" y="907"/>
                </a:lnTo>
                <a:lnTo>
                  <a:pt x="1256" y="913"/>
                </a:lnTo>
                <a:lnTo>
                  <a:pt x="1251" y="916"/>
                </a:lnTo>
                <a:lnTo>
                  <a:pt x="1246" y="919"/>
                </a:lnTo>
                <a:lnTo>
                  <a:pt x="1244" y="922"/>
                </a:lnTo>
                <a:lnTo>
                  <a:pt x="1243" y="925"/>
                </a:lnTo>
                <a:lnTo>
                  <a:pt x="1243" y="929"/>
                </a:lnTo>
                <a:lnTo>
                  <a:pt x="1244" y="933"/>
                </a:lnTo>
                <a:lnTo>
                  <a:pt x="1246" y="937"/>
                </a:lnTo>
                <a:lnTo>
                  <a:pt x="1248" y="940"/>
                </a:lnTo>
                <a:lnTo>
                  <a:pt x="1255" y="946"/>
                </a:lnTo>
                <a:lnTo>
                  <a:pt x="1263" y="951"/>
                </a:lnTo>
                <a:lnTo>
                  <a:pt x="1282" y="961"/>
                </a:lnTo>
                <a:lnTo>
                  <a:pt x="1302" y="973"/>
                </a:lnTo>
                <a:lnTo>
                  <a:pt x="1299" y="982"/>
                </a:lnTo>
                <a:lnTo>
                  <a:pt x="1294" y="988"/>
                </a:lnTo>
                <a:lnTo>
                  <a:pt x="1289" y="993"/>
                </a:lnTo>
                <a:lnTo>
                  <a:pt x="1282" y="996"/>
                </a:lnTo>
                <a:lnTo>
                  <a:pt x="1275" y="998"/>
                </a:lnTo>
                <a:lnTo>
                  <a:pt x="1267" y="999"/>
                </a:lnTo>
                <a:lnTo>
                  <a:pt x="1258" y="999"/>
                </a:lnTo>
                <a:lnTo>
                  <a:pt x="1251" y="999"/>
                </a:lnTo>
                <a:lnTo>
                  <a:pt x="1234" y="999"/>
                </a:lnTo>
                <a:lnTo>
                  <a:pt x="1220" y="999"/>
                </a:lnTo>
                <a:lnTo>
                  <a:pt x="1213" y="1000"/>
                </a:lnTo>
                <a:lnTo>
                  <a:pt x="1209" y="1002"/>
                </a:lnTo>
                <a:lnTo>
                  <a:pt x="1204" y="1006"/>
                </a:lnTo>
                <a:lnTo>
                  <a:pt x="1203" y="1011"/>
                </a:lnTo>
                <a:lnTo>
                  <a:pt x="1193" y="1036"/>
                </a:lnTo>
                <a:lnTo>
                  <a:pt x="1185" y="1058"/>
                </a:lnTo>
                <a:lnTo>
                  <a:pt x="1181" y="1069"/>
                </a:lnTo>
                <a:lnTo>
                  <a:pt x="1178" y="1080"/>
                </a:lnTo>
                <a:lnTo>
                  <a:pt x="1177" y="1095"/>
                </a:lnTo>
                <a:lnTo>
                  <a:pt x="1176" y="1109"/>
                </a:lnTo>
                <a:lnTo>
                  <a:pt x="1165" y="1100"/>
                </a:lnTo>
                <a:lnTo>
                  <a:pt x="1153" y="1091"/>
                </a:lnTo>
                <a:lnTo>
                  <a:pt x="1141" y="1081"/>
                </a:lnTo>
                <a:lnTo>
                  <a:pt x="1130" y="1072"/>
                </a:lnTo>
                <a:lnTo>
                  <a:pt x="1112" y="1051"/>
                </a:lnTo>
                <a:lnTo>
                  <a:pt x="1090" y="1026"/>
                </a:lnTo>
                <a:lnTo>
                  <a:pt x="1078" y="1015"/>
                </a:lnTo>
                <a:lnTo>
                  <a:pt x="1065" y="1006"/>
                </a:lnTo>
                <a:lnTo>
                  <a:pt x="1058" y="1003"/>
                </a:lnTo>
                <a:lnTo>
                  <a:pt x="1052" y="1001"/>
                </a:lnTo>
                <a:lnTo>
                  <a:pt x="1044" y="999"/>
                </a:lnTo>
                <a:lnTo>
                  <a:pt x="1036" y="998"/>
                </a:lnTo>
                <a:lnTo>
                  <a:pt x="1028" y="999"/>
                </a:lnTo>
                <a:lnTo>
                  <a:pt x="1019" y="1000"/>
                </a:lnTo>
                <a:lnTo>
                  <a:pt x="1011" y="1002"/>
                </a:lnTo>
                <a:lnTo>
                  <a:pt x="1006" y="1005"/>
                </a:lnTo>
                <a:lnTo>
                  <a:pt x="994" y="1012"/>
                </a:lnTo>
                <a:lnTo>
                  <a:pt x="984" y="1020"/>
                </a:lnTo>
                <a:lnTo>
                  <a:pt x="974" y="1027"/>
                </a:lnTo>
                <a:lnTo>
                  <a:pt x="962" y="1035"/>
                </a:lnTo>
                <a:lnTo>
                  <a:pt x="955" y="1038"/>
                </a:lnTo>
                <a:lnTo>
                  <a:pt x="949" y="1040"/>
                </a:lnTo>
                <a:lnTo>
                  <a:pt x="940" y="1041"/>
                </a:lnTo>
                <a:lnTo>
                  <a:pt x="930" y="1042"/>
                </a:lnTo>
                <a:lnTo>
                  <a:pt x="922" y="1041"/>
                </a:lnTo>
                <a:lnTo>
                  <a:pt x="913" y="1039"/>
                </a:lnTo>
                <a:lnTo>
                  <a:pt x="902" y="1037"/>
                </a:lnTo>
                <a:lnTo>
                  <a:pt x="891" y="1032"/>
                </a:lnTo>
                <a:lnTo>
                  <a:pt x="868" y="1023"/>
                </a:lnTo>
                <a:lnTo>
                  <a:pt x="845" y="1011"/>
                </a:lnTo>
                <a:lnTo>
                  <a:pt x="823" y="999"/>
                </a:lnTo>
                <a:lnTo>
                  <a:pt x="805" y="987"/>
                </a:lnTo>
                <a:lnTo>
                  <a:pt x="797" y="982"/>
                </a:lnTo>
                <a:lnTo>
                  <a:pt x="790" y="976"/>
                </a:lnTo>
                <a:lnTo>
                  <a:pt x="786" y="971"/>
                </a:lnTo>
                <a:lnTo>
                  <a:pt x="784" y="967"/>
                </a:lnTo>
                <a:lnTo>
                  <a:pt x="731" y="973"/>
                </a:lnTo>
                <a:lnTo>
                  <a:pt x="714" y="962"/>
                </a:lnTo>
                <a:lnTo>
                  <a:pt x="697" y="953"/>
                </a:lnTo>
                <a:lnTo>
                  <a:pt x="680" y="945"/>
                </a:lnTo>
                <a:lnTo>
                  <a:pt x="658" y="937"/>
                </a:lnTo>
                <a:lnTo>
                  <a:pt x="653" y="932"/>
                </a:lnTo>
                <a:lnTo>
                  <a:pt x="650" y="925"/>
                </a:lnTo>
                <a:lnTo>
                  <a:pt x="648" y="917"/>
                </a:lnTo>
                <a:lnTo>
                  <a:pt x="644" y="910"/>
                </a:lnTo>
                <a:lnTo>
                  <a:pt x="642" y="904"/>
                </a:lnTo>
                <a:lnTo>
                  <a:pt x="639" y="898"/>
                </a:lnTo>
                <a:lnTo>
                  <a:pt x="638" y="896"/>
                </a:lnTo>
                <a:lnTo>
                  <a:pt x="636" y="895"/>
                </a:lnTo>
                <a:lnTo>
                  <a:pt x="633" y="894"/>
                </a:lnTo>
                <a:lnTo>
                  <a:pt x="631" y="894"/>
                </a:lnTo>
                <a:lnTo>
                  <a:pt x="607" y="887"/>
                </a:lnTo>
                <a:lnTo>
                  <a:pt x="588" y="883"/>
                </a:lnTo>
                <a:lnTo>
                  <a:pt x="575" y="882"/>
                </a:lnTo>
                <a:lnTo>
                  <a:pt x="565" y="880"/>
                </a:lnTo>
                <a:lnTo>
                  <a:pt x="561" y="879"/>
                </a:lnTo>
                <a:lnTo>
                  <a:pt x="558" y="877"/>
                </a:lnTo>
                <a:lnTo>
                  <a:pt x="554" y="874"/>
                </a:lnTo>
                <a:lnTo>
                  <a:pt x="551" y="870"/>
                </a:lnTo>
                <a:lnTo>
                  <a:pt x="546" y="857"/>
                </a:lnTo>
                <a:lnTo>
                  <a:pt x="538" y="838"/>
                </a:lnTo>
                <a:lnTo>
                  <a:pt x="537" y="835"/>
                </a:lnTo>
                <a:lnTo>
                  <a:pt x="535" y="833"/>
                </a:lnTo>
                <a:lnTo>
                  <a:pt x="532" y="831"/>
                </a:lnTo>
                <a:lnTo>
                  <a:pt x="530" y="829"/>
                </a:lnTo>
                <a:lnTo>
                  <a:pt x="524" y="828"/>
                </a:lnTo>
                <a:lnTo>
                  <a:pt x="517" y="828"/>
                </a:lnTo>
                <a:lnTo>
                  <a:pt x="509" y="828"/>
                </a:lnTo>
                <a:lnTo>
                  <a:pt x="501" y="828"/>
                </a:lnTo>
                <a:lnTo>
                  <a:pt x="493" y="828"/>
                </a:lnTo>
                <a:lnTo>
                  <a:pt x="485" y="826"/>
                </a:lnTo>
                <a:lnTo>
                  <a:pt x="480" y="822"/>
                </a:lnTo>
                <a:lnTo>
                  <a:pt x="472" y="816"/>
                </a:lnTo>
                <a:lnTo>
                  <a:pt x="464" y="806"/>
                </a:lnTo>
                <a:lnTo>
                  <a:pt x="457" y="796"/>
                </a:lnTo>
                <a:lnTo>
                  <a:pt x="450" y="784"/>
                </a:lnTo>
                <a:lnTo>
                  <a:pt x="445" y="773"/>
                </a:lnTo>
                <a:lnTo>
                  <a:pt x="442" y="768"/>
                </a:lnTo>
                <a:lnTo>
                  <a:pt x="440" y="762"/>
                </a:lnTo>
                <a:lnTo>
                  <a:pt x="439" y="757"/>
                </a:lnTo>
                <a:lnTo>
                  <a:pt x="439" y="751"/>
                </a:lnTo>
                <a:lnTo>
                  <a:pt x="439" y="747"/>
                </a:lnTo>
                <a:lnTo>
                  <a:pt x="440" y="743"/>
                </a:lnTo>
                <a:lnTo>
                  <a:pt x="441" y="739"/>
                </a:lnTo>
                <a:lnTo>
                  <a:pt x="443" y="735"/>
                </a:lnTo>
                <a:lnTo>
                  <a:pt x="449" y="728"/>
                </a:lnTo>
                <a:lnTo>
                  <a:pt x="456" y="720"/>
                </a:lnTo>
                <a:lnTo>
                  <a:pt x="461" y="713"/>
                </a:lnTo>
                <a:lnTo>
                  <a:pt x="467" y="705"/>
                </a:lnTo>
                <a:lnTo>
                  <a:pt x="469" y="700"/>
                </a:lnTo>
                <a:lnTo>
                  <a:pt x="471" y="694"/>
                </a:lnTo>
                <a:lnTo>
                  <a:pt x="472" y="689"/>
                </a:lnTo>
                <a:lnTo>
                  <a:pt x="472" y="684"/>
                </a:lnTo>
                <a:lnTo>
                  <a:pt x="471" y="664"/>
                </a:lnTo>
                <a:lnTo>
                  <a:pt x="468" y="647"/>
                </a:lnTo>
                <a:lnTo>
                  <a:pt x="463" y="630"/>
                </a:lnTo>
                <a:lnTo>
                  <a:pt x="457" y="615"/>
                </a:lnTo>
                <a:lnTo>
                  <a:pt x="450" y="601"/>
                </a:lnTo>
                <a:lnTo>
                  <a:pt x="441" y="589"/>
                </a:lnTo>
                <a:lnTo>
                  <a:pt x="431" y="576"/>
                </a:lnTo>
                <a:lnTo>
                  <a:pt x="423" y="565"/>
                </a:lnTo>
                <a:lnTo>
                  <a:pt x="402" y="543"/>
                </a:lnTo>
                <a:lnTo>
                  <a:pt x="382" y="520"/>
                </a:lnTo>
                <a:lnTo>
                  <a:pt x="373" y="509"/>
                </a:lnTo>
                <a:lnTo>
                  <a:pt x="366" y="496"/>
                </a:lnTo>
                <a:lnTo>
                  <a:pt x="358" y="483"/>
                </a:lnTo>
                <a:lnTo>
                  <a:pt x="352" y="468"/>
                </a:lnTo>
                <a:lnTo>
                  <a:pt x="350" y="464"/>
                </a:lnTo>
                <a:lnTo>
                  <a:pt x="348" y="460"/>
                </a:lnTo>
                <a:lnTo>
                  <a:pt x="345" y="456"/>
                </a:lnTo>
                <a:lnTo>
                  <a:pt x="341" y="453"/>
                </a:lnTo>
                <a:lnTo>
                  <a:pt x="333" y="447"/>
                </a:lnTo>
                <a:lnTo>
                  <a:pt x="324" y="441"/>
                </a:lnTo>
                <a:lnTo>
                  <a:pt x="314" y="435"/>
                </a:lnTo>
                <a:lnTo>
                  <a:pt x="306" y="429"/>
                </a:lnTo>
                <a:lnTo>
                  <a:pt x="304" y="426"/>
                </a:lnTo>
                <a:lnTo>
                  <a:pt x="301" y="422"/>
                </a:lnTo>
                <a:lnTo>
                  <a:pt x="300" y="417"/>
                </a:lnTo>
                <a:lnTo>
                  <a:pt x="300" y="413"/>
                </a:lnTo>
                <a:lnTo>
                  <a:pt x="306" y="404"/>
                </a:lnTo>
                <a:lnTo>
                  <a:pt x="313" y="394"/>
                </a:lnTo>
                <a:lnTo>
                  <a:pt x="306" y="391"/>
                </a:lnTo>
                <a:lnTo>
                  <a:pt x="300" y="388"/>
                </a:lnTo>
                <a:lnTo>
                  <a:pt x="297" y="380"/>
                </a:lnTo>
                <a:lnTo>
                  <a:pt x="293" y="369"/>
                </a:lnTo>
                <a:lnTo>
                  <a:pt x="286" y="356"/>
                </a:lnTo>
                <a:lnTo>
                  <a:pt x="279" y="344"/>
                </a:lnTo>
                <a:lnTo>
                  <a:pt x="262" y="321"/>
                </a:lnTo>
                <a:lnTo>
                  <a:pt x="252" y="308"/>
                </a:lnTo>
                <a:lnTo>
                  <a:pt x="245" y="291"/>
                </a:lnTo>
                <a:lnTo>
                  <a:pt x="238" y="278"/>
                </a:lnTo>
                <a:lnTo>
                  <a:pt x="230" y="267"/>
                </a:lnTo>
                <a:lnTo>
                  <a:pt x="224" y="258"/>
                </a:lnTo>
                <a:lnTo>
                  <a:pt x="217" y="248"/>
                </a:lnTo>
                <a:lnTo>
                  <a:pt x="211" y="239"/>
                </a:lnTo>
                <a:lnTo>
                  <a:pt x="205" y="228"/>
                </a:lnTo>
                <a:lnTo>
                  <a:pt x="200" y="216"/>
                </a:lnTo>
                <a:lnTo>
                  <a:pt x="193" y="195"/>
                </a:lnTo>
                <a:lnTo>
                  <a:pt x="187" y="176"/>
                </a:lnTo>
                <a:lnTo>
                  <a:pt x="182" y="158"/>
                </a:lnTo>
                <a:lnTo>
                  <a:pt x="178" y="140"/>
                </a:lnTo>
                <a:lnTo>
                  <a:pt x="171" y="107"/>
                </a:lnTo>
                <a:lnTo>
                  <a:pt x="167" y="74"/>
                </a:lnTo>
                <a:lnTo>
                  <a:pt x="155" y="74"/>
                </a:lnTo>
                <a:lnTo>
                  <a:pt x="146" y="73"/>
                </a:lnTo>
                <a:lnTo>
                  <a:pt x="138" y="71"/>
                </a:lnTo>
                <a:lnTo>
                  <a:pt x="132" y="69"/>
                </a:lnTo>
                <a:lnTo>
                  <a:pt x="120" y="64"/>
                </a:lnTo>
                <a:lnTo>
                  <a:pt x="106" y="56"/>
                </a:lnTo>
                <a:lnTo>
                  <a:pt x="97" y="74"/>
                </a:lnTo>
                <a:lnTo>
                  <a:pt x="89" y="94"/>
                </a:lnTo>
                <a:lnTo>
                  <a:pt x="84" y="104"/>
                </a:lnTo>
                <a:lnTo>
                  <a:pt x="82" y="114"/>
                </a:lnTo>
                <a:lnTo>
                  <a:pt x="80" y="124"/>
                </a:lnTo>
                <a:lnTo>
                  <a:pt x="80" y="135"/>
                </a:lnTo>
                <a:lnTo>
                  <a:pt x="81" y="148"/>
                </a:lnTo>
                <a:lnTo>
                  <a:pt x="83" y="160"/>
                </a:lnTo>
                <a:lnTo>
                  <a:pt x="87" y="171"/>
                </a:lnTo>
                <a:lnTo>
                  <a:pt x="90" y="182"/>
                </a:lnTo>
                <a:lnTo>
                  <a:pt x="101" y="203"/>
                </a:lnTo>
                <a:lnTo>
                  <a:pt x="113" y="222"/>
                </a:lnTo>
                <a:lnTo>
                  <a:pt x="125" y="241"/>
                </a:lnTo>
                <a:lnTo>
                  <a:pt x="136" y="263"/>
                </a:lnTo>
                <a:lnTo>
                  <a:pt x="140" y="273"/>
                </a:lnTo>
                <a:lnTo>
                  <a:pt x="144" y="284"/>
                </a:lnTo>
                <a:lnTo>
                  <a:pt x="146" y="296"/>
                </a:lnTo>
                <a:lnTo>
                  <a:pt x="146" y="308"/>
                </a:lnTo>
                <a:lnTo>
                  <a:pt x="147" y="314"/>
                </a:lnTo>
                <a:lnTo>
                  <a:pt x="148" y="320"/>
                </a:lnTo>
                <a:lnTo>
                  <a:pt x="150" y="326"/>
                </a:lnTo>
                <a:lnTo>
                  <a:pt x="154" y="332"/>
                </a:lnTo>
                <a:lnTo>
                  <a:pt x="161" y="344"/>
                </a:lnTo>
                <a:lnTo>
                  <a:pt x="170" y="355"/>
                </a:lnTo>
                <a:lnTo>
                  <a:pt x="178" y="366"/>
                </a:lnTo>
                <a:lnTo>
                  <a:pt x="185" y="375"/>
                </a:lnTo>
                <a:lnTo>
                  <a:pt x="191" y="383"/>
                </a:lnTo>
                <a:lnTo>
                  <a:pt x="193" y="388"/>
                </a:lnTo>
                <a:lnTo>
                  <a:pt x="195" y="395"/>
                </a:lnTo>
                <a:lnTo>
                  <a:pt x="196" y="402"/>
                </a:lnTo>
                <a:lnTo>
                  <a:pt x="196" y="409"/>
                </a:lnTo>
                <a:lnTo>
                  <a:pt x="198" y="415"/>
                </a:lnTo>
                <a:lnTo>
                  <a:pt x="196" y="429"/>
                </a:lnTo>
                <a:lnTo>
                  <a:pt x="195" y="441"/>
                </a:lnTo>
                <a:lnTo>
                  <a:pt x="195" y="446"/>
                </a:lnTo>
                <a:lnTo>
                  <a:pt x="195" y="452"/>
                </a:lnTo>
                <a:lnTo>
                  <a:pt x="196" y="456"/>
                </a:lnTo>
                <a:lnTo>
                  <a:pt x="198" y="461"/>
                </a:lnTo>
                <a:lnTo>
                  <a:pt x="200" y="465"/>
                </a:lnTo>
                <a:lnTo>
                  <a:pt x="203" y="469"/>
                </a:lnTo>
                <a:lnTo>
                  <a:pt x="207" y="472"/>
                </a:lnTo>
                <a:lnTo>
                  <a:pt x="213" y="474"/>
                </a:lnTo>
                <a:lnTo>
                  <a:pt x="211" y="483"/>
                </a:lnTo>
                <a:lnTo>
                  <a:pt x="210" y="489"/>
                </a:lnTo>
                <a:lnTo>
                  <a:pt x="210" y="495"/>
                </a:lnTo>
                <a:lnTo>
                  <a:pt x="211" y="499"/>
                </a:lnTo>
                <a:lnTo>
                  <a:pt x="212" y="509"/>
                </a:lnTo>
                <a:lnTo>
                  <a:pt x="213" y="524"/>
                </a:lnTo>
                <a:lnTo>
                  <a:pt x="221" y="525"/>
                </a:lnTo>
                <a:lnTo>
                  <a:pt x="228" y="528"/>
                </a:lnTo>
                <a:lnTo>
                  <a:pt x="236" y="533"/>
                </a:lnTo>
                <a:lnTo>
                  <a:pt x="244" y="539"/>
                </a:lnTo>
                <a:lnTo>
                  <a:pt x="250" y="546"/>
                </a:lnTo>
                <a:lnTo>
                  <a:pt x="255" y="553"/>
                </a:lnTo>
                <a:lnTo>
                  <a:pt x="258" y="560"/>
                </a:lnTo>
                <a:lnTo>
                  <a:pt x="259" y="567"/>
                </a:lnTo>
                <a:lnTo>
                  <a:pt x="259" y="571"/>
                </a:lnTo>
                <a:lnTo>
                  <a:pt x="258" y="575"/>
                </a:lnTo>
                <a:lnTo>
                  <a:pt x="257" y="579"/>
                </a:lnTo>
                <a:lnTo>
                  <a:pt x="255" y="583"/>
                </a:lnTo>
                <a:lnTo>
                  <a:pt x="250" y="590"/>
                </a:lnTo>
                <a:lnTo>
                  <a:pt x="245" y="596"/>
                </a:lnTo>
                <a:lnTo>
                  <a:pt x="232" y="604"/>
                </a:lnTo>
                <a:lnTo>
                  <a:pt x="219" y="610"/>
                </a:lnTo>
                <a:lnTo>
                  <a:pt x="216" y="603"/>
                </a:lnTo>
                <a:lnTo>
                  <a:pt x="214" y="596"/>
                </a:lnTo>
                <a:lnTo>
                  <a:pt x="213" y="587"/>
                </a:lnTo>
                <a:lnTo>
                  <a:pt x="213" y="580"/>
                </a:lnTo>
                <a:lnTo>
                  <a:pt x="213" y="573"/>
                </a:lnTo>
                <a:lnTo>
                  <a:pt x="212" y="566"/>
                </a:lnTo>
                <a:lnTo>
                  <a:pt x="210" y="560"/>
                </a:lnTo>
                <a:lnTo>
                  <a:pt x="206" y="555"/>
                </a:lnTo>
                <a:lnTo>
                  <a:pt x="203" y="550"/>
                </a:lnTo>
                <a:lnTo>
                  <a:pt x="199" y="546"/>
                </a:lnTo>
                <a:lnTo>
                  <a:pt x="193" y="542"/>
                </a:lnTo>
                <a:lnTo>
                  <a:pt x="188" y="537"/>
                </a:lnTo>
                <a:lnTo>
                  <a:pt x="173" y="528"/>
                </a:lnTo>
                <a:lnTo>
                  <a:pt x="158" y="519"/>
                </a:lnTo>
                <a:lnTo>
                  <a:pt x="144" y="510"/>
                </a:lnTo>
                <a:lnTo>
                  <a:pt x="132" y="499"/>
                </a:lnTo>
                <a:lnTo>
                  <a:pt x="126" y="494"/>
                </a:lnTo>
                <a:lnTo>
                  <a:pt x="123" y="488"/>
                </a:lnTo>
                <a:lnTo>
                  <a:pt x="121" y="482"/>
                </a:lnTo>
                <a:lnTo>
                  <a:pt x="120" y="474"/>
                </a:lnTo>
                <a:lnTo>
                  <a:pt x="121" y="468"/>
                </a:lnTo>
                <a:lnTo>
                  <a:pt x="124" y="461"/>
                </a:lnTo>
                <a:lnTo>
                  <a:pt x="128" y="456"/>
                </a:lnTo>
                <a:lnTo>
                  <a:pt x="133" y="450"/>
                </a:lnTo>
                <a:lnTo>
                  <a:pt x="138" y="444"/>
                </a:lnTo>
                <a:lnTo>
                  <a:pt x="143" y="438"/>
                </a:lnTo>
                <a:lnTo>
                  <a:pt x="145" y="432"/>
                </a:lnTo>
                <a:lnTo>
                  <a:pt x="146" y="426"/>
                </a:lnTo>
                <a:lnTo>
                  <a:pt x="146" y="420"/>
                </a:lnTo>
                <a:lnTo>
                  <a:pt x="145" y="415"/>
                </a:lnTo>
                <a:lnTo>
                  <a:pt x="144" y="411"/>
                </a:lnTo>
                <a:lnTo>
                  <a:pt x="142" y="406"/>
                </a:lnTo>
                <a:lnTo>
                  <a:pt x="136" y="399"/>
                </a:lnTo>
                <a:lnTo>
                  <a:pt x="128" y="391"/>
                </a:lnTo>
                <a:lnTo>
                  <a:pt x="120" y="385"/>
                </a:lnTo>
                <a:lnTo>
                  <a:pt x="111" y="378"/>
                </a:lnTo>
                <a:lnTo>
                  <a:pt x="100" y="372"/>
                </a:lnTo>
                <a:lnTo>
                  <a:pt x="89" y="366"/>
                </a:lnTo>
                <a:lnTo>
                  <a:pt x="78" y="359"/>
                </a:lnTo>
                <a:lnTo>
                  <a:pt x="68" y="353"/>
                </a:lnTo>
                <a:lnTo>
                  <a:pt x="57" y="347"/>
                </a:lnTo>
                <a:lnTo>
                  <a:pt x="48" y="339"/>
                </a:lnTo>
                <a:lnTo>
                  <a:pt x="41" y="332"/>
                </a:lnTo>
                <a:lnTo>
                  <a:pt x="34" y="323"/>
                </a:lnTo>
                <a:lnTo>
                  <a:pt x="32" y="318"/>
                </a:lnTo>
                <a:lnTo>
                  <a:pt x="30" y="313"/>
                </a:lnTo>
                <a:lnTo>
                  <a:pt x="27" y="307"/>
                </a:lnTo>
                <a:lnTo>
                  <a:pt x="27" y="302"/>
                </a:lnTo>
                <a:lnTo>
                  <a:pt x="34" y="302"/>
                </a:lnTo>
                <a:lnTo>
                  <a:pt x="41" y="301"/>
                </a:lnTo>
                <a:lnTo>
                  <a:pt x="46" y="300"/>
                </a:lnTo>
                <a:lnTo>
                  <a:pt x="50" y="298"/>
                </a:lnTo>
                <a:lnTo>
                  <a:pt x="55" y="297"/>
                </a:lnTo>
                <a:lnTo>
                  <a:pt x="59" y="294"/>
                </a:lnTo>
                <a:lnTo>
                  <a:pt x="62" y="292"/>
                </a:lnTo>
                <a:lnTo>
                  <a:pt x="65" y="289"/>
                </a:lnTo>
                <a:lnTo>
                  <a:pt x="69" y="282"/>
                </a:lnTo>
                <a:lnTo>
                  <a:pt x="71" y="274"/>
                </a:lnTo>
                <a:lnTo>
                  <a:pt x="73" y="264"/>
                </a:lnTo>
                <a:lnTo>
                  <a:pt x="73" y="252"/>
                </a:lnTo>
                <a:lnTo>
                  <a:pt x="73" y="247"/>
                </a:lnTo>
                <a:lnTo>
                  <a:pt x="72" y="242"/>
                </a:lnTo>
                <a:lnTo>
                  <a:pt x="71" y="237"/>
                </a:lnTo>
                <a:lnTo>
                  <a:pt x="69" y="233"/>
                </a:lnTo>
                <a:lnTo>
                  <a:pt x="64" y="225"/>
                </a:lnTo>
                <a:lnTo>
                  <a:pt x="58" y="217"/>
                </a:lnTo>
                <a:lnTo>
                  <a:pt x="43" y="205"/>
                </a:lnTo>
                <a:lnTo>
                  <a:pt x="27" y="191"/>
                </a:lnTo>
                <a:lnTo>
                  <a:pt x="19" y="176"/>
                </a:lnTo>
                <a:lnTo>
                  <a:pt x="13" y="163"/>
                </a:lnTo>
                <a:lnTo>
                  <a:pt x="10" y="151"/>
                </a:lnTo>
                <a:lnTo>
                  <a:pt x="9" y="139"/>
                </a:lnTo>
                <a:lnTo>
                  <a:pt x="8" y="128"/>
                </a:lnTo>
                <a:lnTo>
                  <a:pt x="6" y="117"/>
                </a:lnTo>
                <a:lnTo>
                  <a:pt x="4" y="106"/>
                </a:lnTo>
                <a:lnTo>
                  <a:pt x="0" y="93"/>
                </a:lnTo>
                <a:lnTo>
                  <a:pt x="0" y="50"/>
                </a:lnTo>
                <a:lnTo>
                  <a:pt x="1" y="36"/>
                </a:lnTo>
                <a:lnTo>
                  <a:pt x="3" y="22"/>
                </a:lnTo>
                <a:lnTo>
                  <a:pt x="5" y="10"/>
                </a:lnTo>
                <a:lnTo>
                  <a:pt x="6" y="0"/>
                </a:lnTo>
                <a:lnTo>
                  <a:pt x="23" y="4"/>
                </a:lnTo>
                <a:lnTo>
                  <a:pt x="38" y="5"/>
                </a:lnTo>
                <a:lnTo>
                  <a:pt x="53" y="6"/>
                </a:lnTo>
                <a:lnTo>
                  <a:pt x="66" y="5"/>
                </a:lnTo>
                <a:lnTo>
                  <a:pt x="92" y="2"/>
                </a:lnTo>
                <a:lnTo>
                  <a:pt x="120" y="0"/>
                </a:lnTo>
                <a:lnTo>
                  <a:pt x="140" y="1"/>
                </a:lnTo>
                <a:lnTo>
                  <a:pt x="159" y="4"/>
                </a:lnTo>
                <a:lnTo>
                  <a:pt x="178" y="7"/>
                </a:lnTo>
                <a:lnTo>
                  <a:pt x="194" y="13"/>
                </a:lnTo>
                <a:lnTo>
                  <a:pt x="211" y="18"/>
                </a:lnTo>
                <a:lnTo>
                  <a:pt x="226" y="25"/>
                </a:lnTo>
                <a:lnTo>
                  <a:pt x="243" y="33"/>
                </a:lnTo>
                <a:lnTo>
                  <a:pt x="258" y="41"/>
                </a:lnTo>
                <a:lnTo>
                  <a:pt x="273" y="48"/>
                </a:lnTo>
                <a:lnTo>
                  <a:pt x="290" y="55"/>
                </a:lnTo>
                <a:lnTo>
                  <a:pt x="306" y="62"/>
                </a:lnTo>
                <a:lnTo>
                  <a:pt x="324" y="68"/>
                </a:lnTo>
                <a:lnTo>
                  <a:pt x="342" y="73"/>
                </a:lnTo>
                <a:lnTo>
                  <a:pt x="361" y="76"/>
                </a:lnTo>
                <a:lnTo>
                  <a:pt x="383" y="79"/>
                </a:lnTo>
                <a:lnTo>
                  <a:pt x="405" y="80"/>
                </a:lnTo>
                <a:lnTo>
                  <a:pt x="419" y="79"/>
                </a:lnTo>
                <a:lnTo>
                  <a:pt x="432" y="78"/>
                </a:lnTo>
                <a:lnTo>
                  <a:pt x="443" y="77"/>
                </a:lnTo>
                <a:lnTo>
                  <a:pt x="452" y="74"/>
                </a:lnTo>
                <a:lnTo>
                  <a:pt x="470" y="68"/>
                </a:lnTo>
                <a:lnTo>
                  <a:pt x="484" y="62"/>
                </a:lnTo>
                <a:lnTo>
                  <a:pt x="498" y="55"/>
                </a:lnTo>
                <a:lnTo>
                  <a:pt x="515" y="49"/>
                </a:lnTo>
                <a:lnTo>
                  <a:pt x="524" y="47"/>
                </a:lnTo>
                <a:lnTo>
                  <a:pt x="534" y="45"/>
                </a:lnTo>
                <a:lnTo>
                  <a:pt x="546" y="44"/>
                </a:lnTo>
                <a:lnTo>
                  <a:pt x="559" y="44"/>
                </a:lnTo>
                <a:lnTo>
                  <a:pt x="569" y="44"/>
                </a:lnTo>
                <a:lnTo>
                  <a:pt x="577" y="46"/>
                </a:lnTo>
                <a:lnTo>
                  <a:pt x="585" y="50"/>
                </a:lnTo>
                <a:lnTo>
                  <a:pt x="593" y="54"/>
                </a:lnTo>
                <a:lnTo>
                  <a:pt x="598" y="59"/>
                </a:lnTo>
                <a:lnTo>
                  <a:pt x="603" y="65"/>
                </a:lnTo>
                <a:lnTo>
                  <a:pt x="607" y="71"/>
                </a:lnTo>
                <a:lnTo>
                  <a:pt x="610" y="77"/>
                </a:lnTo>
                <a:lnTo>
                  <a:pt x="617" y="90"/>
                </a:lnTo>
                <a:lnTo>
                  <a:pt x="622" y="101"/>
                </a:lnTo>
                <a:lnTo>
                  <a:pt x="626" y="105"/>
                </a:lnTo>
                <a:lnTo>
                  <a:pt x="629" y="108"/>
                </a:lnTo>
                <a:lnTo>
                  <a:pt x="633" y="110"/>
                </a:lnTo>
                <a:lnTo>
                  <a:pt x="638" y="111"/>
                </a:lnTo>
                <a:lnTo>
                  <a:pt x="642" y="121"/>
                </a:lnTo>
                <a:lnTo>
                  <a:pt x="649" y="134"/>
                </a:lnTo>
                <a:lnTo>
                  <a:pt x="658" y="151"/>
                </a:lnTo>
                <a:lnTo>
                  <a:pt x="667" y="169"/>
                </a:lnTo>
                <a:lnTo>
                  <a:pt x="678" y="186"/>
                </a:lnTo>
                <a:lnTo>
                  <a:pt x="689" y="202"/>
                </a:lnTo>
                <a:lnTo>
                  <a:pt x="695" y="209"/>
                </a:lnTo>
                <a:lnTo>
                  <a:pt x="700" y="215"/>
                </a:lnTo>
                <a:lnTo>
                  <a:pt x="706" y="219"/>
                </a:lnTo>
                <a:lnTo>
                  <a:pt x="711" y="222"/>
                </a:lnTo>
                <a:lnTo>
                  <a:pt x="738" y="222"/>
                </a:lnTo>
                <a:lnTo>
                  <a:pt x="738" y="217"/>
                </a:lnTo>
                <a:lnTo>
                  <a:pt x="739" y="211"/>
                </a:lnTo>
                <a:lnTo>
                  <a:pt x="741" y="206"/>
                </a:lnTo>
                <a:lnTo>
                  <a:pt x="743" y="202"/>
                </a:lnTo>
                <a:lnTo>
                  <a:pt x="747" y="196"/>
                </a:lnTo>
                <a:lnTo>
                  <a:pt x="750" y="192"/>
                </a:lnTo>
                <a:lnTo>
                  <a:pt x="754" y="189"/>
                </a:lnTo>
                <a:lnTo>
                  <a:pt x="759" y="185"/>
                </a:lnTo>
                <a:lnTo>
                  <a:pt x="768" y="180"/>
                </a:lnTo>
                <a:lnTo>
                  <a:pt x="779" y="176"/>
                </a:lnTo>
                <a:lnTo>
                  <a:pt x="792" y="173"/>
                </a:lnTo>
                <a:lnTo>
                  <a:pt x="805" y="173"/>
                </a:lnTo>
                <a:lnTo>
                  <a:pt x="810" y="173"/>
                </a:lnTo>
                <a:lnTo>
                  <a:pt x="816" y="174"/>
                </a:lnTo>
                <a:lnTo>
                  <a:pt x="822" y="176"/>
                </a:lnTo>
                <a:lnTo>
                  <a:pt x="828" y="178"/>
                </a:lnTo>
                <a:lnTo>
                  <a:pt x="833" y="181"/>
                </a:lnTo>
                <a:lnTo>
                  <a:pt x="838" y="185"/>
                </a:lnTo>
                <a:lnTo>
                  <a:pt x="843" y="189"/>
                </a:lnTo>
                <a:lnTo>
                  <a:pt x="848" y="193"/>
                </a:lnTo>
                <a:lnTo>
                  <a:pt x="856" y="205"/>
                </a:lnTo>
                <a:lnTo>
                  <a:pt x="865" y="217"/>
                </a:lnTo>
                <a:lnTo>
                  <a:pt x="872" y="230"/>
                </a:lnTo>
                <a:lnTo>
                  <a:pt x="879" y="244"/>
                </a:lnTo>
                <a:lnTo>
                  <a:pt x="885" y="260"/>
                </a:lnTo>
                <a:lnTo>
                  <a:pt x="889" y="275"/>
                </a:lnTo>
                <a:lnTo>
                  <a:pt x="894" y="290"/>
                </a:lnTo>
                <a:lnTo>
                  <a:pt x="898" y="305"/>
                </a:lnTo>
                <a:lnTo>
                  <a:pt x="900" y="320"/>
                </a:lnTo>
                <a:lnTo>
                  <a:pt x="902" y="334"/>
                </a:lnTo>
                <a:lnTo>
                  <a:pt x="904" y="346"/>
                </a:lnTo>
                <a:lnTo>
                  <a:pt x="904" y="357"/>
                </a:lnTo>
                <a:lnTo>
                  <a:pt x="905" y="362"/>
                </a:lnTo>
                <a:lnTo>
                  <a:pt x="906" y="367"/>
                </a:lnTo>
                <a:lnTo>
                  <a:pt x="908" y="372"/>
                </a:lnTo>
                <a:lnTo>
                  <a:pt x="910" y="376"/>
                </a:lnTo>
                <a:lnTo>
                  <a:pt x="918" y="384"/>
                </a:lnTo>
                <a:lnTo>
                  <a:pt x="928" y="391"/>
                </a:lnTo>
                <a:lnTo>
                  <a:pt x="939" y="398"/>
                </a:lnTo>
                <a:lnTo>
                  <a:pt x="952" y="402"/>
                </a:lnTo>
                <a:lnTo>
                  <a:pt x="957" y="404"/>
                </a:lnTo>
                <a:lnTo>
                  <a:pt x="964" y="405"/>
                </a:lnTo>
                <a:lnTo>
                  <a:pt x="971" y="406"/>
                </a:lnTo>
                <a:lnTo>
                  <a:pt x="977" y="407"/>
                </a:lnTo>
                <a:lnTo>
                  <a:pt x="977" y="394"/>
                </a:lnTo>
                <a:lnTo>
                  <a:pt x="976" y="414"/>
                </a:lnTo>
                <a:lnTo>
                  <a:pt x="975" y="430"/>
                </a:lnTo>
                <a:lnTo>
                  <a:pt x="974" y="437"/>
                </a:lnTo>
                <a:lnTo>
                  <a:pt x="974" y="443"/>
                </a:lnTo>
                <a:lnTo>
                  <a:pt x="975" y="449"/>
                </a:lnTo>
                <a:lnTo>
                  <a:pt x="977" y="456"/>
                </a:lnTo>
                <a:lnTo>
                  <a:pt x="971" y="457"/>
                </a:lnTo>
                <a:lnTo>
                  <a:pt x="964" y="458"/>
                </a:lnTo>
                <a:lnTo>
                  <a:pt x="958" y="461"/>
                </a:lnTo>
                <a:lnTo>
                  <a:pt x="953" y="464"/>
                </a:lnTo>
                <a:lnTo>
                  <a:pt x="949" y="467"/>
                </a:lnTo>
                <a:lnTo>
                  <a:pt x="944" y="471"/>
                </a:lnTo>
                <a:lnTo>
                  <a:pt x="940" y="475"/>
                </a:lnTo>
                <a:lnTo>
                  <a:pt x="936" y="481"/>
                </a:lnTo>
                <a:lnTo>
                  <a:pt x="931" y="492"/>
                </a:lnTo>
                <a:lnTo>
                  <a:pt x="926" y="504"/>
                </a:lnTo>
                <a:lnTo>
                  <a:pt x="922" y="517"/>
                </a:lnTo>
                <a:lnTo>
                  <a:pt x="920" y="531"/>
                </a:lnTo>
                <a:lnTo>
                  <a:pt x="918" y="546"/>
                </a:lnTo>
                <a:lnTo>
                  <a:pt x="917" y="561"/>
                </a:lnTo>
                <a:lnTo>
                  <a:pt x="917" y="575"/>
                </a:lnTo>
                <a:lnTo>
                  <a:pt x="917" y="590"/>
                </a:lnTo>
                <a:lnTo>
                  <a:pt x="917" y="615"/>
                </a:lnTo>
                <a:lnTo>
                  <a:pt x="917" y="634"/>
                </a:lnTo>
                <a:lnTo>
                  <a:pt x="917" y="654"/>
                </a:lnTo>
                <a:lnTo>
                  <a:pt x="918" y="685"/>
                </a:lnTo>
                <a:lnTo>
                  <a:pt x="919" y="702"/>
                </a:lnTo>
                <a:lnTo>
                  <a:pt x="920" y="717"/>
                </a:lnTo>
                <a:lnTo>
                  <a:pt x="921" y="730"/>
                </a:lnTo>
                <a:lnTo>
                  <a:pt x="923" y="739"/>
                </a:lnTo>
                <a:lnTo>
                  <a:pt x="933" y="758"/>
                </a:lnTo>
                <a:lnTo>
                  <a:pt x="947" y="780"/>
                </a:lnTo>
                <a:lnTo>
                  <a:pt x="956" y="791"/>
                </a:lnTo>
                <a:lnTo>
                  <a:pt x="965" y="803"/>
                </a:lnTo>
                <a:lnTo>
                  <a:pt x="975" y="816"/>
                </a:lnTo>
                <a:lnTo>
                  <a:pt x="985" y="827"/>
                </a:lnTo>
                <a:lnTo>
                  <a:pt x="996" y="838"/>
                </a:lnTo>
                <a:lnTo>
                  <a:pt x="1007" y="848"/>
                </a:lnTo>
                <a:lnTo>
                  <a:pt x="1019" y="857"/>
                </a:lnTo>
                <a:lnTo>
                  <a:pt x="1030" y="865"/>
                </a:lnTo>
                <a:lnTo>
                  <a:pt x="1042" y="872"/>
                </a:lnTo>
                <a:lnTo>
                  <a:pt x="1054" y="877"/>
                </a:lnTo>
                <a:lnTo>
                  <a:pt x="1065" y="880"/>
                </a:lnTo>
                <a:lnTo>
                  <a:pt x="1077" y="881"/>
                </a:lnTo>
                <a:lnTo>
                  <a:pt x="1090" y="877"/>
                </a:lnTo>
                <a:lnTo>
                  <a:pt x="1114" y="865"/>
                </a:lnTo>
                <a:lnTo>
                  <a:pt x="1126" y="860"/>
                </a:lnTo>
                <a:lnTo>
                  <a:pt x="1140" y="855"/>
                </a:lnTo>
                <a:lnTo>
                  <a:pt x="1149" y="852"/>
                </a:lnTo>
                <a:lnTo>
                  <a:pt x="1156" y="850"/>
                </a:lnTo>
                <a:lnTo>
                  <a:pt x="1166" y="849"/>
                </a:lnTo>
                <a:lnTo>
                  <a:pt x="1178" y="849"/>
                </a:lnTo>
                <a:lnTo>
                  <a:pt x="1192" y="851"/>
                </a:lnTo>
                <a:lnTo>
                  <a:pt x="1208" y="852"/>
                </a:lnTo>
                <a:lnTo>
                  <a:pt x="1222" y="854"/>
                </a:lnTo>
                <a:lnTo>
                  <a:pt x="1235" y="854"/>
                </a:lnTo>
                <a:lnTo>
                  <a:pt x="1240" y="854"/>
                </a:lnTo>
                <a:lnTo>
                  <a:pt x="1244" y="853"/>
                </a:lnTo>
                <a:lnTo>
                  <a:pt x="1247" y="852"/>
                </a:lnTo>
                <a:lnTo>
                  <a:pt x="1249" y="850"/>
                </a:lnTo>
                <a:lnTo>
                  <a:pt x="1257" y="842"/>
                </a:lnTo>
                <a:lnTo>
                  <a:pt x="1264" y="834"/>
                </a:lnTo>
                <a:lnTo>
                  <a:pt x="1269" y="826"/>
                </a:lnTo>
                <a:lnTo>
                  <a:pt x="1274" y="818"/>
                </a:lnTo>
                <a:lnTo>
                  <a:pt x="1280" y="801"/>
                </a:lnTo>
                <a:lnTo>
                  <a:pt x="1285" y="785"/>
                </a:lnTo>
                <a:lnTo>
                  <a:pt x="1288" y="768"/>
                </a:lnTo>
                <a:lnTo>
                  <a:pt x="1292" y="750"/>
                </a:lnTo>
                <a:lnTo>
                  <a:pt x="1296" y="742"/>
                </a:lnTo>
                <a:lnTo>
                  <a:pt x="1299" y="733"/>
                </a:lnTo>
                <a:lnTo>
                  <a:pt x="1303" y="724"/>
                </a:lnTo>
                <a:lnTo>
                  <a:pt x="1309" y="715"/>
                </a:lnTo>
                <a:lnTo>
                  <a:pt x="1311" y="712"/>
                </a:lnTo>
                <a:lnTo>
                  <a:pt x="1313" y="709"/>
                </a:lnTo>
                <a:lnTo>
                  <a:pt x="1315" y="706"/>
                </a:lnTo>
                <a:lnTo>
                  <a:pt x="1319" y="703"/>
                </a:lnTo>
                <a:lnTo>
                  <a:pt x="1326" y="697"/>
                </a:lnTo>
                <a:lnTo>
                  <a:pt x="1336" y="693"/>
                </a:lnTo>
                <a:lnTo>
                  <a:pt x="1347" y="690"/>
                </a:lnTo>
                <a:lnTo>
                  <a:pt x="1359" y="687"/>
                </a:lnTo>
                <a:lnTo>
                  <a:pt x="1373" y="684"/>
                </a:lnTo>
                <a:lnTo>
                  <a:pt x="1387" y="682"/>
                </a:lnTo>
                <a:lnTo>
                  <a:pt x="1416" y="680"/>
                </a:lnTo>
                <a:lnTo>
                  <a:pt x="1446" y="678"/>
                </a:lnTo>
                <a:lnTo>
                  <a:pt x="1472" y="678"/>
                </a:lnTo>
                <a:lnTo>
                  <a:pt x="1495" y="678"/>
                </a:lnTo>
                <a:lnTo>
                  <a:pt x="1506" y="678"/>
                </a:lnTo>
                <a:lnTo>
                  <a:pt x="1522" y="678"/>
                </a:lnTo>
                <a:lnTo>
                  <a:pt x="1524" y="684"/>
                </a:lnTo>
                <a:lnTo>
                  <a:pt x="1528" y="693"/>
                </a:lnTo>
                <a:lnTo>
                  <a:pt x="1533" y="703"/>
                </a:lnTo>
                <a:lnTo>
                  <a:pt x="1535" y="709"/>
                </a:lnTo>
                <a:lnTo>
                  <a:pt x="1526" y="714"/>
                </a:lnTo>
                <a:lnTo>
                  <a:pt x="1515" y="720"/>
                </a:lnTo>
                <a:lnTo>
                  <a:pt x="1510" y="724"/>
                </a:lnTo>
                <a:lnTo>
                  <a:pt x="1503" y="729"/>
                </a:lnTo>
                <a:lnTo>
                  <a:pt x="1498" y="735"/>
                </a:lnTo>
                <a:lnTo>
                  <a:pt x="1492" y="741"/>
                </a:lnTo>
                <a:lnTo>
                  <a:pt x="1487" y="748"/>
                </a:lnTo>
                <a:lnTo>
                  <a:pt x="1481" y="758"/>
                </a:lnTo>
                <a:lnTo>
                  <a:pt x="1477" y="767"/>
                </a:lnTo>
                <a:lnTo>
                  <a:pt x="1473" y="778"/>
                </a:lnTo>
                <a:lnTo>
                  <a:pt x="1470" y="791"/>
                </a:lnTo>
                <a:lnTo>
                  <a:pt x="1469" y="804"/>
                </a:lnTo>
                <a:lnTo>
                  <a:pt x="1468" y="821"/>
                </a:lnTo>
                <a:lnTo>
                  <a:pt x="1469" y="838"/>
                </a:lnTo>
                <a:lnTo>
                  <a:pt x="1455" y="854"/>
                </a:lnTo>
                <a:lnTo>
                  <a:pt x="1444" y="868"/>
                </a:lnTo>
                <a:lnTo>
                  <a:pt x="1435" y="878"/>
                </a:lnTo>
                <a:lnTo>
                  <a:pt x="1428" y="888"/>
                </a:lnTo>
                <a:lnTo>
                  <a:pt x="1414" y="888"/>
                </a:lnTo>
                <a:lnTo>
                  <a:pt x="1401" y="888"/>
                </a:lnTo>
                <a:lnTo>
                  <a:pt x="1387" y="888"/>
                </a:lnTo>
                <a:lnTo>
                  <a:pt x="1369" y="888"/>
                </a:lnTo>
                <a:lnTo>
                  <a:pt x="1367" y="888"/>
                </a:lnTo>
                <a:lnTo>
                  <a:pt x="1359" y="888"/>
                </a:lnTo>
                <a:lnTo>
                  <a:pt x="1349" y="888"/>
                </a:lnTo>
                <a:lnTo>
                  <a:pt x="1336" y="88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" name="Freeform 194">
            <a:extLst>
              <a:ext uri="{FF2B5EF4-FFF2-40B4-BE49-F238E27FC236}">
                <a16:creationId xmlns:a16="http://schemas.microsoft.com/office/drawing/2014/main" id="{11E026C5-906A-41EE-A1E4-560BF7EF1E74}"/>
              </a:ext>
            </a:extLst>
          </p:cNvPr>
          <p:cNvSpPr>
            <a:spLocks/>
          </p:cNvSpPr>
          <p:nvPr>
            <p:custDataLst>
              <p:tags r:id="rId102"/>
            </p:custDataLst>
          </p:nvPr>
        </p:nvSpPr>
        <p:spPr bwMode="auto">
          <a:xfrm>
            <a:off x="2837561" y="4026463"/>
            <a:ext cx="231775" cy="263525"/>
          </a:xfrm>
          <a:custGeom>
            <a:avLst/>
            <a:gdLst>
              <a:gd name="T0" fmla="*/ 2147483646 w 486"/>
              <a:gd name="T1" fmla="*/ 2147483646 h 505"/>
              <a:gd name="T2" fmla="*/ 2147483646 w 486"/>
              <a:gd name="T3" fmla="*/ 2147483646 h 505"/>
              <a:gd name="T4" fmla="*/ 2147483646 w 486"/>
              <a:gd name="T5" fmla="*/ 2147483646 h 505"/>
              <a:gd name="T6" fmla="*/ 2147483646 w 486"/>
              <a:gd name="T7" fmla="*/ 2147483646 h 505"/>
              <a:gd name="T8" fmla="*/ 2147483646 w 486"/>
              <a:gd name="T9" fmla="*/ 2147483646 h 505"/>
              <a:gd name="T10" fmla="*/ 2147483646 w 486"/>
              <a:gd name="T11" fmla="*/ 2147483646 h 505"/>
              <a:gd name="T12" fmla="*/ 2147483646 w 486"/>
              <a:gd name="T13" fmla="*/ 2147483646 h 505"/>
              <a:gd name="T14" fmla="*/ 2147483646 w 486"/>
              <a:gd name="T15" fmla="*/ 2147483646 h 505"/>
              <a:gd name="T16" fmla="*/ 2147483646 w 486"/>
              <a:gd name="T17" fmla="*/ 2147483646 h 505"/>
              <a:gd name="T18" fmla="*/ 2147483646 w 486"/>
              <a:gd name="T19" fmla="*/ 2147483646 h 505"/>
              <a:gd name="T20" fmla="*/ 2147483646 w 486"/>
              <a:gd name="T21" fmla="*/ 2147483646 h 505"/>
              <a:gd name="T22" fmla="*/ 2147483646 w 486"/>
              <a:gd name="T23" fmla="*/ 2147483646 h 505"/>
              <a:gd name="T24" fmla="*/ 2147483646 w 486"/>
              <a:gd name="T25" fmla="*/ 2147483646 h 505"/>
              <a:gd name="T26" fmla="*/ 2147483646 w 486"/>
              <a:gd name="T27" fmla="*/ 2147483646 h 505"/>
              <a:gd name="T28" fmla="*/ 2147483646 w 486"/>
              <a:gd name="T29" fmla="*/ 2147483646 h 505"/>
              <a:gd name="T30" fmla="*/ 2147483646 w 486"/>
              <a:gd name="T31" fmla="*/ 2147483646 h 505"/>
              <a:gd name="T32" fmla="*/ 2147483646 w 486"/>
              <a:gd name="T33" fmla="*/ 2147483646 h 505"/>
              <a:gd name="T34" fmla="*/ 2147483646 w 486"/>
              <a:gd name="T35" fmla="*/ 2147483646 h 505"/>
              <a:gd name="T36" fmla="*/ 2147483646 w 486"/>
              <a:gd name="T37" fmla="*/ 2147483646 h 505"/>
              <a:gd name="T38" fmla="*/ 2147483646 w 486"/>
              <a:gd name="T39" fmla="*/ 2147483646 h 505"/>
              <a:gd name="T40" fmla="*/ 2147483646 w 486"/>
              <a:gd name="T41" fmla="*/ 2147483646 h 505"/>
              <a:gd name="T42" fmla="*/ 2147483646 w 486"/>
              <a:gd name="T43" fmla="*/ 2147483646 h 505"/>
              <a:gd name="T44" fmla="*/ 2147483646 w 486"/>
              <a:gd name="T45" fmla="*/ 2147483646 h 505"/>
              <a:gd name="T46" fmla="*/ 2147483646 w 486"/>
              <a:gd name="T47" fmla="*/ 2147483646 h 505"/>
              <a:gd name="T48" fmla="*/ 2147483646 w 486"/>
              <a:gd name="T49" fmla="*/ 2147483646 h 505"/>
              <a:gd name="T50" fmla="*/ 2147483646 w 486"/>
              <a:gd name="T51" fmla="*/ 2147483646 h 505"/>
              <a:gd name="T52" fmla="*/ 2147483646 w 486"/>
              <a:gd name="T53" fmla="*/ 2147483646 h 505"/>
              <a:gd name="T54" fmla="*/ 2147483646 w 486"/>
              <a:gd name="T55" fmla="*/ 2147483646 h 505"/>
              <a:gd name="T56" fmla="*/ 2147483646 w 486"/>
              <a:gd name="T57" fmla="*/ 2147483646 h 505"/>
              <a:gd name="T58" fmla="*/ 2147483646 w 486"/>
              <a:gd name="T59" fmla="*/ 2147483646 h 505"/>
              <a:gd name="T60" fmla="*/ 2147483646 w 486"/>
              <a:gd name="T61" fmla="*/ 2147483646 h 505"/>
              <a:gd name="T62" fmla="*/ 2147483646 w 486"/>
              <a:gd name="T63" fmla="*/ 2147483646 h 505"/>
              <a:gd name="T64" fmla="*/ 2147483646 w 486"/>
              <a:gd name="T65" fmla="*/ 2147483646 h 505"/>
              <a:gd name="T66" fmla="*/ 2147483646 w 486"/>
              <a:gd name="T67" fmla="*/ 2147483646 h 505"/>
              <a:gd name="T68" fmla="*/ 2147483646 w 486"/>
              <a:gd name="T69" fmla="*/ 2147483646 h 505"/>
              <a:gd name="T70" fmla="*/ 2147483646 w 486"/>
              <a:gd name="T71" fmla="*/ 2147483646 h 505"/>
              <a:gd name="T72" fmla="*/ 2147483646 w 486"/>
              <a:gd name="T73" fmla="*/ 2147483646 h 505"/>
              <a:gd name="T74" fmla="*/ 2147483646 w 486"/>
              <a:gd name="T75" fmla="*/ 2147483646 h 505"/>
              <a:gd name="T76" fmla="*/ 2147483646 w 486"/>
              <a:gd name="T77" fmla="*/ 2147483646 h 505"/>
              <a:gd name="T78" fmla="*/ 2147483646 w 486"/>
              <a:gd name="T79" fmla="*/ 2147483646 h 505"/>
              <a:gd name="T80" fmla="*/ 2147483646 w 486"/>
              <a:gd name="T81" fmla="*/ 2147483646 h 505"/>
              <a:gd name="T82" fmla="*/ 2147483646 w 486"/>
              <a:gd name="T83" fmla="*/ 2147483646 h 505"/>
              <a:gd name="T84" fmla="*/ 2147483646 w 486"/>
              <a:gd name="T85" fmla="*/ 2147483646 h 505"/>
              <a:gd name="T86" fmla="*/ 2147483646 w 486"/>
              <a:gd name="T87" fmla="*/ 2147483646 h 505"/>
              <a:gd name="T88" fmla="*/ 2147483646 w 486"/>
              <a:gd name="T89" fmla="*/ 2147483646 h 505"/>
              <a:gd name="T90" fmla="*/ 2147483646 w 486"/>
              <a:gd name="T91" fmla="*/ 2147483646 h 50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86"/>
              <a:gd name="T139" fmla="*/ 0 h 505"/>
              <a:gd name="T140" fmla="*/ 486 w 486"/>
              <a:gd name="T141" fmla="*/ 505 h 505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86" h="505">
                <a:moveTo>
                  <a:pt x="0" y="166"/>
                </a:moveTo>
                <a:lnTo>
                  <a:pt x="7" y="171"/>
                </a:lnTo>
                <a:lnTo>
                  <a:pt x="14" y="176"/>
                </a:lnTo>
                <a:lnTo>
                  <a:pt x="19" y="181"/>
                </a:lnTo>
                <a:lnTo>
                  <a:pt x="24" y="186"/>
                </a:lnTo>
                <a:lnTo>
                  <a:pt x="31" y="198"/>
                </a:lnTo>
                <a:lnTo>
                  <a:pt x="39" y="210"/>
                </a:lnTo>
                <a:lnTo>
                  <a:pt x="44" y="221"/>
                </a:lnTo>
                <a:lnTo>
                  <a:pt x="51" y="232"/>
                </a:lnTo>
                <a:lnTo>
                  <a:pt x="58" y="242"/>
                </a:lnTo>
                <a:lnTo>
                  <a:pt x="66" y="253"/>
                </a:lnTo>
                <a:lnTo>
                  <a:pt x="82" y="266"/>
                </a:lnTo>
                <a:lnTo>
                  <a:pt x="96" y="276"/>
                </a:lnTo>
                <a:lnTo>
                  <a:pt x="111" y="285"/>
                </a:lnTo>
                <a:lnTo>
                  <a:pt x="126" y="293"/>
                </a:lnTo>
                <a:lnTo>
                  <a:pt x="140" y="299"/>
                </a:lnTo>
                <a:lnTo>
                  <a:pt x="155" y="305"/>
                </a:lnTo>
                <a:lnTo>
                  <a:pt x="170" y="310"/>
                </a:lnTo>
                <a:lnTo>
                  <a:pt x="185" y="314"/>
                </a:lnTo>
                <a:lnTo>
                  <a:pt x="215" y="321"/>
                </a:lnTo>
                <a:lnTo>
                  <a:pt x="246" y="328"/>
                </a:lnTo>
                <a:lnTo>
                  <a:pt x="262" y="332"/>
                </a:lnTo>
                <a:lnTo>
                  <a:pt x="278" y="338"/>
                </a:lnTo>
                <a:lnTo>
                  <a:pt x="295" y="344"/>
                </a:lnTo>
                <a:lnTo>
                  <a:pt x="312" y="351"/>
                </a:lnTo>
                <a:lnTo>
                  <a:pt x="307" y="367"/>
                </a:lnTo>
                <a:lnTo>
                  <a:pt x="299" y="381"/>
                </a:lnTo>
                <a:lnTo>
                  <a:pt x="291" y="394"/>
                </a:lnTo>
                <a:lnTo>
                  <a:pt x="284" y="406"/>
                </a:lnTo>
                <a:lnTo>
                  <a:pt x="277" y="418"/>
                </a:lnTo>
                <a:lnTo>
                  <a:pt x="272" y="430"/>
                </a:lnTo>
                <a:lnTo>
                  <a:pt x="269" y="436"/>
                </a:lnTo>
                <a:lnTo>
                  <a:pt x="267" y="443"/>
                </a:lnTo>
                <a:lnTo>
                  <a:pt x="266" y="449"/>
                </a:lnTo>
                <a:lnTo>
                  <a:pt x="266" y="456"/>
                </a:lnTo>
                <a:lnTo>
                  <a:pt x="266" y="463"/>
                </a:lnTo>
                <a:lnTo>
                  <a:pt x="269" y="471"/>
                </a:lnTo>
                <a:lnTo>
                  <a:pt x="273" y="477"/>
                </a:lnTo>
                <a:lnTo>
                  <a:pt x="278" y="482"/>
                </a:lnTo>
                <a:lnTo>
                  <a:pt x="284" y="487"/>
                </a:lnTo>
                <a:lnTo>
                  <a:pt x="291" y="491"/>
                </a:lnTo>
                <a:lnTo>
                  <a:pt x="299" y="494"/>
                </a:lnTo>
                <a:lnTo>
                  <a:pt x="308" y="497"/>
                </a:lnTo>
                <a:lnTo>
                  <a:pt x="325" y="501"/>
                </a:lnTo>
                <a:lnTo>
                  <a:pt x="344" y="504"/>
                </a:lnTo>
                <a:lnTo>
                  <a:pt x="363" y="505"/>
                </a:lnTo>
                <a:lnTo>
                  <a:pt x="379" y="505"/>
                </a:lnTo>
                <a:lnTo>
                  <a:pt x="387" y="504"/>
                </a:lnTo>
                <a:lnTo>
                  <a:pt x="396" y="502"/>
                </a:lnTo>
                <a:lnTo>
                  <a:pt x="406" y="499"/>
                </a:lnTo>
                <a:lnTo>
                  <a:pt x="415" y="494"/>
                </a:lnTo>
                <a:lnTo>
                  <a:pt x="426" y="488"/>
                </a:lnTo>
                <a:lnTo>
                  <a:pt x="436" y="482"/>
                </a:lnTo>
                <a:lnTo>
                  <a:pt x="446" y="474"/>
                </a:lnTo>
                <a:lnTo>
                  <a:pt x="456" y="465"/>
                </a:lnTo>
                <a:lnTo>
                  <a:pt x="465" y="456"/>
                </a:lnTo>
                <a:lnTo>
                  <a:pt x="473" y="447"/>
                </a:lnTo>
                <a:lnTo>
                  <a:pt x="478" y="437"/>
                </a:lnTo>
                <a:lnTo>
                  <a:pt x="482" y="428"/>
                </a:lnTo>
                <a:lnTo>
                  <a:pt x="485" y="418"/>
                </a:lnTo>
                <a:lnTo>
                  <a:pt x="486" y="407"/>
                </a:lnTo>
                <a:lnTo>
                  <a:pt x="485" y="402"/>
                </a:lnTo>
                <a:lnTo>
                  <a:pt x="484" y="397"/>
                </a:lnTo>
                <a:lnTo>
                  <a:pt x="481" y="393"/>
                </a:lnTo>
                <a:lnTo>
                  <a:pt x="478" y="388"/>
                </a:lnTo>
                <a:lnTo>
                  <a:pt x="478" y="358"/>
                </a:lnTo>
                <a:lnTo>
                  <a:pt x="475" y="345"/>
                </a:lnTo>
                <a:lnTo>
                  <a:pt x="473" y="331"/>
                </a:lnTo>
                <a:lnTo>
                  <a:pt x="471" y="316"/>
                </a:lnTo>
                <a:lnTo>
                  <a:pt x="470" y="299"/>
                </a:lnTo>
                <a:lnTo>
                  <a:pt x="468" y="284"/>
                </a:lnTo>
                <a:lnTo>
                  <a:pt x="465" y="270"/>
                </a:lnTo>
                <a:lnTo>
                  <a:pt x="463" y="263"/>
                </a:lnTo>
                <a:lnTo>
                  <a:pt x="461" y="257"/>
                </a:lnTo>
                <a:lnTo>
                  <a:pt x="456" y="252"/>
                </a:lnTo>
                <a:lnTo>
                  <a:pt x="452" y="247"/>
                </a:lnTo>
                <a:lnTo>
                  <a:pt x="446" y="242"/>
                </a:lnTo>
                <a:lnTo>
                  <a:pt x="439" y="239"/>
                </a:lnTo>
                <a:lnTo>
                  <a:pt x="431" y="236"/>
                </a:lnTo>
                <a:lnTo>
                  <a:pt x="422" y="234"/>
                </a:lnTo>
                <a:lnTo>
                  <a:pt x="413" y="232"/>
                </a:lnTo>
                <a:lnTo>
                  <a:pt x="406" y="229"/>
                </a:lnTo>
                <a:lnTo>
                  <a:pt x="398" y="226"/>
                </a:lnTo>
                <a:lnTo>
                  <a:pt x="392" y="222"/>
                </a:lnTo>
                <a:lnTo>
                  <a:pt x="386" y="216"/>
                </a:lnTo>
                <a:lnTo>
                  <a:pt x="378" y="212"/>
                </a:lnTo>
                <a:lnTo>
                  <a:pt x="370" y="207"/>
                </a:lnTo>
                <a:lnTo>
                  <a:pt x="363" y="203"/>
                </a:lnTo>
                <a:lnTo>
                  <a:pt x="346" y="196"/>
                </a:lnTo>
                <a:lnTo>
                  <a:pt x="330" y="188"/>
                </a:lnTo>
                <a:lnTo>
                  <a:pt x="313" y="182"/>
                </a:lnTo>
                <a:lnTo>
                  <a:pt x="298" y="176"/>
                </a:lnTo>
                <a:lnTo>
                  <a:pt x="290" y="172"/>
                </a:lnTo>
                <a:lnTo>
                  <a:pt x="284" y="169"/>
                </a:lnTo>
                <a:lnTo>
                  <a:pt x="278" y="165"/>
                </a:lnTo>
                <a:lnTo>
                  <a:pt x="273" y="160"/>
                </a:lnTo>
                <a:lnTo>
                  <a:pt x="269" y="158"/>
                </a:lnTo>
                <a:lnTo>
                  <a:pt x="266" y="154"/>
                </a:lnTo>
                <a:lnTo>
                  <a:pt x="264" y="151"/>
                </a:lnTo>
                <a:lnTo>
                  <a:pt x="263" y="146"/>
                </a:lnTo>
                <a:lnTo>
                  <a:pt x="262" y="136"/>
                </a:lnTo>
                <a:lnTo>
                  <a:pt x="261" y="125"/>
                </a:lnTo>
                <a:lnTo>
                  <a:pt x="261" y="113"/>
                </a:lnTo>
                <a:lnTo>
                  <a:pt x="262" y="101"/>
                </a:lnTo>
                <a:lnTo>
                  <a:pt x="261" y="90"/>
                </a:lnTo>
                <a:lnTo>
                  <a:pt x="260" y="81"/>
                </a:lnTo>
                <a:lnTo>
                  <a:pt x="258" y="75"/>
                </a:lnTo>
                <a:lnTo>
                  <a:pt x="255" y="71"/>
                </a:lnTo>
                <a:lnTo>
                  <a:pt x="251" y="67"/>
                </a:lnTo>
                <a:lnTo>
                  <a:pt x="246" y="61"/>
                </a:lnTo>
                <a:lnTo>
                  <a:pt x="241" y="55"/>
                </a:lnTo>
                <a:lnTo>
                  <a:pt x="237" y="47"/>
                </a:lnTo>
                <a:lnTo>
                  <a:pt x="235" y="43"/>
                </a:lnTo>
                <a:lnTo>
                  <a:pt x="234" y="37"/>
                </a:lnTo>
                <a:lnTo>
                  <a:pt x="233" y="32"/>
                </a:lnTo>
                <a:lnTo>
                  <a:pt x="233" y="25"/>
                </a:lnTo>
                <a:lnTo>
                  <a:pt x="199" y="12"/>
                </a:lnTo>
                <a:lnTo>
                  <a:pt x="195" y="12"/>
                </a:lnTo>
                <a:lnTo>
                  <a:pt x="190" y="10"/>
                </a:lnTo>
                <a:lnTo>
                  <a:pt x="186" y="8"/>
                </a:lnTo>
                <a:lnTo>
                  <a:pt x="182" y="6"/>
                </a:lnTo>
                <a:lnTo>
                  <a:pt x="177" y="4"/>
                </a:lnTo>
                <a:lnTo>
                  <a:pt x="173" y="2"/>
                </a:lnTo>
                <a:lnTo>
                  <a:pt x="166" y="0"/>
                </a:lnTo>
                <a:lnTo>
                  <a:pt x="160" y="0"/>
                </a:lnTo>
                <a:lnTo>
                  <a:pt x="139" y="1"/>
                </a:lnTo>
                <a:lnTo>
                  <a:pt x="116" y="2"/>
                </a:lnTo>
                <a:lnTo>
                  <a:pt x="92" y="6"/>
                </a:lnTo>
                <a:lnTo>
                  <a:pt x="70" y="11"/>
                </a:lnTo>
                <a:lnTo>
                  <a:pt x="60" y="14"/>
                </a:lnTo>
                <a:lnTo>
                  <a:pt x="50" y="17"/>
                </a:lnTo>
                <a:lnTo>
                  <a:pt x="42" y="21"/>
                </a:lnTo>
                <a:lnTo>
                  <a:pt x="34" y="27"/>
                </a:lnTo>
                <a:lnTo>
                  <a:pt x="28" y="31"/>
                </a:lnTo>
                <a:lnTo>
                  <a:pt x="24" y="37"/>
                </a:lnTo>
                <a:lnTo>
                  <a:pt x="21" y="43"/>
                </a:lnTo>
                <a:lnTo>
                  <a:pt x="20" y="49"/>
                </a:lnTo>
                <a:lnTo>
                  <a:pt x="20" y="64"/>
                </a:lnTo>
                <a:lnTo>
                  <a:pt x="20" y="74"/>
                </a:lnTo>
                <a:lnTo>
                  <a:pt x="0" y="166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5" name="Freeform 195">
            <a:extLst>
              <a:ext uri="{FF2B5EF4-FFF2-40B4-BE49-F238E27FC236}">
                <a16:creationId xmlns:a16="http://schemas.microsoft.com/office/drawing/2014/main" id="{88FED1C4-DA36-4550-803B-027E86F9A377}"/>
              </a:ext>
            </a:extLst>
          </p:cNvPr>
          <p:cNvSpPr>
            <a:spLocks/>
          </p:cNvSpPr>
          <p:nvPr>
            <p:custDataLst>
              <p:tags r:id="rId103"/>
            </p:custDataLst>
          </p:nvPr>
        </p:nvSpPr>
        <p:spPr bwMode="auto">
          <a:xfrm>
            <a:off x="3023293" y="3234293"/>
            <a:ext cx="80962" cy="109538"/>
          </a:xfrm>
          <a:custGeom>
            <a:avLst/>
            <a:gdLst>
              <a:gd name="T0" fmla="*/ 2147483646 w 166"/>
              <a:gd name="T1" fmla="*/ 2147483646 h 208"/>
              <a:gd name="T2" fmla="*/ 2147483646 w 166"/>
              <a:gd name="T3" fmla="*/ 2147483646 h 208"/>
              <a:gd name="T4" fmla="*/ 2147483646 w 166"/>
              <a:gd name="T5" fmla="*/ 2147483646 h 208"/>
              <a:gd name="T6" fmla="*/ 2147483646 w 166"/>
              <a:gd name="T7" fmla="*/ 2147483646 h 208"/>
              <a:gd name="T8" fmla="*/ 2147483646 w 166"/>
              <a:gd name="T9" fmla="*/ 2147483646 h 208"/>
              <a:gd name="T10" fmla="*/ 2147483646 w 166"/>
              <a:gd name="T11" fmla="*/ 2147483646 h 208"/>
              <a:gd name="T12" fmla="*/ 2147483646 w 166"/>
              <a:gd name="T13" fmla="*/ 2147483646 h 208"/>
              <a:gd name="T14" fmla="*/ 2147483646 w 166"/>
              <a:gd name="T15" fmla="*/ 2147483646 h 208"/>
              <a:gd name="T16" fmla="*/ 2147483646 w 166"/>
              <a:gd name="T17" fmla="*/ 2147483646 h 208"/>
              <a:gd name="T18" fmla="*/ 2147483646 w 166"/>
              <a:gd name="T19" fmla="*/ 2147483646 h 208"/>
              <a:gd name="T20" fmla="*/ 2147483646 w 166"/>
              <a:gd name="T21" fmla="*/ 2147483646 h 208"/>
              <a:gd name="T22" fmla="*/ 2147483646 w 166"/>
              <a:gd name="T23" fmla="*/ 2147483646 h 208"/>
              <a:gd name="T24" fmla="*/ 2147483646 w 166"/>
              <a:gd name="T25" fmla="*/ 2147483646 h 208"/>
              <a:gd name="T26" fmla="*/ 2147483646 w 166"/>
              <a:gd name="T27" fmla="*/ 2147483646 h 208"/>
              <a:gd name="T28" fmla="*/ 2147483646 w 166"/>
              <a:gd name="T29" fmla="*/ 2147483646 h 208"/>
              <a:gd name="T30" fmla="*/ 2147483646 w 166"/>
              <a:gd name="T31" fmla="*/ 2147483646 h 208"/>
              <a:gd name="T32" fmla="*/ 2147483646 w 166"/>
              <a:gd name="T33" fmla="*/ 2147483646 h 208"/>
              <a:gd name="T34" fmla="*/ 2147483646 w 166"/>
              <a:gd name="T35" fmla="*/ 2147483646 h 208"/>
              <a:gd name="T36" fmla="*/ 2147483646 w 166"/>
              <a:gd name="T37" fmla="*/ 2147483646 h 208"/>
              <a:gd name="T38" fmla="*/ 2147483646 w 166"/>
              <a:gd name="T39" fmla="*/ 2147483646 h 208"/>
              <a:gd name="T40" fmla="*/ 2147483646 w 166"/>
              <a:gd name="T41" fmla="*/ 2147483646 h 208"/>
              <a:gd name="T42" fmla="*/ 2147483646 w 166"/>
              <a:gd name="T43" fmla="*/ 2147483646 h 208"/>
              <a:gd name="T44" fmla="*/ 2147483646 w 166"/>
              <a:gd name="T45" fmla="*/ 2147483646 h 208"/>
              <a:gd name="T46" fmla="*/ 2147483646 w 166"/>
              <a:gd name="T47" fmla="*/ 2147483646 h 208"/>
              <a:gd name="T48" fmla="*/ 2147483646 w 166"/>
              <a:gd name="T49" fmla="*/ 2147483646 h 208"/>
              <a:gd name="T50" fmla="*/ 2147483646 w 166"/>
              <a:gd name="T51" fmla="*/ 2147483646 h 208"/>
              <a:gd name="T52" fmla="*/ 2147483646 w 166"/>
              <a:gd name="T53" fmla="*/ 2147483646 h 208"/>
              <a:gd name="T54" fmla="*/ 2147483646 w 166"/>
              <a:gd name="T55" fmla="*/ 0 h 208"/>
              <a:gd name="T56" fmla="*/ 2147483646 w 166"/>
              <a:gd name="T57" fmla="*/ 2147483646 h 208"/>
              <a:gd name="T58" fmla="*/ 2147483646 w 166"/>
              <a:gd name="T59" fmla="*/ 2147483646 h 208"/>
              <a:gd name="T60" fmla="*/ 2147483646 w 166"/>
              <a:gd name="T61" fmla="*/ 2147483646 h 208"/>
              <a:gd name="T62" fmla="*/ 2147483646 w 166"/>
              <a:gd name="T63" fmla="*/ 2147483646 h 208"/>
              <a:gd name="T64" fmla="*/ 2147483646 w 166"/>
              <a:gd name="T65" fmla="*/ 2147483646 h 208"/>
              <a:gd name="T66" fmla="*/ 2147483646 w 166"/>
              <a:gd name="T67" fmla="*/ 2147483646 h 208"/>
              <a:gd name="T68" fmla="*/ 2147483646 w 166"/>
              <a:gd name="T69" fmla="*/ 2147483646 h 208"/>
              <a:gd name="T70" fmla="*/ 0 w 166"/>
              <a:gd name="T71" fmla="*/ 2147483646 h 208"/>
              <a:gd name="T72" fmla="*/ 0 w 166"/>
              <a:gd name="T73" fmla="*/ 2147483646 h 208"/>
              <a:gd name="T74" fmla="*/ 2147483646 w 166"/>
              <a:gd name="T75" fmla="*/ 2147483646 h 208"/>
              <a:gd name="T76" fmla="*/ 2147483646 w 166"/>
              <a:gd name="T77" fmla="*/ 2147483646 h 208"/>
              <a:gd name="T78" fmla="*/ 2147483646 w 166"/>
              <a:gd name="T79" fmla="*/ 2147483646 h 208"/>
              <a:gd name="T80" fmla="*/ 2147483646 w 166"/>
              <a:gd name="T81" fmla="*/ 2147483646 h 208"/>
              <a:gd name="T82" fmla="*/ 2147483646 w 166"/>
              <a:gd name="T83" fmla="*/ 2147483646 h 208"/>
              <a:gd name="T84" fmla="*/ 2147483646 w 166"/>
              <a:gd name="T85" fmla="*/ 2147483646 h 208"/>
              <a:gd name="T86" fmla="*/ 2147483646 w 166"/>
              <a:gd name="T87" fmla="*/ 2147483646 h 208"/>
              <a:gd name="T88" fmla="*/ 2147483646 w 166"/>
              <a:gd name="T89" fmla="*/ 2147483646 h 208"/>
              <a:gd name="T90" fmla="*/ 2147483646 w 166"/>
              <a:gd name="T91" fmla="*/ 2147483646 h 208"/>
              <a:gd name="T92" fmla="*/ 2147483646 w 166"/>
              <a:gd name="T93" fmla="*/ 2147483646 h 208"/>
              <a:gd name="T94" fmla="*/ 2147483646 w 166"/>
              <a:gd name="T95" fmla="*/ 2147483646 h 208"/>
              <a:gd name="T96" fmla="*/ 2147483646 w 166"/>
              <a:gd name="T97" fmla="*/ 2147483646 h 208"/>
              <a:gd name="T98" fmla="*/ 2147483646 w 166"/>
              <a:gd name="T99" fmla="*/ 2147483646 h 208"/>
              <a:gd name="T100" fmla="*/ 2147483646 w 166"/>
              <a:gd name="T101" fmla="*/ 2147483646 h 208"/>
              <a:gd name="T102" fmla="*/ 2147483646 w 166"/>
              <a:gd name="T103" fmla="*/ 2147483646 h 208"/>
              <a:gd name="T104" fmla="*/ 2147483646 w 166"/>
              <a:gd name="T105" fmla="*/ 2147483646 h 208"/>
              <a:gd name="T106" fmla="*/ 2147483646 w 166"/>
              <a:gd name="T107" fmla="*/ 2147483646 h 208"/>
              <a:gd name="T108" fmla="*/ 2147483646 w 166"/>
              <a:gd name="T109" fmla="*/ 2147483646 h 208"/>
              <a:gd name="T110" fmla="*/ 2147483646 w 166"/>
              <a:gd name="T111" fmla="*/ 2147483646 h 2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66"/>
              <a:gd name="T169" fmla="*/ 0 h 208"/>
              <a:gd name="T170" fmla="*/ 166 w 166"/>
              <a:gd name="T171" fmla="*/ 208 h 20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66" h="208">
                <a:moveTo>
                  <a:pt x="7" y="183"/>
                </a:moveTo>
                <a:lnTo>
                  <a:pt x="79" y="208"/>
                </a:lnTo>
                <a:lnTo>
                  <a:pt x="85" y="207"/>
                </a:lnTo>
                <a:lnTo>
                  <a:pt x="90" y="204"/>
                </a:lnTo>
                <a:lnTo>
                  <a:pt x="97" y="198"/>
                </a:lnTo>
                <a:lnTo>
                  <a:pt x="104" y="192"/>
                </a:lnTo>
                <a:lnTo>
                  <a:pt x="117" y="176"/>
                </a:lnTo>
                <a:lnTo>
                  <a:pt x="130" y="158"/>
                </a:lnTo>
                <a:lnTo>
                  <a:pt x="154" y="122"/>
                </a:lnTo>
                <a:lnTo>
                  <a:pt x="166" y="103"/>
                </a:lnTo>
                <a:lnTo>
                  <a:pt x="144" y="94"/>
                </a:lnTo>
                <a:lnTo>
                  <a:pt x="126" y="84"/>
                </a:lnTo>
                <a:lnTo>
                  <a:pt x="108" y="74"/>
                </a:lnTo>
                <a:lnTo>
                  <a:pt x="93" y="64"/>
                </a:lnTo>
                <a:lnTo>
                  <a:pt x="86" y="58"/>
                </a:lnTo>
                <a:lnTo>
                  <a:pt x="81" y="53"/>
                </a:lnTo>
                <a:lnTo>
                  <a:pt x="75" y="47"/>
                </a:lnTo>
                <a:lnTo>
                  <a:pt x="71" y="40"/>
                </a:lnTo>
                <a:lnTo>
                  <a:pt x="67" y="33"/>
                </a:lnTo>
                <a:lnTo>
                  <a:pt x="64" y="26"/>
                </a:lnTo>
                <a:lnTo>
                  <a:pt x="62" y="18"/>
                </a:lnTo>
                <a:lnTo>
                  <a:pt x="60" y="11"/>
                </a:lnTo>
                <a:lnTo>
                  <a:pt x="50" y="10"/>
                </a:lnTo>
                <a:lnTo>
                  <a:pt x="43" y="8"/>
                </a:lnTo>
                <a:lnTo>
                  <a:pt x="40" y="5"/>
                </a:lnTo>
                <a:lnTo>
                  <a:pt x="39" y="3"/>
                </a:lnTo>
                <a:lnTo>
                  <a:pt x="38" y="1"/>
                </a:lnTo>
                <a:lnTo>
                  <a:pt x="36" y="0"/>
                </a:lnTo>
                <a:lnTo>
                  <a:pt x="32" y="1"/>
                </a:lnTo>
                <a:lnTo>
                  <a:pt x="27" y="5"/>
                </a:lnTo>
                <a:lnTo>
                  <a:pt x="20" y="11"/>
                </a:lnTo>
                <a:lnTo>
                  <a:pt x="11" y="22"/>
                </a:lnTo>
                <a:lnTo>
                  <a:pt x="7" y="29"/>
                </a:lnTo>
                <a:lnTo>
                  <a:pt x="4" y="37"/>
                </a:lnTo>
                <a:lnTo>
                  <a:pt x="2" y="45"/>
                </a:lnTo>
                <a:lnTo>
                  <a:pt x="0" y="54"/>
                </a:lnTo>
                <a:lnTo>
                  <a:pt x="0" y="60"/>
                </a:lnTo>
                <a:lnTo>
                  <a:pt x="2" y="65"/>
                </a:lnTo>
                <a:lnTo>
                  <a:pt x="3" y="70"/>
                </a:lnTo>
                <a:lnTo>
                  <a:pt x="5" y="76"/>
                </a:lnTo>
                <a:lnTo>
                  <a:pt x="10" y="86"/>
                </a:lnTo>
                <a:lnTo>
                  <a:pt x="17" y="98"/>
                </a:lnTo>
                <a:lnTo>
                  <a:pt x="22" y="109"/>
                </a:lnTo>
                <a:lnTo>
                  <a:pt x="28" y="120"/>
                </a:lnTo>
                <a:lnTo>
                  <a:pt x="30" y="126"/>
                </a:lnTo>
                <a:lnTo>
                  <a:pt x="32" y="133"/>
                </a:lnTo>
                <a:lnTo>
                  <a:pt x="33" y="139"/>
                </a:lnTo>
                <a:lnTo>
                  <a:pt x="33" y="147"/>
                </a:lnTo>
                <a:lnTo>
                  <a:pt x="32" y="153"/>
                </a:lnTo>
                <a:lnTo>
                  <a:pt x="31" y="159"/>
                </a:lnTo>
                <a:lnTo>
                  <a:pt x="28" y="165"/>
                </a:lnTo>
                <a:lnTo>
                  <a:pt x="25" y="169"/>
                </a:lnTo>
                <a:lnTo>
                  <a:pt x="21" y="174"/>
                </a:lnTo>
                <a:lnTo>
                  <a:pt x="17" y="177"/>
                </a:lnTo>
                <a:lnTo>
                  <a:pt x="11" y="180"/>
                </a:lnTo>
                <a:lnTo>
                  <a:pt x="7" y="183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" name="Freeform 196">
            <a:extLst>
              <a:ext uri="{FF2B5EF4-FFF2-40B4-BE49-F238E27FC236}">
                <a16:creationId xmlns:a16="http://schemas.microsoft.com/office/drawing/2014/main" id="{11673F2F-5097-4E2D-AAF1-08A7060B23F1}"/>
              </a:ext>
            </a:extLst>
          </p:cNvPr>
          <p:cNvSpPr>
            <a:spLocks/>
          </p:cNvSpPr>
          <p:nvPr>
            <p:custDataLst>
              <p:tags r:id="rId104"/>
            </p:custDataLst>
          </p:nvPr>
        </p:nvSpPr>
        <p:spPr bwMode="auto">
          <a:xfrm>
            <a:off x="2491481" y="2796143"/>
            <a:ext cx="76200" cy="57150"/>
          </a:xfrm>
          <a:custGeom>
            <a:avLst/>
            <a:gdLst>
              <a:gd name="T0" fmla="*/ 2147483646 w 164"/>
              <a:gd name="T1" fmla="*/ 2147483646 h 104"/>
              <a:gd name="T2" fmla="*/ 2147483646 w 164"/>
              <a:gd name="T3" fmla="*/ 2147483646 h 104"/>
              <a:gd name="T4" fmla="*/ 2147483646 w 164"/>
              <a:gd name="T5" fmla="*/ 2147483646 h 104"/>
              <a:gd name="T6" fmla="*/ 2147483646 w 164"/>
              <a:gd name="T7" fmla="*/ 2147483646 h 104"/>
              <a:gd name="T8" fmla="*/ 2147483646 w 164"/>
              <a:gd name="T9" fmla="*/ 2147483646 h 104"/>
              <a:gd name="T10" fmla="*/ 2147483646 w 164"/>
              <a:gd name="T11" fmla="*/ 2147483646 h 104"/>
              <a:gd name="T12" fmla="*/ 2147483646 w 164"/>
              <a:gd name="T13" fmla="*/ 2147483646 h 104"/>
              <a:gd name="T14" fmla="*/ 2147483646 w 164"/>
              <a:gd name="T15" fmla="*/ 2147483646 h 104"/>
              <a:gd name="T16" fmla="*/ 2147483646 w 164"/>
              <a:gd name="T17" fmla="*/ 2147483646 h 104"/>
              <a:gd name="T18" fmla="*/ 2147483646 w 164"/>
              <a:gd name="T19" fmla="*/ 2147483646 h 104"/>
              <a:gd name="T20" fmla="*/ 2147483646 w 164"/>
              <a:gd name="T21" fmla="*/ 2147483646 h 104"/>
              <a:gd name="T22" fmla="*/ 2147483646 w 164"/>
              <a:gd name="T23" fmla="*/ 2147483646 h 104"/>
              <a:gd name="T24" fmla="*/ 2147483646 w 164"/>
              <a:gd name="T25" fmla="*/ 2147483646 h 104"/>
              <a:gd name="T26" fmla="*/ 2147483646 w 164"/>
              <a:gd name="T27" fmla="*/ 2147483646 h 104"/>
              <a:gd name="T28" fmla="*/ 2147483646 w 164"/>
              <a:gd name="T29" fmla="*/ 2147483646 h 104"/>
              <a:gd name="T30" fmla="*/ 2147483646 w 164"/>
              <a:gd name="T31" fmla="*/ 2147483646 h 104"/>
              <a:gd name="T32" fmla="*/ 2147483646 w 164"/>
              <a:gd name="T33" fmla="*/ 2147483646 h 104"/>
              <a:gd name="T34" fmla="*/ 0 w 164"/>
              <a:gd name="T35" fmla="*/ 2147483646 h 104"/>
              <a:gd name="T36" fmla="*/ 0 w 164"/>
              <a:gd name="T37" fmla="*/ 2147483646 h 104"/>
              <a:gd name="T38" fmla="*/ 0 w 164"/>
              <a:gd name="T39" fmla="*/ 2147483646 h 104"/>
              <a:gd name="T40" fmla="*/ 2147483646 w 164"/>
              <a:gd name="T41" fmla="*/ 2147483646 h 104"/>
              <a:gd name="T42" fmla="*/ 2147483646 w 164"/>
              <a:gd name="T43" fmla="*/ 2147483646 h 104"/>
              <a:gd name="T44" fmla="*/ 2147483646 w 164"/>
              <a:gd name="T45" fmla="*/ 2147483646 h 104"/>
              <a:gd name="T46" fmla="*/ 2147483646 w 164"/>
              <a:gd name="T47" fmla="*/ 2147483646 h 104"/>
              <a:gd name="T48" fmla="*/ 2147483646 w 164"/>
              <a:gd name="T49" fmla="*/ 2147483646 h 104"/>
              <a:gd name="T50" fmla="*/ 2147483646 w 164"/>
              <a:gd name="T51" fmla="*/ 2147483646 h 104"/>
              <a:gd name="T52" fmla="*/ 2147483646 w 164"/>
              <a:gd name="T53" fmla="*/ 2147483646 h 104"/>
              <a:gd name="T54" fmla="*/ 2147483646 w 164"/>
              <a:gd name="T55" fmla="*/ 2147483646 h 104"/>
              <a:gd name="T56" fmla="*/ 2147483646 w 164"/>
              <a:gd name="T57" fmla="*/ 2147483646 h 104"/>
              <a:gd name="T58" fmla="*/ 2147483646 w 164"/>
              <a:gd name="T59" fmla="*/ 2147483646 h 104"/>
              <a:gd name="T60" fmla="*/ 2147483646 w 164"/>
              <a:gd name="T61" fmla="*/ 2147483646 h 104"/>
              <a:gd name="T62" fmla="*/ 2147483646 w 164"/>
              <a:gd name="T63" fmla="*/ 2147483646 h 104"/>
              <a:gd name="T64" fmla="*/ 2147483646 w 164"/>
              <a:gd name="T65" fmla="*/ 2147483646 h 104"/>
              <a:gd name="T66" fmla="*/ 2147483646 w 164"/>
              <a:gd name="T67" fmla="*/ 2147483646 h 104"/>
              <a:gd name="T68" fmla="*/ 2147483646 w 164"/>
              <a:gd name="T69" fmla="*/ 2147483646 h 104"/>
              <a:gd name="T70" fmla="*/ 2147483646 w 164"/>
              <a:gd name="T71" fmla="*/ 2147483646 h 104"/>
              <a:gd name="T72" fmla="*/ 2147483646 w 164"/>
              <a:gd name="T73" fmla="*/ 2147483646 h 104"/>
              <a:gd name="T74" fmla="*/ 2147483646 w 164"/>
              <a:gd name="T75" fmla="*/ 2147483646 h 104"/>
              <a:gd name="T76" fmla="*/ 2147483646 w 164"/>
              <a:gd name="T77" fmla="*/ 2147483646 h 104"/>
              <a:gd name="T78" fmla="*/ 2147483646 w 164"/>
              <a:gd name="T79" fmla="*/ 2147483646 h 104"/>
              <a:gd name="T80" fmla="*/ 2147483646 w 164"/>
              <a:gd name="T81" fmla="*/ 0 h 104"/>
              <a:gd name="T82" fmla="*/ 2147483646 w 164"/>
              <a:gd name="T83" fmla="*/ 0 h 104"/>
              <a:gd name="T84" fmla="*/ 2147483646 w 164"/>
              <a:gd name="T85" fmla="*/ 2147483646 h 104"/>
              <a:gd name="T86" fmla="*/ 2147483646 w 164"/>
              <a:gd name="T87" fmla="*/ 2147483646 h 104"/>
              <a:gd name="T88" fmla="*/ 2147483646 w 164"/>
              <a:gd name="T89" fmla="*/ 2147483646 h 104"/>
              <a:gd name="T90" fmla="*/ 2147483646 w 164"/>
              <a:gd name="T91" fmla="*/ 2147483646 h 104"/>
              <a:gd name="T92" fmla="*/ 2147483646 w 164"/>
              <a:gd name="T93" fmla="*/ 2147483646 h 104"/>
              <a:gd name="T94" fmla="*/ 2147483646 w 164"/>
              <a:gd name="T95" fmla="*/ 2147483646 h 104"/>
              <a:gd name="T96" fmla="*/ 2147483646 w 164"/>
              <a:gd name="T97" fmla="*/ 2147483646 h 104"/>
              <a:gd name="T98" fmla="*/ 2147483646 w 164"/>
              <a:gd name="T99" fmla="*/ 2147483646 h 104"/>
              <a:gd name="T100" fmla="*/ 2147483646 w 164"/>
              <a:gd name="T101" fmla="*/ 2147483646 h 104"/>
              <a:gd name="T102" fmla="*/ 2147483646 w 164"/>
              <a:gd name="T103" fmla="*/ 2147483646 h 104"/>
              <a:gd name="T104" fmla="*/ 2147483646 w 164"/>
              <a:gd name="T105" fmla="*/ 2147483646 h 104"/>
              <a:gd name="T106" fmla="*/ 2147483646 w 164"/>
              <a:gd name="T107" fmla="*/ 2147483646 h 104"/>
              <a:gd name="T108" fmla="*/ 2147483646 w 164"/>
              <a:gd name="T109" fmla="*/ 2147483646 h 10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64"/>
              <a:gd name="T166" fmla="*/ 0 h 104"/>
              <a:gd name="T167" fmla="*/ 164 w 164"/>
              <a:gd name="T168" fmla="*/ 104 h 10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64" h="104">
                <a:moveTo>
                  <a:pt x="153" y="104"/>
                </a:moveTo>
                <a:lnTo>
                  <a:pt x="134" y="102"/>
                </a:lnTo>
                <a:lnTo>
                  <a:pt x="110" y="97"/>
                </a:lnTo>
                <a:lnTo>
                  <a:pt x="96" y="94"/>
                </a:lnTo>
                <a:lnTo>
                  <a:pt x="80" y="93"/>
                </a:lnTo>
                <a:lnTo>
                  <a:pt x="73" y="93"/>
                </a:lnTo>
                <a:lnTo>
                  <a:pt x="64" y="94"/>
                </a:lnTo>
                <a:lnTo>
                  <a:pt x="55" y="96"/>
                </a:lnTo>
                <a:lnTo>
                  <a:pt x="47" y="98"/>
                </a:lnTo>
                <a:lnTo>
                  <a:pt x="41" y="100"/>
                </a:lnTo>
                <a:lnTo>
                  <a:pt x="34" y="100"/>
                </a:lnTo>
                <a:lnTo>
                  <a:pt x="27" y="99"/>
                </a:lnTo>
                <a:lnTo>
                  <a:pt x="19" y="96"/>
                </a:lnTo>
                <a:lnTo>
                  <a:pt x="11" y="92"/>
                </a:lnTo>
                <a:lnTo>
                  <a:pt x="6" y="88"/>
                </a:lnTo>
                <a:lnTo>
                  <a:pt x="3" y="86"/>
                </a:lnTo>
                <a:lnTo>
                  <a:pt x="1" y="84"/>
                </a:lnTo>
                <a:lnTo>
                  <a:pt x="0" y="81"/>
                </a:lnTo>
                <a:lnTo>
                  <a:pt x="0" y="79"/>
                </a:lnTo>
                <a:lnTo>
                  <a:pt x="0" y="76"/>
                </a:lnTo>
                <a:lnTo>
                  <a:pt x="1" y="74"/>
                </a:lnTo>
                <a:lnTo>
                  <a:pt x="3" y="71"/>
                </a:lnTo>
                <a:lnTo>
                  <a:pt x="6" y="70"/>
                </a:lnTo>
                <a:lnTo>
                  <a:pt x="12" y="67"/>
                </a:lnTo>
                <a:lnTo>
                  <a:pt x="20" y="66"/>
                </a:lnTo>
                <a:lnTo>
                  <a:pt x="40" y="66"/>
                </a:lnTo>
                <a:lnTo>
                  <a:pt x="61" y="67"/>
                </a:lnTo>
                <a:lnTo>
                  <a:pt x="70" y="67"/>
                </a:lnTo>
                <a:lnTo>
                  <a:pt x="79" y="67"/>
                </a:lnTo>
                <a:lnTo>
                  <a:pt x="87" y="67"/>
                </a:lnTo>
                <a:lnTo>
                  <a:pt x="94" y="67"/>
                </a:lnTo>
                <a:lnTo>
                  <a:pt x="94" y="56"/>
                </a:lnTo>
                <a:lnTo>
                  <a:pt x="94" y="43"/>
                </a:lnTo>
                <a:lnTo>
                  <a:pt x="94" y="29"/>
                </a:lnTo>
                <a:lnTo>
                  <a:pt x="94" y="18"/>
                </a:lnTo>
                <a:lnTo>
                  <a:pt x="79" y="17"/>
                </a:lnTo>
                <a:lnTo>
                  <a:pt x="67" y="15"/>
                </a:lnTo>
                <a:lnTo>
                  <a:pt x="62" y="13"/>
                </a:lnTo>
                <a:lnTo>
                  <a:pt x="57" y="10"/>
                </a:lnTo>
                <a:lnTo>
                  <a:pt x="52" y="6"/>
                </a:lnTo>
                <a:lnTo>
                  <a:pt x="47" y="0"/>
                </a:lnTo>
                <a:lnTo>
                  <a:pt x="146" y="0"/>
                </a:lnTo>
                <a:lnTo>
                  <a:pt x="147" y="6"/>
                </a:lnTo>
                <a:lnTo>
                  <a:pt x="148" y="13"/>
                </a:lnTo>
                <a:lnTo>
                  <a:pt x="150" y="19"/>
                </a:lnTo>
                <a:lnTo>
                  <a:pt x="152" y="25"/>
                </a:lnTo>
                <a:lnTo>
                  <a:pt x="156" y="35"/>
                </a:lnTo>
                <a:lnTo>
                  <a:pt x="159" y="46"/>
                </a:lnTo>
                <a:lnTo>
                  <a:pt x="163" y="54"/>
                </a:lnTo>
                <a:lnTo>
                  <a:pt x="164" y="62"/>
                </a:lnTo>
                <a:lnTo>
                  <a:pt x="163" y="65"/>
                </a:lnTo>
                <a:lnTo>
                  <a:pt x="160" y="68"/>
                </a:lnTo>
                <a:lnTo>
                  <a:pt x="157" y="71"/>
                </a:lnTo>
                <a:lnTo>
                  <a:pt x="153" y="73"/>
                </a:lnTo>
                <a:lnTo>
                  <a:pt x="153" y="104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7" name="Freeform 197">
            <a:extLst>
              <a:ext uri="{FF2B5EF4-FFF2-40B4-BE49-F238E27FC236}">
                <a16:creationId xmlns:a16="http://schemas.microsoft.com/office/drawing/2014/main" id="{30798287-B699-44C4-A38D-E46A79FE7FAC}"/>
              </a:ext>
            </a:extLst>
          </p:cNvPr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2893118" y="5139293"/>
            <a:ext cx="25400" cy="57150"/>
          </a:xfrm>
          <a:custGeom>
            <a:avLst/>
            <a:gdLst>
              <a:gd name="T0" fmla="*/ 0 w 53"/>
              <a:gd name="T1" fmla="*/ 2147483646 h 19"/>
              <a:gd name="T2" fmla="*/ 2147483646 w 53"/>
              <a:gd name="T3" fmla="*/ 2147483646 h 19"/>
              <a:gd name="T4" fmla="*/ 2147483646 w 53"/>
              <a:gd name="T5" fmla="*/ 2147483646 h 19"/>
              <a:gd name="T6" fmla="*/ 2147483646 w 53"/>
              <a:gd name="T7" fmla="*/ 2147483646 h 19"/>
              <a:gd name="T8" fmla="*/ 2147483646 w 53"/>
              <a:gd name="T9" fmla="*/ 2147483646 h 19"/>
              <a:gd name="T10" fmla="*/ 2147483646 w 53"/>
              <a:gd name="T11" fmla="*/ 2147483646 h 19"/>
              <a:gd name="T12" fmla="*/ 2147483646 w 53"/>
              <a:gd name="T13" fmla="*/ 2147483646 h 19"/>
              <a:gd name="T14" fmla="*/ 2147483646 w 53"/>
              <a:gd name="T15" fmla="*/ 2147483646 h 19"/>
              <a:gd name="T16" fmla="*/ 2147483646 w 53"/>
              <a:gd name="T17" fmla="*/ 2147483646 h 19"/>
              <a:gd name="T18" fmla="*/ 2147483646 w 53"/>
              <a:gd name="T19" fmla="*/ 2147483646 h 19"/>
              <a:gd name="T20" fmla="*/ 2147483646 w 53"/>
              <a:gd name="T21" fmla="*/ 2147483646 h 19"/>
              <a:gd name="T22" fmla="*/ 2147483646 w 53"/>
              <a:gd name="T23" fmla="*/ 2147483646 h 19"/>
              <a:gd name="T24" fmla="*/ 2147483646 w 53"/>
              <a:gd name="T25" fmla="*/ 0 h 19"/>
              <a:gd name="T26" fmla="*/ 2147483646 w 53"/>
              <a:gd name="T27" fmla="*/ 0 h 19"/>
              <a:gd name="T28" fmla="*/ 2147483646 w 53"/>
              <a:gd name="T29" fmla="*/ 2147483646 h 19"/>
              <a:gd name="T30" fmla="*/ 2147483646 w 53"/>
              <a:gd name="T31" fmla="*/ 2147483646 h 19"/>
              <a:gd name="T32" fmla="*/ 0 w 53"/>
              <a:gd name="T33" fmla="*/ 2147483646 h 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3"/>
              <a:gd name="T52" fmla="*/ 0 h 19"/>
              <a:gd name="T53" fmla="*/ 53 w 53"/>
              <a:gd name="T54" fmla="*/ 19 h 1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3" h="19">
                <a:moveTo>
                  <a:pt x="0" y="8"/>
                </a:moveTo>
                <a:lnTo>
                  <a:pt x="7" y="13"/>
                </a:lnTo>
                <a:lnTo>
                  <a:pt x="14" y="17"/>
                </a:lnTo>
                <a:lnTo>
                  <a:pt x="22" y="19"/>
                </a:lnTo>
                <a:lnTo>
                  <a:pt x="29" y="19"/>
                </a:lnTo>
                <a:lnTo>
                  <a:pt x="35" y="18"/>
                </a:lnTo>
                <a:lnTo>
                  <a:pt x="42" y="15"/>
                </a:lnTo>
                <a:lnTo>
                  <a:pt x="47" y="12"/>
                </a:lnTo>
                <a:lnTo>
                  <a:pt x="53" y="8"/>
                </a:lnTo>
                <a:lnTo>
                  <a:pt x="47" y="5"/>
                </a:lnTo>
                <a:lnTo>
                  <a:pt x="42" y="2"/>
                </a:lnTo>
                <a:lnTo>
                  <a:pt x="35" y="1"/>
                </a:lnTo>
                <a:lnTo>
                  <a:pt x="29" y="0"/>
                </a:lnTo>
                <a:lnTo>
                  <a:pt x="22" y="0"/>
                </a:lnTo>
                <a:lnTo>
                  <a:pt x="14" y="1"/>
                </a:lnTo>
                <a:lnTo>
                  <a:pt x="7" y="3"/>
                </a:lnTo>
                <a:lnTo>
                  <a:pt x="0" y="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8" name="Freeform 198">
            <a:extLst>
              <a:ext uri="{FF2B5EF4-FFF2-40B4-BE49-F238E27FC236}">
                <a16:creationId xmlns:a16="http://schemas.microsoft.com/office/drawing/2014/main" id="{196BC813-722D-4D50-AAD1-4991EA046D90}"/>
              </a:ext>
            </a:extLst>
          </p:cNvPr>
          <p:cNvSpPr>
            <a:spLocks/>
          </p:cNvSpPr>
          <p:nvPr>
            <p:custDataLst>
              <p:tags r:id="rId106"/>
            </p:custDataLst>
          </p:nvPr>
        </p:nvSpPr>
        <p:spPr bwMode="auto">
          <a:xfrm>
            <a:off x="2855018" y="5118662"/>
            <a:ext cx="38100" cy="58737"/>
          </a:xfrm>
          <a:custGeom>
            <a:avLst/>
            <a:gdLst>
              <a:gd name="T0" fmla="*/ 0 w 80"/>
              <a:gd name="T1" fmla="*/ 0 h 18"/>
              <a:gd name="T2" fmla="*/ 2147483646 w 80"/>
              <a:gd name="T3" fmla="*/ 2147483646 h 18"/>
              <a:gd name="T4" fmla="*/ 2147483646 w 80"/>
              <a:gd name="T5" fmla="*/ 2147483646 h 18"/>
              <a:gd name="T6" fmla="*/ 2147483646 w 80"/>
              <a:gd name="T7" fmla="*/ 2147483646 h 18"/>
              <a:gd name="T8" fmla="*/ 2147483646 w 80"/>
              <a:gd name="T9" fmla="*/ 2147483646 h 18"/>
              <a:gd name="T10" fmla="*/ 2147483646 w 80"/>
              <a:gd name="T11" fmla="*/ 2147483646 h 18"/>
              <a:gd name="T12" fmla="*/ 2147483646 w 80"/>
              <a:gd name="T13" fmla="*/ 2147483646 h 18"/>
              <a:gd name="T14" fmla="*/ 2147483646 w 80"/>
              <a:gd name="T15" fmla="*/ 2147483646 h 18"/>
              <a:gd name="T16" fmla="*/ 2147483646 w 80"/>
              <a:gd name="T17" fmla="*/ 2147483646 h 18"/>
              <a:gd name="T18" fmla="*/ 2147483646 w 80"/>
              <a:gd name="T19" fmla="*/ 2147483646 h 18"/>
              <a:gd name="T20" fmla="*/ 2147483646 w 80"/>
              <a:gd name="T21" fmla="*/ 2147483646 h 18"/>
              <a:gd name="T22" fmla="*/ 2147483646 w 80"/>
              <a:gd name="T23" fmla="*/ 2147483646 h 18"/>
              <a:gd name="T24" fmla="*/ 2147483646 w 80"/>
              <a:gd name="T25" fmla="*/ 2147483646 h 18"/>
              <a:gd name="T26" fmla="*/ 2147483646 w 80"/>
              <a:gd name="T27" fmla="*/ 2147483646 h 18"/>
              <a:gd name="T28" fmla="*/ 2147483646 w 80"/>
              <a:gd name="T29" fmla="*/ 2147483646 h 18"/>
              <a:gd name="T30" fmla="*/ 2147483646 w 80"/>
              <a:gd name="T31" fmla="*/ 2147483646 h 18"/>
              <a:gd name="T32" fmla="*/ 2147483646 w 80"/>
              <a:gd name="T33" fmla="*/ 2147483646 h 18"/>
              <a:gd name="T34" fmla="*/ 2147483646 w 80"/>
              <a:gd name="T35" fmla="*/ 2147483646 h 18"/>
              <a:gd name="T36" fmla="*/ 2147483646 w 80"/>
              <a:gd name="T37" fmla="*/ 0 h 18"/>
              <a:gd name="T38" fmla="*/ 0 w 80"/>
              <a:gd name="T39" fmla="*/ 0 h 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0"/>
              <a:gd name="T61" fmla="*/ 0 h 18"/>
              <a:gd name="T62" fmla="*/ 80 w 80"/>
              <a:gd name="T63" fmla="*/ 18 h 1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0" h="18">
                <a:moveTo>
                  <a:pt x="0" y="0"/>
                </a:moveTo>
                <a:lnTo>
                  <a:pt x="1" y="6"/>
                </a:lnTo>
                <a:lnTo>
                  <a:pt x="5" y="12"/>
                </a:lnTo>
                <a:lnTo>
                  <a:pt x="8" y="14"/>
                </a:lnTo>
                <a:lnTo>
                  <a:pt x="11" y="16"/>
                </a:lnTo>
                <a:lnTo>
                  <a:pt x="15" y="18"/>
                </a:lnTo>
                <a:lnTo>
                  <a:pt x="20" y="18"/>
                </a:lnTo>
                <a:lnTo>
                  <a:pt x="22" y="15"/>
                </a:lnTo>
                <a:lnTo>
                  <a:pt x="24" y="13"/>
                </a:lnTo>
                <a:lnTo>
                  <a:pt x="26" y="11"/>
                </a:lnTo>
                <a:lnTo>
                  <a:pt x="31" y="10"/>
                </a:lnTo>
                <a:lnTo>
                  <a:pt x="38" y="8"/>
                </a:lnTo>
                <a:lnTo>
                  <a:pt x="47" y="7"/>
                </a:lnTo>
                <a:lnTo>
                  <a:pt x="57" y="7"/>
                </a:lnTo>
                <a:lnTo>
                  <a:pt x="66" y="6"/>
                </a:lnTo>
                <a:lnTo>
                  <a:pt x="70" y="5"/>
                </a:lnTo>
                <a:lnTo>
                  <a:pt x="74" y="4"/>
                </a:lnTo>
                <a:lnTo>
                  <a:pt x="77" y="2"/>
                </a:lnTo>
                <a:lnTo>
                  <a:pt x="8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9" name="Freeform 199">
            <a:extLst>
              <a:ext uri="{FF2B5EF4-FFF2-40B4-BE49-F238E27FC236}">
                <a16:creationId xmlns:a16="http://schemas.microsoft.com/office/drawing/2014/main" id="{D56B9747-4137-4844-9E2F-56A60CE194F2}"/>
              </a:ext>
            </a:extLst>
          </p:cNvPr>
          <p:cNvSpPr>
            <a:spLocks/>
          </p:cNvSpPr>
          <p:nvPr>
            <p:custDataLst>
              <p:tags r:id="rId107"/>
            </p:custDataLst>
          </p:nvPr>
        </p:nvSpPr>
        <p:spPr bwMode="auto">
          <a:xfrm>
            <a:off x="2855018" y="5098024"/>
            <a:ext cx="23812" cy="60325"/>
          </a:xfrm>
          <a:custGeom>
            <a:avLst/>
            <a:gdLst>
              <a:gd name="T0" fmla="*/ 2147483646 w 46"/>
              <a:gd name="T1" fmla="*/ 0 h 27"/>
              <a:gd name="T2" fmla="*/ 0 w 46"/>
              <a:gd name="T3" fmla="*/ 2147483646 h 27"/>
              <a:gd name="T4" fmla="*/ 2147483646 w 46"/>
              <a:gd name="T5" fmla="*/ 2147483646 h 27"/>
              <a:gd name="T6" fmla="*/ 2147483646 w 46"/>
              <a:gd name="T7" fmla="*/ 2147483646 h 27"/>
              <a:gd name="T8" fmla="*/ 2147483646 w 46"/>
              <a:gd name="T9" fmla="*/ 2147483646 h 27"/>
              <a:gd name="T10" fmla="*/ 2147483646 w 46"/>
              <a:gd name="T11" fmla="*/ 2147483646 h 27"/>
              <a:gd name="T12" fmla="*/ 2147483646 w 46"/>
              <a:gd name="T13" fmla="*/ 2147483646 h 27"/>
              <a:gd name="T14" fmla="*/ 2147483646 w 46"/>
              <a:gd name="T15" fmla="*/ 2147483646 h 27"/>
              <a:gd name="T16" fmla="*/ 2147483646 w 46"/>
              <a:gd name="T17" fmla="*/ 2147483646 h 27"/>
              <a:gd name="T18" fmla="*/ 2147483646 w 46"/>
              <a:gd name="T19" fmla="*/ 2147483646 h 27"/>
              <a:gd name="T20" fmla="*/ 2147483646 w 46"/>
              <a:gd name="T21" fmla="*/ 2147483646 h 27"/>
              <a:gd name="T22" fmla="*/ 2147483646 w 46"/>
              <a:gd name="T23" fmla="*/ 2147483646 h 27"/>
              <a:gd name="T24" fmla="*/ 2147483646 w 46"/>
              <a:gd name="T25" fmla="*/ 2147483646 h 27"/>
              <a:gd name="T26" fmla="*/ 2147483646 w 46"/>
              <a:gd name="T27" fmla="*/ 0 h 2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6"/>
              <a:gd name="T43" fmla="*/ 0 h 27"/>
              <a:gd name="T44" fmla="*/ 46 w 46"/>
              <a:gd name="T45" fmla="*/ 27 h 2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6" h="27">
                <a:moveTo>
                  <a:pt x="20" y="0"/>
                </a:moveTo>
                <a:lnTo>
                  <a:pt x="0" y="18"/>
                </a:lnTo>
                <a:lnTo>
                  <a:pt x="9" y="22"/>
                </a:lnTo>
                <a:lnTo>
                  <a:pt x="16" y="25"/>
                </a:lnTo>
                <a:lnTo>
                  <a:pt x="23" y="27"/>
                </a:lnTo>
                <a:lnTo>
                  <a:pt x="29" y="27"/>
                </a:lnTo>
                <a:lnTo>
                  <a:pt x="33" y="27"/>
                </a:lnTo>
                <a:lnTo>
                  <a:pt x="37" y="25"/>
                </a:lnTo>
                <a:lnTo>
                  <a:pt x="42" y="22"/>
                </a:lnTo>
                <a:lnTo>
                  <a:pt x="46" y="18"/>
                </a:lnTo>
                <a:lnTo>
                  <a:pt x="41" y="16"/>
                </a:lnTo>
                <a:lnTo>
                  <a:pt x="33" y="11"/>
                </a:lnTo>
                <a:lnTo>
                  <a:pt x="26" y="5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0" name="Freeform 200">
            <a:extLst>
              <a:ext uri="{FF2B5EF4-FFF2-40B4-BE49-F238E27FC236}">
                <a16:creationId xmlns:a16="http://schemas.microsoft.com/office/drawing/2014/main" id="{655AE4BB-64B9-46A3-9144-5C191454ACF4}"/>
              </a:ext>
            </a:extLst>
          </p:cNvPr>
          <p:cNvSpPr>
            <a:spLocks/>
          </p:cNvSpPr>
          <p:nvPr>
            <p:custDataLst>
              <p:tags r:id="rId108"/>
            </p:custDataLst>
          </p:nvPr>
        </p:nvSpPr>
        <p:spPr bwMode="auto">
          <a:xfrm>
            <a:off x="2821687" y="5091675"/>
            <a:ext cx="28575" cy="60325"/>
          </a:xfrm>
          <a:custGeom>
            <a:avLst/>
            <a:gdLst>
              <a:gd name="T0" fmla="*/ 2147483646 w 54"/>
              <a:gd name="T1" fmla="*/ 0 h 39"/>
              <a:gd name="T2" fmla="*/ 2147483646 w 54"/>
              <a:gd name="T3" fmla="*/ 2147483646 h 39"/>
              <a:gd name="T4" fmla="*/ 2147483646 w 54"/>
              <a:gd name="T5" fmla="*/ 2147483646 h 39"/>
              <a:gd name="T6" fmla="*/ 2147483646 w 54"/>
              <a:gd name="T7" fmla="*/ 2147483646 h 39"/>
              <a:gd name="T8" fmla="*/ 2147483646 w 54"/>
              <a:gd name="T9" fmla="*/ 2147483646 h 39"/>
              <a:gd name="T10" fmla="*/ 2147483646 w 54"/>
              <a:gd name="T11" fmla="*/ 2147483646 h 39"/>
              <a:gd name="T12" fmla="*/ 0 w 54"/>
              <a:gd name="T13" fmla="*/ 2147483646 h 39"/>
              <a:gd name="T14" fmla="*/ 2147483646 w 54"/>
              <a:gd name="T15" fmla="*/ 2147483646 h 39"/>
              <a:gd name="T16" fmla="*/ 2147483646 w 54"/>
              <a:gd name="T17" fmla="*/ 2147483646 h 39"/>
              <a:gd name="T18" fmla="*/ 2147483646 w 54"/>
              <a:gd name="T19" fmla="*/ 2147483646 h 39"/>
              <a:gd name="T20" fmla="*/ 2147483646 w 54"/>
              <a:gd name="T21" fmla="*/ 2147483646 h 39"/>
              <a:gd name="T22" fmla="*/ 2147483646 w 54"/>
              <a:gd name="T23" fmla="*/ 2147483646 h 39"/>
              <a:gd name="T24" fmla="*/ 2147483646 w 54"/>
              <a:gd name="T25" fmla="*/ 2147483646 h 39"/>
              <a:gd name="T26" fmla="*/ 2147483646 w 54"/>
              <a:gd name="T27" fmla="*/ 2147483646 h 39"/>
              <a:gd name="T28" fmla="*/ 2147483646 w 54"/>
              <a:gd name="T29" fmla="*/ 2147483646 h 39"/>
              <a:gd name="T30" fmla="*/ 2147483646 w 54"/>
              <a:gd name="T31" fmla="*/ 2147483646 h 39"/>
              <a:gd name="T32" fmla="*/ 2147483646 w 54"/>
              <a:gd name="T33" fmla="*/ 2147483646 h 39"/>
              <a:gd name="T34" fmla="*/ 2147483646 w 54"/>
              <a:gd name="T35" fmla="*/ 2147483646 h 39"/>
              <a:gd name="T36" fmla="*/ 2147483646 w 54"/>
              <a:gd name="T37" fmla="*/ 2147483646 h 39"/>
              <a:gd name="T38" fmla="*/ 2147483646 w 54"/>
              <a:gd name="T39" fmla="*/ 2147483646 h 39"/>
              <a:gd name="T40" fmla="*/ 2147483646 w 54"/>
              <a:gd name="T41" fmla="*/ 2147483646 h 39"/>
              <a:gd name="T42" fmla="*/ 2147483646 w 54"/>
              <a:gd name="T43" fmla="*/ 2147483646 h 39"/>
              <a:gd name="T44" fmla="*/ 2147483646 w 54"/>
              <a:gd name="T45" fmla="*/ 2147483646 h 39"/>
              <a:gd name="T46" fmla="*/ 2147483646 w 54"/>
              <a:gd name="T47" fmla="*/ 2147483646 h 39"/>
              <a:gd name="T48" fmla="*/ 2147483646 w 54"/>
              <a:gd name="T49" fmla="*/ 2147483646 h 39"/>
              <a:gd name="T50" fmla="*/ 2147483646 w 54"/>
              <a:gd name="T51" fmla="*/ 2147483646 h 39"/>
              <a:gd name="T52" fmla="*/ 2147483646 w 54"/>
              <a:gd name="T53" fmla="*/ 2147483646 h 39"/>
              <a:gd name="T54" fmla="*/ 2147483646 w 54"/>
              <a:gd name="T55" fmla="*/ 2147483646 h 39"/>
              <a:gd name="T56" fmla="*/ 2147483646 w 54"/>
              <a:gd name="T57" fmla="*/ 2147483646 h 39"/>
              <a:gd name="T58" fmla="*/ 2147483646 w 54"/>
              <a:gd name="T59" fmla="*/ 2147483646 h 39"/>
              <a:gd name="T60" fmla="*/ 2147483646 w 54"/>
              <a:gd name="T61" fmla="*/ 0 h 3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4"/>
              <a:gd name="T94" fmla="*/ 0 h 39"/>
              <a:gd name="T95" fmla="*/ 54 w 54"/>
              <a:gd name="T96" fmla="*/ 39 h 3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4" h="39">
                <a:moveTo>
                  <a:pt x="34" y="0"/>
                </a:moveTo>
                <a:lnTo>
                  <a:pt x="20" y="4"/>
                </a:lnTo>
                <a:lnTo>
                  <a:pt x="10" y="10"/>
                </a:lnTo>
                <a:lnTo>
                  <a:pt x="6" y="13"/>
                </a:lnTo>
                <a:lnTo>
                  <a:pt x="4" y="16"/>
                </a:lnTo>
                <a:lnTo>
                  <a:pt x="2" y="20"/>
                </a:lnTo>
                <a:lnTo>
                  <a:pt x="0" y="24"/>
                </a:lnTo>
                <a:lnTo>
                  <a:pt x="2" y="28"/>
                </a:lnTo>
                <a:lnTo>
                  <a:pt x="3" y="32"/>
                </a:lnTo>
                <a:lnTo>
                  <a:pt x="5" y="35"/>
                </a:lnTo>
                <a:lnTo>
                  <a:pt x="8" y="37"/>
                </a:lnTo>
                <a:lnTo>
                  <a:pt x="11" y="38"/>
                </a:lnTo>
                <a:lnTo>
                  <a:pt x="16" y="39"/>
                </a:lnTo>
                <a:lnTo>
                  <a:pt x="20" y="39"/>
                </a:lnTo>
                <a:lnTo>
                  <a:pt x="25" y="39"/>
                </a:lnTo>
                <a:lnTo>
                  <a:pt x="30" y="38"/>
                </a:lnTo>
                <a:lnTo>
                  <a:pt x="34" y="37"/>
                </a:lnTo>
                <a:lnTo>
                  <a:pt x="39" y="35"/>
                </a:lnTo>
                <a:lnTo>
                  <a:pt x="43" y="33"/>
                </a:lnTo>
                <a:lnTo>
                  <a:pt x="47" y="30"/>
                </a:lnTo>
                <a:lnTo>
                  <a:pt x="50" y="26"/>
                </a:lnTo>
                <a:lnTo>
                  <a:pt x="52" y="22"/>
                </a:lnTo>
                <a:lnTo>
                  <a:pt x="54" y="18"/>
                </a:lnTo>
                <a:lnTo>
                  <a:pt x="51" y="17"/>
                </a:lnTo>
                <a:lnTo>
                  <a:pt x="48" y="16"/>
                </a:lnTo>
                <a:lnTo>
                  <a:pt x="44" y="14"/>
                </a:lnTo>
                <a:lnTo>
                  <a:pt x="42" y="11"/>
                </a:lnTo>
                <a:lnTo>
                  <a:pt x="39" y="8"/>
                </a:lnTo>
                <a:lnTo>
                  <a:pt x="37" y="5"/>
                </a:lnTo>
                <a:lnTo>
                  <a:pt x="34" y="2"/>
                </a:lnTo>
                <a:lnTo>
                  <a:pt x="3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1" name="Freeform 201">
            <a:extLst>
              <a:ext uri="{FF2B5EF4-FFF2-40B4-BE49-F238E27FC236}">
                <a16:creationId xmlns:a16="http://schemas.microsoft.com/office/drawing/2014/main" id="{104412BE-6EC4-478D-BB24-53618CC8AA04}"/>
              </a:ext>
            </a:extLst>
          </p:cNvPr>
          <p:cNvSpPr>
            <a:spLocks/>
          </p:cNvSpPr>
          <p:nvPr>
            <p:custDataLst>
              <p:tags r:id="rId109"/>
            </p:custDataLst>
          </p:nvPr>
        </p:nvSpPr>
        <p:spPr bwMode="auto">
          <a:xfrm>
            <a:off x="2794693" y="5082144"/>
            <a:ext cx="30162" cy="58738"/>
          </a:xfrm>
          <a:custGeom>
            <a:avLst/>
            <a:gdLst>
              <a:gd name="T0" fmla="*/ 0 w 60"/>
              <a:gd name="T1" fmla="*/ 2147483646 h 15"/>
              <a:gd name="T2" fmla="*/ 2147483646 w 60"/>
              <a:gd name="T3" fmla="*/ 2147483646 h 15"/>
              <a:gd name="T4" fmla="*/ 2147483646 w 60"/>
              <a:gd name="T5" fmla="*/ 2147483646 h 15"/>
              <a:gd name="T6" fmla="*/ 2147483646 w 60"/>
              <a:gd name="T7" fmla="*/ 2147483646 h 15"/>
              <a:gd name="T8" fmla="*/ 2147483646 w 60"/>
              <a:gd name="T9" fmla="*/ 2147483646 h 15"/>
              <a:gd name="T10" fmla="*/ 2147483646 w 60"/>
              <a:gd name="T11" fmla="*/ 2147483646 h 15"/>
              <a:gd name="T12" fmla="*/ 2147483646 w 60"/>
              <a:gd name="T13" fmla="*/ 2147483646 h 15"/>
              <a:gd name="T14" fmla="*/ 2147483646 w 60"/>
              <a:gd name="T15" fmla="*/ 2147483646 h 15"/>
              <a:gd name="T16" fmla="*/ 2147483646 w 60"/>
              <a:gd name="T17" fmla="*/ 2147483646 h 15"/>
              <a:gd name="T18" fmla="*/ 2147483646 w 60"/>
              <a:gd name="T19" fmla="*/ 2147483646 h 15"/>
              <a:gd name="T20" fmla="*/ 2147483646 w 60"/>
              <a:gd name="T21" fmla="*/ 0 h 15"/>
              <a:gd name="T22" fmla="*/ 2147483646 w 60"/>
              <a:gd name="T23" fmla="*/ 0 h 15"/>
              <a:gd name="T24" fmla="*/ 2147483646 w 60"/>
              <a:gd name="T25" fmla="*/ 0 h 15"/>
              <a:gd name="T26" fmla="*/ 2147483646 w 60"/>
              <a:gd name="T27" fmla="*/ 0 h 15"/>
              <a:gd name="T28" fmla="*/ 2147483646 w 60"/>
              <a:gd name="T29" fmla="*/ 2147483646 h 15"/>
              <a:gd name="T30" fmla="*/ 2147483646 w 60"/>
              <a:gd name="T31" fmla="*/ 2147483646 h 15"/>
              <a:gd name="T32" fmla="*/ 2147483646 w 60"/>
              <a:gd name="T33" fmla="*/ 2147483646 h 15"/>
              <a:gd name="T34" fmla="*/ 2147483646 w 60"/>
              <a:gd name="T35" fmla="*/ 2147483646 h 15"/>
              <a:gd name="T36" fmla="*/ 0 w 60"/>
              <a:gd name="T37" fmla="*/ 2147483646 h 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0"/>
              <a:gd name="T58" fmla="*/ 0 h 15"/>
              <a:gd name="T59" fmla="*/ 60 w 60"/>
              <a:gd name="T60" fmla="*/ 15 h 1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0" h="15">
                <a:moveTo>
                  <a:pt x="0" y="11"/>
                </a:moveTo>
                <a:lnTo>
                  <a:pt x="10" y="13"/>
                </a:lnTo>
                <a:lnTo>
                  <a:pt x="18" y="14"/>
                </a:lnTo>
                <a:lnTo>
                  <a:pt x="27" y="15"/>
                </a:lnTo>
                <a:lnTo>
                  <a:pt x="35" y="15"/>
                </a:lnTo>
                <a:lnTo>
                  <a:pt x="41" y="14"/>
                </a:lnTo>
                <a:lnTo>
                  <a:pt x="48" y="12"/>
                </a:lnTo>
                <a:lnTo>
                  <a:pt x="55" y="9"/>
                </a:lnTo>
                <a:lnTo>
                  <a:pt x="60" y="5"/>
                </a:lnTo>
                <a:lnTo>
                  <a:pt x="57" y="3"/>
                </a:lnTo>
                <a:lnTo>
                  <a:pt x="54" y="0"/>
                </a:lnTo>
                <a:lnTo>
                  <a:pt x="51" y="0"/>
                </a:lnTo>
                <a:lnTo>
                  <a:pt x="47" y="0"/>
                </a:lnTo>
                <a:lnTo>
                  <a:pt x="40" y="0"/>
                </a:lnTo>
                <a:lnTo>
                  <a:pt x="33" y="3"/>
                </a:lnTo>
                <a:lnTo>
                  <a:pt x="24" y="6"/>
                </a:lnTo>
                <a:lnTo>
                  <a:pt x="16" y="8"/>
                </a:lnTo>
                <a:lnTo>
                  <a:pt x="7" y="10"/>
                </a:lnTo>
                <a:lnTo>
                  <a:pt x="0" y="1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" name="Freeform 202">
            <a:extLst>
              <a:ext uri="{FF2B5EF4-FFF2-40B4-BE49-F238E27FC236}">
                <a16:creationId xmlns:a16="http://schemas.microsoft.com/office/drawing/2014/main" id="{F2CC5BF2-855B-4CEA-A7AB-181BAAF8E966}"/>
              </a:ext>
            </a:extLst>
          </p:cNvPr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2767712" y="5069443"/>
            <a:ext cx="36513" cy="57150"/>
          </a:xfrm>
          <a:custGeom>
            <a:avLst/>
            <a:gdLst>
              <a:gd name="T0" fmla="*/ 2147483646 w 79"/>
              <a:gd name="T1" fmla="*/ 0 h 32"/>
              <a:gd name="T2" fmla="*/ 2147483646 w 79"/>
              <a:gd name="T3" fmla="*/ 2147483646 h 32"/>
              <a:gd name="T4" fmla="*/ 2147483646 w 79"/>
              <a:gd name="T5" fmla="*/ 2147483646 h 32"/>
              <a:gd name="T6" fmla="*/ 2147483646 w 79"/>
              <a:gd name="T7" fmla="*/ 2147483646 h 32"/>
              <a:gd name="T8" fmla="*/ 2147483646 w 79"/>
              <a:gd name="T9" fmla="*/ 2147483646 h 32"/>
              <a:gd name="T10" fmla="*/ 2147483646 w 79"/>
              <a:gd name="T11" fmla="*/ 2147483646 h 32"/>
              <a:gd name="T12" fmla="*/ 2147483646 w 79"/>
              <a:gd name="T13" fmla="*/ 2147483646 h 32"/>
              <a:gd name="T14" fmla="*/ 2147483646 w 79"/>
              <a:gd name="T15" fmla="*/ 2147483646 h 32"/>
              <a:gd name="T16" fmla="*/ 0 w 79"/>
              <a:gd name="T17" fmla="*/ 2147483646 h 32"/>
              <a:gd name="T18" fmla="*/ 2147483646 w 79"/>
              <a:gd name="T19" fmla="*/ 2147483646 h 32"/>
              <a:gd name="T20" fmla="*/ 2147483646 w 79"/>
              <a:gd name="T21" fmla="*/ 2147483646 h 32"/>
              <a:gd name="T22" fmla="*/ 2147483646 w 79"/>
              <a:gd name="T23" fmla="*/ 2147483646 h 32"/>
              <a:gd name="T24" fmla="*/ 2147483646 w 79"/>
              <a:gd name="T25" fmla="*/ 2147483646 h 32"/>
              <a:gd name="T26" fmla="*/ 2147483646 w 79"/>
              <a:gd name="T27" fmla="*/ 2147483646 h 32"/>
              <a:gd name="T28" fmla="*/ 2147483646 w 79"/>
              <a:gd name="T29" fmla="*/ 2147483646 h 32"/>
              <a:gd name="T30" fmla="*/ 2147483646 w 79"/>
              <a:gd name="T31" fmla="*/ 2147483646 h 32"/>
              <a:gd name="T32" fmla="*/ 2147483646 w 79"/>
              <a:gd name="T33" fmla="*/ 2147483646 h 32"/>
              <a:gd name="T34" fmla="*/ 2147483646 w 79"/>
              <a:gd name="T35" fmla="*/ 2147483646 h 32"/>
              <a:gd name="T36" fmla="*/ 2147483646 w 79"/>
              <a:gd name="T37" fmla="*/ 2147483646 h 32"/>
              <a:gd name="T38" fmla="*/ 2147483646 w 79"/>
              <a:gd name="T39" fmla="*/ 2147483646 h 32"/>
              <a:gd name="T40" fmla="*/ 2147483646 w 79"/>
              <a:gd name="T41" fmla="*/ 2147483646 h 32"/>
              <a:gd name="T42" fmla="*/ 2147483646 w 79"/>
              <a:gd name="T43" fmla="*/ 2147483646 h 32"/>
              <a:gd name="T44" fmla="*/ 2147483646 w 79"/>
              <a:gd name="T45" fmla="*/ 2147483646 h 32"/>
              <a:gd name="T46" fmla="*/ 2147483646 w 79"/>
              <a:gd name="T47" fmla="*/ 2147483646 h 32"/>
              <a:gd name="T48" fmla="*/ 2147483646 w 79"/>
              <a:gd name="T49" fmla="*/ 0 h 3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9"/>
              <a:gd name="T76" fmla="*/ 0 h 32"/>
              <a:gd name="T77" fmla="*/ 79 w 79"/>
              <a:gd name="T78" fmla="*/ 32 h 3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9" h="32">
                <a:moveTo>
                  <a:pt x="40" y="0"/>
                </a:moveTo>
                <a:lnTo>
                  <a:pt x="34" y="1"/>
                </a:lnTo>
                <a:lnTo>
                  <a:pt x="30" y="2"/>
                </a:lnTo>
                <a:lnTo>
                  <a:pt x="25" y="4"/>
                </a:lnTo>
                <a:lnTo>
                  <a:pt x="20" y="6"/>
                </a:lnTo>
                <a:lnTo>
                  <a:pt x="15" y="9"/>
                </a:lnTo>
                <a:lnTo>
                  <a:pt x="10" y="11"/>
                </a:lnTo>
                <a:lnTo>
                  <a:pt x="5" y="12"/>
                </a:lnTo>
                <a:lnTo>
                  <a:pt x="0" y="13"/>
                </a:lnTo>
                <a:lnTo>
                  <a:pt x="5" y="21"/>
                </a:lnTo>
                <a:lnTo>
                  <a:pt x="10" y="26"/>
                </a:lnTo>
                <a:lnTo>
                  <a:pt x="12" y="29"/>
                </a:lnTo>
                <a:lnTo>
                  <a:pt x="15" y="31"/>
                </a:lnTo>
                <a:lnTo>
                  <a:pt x="18" y="31"/>
                </a:lnTo>
                <a:lnTo>
                  <a:pt x="20" y="32"/>
                </a:lnTo>
                <a:lnTo>
                  <a:pt x="27" y="31"/>
                </a:lnTo>
                <a:lnTo>
                  <a:pt x="34" y="30"/>
                </a:lnTo>
                <a:lnTo>
                  <a:pt x="41" y="27"/>
                </a:lnTo>
                <a:lnTo>
                  <a:pt x="48" y="24"/>
                </a:lnTo>
                <a:lnTo>
                  <a:pt x="62" y="18"/>
                </a:lnTo>
                <a:lnTo>
                  <a:pt x="79" y="13"/>
                </a:lnTo>
                <a:lnTo>
                  <a:pt x="67" y="6"/>
                </a:lnTo>
                <a:lnTo>
                  <a:pt x="58" y="2"/>
                </a:lnTo>
                <a:lnTo>
                  <a:pt x="49" y="1"/>
                </a:lnTo>
                <a:lnTo>
                  <a:pt x="4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3" name="Freeform 203">
            <a:extLst>
              <a:ext uri="{FF2B5EF4-FFF2-40B4-BE49-F238E27FC236}">
                <a16:creationId xmlns:a16="http://schemas.microsoft.com/office/drawing/2014/main" id="{8D881A8D-56F8-4F4C-AE62-70CA73E06DF2}"/>
              </a:ext>
            </a:extLst>
          </p:cNvPr>
          <p:cNvSpPr>
            <a:spLocks/>
          </p:cNvSpPr>
          <p:nvPr>
            <p:custDataLst>
              <p:tags r:id="rId111"/>
            </p:custDataLst>
          </p:nvPr>
        </p:nvSpPr>
        <p:spPr bwMode="auto">
          <a:xfrm>
            <a:off x="2761355" y="5050393"/>
            <a:ext cx="33338" cy="57150"/>
          </a:xfrm>
          <a:custGeom>
            <a:avLst/>
            <a:gdLst>
              <a:gd name="T0" fmla="*/ 2147483646 w 66"/>
              <a:gd name="T1" fmla="*/ 0 h 19"/>
              <a:gd name="T2" fmla="*/ 2147483646 w 66"/>
              <a:gd name="T3" fmla="*/ 2147483646 h 19"/>
              <a:gd name="T4" fmla="*/ 2147483646 w 66"/>
              <a:gd name="T5" fmla="*/ 2147483646 h 19"/>
              <a:gd name="T6" fmla="*/ 2147483646 w 66"/>
              <a:gd name="T7" fmla="*/ 2147483646 h 19"/>
              <a:gd name="T8" fmla="*/ 2147483646 w 66"/>
              <a:gd name="T9" fmla="*/ 2147483646 h 19"/>
              <a:gd name="T10" fmla="*/ 2147483646 w 66"/>
              <a:gd name="T11" fmla="*/ 2147483646 h 19"/>
              <a:gd name="T12" fmla="*/ 2147483646 w 66"/>
              <a:gd name="T13" fmla="*/ 2147483646 h 19"/>
              <a:gd name="T14" fmla="*/ 0 w 66"/>
              <a:gd name="T15" fmla="*/ 2147483646 h 19"/>
              <a:gd name="T16" fmla="*/ 0 w 66"/>
              <a:gd name="T17" fmla="*/ 2147483646 h 19"/>
              <a:gd name="T18" fmla="*/ 2147483646 w 66"/>
              <a:gd name="T19" fmla="*/ 2147483646 h 19"/>
              <a:gd name="T20" fmla="*/ 2147483646 w 66"/>
              <a:gd name="T21" fmla="*/ 2147483646 h 19"/>
              <a:gd name="T22" fmla="*/ 2147483646 w 66"/>
              <a:gd name="T23" fmla="*/ 2147483646 h 19"/>
              <a:gd name="T24" fmla="*/ 2147483646 w 66"/>
              <a:gd name="T25" fmla="*/ 2147483646 h 19"/>
              <a:gd name="T26" fmla="*/ 2147483646 w 66"/>
              <a:gd name="T27" fmla="*/ 2147483646 h 19"/>
              <a:gd name="T28" fmla="*/ 2147483646 w 66"/>
              <a:gd name="T29" fmla="*/ 2147483646 h 19"/>
              <a:gd name="T30" fmla="*/ 2147483646 w 66"/>
              <a:gd name="T31" fmla="*/ 2147483646 h 19"/>
              <a:gd name="T32" fmla="*/ 2147483646 w 66"/>
              <a:gd name="T33" fmla="*/ 2147483646 h 19"/>
              <a:gd name="T34" fmla="*/ 2147483646 w 66"/>
              <a:gd name="T35" fmla="*/ 2147483646 h 19"/>
              <a:gd name="T36" fmla="*/ 2147483646 w 66"/>
              <a:gd name="T37" fmla="*/ 0 h 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6"/>
              <a:gd name="T58" fmla="*/ 0 h 19"/>
              <a:gd name="T59" fmla="*/ 66 w 66"/>
              <a:gd name="T60" fmla="*/ 19 h 1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6" h="19">
                <a:moveTo>
                  <a:pt x="33" y="0"/>
                </a:moveTo>
                <a:lnTo>
                  <a:pt x="25" y="1"/>
                </a:lnTo>
                <a:lnTo>
                  <a:pt x="19" y="2"/>
                </a:lnTo>
                <a:lnTo>
                  <a:pt x="13" y="4"/>
                </a:lnTo>
                <a:lnTo>
                  <a:pt x="9" y="7"/>
                </a:lnTo>
                <a:lnTo>
                  <a:pt x="5" y="11"/>
                </a:lnTo>
                <a:lnTo>
                  <a:pt x="2" y="14"/>
                </a:lnTo>
                <a:lnTo>
                  <a:pt x="0" y="17"/>
                </a:lnTo>
                <a:lnTo>
                  <a:pt x="0" y="19"/>
                </a:lnTo>
                <a:lnTo>
                  <a:pt x="19" y="19"/>
                </a:lnTo>
                <a:lnTo>
                  <a:pt x="38" y="19"/>
                </a:lnTo>
                <a:lnTo>
                  <a:pt x="46" y="18"/>
                </a:lnTo>
                <a:lnTo>
                  <a:pt x="54" y="17"/>
                </a:lnTo>
                <a:lnTo>
                  <a:pt x="61" y="15"/>
                </a:lnTo>
                <a:lnTo>
                  <a:pt x="66" y="13"/>
                </a:lnTo>
                <a:lnTo>
                  <a:pt x="57" y="8"/>
                </a:lnTo>
                <a:lnTo>
                  <a:pt x="50" y="4"/>
                </a:lnTo>
                <a:lnTo>
                  <a:pt x="42" y="1"/>
                </a:lnTo>
                <a:lnTo>
                  <a:pt x="3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" name="Freeform 204">
            <a:extLst>
              <a:ext uri="{FF2B5EF4-FFF2-40B4-BE49-F238E27FC236}">
                <a16:creationId xmlns:a16="http://schemas.microsoft.com/office/drawing/2014/main" id="{3ABAB41C-7A98-4765-838E-50EAF76A590B}"/>
              </a:ext>
            </a:extLst>
          </p:cNvPr>
          <p:cNvSpPr>
            <a:spLocks/>
          </p:cNvSpPr>
          <p:nvPr>
            <p:custDataLst>
              <p:tags r:id="rId112"/>
            </p:custDataLst>
          </p:nvPr>
        </p:nvSpPr>
        <p:spPr bwMode="auto">
          <a:xfrm>
            <a:off x="2651825" y="4742425"/>
            <a:ext cx="26987" cy="60325"/>
          </a:xfrm>
          <a:custGeom>
            <a:avLst/>
            <a:gdLst>
              <a:gd name="T0" fmla="*/ 2147483646 w 53"/>
              <a:gd name="T1" fmla="*/ 0 h 80"/>
              <a:gd name="T2" fmla="*/ 2147483646 w 53"/>
              <a:gd name="T3" fmla="*/ 2147483646 h 80"/>
              <a:gd name="T4" fmla="*/ 2147483646 w 53"/>
              <a:gd name="T5" fmla="*/ 2147483646 h 80"/>
              <a:gd name="T6" fmla="*/ 2147483646 w 53"/>
              <a:gd name="T7" fmla="*/ 2147483646 h 80"/>
              <a:gd name="T8" fmla="*/ 2147483646 w 53"/>
              <a:gd name="T9" fmla="*/ 2147483646 h 80"/>
              <a:gd name="T10" fmla="*/ 0 w 53"/>
              <a:gd name="T11" fmla="*/ 2147483646 h 80"/>
              <a:gd name="T12" fmla="*/ 0 w 53"/>
              <a:gd name="T13" fmla="*/ 2147483646 h 80"/>
              <a:gd name="T14" fmla="*/ 0 w 53"/>
              <a:gd name="T15" fmla="*/ 2147483646 h 80"/>
              <a:gd name="T16" fmla="*/ 2147483646 w 53"/>
              <a:gd name="T17" fmla="*/ 2147483646 h 80"/>
              <a:gd name="T18" fmla="*/ 2147483646 w 53"/>
              <a:gd name="T19" fmla="*/ 2147483646 h 80"/>
              <a:gd name="T20" fmla="*/ 2147483646 w 53"/>
              <a:gd name="T21" fmla="*/ 2147483646 h 80"/>
              <a:gd name="T22" fmla="*/ 2147483646 w 53"/>
              <a:gd name="T23" fmla="*/ 2147483646 h 80"/>
              <a:gd name="T24" fmla="*/ 2147483646 w 53"/>
              <a:gd name="T25" fmla="*/ 2147483646 h 80"/>
              <a:gd name="T26" fmla="*/ 2147483646 w 53"/>
              <a:gd name="T27" fmla="*/ 2147483646 h 80"/>
              <a:gd name="T28" fmla="*/ 2147483646 w 53"/>
              <a:gd name="T29" fmla="*/ 2147483646 h 80"/>
              <a:gd name="T30" fmla="*/ 2147483646 w 53"/>
              <a:gd name="T31" fmla="*/ 2147483646 h 80"/>
              <a:gd name="T32" fmla="*/ 2147483646 w 53"/>
              <a:gd name="T33" fmla="*/ 2147483646 h 80"/>
              <a:gd name="T34" fmla="*/ 2147483646 w 53"/>
              <a:gd name="T35" fmla="*/ 2147483646 h 80"/>
              <a:gd name="T36" fmla="*/ 2147483646 w 53"/>
              <a:gd name="T37" fmla="*/ 2147483646 h 80"/>
              <a:gd name="T38" fmla="*/ 2147483646 w 53"/>
              <a:gd name="T39" fmla="*/ 2147483646 h 80"/>
              <a:gd name="T40" fmla="*/ 2147483646 w 53"/>
              <a:gd name="T41" fmla="*/ 2147483646 h 80"/>
              <a:gd name="T42" fmla="*/ 2147483646 w 53"/>
              <a:gd name="T43" fmla="*/ 2147483646 h 80"/>
              <a:gd name="T44" fmla="*/ 2147483646 w 53"/>
              <a:gd name="T45" fmla="*/ 2147483646 h 80"/>
              <a:gd name="T46" fmla="*/ 2147483646 w 53"/>
              <a:gd name="T47" fmla="*/ 2147483646 h 80"/>
              <a:gd name="T48" fmla="*/ 2147483646 w 53"/>
              <a:gd name="T49" fmla="*/ 2147483646 h 80"/>
              <a:gd name="T50" fmla="*/ 2147483646 w 53"/>
              <a:gd name="T51" fmla="*/ 2147483646 h 80"/>
              <a:gd name="T52" fmla="*/ 2147483646 w 53"/>
              <a:gd name="T53" fmla="*/ 2147483646 h 80"/>
              <a:gd name="T54" fmla="*/ 2147483646 w 53"/>
              <a:gd name="T55" fmla="*/ 2147483646 h 80"/>
              <a:gd name="T56" fmla="*/ 2147483646 w 53"/>
              <a:gd name="T57" fmla="*/ 2147483646 h 80"/>
              <a:gd name="T58" fmla="*/ 2147483646 w 53"/>
              <a:gd name="T59" fmla="*/ 2147483646 h 80"/>
              <a:gd name="T60" fmla="*/ 2147483646 w 53"/>
              <a:gd name="T61" fmla="*/ 2147483646 h 80"/>
              <a:gd name="T62" fmla="*/ 2147483646 w 53"/>
              <a:gd name="T63" fmla="*/ 2147483646 h 80"/>
              <a:gd name="T64" fmla="*/ 2147483646 w 53"/>
              <a:gd name="T65" fmla="*/ 2147483646 h 80"/>
              <a:gd name="T66" fmla="*/ 2147483646 w 53"/>
              <a:gd name="T67" fmla="*/ 2147483646 h 80"/>
              <a:gd name="T68" fmla="*/ 2147483646 w 53"/>
              <a:gd name="T69" fmla="*/ 2147483646 h 80"/>
              <a:gd name="T70" fmla="*/ 2147483646 w 53"/>
              <a:gd name="T71" fmla="*/ 2147483646 h 80"/>
              <a:gd name="T72" fmla="*/ 2147483646 w 53"/>
              <a:gd name="T73" fmla="*/ 2147483646 h 80"/>
              <a:gd name="T74" fmla="*/ 2147483646 w 53"/>
              <a:gd name="T75" fmla="*/ 2147483646 h 80"/>
              <a:gd name="T76" fmla="*/ 2147483646 w 53"/>
              <a:gd name="T77" fmla="*/ 0 h 8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53"/>
              <a:gd name="T118" fmla="*/ 0 h 80"/>
              <a:gd name="T119" fmla="*/ 53 w 53"/>
              <a:gd name="T120" fmla="*/ 80 h 8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53" h="80">
                <a:moveTo>
                  <a:pt x="13" y="0"/>
                </a:moveTo>
                <a:lnTo>
                  <a:pt x="8" y="5"/>
                </a:lnTo>
                <a:lnTo>
                  <a:pt x="4" y="10"/>
                </a:lnTo>
                <a:lnTo>
                  <a:pt x="2" y="13"/>
                </a:lnTo>
                <a:lnTo>
                  <a:pt x="1" y="16"/>
                </a:lnTo>
                <a:lnTo>
                  <a:pt x="0" y="20"/>
                </a:lnTo>
                <a:lnTo>
                  <a:pt x="0" y="25"/>
                </a:lnTo>
                <a:lnTo>
                  <a:pt x="0" y="30"/>
                </a:lnTo>
                <a:lnTo>
                  <a:pt x="2" y="39"/>
                </a:lnTo>
                <a:lnTo>
                  <a:pt x="6" y="48"/>
                </a:lnTo>
                <a:lnTo>
                  <a:pt x="9" y="57"/>
                </a:lnTo>
                <a:lnTo>
                  <a:pt x="13" y="66"/>
                </a:lnTo>
                <a:lnTo>
                  <a:pt x="20" y="73"/>
                </a:lnTo>
                <a:lnTo>
                  <a:pt x="22" y="76"/>
                </a:lnTo>
                <a:lnTo>
                  <a:pt x="26" y="78"/>
                </a:lnTo>
                <a:lnTo>
                  <a:pt x="30" y="80"/>
                </a:lnTo>
                <a:lnTo>
                  <a:pt x="33" y="80"/>
                </a:lnTo>
                <a:lnTo>
                  <a:pt x="36" y="79"/>
                </a:lnTo>
                <a:lnTo>
                  <a:pt x="38" y="78"/>
                </a:lnTo>
                <a:lnTo>
                  <a:pt x="42" y="76"/>
                </a:lnTo>
                <a:lnTo>
                  <a:pt x="45" y="73"/>
                </a:lnTo>
                <a:lnTo>
                  <a:pt x="48" y="70"/>
                </a:lnTo>
                <a:lnTo>
                  <a:pt x="51" y="67"/>
                </a:lnTo>
                <a:lnTo>
                  <a:pt x="53" y="64"/>
                </a:lnTo>
                <a:lnTo>
                  <a:pt x="53" y="62"/>
                </a:lnTo>
                <a:lnTo>
                  <a:pt x="52" y="54"/>
                </a:lnTo>
                <a:lnTo>
                  <a:pt x="49" y="47"/>
                </a:lnTo>
                <a:lnTo>
                  <a:pt x="46" y="42"/>
                </a:lnTo>
                <a:lnTo>
                  <a:pt x="43" y="37"/>
                </a:lnTo>
                <a:lnTo>
                  <a:pt x="40" y="32"/>
                </a:lnTo>
                <a:lnTo>
                  <a:pt x="36" y="27"/>
                </a:lnTo>
                <a:lnTo>
                  <a:pt x="34" y="20"/>
                </a:lnTo>
                <a:lnTo>
                  <a:pt x="33" y="12"/>
                </a:lnTo>
                <a:lnTo>
                  <a:pt x="33" y="10"/>
                </a:lnTo>
                <a:lnTo>
                  <a:pt x="31" y="8"/>
                </a:lnTo>
                <a:lnTo>
                  <a:pt x="29" y="6"/>
                </a:lnTo>
                <a:lnTo>
                  <a:pt x="25" y="4"/>
                </a:lnTo>
                <a:lnTo>
                  <a:pt x="19" y="1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5" name="Freeform 205">
            <a:extLst>
              <a:ext uri="{FF2B5EF4-FFF2-40B4-BE49-F238E27FC236}">
                <a16:creationId xmlns:a16="http://schemas.microsoft.com/office/drawing/2014/main" id="{563F536C-59B7-4794-829D-187A56FD196C}"/>
              </a:ext>
            </a:extLst>
          </p:cNvPr>
          <p:cNvSpPr>
            <a:spLocks/>
          </p:cNvSpPr>
          <p:nvPr>
            <p:custDataLst>
              <p:tags r:id="rId113"/>
            </p:custDataLst>
          </p:nvPr>
        </p:nvSpPr>
        <p:spPr bwMode="auto">
          <a:xfrm>
            <a:off x="2685155" y="4837675"/>
            <a:ext cx="19050" cy="53975"/>
          </a:xfrm>
          <a:custGeom>
            <a:avLst/>
            <a:gdLst>
              <a:gd name="T0" fmla="*/ 0 w 41"/>
              <a:gd name="T1" fmla="*/ 2147483646 h 43"/>
              <a:gd name="T2" fmla="*/ 2147483646 w 41"/>
              <a:gd name="T3" fmla="*/ 2147483646 h 43"/>
              <a:gd name="T4" fmla="*/ 2147483646 w 41"/>
              <a:gd name="T5" fmla="*/ 2147483646 h 43"/>
              <a:gd name="T6" fmla="*/ 2147483646 w 41"/>
              <a:gd name="T7" fmla="*/ 2147483646 h 43"/>
              <a:gd name="T8" fmla="*/ 2147483646 w 41"/>
              <a:gd name="T9" fmla="*/ 0 h 43"/>
              <a:gd name="T10" fmla="*/ 2147483646 w 41"/>
              <a:gd name="T11" fmla="*/ 2147483646 h 43"/>
              <a:gd name="T12" fmla="*/ 2147483646 w 41"/>
              <a:gd name="T13" fmla="*/ 2147483646 h 43"/>
              <a:gd name="T14" fmla="*/ 2147483646 w 41"/>
              <a:gd name="T15" fmla="*/ 2147483646 h 43"/>
              <a:gd name="T16" fmla="*/ 2147483646 w 41"/>
              <a:gd name="T17" fmla="*/ 2147483646 h 43"/>
              <a:gd name="T18" fmla="*/ 2147483646 w 41"/>
              <a:gd name="T19" fmla="*/ 2147483646 h 43"/>
              <a:gd name="T20" fmla="*/ 2147483646 w 41"/>
              <a:gd name="T21" fmla="*/ 2147483646 h 43"/>
              <a:gd name="T22" fmla="*/ 2147483646 w 41"/>
              <a:gd name="T23" fmla="*/ 2147483646 h 43"/>
              <a:gd name="T24" fmla="*/ 0 w 41"/>
              <a:gd name="T25" fmla="*/ 2147483646 h 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1"/>
              <a:gd name="T40" fmla="*/ 0 h 43"/>
              <a:gd name="T41" fmla="*/ 41 w 41"/>
              <a:gd name="T42" fmla="*/ 43 h 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1" h="43">
                <a:moveTo>
                  <a:pt x="0" y="43"/>
                </a:moveTo>
                <a:lnTo>
                  <a:pt x="27" y="43"/>
                </a:lnTo>
                <a:lnTo>
                  <a:pt x="41" y="24"/>
                </a:lnTo>
                <a:lnTo>
                  <a:pt x="38" y="12"/>
                </a:lnTo>
                <a:lnTo>
                  <a:pt x="34" y="0"/>
                </a:lnTo>
                <a:lnTo>
                  <a:pt x="27" y="4"/>
                </a:lnTo>
                <a:lnTo>
                  <a:pt x="20" y="9"/>
                </a:lnTo>
                <a:lnTo>
                  <a:pt x="15" y="14"/>
                </a:lnTo>
                <a:lnTo>
                  <a:pt x="10" y="19"/>
                </a:lnTo>
                <a:lnTo>
                  <a:pt x="6" y="24"/>
                </a:lnTo>
                <a:lnTo>
                  <a:pt x="3" y="30"/>
                </a:lnTo>
                <a:lnTo>
                  <a:pt x="1" y="37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6" name="Freeform 206">
            <a:extLst>
              <a:ext uri="{FF2B5EF4-FFF2-40B4-BE49-F238E27FC236}">
                <a16:creationId xmlns:a16="http://schemas.microsoft.com/office/drawing/2014/main" id="{B19CC36A-F557-44A9-AA01-37B4BCC78C3D}"/>
              </a:ext>
            </a:extLst>
          </p:cNvPr>
          <p:cNvSpPr>
            <a:spLocks/>
          </p:cNvSpPr>
          <p:nvPr>
            <p:custDataLst>
              <p:tags r:id="rId114"/>
            </p:custDataLst>
          </p:nvPr>
        </p:nvSpPr>
        <p:spPr bwMode="auto">
          <a:xfrm>
            <a:off x="2689925" y="4859893"/>
            <a:ext cx="7937" cy="58738"/>
          </a:xfrm>
          <a:custGeom>
            <a:avLst/>
            <a:gdLst>
              <a:gd name="T0" fmla="*/ 2147483646 w 20"/>
              <a:gd name="T1" fmla="*/ 0 h 24"/>
              <a:gd name="T2" fmla="*/ 0 w 20"/>
              <a:gd name="T3" fmla="*/ 0 h 24"/>
              <a:gd name="T4" fmla="*/ 2147483646 w 20"/>
              <a:gd name="T5" fmla="*/ 2147483646 h 24"/>
              <a:gd name="T6" fmla="*/ 2147483646 w 20"/>
              <a:gd name="T7" fmla="*/ 2147483646 h 24"/>
              <a:gd name="T8" fmla="*/ 2147483646 w 20"/>
              <a:gd name="T9" fmla="*/ 2147483646 h 24"/>
              <a:gd name="T10" fmla="*/ 2147483646 w 20"/>
              <a:gd name="T11" fmla="*/ 2147483646 h 24"/>
              <a:gd name="T12" fmla="*/ 2147483646 w 20"/>
              <a:gd name="T13" fmla="*/ 2147483646 h 24"/>
              <a:gd name="T14" fmla="*/ 2147483646 w 20"/>
              <a:gd name="T15" fmla="*/ 2147483646 h 24"/>
              <a:gd name="T16" fmla="*/ 2147483646 w 20"/>
              <a:gd name="T17" fmla="*/ 2147483646 h 24"/>
              <a:gd name="T18" fmla="*/ 2147483646 w 20"/>
              <a:gd name="T19" fmla="*/ 2147483646 h 24"/>
              <a:gd name="T20" fmla="*/ 2147483646 w 20"/>
              <a:gd name="T21" fmla="*/ 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24"/>
              <a:gd name="T35" fmla="*/ 20 w 20"/>
              <a:gd name="T36" fmla="*/ 24 h 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24">
                <a:moveTo>
                  <a:pt x="20" y="0"/>
                </a:moveTo>
                <a:lnTo>
                  <a:pt x="0" y="0"/>
                </a:lnTo>
                <a:lnTo>
                  <a:pt x="1" y="5"/>
                </a:lnTo>
                <a:lnTo>
                  <a:pt x="2" y="9"/>
                </a:lnTo>
                <a:lnTo>
                  <a:pt x="4" y="13"/>
                </a:lnTo>
                <a:lnTo>
                  <a:pt x="7" y="17"/>
                </a:lnTo>
                <a:lnTo>
                  <a:pt x="10" y="20"/>
                </a:lnTo>
                <a:lnTo>
                  <a:pt x="14" y="22"/>
                </a:lnTo>
                <a:lnTo>
                  <a:pt x="17" y="24"/>
                </a:lnTo>
                <a:lnTo>
                  <a:pt x="20" y="24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7" name="Freeform 207">
            <a:extLst>
              <a:ext uri="{FF2B5EF4-FFF2-40B4-BE49-F238E27FC236}">
                <a16:creationId xmlns:a16="http://schemas.microsoft.com/office/drawing/2014/main" id="{9856CA5E-B4F3-48E5-B1BB-F19D95770109}"/>
              </a:ext>
            </a:extLst>
          </p:cNvPr>
          <p:cNvSpPr>
            <a:spLocks/>
          </p:cNvSpPr>
          <p:nvPr>
            <p:custDataLst>
              <p:tags r:id="rId115"/>
            </p:custDataLst>
          </p:nvPr>
        </p:nvSpPr>
        <p:spPr bwMode="auto">
          <a:xfrm>
            <a:off x="2705793" y="4921813"/>
            <a:ext cx="19050" cy="58737"/>
          </a:xfrm>
          <a:custGeom>
            <a:avLst/>
            <a:gdLst>
              <a:gd name="T0" fmla="*/ 0 w 39"/>
              <a:gd name="T1" fmla="*/ 2147483646 h 43"/>
              <a:gd name="T2" fmla="*/ 2147483646 w 39"/>
              <a:gd name="T3" fmla="*/ 2147483646 h 43"/>
              <a:gd name="T4" fmla="*/ 2147483646 w 39"/>
              <a:gd name="T5" fmla="*/ 2147483646 h 43"/>
              <a:gd name="T6" fmla="*/ 2147483646 w 39"/>
              <a:gd name="T7" fmla="*/ 2147483646 h 43"/>
              <a:gd name="T8" fmla="*/ 2147483646 w 39"/>
              <a:gd name="T9" fmla="*/ 2147483646 h 43"/>
              <a:gd name="T10" fmla="*/ 2147483646 w 39"/>
              <a:gd name="T11" fmla="*/ 2147483646 h 43"/>
              <a:gd name="T12" fmla="*/ 2147483646 w 39"/>
              <a:gd name="T13" fmla="*/ 2147483646 h 43"/>
              <a:gd name="T14" fmla="*/ 2147483646 w 39"/>
              <a:gd name="T15" fmla="*/ 2147483646 h 43"/>
              <a:gd name="T16" fmla="*/ 2147483646 w 39"/>
              <a:gd name="T17" fmla="*/ 2147483646 h 43"/>
              <a:gd name="T18" fmla="*/ 2147483646 w 39"/>
              <a:gd name="T19" fmla="*/ 2147483646 h 43"/>
              <a:gd name="T20" fmla="*/ 2147483646 w 39"/>
              <a:gd name="T21" fmla="*/ 2147483646 h 43"/>
              <a:gd name="T22" fmla="*/ 2147483646 w 39"/>
              <a:gd name="T23" fmla="*/ 2147483646 h 43"/>
              <a:gd name="T24" fmla="*/ 2147483646 w 39"/>
              <a:gd name="T25" fmla="*/ 0 h 43"/>
              <a:gd name="T26" fmla="*/ 2147483646 w 39"/>
              <a:gd name="T27" fmla="*/ 2147483646 h 43"/>
              <a:gd name="T28" fmla="*/ 2147483646 w 39"/>
              <a:gd name="T29" fmla="*/ 2147483646 h 43"/>
              <a:gd name="T30" fmla="*/ 0 w 39"/>
              <a:gd name="T31" fmla="*/ 2147483646 h 4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9"/>
              <a:gd name="T49" fmla="*/ 0 h 43"/>
              <a:gd name="T50" fmla="*/ 39 w 39"/>
              <a:gd name="T51" fmla="*/ 43 h 4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9" h="43">
                <a:moveTo>
                  <a:pt x="0" y="12"/>
                </a:moveTo>
                <a:lnTo>
                  <a:pt x="2" y="17"/>
                </a:lnTo>
                <a:lnTo>
                  <a:pt x="6" y="22"/>
                </a:lnTo>
                <a:lnTo>
                  <a:pt x="12" y="27"/>
                </a:lnTo>
                <a:lnTo>
                  <a:pt x="16" y="32"/>
                </a:lnTo>
                <a:lnTo>
                  <a:pt x="23" y="37"/>
                </a:lnTo>
                <a:lnTo>
                  <a:pt x="28" y="40"/>
                </a:lnTo>
                <a:lnTo>
                  <a:pt x="34" y="43"/>
                </a:lnTo>
                <a:lnTo>
                  <a:pt x="39" y="43"/>
                </a:lnTo>
                <a:lnTo>
                  <a:pt x="38" y="32"/>
                </a:lnTo>
                <a:lnTo>
                  <a:pt x="36" y="19"/>
                </a:lnTo>
                <a:lnTo>
                  <a:pt x="34" y="8"/>
                </a:lnTo>
                <a:lnTo>
                  <a:pt x="32" y="0"/>
                </a:lnTo>
                <a:lnTo>
                  <a:pt x="19" y="3"/>
                </a:lnTo>
                <a:lnTo>
                  <a:pt x="6" y="6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8" name="Freeform 208">
            <a:extLst>
              <a:ext uri="{FF2B5EF4-FFF2-40B4-BE49-F238E27FC236}">
                <a16:creationId xmlns:a16="http://schemas.microsoft.com/office/drawing/2014/main" id="{BC40E5D6-3E32-46D5-A21C-FBFD871ED850}"/>
              </a:ext>
            </a:extLst>
          </p:cNvPr>
          <p:cNvSpPr>
            <a:spLocks/>
          </p:cNvSpPr>
          <p:nvPr>
            <p:custDataLst>
              <p:tags r:id="rId116"/>
            </p:custDataLst>
          </p:nvPr>
        </p:nvSpPr>
        <p:spPr bwMode="auto">
          <a:xfrm>
            <a:off x="2691511" y="4934506"/>
            <a:ext cx="30163" cy="57150"/>
          </a:xfrm>
          <a:custGeom>
            <a:avLst/>
            <a:gdLst>
              <a:gd name="T0" fmla="*/ 2147483646 w 55"/>
              <a:gd name="T1" fmla="*/ 2147483646 h 62"/>
              <a:gd name="T2" fmla="*/ 2147483646 w 55"/>
              <a:gd name="T3" fmla="*/ 0 h 62"/>
              <a:gd name="T4" fmla="*/ 2147483646 w 55"/>
              <a:gd name="T5" fmla="*/ 2147483646 h 62"/>
              <a:gd name="T6" fmla="*/ 2147483646 w 55"/>
              <a:gd name="T7" fmla="*/ 2147483646 h 62"/>
              <a:gd name="T8" fmla="*/ 0 w 55"/>
              <a:gd name="T9" fmla="*/ 2147483646 h 62"/>
              <a:gd name="T10" fmla="*/ 0 w 55"/>
              <a:gd name="T11" fmla="*/ 2147483646 h 62"/>
              <a:gd name="T12" fmla="*/ 2147483646 w 55"/>
              <a:gd name="T13" fmla="*/ 2147483646 h 62"/>
              <a:gd name="T14" fmla="*/ 2147483646 w 55"/>
              <a:gd name="T15" fmla="*/ 2147483646 h 62"/>
              <a:gd name="T16" fmla="*/ 2147483646 w 55"/>
              <a:gd name="T17" fmla="*/ 2147483646 h 62"/>
              <a:gd name="T18" fmla="*/ 2147483646 w 55"/>
              <a:gd name="T19" fmla="*/ 2147483646 h 62"/>
              <a:gd name="T20" fmla="*/ 2147483646 w 55"/>
              <a:gd name="T21" fmla="*/ 2147483646 h 62"/>
              <a:gd name="T22" fmla="*/ 2147483646 w 55"/>
              <a:gd name="T23" fmla="*/ 2147483646 h 62"/>
              <a:gd name="T24" fmla="*/ 2147483646 w 55"/>
              <a:gd name="T25" fmla="*/ 2147483646 h 62"/>
              <a:gd name="T26" fmla="*/ 2147483646 w 55"/>
              <a:gd name="T27" fmla="*/ 2147483646 h 62"/>
              <a:gd name="T28" fmla="*/ 2147483646 w 55"/>
              <a:gd name="T29" fmla="*/ 2147483646 h 62"/>
              <a:gd name="T30" fmla="*/ 2147483646 w 55"/>
              <a:gd name="T31" fmla="*/ 2147483646 h 62"/>
              <a:gd name="T32" fmla="*/ 2147483646 w 55"/>
              <a:gd name="T33" fmla="*/ 2147483646 h 62"/>
              <a:gd name="T34" fmla="*/ 2147483646 w 55"/>
              <a:gd name="T35" fmla="*/ 2147483646 h 62"/>
              <a:gd name="T36" fmla="*/ 2147483646 w 55"/>
              <a:gd name="T37" fmla="*/ 2147483646 h 62"/>
              <a:gd name="T38" fmla="*/ 2147483646 w 55"/>
              <a:gd name="T39" fmla="*/ 2147483646 h 62"/>
              <a:gd name="T40" fmla="*/ 2147483646 w 55"/>
              <a:gd name="T41" fmla="*/ 2147483646 h 62"/>
              <a:gd name="T42" fmla="*/ 2147483646 w 55"/>
              <a:gd name="T43" fmla="*/ 2147483646 h 62"/>
              <a:gd name="T44" fmla="*/ 2147483646 w 55"/>
              <a:gd name="T45" fmla="*/ 2147483646 h 62"/>
              <a:gd name="T46" fmla="*/ 2147483646 w 55"/>
              <a:gd name="T47" fmla="*/ 2147483646 h 62"/>
              <a:gd name="T48" fmla="*/ 2147483646 w 55"/>
              <a:gd name="T49" fmla="*/ 2147483646 h 62"/>
              <a:gd name="T50" fmla="*/ 2147483646 w 55"/>
              <a:gd name="T51" fmla="*/ 2147483646 h 6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5"/>
              <a:gd name="T79" fmla="*/ 0 h 62"/>
              <a:gd name="T80" fmla="*/ 55 w 55"/>
              <a:gd name="T81" fmla="*/ 62 h 6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5" h="62">
                <a:moveTo>
                  <a:pt x="29" y="26"/>
                </a:moveTo>
                <a:lnTo>
                  <a:pt x="8" y="0"/>
                </a:lnTo>
                <a:lnTo>
                  <a:pt x="4" y="5"/>
                </a:lnTo>
                <a:lnTo>
                  <a:pt x="1" y="11"/>
                </a:lnTo>
                <a:lnTo>
                  <a:pt x="0" y="16"/>
                </a:lnTo>
                <a:lnTo>
                  <a:pt x="0" y="21"/>
                </a:lnTo>
                <a:lnTo>
                  <a:pt x="2" y="26"/>
                </a:lnTo>
                <a:lnTo>
                  <a:pt x="4" y="31"/>
                </a:lnTo>
                <a:lnTo>
                  <a:pt x="8" y="36"/>
                </a:lnTo>
                <a:lnTo>
                  <a:pt x="11" y="41"/>
                </a:lnTo>
                <a:lnTo>
                  <a:pt x="16" y="45"/>
                </a:lnTo>
                <a:lnTo>
                  <a:pt x="21" y="49"/>
                </a:lnTo>
                <a:lnTo>
                  <a:pt x="26" y="53"/>
                </a:lnTo>
                <a:lnTo>
                  <a:pt x="33" y="56"/>
                </a:lnTo>
                <a:lnTo>
                  <a:pt x="38" y="58"/>
                </a:lnTo>
                <a:lnTo>
                  <a:pt x="44" y="60"/>
                </a:lnTo>
                <a:lnTo>
                  <a:pt x="49" y="61"/>
                </a:lnTo>
                <a:lnTo>
                  <a:pt x="55" y="62"/>
                </a:lnTo>
                <a:lnTo>
                  <a:pt x="54" y="53"/>
                </a:lnTo>
                <a:lnTo>
                  <a:pt x="53" y="46"/>
                </a:lnTo>
                <a:lnTo>
                  <a:pt x="49" y="40"/>
                </a:lnTo>
                <a:lnTo>
                  <a:pt x="46" y="35"/>
                </a:lnTo>
                <a:lnTo>
                  <a:pt x="43" y="31"/>
                </a:lnTo>
                <a:lnTo>
                  <a:pt x="38" y="28"/>
                </a:lnTo>
                <a:lnTo>
                  <a:pt x="33" y="26"/>
                </a:lnTo>
                <a:lnTo>
                  <a:pt x="29" y="2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9" name="Freeform 209">
            <a:extLst>
              <a:ext uri="{FF2B5EF4-FFF2-40B4-BE49-F238E27FC236}">
                <a16:creationId xmlns:a16="http://schemas.microsoft.com/office/drawing/2014/main" id="{B6E86A04-6C72-4F3F-8F0C-CF0B5629786A}"/>
              </a:ext>
            </a:extLst>
          </p:cNvPr>
          <p:cNvSpPr>
            <a:spLocks/>
          </p:cNvSpPr>
          <p:nvPr>
            <p:custDataLst>
              <p:tags r:id="rId117"/>
            </p:custDataLst>
          </p:nvPr>
        </p:nvSpPr>
        <p:spPr bwMode="auto">
          <a:xfrm>
            <a:off x="2724843" y="4966262"/>
            <a:ext cx="11112" cy="58737"/>
          </a:xfrm>
          <a:custGeom>
            <a:avLst/>
            <a:gdLst>
              <a:gd name="T0" fmla="*/ 2147483646 w 35"/>
              <a:gd name="T1" fmla="*/ 2147483646 h 43"/>
              <a:gd name="T2" fmla="*/ 2147483646 w 35"/>
              <a:gd name="T3" fmla="*/ 0 h 43"/>
              <a:gd name="T4" fmla="*/ 2147483646 w 35"/>
              <a:gd name="T5" fmla="*/ 2147483646 h 43"/>
              <a:gd name="T6" fmla="*/ 0 w 35"/>
              <a:gd name="T7" fmla="*/ 2147483646 h 43"/>
              <a:gd name="T8" fmla="*/ 2147483646 w 35"/>
              <a:gd name="T9" fmla="*/ 2147483646 h 43"/>
              <a:gd name="T10" fmla="*/ 2147483646 w 35"/>
              <a:gd name="T11" fmla="*/ 2147483646 h 43"/>
              <a:gd name="T12" fmla="*/ 2147483646 w 35"/>
              <a:gd name="T13" fmla="*/ 2147483646 h 43"/>
              <a:gd name="T14" fmla="*/ 2147483646 w 35"/>
              <a:gd name="T15" fmla="*/ 2147483646 h 43"/>
              <a:gd name="T16" fmla="*/ 2147483646 w 35"/>
              <a:gd name="T17" fmla="*/ 2147483646 h 43"/>
              <a:gd name="T18" fmla="*/ 2147483646 w 35"/>
              <a:gd name="T19" fmla="*/ 2147483646 h 43"/>
              <a:gd name="T20" fmla="*/ 2147483646 w 35"/>
              <a:gd name="T21" fmla="*/ 2147483646 h 43"/>
              <a:gd name="T22" fmla="*/ 2147483646 w 35"/>
              <a:gd name="T23" fmla="*/ 2147483646 h 43"/>
              <a:gd name="T24" fmla="*/ 2147483646 w 35"/>
              <a:gd name="T25" fmla="*/ 2147483646 h 43"/>
              <a:gd name="T26" fmla="*/ 2147483646 w 35"/>
              <a:gd name="T27" fmla="*/ 2147483646 h 43"/>
              <a:gd name="T28" fmla="*/ 2147483646 w 35"/>
              <a:gd name="T29" fmla="*/ 2147483646 h 43"/>
              <a:gd name="T30" fmla="*/ 2147483646 w 35"/>
              <a:gd name="T31" fmla="*/ 2147483646 h 43"/>
              <a:gd name="T32" fmla="*/ 2147483646 w 35"/>
              <a:gd name="T33" fmla="*/ 2147483646 h 43"/>
              <a:gd name="T34" fmla="*/ 2147483646 w 35"/>
              <a:gd name="T35" fmla="*/ 2147483646 h 4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5"/>
              <a:gd name="T55" fmla="*/ 0 h 43"/>
              <a:gd name="T56" fmla="*/ 35 w 35"/>
              <a:gd name="T57" fmla="*/ 43 h 4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5" h="43">
                <a:moveTo>
                  <a:pt x="33" y="13"/>
                </a:moveTo>
                <a:lnTo>
                  <a:pt x="7" y="0"/>
                </a:lnTo>
                <a:lnTo>
                  <a:pt x="4" y="8"/>
                </a:lnTo>
                <a:lnTo>
                  <a:pt x="0" y="19"/>
                </a:lnTo>
                <a:lnTo>
                  <a:pt x="2" y="28"/>
                </a:lnTo>
                <a:lnTo>
                  <a:pt x="5" y="36"/>
                </a:lnTo>
                <a:lnTo>
                  <a:pt x="6" y="39"/>
                </a:lnTo>
                <a:lnTo>
                  <a:pt x="8" y="41"/>
                </a:lnTo>
                <a:lnTo>
                  <a:pt x="11" y="43"/>
                </a:lnTo>
                <a:lnTo>
                  <a:pt x="14" y="43"/>
                </a:lnTo>
                <a:lnTo>
                  <a:pt x="18" y="43"/>
                </a:lnTo>
                <a:lnTo>
                  <a:pt x="22" y="42"/>
                </a:lnTo>
                <a:lnTo>
                  <a:pt x="26" y="41"/>
                </a:lnTo>
                <a:lnTo>
                  <a:pt x="28" y="39"/>
                </a:lnTo>
                <a:lnTo>
                  <a:pt x="31" y="35"/>
                </a:lnTo>
                <a:lnTo>
                  <a:pt x="33" y="30"/>
                </a:lnTo>
                <a:lnTo>
                  <a:pt x="35" y="20"/>
                </a:lnTo>
                <a:lnTo>
                  <a:pt x="33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0" name="Freeform 210">
            <a:extLst>
              <a:ext uri="{FF2B5EF4-FFF2-40B4-BE49-F238E27FC236}">
                <a16:creationId xmlns:a16="http://schemas.microsoft.com/office/drawing/2014/main" id="{989C3F9F-59B6-4E5B-B4B1-A0C58B4FAFEA}"/>
              </a:ext>
            </a:extLst>
          </p:cNvPr>
          <p:cNvSpPr>
            <a:spLocks/>
          </p:cNvSpPr>
          <p:nvPr>
            <p:custDataLst>
              <p:tags r:id="rId118"/>
            </p:custDataLst>
          </p:nvPr>
        </p:nvSpPr>
        <p:spPr bwMode="auto">
          <a:xfrm>
            <a:off x="2721674" y="4999600"/>
            <a:ext cx="22225" cy="55563"/>
          </a:xfrm>
          <a:custGeom>
            <a:avLst/>
            <a:gdLst>
              <a:gd name="T0" fmla="*/ 2147483646 w 53"/>
              <a:gd name="T1" fmla="*/ 0 h 21"/>
              <a:gd name="T2" fmla="*/ 2147483646 w 53"/>
              <a:gd name="T3" fmla="*/ 2147483646 h 21"/>
              <a:gd name="T4" fmla="*/ 2147483646 w 53"/>
              <a:gd name="T5" fmla="*/ 2147483646 h 21"/>
              <a:gd name="T6" fmla="*/ 2147483646 w 53"/>
              <a:gd name="T7" fmla="*/ 2147483646 h 21"/>
              <a:gd name="T8" fmla="*/ 2147483646 w 53"/>
              <a:gd name="T9" fmla="*/ 2147483646 h 21"/>
              <a:gd name="T10" fmla="*/ 2147483646 w 53"/>
              <a:gd name="T11" fmla="*/ 2147483646 h 21"/>
              <a:gd name="T12" fmla="*/ 2147483646 w 53"/>
              <a:gd name="T13" fmla="*/ 2147483646 h 21"/>
              <a:gd name="T14" fmla="*/ 2147483646 w 53"/>
              <a:gd name="T15" fmla="*/ 2147483646 h 21"/>
              <a:gd name="T16" fmla="*/ 0 w 53"/>
              <a:gd name="T17" fmla="*/ 2147483646 h 21"/>
              <a:gd name="T18" fmla="*/ 2147483646 w 53"/>
              <a:gd name="T19" fmla="*/ 2147483646 h 21"/>
              <a:gd name="T20" fmla="*/ 2147483646 w 53"/>
              <a:gd name="T21" fmla="*/ 2147483646 h 21"/>
              <a:gd name="T22" fmla="*/ 2147483646 w 53"/>
              <a:gd name="T23" fmla="*/ 2147483646 h 21"/>
              <a:gd name="T24" fmla="*/ 2147483646 w 53"/>
              <a:gd name="T25" fmla="*/ 2147483646 h 21"/>
              <a:gd name="T26" fmla="*/ 2147483646 w 53"/>
              <a:gd name="T27" fmla="*/ 2147483646 h 21"/>
              <a:gd name="T28" fmla="*/ 2147483646 w 53"/>
              <a:gd name="T29" fmla="*/ 2147483646 h 21"/>
              <a:gd name="T30" fmla="*/ 2147483646 w 53"/>
              <a:gd name="T31" fmla="*/ 0 h 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3"/>
              <a:gd name="T49" fmla="*/ 0 h 21"/>
              <a:gd name="T50" fmla="*/ 53 w 53"/>
              <a:gd name="T51" fmla="*/ 21 h 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3" h="21">
                <a:moveTo>
                  <a:pt x="53" y="0"/>
                </a:moveTo>
                <a:lnTo>
                  <a:pt x="41" y="1"/>
                </a:lnTo>
                <a:lnTo>
                  <a:pt x="32" y="2"/>
                </a:lnTo>
                <a:lnTo>
                  <a:pt x="25" y="5"/>
                </a:lnTo>
                <a:lnTo>
                  <a:pt x="21" y="7"/>
                </a:lnTo>
                <a:lnTo>
                  <a:pt x="17" y="10"/>
                </a:lnTo>
                <a:lnTo>
                  <a:pt x="13" y="13"/>
                </a:lnTo>
                <a:lnTo>
                  <a:pt x="8" y="16"/>
                </a:lnTo>
                <a:lnTo>
                  <a:pt x="0" y="18"/>
                </a:lnTo>
                <a:lnTo>
                  <a:pt x="5" y="20"/>
                </a:lnTo>
                <a:lnTo>
                  <a:pt x="11" y="21"/>
                </a:lnTo>
                <a:lnTo>
                  <a:pt x="17" y="21"/>
                </a:lnTo>
                <a:lnTo>
                  <a:pt x="24" y="21"/>
                </a:lnTo>
                <a:lnTo>
                  <a:pt x="38" y="19"/>
                </a:lnTo>
                <a:lnTo>
                  <a:pt x="53" y="18"/>
                </a:lnTo>
                <a:lnTo>
                  <a:pt x="5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1" name="Freeform 211">
            <a:extLst>
              <a:ext uri="{FF2B5EF4-FFF2-40B4-BE49-F238E27FC236}">
                <a16:creationId xmlns:a16="http://schemas.microsoft.com/office/drawing/2014/main" id="{98FF1D87-DCC2-47C0-8071-B5BD61E8B722}"/>
              </a:ext>
            </a:extLst>
          </p:cNvPr>
          <p:cNvSpPr>
            <a:spLocks/>
          </p:cNvSpPr>
          <p:nvPr>
            <p:custDataLst>
              <p:tags r:id="rId119"/>
            </p:custDataLst>
          </p:nvPr>
        </p:nvSpPr>
        <p:spPr bwMode="auto">
          <a:xfrm>
            <a:off x="2747068" y="5013881"/>
            <a:ext cx="19050" cy="57150"/>
          </a:xfrm>
          <a:custGeom>
            <a:avLst/>
            <a:gdLst>
              <a:gd name="T0" fmla="*/ 2147483646 w 43"/>
              <a:gd name="T1" fmla="*/ 0 h 38"/>
              <a:gd name="T2" fmla="*/ 2147483646 w 43"/>
              <a:gd name="T3" fmla="*/ 0 h 38"/>
              <a:gd name="T4" fmla="*/ 2147483646 w 43"/>
              <a:gd name="T5" fmla="*/ 0 h 38"/>
              <a:gd name="T6" fmla="*/ 2147483646 w 43"/>
              <a:gd name="T7" fmla="*/ 0 h 38"/>
              <a:gd name="T8" fmla="*/ 0 w 43"/>
              <a:gd name="T9" fmla="*/ 2147483646 h 38"/>
              <a:gd name="T10" fmla="*/ 0 w 43"/>
              <a:gd name="T11" fmla="*/ 2147483646 h 38"/>
              <a:gd name="T12" fmla="*/ 0 w 43"/>
              <a:gd name="T13" fmla="*/ 2147483646 h 38"/>
              <a:gd name="T14" fmla="*/ 2147483646 w 43"/>
              <a:gd name="T15" fmla="*/ 2147483646 h 38"/>
              <a:gd name="T16" fmla="*/ 2147483646 w 43"/>
              <a:gd name="T17" fmla="*/ 2147483646 h 38"/>
              <a:gd name="T18" fmla="*/ 2147483646 w 43"/>
              <a:gd name="T19" fmla="*/ 2147483646 h 38"/>
              <a:gd name="T20" fmla="*/ 2147483646 w 43"/>
              <a:gd name="T21" fmla="*/ 2147483646 h 38"/>
              <a:gd name="T22" fmla="*/ 2147483646 w 43"/>
              <a:gd name="T23" fmla="*/ 2147483646 h 38"/>
              <a:gd name="T24" fmla="*/ 2147483646 w 43"/>
              <a:gd name="T25" fmla="*/ 2147483646 h 38"/>
              <a:gd name="T26" fmla="*/ 2147483646 w 43"/>
              <a:gd name="T27" fmla="*/ 2147483646 h 38"/>
              <a:gd name="T28" fmla="*/ 2147483646 w 43"/>
              <a:gd name="T29" fmla="*/ 2147483646 h 38"/>
              <a:gd name="T30" fmla="*/ 2147483646 w 43"/>
              <a:gd name="T31" fmla="*/ 2147483646 h 38"/>
              <a:gd name="T32" fmla="*/ 2147483646 w 43"/>
              <a:gd name="T33" fmla="*/ 2147483646 h 38"/>
              <a:gd name="T34" fmla="*/ 2147483646 w 43"/>
              <a:gd name="T35" fmla="*/ 2147483646 h 38"/>
              <a:gd name="T36" fmla="*/ 2147483646 w 43"/>
              <a:gd name="T37" fmla="*/ 2147483646 h 38"/>
              <a:gd name="T38" fmla="*/ 2147483646 w 43"/>
              <a:gd name="T39" fmla="*/ 2147483646 h 38"/>
              <a:gd name="T40" fmla="*/ 2147483646 w 43"/>
              <a:gd name="T41" fmla="*/ 2147483646 h 38"/>
              <a:gd name="T42" fmla="*/ 2147483646 w 43"/>
              <a:gd name="T43" fmla="*/ 2147483646 h 38"/>
              <a:gd name="T44" fmla="*/ 2147483646 w 43"/>
              <a:gd name="T45" fmla="*/ 2147483646 h 38"/>
              <a:gd name="T46" fmla="*/ 2147483646 w 43"/>
              <a:gd name="T47" fmla="*/ 2147483646 h 38"/>
              <a:gd name="T48" fmla="*/ 2147483646 w 43"/>
              <a:gd name="T49" fmla="*/ 0 h 3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3"/>
              <a:gd name="T76" fmla="*/ 0 h 38"/>
              <a:gd name="T77" fmla="*/ 43 w 43"/>
              <a:gd name="T78" fmla="*/ 38 h 3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3" h="38">
                <a:moveTo>
                  <a:pt x="22" y="0"/>
                </a:moveTo>
                <a:lnTo>
                  <a:pt x="12" y="0"/>
                </a:lnTo>
                <a:lnTo>
                  <a:pt x="2" y="0"/>
                </a:lnTo>
                <a:lnTo>
                  <a:pt x="1" y="0"/>
                </a:lnTo>
                <a:lnTo>
                  <a:pt x="0" y="1"/>
                </a:lnTo>
                <a:lnTo>
                  <a:pt x="0" y="3"/>
                </a:lnTo>
                <a:lnTo>
                  <a:pt x="0" y="6"/>
                </a:lnTo>
                <a:lnTo>
                  <a:pt x="1" y="10"/>
                </a:lnTo>
                <a:lnTo>
                  <a:pt x="2" y="12"/>
                </a:lnTo>
                <a:lnTo>
                  <a:pt x="3" y="18"/>
                </a:lnTo>
                <a:lnTo>
                  <a:pt x="5" y="25"/>
                </a:lnTo>
                <a:lnTo>
                  <a:pt x="10" y="30"/>
                </a:lnTo>
                <a:lnTo>
                  <a:pt x="15" y="34"/>
                </a:lnTo>
                <a:lnTo>
                  <a:pt x="21" y="37"/>
                </a:lnTo>
                <a:lnTo>
                  <a:pt x="27" y="38"/>
                </a:lnTo>
                <a:lnTo>
                  <a:pt x="35" y="38"/>
                </a:lnTo>
                <a:lnTo>
                  <a:pt x="43" y="37"/>
                </a:lnTo>
                <a:lnTo>
                  <a:pt x="40" y="29"/>
                </a:lnTo>
                <a:lnTo>
                  <a:pt x="36" y="23"/>
                </a:lnTo>
                <a:lnTo>
                  <a:pt x="33" y="17"/>
                </a:lnTo>
                <a:lnTo>
                  <a:pt x="30" y="13"/>
                </a:lnTo>
                <a:lnTo>
                  <a:pt x="27" y="10"/>
                </a:lnTo>
                <a:lnTo>
                  <a:pt x="24" y="7"/>
                </a:lnTo>
                <a:lnTo>
                  <a:pt x="23" y="4"/>
                </a:lnTo>
                <a:lnTo>
                  <a:pt x="22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" name="Freeform 212">
            <a:extLst>
              <a:ext uri="{FF2B5EF4-FFF2-40B4-BE49-F238E27FC236}">
                <a16:creationId xmlns:a16="http://schemas.microsoft.com/office/drawing/2014/main" id="{435E15B5-6C6D-46AA-B5EB-85C1F246BC93}"/>
              </a:ext>
            </a:extLst>
          </p:cNvPr>
          <p:cNvSpPr>
            <a:spLocks/>
          </p:cNvSpPr>
          <p:nvPr>
            <p:custDataLst>
              <p:tags r:id="rId120"/>
            </p:custDataLst>
          </p:nvPr>
        </p:nvSpPr>
        <p:spPr bwMode="auto">
          <a:xfrm>
            <a:off x="2748655" y="5042456"/>
            <a:ext cx="7938" cy="57150"/>
          </a:xfrm>
          <a:custGeom>
            <a:avLst/>
            <a:gdLst>
              <a:gd name="T0" fmla="*/ 0 w 20"/>
              <a:gd name="T1" fmla="*/ 0 h 5"/>
              <a:gd name="T2" fmla="*/ 2147483646 w 20"/>
              <a:gd name="T3" fmla="*/ 2147483646 h 5"/>
              <a:gd name="T4" fmla="*/ 2147483646 w 20"/>
              <a:gd name="T5" fmla="*/ 2147483646 h 5"/>
              <a:gd name="T6" fmla="*/ 2147483646 w 20"/>
              <a:gd name="T7" fmla="*/ 2147483646 h 5"/>
              <a:gd name="T8" fmla="*/ 2147483646 w 20"/>
              <a:gd name="T9" fmla="*/ 2147483646 h 5"/>
              <a:gd name="T10" fmla="*/ 2147483646 w 20"/>
              <a:gd name="T11" fmla="*/ 2147483646 h 5"/>
              <a:gd name="T12" fmla="*/ 2147483646 w 20"/>
              <a:gd name="T13" fmla="*/ 2147483646 h 5"/>
              <a:gd name="T14" fmla="*/ 2147483646 w 20"/>
              <a:gd name="T15" fmla="*/ 2147483646 h 5"/>
              <a:gd name="T16" fmla="*/ 2147483646 w 20"/>
              <a:gd name="T17" fmla="*/ 0 h 5"/>
              <a:gd name="T18" fmla="*/ 0 w 20"/>
              <a:gd name="T19" fmla="*/ 0 h 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5"/>
              <a:gd name="T32" fmla="*/ 20 w 20"/>
              <a:gd name="T33" fmla="*/ 5 h 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5">
                <a:moveTo>
                  <a:pt x="0" y="0"/>
                </a:moveTo>
                <a:lnTo>
                  <a:pt x="1" y="2"/>
                </a:lnTo>
                <a:lnTo>
                  <a:pt x="2" y="3"/>
                </a:lnTo>
                <a:lnTo>
                  <a:pt x="4" y="4"/>
                </a:lnTo>
                <a:lnTo>
                  <a:pt x="7" y="5"/>
                </a:lnTo>
                <a:lnTo>
                  <a:pt x="11" y="4"/>
                </a:lnTo>
                <a:lnTo>
                  <a:pt x="14" y="3"/>
                </a:lnTo>
                <a:lnTo>
                  <a:pt x="17" y="2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3" name="Freeform 213">
            <a:extLst>
              <a:ext uri="{FF2B5EF4-FFF2-40B4-BE49-F238E27FC236}">
                <a16:creationId xmlns:a16="http://schemas.microsoft.com/office/drawing/2014/main" id="{BAA28FBF-96D2-440F-B0F6-89631E98001E}"/>
              </a:ext>
            </a:extLst>
          </p:cNvPr>
          <p:cNvSpPr>
            <a:spLocks/>
          </p:cNvSpPr>
          <p:nvPr>
            <p:custDataLst>
              <p:tags r:id="rId121"/>
            </p:custDataLst>
          </p:nvPr>
        </p:nvSpPr>
        <p:spPr bwMode="auto">
          <a:xfrm>
            <a:off x="2831205" y="5112306"/>
            <a:ext cx="38100" cy="57150"/>
          </a:xfrm>
          <a:custGeom>
            <a:avLst/>
            <a:gdLst>
              <a:gd name="T0" fmla="*/ 2147483646 w 73"/>
              <a:gd name="T1" fmla="*/ 0 h 22"/>
              <a:gd name="T2" fmla="*/ 2147483646 w 73"/>
              <a:gd name="T3" fmla="*/ 2147483646 h 22"/>
              <a:gd name="T4" fmla="*/ 2147483646 w 73"/>
              <a:gd name="T5" fmla="*/ 2147483646 h 22"/>
              <a:gd name="T6" fmla="*/ 2147483646 w 73"/>
              <a:gd name="T7" fmla="*/ 2147483646 h 22"/>
              <a:gd name="T8" fmla="*/ 2147483646 w 73"/>
              <a:gd name="T9" fmla="*/ 2147483646 h 22"/>
              <a:gd name="T10" fmla="*/ 2147483646 w 73"/>
              <a:gd name="T11" fmla="*/ 2147483646 h 22"/>
              <a:gd name="T12" fmla="*/ 0 w 73"/>
              <a:gd name="T13" fmla="*/ 2147483646 h 22"/>
              <a:gd name="T14" fmla="*/ 2147483646 w 73"/>
              <a:gd name="T15" fmla="*/ 2147483646 h 22"/>
              <a:gd name="T16" fmla="*/ 2147483646 w 73"/>
              <a:gd name="T17" fmla="*/ 2147483646 h 22"/>
              <a:gd name="T18" fmla="*/ 2147483646 w 73"/>
              <a:gd name="T19" fmla="*/ 2147483646 h 22"/>
              <a:gd name="T20" fmla="*/ 2147483646 w 73"/>
              <a:gd name="T21" fmla="*/ 2147483646 h 22"/>
              <a:gd name="T22" fmla="*/ 2147483646 w 73"/>
              <a:gd name="T23" fmla="*/ 2147483646 h 22"/>
              <a:gd name="T24" fmla="*/ 2147483646 w 73"/>
              <a:gd name="T25" fmla="*/ 2147483646 h 22"/>
              <a:gd name="T26" fmla="*/ 2147483646 w 73"/>
              <a:gd name="T27" fmla="*/ 2147483646 h 22"/>
              <a:gd name="T28" fmla="*/ 2147483646 w 73"/>
              <a:gd name="T29" fmla="*/ 2147483646 h 22"/>
              <a:gd name="T30" fmla="*/ 2147483646 w 73"/>
              <a:gd name="T31" fmla="*/ 2147483646 h 22"/>
              <a:gd name="T32" fmla="*/ 2147483646 w 73"/>
              <a:gd name="T33" fmla="*/ 2147483646 h 22"/>
              <a:gd name="T34" fmla="*/ 2147483646 w 73"/>
              <a:gd name="T35" fmla="*/ 2147483646 h 22"/>
              <a:gd name="T36" fmla="*/ 2147483646 w 73"/>
              <a:gd name="T37" fmla="*/ 0 h 2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3"/>
              <a:gd name="T58" fmla="*/ 0 h 22"/>
              <a:gd name="T59" fmla="*/ 73 w 73"/>
              <a:gd name="T60" fmla="*/ 22 h 2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3" h="22">
                <a:moveTo>
                  <a:pt x="40" y="0"/>
                </a:moveTo>
                <a:lnTo>
                  <a:pt x="32" y="1"/>
                </a:lnTo>
                <a:lnTo>
                  <a:pt x="26" y="2"/>
                </a:lnTo>
                <a:lnTo>
                  <a:pt x="20" y="5"/>
                </a:lnTo>
                <a:lnTo>
                  <a:pt x="15" y="8"/>
                </a:lnTo>
                <a:lnTo>
                  <a:pt x="6" y="14"/>
                </a:lnTo>
                <a:lnTo>
                  <a:pt x="0" y="19"/>
                </a:lnTo>
                <a:lnTo>
                  <a:pt x="20" y="20"/>
                </a:lnTo>
                <a:lnTo>
                  <a:pt x="39" y="22"/>
                </a:lnTo>
                <a:lnTo>
                  <a:pt x="49" y="22"/>
                </a:lnTo>
                <a:lnTo>
                  <a:pt x="57" y="22"/>
                </a:lnTo>
                <a:lnTo>
                  <a:pt x="65" y="21"/>
                </a:lnTo>
                <a:lnTo>
                  <a:pt x="73" y="19"/>
                </a:lnTo>
                <a:lnTo>
                  <a:pt x="64" y="14"/>
                </a:lnTo>
                <a:lnTo>
                  <a:pt x="56" y="8"/>
                </a:lnTo>
                <a:lnTo>
                  <a:pt x="53" y="5"/>
                </a:lnTo>
                <a:lnTo>
                  <a:pt x="49" y="2"/>
                </a:lnTo>
                <a:lnTo>
                  <a:pt x="44" y="1"/>
                </a:lnTo>
                <a:lnTo>
                  <a:pt x="4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" name="Freeform 214">
            <a:extLst>
              <a:ext uri="{FF2B5EF4-FFF2-40B4-BE49-F238E27FC236}">
                <a16:creationId xmlns:a16="http://schemas.microsoft.com/office/drawing/2014/main" id="{F9412CF9-7F31-41CD-AEE4-9ACE3A9F6FBD}"/>
              </a:ext>
            </a:extLst>
          </p:cNvPr>
          <p:cNvSpPr>
            <a:spLocks/>
          </p:cNvSpPr>
          <p:nvPr>
            <p:custDataLst>
              <p:tags r:id="rId122"/>
            </p:custDataLst>
          </p:nvPr>
        </p:nvSpPr>
        <p:spPr bwMode="auto">
          <a:xfrm>
            <a:off x="2872480" y="5053575"/>
            <a:ext cx="134938" cy="100013"/>
          </a:xfrm>
          <a:custGeom>
            <a:avLst/>
            <a:gdLst>
              <a:gd name="T0" fmla="*/ 2147483646 w 281"/>
              <a:gd name="T1" fmla="*/ 2147483646 h 193"/>
              <a:gd name="T2" fmla="*/ 2147483646 w 281"/>
              <a:gd name="T3" fmla="*/ 2147483646 h 193"/>
              <a:gd name="T4" fmla="*/ 2147483646 w 281"/>
              <a:gd name="T5" fmla="*/ 2147483646 h 193"/>
              <a:gd name="T6" fmla="*/ 2147483646 w 281"/>
              <a:gd name="T7" fmla="*/ 2147483646 h 193"/>
              <a:gd name="T8" fmla="*/ 2147483646 w 281"/>
              <a:gd name="T9" fmla="*/ 2147483646 h 193"/>
              <a:gd name="T10" fmla="*/ 2147483646 w 281"/>
              <a:gd name="T11" fmla="*/ 2147483646 h 193"/>
              <a:gd name="T12" fmla="*/ 2147483646 w 281"/>
              <a:gd name="T13" fmla="*/ 2147483646 h 193"/>
              <a:gd name="T14" fmla="*/ 2147483646 w 281"/>
              <a:gd name="T15" fmla="*/ 2147483646 h 193"/>
              <a:gd name="T16" fmla="*/ 2147483646 w 281"/>
              <a:gd name="T17" fmla="*/ 2147483646 h 193"/>
              <a:gd name="T18" fmla="*/ 2147483646 w 281"/>
              <a:gd name="T19" fmla="*/ 0 h 193"/>
              <a:gd name="T20" fmla="*/ 2147483646 w 281"/>
              <a:gd name="T21" fmla="*/ 2147483646 h 193"/>
              <a:gd name="T22" fmla="*/ 2147483646 w 281"/>
              <a:gd name="T23" fmla="*/ 2147483646 h 193"/>
              <a:gd name="T24" fmla="*/ 2147483646 w 281"/>
              <a:gd name="T25" fmla="*/ 2147483646 h 193"/>
              <a:gd name="T26" fmla="*/ 0 w 281"/>
              <a:gd name="T27" fmla="*/ 2147483646 h 193"/>
              <a:gd name="T28" fmla="*/ 2147483646 w 281"/>
              <a:gd name="T29" fmla="*/ 2147483646 h 193"/>
              <a:gd name="T30" fmla="*/ 2147483646 w 281"/>
              <a:gd name="T31" fmla="*/ 2147483646 h 193"/>
              <a:gd name="T32" fmla="*/ 2147483646 w 281"/>
              <a:gd name="T33" fmla="*/ 2147483646 h 193"/>
              <a:gd name="T34" fmla="*/ 2147483646 w 281"/>
              <a:gd name="T35" fmla="*/ 2147483646 h 193"/>
              <a:gd name="T36" fmla="*/ 2147483646 w 281"/>
              <a:gd name="T37" fmla="*/ 2147483646 h 193"/>
              <a:gd name="T38" fmla="*/ 2147483646 w 281"/>
              <a:gd name="T39" fmla="*/ 2147483646 h 193"/>
              <a:gd name="T40" fmla="*/ 2147483646 w 281"/>
              <a:gd name="T41" fmla="*/ 2147483646 h 193"/>
              <a:gd name="T42" fmla="*/ 2147483646 w 281"/>
              <a:gd name="T43" fmla="*/ 2147483646 h 193"/>
              <a:gd name="T44" fmla="*/ 2147483646 w 281"/>
              <a:gd name="T45" fmla="*/ 2147483646 h 193"/>
              <a:gd name="T46" fmla="*/ 2147483646 w 281"/>
              <a:gd name="T47" fmla="*/ 2147483646 h 193"/>
              <a:gd name="T48" fmla="*/ 2147483646 w 281"/>
              <a:gd name="T49" fmla="*/ 2147483646 h 193"/>
              <a:gd name="T50" fmla="*/ 2147483646 w 281"/>
              <a:gd name="T51" fmla="*/ 2147483646 h 193"/>
              <a:gd name="T52" fmla="*/ 2147483646 w 281"/>
              <a:gd name="T53" fmla="*/ 2147483646 h 193"/>
              <a:gd name="T54" fmla="*/ 2147483646 w 281"/>
              <a:gd name="T55" fmla="*/ 2147483646 h 193"/>
              <a:gd name="T56" fmla="*/ 2147483646 w 281"/>
              <a:gd name="T57" fmla="*/ 2147483646 h 193"/>
              <a:gd name="T58" fmla="*/ 2147483646 w 281"/>
              <a:gd name="T59" fmla="*/ 2147483646 h 193"/>
              <a:gd name="T60" fmla="*/ 2147483646 w 281"/>
              <a:gd name="T61" fmla="*/ 2147483646 h 193"/>
              <a:gd name="T62" fmla="*/ 2147483646 w 281"/>
              <a:gd name="T63" fmla="*/ 2147483646 h 193"/>
              <a:gd name="T64" fmla="*/ 2147483646 w 281"/>
              <a:gd name="T65" fmla="*/ 2147483646 h 193"/>
              <a:gd name="T66" fmla="*/ 2147483646 w 281"/>
              <a:gd name="T67" fmla="*/ 2147483646 h 193"/>
              <a:gd name="T68" fmla="*/ 2147483646 w 281"/>
              <a:gd name="T69" fmla="*/ 2147483646 h 193"/>
              <a:gd name="T70" fmla="*/ 2147483646 w 281"/>
              <a:gd name="T71" fmla="*/ 2147483646 h 19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81"/>
              <a:gd name="T109" fmla="*/ 0 h 193"/>
              <a:gd name="T110" fmla="*/ 281 w 281"/>
              <a:gd name="T111" fmla="*/ 193 h 193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81" h="193">
                <a:moveTo>
                  <a:pt x="275" y="167"/>
                </a:moveTo>
                <a:lnTo>
                  <a:pt x="235" y="168"/>
                </a:lnTo>
                <a:lnTo>
                  <a:pt x="202" y="171"/>
                </a:lnTo>
                <a:lnTo>
                  <a:pt x="188" y="171"/>
                </a:lnTo>
                <a:lnTo>
                  <a:pt x="175" y="169"/>
                </a:lnTo>
                <a:lnTo>
                  <a:pt x="168" y="168"/>
                </a:lnTo>
                <a:lnTo>
                  <a:pt x="162" y="166"/>
                </a:lnTo>
                <a:lnTo>
                  <a:pt x="155" y="164"/>
                </a:lnTo>
                <a:lnTo>
                  <a:pt x="149" y="161"/>
                </a:lnTo>
                <a:lnTo>
                  <a:pt x="130" y="135"/>
                </a:lnTo>
                <a:lnTo>
                  <a:pt x="108" y="103"/>
                </a:lnTo>
                <a:lnTo>
                  <a:pt x="104" y="94"/>
                </a:lnTo>
                <a:lnTo>
                  <a:pt x="98" y="84"/>
                </a:lnTo>
                <a:lnTo>
                  <a:pt x="94" y="74"/>
                </a:lnTo>
                <a:lnTo>
                  <a:pt x="90" y="63"/>
                </a:lnTo>
                <a:lnTo>
                  <a:pt x="87" y="51"/>
                </a:lnTo>
                <a:lnTo>
                  <a:pt x="85" y="39"/>
                </a:lnTo>
                <a:lnTo>
                  <a:pt x="83" y="27"/>
                </a:lnTo>
                <a:lnTo>
                  <a:pt x="83" y="13"/>
                </a:lnTo>
                <a:lnTo>
                  <a:pt x="43" y="0"/>
                </a:lnTo>
                <a:lnTo>
                  <a:pt x="30" y="50"/>
                </a:lnTo>
                <a:lnTo>
                  <a:pt x="28" y="52"/>
                </a:lnTo>
                <a:lnTo>
                  <a:pt x="23" y="56"/>
                </a:lnTo>
                <a:lnTo>
                  <a:pt x="18" y="61"/>
                </a:lnTo>
                <a:lnTo>
                  <a:pt x="11" y="65"/>
                </a:lnTo>
                <a:lnTo>
                  <a:pt x="6" y="69"/>
                </a:lnTo>
                <a:lnTo>
                  <a:pt x="1" y="72"/>
                </a:lnTo>
                <a:lnTo>
                  <a:pt x="0" y="73"/>
                </a:lnTo>
                <a:lnTo>
                  <a:pt x="0" y="74"/>
                </a:lnTo>
                <a:lnTo>
                  <a:pt x="1" y="75"/>
                </a:lnTo>
                <a:lnTo>
                  <a:pt x="3" y="75"/>
                </a:lnTo>
                <a:lnTo>
                  <a:pt x="9" y="81"/>
                </a:lnTo>
                <a:lnTo>
                  <a:pt x="23" y="96"/>
                </a:lnTo>
                <a:lnTo>
                  <a:pt x="37" y="111"/>
                </a:lnTo>
                <a:lnTo>
                  <a:pt x="43" y="118"/>
                </a:lnTo>
                <a:lnTo>
                  <a:pt x="45" y="122"/>
                </a:lnTo>
                <a:lnTo>
                  <a:pt x="49" y="126"/>
                </a:lnTo>
                <a:lnTo>
                  <a:pt x="53" y="129"/>
                </a:lnTo>
                <a:lnTo>
                  <a:pt x="57" y="132"/>
                </a:lnTo>
                <a:lnTo>
                  <a:pt x="62" y="134"/>
                </a:lnTo>
                <a:lnTo>
                  <a:pt x="66" y="135"/>
                </a:lnTo>
                <a:lnTo>
                  <a:pt x="71" y="136"/>
                </a:lnTo>
                <a:lnTo>
                  <a:pt x="76" y="136"/>
                </a:lnTo>
                <a:lnTo>
                  <a:pt x="76" y="141"/>
                </a:lnTo>
                <a:lnTo>
                  <a:pt x="77" y="145"/>
                </a:lnTo>
                <a:lnTo>
                  <a:pt x="79" y="148"/>
                </a:lnTo>
                <a:lnTo>
                  <a:pt x="82" y="150"/>
                </a:lnTo>
                <a:lnTo>
                  <a:pt x="86" y="153"/>
                </a:lnTo>
                <a:lnTo>
                  <a:pt x="93" y="154"/>
                </a:lnTo>
                <a:lnTo>
                  <a:pt x="99" y="154"/>
                </a:lnTo>
                <a:lnTo>
                  <a:pt x="104" y="156"/>
                </a:lnTo>
                <a:lnTo>
                  <a:pt x="106" y="157"/>
                </a:lnTo>
                <a:lnTo>
                  <a:pt x="108" y="160"/>
                </a:lnTo>
                <a:lnTo>
                  <a:pt x="109" y="163"/>
                </a:lnTo>
                <a:lnTo>
                  <a:pt x="109" y="167"/>
                </a:lnTo>
                <a:lnTo>
                  <a:pt x="109" y="179"/>
                </a:lnTo>
                <a:lnTo>
                  <a:pt x="111" y="187"/>
                </a:lnTo>
                <a:lnTo>
                  <a:pt x="111" y="189"/>
                </a:lnTo>
                <a:lnTo>
                  <a:pt x="113" y="191"/>
                </a:lnTo>
                <a:lnTo>
                  <a:pt x="115" y="193"/>
                </a:lnTo>
                <a:lnTo>
                  <a:pt x="117" y="193"/>
                </a:lnTo>
                <a:lnTo>
                  <a:pt x="129" y="193"/>
                </a:lnTo>
                <a:lnTo>
                  <a:pt x="149" y="192"/>
                </a:lnTo>
                <a:lnTo>
                  <a:pt x="164" y="191"/>
                </a:lnTo>
                <a:lnTo>
                  <a:pt x="174" y="190"/>
                </a:lnTo>
                <a:lnTo>
                  <a:pt x="180" y="189"/>
                </a:lnTo>
                <a:lnTo>
                  <a:pt x="186" y="187"/>
                </a:lnTo>
                <a:lnTo>
                  <a:pt x="192" y="186"/>
                </a:lnTo>
                <a:lnTo>
                  <a:pt x="200" y="187"/>
                </a:lnTo>
                <a:lnTo>
                  <a:pt x="212" y="188"/>
                </a:lnTo>
                <a:lnTo>
                  <a:pt x="229" y="192"/>
                </a:lnTo>
                <a:lnTo>
                  <a:pt x="281" y="167"/>
                </a:lnTo>
                <a:lnTo>
                  <a:pt x="275" y="16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5" name="Freeform 215">
            <a:extLst>
              <a:ext uri="{FF2B5EF4-FFF2-40B4-BE49-F238E27FC236}">
                <a16:creationId xmlns:a16="http://schemas.microsoft.com/office/drawing/2014/main" id="{79F0D649-4333-405F-AFAC-CA1AB146D6DF}"/>
              </a:ext>
            </a:extLst>
          </p:cNvPr>
          <p:cNvSpPr>
            <a:spLocks/>
          </p:cNvSpPr>
          <p:nvPr>
            <p:custDataLst>
              <p:tags r:id="rId123"/>
            </p:custDataLst>
          </p:nvPr>
        </p:nvSpPr>
        <p:spPr bwMode="auto">
          <a:xfrm>
            <a:off x="2381943" y="2829487"/>
            <a:ext cx="57150" cy="58737"/>
          </a:xfrm>
          <a:custGeom>
            <a:avLst/>
            <a:gdLst>
              <a:gd name="T0" fmla="*/ 0 w 120"/>
              <a:gd name="T1" fmla="*/ 2147483646 h 56"/>
              <a:gd name="T2" fmla="*/ 2147483646 w 120"/>
              <a:gd name="T3" fmla="*/ 2147483646 h 56"/>
              <a:gd name="T4" fmla="*/ 2147483646 w 120"/>
              <a:gd name="T5" fmla="*/ 2147483646 h 56"/>
              <a:gd name="T6" fmla="*/ 2147483646 w 120"/>
              <a:gd name="T7" fmla="*/ 2147483646 h 56"/>
              <a:gd name="T8" fmla="*/ 2147483646 w 120"/>
              <a:gd name="T9" fmla="*/ 2147483646 h 56"/>
              <a:gd name="T10" fmla="*/ 2147483646 w 120"/>
              <a:gd name="T11" fmla="*/ 2147483646 h 56"/>
              <a:gd name="T12" fmla="*/ 2147483646 w 120"/>
              <a:gd name="T13" fmla="*/ 2147483646 h 56"/>
              <a:gd name="T14" fmla="*/ 2147483646 w 120"/>
              <a:gd name="T15" fmla="*/ 2147483646 h 56"/>
              <a:gd name="T16" fmla="*/ 2147483646 w 120"/>
              <a:gd name="T17" fmla="*/ 2147483646 h 56"/>
              <a:gd name="T18" fmla="*/ 2147483646 w 120"/>
              <a:gd name="T19" fmla="*/ 2147483646 h 56"/>
              <a:gd name="T20" fmla="*/ 2147483646 w 120"/>
              <a:gd name="T21" fmla="*/ 2147483646 h 56"/>
              <a:gd name="T22" fmla="*/ 2147483646 w 120"/>
              <a:gd name="T23" fmla="*/ 2147483646 h 56"/>
              <a:gd name="T24" fmla="*/ 2147483646 w 120"/>
              <a:gd name="T25" fmla="*/ 2147483646 h 56"/>
              <a:gd name="T26" fmla="*/ 2147483646 w 120"/>
              <a:gd name="T27" fmla="*/ 2147483646 h 56"/>
              <a:gd name="T28" fmla="*/ 2147483646 w 120"/>
              <a:gd name="T29" fmla="*/ 2147483646 h 56"/>
              <a:gd name="T30" fmla="*/ 2147483646 w 120"/>
              <a:gd name="T31" fmla="*/ 2147483646 h 56"/>
              <a:gd name="T32" fmla="*/ 2147483646 w 120"/>
              <a:gd name="T33" fmla="*/ 2147483646 h 56"/>
              <a:gd name="T34" fmla="*/ 2147483646 w 120"/>
              <a:gd name="T35" fmla="*/ 2147483646 h 56"/>
              <a:gd name="T36" fmla="*/ 2147483646 w 120"/>
              <a:gd name="T37" fmla="*/ 2147483646 h 56"/>
              <a:gd name="T38" fmla="*/ 2147483646 w 120"/>
              <a:gd name="T39" fmla="*/ 2147483646 h 56"/>
              <a:gd name="T40" fmla="*/ 2147483646 w 120"/>
              <a:gd name="T41" fmla="*/ 2147483646 h 56"/>
              <a:gd name="T42" fmla="*/ 2147483646 w 120"/>
              <a:gd name="T43" fmla="*/ 0 h 56"/>
              <a:gd name="T44" fmla="*/ 2147483646 w 120"/>
              <a:gd name="T45" fmla="*/ 2147483646 h 56"/>
              <a:gd name="T46" fmla="*/ 2147483646 w 120"/>
              <a:gd name="T47" fmla="*/ 2147483646 h 56"/>
              <a:gd name="T48" fmla="*/ 2147483646 w 120"/>
              <a:gd name="T49" fmla="*/ 2147483646 h 56"/>
              <a:gd name="T50" fmla="*/ 2147483646 w 120"/>
              <a:gd name="T51" fmla="*/ 2147483646 h 56"/>
              <a:gd name="T52" fmla="*/ 2147483646 w 120"/>
              <a:gd name="T53" fmla="*/ 2147483646 h 56"/>
              <a:gd name="T54" fmla="*/ 2147483646 w 120"/>
              <a:gd name="T55" fmla="*/ 2147483646 h 56"/>
              <a:gd name="T56" fmla="*/ 2147483646 w 120"/>
              <a:gd name="T57" fmla="*/ 2147483646 h 56"/>
              <a:gd name="T58" fmla="*/ 0 w 120"/>
              <a:gd name="T59" fmla="*/ 2147483646 h 5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20"/>
              <a:gd name="T91" fmla="*/ 0 h 56"/>
              <a:gd name="T92" fmla="*/ 120 w 120"/>
              <a:gd name="T93" fmla="*/ 56 h 5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20" h="56">
                <a:moveTo>
                  <a:pt x="0" y="18"/>
                </a:moveTo>
                <a:lnTo>
                  <a:pt x="4" y="26"/>
                </a:lnTo>
                <a:lnTo>
                  <a:pt x="10" y="33"/>
                </a:lnTo>
                <a:lnTo>
                  <a:pt x="15" y="37"/>
                </a:lnTo>
                <a:lnTo>
                  <a:pt x="21" y="41"/>
                </a:lnTo>
                <a:lnTo>
                  <a:pt x="27" y="44"/>
                </a:lnTo>
                <a:lnTo>
                  <a:pt x="35" y="46"/>
                </a:lnTo>
                <a:lnTo>
                  <a:pt x="43" y="48"/>
                </a:lnTo>
                <a:lnTo>
                  <a:pt x="51" y="49"/>
                </a:lnTo>
                <a:lnTo>
                  <a:pt x="67" y="50"/>
                </a:lnTo>
                <a:lnTo>
                  <a:pt x="85" y="51"/>
                </a:lnTo>
                <a:lnTo>
                  <a:pt x="102" y="52"/>
                </a:lnTo>
                <a:lnTo>
                  <a:pt x="120" y="56"/>
                </a:lnTo>
                <a:lnTo>
                  <a:pt x="120" y="37"/>
                </a:lnTo>
                <a:lnTo>
                  <a:pt x="111" y="34"/>
                </a:lnTo>
                <a:lnTo>
                  <a:pt x="102" y="30"/>
                </a:lnTo>
                <a:lnTo>
                  <a:pt x="94" y="24"/>
                </a:lnTo>
                <a:lnTo>
                  <a:pt x="88" y="18"/>
                </a:lnTo>
                <a:lnTo>
                  <a:pt x="81" y="13"/>
                </a:lnTo>
                <a:lnTo>
                  <a:pt x="75" y="7"/>
                </a:lnTo>
                <a:lnTo>
                  <a:pt x="67" y="3"/>
                </a:lnTo>
                <a:lnTo>
                  <a:pt x="60" y="0"/>
                </a:lnTo>
                <a:lnTo>
                  <a:pt x="55" y="1"/>
                </a:lnTo>
                <a:lnTo>
                  <a:pt x="48" y="3"/>
                </a:lnTo>
                <a:lnTo>
                  <a:pt x="41" y="6"/>
                </a:lnTo>
                <a:lnTo>
                  <a:pt x="33" y="9"/>
                </a:lnTo>
                <a:lnTo>
                  <a:pt x="24" y="13"/>
                </a:lnTo>
                <a:lnTo>
                  <a:pt x="16" y="15"/>
                </a:lnTo>
                <a:lnTo>
                  <a:pt x="8" y="18"/>
                </a:lnTo>
                <a:lnTo>
                  <a:pt x="0" y="18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6" name="Freeform 216">
            <a:extLst>
              <a:ext uri="{FF2B5EF4-FFF2-40B4-BE49-F238E27FC236}">
                <a16:creationId xmlns:a16="http://schemas.microsoft.com/office/drawing/2014/main" id="{0F9D5EA9-FFCE-4349-B76B-EE731DDCE9C1}"/>
              </a:ext>
            </a:extLst>
          </p:cNvPr>
          <p:cNvSpPr>
            <a:spLocks/>
          </p:cNvSpPr>
          <p:nvPr>
            <p:custDataLst>
              <p:tags r:id="rId124"/>
            </p:custDataLst>
          </p:nvPr>
        </p:nvSpPr>
        <p:spPr bwMode="auto">
          <a:xfrm>
            <a:off x="2224787" y="2692963"/>
            <a:ext cx="276225" cy="109537"/>
          </a:xfrm>
          <a:custGeom>
            <a:avLst/>
            <a:gdLst>
              <a:gd name="T0" fmla="*/ 2147483646 w 574"/>
              <a:gd name="T1" fmla="*/ 2147483646 h 204"/>
              <a:gd name="T2" fmla="*/ 2147483646 w 574"/>
              <a:gd name="T3" fmla="*/ 2147483646 h 204"/>
              <a:gd name="T4" fmla="*/ 2147483646 w 574"/>
              <a:gd name="T5" fmla="*/ 2147483646 h 204"/>
              <a:gd name="T6" fmla="*/ 2147483646 w 574"/>
              <a:gd name="T7" fmla="*/ 2147483646 h 204"/>
              <a:gd name="T8" fmla="*/ 2147483646 w 574"/>
              <a:gd name="T9" fmla="*/ 2147483646 h 204"/>
              <a:gd name="T10" fmla="*/ 2147483646 w 574"/>
              <a:gd name="T11" fmla="*/ 2147483646 h 204"/>
              <a:gd name="T12" fmla="*/ 2147483646 w 574"/>
              <a:gd name="T13" fmla="*/ 2147483646 h 204"/>
              <a:gd name="T14" fmla="*/ 0 w 574"/>
              <a:gd name="T15" fmla="*/ 2147483646 h 204"/>
              <a:gd name="T16" fmla="*/ 2147483646 w 574"/>
              <a:gd name="T17" fmla="*/ 2147483646 h 204"/>
              <a:gd name="T18" fmla="*/ 2147483646 w 574"/>
              <a:gd name="T19" fmla="*/ 2147483646 h 204"/>
              <a:gd name="T20" fmla="*/ 2147483646 w 574"/>
              <a:gd name="T21" fmla="*/ 2147483646 h 204"/>
              <a:gd name="T22" fmla="*/ 2147483646 w 574"/>
              <a:gd name="T23" fmla="*/ 2147483646 h 204"/>
              <a:gd name="T24" fmla="*/ 2147483646 w 574"/>
              <a:gd name="T25" fmla="*/ 2147483646 h 204"/>
              <a:gd name="T26" fmla="*/ 2147483646 w 574"/>
              <a:gd name="T27" fmla="*/ 2147483646 h 204"/>
              <a:gd name="T28" fmla="*/ 2147483646 w 574"/>
              <a:gd name="T29" fmla="*/ 2147483646 h 204"/>
              <a:gd name="T30" fmla="*/ 2147483646 w 574"/>
              <a:gd name="T31" fmla="*/ 2147483646 h 204"/>
              <a:gd name="T32" fmla="*/ 2147483646 w 574"/>
              <a:gd name="T33" fmla="*/ 2147483646 h 204"/>
              <a:gd name="T34" fmla="*/ 2147483646 w 574"/>
              <a:gd name="T35" fmla="*/ 2147483646 h 204"/>
              <a:gd name="T36" fmla="*/ 2147483646 w 574"/>
              <a:gd name="T37" fmla="*/ 2147483646 h 204"/>
              <a:gd name="T38" fmla="*/ 2147483646 w 574"/>
              <a:gd name="T39" fmla="*/ 2147483646 h 204"/>
              <a:gd name="T40" fmla="*/ 2147483646 w 574"/>
              <a:gd name="T41" fmla="*/ 2147483646 h 204"/>
              <a:gd name="T42" fmla="*/ 2147483646 w 574"/>
              <a:gd name="T43" fmla="*/ 2147483646 h 204"/>
              <a:gd name="T44" fmla="*/ 2147483646 w 574"/>
              <a:gd name="T45" fmla="*/ 2147483646 h 204"/>
              <a:gd name="T46" fmla="*/ 2147483646 w 574"/>
              <a:gd name="T47" fmla="*/ 2147483646 h 204"/>
              <a:gd name="T48" fmla="*/ 2147483646 w 574"/>
              <a:gd name="T49" fmla="*/ 2147483646 h 204"/>
              <a:gd name="T50" fmla="*/ 2147483646 w 574"/>
              <a:gd name="T51" fmla="*/ 2147483646 h 204"/>
              <a:gd name="T52" fmla="*/ 2147483646 w 574"/>
              <a:gd name="T53" fmla="*/ 2147483646 h 204"/>
              <a:gd name="T54" fmla="*/ 2147483646 w 574"/>
              <a:gd name="T55" fmla="*/ 2147483646 h 204"/>
              <a:gd name="T56" fmla="*/ 2147483646 w 574"/>
              <a:gd name="T57" fmla="*/ 2147483646 h 204"/>
              <a:gd name="T58" fmla="*/ 2147483646 w 574"/>
              <a:gd name="T59" fmla="*/ 2147483646 h 204"/>
              <a:gd name="T60" fmla="*/ 2147483646 w 574"/>
              <a:gd name="T61" fmla="*/ 2147483646 h 204"/>
              <a:gd name="T62" fmla="*/ 2147483646 w 574"/>
              <a:gd name="T63" fmla="*/ 2147483646 h 204"/>
              <a:gd name="T64" fmla="*/ 2147483646 w 574"/>
              <a:gd name="T65" fmla="*/ 2147483646 h 204"/>
              <a:gd name="T66" fmla="*/ 2147483646 w 574"/>
              <a:gd name="T67" fmla="*/ 2147483646 h 204"/>
              <a:gd name="T68" fmla="*/ 2147483646 w 574"/>
              <a:gd name="T69" fmla="*/ 2147483646 h 204"/>
              <a:gd name="T70" fmla="*/ 2147483646 w 574"/>
              <a:gd name="T71" fmla="*/ 2147483646 h 204"/>
              <a:gd name="T72" fmla="*/ 2147483646 w 574"/>
              <a:gd name="T73" fmla="*/ 2147483646 h 204"/>
              <a:gd name="T74" fmla="*/ 2147483646 w 574"/>
              <a:gd name="T75" fmla="*/ 2147483646 h 204"/>
              <a:gd name="T76" fmla="*/ 2147483646 w 574"/>
              <a:gd name="T77" fmla="*/ 2147483646 h 204"/>
              <a:gd name="T78" fmla="*/ 2147483646 w 574"/>
              <a:gd name="T79" fmla="*/ 2147483646 h 204"/>
              <a:gd name="T80" fmla="*/ 2147483646 w 574"/>
              <a:gd name="T81" fmla="*/ 2147483646 h 204"/>
              <a:gd name="T82" fmla="*/ 2147483646 w 574"/>
              <a:gd name="T83" fmla="*/ 2147483646 h 204"/>
              <a:gd name="T84" fmla="*/ 2147483646 w 574"/>
              <a:gd name="T85" fmla="*/ 2147483646 h 204"/>
              <a:gd name="T86" fmla="*/ 2147483646 w 574"/>
              <a:gd name="T87" fmla="*/ 2147483646 h 204"/>
              <a:gd name="T88" fmla="*/ 2147483646 w 574"/>
              <a:gd name="T89" fmla="*/ 2147483646 h 204"/>
              <a:gd name="T90" fmla="*/ 2147483646 w 574"/>
              <a:gd name="T91" fmla="*/ 2147483646 h 204"/>
              <a:gd name="T92" fmla="*/ 2147483646 w 574"/>
              <a:gd name="T93" fmla="*/ 2147483646 h 204"/>
              <a:gd name="T94" fmla="*/ 2147483646 w 574"/>
              <a:gd name="T95" fmla="*/ 2147483646 h 204"/>
              <a:gd name="T96" fmla="*/ 2147483646 w 574"/>
              <a:gd name="T97" fmla="*/ 2147483646 h 204"/>
              <a:gd name="T98" fmla="*/ 2147483646 w 574"/>
              <a:gd name="T99" fmla="*/ 2147483646 h 204"/>
              <a:gd name="T100" fmla="*/ 2147483646 w 574"/>
              <a:gd name="T101" fmla="*/ 2147483646 h 204"/>
              <a:gd name="T102" fmla="*/ 2147483646 w 574"/>
              <a:gd name="T103" fmla="*/ 2147483646 h 204"/>
              <a:gd name="T104" fmla="*/ 2147483646 w 574"/>
              <a:gd name="T105" fmla="*/ 0 h 20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74"/>
              <a:gd name="T160" fmla="*/ 0 h 204"/>
              <a:gd name="T161" fmla="*/ 574 w 574"/>
              <a:gd name="T162" fmla="*/ 204 h 20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74" h="204">
                <a:moveTo>
                  <a:pt x="142" y="0"/>
                </a:moveTo>
                <a:lnTo>
                  <a:pt x="127" y="1"/>
                </a:lnTo>
                <a:lnTo>
                  <a:pt x="111" y="3"/>
                </a:lnTo>
                <a:lnTo>
                  <a:pt x="95" y="6"/>
                </a:lnTo>
                <a:lnTo>
                  <a:pt x="80" y="11"/>
                </a:lnTo>
                <a:lnTo>
                  <a:pt x="66" y="16"/>
                </a:lnTo>
                <a:lnTo>
                  <a:pt x="52" y="21"/>
                </a:lnTo>
                <a:lnTo>
                  <a:pt x="43" y="26"/>
                </a:lnTo>
                <a:lnTo>
                  <a:pt x="36" y="31"/>
                </a:lnTo>
                <a:lnTo>
                  <a:pt x="30" y="35"/>
                </a:lnTo>
                <a:lnTo>
                  <a:pt x="24" y="42"/>
                </a:lnTo>
                <a:lnTo>
                  <a:pt x="16" y="51"/>
                </a:lnTo>
                <a:lnTo>
                  <a:pt x="10" y="61"/>
                </a:lnTo>
                <a:lnTo>
                  <a:pt x="4" y="71"/>
                </a:lnTo>
                <a:lnTo>
                  <a:pt x="1" y="79"/>
                </a:lnTo>
                <a:lnTo>
                  <a:pt x="0" y="82"/>
                </a:lnTo>
                <a:lnTo>
                  <a:pt x="0" y="85"/>
                </a:lnTo>
                <a:lnTo>
                  <a:pt x="1" y="86"/>
                </a:lnTo>
                <a:lnTo>
                  <a:pt x="3" y="87"/>
                </a:lnTo>
                <a:lnTo>
                  <a:pt x="13" y="86"/>
                </a:lnTo>
                <a:lnTo>
                  <a:pt x="22" y="85"/>
                </a:lnTo>
                <a:lnTo>
                  <a:pt x="29" y="83"/>
                </a:lnTo>
                <a:lnTo>
                  <a:pt x="38" y="81"/>
                </a:lnTo>
                <a:lnTo>
                  <a:pt x="52" y="75"/>
                </a:lnTo>
                <a:lnTo>
                  <a:pt x="66" y="66"/>
                </a:lnTo>
                <a:lnTo>
                  <a:pt x="80" y="58"/>
                </a:lnTo>
                <a:lnTo>
                  <a:pt x="94" y="50"/>
                </a:lnTo>
                <a:lnTo>
                  <a:pt x="102" y="46"/>
                </a:lnTo>
                <a:lnTo>
                  <a:pt x="111" y="43"/>
                </a:lnTo>
                <a:lnTo>
                  <a:pt x="119" y="40"/>
                </a:lnTo>
                <a:lnTo>
                  <a:pt x="129" y="37"/>
                </a:lnTo>
                <a:lnTo>
                  <a:pt x="175" y="37"/>
                </a:lnTo>
                <a:lnTo>
                  <a:pt x="175" y="43"/>
                </a:lnTo>
                <a:lnTo>
                  <a:pt x="176" y="48"/>
                </a:lnTo>
                <a:lnTo>
                  <a:pt x="178" y="52"/>
                </a:lnTo>
                <a:lnTo>
                  <a:pt x="180" y="55"/>
                </a:lnTo>
                <a:lnTo>
                  <a:pt x="181" y="58"/>
                </a:lnTo>
                <a:lnTo>
                  <a:pt x="184" y="59"/>
                </a:lnTo>
                <a:lnTo>
                  <a:pt x="186" y="60"/>
                </a:lnTo>
                <a:lnTo>
                  <a:pt x="190" y="61"/>
                </a:lnTo>
                <a:lnTo>
                  <a:pt x="206" y="60"/>
                </a:lnTo>
                <a:lnTo>
                  <a:pt x="229" y="61"/>
                </a:lnTo>
                <a:lnTo>
                  <a:pt x="250" y="69"/>
                </a:lnTo>
                <a:lnTo>
                  <a:pt x="269" y="78"/>
                </a:lnTo>
                <a:lnTo>
                  <a:pt x="285" y="86"/>
                </a:lnTo>
                <a:lnTo>
                  <a:pt x="302" y="95"/>
                </a:lnTo>
                <a:lnTo>
                  <a:pt x="318" y="103"/>
                </a:lnTo>
                <a:lnTo>
                  <a:pt x="336" y="111"/>
                </a:lnTo>
                <a:lnTo>
                  <a:pt x="354" y="118"/>
                </a:lnTo>
                <a:lnTo>
                  <a:pt x="375" y="123"/>
                </a:lnTo>
                <a:lnTo>
                  <a:pt x="375" y="129"/>
                </a:lnTo>
                <a:lnTo>
                  <a:pt x="376" y="134"/>
                </a:lnTo>
                <a:lnTo>
                  <a:pt x="379" y="138"/>
                </a:lnTo>
                <a:lnTo>
                  <a:pt x="382" y="142"/>
                </a:lnTo>
                <a:lnTo>
                  <a:pt x="388" y="147"/>
                </a:lnTo>
                <a:lnTo>
                  <a:pt x="396" y="152"/>
                </a:lnTo>
                <a:lnTo>
                  <a:pt x="415" y="159"/>
                </a:lnTo>
                <a:lnTo>
                  <a:pt x="428" y="166"/>
                </a:lnTo>
                <a:lnTo>
                  <a:pt x="417" y="176"/>
                </a:lnTo>
                <a:lnTo>
                  <a:pt x="402" y="191"/>
                </a:lnTo>
                <a:lnTo>
                  <a:pt x="404" y="195"/>
                </a:lnTo>
                <a:lnTo>
                  <a:pt x="407" y="197"/>
                </a:lnTo>
                <a:lnTo>
                  <a:pt x="410" y="199"/>
                </a:lnTo>
                <a:lnTo>
                  <a:pt x="414" y="201"/>
                </a:lnTo>
                <a:lnTo>
                  <a:pt x="421" y="203"/>
                </a:lnTo>
                <a:lnTo>
                  <a:pt x="429" y="204"/>
                </a:lnTo>
                <a:lnTo>
                  <a:pt x="445" y="204"/>
                </a:lnTo>
                <a:lnTo>
                  <a:pt x="461" y="204"/>
                </a:lnTo>
                <a:lnTo>
                  <a:pt x="554" y="191"/>
                </a:lnTo>
                <a:lnTo>
                  <a:pt x="555" y="189"/>
                </a:lnTo>
                <a:lnTo>
                  <a:pt x="556" y="186"/>
                </a:lnTo>
                <a:lnTo>
                  <a:pt x="559" y="183"/>
                </a:lnTo>
                <a:lnTo>
                  <a:pt x="562" y="179"/>
                </a:lnTo>
                <a:lnTo>
                  <a:pt x="565" y="177"/>
                </a:lnTo>
                <a:lnTo>
                  <a:pt x="568" y="174"/>
                </a:lnTo>
                <a:lnTo>
                  <a:pt x="572" y="173"/>
                </a:lnTo>
                <a:lnTo>
                  <a:pt x="574" y="172"/>
                </a:lnTo>
                <a:lnTo>
                  <a:pt x="574" y="161"/>
                </a:lnTo>
                <a:lnTo>
                  <a:pt x="574" y="154"/>
                </a:lnTo>
                <a:lnTo>
                  <a:pt x="561" y="153"/>
                </a:lnTo>
                <a:lnTo>
                  <a:pt x="546" y="151"/>
                </a:lnTo>
                <a:lnTo>
                  <a:pt x="532" y="148"/>
                </a:lnTo>
                <a:lnTo>
                  <a:pt x="518" y="143"/>
                </a:lnTo>
                <a:lnTo>
                  <a:pt x="504" y="138"/>
                </a:lnTo>
                <a:lnTo>
                  <a:pt x="489" y="132"/>
                </a:lnTo>
                <a:lnTo>
                  <a:pt x="475" y="124"/>
                </a:lnTo>
                <a:lnTo>
                  <a:pt x="461" y="116"/>
                </a:lnTo>
                <a:lnTo>
                  <a:pt x="433" y="100"/>
                </a:lnTo>
                <a:lnTo>
                  <a:pt x="407" y="84"/>
                </a:lnTo>
                <a:lnTo>
                  <a:pt x="383" y="68"/>
                </a:lnTo>
                <a:lnTo>
                  <a:pt x="362" y="55"/>
                </a:lnTo>
                <a:lnTo>
                  <a:pt x="358" y="54"/>
                </a:lnTo>
                <a:lnTo>
                  <a:pt x="353" y="52"/>
                </a:lnTo>
                <a:lnTo>
                  <a:pt x="348" y="52"/>
                </a:lnTo>
                <a:lnTo>
                  <a:pt x="342" y="52"/>
                </a:lnTo>
                <a:lnTo>
                  <a:pt x="330" y="52"/>
                </a:lnTo>
                <a:lnTo>
                  <a:pt x="318" y="52"/>
                </a:lnTo>
                <a:lnTo>
                  <a:pt x="312" y="51"/>
                </a:lnTo>
                <a:lnTo>
                  <a:pt x="306" y="50"/>
                </a:lnTo>
                <a:lnTo>
                  <a:pt x="302" y="49"/>
                </a:lnTo>
                <a:lnTo>
                  <a:pt x="297" y="46"/>
                </a:lnTo>
                <a:lnTo>
                  <a:pt x="294" y="43"/>
                </a:lnTo>
                <a:lnTo>
                  <a:pt x="291" y="38"/>
                </a:lnTo>
                <a:lnTo>
                  <a:pt x="290" y="32"/>
                </a:lnTo>
                <a:lnTo>
                  <a:pt x="288" y="25"/>
                </a:lnTo>
                <a:lnTo>
                  <a:pt x="142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7" name="Freeform 217">
            <a:extLst>
              <a:ext uri="{FF2B5EF4-FFF2-40B4-BE49-F238E27FC236}">
                <a16:creationId xmlns:a16="http://schemas.microsoft.com/office/drawing/2014/main" id="{34CAA79F-C2A0-4780-9878-A532FE642B02}"/>
              </a:ext>
            </a:extLst>
          </p:cNvPr>
          <p:cNvSpPr>
            <a:spLocks/>
          </p:cNvSpPr>
          <p:nvPr>
            <p:custDataLst>
              <p:tags r:id="rId125"/>
            </p:custDataLst>
          </p:nvPr>
        </p:nvSpPr>
        <p:spPr bwMode="auto">
          <a:xfrm>
            <a:off x="2559750" y="2796149"/>
            <a:ext cx="96837" cy="68263"/>
          </a:xfrm>
          <a:custGeom>
            <a:avLst/>
            <a:gdLst>
              <a:gd name="T0" fmla="*/ 2147483646 w 207"/>
              <a:gd name="T1" fmla="*/ 2147483646 h 129"/>
              <a:gd name="T2" fmla="*/ 2147483646 w 207"/>
              <a:gd name="T3" fmla="*/ 2147483646 h 129"/>
              <a:gd name="T4" fmla="*/ 2147483646 w 207"/>
              <a:gd name="T5" fmla="*/ 2147483646 h 129"/>
              <a:gd name="T6" fmla="*/ 2147483646 w 207"/>
              <a:gd name="T7" fmla="*/ 2147483646 h 129"/>
              <a:gd name="T8" fmla="*/ 2147483646 w 207"/>
              <a:gd name="T9" fmla="*/ 2147483646 h 129"/>
              <a:gd name="T10" fmla="*/ 2147483646 w 207"/>
              <a:gd name="T11" fmla="*/ 2147483646 h 129"/>
              <a:gd name="T12" fmla="*/ 2147483646 w 207"/>
              <a:gd name="T13" fmla="*/ 2147483646 h 129"/>
              <a:gd name="T14" fmla="*/ 2147483646 w 207"/>
              <a:gd name="T15" fmla="*/ 2147483646 h 129"/>
              <a:gd name="T16" fmla="*/ 2147483646 w 207"/>
              <a:gd name="T17" fmla="*/ 2147483646 h 129"/>
              <a:gd name="T18" fmla="*/ 2147483646 w 207"/>
              <a:gd name="T19" fmla="*/ 2147483646 h 129"/>
              <a:gd name="T20" fmla="*/ 2147483646 w 207"/>
              <a:gd name="T21" fmla="*/ 2147483646 h 129"/>
              <a:gd name="T22" fmla="*/ 2147483646 w 207"/>
              <a:gd name="T23" fmla="*/ 2147483646 h 129"/>
              <a:gd name="T24" fmla="*/ 2147483646 w 207"/>
              <a:gd name="T25" fmla="*/ 2147483646 h 129"/>
              <a:gd name="T26" fmla="*/ 2147483646 w 207"/>
              <a:gd name="T27" fmla="*/ 2147483646 h 129"/>
              <a:gd name="T28" fmla="*/ 2147483646 w 207"/>
              <a:gd name="T29" fmla="*/ 2147483646 h 129"/>
              <a:gd name="T30" fmla="*/ 2147483646 w 207"/>
              <a:gd name="T31" fmla="*/ 2147483646 h 129"/>
              <a:gd name="T32" fmla="*/ 2147483646 w 207"/>
              <a:gd name="T33" fmla="*/ 2147483646 h 129"/>
              <a:gd name="T34" fmla="*/ 2147483646 w 207"/>
              <a:gd name="T35" fmla="*/ 2147483646 h 129"/>
              <a:gd name="T36" fmla="*/ 2147483646 w 207"/>
              <a:gd name="T37" fmla="*/ 2147483646 h 129"/>
              <a:gd name="T38" fmla="*/ 2147483646 w 207"/>
              <a:gd name="T39" fmla="*/ 2147483646 h 129"/>
              <a:gd name="T40" fmla="*/ 2147483646 w 207"/>
              <a:gd name="T41" fmla="*/ 2147483646 h 129"/>
              <a:gd name="T42" fmla="*/ 2147483646 w 207"/>
              <a:gd name="T43" fmla="*/ 2147483646 h 129"/>
              <a:gd name="T44" fmla="*/ 2147483646 w 207"/>
              <a:gd name="T45" fmla="*/ 0 h 129"/>
              <a:gd name="T46" fmla="*/ 0 w 207"/>
              <a:gd name="T47" fmla="*/ 0 h 129"/>
              <a:gd name="T48" fmla="*/ 2147483646 w 207"/>
              <a:gd name="T49" fmla="*/ 2147483646 h 129"/>
              <a:gd name="T50" fmla="*/ 2147483646 w 207"/>
              <a:gd name="T51" fmla="*/ 2147483646 h 129"/>
              <a:gd name="T52" fmla="*/ 2147483646 w 207"/>
              <a:gd name="T53" fmla="*/ 2147483646 h 129"/>
              <a:gd name="T54" fmla="*/ 2147483646 w 207"/>
              <a:gd name="T55" fmla="*/ 2147483646 h 129"/>
              <a:gd name="T56" fmla="*/ 2147483646 w 207"/>
              <a:gd name="T57" fmla="*/ 2147483646 h 129"/>
              <a:gd name="T58" fmla="*/ 2147483646 w 207"/>
              <a:gd name="T59" fmla="*/ 2147483646 h 129"/>
              <a:gd name="T60" fmla="*/ 2147483646 w 207"/>
              <a:gd name="T61" fmla="*/ 2147483646 h 129"/>
              <a:gd name="T62" fmla="*/ 2147483646 w 207"/>
              <a:gd name="T63" fmla="*/ 2147483646 h 129"/>
              <a:gd name="T64" fmla="*/ 2147483646 w 207"/>
              <a:gd name="T65" fmla="*/ 2147483646 h 129"/>
              <a:gd name="T66" fmla="*/ 2147483646 w 207"/>
              <a:gd name="T67" fmla="*/ 2147483646 h 129"/>
              <a:gd name="T68" fmla="*/ 2147483646 w 207"/>
              <a:gd name="T69" fmla="*/ 2147483646 h 129"/>
              <a:gd name="T70" fmla="*/ 2147483646 w 207"/>
              <a:gd name="T71" fmla="*/ 2147483646 h 129"/>
              <a:gd name="T72" fmla="*/ 0 w 207"/>
              <a:gd name="T73" fmla="*/ 2147483646 h 129"/>
              <a:gd name="T74" fmla="*/ 2147483646 w 207"/>
              <a:gd name="T75" fmla="*/ 2147483646 h 129"/>
              <a:gd name="T76" fmla="*/ 2147483646 w 207"/>
              <a:gd name="T77" fmla="*/ 2147483646 h 129"/>
              <a:gd name="T78" fmla="*/ 2147483646 w 207"/>
              <a:gd name="T79" fmla="*/ 2147483646 h 129"/>
              <a:gd name="T80" fmla="*/ 2147483646 w 207"/>
              <a:gd name="T81" fmla="*/ 2147483646 h 129"/>
              <a:gd name="T82" fmla="*/ 2147483646 w 207"/>
              <a:gd name="T83" fmla="*/ 2147483646 h 129"/>
              <a:gd name="T84" fmla="*/ 2147483646 w 207"/>
              <a:gd name="T85" fmla="*/ 2147483646 h 12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07"/>
              <a:gd name="T130" fmla="*/ 0 h 129"/>
              <a:gd name="T131" fmla="*/ 207 w 207"/>
              <a:gd name="T132" fmla="*/ 129 h 12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07" h="129">
                <a:moveTo>
                  <a:pt x="41" y="129"/>
                </a:moveTo>
                <a:lnTo>
                  <a:pt x="50" y="121"/>
                </a:lnTo>
                <a:lnTo>
                  <a:pt x="60" y="115"/>
                </a:lnTo>
                <a:lnTo>
                  <a:pt x="70" y="110"/>
                </a:lnTo>
                <a:lnTo>
                  <a:pt x="81" y="105"/>
                </a:lnTo>
                <a:lnTo>
                  <a:pt x="105" y="99"/>
                </a:lnTo>
                <a:lnTo>
                  <a:pt x="129" y="92"/>
                </a:lnTo>
                <a:lnTo>
                  <a:pt x="152" y="87"/>
                </a:lnTo>
                <a:lnTo>
                  <a:pt x="173" y="81"/>
                </a:lnTo>
                <a:lnTo>
                  <a:pt x="182" y="77"/>
                </a:lnTo>
                <a:lnTo>
                  <a:pt x="191" y="73"/>
                </a:lnTo>
                <a:lnTo>
                  <a:pt x="200" y="67"/>
                </a:lnTo>
                <a:lnTo>
                  <a:pt x="207" y="61"/>
                </a:lnTo>
                <a:lnTo>
                  <a:pt x="198" y="54"/>
                </a:lnTo>
                <a:lnTo>
                  <a:pt x="188" y="47"/>
                </a:lnTo>
                <a:lnTo>
                  <a:pt x="179" y="42"/>
                </a:lnTo>
                <a:lnTo>
                  <a:pt x="169" y="36"/>
                </a:lnTo>
                <a:lnTo>
                  <a:pt x="150" y="29"/>
                </a:lnTo>
                <a:lnTo>
                  <a:pt x="129" y="23"/>
                </a:lnTo>
                <a:lnTo>
                  <a:pt x="107" y="18"/>
                </a:lnTo>
                <a:lnTo>
                  <a:pt x="85" y="13"/>
                </a:lnTo>
                <a:lnTo>
                  <a:pt x="63" y="7"/>
                </a:lnTo>
                <a:lnTo>
                  <a:pt x="41" y="0"/>
                </a:lnTo>
                <a:lnTo>
                  <a:pt x="0" y="0"/>
                </a:lnTo>
                <a:lnTo>
                  <a:pt x="1" y="6"/>
                </a:lnTo>
                <a:lnTo>
                  <a:pt x="2" y="13"/>
                </a:lnTo>
                <a:lnTo>
                  <a:pt x="4" y="19"/>
                </a:lnTo>
                <a:lnTo>
                  <a:pt x="6" y="25"/>
                </a:lnTo>
                <a:lnTo>
                  <a:pt x="10" y="35"/>
                </a:lnTo>
                <a:lnTo>
                  <a:pt x="13" y="46"/>
                </a:lnTo>
                <a:lnTo>
                  <a:pt x="17" y="54"/>
                </a:lnTo>
                <a:lnTo>
                  <a:pt x="18" y="62"/>
                </a:lnTo>
                <a:lnTo>
                  <a:pt x="17" y="65"/>
                </a:lnTo>
                <a:lnTo>
                  <a:pt x="14" y="68"/>
                </a:lnTo>
                <a:lnTo>
                  <a:pt x="11" y="71"/>
                </a:lnTo>
                <a:lnTo>
                  <a:pt x="7" y="73"/>
                </a:lnTo>
                <a:lnTo>
                  <a:pt x="0" y="104"/>
                </a:lnTo>
                <a:lnTo>
                  <a:pt x="4" y="106"/>
                </a:lnTo>
                <a:lnTo>
                  <a:pt x="13" y="110"/>
                </a:lnTo>
                <a:lnTo>
                  <a:pt x="19" y="113"/>
                </a:lnTo>
                <a:lnTo>
                  <a:pt x="25" y="117"/>
                </a:lnTo>
                <a:lnTo>
                  <a:pt x="33" y="122"/>
                </a:lnTo>
                <a:lnTo>
                  <a:pt x="41" y="129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8" name="Freeform 218">
            <a:extLst>
              <a:ext uri="{FF2B5EF4-FFF2-40B4-BE49-F238E27FC236}">
                <a16:creationId xmlns:a16="http://schemas.microsoft.com/office/drawing/2014/main" id="{E89055B3-CB8A-4294-ACCA-107D32D43093}"/>
              </a:ext>
            </a:extLst>
          </p:cNvPr>
          <p:cNvSpPr>
            <a:spLocks/>
          </p:cNvSpPr>
          <p:nvPr>
            <p:custDataLst>
              <p:tags r:id="rId126"/>
            </p:custDataLst>
          </p:nvPr>
        </p:nvSpPr>
        <p:spPr bwMode="auto">
          <a:xfrm>
            <a:off x="2086668" y="2854888"/>
            <a:ext cx="36512" cy="84137"/>
          </a:xfrm>
          <a:custGeom>
            <a:avLst/>
            <a:gdLst>
              <a:gd name="T0" fmla="*/ 2147483646 w 72"/>
              <a:gd name="T1" fmla="*/ 0 h 154"/>
              <a:gd name="T2" fmla="*/ 2147483646 w 72"/>
              <a:gd name="T3" fmla="*/ 2147483646 h 154"/>
              <a:gd name="T4" fmla="*/ 2147483646 w 72"/>
              <a:gd name="T5" fmla="*/ 2147483646 h 154"/>
              <a:gd name="T6" fmla="*/ 2147483646 w 72"/>
              <a:gd name="T7" fmla="*/ 2147483646 h 154"/>
              <a:gd name="T8" fmla="*/ 2147483646 w 72"/>
              <a:gd name="T9" fmla="*/ 2147483646 h 154"/>
              <a:gd name="T10" fmla="*/ 2147483646 w 72"/>
              <a:gd name="T11" fmla="*/ 2147483646 h 154"/>
              <a:gd name="T12" fmla="*/ 2147483646 w 72"/>
              <a:gd name="T13" fmla="*/ 2147483646 h 154"/>
              <a:gd name="T14" fmla="*/ 2147483646 w 72"/>
              <a:gd name="T15" fmla="*/ 2147483646 h 154"/>
              <a:gd name="T16" fmla="*/ 2147483646 w 72"/>
              <a:gd name="T17" fmla="*/ 2147483646 h 154"/>
              <a:gd name="T18" fmla="*/ 2147483646 w 72"/>
              <a:gd name="T19" fmla="*/ 2147483646 h 154"/>
              <a:gd name="T20" fmla="*/ 2147483646 w 72"/>
              <a:gd name="T21" fmla="*/ 2147483646 h 154"/>
              <a:gd name="T22" fmla="*/ 2147483646 w 72"/>
              <a:gd name="T23" fmla="*/ 2147483646 h 154"/>
              <a:gd name="T24" fmla="*/ 2147483646 w 72"/>
              <a:gd name="T25" fmla="*/ 2147483646 h 154"/>
              <a:gd name="T26" fmla="*/ 2147483646 w 72"/>
              <a:gd name="T27" fmla="*/ 2147483646 h 154"/>
              <a:gd name="T28" fmla="*/ 2147483646 w 72"/>
              <a:gd name="T29" fmla="*/ 2147483646 h 154"/>
              <a:gd name="T30" fmla="*/ 2147483646 w 72"/>
              <a:gd name="T31" fmla="*/ 2147483646 h 154"/>
              <a:gd name="T32" fmla="*/ 2147483646 w 72"/>
              <a:gd name="T33" fmla="*/ 2147483646 h 154"/>
              <a:gd name="T34" fmla="*/ 2147483646 w 72"/>
              <a:gd name="T35" fmla="*/ 2147483646 h 154"/>
              <a:gd name="T36" fmla="*/ 2147483646 w 72"/>
              <a:gd name="T37" fmla="*/ 2147483646 h 154"/>
              <a:gd name="T38" fmla="*/ 2147483646 w 72"/>
              <a:gd name="T39" fmla="*/ 2147483646 h 154"/>
              <a:gd name="T40" fmla="*/ 2147483646 w 72"/>
              <a:gd name="T41" fmla="*/ 2147483646 h 154"/>
              <a:gd name="T42" fmla="*/ 0 w 72"/>
              <a:gd name="T43" fmla="*/ 2147483646 h 154"/>
              <a:gd name="T44" fmla="*/ 2147483646 w 72"/>
              <a:gd name="T45" fmla="*/ 2147483646 h 154"/>
              <a:gd name="T46" fmla="*/ 2147483646 w 72"/>
              <a:gd name="T47" fmla="*/ 2147483646 h 154"/>
              <a:gd name="T48" fmla="*/ 2147483646 w 72"/>
              <a:gd name="T49" fmla="*/ 2147483646 h 154"/>
              <a:gd name="T50" fmla="*/ 2147483646 w 72"/>
              <a:gd name="T51" fmla="*/ 2147483646 h 154"/>
              <a:gd name="T52" fmla="*/ 2147483646 w 72"/>
              <a:gd name="T53" fmla="*/ 2147483646 h 154"/>
              <a:gd name="T54" fmla="*/ 2147483646 w 72"/>
              <a:gd name="T55" fmla="*/ 2147483646 h 154"/>
              <a:gd name="T56" fmla="*/ 2147483646 w 72"/>
              <a:gd name="T57" fmla="*/ 0 h 154"/>
              <a:gd name="T58" fmla="*/ 2147483646 w 72"/>
              <a:gd name="T59" fmla="*/ 0 h 154"/>
              <a:gd name="T60" fmla="*/ 2147483646 w 72"/>
              <a:gd name="T61" fmla="*/ 0 h 154"/>
              <a:gd name="T62" fmla="*/ 2147483646 w 72"/>
              <a:gd name="T63" fmla="*/ 0 h 154"/>
              <a:gd name="T64" fmla="*/ 2147483646 w 72"/>
              <a:gd name="T65" fmla="*/ 0 h 15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2"/>
              <a:gd name="T100" fmla="*/ 0 h 154"/>
              <a:gd name="T101" fmla="*/ 72 w 72"/>
              <a:gd name="T102" fmla="*/ 154 h 15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2" h="154">
                <a:moveTo>
                  <a:pt x="72" y="0"/>
                </a:moveTo>
                <a:lnTo>
                  <a:pt x="69" y="4"/>
                </a:lnTo>
                <a:lnTo>
                  <a:pt x="67" y="9"/>
                </a:lnTo>
                <a:lnTo>
                  <a:pt x="66" y="13"/>
                </a:lnTo>
                <a:lnTo>
                  <a:pt x="66" y="18"/>
                </a:lnTo>
                <a:lnTo>
                  <a:pt x="66" y="27"/>
                </a:lnTo>
                <a:lnTo>
                  <a:pt x="66" y="37"/>
                </a:lnTo>
                <a:lnTo>
                  <a:pt x="69" y="43"/>
                </a:lnTo>
                <a:lnTo>
                  <a:pt x="71" y="50"/>
                </a:lnTo>
                <a:lnTo>
                  <a:pt x="71" y="57"/>
                </a:lnTo>
                <a:lnTo>
                  <a:pt x="71" y="65"/>
                </a:lnTo>
                <a:lnTo>
                  <a:pt x="69" y="73"/>
                </a:lnTo>
                <a:lnTo>
                  <a:pt x="67" y="82"/>
                </a:lnTo>
                <a:lnTo>
                  <a:pt x="65" y="91"/>
                </a:lnTo>
                <a:lnTo>
                  <a:pt x="61" y="100"/>
                </a:lnTo>
                <a:lnTo>
                  <a:pt x="53" y="116"/>
                </a:lnTo>
                <a:lnTo>
                  <a:pt x="44" y="131"/>
                </a:lnTo>
                <a:lnTo>
                  <a:pt x="34" y="144"/>
                </a:lnTo>
                <a:lnTo>
                  <a:pt x="26" y="154"/>
                </a:lnTo>
                <a:lnTo>
                  <a:pt x="26" y="141"/>
                </a:lnTo>
                <a:lnTo>
                  <a:pt x="15" y="144"/>
                </a:lnTo>
                <a:lnTo>
                  <a:pt x="0" y="148"/>
                </a:lnTo>
                <a:lnTo>
                  <a:pt x="3" y="129"/>
                </a:lnTo>
                <a:lnTo>
                  <a:pt x="8" y="105"/>
                </a:lnTo>
                <a:lnTo>
                  <a:pt x="9" y="92"/>
                </a:lnTo>
                <a:lnTo>
                  <a:pt x="12" y="77"/>
                </a:lnTo>
                <a:lnTo>
                  <a:pt x="15" y="63"/>
                </a:lnTo>
                <a:lnTo>
                  <a:pt x="20" y="49"/>
                </a:lnTo>
                <a:lnTo>
                  <a:pt x="20" y="0"/>
                </a:lnTo>
                <a:lnTo>
                  <a:pt x="25" y="0"/>
                </a:lnTo>
                <a:lnTo>
                  <a:pt x="38" y="0"/>
                </a:lnTo>
                <a:lnTo>
                  <a:pt x="56" y="0"/>
                </a:lnTo>
                <a:lnTo>
                  <a:pt x="72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9" name="Freeform 219">
            <a:extLst>
              <a:ext uri="{FF2B5EF4-FFF2-40B4-BE49-F238E27FC236}">
                <a16:creationId xmlns:a16="http://schemas.microsoft.com/office/drawing/2014/main" id="{82BFEDC9-1D09-407A-874B-C41803FAA197}"/>
              </a:ext>
            </a:extLst>
          </p:cNvPr>
          <p:cNvSpPr>
            <a:spLocks/>
          </p:cNvSpPr>
          <p:nvPr>
            <p:custDataLst>
              <p:tags r:id="rId127"/>
            </p:custDataLst>
          </p:nvPr>
        </p:nvSpPr>
        <p:spPr bwMode="auto">
          <a:xfrm>
            <a:off x="1999355" y="2854881"/>
            <a:ext cx="103188" cy="146050"/>
          </a:xfrm>
          <a:custGeom>
            <a:avLst/>
            <a:gdLst>
              <a:gd name="T0" fmla="*/ 2147483646 w 214"/>
              <a:gd name="T1" fmla="*/ 2147483646 h 271"/>
              <a:gd name="T2" fmla="*/ 2147483646 w 214"/>
              <a:gd name="T3" fmla="*/ 2147483646 h 271"/>
              <a:gd name="T4" fmla="*/ 2147483646 w 214"/>
              <a:gd name="T5" fmla="*/ 2147483646 h 271"/>
              <a:gd name="T6" fmla="*/ 2147483646 w 214"/>
              <a:gd name="T7" fmla="*/ 2147483646 h 271"/>
              <a:gd name="T8" fmla="*/ 2147483646 w 214"/>
              <a:gd name="T9" fmla="*/ 2147483646 h 271"/>
              <a:gd name="T10" fmla="*/ 2147483646 w 214"/>
              <a:gd name="T11" fmla="*/ 2147483646 h 271"/>
              <a:gd name="T12" fmla="*/ 2147483646 w 214"/>
              <a:gd name="T13" fmla="*/ 2147483646 h 271"/>
              <a:gd name="T14" fmla="*/ 2147483646 w 214"/>
              <a:gd name="T15" fmla="*/ 2147483646 h 271"/>
              <a:gd name="T16" fmla="*/ 2147483646 w 214"/>
              <a:gd name="T17" fmla="*/ 2147483646 h 271"/>
              <a:gd name="T18" fmla="*/ 2147483646 w 214"/>
              <a:gd name="T19" fmla="*/ 2147483646 h 271"/>
              <a:gd name="T20" fmla="*/ 2147483646 w 214"/>
              <a:gd name="T21" fmla="*/ 2147483646 h 271"/>
              <a:gd name="T22" fmla="*/ 2147483646 w 214"/>
              <a:gd name="T23" fmla="*/ 2147483646 h 271"/>
              <a:gd name="T24" fmla="*/ 2147483646 w 214"/>
              <a:gd name="T25" fmla="*/ 2147483646 h 271"/>
              <a:gd name="T26" fmla="*/ 2147483646 w 214"/>
              <a:gd name="T27" fmla="*/ 2147483646 h 271"/>
              <a:gd name="T28" fmla="*/ 2147483646 w 214"/>
              <a:gd name="T29" fmla="*/ 2147483646 h 271"/>
              <a:gd name="T30" fmla="*/ 2147483646 w 214"/>
              <a:gd name="T31" fmla="*/ 2147483646 h 271"/>
              <a:gd name="T32" fmla="*/ 2147483646 w 214"/>
              <a:gd name="T33" fmla="*/ 2147483646 h 271"/>
              <a:gd name="T34" fmla="*/ 2147483646 w 214"/>
              <a:gd name="T35" fmla="*/ 2147483646 h 271"/>
              <a:gd name="T36" fmla="*/ 2147483646 w 214"/>
              <a:gd name="T37" fmla="*/ 0 h 271"/>
              <a:gd name="T38" fmla="*/ 2147483646 w 214"/>
              <a:gd name="T39" fmla="*/ 0 h 271"/>
              <a:gd name="T40" fmla="*/ 2147483646 w 214"/>
              <a:gd name="T41" fmla="*/ 2147483646 h 271"/>
              <a:gd name="T42" fmla="*/ 2147483646 w 214"/>
              <a:gd name="T43" fmla="*/ 2147483646 h 271"/>
              <a:gd name="T44" fmla="*/ 2147483646 w 214"/>
              <a:gd name="T45" fmla="*/ 2147483646 h 271"/>
              <a:gd name="T46" fmla="*/ 2147483646 w 214"/>
              <a:gd name="T47" fmla="*/ 2147483646 h 271"/>
              <a:gd name="T48" fmla="*/ 2147483646 w 214"/>
              <a:gd name="T49" fmla="*/ 2147483646 h 271"/>
              <a:gd name="T50" fmla="*/ 2147483646 w 214"/>
              <a:gd name="T51" fmla="*/ 2147483646 h 271"/>
              <a:gd name="T52" fmla="*/ 2147483646 w 214"/>
              <a:gd name="T53" fmla="*/ 2147483646 h 271"/>
              <a:gd name="T54" fmla="*/ 2147483646 w 214"/>
              <a:gd name="T55" fmla="*/ 2147483646 h 271"/>
              <a:gd name="T56" fmla="*/ 2147483646 w 214"/>
              <a:gd name="T57" fmla="*/ 2147483646 h 271"/>
              <a:gd name="T58" fmla="*/ 2147483646 w 214"/>
              <a:gd name="T59" fmla="*/ 2147483646 h 271"/>
              <a:gd name="T60" fmla="*/ 2147483646 w 214"/>
              <a:gd name="T61" fmla="*/ 2147483646 h 271"/>
              <a:gd name="T62" fmla="*/ 2147483646 w 214"/>
              <a:gd name="T63" fmla="*/ 2147483646 h 271"/>
              <a:gd name="T64" fmla="*/ 2147483646 w 214"/>
              <a:gd name="T65" fmla="*/ 2147483646 h 271"/>
              <a:gd name="T66" fmla="*/ 2147483646 w 214"/>
              <a:gd name="T67" fmla="*/ 2147483646 h 271"/>
              <a:gd name="T68" fmla="*/ 2147483646 w 214"/>
              <a:gd name="T69" fmla="*/ 2147483646 h 271"/>
              <a:gd name="T70" fmla="*/ 0 w 214"/>
              <a:gd name="T71" fmla="*/ 2147483646 h 2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14"/>
              <a:gd name="T109" fmla="*/ 0 h 271"/>
              <a:gd name="T110" fmla="*/ 214 w 214"/>
              <a:gd name="T111" fmla="*/ 271 h 27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14" h="271">
                <a:moveTo>
                  <a:pt x="7" y="221"/>
                </a:moveTo>
                <a:lnTo>
                  <a:pt x="8" y="207"/>
                </a:lnTo>
                <a:lnTo>
                  <a:pt x="9" y="192"/>
                </a:lnTo>
                <a:lnTo>
                  <a:pt x="12" y="181"/>
                </a:lnTo>
                <a:lnTo>
                  <a:pt x="16" y="170"/>
                </a:lnTo>
                <a:lnTo>
                  <a:pt x="24" y="148"/>
                </a:lnTo>
                <a:lnTo>
                  <a:pt x="34" y="123"/>
                </a:lnTo>
                <a:lnTo>
                  <a:pt x="35" y="118"/>
                </a:lnTo>
                <a:lnTo>
                  <a:pt x="40" y="114"/>
                </a:lnTo>
                <a:lnTo>
                  <a:pt x="44" y="112"/>
                </a:lnTo>
                <a:lnTo>
                  <a:pt x="51" y="111"/>
                </a:lnTo>
                <a:lnTo>
                  <a:pt x="65" y="111"/>
                </a:lnTo>
                <a:lnTo>
                  <a:pt x="82" y="111"/>
                </a:lnTo>
                <a:lnTo>
                  <a:pt x="89" y="111"/>
                </a:lnTo>
                <a:lnTo>
                  <a:pt x="98" y="111"/>
                </a:lnTo>
                <a:lnTo>
                  <a:pt x="106" y="110"/>
                </a:lnTo>
                <a:lnTo>
                  <a:pt x="113" y="108"/>
                </a:lnTo>
                <a:lnTo>
                  <a:pt x="120" y="105"/>
                </a:lnTo>
                <a:lnTo>
                  <a:pt x="125" y="100"/>
                </a:lnTo>
                <a:lnTo>
                  <a:pt x="130" y="94"/>
                </a:lnTo>
                <a:lnTo>
                  <a:pt x="133" y="85"/>
                </a:lnTo>
                <a:lnTo>
                  <a:pt x="113" y="73"/>
                </a:lnTo>
                <a:lnTo>
                  <a:pt x="94" y="63"/>
                </a:lnTo>
                <a:lnTo>
                  <a:pt x="86" y="58"/>
                </a:lnTo>
                <a:lnTo>
                  <a:pt x="79" y="52"/>
                </a:lnTo>
                <a:lnTo>
                  <a:pt x="77" y="49"/>
                </a:lnTo>
                <a:lnTo>
                  <a:pt x="75" y="45"/>
                </a:lnTo>
                <a:lnTo>
                  <a:pt x="74" y="41"/>
                </a:lnTo>
                <a:lnTo>
                  <a:pt x="74" y="37"/>
                </a:lnTo>
                <a:lnTo>
                  <a:pt x="75" y="34"/>
                </a:lnTo>
                <a:lnTo>
                  <a:pt x="77" y="31"/>
                </a:lnTo>
                <a:lnTo>
                  <a:pt x="82" y="28"/>
                </a:lnTo>
                <a:lnTo>
                  <a:pt x="87" y="25"/>
                </a:lnTo>
                <a:lnTo>
                  <a:pt x="101" y="19"/>
                </a:lnTo>
                <a:lnTo>
                  <a:pt x="118" y="13"/>
                </a:lnTo>
                <a:lnTo>
                  <a:pt x="150" y="3"/>
                </a:lnTo>
                <a:lnTo>
                  <a:pt x="167" y="0"/>
                </a:lnTo>
                <a:lnTo>
                  <a:pt x="180" y="0"/>
                </a:lnTo>
                <a:lnTo>
                  <a:pt x="190" y="0"/>
                </a:lnTo>
                <a:lnTo>
                  <a:pt x="198" y="0"/>
                </a:lnTo>
                <a:lnTo>
                  <a:pt x="200" y="0"/>
                </a:lnTo>
                <a:lnTo>
                  <a:pt x="207" y="49"/>
                </a:lnTo>
                <a:lnTo>
                  <a:pt x="202" y="63"/>
                </a:lnTo>
                <a:lnTo>
                  <a:pt x="199" y="77"/>
                </a:lnTo>
                <a:lnTo>
                  <a:pt x="196" y="92"/>
                </a:lnTo>
                <a:lnTo>
                  <a:pt x="195" y="105"/>
                </a:lnTo>
                <a:lnTo>
                  <a:pt x="190" y="129"/>
                </a:lnTo>
                <a:lnTo>
                  <a:pt x="187" y="148"/>
                </a:lnTo>
                <a:lnTo>
                  <a:pt x="202" y="151"/>
                </a:lnTo>
                <a:lnTo>
                  <a:pt x="213" y="154"/>
                </a:lnTo>
                <a:lnTo>
                  <a:pt x="214" y="158"/>
                </a:lnTo>
                <a:lnTo>
                  <a:pt x="214" y="166"/>
                </a:lnTo>
                <a:lnTo>
                  <a:pt x="213" y="170"/>
                </a:lnTo>
                <a:lnTo>
                  <a:pt x="210" y="174"/>
                </a:lnTo>
                <a:lnTo>
                  <a:pt x="209" y="176"/>
                </a:lnTo>
                <a:lnTo>
                  <a:pt x="207" y="177"/>
                </a:lnTo>
                <a:lnTo>
                  <a:pt x="203" y="178"/>
                </a:lnTo>
                <a:lnTo>
                  <a:pt x="200" y="178"/>
                </a:lnTo>
                <a:lnTo>
                  <a:pt x="197" y="187"/>
                </a:lnTo>
                <a:lnTo>
                  <a:pt x="192" y="196"/>
                </a:lnTo>
                <a:lnTo>
                  <a:pt x="188" y="205"/>
                </a:lnTo>
                <a:lnTo>
                  <a:pt x="181" y="214"/>
                </a:lnTo>
                <a:lnTo>
                  <a:pt x="169" y="229"/>
                </a:lnTo>
                <a:lnTo>
                  <a:pt x="155" y="243"/>
                </a:lnTo>
                <a:lnTo>
                  <a:pt x="131" y="263"/>
                </a:lnTo>
                <a:lnTo>
                  <a:pt x="120" y="271"/>
                </a:lnTo>
                <a:lnTo>
                  <a:pt x="103" y="266"/>
                </a:lnTo>
                <a:lnTo>
                  <a:pt x="87" y="261"/>
                </a:lnTo>
                <a:lnTo>
                  <a:pt x="71" y="254"/>
                </a:lnTo>
                <a:lnTo>
                  <a:pt x="55" y="248"/>
                </a:lnTo>
                <a:lnTo>
                  <a:pt x="27" y="235"/>
                </a:lnTo>
                <a:lnTo>
                  <a:pt x="0" y="221"/>
                </a:lnTo>
                <a:lnTo>
                  <a:pt x="7" y="22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0" name="Freeform 220">
            <a:extLst>
              <a:ext uri="{FF2B5EF4-FFF2-40B4-BE49-F238E27FC236}">
                <a16:creationId xmlns:a16="http://schemas.microsoft.com/office/drawing/2014/main" id="{4A4A113B-5A8D-472A-AB4C-8B4B4D61B904}"/>
              </a:ext>
            </a:extLst>
          </p:cNvPr>
          <p:cNvSpPr>
            <a:spLocks/>
          </p:cNvSpPr>
          <p:nvPr>
            <p:custDataLst>
              <p:tags r:id="rId128"/>
            </p:custDataLst>
          </p:nvPr>
        </p:nvSpPr>
        <p:spPr bwMode="auto">
          <a:xfrm>
            <a:off x="2051749" y="2966006"/>
            <a:ext cx="77787" cy="57150"/>
          </a:xfrm>
          <a:custGeom>
            <a:avLst/>
            <a:gdLst>
              <a:gd name="T0" fmla="*/ 2147483646 w 153"/>
              <a:gd name="T1" fmla="*/ 0 h 80"/>
              <a:gd name="T2" fmla="*/ 2147483646 w 153"/>
              <a:gd name="T3" fmla="*/ 2147483646 h 80"/>
              <a:gd name="T4" fmla="*/ 2147483646 w 153"/>
              <a:gd name="T5" fmla="*/ 2147483646 h 80"/>
              <a:gd name="T6" fmla="*/ 2147483646 w 153"/>
              <a:gd name="T7" fmla="*/ 2147483646 h 80"/>
              <a:gd name="T8" fmla="*/ 2147483646 w 153"/>
              <a:gd name="T9" fmla="*/ 2147483646 h 80"/>
              <a:gd name="T10" fmla="*/ 2147483646 w 153"/>
              <a:gd name="T11" fmla="*/ 2147483646 h 80"/>
              <a:gd name="T12" fmla="*/ 2147483646 w 153"/>
              <a:gd name="T13" fmla="*/ 2147483646 h 80"/>
              <a:gd name="T14" fmla="*/ 2147483646 w 153"/>
              <a:gd name="T15" fmla="*/ 2147483646 h 80"/>
              <a:gd name="T16" fmla="*/ 2147483646 w 153"/>
              <a:gd name="T17" fmla="*/ 2147483646 h 80"/>
              <a:gd name="T18" fmla="*/ 2147483646 w 153"/>
              <a:gd name="T19" fmla="*/ 2147483646 h 80"/>
              <a:gd name="T20" fmla="*/ 2147483646 w 153"/>
              <a:gd name="T21" fmla="*/ 2147483646 h 80"/>
              <a:gd name="T22" fmla="*/ 2147483646 w 153"/>
              <a:gd name="T23" fmla="*/ 2147483646 h 80"/>
              <a:gd name="T24" fmla="*/ 2147483646 w 153"/>
              <a:gd name="T25" fmla="*/ 2147483646 h 80"/>
              <a:gd name="T26" fmla="*/ 2147483646 w 153"/>
              <a:gd name="T27" fmla="*/ 2147483646 h 80"/>
              <a:gd name="T28" fmla="*/ 2147483646 w 153"/>
              <a:gd name="T29" fmla="*/ 2147483646 h 80"/>
              <a:gd name="T30" fmla="*/ 2147483646 w 153"/>
              <a:gd name="T31" fmla="*/ 2147483646 h 80"/>
              <a:gd name="T32" fmla="*/ 2147483646 w 153"/>
              <a:gd name="T33" fmla="*/ 2147483646 h 80"/>
              <a:gd name="T34" fmla="*/ 2147483646 w 153"/>
              <a:gd name="T35" fmla="*/ 2147483646 h 80"/>
              <a:gd name="T36" fmla="*/ 2147483646 w 153"/>
              <a:gd name="T37" fmla="*/ 2147483646 h 80"/>
              <a:gd name="T38" fmla="*/ 2147483646 w 153"/>
              <a:gd name="T39" fmla="*/ 2147483646 h 80"/>
              <a:gd name="T40" fmla="*/ 2147483646 w 153"/>
              <a:gd name="T41" fmla="*/ 2147483646 h 80"/>
              <a:gd name="T42" fmla="*/ 2147483646 w 153"/>
              <a:gd name="T43" fmla="*/ 2147483646 h 80"/>
              <a:gd name="T44" fmla="*/ 2147483646 w 153"/>
              <a:gd name="T45" fmla="*/ 2147483646 h 80"/>
              <a:gd name="T46" fmla="*/ 2147483646 w 153"/>
              <a:gd name="T47" fmla="*/ 2147483646 h 80"/>
              <a:gd name="T48" fmla="*/ 2147483646 w 153"/>
              <a:gd name="T49" fmla="*/ 2147483646 h 80"/>
              <a:gd name="T50" fmla="*/ 0 w 153"/>
              <a:gd name="T51" fmla="*/ 2147483646 h 80"/>
              <a:gd name="T52" fmla="*/ 2147483646 w 153"/>
              <a:gd name="T53" fmla="*/ 2147483646 h 80"/>
              <a:gd name="T54" fmla="*/ 2147483646 w 153"/>
              <a:gd name="T55" fmla="*/ 2147483646 h 80"/>
              <a:gd name="T56" fmla="*/ 2147483646 w 153"/>
              <a:gd name="T57" fmla="*/ 2147483646 h 80"/>
              <a:gd name="T58" fmla="*/ 2147483646 w 153"/>
              <a:gd name="T59" fmla="*/ 2147483646 h 80"/>
              <a:gd name="T60" fmla="*/ 2147483646 w 153"/>
              <a:gd name="T61" fmla="*/ 2147483646 h 80"/>
              <a:gd name="T62" fmla="*/ 2147483646 w 153"/>
              <a:gd name="T63" fmla="*/ 2147483646 h 80"/>
              <a:gd name="T64" fmla="*/ 2147483646 w 153"/>
              <a:gd name="T65" fmla="*/ 0 h 8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53"/>
              <a:gd name="T100" fmla="*/ 0 h 80"/>
              <a:gd name="T101" fmla="*/ 153 w 153"/>
              <a:gd name="T102" fmla="*/ 80 h 8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3" h="80">
                <a:moveTo>
                  <a:pt x="60" y="0"/>
                </a:moveTo>
                <a:lnTo>
                  <a:pt x="83" y="14"/>
                </a:lnTo>
                <a:lnTo>
                  <a:pt x="104" y="24"/>
                </a:lnTo>
                <a:lnTo>
                  <a:pt x="115" y="28"/>
                </a:lnTo>
                <a:lnTo>
                  <a:pt x="126" y="31"/>
                </a:lnTo>
                <a:lnTo>
                  <a:pt x="133" y="32"/>
                </a:lnTo>
                <a:lnTo>
                  <a:pt x="139" y="32"/>
                </a:lnTo>
                <a:lnTo>
                  <a:pt x="146" y="31"/>
                </a:lnTo>
                <a:lnTo>
                  <a:pt x="153" y="30"/>
                </a:lnTo>
                <a:lnTo>
                  <a:pt x="153" y="56"/>
                </a:lnTo>
                <a:lnTo>
                  <a:pt x="149" y="60"/>
                </a:lnTo>
                <a:lnTo>
                  <a:pt x="145" y="65"/>
                </a:lnTo>
                <a:lnTo>
                  <a:pt x="138" y="69"/>
                </a:lnTo>
                <a:lnTo>
                  <a:pt x="132" y="72"/>
                </a:lnTo>
                <a:lnTo>
                  <a:pt x="125" y="75"/>
                </a:lnTo>
                <a:lnTo>
                  <a:pt x="119" y="78"/>
                </a:lnTo>
                <a:lnTo>
                  <a:pt x="112" y="79"/>
                </a:lnTo>
                <a:lnTo>
                  <a:pt x="106" y="80"/>
                </a:lnTo>
                <a:lnTo>
                  <a:pt x="90" y="74"/>
                </a:lnTo>
                <a:lnTo>
                  <a:pt x="76" y="71"/>
                </a:lnTo>
                <a:lnTo>
                  <a:pt x="63" y="69"/>
                </a:lnTo>
                <a:lnTo>
                  <a:pt x="50" y="69"/>
                </a:lnTo>
                <a:lnTo>
                  <a:pt x="39" y="68"/>
                </a:lnTo>
                <a:lnTo>
                  <a:pt x="27" y="67"/>
                </a:lnTo>
                <a:lnTo>
                  <a:pt x="14" y="65"/>
                </a:lnTo>
                <a:lnTo>
                  <a:pt x="0" y="62"/>
                </a:lnTo>
                <a:lnTo>
                  <a:pt x="7" y="58"/>
                </a:lnTo>
                <a:lnTo>
                  <a:pt x="23" y="45"/>
                </a:lnTo>
                <a:lnTo>
                  <a:pt x="34" y="37"/>
                </a:lnTo>
                <a:lnTo>
                  <a:pt x="45" y="28"/>
                </a:lnTo>
                <a:lnTo>
                  <a:pt x="56" y="17"/>
                </a:lnTo>
                <a:lnTo>
                  <a:pt x="67" y="6"/>
                </a:lnTo>
                <a:lnTo>
                  <a:pt x="60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1" name="Freeform 221">
            <a:extLst>
              <a:ext uri="{FF2B5EF4-FFF2-40B4-BE49-F238E27FC236}">
                <a16:creationId xmlns:a16="http://schemas.microsoft.com/office/drawing/2014/main" id="{3AC09287-9239-4737-B4E8-059F63AE6F02}"/>
              </a:ext>
            </a:extLst>
          </p:cNvPr>
          <p:cNvSpPr>
            <a:spLocks/>
          </p:cNvSpPr>
          <p:nvPr>
            <p:custDataLst>
              <p:tags r:id="rId129"/>
            </p:custDataLst>
          </p:nvPr>
        </p:nvSpPr>
        <p:spPr bwMode="auto">
          <a:xfrm>
            <a:off x="2086675" y="2927907"/>
            <a:ext cx="155575" cy="87312"/>
          </a:xfrm>
          <a:custGeom>
            <a:avLst/>
            <a:gdLst>
              <a:gd name="T0" fmla="*/ 0 w 332"/>
              <a:gd name="T1" fmla="*/ 2147483646 h 169"/>
              <a:gd name="T2" fmla="*/ 2147483646 w 332"/>
              <a:gd name="T3" fmla="*/ 2147483646 h 169"/>
              <a:gd name="T4" fmla="*/ 2147483646 w 332"/>
              <a:gd name="T5" fmla="*/ 2147483646 h 169"/>
              <a:gd name="T6" fmla="*/ 2147483646 w 332"/>
              <a:gd name="T7" fmla="*/ 2147483646 h 169"/>
              <a:gd name="T8" fmla="*/ 2147483646 w 332"/>
              <a:gd name="T9" fmla="*/ 2147483646 h 169"/>
              <a:gd name="T10" fmla="*/ 2147483646 w 332"/>
              <a:gd name="T11" fmla="*/ 2147483646 h 169"/>
              <a:gd name="T12" fmla="*/ 2147483646 w 332"/>
              <a:gd name="T13" fmla="*/ 2147483646 h 169"/>
              <a:gd name="T14" fmla="*/ 2147483646 w 332"/>
              <a:gd name="T15" fmla="*/ 2147483646 h 169"/>
              <a:gd name="T16" fmla="*/ 2147483646 w 332"/>
              <a:gd name="T17" fmla="*/ 2147483646 h 169"/>
              <a:gd name="T18" fmla="*/ 2147483646 w 332"/>
              <a:gd name="T19" fmla="*/ 2147483646 h 169"/>
              <a:gd name="T20" fmla="*/ 2147483646 w 332"/>
              <a:gd name="T21" fmla="*/ 2147483646 h 169"/>
              <a:gd name="T22" fmla="*/ 2147483646 w 332"/>
              <a:gd name="T23" fmla="*/ 2147483646 h 169"/>
              <a:gd name="T24" fmla="*/ 2147483646 w 332"/>
              <a:gd name="T25" fmla="*/ 2147483646 h 169"/>
              <a:gd name="T26" fmla="*/ 2147483646 w 332"/>
              <a:gd name="T27" fmla="*/ 2147483646 h 169"/>
              <a:gd name="T28" fmla="*/ 2147483646 w 332"/>
              <a:gd name="T29" fmla="*/ 2147483646 h 169"/>
              <a:gd name="T30" fmla="*/ 2147483646 w 332"/>
              <a:gd name="T31" fmla="*/ 2147483646 h 169"/>
              <a:gd name="T32" fmla="*/ 2147483646 w 332"/>
              <a:gd name="T33" fmla="*/ 2147483646 h 169"/>
              <a:gd name="T34" fmla="*/ 2147483646 w 332"/>
              <a:gd name="T35" fmla="*/ 2147483646 h 169"/>
              <a:gd name="T36" fmla="*/ 2147483646 w 332"/>
              <a:gd name="T37" fmla="*/ 2147483646 h 169"/>
              <a:gd name="T38" fmla="*/ 2147483646 w 332"/>
              <a:gd name="T39" fmla="*/ 2147483646 h 169"/>
              <a:gd name="T40" fmla="*/ 2147483646 w 332"/>
              <a:gd name="T41" fmla="*/ 2147483646 h 169"/>
              <a:gd name="T42" fmla="*/ 2147483646 w 332"/>
              <a:gd name="T43" fmla="*/ 0 h 169"/>
              <a:gd name="T44" fmla="*/ 2147483646 w 332"/>
              <a:gd name="T45" fmla="*/ 2147483646 h 169"/>
              <a:gd name="T46" fmla="*/ 2147483646 w 332"/>
              <a:gd name="T47" fmla="*/ 2147483646 h 169"/>
              <a:gd name="T48" fmla="*/ 2147483646 w 332"/>
              <a:gd name="T49" fmla="*/ 2147483646 h 169"/>
              <a:gd name="T50" fmla="*/ 2147483646 w 332"/>
              <a:gd name="T51" fmla="*/ 2147483646 h 169"/>
              <a:gd name="T52" fmla="*/ 2147483646 w 332"/>
              <a:gd name="T53" fmla="*/ 2147483646 h 169"/>
              <a:gd name="T54" fmla="*/ 2147483646 w 332"/>
              <a:gd name="T55" fmla="*/ 2147483646 h 169"/>
              <a:gd name="T56" fmla="*/ 2147483646 w 332"/>
              <a:gd name="T57" fmla="*/ 2147483646 h 169"/>
              <a:gd name="T58" fmla="*/ 2147483646 w 332"/>
              <a:gd name="T59" fmla="*/ 2147483646 h 169"/>
              <a:gd name="T60" fmla="*/ 2147483646 w 332"/>
              <a:gd name="T61" fmla="*/ 2147483646 h 169"/>
              <a:gd name="T62" fmla="*/ 2147483646 w 332"/>
              <a:gd name="T63" fmla="*/ 2147483646 h 169"/>
              <a:gd name="T64" fmla="*/ 2147483646 w 332"/>
              <a:gd name="T65" fmla="*/ 2147483646 h 169"/>
              <a:gd name="T66" fmla="*/ 2147483646 w 332"/>
              <a:gd name="T67" fmla="*/ 2147483646 h 169"/>
              <a:gd name="T68" fmla="*/ 2147483646 w 332"/>
              <a:gd name="T69" fmla="*/ 2147483646 h 16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32"/>
              <a:gd name="T106" fmla="*/ 0 h 169"/>
              <a:gd name="T107" fmla="*/ 332 w 332"/>
              <a:gd name="T108" fmla="*/ 169 h 16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32" h="169">
                <a:moveTo>
                  <a:pt x="7" y="83"/>
                </a:moveTo>
                <a:lnTo>
                  <a:pt x="0" y="77"/>
                </a:lnTo>
                <a:lnTo>
                  <a:pt x="23" y="91"/>
                </a:lnTo>
                <a:lnTo>
                  <a:pt x="44" y="101"/>
                </a:lnTo>
                <a:lnTo>
                  <a:pt x="55" y="105"/>
                </a:lnTo>
                <a:lnTo>
                  <a:pt x="66" y="108"/>
                </a:lnTo>
                <a:lnTo>
                  <a:pt x="73" y="109"/>
                </a:lnTo>
                <a:lnTo>
                  <a:pt x="79" y="109"/>
                </a:lnTo>
                <a:lnTo>
                  <a:pt x="86" y="108"/>
                </a:lnTo>
                <a:lnTo>
                  <a:pt x="93" y="107"/>
                </a:lnTo>
                <a:lnTo>
                  <a:pt x="86" y="139"/>
                </a:lnTo>
                <a:lnTo>
                  <a:pt x="90" y="144"/>
                </a:lnTo>
                <a:lnTo>
                  <a:pt x="94" y="149"/>
                </a:lnTo>
                <a:lnTo>
                  <a:pt x="95" y="154"/>
                </a:lnTo>
                <a:lnTo>
                  <a:pt x="97" y="158"/>
                </a:lnTo>
                <a:lnTo>
                  <a:pt x="99" y="163"/>
                </a:lnTo>
                <a:lnTo>
                  <a:pt x="102" y="166"/>
                </a:lnTo>
                <a:lnTo>
                  <a:pt x="107" y="168"/>
                </a:lnTo>
                <a:lnTo>
                  <a:pt x="113" y="169"/>
                </a:lnTo>
                <a:lnTo>
                  <a:pt x="117" y="169"/>
                </a:lnTo>
                <a:lnTo>
                  <a:pt x="120" y="167"/>
                </a:lnTo>
                <a:lnTo>
                  <a:pt x="123" y="166"/>
                </a:lnTo>
                <a:lnTo>
                  <a:pt x="127" y="163"/>
                </a:lnTo>
                <a:lnTo>
                  <a:pt x="132" y="157"/>
                </a:lnTo>
                <a:lnTo>
                  <a:pt x="138" y="150"/>
                </a:lnTo>
                <a:lnTo>
                  <a:pt x="146" y="136"/>
                </a:lnTo>
                <a:lnTo>
                  <a:pt x="153" y="127"/>
                </a:lnTo>
                <a:lnTo>
                  <a:pt x="174" y="115"/>
                </a:lnTo>
                <a:lnTo>
                  <a:pt x="195" y="105"/>
                </a:lnTo>
                <a:lnTo>
                  <a:pt x="214" y="96"/>
                </a:lnTo>
                <a:lnTo>
                  <a:pt x="235" y="88"/>
                </a:lnTo>
                <a:lnTo>
                  <a:pt x="256" y="80"/>
                </a:lnTo>
                <a:lnTo>
                  <a:pt x="279" y="73"/>
                </a:lnTo>
                <a:lnTo>
                  <a:pt x="304" y="65"/>
                </a:lnTo>
                <a:lnTo>
                  <a:pt x="332" y="58"/>
                </a:lnTo>
                <a:lnTo>
                  <a:pt x="332" y="46"/>
                </a:lnTo>
                <a:lnTo>
                  <a:pt x="332" y="35"/>
                </a:lnTo>
                <a:lnTo>
                  <a:pt x="332" y="22"/>
                </a:lnTo>
                <a:lnTo>
                  <a:pt x="332" y="3"/>
                </a:lnTo>
                <a:lnTo>
                  <a:pt x="320" y="2"/>
                </a:lnTo>
                <a:lnTo>
                  <a:pt x="303" y="2"/>
                </a:lnTo>
                <a:lnTo>
                  <a:pt x="283" y="1"/>
                </a:lnTo>
                <a:lnTo>
                  <a:pt x="259" y="0"/>
                </a:lnTo>
                <a:lnTo>
                  <a:pt x="234" y="0"/>
                </a:lnTo>
                <a:lnTo>
                  <a:pt x="208" y="0"/>
                </a:lnTo>
                <a:lnTo>
                  <a:pt x="180" y="1"/>
                </a:lnTo>
                <a:lnTo>
                  <a:pt x="153" y="3"/>
                </a:lnTo>
                <a:lnTo>
                  <a:pt x="131" y="4"/>
                </a:lnTo>
                <a:lnTo>
                  <a:pt x="110" y="6"/>
                </a:lnTo>
                <a:lnTo>
                  <a:pt x="90" y="10"/>
                </a:lnTo>
                <a:lnTo>
                  <a:pt x="73" y="15"/>
                </a:lnTo>
                <a:lnTo>
                  <a:pt x="59" y="19"/>
                </a:lnTo>
                <a:lnTo>
                  <a:pt x="46" y="22"/>
                </a:lnTo>
                <a:lnTo>
                  <a:pt x="42" y="22"/>
                </a:lnTo>
                <a:lnTo>
                  <a:pt x="38" y="23"/>
                </a:lnTo>
                <a:lnTo>
                  <a:pt x="35" y="23"/>
                </a:lnTo>
                <a:lnTo>
                  <a:pt x="33" y="22"/>
                </a:lnTo>
                <a:lnTo>
                  <a:pt x="34" y="26"/>
                </a:lnTo>
                <a:lnTo>
                  <a:pt x="34" y="34"/>
                </a:lnTo>
                <a:lnTo>
                  <a:pt x="33" y="38"/>
                </a:lnTo>
                <a:lnTo>
                  <a:pt x="30" y="42"/>
                </a:lnTo>
                <a:lnTo>
                  <a:pt x="29" y="44"/>
                </a:lnTo>
                <a:lnTo>
                  <a:pt x="27" y="45"/>
                </a:lnTo>
                <a:lnTo>
                  <a:pt x="23" y="46"/>
                </a:lnTo>
                <a:lnTo>
                  <a:pt x="20" y="46"/>
                </a:lnTo>
                <a:lnTo>
                  <a:pt x="19" y="55"/>
                </a:lnTo>
                <a:lnTo>
                  <a:pt x="16" y="63"/>
                </a:lnTo>
                <a:lnTo>
                  <a:pt x="11" y="72"/>
                </a:lnTo>
                <a:lnTo>
                  <a:pt x="7" y="77"/>
                </a:lnTo>
                <a:lnTo>
                  <a:pt x="7" y="83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2" name="Freeform 222">
            <a:extLst>
              <a:ext uri="{FF2B5EF4-FFF2-40B4-BE49-F238E27FC236}">
                <a16:creationId xmlns:a16="http://schemas.microsoft.com/office/drawing/2014/main" id="{42EBFB62-DF33-4EEE-9D28-449ACD9B8440}"/>
              </a:ext>
            </a:extLst>
          </p:cNvPr>
          <p:cNvSpPr>
            <a:spLocks/>
          </p:cNvSpPr>
          <p:nvPr>
            <p:custDataLst>
              <p:tags r:id="rId130"/>
            </p:custDataLst>
          </p:nvPr>
        </p:nvSpPr>
        <p:spPr bwMode="auto">
          <a:xfrm>
            <a:off x="2105725" y="2958068"/>
            <a:ext cx="136525" cy="122238"/>
          </a:xfrm>
          <a:custGeom>
            <a:avLst/>
            <a:gdLst>
              <a:gd name="T0" fmla="*/ 2147483646 w 286"/>
              <a:gd name="T1" fmla="*/ 2147483646 h 235"/>
              <a:gd name="T2" fmla="*/ 2147483646 w 286"/>
              <a:gd name="T3" fmla="*/ 2147483646 h 235"/>
              <a:gd name="T4" fmla="*/ 2147483646 w 286"/>
              <a:gd name="T5" fmla="*/ 2147483646 h 235"/>
              <a:gd name="T6" fmla="*/ 2147483646 w 286"/>
              <a:gd name="T7" fmla="*/ 2147483646 h 235"/>
              <a:gd name="T8" fmla="*/ 2147483646 w 286"/>
              <a:gd name="T9" fmla="*/ 2147483646 h 235"/>
              <a:gd name="T10" fmla="*/ 2147483646 w 286"/>
              <a:gd name="T11" fmla="*/ 2147483646 h 235"/>
              <a:gd name="T12" fmla="*/ 2147483646 w 286"/>
              <a:gd name="T13" fmla="*/ 2147483646 h 235"/>
              <a:gd name="T14" fmla="*/ 2147483646 w 286"/>
              <a:gd name="T15" fmla="*/ 2147483646 h 235"/>
              <a:gd name="T16" fmla="*/ 2147483646 w 286"/>
              <a:gd name="T17" fmla="*/ 2147483646 h 235"/>
              <a:gd name="T18" fmla="*/ 2147483646 w 286"/>
              <a:gd name="T19" fmla="*/ 2147483646 h 235"/>
              <a:gd name="T20" fmla="*/ 2147483646 w 286"/>
              <a:gd name="T21" fmla="*/ 2147483646 h 235"/>
              <a:gd name="T22" fmla="*/ 2147483646 w 286"/>
              <a:gd name="T23" fmla="*/ 2147483646 h 235"/>
              <a:gd name="T24" fmla="*/ 2147483646 w 286"/>
              <a:gd name="T25" fmla="*/ 2147483646 h 235"/>
              <a:gd name="T26" fmla="*/ 2147483646 w 286"/>
              <a:gd name="T27" fmla="*/ 2147483646 h 235"/>
              <a:gd name="T28" fmla="*/ 2147483646 w 286"/>
              <a:gd name="T29" fmla="*/ 2147483646 h 235"/>
              <a:gd name="T30" fmla="*/ 2147483646 w 286"/>
              <a:gd name="T31" fmla="*/ 2147483646 h 235"/>
              <a:gd name="T32" fmla="*/ 2147483646 w 286"/>
              <a:gd name="T33" fmla="*/ 2147483646 h 235"/>
              <a:gd name="T34" fmla="*/ 2147483646 w 286"/>
              <a:gd name="T35" fmla="*/ 2147483646 h 235"/>
              <a:gd name="T36" fmla="*/ 2147483646 w 286"/>
              <a:gd name="T37" fmla="*/ 2147483646 h 235"/>
              <a:gd name="T38" fmla="*/ 2147483646 w 286"/>
              <a:gd name="T39" fmla="*/ 2147483646 h 235"/>
              <a:gd name="T40" fmla="*/ 2147483646 w 286"/>
              <a:gd name="T41" fmla="*/ 2147483646 h 235"/>
              <a:gd name="T42" fmla="*/ 2147483646 w 286"/>
              <a:gd name="T43" fmla="*/ 2147483646 h 235"/>
              <a:gd name="T44" fmla="*/ 2147483646 w 286"/>
              <a:gd name="T45" fmla="*/ 2147483646 h 235"/>
              <a:gd name="T46" fmla="*/ 2147483646 w 286"/>
              <a:gd name="T47" fmla="*/ 2147483646 h 235"/>
              <a:gd name="T48" fmla="*/ 2147483646 w 286"/>
              <a:gd name="T49" fmla="*/ 2147483646 h 235"/>
              <a:gd name="T50" fmla="*/ 2147483646 w 286"/>
              <a:gd name="T51" fmla="*/ 2147483646 h 235"/>
              <a:gd name="T52" fmla="*/ 2147483646 w 286"/>
              <a:gd name="T53" fmla="*/ 2147483646 h 235"/>
              <a:gd name="T54" fmla="*/ 2147483646 w 286"/>
              <a:gd name="T55" fmla="*/ 2147483646 h 235"/>
              <a:gd name="T56" fmla="*/ 0 w 286"/>
              <a:gd name="T57" fmla="*/ 2147483646 h 235"/>
              <a:gd name="T58" fmla="*/ 2147483646 w 286"/>
              <a:gd name="T59" fmla="*/ 2147483646 h 235"/>
              <a:gd name="T60" fmla="*/ 2147483646 w 286"/>
              <a:gd name="T61" fmla="*/ 2147483646 h 235"/>
              <a:gd name="T62" fmla="*/ 2147483646 w 286"/>
              <a:gd name="T63" fmla="*/ 2147483646 h 235"/>
              <a:gd name="T64" fmla="*/ 2147483646 w 286"/>
              <a:gd name="T65" fmla="*/ 2147483646 h 23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86"/>
              <a:gd name="T100" fmla="*/ 0 h 235"/>
              <a:gd name="T101" fmla="*/ 286 w 286"/>
              <a:gd name="T102" fmla="*/ 235 h 23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86" h="235">
                <a:moveTo>
                  <a:pt x="40" y="81"/>
                </a:moveTo>
                <a:lnTo>
                  <a:pt x="44" y="86"/>
                </a:lnTo>
                <a:lnTo>
                  <a:pt x="48" y="91"/>
                </a:lnTo>
                <a:lnTo>
                  <a:pt x="49" y="96"/>
                </a:lnTo>
                <a:lnTo>
                  <a:pt x="51" y="100"/>
                </a:lnTo>
                <a:lnTo>
                  <a:pt x="53" y="105"/>
                </a:lnTo>
                <a:lnTo>
                  <a:pt x="56" y="108"/>
                </a:lnTo>
                <a:lnTo>
                  <a:pt x="61" y="110"/>
                </a:lnTo>
                <a:lnTo>
                  <a:pt x="67" y="111"/>
                </a:lnTo>
                <a:lnTo>
                  <a:pt x="71" y="111"/>
                </a:lnTo>
                <a:lnTo>
                  <a:pt x="74" y="109"/>
                </a:lnTo>
                <a:lnTo>
                  <a:pt x="77" y="108"/>
                </a:lnTo>
                <a:lnTo>
                  <a:pt x="81" y="105"/>
                </a:lnTo>
                <a:lnTo>
                  <a:pt x="86" y="99"/>
                </a:lnTo>
                <a:lnTo>
                  <a:pt x="92" y="92"/>
                </a:lnTo>
                <a:lnTo>
                  <a:pt x="100" y="78"/>
                </a:lnTo>
                <a:lnTo>
                  <a:pt x="107" y="69"/>
                </a:lnTo>
                <a:lnTo>
                  <a:pt x="128" y="57"/>
                </a:lnTo>
                <a:lnTo>
                  <a:pt x="149" y="47"/>
                </a:lnTo>
                <a:lnTo>
                  <a:pt x="168" y="38"/>
                </a:lnTo>
                <a:lnTo>
                  <a:pt x="189" y="30"/>
                </a:lnTo>
                <a:lnTo>
                  <a:pt x="210" y="22"/>
                </a:lnTo>
                <a:lnTo>
                  <a:pt x="233" y="15"/>
                </a:lnTo>
                <a:lnTo>
                  <a:pt x="258" y="7"/>
                </a:lnTo>
                <a:lnTo>
                  <a:pt x="286" y="0"/>
                </a:lnTo>
                <a:lnTo>
                  <a:pt x="286" y="11"/>
                </a:lnTo>
                <a:lnTo>
                  <a:pt x="284" y="21"/>
                </a:lnTo>
                <a:lnTo>
                  <a:pt x="282" y="32"/>
                </a:lnTo>
                <a:lnTo>
                  <a:pt x="279" y="44"/>
                </a:lnTo>
                <a:lnTo>
                  <a:pt x="272" y="70"/>
                </a:lnTo>
                <a:lnTo>
                  <a:pt x="263" y="97"/>
                </a:lnTo>
                <a:lnTo>
                  <a:pt x="254" y="128"/>
                </a:lnTo>
                <a:lnTo>
                  <a:pt x="246" y="158"/>
                </a:lnTo>
                <a:lnTo>
                  <a:pt x="244" y="174"/>
                </a:lnTo>
                <a:lnTo>
                  <a:pt x="242" y="190"/>
                </a:lnTo>
                <a:lnTo>
                  <a:pt x="240" y="206"/>
                </a:lnTo>
                <a:lnTo>
                  <a:pt x="240" y="222"/>
                </a:lnTo>
                <a:lnTo>
                  <a:pt x="146" y="216"/>
                </a:lnTo>
                <a:lnTo>
                  <a:pt x="142" y="216"/>
                </a:lnTo>
                <a:lnTo>
                  <a:pt x="138" y="218"/>
                </a:lnTo>
                <a:lnTo>
                  <a:pt x="134" y="220"/>
                </a:lnTo>
                <a:lnTo>
                  <a:pt x="132" y="223"/>
                </a:lnTo>
                <a:lnTo>
                  <a:pt x="128" y="229"/>
                </a:lnTo>
                <a:lnTo>
                  <a:pt x="127" y="235"/>
                </a:lnTo>
                <a:lnTo>
                  <a:pt x="117" y="226"/>
                </a:lnTo>
                <a:lnTo>
                  <a:pt x="109" y="217"/>
                </a:lnTo>
                <a:lnTo>
                  <a:pt x="101" y="208"/>
                </a:lnTo>
                <a:lnTo>
                  <a:pt x="94" y="199"/>
                </a:lnTo>
                <a:lnTo>
                  <a:pt x="81" y="180"/>
                </a:lnTo>
                <a:lnTo>
                  <a:pt x="69" y="160"/>
                </a:lnTo>
                <a:lnTo>
                  <a:pt x="62" y="150"/>
                </a:lnTo>
                <a:lnTo>
                  <a:pt x="55" y="142"/>
                </a:lnTo>
                <a:lnTo>
                  <a:pt x="49" y="133"/>
                </a:lnTo>
                <a:lnTo>
                  <a:pt x="41" y="125"/>
                </a:lnTo>
                <a:lnTo>
                  <a:pt x="32" y="117"/>
                </a:lnTo>
                <a:lnTo>
                  <a:pt x="22" y="110"/>
                </a:lnTo>
                <a:lnTo>
                  <a:pt x="13" y="104"/>
                </a:lnTo>
                <a:lnTo>
                  <a:pt x="0" y="99"/>
                </a:lnTo>
                <a:lnTo>
                  <a:pt x="6" y="98"/>
                </a:lnTo>
                <a:lnTo>
                  <a:pt x="13" y="97"/>
                </a:lnTo>
                <a:lnTo>
                  <a:pt x="19" y="94"/>
                </a:lnTo>
                <a:lnTo>
                  <a:pt x="26" y="91"/>
                </a:lnTo>
                <a:lnTo>
                  <a:pt x="32" y="88"/>
                </a:lnTo>
                <a:lnTo>
                  <a:pt x="39" y="84"/>
                </a:lnTo>
                <a:lnTo>
                  <a:pt x="43" y="79"/>
                </a:lnTo>
                <a:lnTo>
                  <a:pt x="47" y="75"/>
                </a:lnTo>
                <a:lnTo>
                  <a:pt x="40" y="8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3" name="Freeform 223">
            <a:extLst>
              <a:ext uri="{FF2B5EF4-FFF2-40B4-BE49-F238E27FC236}">
                <a16:creationId xmlns:a16="http://schemas.microsoft.com/office/drawing/2014/main" id="{38422458-98C8-4EE0-8EAF-95F867B28277}"/>
              </a:ext>
            </a:extLst>
          </p:cNvPr>
          <p:cNvSpPr>
            <a:spLocks/>
          </p:cNvSpPr>
          <p:nvPr>
            <p:custDataLst>
              <p:tags r:id="rId131"/>
            </p:custDataLst>
          </p:nvPr>
        </p:nvSpPr>
        <p:spPr bwMode="auto">
          <a:xfrm>
            <a:off x="2161287" y="3070787"/>
            <a:ext cx="92075" cy="98425"/>
          </a:xfrm>
          <a:custGeom>
            <a:avLst/>
            <a:gdLst>
              <a:gd name="T0" fmla="*/ 2147483646 w 205"/>
              <a:gd name="T1" fmla="*/ 2147483646 h 191"/>
              <a:gd name="T2" fmla="*/ 2147483646 w 205"/>
              <a:gd name="T3" fmla="*/ 2147483646 h 191"/>
              <a:gd name="T4" fmla="*/ 2147483646 w 205"/>
              <a:gd name="T5" fmla="*/ 2147483646 h 191"/>
              <a:gd name="T6" fmla="*/ 2147483646 w 205"/>
              <a:gd name="T7" fmla="*/ 2147483646 h 191"/>
              <a:gd name="T8" fmla="*/ 2147483646 w 205"/>
              <a:gd name="T9" fmla="*/ 2147483646 h 191"/>
              <a:gd name="T10" fmla="*/ 2147483646 w 205"/>
              <a:gd name="T11" fmla="*/ 2147483646 h 191"/>
              <a:gd name="T12" fmla="*/ 2147483646 w 205"/>
              <a:gd name="T13" fmla="*/ 2147483646 h 191"/>
              <a:gd name="T14" fmla="*/ 2147483646 w 205"/>
              <a:gd name="T15" fmla="*/ 2147483646 h 191"/>
              <a:gd name="T16" fmla="*/ 2147483646 w 205"/>
              <a:gd name="T17" fmla="*/ 2147483646 h 191"/>
              <a:gd name="T18" fmla="*/ 2147483646 w 205"/>
              <a:gd name="T19" fmla="*/ 2147483646 h 191"/>
              <a:gd name="T20" fmla="*/ 2147483646 w 205"/>
              <a:gd name="T21" fmla="*/ 2147483646 h 191"/>
              <a:gd name="T22" fmla="*/ 2147483646 w 205"/>
              <a:gd name="T23" fmla="*/ 2147483646 h 191"/>
              <a:gd name="T24" fmla="*/ 2147483646 w 205"/>
              <a:gd name="T25" fmla="*/ 2147483646 h 191"/>
              <a:gd name="T26" fmla="*/ 2147483646 w 205"/>
              <a:gd name="T27" fmla="*/ 2147483646 h 191"/>
              <a:gd name="T28" fmla="*/ 2147483646 w 205"/>
              <a:gd name="T29" fmla="*/ 2147483646 h 191"/>
              <a:gd name="T30" fmla="*/ 2147483646 w 205"/>
              <a:gd name="T31" fmla="*/ 2147483646 h 191"/>
              <a:gd name="T32" fmla="*/ 2147483646 w 205"/>
              <a:gd name="T33" fmla="*/ 2147483646 h 191"/>
              <a:gd name="T34" fmla="*/ 2147483646 w 205"/>
              <a:gd name="T35" fmla="*/ 2147483646 h 191"/>
              <a:gd name="T36" fmla="*/ 2147483646 w 205"/>
              <a:gd name="T37" fmla="*/ 2147483646 h 191"/>
              <a:gd name="T38" fmla="*/ 2147483646 w 205"/>
              <a:gd name="T39" fmla="*/ 2147483646 h 191"/>
              <a:gd name="T40" fmla="*/ 2147483646 w 205"/>
              <a:gd name="T41" fmla="*/ 2147483646 h 191"/>
              <a:gd name="T42" fmla="*/ 2147483646 w 205"/>
              <a:gd name="T43" fmla="*/ 2147483646 h 191"/>
              <a:gd name="T44" fmla="*/ 2147483646 w 205"/>
              <a:gd name="T45" fmla="*/ 2147483646 h 191"/>
              <a:gd name="T46" fmla="*/ 0 w 205"/>
              <a:gd name="T47" fmla="*/ 2147483646 h 191"/>
              <a:gd name="T48" fmla="*/ 0 w 205"/>
              <a:gd name="T49" fmla="*/ 2147483646 h 191"/>
              <a:gd name="T50" fmla="*/ 2147483646 w 205"/>
              <a:gd name="T51" fmla="*/ 2147483646 h 191"/>
              <a:gd name="T52" fmla="*/ 2147483646 w 205"/>
              <a:gd name="T53" fmla="*/ 2147483646 h 191"/>
              <a:gd name="T54" fmla="*/ 2147483646 w 205"/>
              <a:gd name="T55" fmla="*/ 2147483646 h 191"/>
              <a:gd name="T56" fmla="*/ 2147483646 w 205"/>
              <a:gd name="T57" fmla="*/ 2147483646 h 191"/>
              <a:gd name="T58" fmla="*/ 2147483646 w 205"/>
              <a:gd name="T59" fmla="*/ 0 h 191"/>
              <a:gd name="T60" fmla="*/ 2147483646 w 205"/>
              <a:gd name="T61" fmla="*/ 2147483646 h 191"/>
              <a:gd name="T62" fmla="*/ 2147483646 w 205"/>
              <a:gd name="T63" fmla="*/ 2147483646 h 191"/>
              <a:gd name="T64" fmla="*/ 2147483646 w 205"/>
              <a:gd name="T65" fmla="*/ 2147483646 h 191"/>
              <a:gd name="T66" fmla="*/ 2147483646 w 205"/>
              <a:gd name="T67" fmla="*/ 2147483646 h 191"/>
              <a:gd name="T68" fmla="*/ 2147483646 w 205"/>
              <a:gd name="T69" fmla="*/ 2147483646 h 191"/>
              <a:gd name="T70" fmla="*/ 2147483646 w 205"/>
              <a:gd name="T71" fmla="*/ 2147483646 h 191"/>
              <a:gd name="T72" fmla="*/ 2147483646 w 205"/>
              <a:gd name="T73" fmla="*/ 2147483646 h 191"/>
              <a:gd name="T74" fmla="*/ 2147483646 w 205"/>
              <a:gd name="T75" fmla="*/ 2147483646 h 191"/>
              <a:gd name="T76" fmla="*/ 2147483646 w 205"/>
              <a:gd name="T77" fmla="*/ 2147483646 h 191"/>
              <a:gd name="T78" fmla="*/ 2147483646 w 205"/>
              <a:gd name="T79" fmla="*/ 2147483646 h 191"/>
              <a:gd name="T80" fmla="*/ 2147483646 w 205"/>
              <a:gd name="T81" fmla="*/ 2147483646 h 19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05"/>
              <a:gd name="T124" fmla="*/ 0 h 191"/>
              <a:gd name="T125" fmla="*/ 205 w 205"/>
              <a:gd name="T126" fmla="*/ 191 h 19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05" h="191">
                <a:moveTo>
                  <a:pt x="205" y="185"/>
                </a:moveTo>
                <a:lnTo>
                  <a:pt x="188" y="185"/>
                </a:lnTo>
                <a:lnTo>
                  <a:pt x="181" y="185"/>
                </a:lnTo>
                <a:lnTo>
                  <a:pt x="175" y="185"/>
                </a:lnTo>
                <a:lnTo>
                  <a:pt x="165" y="185"/>
                </a:lnTo>
                <a:lnTo>
                  <a:pt x="158" y="185"/>
                </a:lnTo>
                <a:lnTo>
                  <a:pt x="151" y="182"/>
                </a:lnTo>
                <a:lnTo>
                  <a:pt x="144" y="180"/>
                </a:lnTo>
                <a:lnTo>
                  <a:pt x="140" y="177"/>
                </a:lnTo>
                <a:lnTo>
                  <a:pt x="136" y="173"/>
                </a:lnTo>
                <a:lnTo>
                  <a:pt x="132" y="168"/>
                </a:lnTo>
                <a:lnTo>
                  <a:pt x="129" y="163"/>
                </a:lnTo>
                <a:lnTo>
                  <a:pt x="127" y="158"/>
                </a:lnTo>
                <a:lnTo>
                  <a:pt x="120" y="147"/>
                </a:lnTo>
                <a:lnTo>
                  <a:pt x="114" y="136"/>
                </a:lnTo>
                <a:lnTo>
                  <a:pt x="110" y="131"/>
                </a:lnTo>
                <a:lnTo>
                  <a:pt x="105" y="125"/>
                </a:lnTo>
                <a:lnTo>
                  <a:pt x="99" y="121"/>
                </a:lnTo>
                <a:lnTo>
                  <a:pt x="93" y="117"/>
                </a:lnTo>
                <a:lnTo>
                  <a:pt x="93" y="126"/>
                </a:lnTo>
                <a:lnTo>
                  <a:pt x="93" y="136"/>
                </a:lnTo>
                <a:lnTo>
                  <a:pt x="90" y="135"/>
                </a:lnTo>
                <a:lnTo>
                  <a:pt x="86" y="133"/>
                </a:lnTo>
                <a:lnTo>
                  <a:pt x="84" y="130"/>
                </a:lnTo>
                <a:lnTo>
                  <a:pt x="80" y="124"/>
                </a:lnTo>
                <a:lnTo>
                  <a:pt x="72" y="113"/>
                </a:lnTo>
                <a:lnTo>
                  <a:pt x="64" y="100"/>
                </a:lnTo>
                <a:lnTo>
                  <a:pt x="56" y="87"/>
                </a:lnTo>
                <a:lnTo>
                  <a:pt x="46" y="74"/>
                </a:lnTo>
                <a:lnTo>
                  <a:pt x="41" y="67"/>
                </a:lnTo>
                <a:lnTo>
                  <a:pt x="36" y="62"/>
                </a:lnTo>
                <a:lnTo>
                  <a:pt x="31" y="58"/>
                </a:lnTo>
                <a:lnTo>
                  <a:pt x="26" y="55"/>
                </a:lnTo>
                <a:lnTo>
                  <a:pt x="26" y="60"/>
                </a:lnTo>
                <a:lnTo>
                  <a:pt x="27" y="64"/>
                </a:lnTo>
                <a:lnTo>
                  <a:pt x="29" y="69"/>
                </a:lnTo>
                <a:lnTo>
                  <a:pt x="31" y="74"/>
                </a:lnTo>
                <a:lnTo>
                  <a:pt x="34" y="78"/>
                </a:lnTo>
                <a:lnTo>
                  <a:pt x="37" y="81"/>
                </a:lnTo>
                <a:lnTo>
                  <a:pt x="41" y="84"/>
                </a:lnTo>
                <a:lnTo>
                  <a:pt x="46" y="87"/>
                </a:lnTo>
                <a:lnTo>
                  <a:pt x="46" y="105"/>
                </a:lnTo>
                <a:lnTo>
                  <a:pt x="19" y="105"/>
                </a:lnTo>
                <a:lnTo>
                  <a:pt x="13" y="98"/>
                </a:lnTo>
                <a:lnTo>
                  <a:pt x="8" y="91"/>
                </a:lnTo>
                <a:lnTo>
                  <a:pt x="4" y="84"/>
                </a:lnTo>
                <a:lnTo>
                  <a:pt x="2" y="77"/>
                </a:lnTo>
                <a:lnTo>
                  <a:pt x="0" y="60"/>
                </a:lnTo>
                <a:lnTo>
                  <a:pt x="0" y="43"/>
                </a:lnTo>
                <a:lnTo>
                  <a:pt x="0" y="38"/>
                </a:lnTo>
                <a:lnTo>
                  <a:pt x="1" y="31"/>
                </a:lnTo>
                <a:lnTo>
                  <a:pt x="3" y="28"/>
                </a:lnTo>
                <a:lnTo>
                  <a:pt x="5" y="25"/>
                </a:lnTo>
                <a:lnTo>
                  <a:pt x="8" y="22"/>
                </a:lnTo>
                <a:lnTo>
                  <a:pt x="13" y="19"/>
                </a:lnTo>
                <a:lnTo>
                  <a:pt x="14" y="13"/>
                </a:lnTo>
                <a:lnTo>
                  <a:pt x="18" y="7"/>
                </a:lnTo>
                <a:lnTo>
                  <a:pt x="20" y="4"/>
                </a:lnTo>
                <a:lnTo>
                  <a:pt x="24" y="2"/>
                </a:lnTo>
                <a:lnTo>
                  <a:pt x="28" y="0"/>
                </a:lnTo>
                <a:lnTo>
                  <a:pt x="32" y="0"/>
                </a:lnTo>
                <a:lnTo>
                  <a:pt x="126" y="6"/>
                </a:lnTo>
                <a:lnTo>
                  <a:pt x="126" y="13"/>
                </a:lnTo>
                <a:lnTo>
                  <a:pt x="127" y="21"/>
                </a:lnTo>
                <a:lnTo>
                  <a:pt x="128" y="29"/>
                </a:lnTo>
                <a:lnTo>
                  <a:pt x="130" y="37"/>
                </a:lnTo>
                <a:lnTo>
                  <a:pt x="136" y="53"/>
                </a:lnTo>
                <a:lnTo>
                  <a:pt x="143" y="70"/>
                </a:lnTo>
                <a:lnTo>
                  <a:pt x="153" y="87"/>
                </a:lnTo>
                <a:lnTo>
                  <a:pt x="165" y="102"/>
                </a:lnTo>
                <a:lnTo>
                  <a:pt x="171" y="110"/>
                </a:lnTo>
                <a:lnTo>
                  <a:pt x="177" y="117"/>
                </a:lnTo>
                <a:lnTo>
                  <a:pt x="185" y="123"/>
                </a:lnTo>
                <a:lnTo>
                  <a:pt x="192" y="130"/>
                </a:lnTo>
                <a:lnTo>
                  <a:pt x="191" y="137"/>
                </a:lnTo>
                <a:lnTo>
                  <a:pt x="189" y="143"/>
                </a:lnTo>
                <a:lnTo>
                  <a:pt x="189" y="149"/>
                </a:lnTo>
                <a:lnTo>
                  <a:pt x="189" y="156"/>
                </a:lnTo>
                <a:lnTo>
                  <a:pt x="192" y="171"/>
                </a:lnTo>
                <a:lnTo>
                  <a:pt x="192" y="191"/>
                </a:lnTo>
                <a:lnTo>
                  <a:pt x="192" y="185"/>
                </a:lnTo>
                <a:lnTo>
                  <a:pt x="205" y="18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" name="Freeform 224">
            <a:extLst>
              <a:ext uri="{FF2B5EF4-FFF2-40B4-BE49-F238E27FC236}">
                <a16:creationId xmlns:a16="http://schemas.microsoft.com/office/drawing/2014/main" id="{B07F61AF-5080-45CA-914B-FBA634A98A65}"/>
              </a:ext>
            </a:extLst>
          </p:cNvPr>
          <p:cNvSpPr>
            <a:spLocks/>
          </p:cNvSpPr>
          <p:nvPr>
            <p:custDataLst>
              <p:tags r:id="rId132"/>
            </p:custDataLst>
          </p:nvPr>
        </p:nvSpPr>
        <p:spPr bwMode="auto">
          <a:xfrm>
            <a:off x="2250187" y="3124763"/>
            <a:ext cx="155575" cy="77787"/>
          </a:xfrm>
          <a:custGeom>
            <a:avLst/>
            <a:gdLst>
              <a:gd name="T0" fmla="*/ 2147483646 w 329"/>
              <a:gd name="T1" fmla="*/ 2147483646 h 154"/>
              <a:gd name="T2" fmla="*/ 0 w 329"/>
              <a:gd name="T3" fmla="*/ 2147483646 h 154"/>
              <a:gd name="T4" fmla="*/ 2147483646 w 329"/>
              <a:gd name="T5" fmla="*/ 2147483646 h 154"/>
              <a:gd name="T6" fmla="*/ 2147483646 w 329"/>
              <a:gd name="T7" fmla="*/ 2147483646 h 154"/>
              <a:gd name="T8" fmla="*/ 2147483646 w 329"/>
              <a:gd name="T9" fmla="*/ 2147483646 h 154"/>
              <a:gd name="T10" fmla="*/ 2147483646 w 329"/>
              <a:gd name="T11" fmla="*/ 2147483646 h 154"/>
              <a:gd name="T12" fmla="*/ 2147483646 w 329"/>
              <a:gd name="T13" fmla="*/ 2147483646 h 154"/>
              <a:gd name="T14" fmla="*/ 2147483646 w 329"/>
              <a:gd name="T15" fmla="*/ 2147483646 h 154"/>
              <a:gd name="T16" fmla="*/ 2147483646 w 329"/>
              <a:gd name="T17" fmla="*/ 2147483646 h 154"/>
              <a:gd name="T18" fmla="*/ 2147483646 w 329"/>
              <a:gd name="T19" fmla="*/ 2147483646 h 154"/>
              <a:gd name="T20" fmla="*/ 2147483646 w 329"/>
              <a:gd name="T21" fmla="*/ 2147483646 h 154"/>
              <a:gd name="T22" fmla="*/ 2147483646 w 329"/>
              <a:gd name="T23" fmla="*/ 0 h 154"/>
              <a:gd name="T24" fmla="*/ 2147483646 w 329"/>
              <a:gd name="T25" fmla="*/ 0 h 154"/>
              <a:gd name="T26" fmla="*/ 2147483646 w 329"/>
              <a:gd name="T27" fmla="*/ 2147483646 h 154"/>
              <a:gd name="T28" fmla="*/ 2147483646 w 329"/>
              <a:gd name="T29" fmla="*/ 2147483646 h 154"/>
              <a:gd name="T30" fmla="*/ 2147483646 w 329"/>
              <a:gd name="T31" fmla="*/ 2147483646 h 154"/>
              <a:gd name="T32" fmla="*/ 2147483646 w 329"/>
              <a:gd name="T33" fmla="*/ 2147483646 h 154"/>
              <a:gd name="T34" fmla="*/ 2147483646 w 329"/>
              <a:gd name="T35" fmla="*/ 2147483646 h 154"/>
              <a:gd name="T36" fmla="*/ 2147483646 w 329"/>
              <a:gd name="T37" fmla="*/ 2147483646 h 154"/>
              <a:gd name="T38" fmla="*/ 2147483646 w 329"/>
              <a:gd name="T39" fmla="*/ 2147483646 h 154"/>
              <a:gd name="T40" fmla="*/ 2147483646 w 329"/>
              <a:gd name="T41" fmla="*/ 2147483646 h 154"/>
              <a:gd name="T42" fmla="*/ 2147483646 w 329"/>
              <a:gd name="T43" fmla="*/ 2147483646 h 154"/>
              <a:gd name="T44" fmla="*/ 2147483646 w 329"/>
              <a:gd name="T45" fmla="*/ 2147483646 h 154"/>
              <a:gd name="T46" fmla="*/ 2147483646 w 329"/>
              <a:gd name="T47" fmla="*/ 2147483646 h 154"/>
              <a:gd name="T48" fmla="*/ 2147483646 w 329"/>
              <a:gd name="T49" fmla="*/ 2147483646 h 154"/>
              <a:gd name="T50" fmla="*/ 2147483646 w 329"/>
              <a:gd name="T51" fmla="*/ 2147483646 h 154"/>
              <a:gd name="T52" fmla="*/ 2147483646 w 329"/>
              <a:gd name="T53" fmla="*/ 2147483646 h 154"/>
              <a:gd name="T54" fmla="*/ 2147483646 w 329"/>
              <a:gd name="T55" fmla="*/ 2147483646 h 154"/>
              <a:gd name="T56" fmla="*/ 2147483646 w 329"/>
              <a:gd name="T57" fmla="*/ 2147483646 h 154"/>
              <a:gd name="T58" fmla="*/ 2147483646 w 329"/>
              <a:gd name="T59" fmla="*/ 2147483646 h 154"/>
              <a:gd name="T60" fmla="*/ 2147483646 w 329"/>
              <a:gd name="T61" fmla="*/ 2147483646 h 154"/>
              <a:gd name="T62" fmla="*/ 2147483646 w 329"/>
              <a:gd name="T63" fmla="*/ 2147483646 h 154"/>
              <a:gd name="T64" fmla="*/ 2147483646 w 329"/>
              <a:gd name="T65" fmla="*/ 2147483646 h 154"/>
              <a:gd name="T66" fmla="*/ 2147483646 w 329"/>
              <a:gd name="T67" fmla="*/ 2147483646 h 154"/>
              <a:gd name="T68" fmla="*/ 2147483646 w 329"/>
              <a:gd name="T69" fmla="*/ 2147483646 h 154"/>
              <a:gd name="T70" fmla="*/ 2147483646 w 329"/>
              <a:gd name="T71" fmla="*/ 2147483646 h 154"/>
              <a:gd name="T72" fmla="*/ 2147483646 w 329"/>
              <a:gd name="T73" fmla="*/ 2147483646 h 154"/>
              <a:gd name="T74" fmla="*/ 2147483646 w 329"/>
              <a:gd name="T75" fmla="*/ 2147483646 h 154"/>
              <a:gd name="T76" fmla="*/ 2147483646 w 329"/>
              <a:gd name="T77" fmla="*/ 2147483646 h 154"/>
              <a:gd name="T78" fmla="*/ 2147483646 w 329"/>
              <a:gd name="T79" fmla="*/ 2147483646 h 154"/>
              <a:gd name="T80" fmla="*/ 2147483646 w 329"/>
              <a:gd name="T81" fmla="*/ 2147483646 h 154"/>
              <a:gd name="T82" fmla="*/ 2147483646 w 329"/>
              <a:gd name="T83" fmla="*/ 2147483646 h 154"/>
              <a:gd name="T84" fmla="*/ 2147483646 w 329"/>
              <a:gd name="T85" fmla="*/ 2147483646 h 154"/>
              <a:gd name="T86" fmla="*/ 2147483646 w 329"/>
              <a:gd name="T87" fmla="*/ 2147483646 h 154"/>
              <a:gd name="T88" fmla="*/ 2147483646 w 329"/>
              <a:gd name="T89" fmla="*/ 2147483646 h 154"/>
              <a:gd name="T90" fmla="*/ 2147483646 w 329"/>
              <a:gd name="T91" fmla="*/ 2147483646 h 154"/>
              <a:gd name="T92" fmla="*/ 2147483646 w 329"/>
              <a:gd name="T93" fmla="*/ 2147483646 h 154"/>
              <a:gd name="T94" fmla="*/ 2147483646 w 329"/>
              <a:gd name="T95" fmla="*/ 2147483646 h 154"/>
              <a:gd name="T96" fmla="*/ 2147483646 w 329"/>
              <a:gd name="T97" fmla="*/ 2147483646 h 15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29"/>
              <a:gd name="T148" fmla="*/ 0 h 154"/>
              <a:gd name="T149" fmla="*/ 329 w 329"/>
              <a:gd name="T150" fmla="*/ 154 h 15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29" h="154">
                <a:moveTo>
                  <a:pt x="3" y="73"/>
                </a:moveTo>
                <a:lnTo>
                  <a:pt x="3" y="58"/>
                </a:lnTo>
                <a:lnTo>
                  <a:pt x="0" y="47"/>
                </a:lnTo>
                <a:lnTo>
                  <a:pt x="0" y="42"/>
                </a:lnTo>
                <a:lnTo>
                  <a:pt x="0" y="37"/>
                </a:lnTo>
                <a:lnTo>
                  <a:pt x="2" y="31"/>
                </a:lnTo>
                <a:lnTo>
                  <a:pt x="3" y="25"/>
                </a:lnTo>
                <a:lnTo>
                  <a:pt x="17" y="33"/>
                </a:lnTo>
                <a:lnTo>
                  <a:pt x="30" y="39"/>
                </a:lnTo>
                <a:lnTo>
                  <a:pt x="36" y="41"/>
                </a:lnTo>
                <a:lnTo>
                  <a:pt x="42" y="42"/>
                </a:lnTo>
                <a:lnTo>
                  <a:pt x="49" y="43"/>
                </a:lnTo>
                <a:lnTo>
                  <a:pt x="56" y="43"/>
                </a:lnTo>
                <a:lnTo>
                  <a:pt x="67" y="43"/>
                </a:lnTo>
                <a:lnTo>
                  <a:pt x="77" y="41"/>
                </a:lnTo>
                <a:lnTo>
                  <a:pt x="86" y="39"/>
                </a:lnTo>
                <a:lnTo>
                  <a:pt x="95" y="36"/>
                </a:lnTo>
                <a:lnTo>
                  <a:pt x="110" y="30"/>
                </a:lnTo>
                <a:lnTo>
                  <a:pt x="126" y="21"/>
                </a:lnTo>
                <a:lnTo>
                  <a:pt x="140" y="13"/>
                </a:lnTo>
                <a:lnTo>
                  <a:pt x="154" y="6"/>
                </a:lnTo>
                <a:lnTo>
                  <a:pt x="162" y="4"/>
                </a:lnTo>
                <a:lnTo>
                  <a:pt x="171" y="2"/>
                </a:lnTo>
                <a:lnTo>
                  <a:pt x="179" y="0"/>
                </a:lnTo>
                <a:lnTo>
                  <a:pt x="189" y="0"/>
                </a:lnTo>
                <a:lnTo>
                  <a:pt x="203" y="0"/>
                </a:lnTo>
                <a:lnTo>
                  <a:pt x="214" y="3"/>
                </a:lnTo>
                <a:lnTo>
                  <a:pt x="224" y="6"/>
                </a:lnTo>
                <a:lnTo>
                  <a:pt x="234" y="10"/>
                </a:lnTo>
                <a:lnTo>
                  <a:pt x="243" y="15"/>
                </a:lnTo>
                <a:lnTo>
                  <a:pt x="251" y="21"/>
                </a:lnTo>
                <a:lnTo>
                  <a:pt x="259" y="28"/>
                </a:lnTo>
                <a:lnTo>
                  <a:pt x="266" y="34"/>
                </a:lnTo>
                <a:lnTo>
                  <a:pt x="280" y="46"/>
                </a:lnTo>
                <a:lnTo>
                  <a:pt x="295" y="57"/>
                </a:lnTo>
                <a:lnTo>
                  <a:pt x="302" y="61"/>
                </a:lnTo>
                <a:lnTo>
                  <a:pt x="310" y="64"/>
                </a:lnTo>
                <a:lnTo>
                  <a:pt x="319" y="67"/>
                </a:lnTo>
                <a:lnTo>
                  <a:pt x="329" y="67"/>
                </a:lnTo>
                <a:lnTo>
                  <a:pt x="313" y="82"/>
                </a:lnTo>
                <a:lnTo>
                  <a:pt x="301" y="94"/>
                </a:lnTo>
                <a:lnTo>
                  <a:pt x="293" y="106"/>
                </a:lnTo>
                <a:lnTo>
                  <a:pt x="286" y="117"/>
                </a:lnTo>
                <a:lnTo>
                  <a:pt x="277" y="138"/>
                </a:lnTo>
                <a:lnTo>
                  <a:pt x="268" y="154"/>
                </a:lnTo>
                <a:lnTo>
                  <a:pt x="265" y="153"/>
                </a:lnTo>
                <a:lnTo>
                  <a:pt x="260" y="150"/>
                </a:lnTo>
                <a:lnTo>
                  <a:pt x="253" y="146"/>
                </a:lnTo>
                <a:lnTo>
                  <a:pt x="246" y="141"/>
                </a:lnTo>
                <a:lnTo>
                  <a:pt x="240" y="136"/>
                </a:lnTo>
                <a:lnTo>
                  <a:pt x="234" y="130"/>
                </a:lnTo>
                <a:lnTo>
                  <a:pt x="230" y="126"/>
                </a:lnTo>
                <a:lnTo>
                  <a:pt x="229" y="123"/>
                </a:lnTo>
                <a:lnTo>
                  <a:pt x="230" y="114"/>
                </a:lnTo>
                <a:lnTo>
                  <a:pt x="232" y="107"/>
                </a:lnTo>
                <a:lnTo>
                  <a:pt x="235" y="100"/>
                </a:lnTo>
                <a:lnTo>
                  <a:pt x="240" y="95"/>
                </a:lnTo>
                <a:lnTo>
                  <a:pt x="249" y="86"/>
                </a:lnTo>
                <a:lnTo>
                  <a:pt x="255" y="80"/>
                </a:lnTo>
                <a:lnTo>
                  <a:pt x="233" y="68"/>
                </a:lnTo>
                <a:lnTo>
                  <a:pt x="215" y="60"/>
                </a:lnTo>
                <a:lnTo>
                  <a:pt x="207" y="55"/>
                </a:lnTo>
                <a:lnTo>
                  <a:pt x="200" y="49"/>
                </a:lnTo>
                <a:lnTo>
                  <a:pt x="195" y="41"/>
                </a:lnTo>
                <a:lnTo>
                  <a:pt x="189" y="31"/>
                </a:lnTo>
                <a:lnTo>
                  <a:pt x="179" y="34"/>
                </a:lnTo>
                <a:lnTo>
                  <a:pt x="171" y="37"/>
                </a:lnTo>
                <a:lnTo>
                  <a:pt x="163" y="41"/>
                </a:lnTo>
                <a:lnTo>
                  <a:pt x="156" y="45"/>
                </a:lnTo>
                <a:lnTo>
                  <a:pt x="150" y="50"/>
                </a:lnTo>
                <a:lnTo>
                  <a:pt x="144" y="55"/>
                </a:lnTo>
                <a:lnTo>
                  <a:pt x="140" y="61"/>
                </a:lnTo>
                <a:lnTo>
                  <a:pt x="136" y="67"/>
                </a:lnTo>
                <a:lnTo>
                  <a:pt x="132" y="74"/>
                </a:lnTo>
                <a:lnTo>
                  <a:pt x="130" y="81"/>
                </a:lnTo>
                <a:lnTo>
                  <a:pt x="128" y="88"/>
                </a:lnTo>
                <a:lnTo>
                  <a:pt x="126" y="95"/>
                </a:lnTo>
                <a:lnTo>
                  <a:pt x="123" y="109"/>
                </a:lnTo>
                <a:lnTo>
                  <a:pt x="122" y="123"/>
                </a:lnTo>
                <a:lnTo>
                  <a:pt x="122" y="125"/>
                </a:lnTo>
                <a:lnTo>
                  <a:pt x="120" y="127"/>
                </a:lnTo>
                <a:lnTo>
                  <a:pt x="118" y="129"/>
                </a:lnTo>
                <a:lnTo>
                  <a:pt x="115" y="131"/>
                </a:lnTo>
                <a:lnTo>
                  <a:pt x="108" y="135"/>
                </a:lnTo>
                <a:lnTo>
                  <a:pt x="103" y="136"/>
                </a:lnTo>
                <a:lnTo>
                  <a:pt x="96" y="135"/>
                </a:lnTo>
                <a:lnTo>
                  <a:pt x="89" y="132"/>
                </a:lnTo>
                <a:lnTo>
                  <a:pt x="83" y="129"/>
                </a:lnTo>
                <a:lnTo>
                  <a:pt x="77" y="125"/>
                </a:lnTo>
                <a:lnTo>
                  <a:pt x="66" y="116"/>
                </a:lnTo>
                <a:lnTo>
                  <a:pt x="58" y="105"/>
                </a:lnTo>
                <a:lnTo>
                  <a:pt x="48" y="94"/>
                </a:lnTo>
                <a:lnTo>
                  <a:pt x="38" y="84"/>
                </a:lnTo>
                <a:lnTo>
                  <a:pt x="33" y="80"/>
                </a:lnTo>
                <a:lnTo>
                  <a:pt x="28" y="76"/>
                </a:lnTo>
                <a:lnTo>
                  <a:pt x="22" y="74"/>
                </a:lnTo>
                <a:lnTo>
                  <a:pt x="16" y="73"/>
                </a:lnTo>
                <a:lnTo>
                  <a:pt x="3" y="73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5" name="Freeform 225">
            <a:extLst>
              <a:ext uri="{FF2B5EF4-FFF2-40B4-BE49-F238E27FC236}">
                <a16:creationId xmlns:a16="http://schemas.microsoft.com/office/drawing/2014/main" id="{8FFD448E-DB8D-4E05-A054-97E9D125C8DA}"/>
              </a:ext>
            </a:extLst>
          </p:cNvPr>
          <p:cNvSpPr>
            <a:spLocks/>
          </p:cNvSpPr>
          <p:nvPr>
            <p:custDataLst>
              <p:tags r:id="rId133"/>
            </p:custDataLst>
          </p:nvPr>
        </p:nvSpPr>
        <p:spPr bwMode="auto">
          <a:xfrm>
            <a:off x="2996305" y="4372538"/>
            <a:ext cx="146050" cy="155575"/>
          </a:xfrm>
          <a:custGeom>
            <a:avLst/>
            <a:gdLst>
              <a:gd name="T0" fmla="*/ 2147483646 w 306"/>
              <a:gd name="T1" fmla="*/ 2147483646 h 293"/>
              <a:gd name="T2" fmla="*/ 2147483646 w 306"/>
              <a:gd name="T3" fmla="*/ 2147483646 h 293"/>
              <a:gd name="T4" fmla="*/ 2147483646 w 306"/>
              <a:gd name="T5" fmla="*/ 2147483646 h 293"/>
              <a:gd name="T6" fmla="*/ 2147483646 w 306"/>
              <a:gd name="T7" fmla="*/ 2147483646 h 293"/>
              <a:gd name="T8" fmla="*/ 2147483646 w 306"/>
              <a:gd name="T9" fmla="*/ 2147483646 h 293"/>
              <a:gd name="T10" fmla="*/ 2147483646 w 306"/>
              <a:gd name="T11" fmla="*/ 2147483646 h 293"/>
              <a:gd name="T12" fmla="*/ 2147483646 w 306"/>
              <a:gd name="T13" fmla="*/ 2147483646 h 293"/>
              <a:gd name="T14" fmla="*/ 2147483646 w 306"/>
              <a:gd name="T15" fmla="*/ 2147483646 h 293"/>
              <a:gd name="T16" fmla="*/ 2147483646 w 306"/>
              <a:gd name="T17" fmla="*/ 2147483646 h 293"/>
              <a:gd name="T18" fmla="*/ 2147483646 w 306"/>
              <a:gd name="T19" fmla="*/ 2147483646 h 293"/>
              <a:gd name="T20" fmla="*/ 2147483646 w 306"/>
              <a:gd name="T21" fmla="*/ 2147483646 h 293"/>
              <a:gd name="T22" fmla="*/ 2147483646 w 306"/>
              <a:gd name="T23" fmla="*/ 2147483646 h 293"/>
              <a:gd name="T24" fmla="*/ 2147483646 w 306"/>
              <a:gd name="T25" fmla="*/ 2147483646 h 293"/>
              <a:gd name="T26" fmla="*/ 2147483646 w 306"/>
              <a:gd name="T27" fmla="*/ 2147483646 h 293"/>
              <a:gd name="T28" fmla="*/ 2147483646 w 306"/>
              <a:gd name="T29" fmla="*/ 2147483646 h 293"/>
              <a:gd name="T30" fmla="*/ 2147483646 w 306"/>
              <a:gd name="T31" fmla="*/ 2147483646 h 293"/>
              <a:gd name="T32" fmla="*/ 2147483646 w 306"/>
              <a:gd name="T33" fmla="*/ 2147483646 h 293"/>
              <a:gd name="T34" fmla="*/ 2147483646 w 306"/>
              <a:gd name="T35" fmla="*/ 2147483646 h 293"/>
              <a:gd name="T36" fmla="*/ 2147483646 w 306"/>
              <a:gd name="T37" fmla="*/ 2147483646 h 293"/>
              <a:gd name="T38" fmla="*/ 0 w 306"/>
              <a:gd name="T39" fmla="*/ 2147483646 h 293"/>
              <a:gd name="T40" fmla="*/ 2147483646 w 306"/>
              <a:gd name="T41" fmla="*/ 2147483646 h 293"/>
              <a:gd name="T42" fmla="*/ 2147483646 w 306"/>
              <a:gd name="T43" fmla="*/ 2147483646 h 293"/>
              <a:gd name="T44" fmla="*/ 2147483646 w 306"/>
              <a:gd name="T45" fmla="*/ 2147483646 h 293"/>
              <a:gd name="T46" fmla="*/ 2147483646 w 306"/>
              <a:gd name="T47" fmla="*/ 2147483646 h 293"/>
              <a:gd name="T48" fmla="*/ 2147483646 w 306"/>
              <a:gd name="T49" fmla="*/ 2147483646 h 293"/>
              <a:gd name="T50" fmla="*/ 2147483646 w 306"/>
              <a:gd name="T51" fmla="*/ 0 h 293"/>
              <a:gd name="T52" fmla="*/ 2147483646 w 306"/>
              <a:gd name="T53" fmla="*/ 2147483646 h 293"/>
              <a:gd name="T54" fmla="*/ 2147483646 w 306"/>
              <a:gd name="T55" fmla="*/ 2147483646 h 293"/>
              <a:gd name="T56" fmla="*/ 2147483646 w 306"/>
              <a:gd name="T57" fmla="*/ 2147483646 h 293"/>
              <a:gd name="T58" fmla="*/ 2147483646 w 306"/>
              <a:gd name="T59" fmla="*/ 2147483646 h 293"/>
              <a:gd name="T60" fmla="*/ 2147483646 w 306"/>
              <a:gd name="T61" fmla="*/ 2147483646 h 293"/>
              <a:gd name="T62" fmla="*/ 2147483646 w 306"/>
              <a:gd name="T63" fmla="*/ 2147483646 h 293"/>
              <a:gd name="T64" fmla="*/ 2147483646 w 306"/>
              <a:gd name="T65" fmla="*/ 2147483646 h 293"/>
              <a:gd name="T66" fmla="*/ 2147483646 w 306"/>
              <a:gd name="T67" fmla="*/ 2147483646 h 293"/>
              <a:gd name="T68" fmla="*/ 2147483646 w 306"/>
              <a:gd name="T69" fmla="*/ 2147483646 h 293"/>
              <a:gd name="T70" fmla="*/ 2147483646 w 306"/>
              <a:gd name="T71" fmla="*/ 2147483646 h 293"/>
              <a:gd name="T72" fmla="*/ 2147483646 w 306"/>
              <a:gd name="T73" fmla="*/ 2147483646 h 293"/>
              <a:gd name="T74" fmla="*/ 2147483646 w 306"/>
              <a:gd name="T75" fmla="*/ 2147483646 h 293"/>
              <a:gd name="T76" fmla="*/ 2147483646 w 306"/>
              <a:gd name="T77" fmla="*/ 2147483646 h 293"/>
              <a:gd name="T78" fmla="*/ 2147483646 w 306"/>
              <a:gd name="T79" fmla="*/ 2147483646 h 293"/>
              <a:gd name="T80" fmla="*/ 2147483646 w 306"/>
              <a:gd name="T81" fmla="*/ 2147483646 h 293"/>
              <a:gd name="T82" fmla="*/ 2147483646 w 306"/>
              <a:gd name="T83" fmla="*/ 2147483646 h 293"/>
              <a:gd name="T84" fmla="*/ 2147483646 w 306"/>
              <a:gd name="T85" fmla="*/ 2147483646 h 2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06"/>
              <a:gd name="T130" fmla="*/ 0 h 293"/>
              <a:gd name="T131" fmla="*/ 306 w 306"/>
              <a:gd name="T132" fmla="*/ 293 h 29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06" h="293">
                <a:moveTo>
                  <a:pt x="300" y="169"/>
                </a:moveTo>
                <a:lnTo>
                  <a:pt x="297" y="181"/>
                </a:lnTo>
                <a:lnTo>
                  <a:pt x="297" y="185"/>
                </a:lnTo>
                <a:lnTo>
                  <a:pt x="296" y="185"/>
                </a:lnTo>
                <a:lnTo>
                  <a:pt x="294" y="187"/>
                </a:lnTo>
                <a:lnTo>
                  <a:pt x="291" y="194"/>
                </a:lnTo>
                <a:lnTo>
                  <a:pt x="286" y="197"/>
                </a:lnTo>
                <a:lnTo>
                  <a:pt x="282" y="199"/>
                </a:lnTo>
                <a:lnTo>
                  <a:pt x="276" y="200"/>
                </a:lnTo>
                <a:lnTo>
                  <a:pt x="272" y="201"/>
                </a:lnTo>
                <a:lnTo>
                  <a:pt x="267" y="203"/>
                </a:lnTo>
                <a:lnTo>
                  <a:pt x="263" y="207"/>
                </a:lnTo>
                <a:lnTo>
                  <a:pt x="260" y="212"/>
                </a:lnTo>
                <a:lnTo>
                  <a:pt x="253" y="229"/>
                </a:lnTo>
                <a:lnTo>
                  <a:pt x="248" y="242"/>
                </a:lnTo>
                <a:lnTo>
                  <a:pt x="242" y="254"/>
                </a:lnTo>
                <a:lnTo>
                  <a:pt x="236" y="263"/>
                </a:lnTo>
                <a:lnTo>
                  <a:pt x="231" y="267"/>
                </a:lnTo>
                <a:lnTo>
                  <a:pt x="227" y="270"/>
                </a:lnTo>
                <a:lnTo>
                  <a:pt x="221" y="273"/>
                </a:lnTo>
                <a:lnTo>
                  <a:pt x="215" y="276"/>
                </a:lnTo>
                <a:lnTo>
                  <a:pt x="200" y="281"/>
                </a:lnTo>
                <a:lnTo>
                  <a:pt x="181" y="286"/>
                </a:lnTo>
                <a:lnTo>
                  <a:pt x="164" y="290"/>
                </a:lnTo>
                <a:lnTo>
                  <a:pt x="148" y="292"/>
                </a:lnTo>
                <a:lnTo>
                  <a:pt x="139" y="293"/>
                </a:lnTo>
                <a:lnTo>
                  <a:pt x="130" y="293"/>
                </a:lnTo>
                <a:lnTo>
                  <a:pt x="123" y="293"/>
                </a:lnTo>
                <a:lnTo>
                  <a:pt x="114" y="292"/>
                </a:lnTo>
                <a:lnTo>
                  <a:pt x="106" y="290"/>
                </a:lnTo>
                <a:lnTo>
                  <a:pt x="98" y="288"/>
                </a:lnTo>
                <a:lnTo>
                  <a:pt x="92" y="286"/>
                </a:lnTo>
                <a:lnTo>
                  <a:pt x="85" y="282"/>
                </a:lnTo>
                <a:lnTo>
                  <a:pt x="80" y="278"/>
                </a:lnTo>
                <a:lnTo>
                  <a:pt x="74" y="274"/>
                </a:lnTo>
                <a:lnTo>
                  <a:pt x="71" y="268"/>
                </a:lnTo>
                <a:lnTo>
                  <a:pt x="68" y="262"/>
                </a:lnTo>
                <a:lnTo>
                  <a:pt x="1" y="236"/>
                </a:lnTo>
                <a:lnTo>
                  <a:pt x="1" y="119"/>
                </a:lnTo>
                <a:lnTo>
                  <a:pt x="0" y="88"/>
                </a:lnTo>
                <a:lnTo>
                  <a:pt x="0" y="56"/>
                </a:lnTo>
                <a:lnTo>
                  <a:pt x="1" y="49"/>
                </a:lnTo>
                <a:lnTo>
                  <a:pt x="2" y="42"/>
                </a:lnTo>
                <a:lnTo>
                  <a:pt x="4" y="35"/>
                </a:lnTo>
                <a:lnTo>
                  <a:pt x="6" y="28"/>
                </a:lnTo>
                <a:lnTo>
                  <a:pt x="11" y="21"/>
                </a:lnTo>
                <a:lnTo>
                  <a:pt x="15" y="14"/>
                </a:lnTo>
                <a:lnTo>
                  <a:pt x="20" y="8"/>
                </a:lnTo>
                <a:lnTo>
                  <a:pt x="28" y="2"/>
                </a:lnTo>
                <a:lnTo>
                  <a:pt x="41" y="2"/>
                </a:lnTo>
                <a:lnTo>
                  <a:pt x="48" y="0"/>
                </a:lnTo>
                <a:lnTo>
                  <a:pt x="53" y="0"/>
                </a:lnTo>
                <a:lnTo>
                  <a:pt x="68" y="2"/>
                </a:lnTo>
                <a:lnTo>
                  <a:pt x="72" y="6"/>
                </a:lnTo>
                <a:lnTo>
                  <a:pt x="76" y="7"/>
                </a:lnTo>
                <a:lnTo>
                  <a:pt x="80" y="7"/>
                </a:lnTo>
                <a:lnTo>
                  <a:pt x="82" y="6"/>
                </a:lnTo>
                <a:lnTo>
                  <a:pt x="84" y="4"/>
                </a:lnTo>
                <a:lnTo>
                  <a:pt x="86" y="4"/>
                </a:lnTo>
                <a:lnTo>
                  <a:pt x="87" y="5"/>
                </a:lnTo>
                <a:lnTo>
                  <a:pt x="87" y="9"/>
                </a:lnTo>
                <a:lnTo>
                  <a:pt x="90" y="11"/>
                </a:lnTo>
                <a:lnTo>
                  <a:pt x="94" y="15"/>
                </a:lnTo>
                <a:lnTo>
                  <a:pt x="99" y="19"/>
                </a:lnTo>
                <a:lnTo>
                  <a:pt x="107" y="23"/>
                </a:lnTo>
                <a:lnTo>
                  <a:pt x="121" y="31"/>
                </a:lnTo>
                <a:lnTo>
                  <a:pt x="127" y="34"/>
                </a:lnTo>
                <a:lnTo>
                  <a:pt x="148" y="41"/>
                </a:lnTo>
                <a:lnTo>
                  <a:pt x="165" y="49"/>
                </a:lnTo>
                <a:lnTo>
                  <a:pt x="182" y="59"/>
                </a:lnTo>
                <a:lnTo>
                  <a:pt x="196" y="69"/>
                </a:lnTo>
                <a:lnTo>
                  <a:pt x="210" y="79"/>
                </a:lnTo>
                <a:lnTo>
                  <a:pt x="226" y="91"/>
                </a:lnTo>
                <a:lnTo>
                  <a:pt x="241" y="102"/>
                </a:lnTo>
                <a:lnTo>
                  <a:pt x="260" y="113"/>
                </a:lnTo>
                <a:lnTo>
                  <a:pt x="261" y="117"/>
                </a:lnTo>
                <a:lnTo>
                  <a:pt x="263" y="120"/>
                </a:lnTo>
                <a:lnTo>
                  <a:pt x="266" y="124"/>
                </a:lnTo>
                <a:lnTo>
                  <a:pt x="270" y="128"/>
                </a:lnTo>
                <a:lnTo>
                  <a:pt x="280" y="135"/>
                </a:lnTo>
                <a:lnTo>
                  <a:pt x="291" y="144"/>
                </a:lnTo>
                <a:lnTo>
                  <a:pt x="299" y="151"/>
                </a:lnTo>
                <a:lnTo>
                  <a:pt x="305" y="158"/>
                </a:lnTo>
                <a:lnTo>
                  <a:pt x="306" y="161"/>
                </a:lnTo>
                <a:lnTo>
                  <a:pt x="306" y="164"/>
                </a:lnTo>
                <a:lnTo>
                  <a:pt x="304" y="166"/>
                </a:lnTo>
                <a:lnTo>
                  <a:pt x="300" y="169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6" name="Freeform 226">
            <a:extLst>
              <a:ext uri="{FF2B5EF4-FFF2-40B4-BE49-F238E27FC236}">
                <a16:creationId xmlns:a16="http://schemas.microsoft.com/office/drawing/2014/main" id="{01622940-0070-42D3-B64E-37F4C2894823}"/>
              </a:ext>
            </a:extLst>
          </p:cNvPr>
          <p:cNvSpPr>
            <a:spLocks/>
          </p:cNvSpPr>
          <p:nvPr>
            <p:custDataLst>
              <p:tags r:id="rId134"/>
            </p:custDataLst>
          </p:nvPr>
        </p:nvSpPr>
        <p:spPr bwMode="auto">
          <a:xfrm>
            <a:off x="4688587" y="1005443"/>
            <a:ext cx="258763" cy="90488"/>
          </a:xfrm>
          <a:custGeom>
            <a:avLst/>
            <a:gdLst>
              <a:gd name="T0" fmla="*/ 2147483646 w 546"/>
              <a:gd name="T1" fmla="*/ 2147483646 h 173"/>
              <a:gd name="T2" fmla="*/ 2147483646 w 546"/>
              <a:gd name="T3" fmla="*/ 2147483646 h 173"/>
              <a:gd name="T4" fmla="*/ 2147483646 w 546"/>
              <a:gd name="T5" fmla="*/ 2147483646 h 173"/>
              <a:gd name="T6" fmla="*/ 2147483646 w 546"/>
              <a:gd name="T7" fmla="*/ 2147483646 h 173"/>
              <a:gd name="T8" fmla="*/ 2147483646 w 546"/>
              <a:gd name="T9" fmla="*/ 2147483646 h 173"/>
              <a:gd name="T10" fmla="*/ 2147483646 w 546"/>
              <a:gd name="T11" fmla="*/ 2147483646 h 173"/>
              <a:gd name="T12" fmla="*/ 2147483646 w 546"/>
              <a:gd name="T13" fmla="*/ 2147483646 h 173"/>
              <a:gd name="T14" fmla="*/ 2147483646 w 546"/>
              <a:gd name="T15" fmla="*/ 2147483646 h 173"/>
              <a:gd name="T16" fmla="*/ 2147483646 w 546"/>
              <a:gd name="T17" fmla="*/ 2147483646 h 173"/>
              <a:gd name="T18" fmla="*/ 2147483646 w 546"/>
              <a:gd name="T19" fmla="*/ 2147483646 h 173"/>
              <a:gd name="T20" fmla="*/ 2147483646 w 546"/>
              <a:gd name="T21" fmla="*/ 2147483646 h 173"/>
              <a:gd name="T22" fmla="*/ 2147483646 w 546"/>
              <a:gd name="T23" fmla="*/ 2147483646 h 173"/>
              <a:gd name="T24" fmla="*/ 2147483646 w 546"/>
              <a:gd name="T25" fmla="*/ 2147483646 h 173"/>
              <a:gd name="T26" fmla="*/ 2147483646 w 546"/>
              <a:gd name="T27" fmla="*/ 2147483646 h 173"/>
              <a:gd name="T28" fmla="*/ 2147483646 w 546"/>
              <a:gd name="T29" fmla="*/ 0 h 173"/>
              <a:gd name="T30" fmla="*/ 2147483646 w 546"/>
              <a:gd name="T31" fmla="*/ 2147483646 h 173"/>
              <a:gd name="T32" fmla="*/ 2147483646 w 546"/>
              <a:gd name="T33" fmla="*/ 2147483646 h 173"/>
              <a:gd name="T34" fmla="*/ 2147483646 w 546"/>
              <a:gd name="T35" fmla="*/ 2147483646 h 173"/>
              <a:gd name="T36" fmla="*/ 2147483646 w 546"/>
              <a:gd name="T37" fmla="*/ 2147483646 h 173"/>
              <a:gd name="T38" fmla="*/ 2147483646 w 546"/>
              <a:gd name="T39" fmla="*/ 2147483646 h 173"/>
              <a:gd name="T40" fmla="*/ 2147483646 w 546"/>
              <a:gd name="T41" fmla="*/ 2147483646 h 173"/>
              <a:gd name="T42" fmla="*/ 2147483646 w 546"/>
              <a:gd name="T43" fmla="*/ 2147483646 h 173"/>
              <a:gd name="T44" fmla="*/ 2147483646 w 546"/>
              <a:gd name="T45" fmla="*/ 2147483646 h 173"/>
              <a:gd name="T46" fmla="*/ 2147483646 w 546"/>
              <a:gd name="T47" fmla="*/ 2147483646 h 173"/>
              <a:gd name="T48" fmla="*/ 2147483646 w 546"/>
              <a:gd name="T49" fmla="*/ 2147483646 h 173"/>
              <a:gd name="T50" fmla="*/ 2147483646 w 546"/>
              <a:gd name="T51" fmla="*/ 2147483646 h 173"/>
              <a:gd name="T52" fmla="*/ 2147483646 w 546"/>
              <a:gd name="T53" fmla="*/ 2147483646 h 173"/>
              <a:gd name="T54" fmla="*/ 2147483646 w 546"/>
              <a:gd name="T55" fmla="*/ 2147483646 h 173"/>
              <a:gd name="T56" fmla="*/ 2147483646 w 546"/>
              <a:gd name="T57" fmla="*/ 2147483646 h 173"/>
              <a:gd name="T58" fmla="*/ 2147483646 w 546"/>
              <a:gd name="T59" fmla="*/ 2147483646 h 173"/>
              <a:gd name="T60" fmla="*/ 2147483646 w 546"/>
              <a:gd name="T61" fmla="*/ 2147483646 h 173"/>
              <a:gd name="T62" fmla="*/ 2147483646 w 546"/>
              <a:gd name="T63" fmla="*/ 2147483646 h 173"/>
              <a:gd name="T64" fmla="*/ 2147483646 w 546"/>
              <a:gd name="T65" fmla="*/ 2147483646 h 173"/>
              <a:gd name="T66" fmla="*/ 2147483646 w 546"/>
              <a:gd name="T67" fmla="*/ 2147483646 h 173"/>
              <a:gd name="T68" fmla="*/ 2147483646 w 546"/>
              <a:gd name="T69" fmla="*/ 2147483646 h 173"/>
              <a:gd name="T70" fmla="*/ 2147483646 w 546"/>
              <a:gd name="T71" fmla="*/ 2147483646 h 173"/>
              <a:gd name="T72" fmla="*/ 2147483646 w 546"/>
              <a:gd name="T73" fmla="*/ 2147483646 h 173"/>
              <a:gd name="T74" fmla="*/ 2147483646 w 546"/>
              <a:gd name="T75" fmla="*/ 2147483646 h 173"/>
              <a:gd name="T76" fmla="*/ 2147483646 w 546"/>
              <a:gd name="T77" fmla="*/ 2147483646 h 173"/>
              <a:gd name="T78" fmla="*/ 2147483646 w 546"/>
              <a:gd name="T79" fmla="*/ 2147483646 h 173"/>
              <a:gd name="T80" fmla="*/ 2147483646 w 546"/>
              <a:gd name="T81" fmla="*/ 2147483646 h 173"/>
              <a:gd name="T82" fmla="*/ 2147483646 w 546"/>
              <a:gd name="T83" fmla="*/ 2147483646 h 173"/>
              <a:gd name="T84" fmla="*/ 2147483646 w 546"/>
              <a:gd name="T85" fmla="*/ 2147483646 h 173"/>
              <a:gd name="T86" fmla="*/ 2147483646 w 546"/>
              <a:gd name="T87" fmla="*/ 2147483646 h 173"/>
              <a:gd name="T88" fmla="*/ 2147483646 w 546"/>
              <a:gd name="T89" fmla="*/ 2147483646 h 173"/>
              <a:gd name="T90" fmla="*/ 2147483646 w 546"/>
              <a:gd name="T91" fmla="*/ 2147483646 h 173"/>
              <a:gd name="T92" fmla="*/ 2147483646 w 546"/>
              <a:gd name="T93" fmla="*/ 2147483646 h 173"/>
              <a:gd name="T94" fmla="*/ 2147483646 w 546"/>
              <a:gd name="T95" fmla="*/ 2147483646 h 173"/>
              <a:gd name="T96" fmla="*/ 2147483646 w 546"/>
              <a:gd name="T97" fmla="*/ 2147483646 h 173"/>
              <a:gd name="T98" fmla="*/ 2147483646 w 546"/>
              <a:gd name="T99" fmla="*/ 2147483646 h 173"/>
              <a:gd name="T100" fmla="*/ 2147483646 w 546"/>
              <a:gd name="T101" fmla="*/ 2147483646 h 17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546"/>
              <a:gd name="T154" fmla="*/ 0 h 173"/>
              <a:gd name="T155" fmla="*/ 546 w 546"/>
              <a:gd name="T156" fmla="*/ 173 h 17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546" h="173">
                <a:moveTo>
                  <a:pt x="47" y="12"/>
                </a:moveTo>
                <a:lnTo>
                  <a:pt x="61" y="15"/>
                </a:lnTo>
                <a:lnTo>
                  <a:pt x="74" y="19"/>
                </a:lnTo>
                <a:lnTo>
                  <a:pt x="61" y="38"/>
                </a:lnTo>
                <a:lnTo>
                  <a:pt x="87" y="38"/>
                </a:lnTo>
                <a:lnTo>
                  <a:pt x="94" y="34"/>
                </a:lnTo>
                <a:lnTo>
                  <a:pt x="102" y="31"/>
                </a:lnTo>
                <a:lnTo>
                  <a:pt x="107" y="29"/>
                </a:lnTo>
                <a:lnTo>
                  <a:pt x="110" y="27"/>
                </a:lnTo>
                <a:lnTo>
                  <a:pt x="112" y="23"/>
                </a:lnTo>
                <a:lnTo>
                  <a:pt x="113" y="19"/>
                </a:lnTo>
                <a:lnTo>
                  <a:pt x="132" y="27"/>
                </a:lnTo>
                <a:lnTo>
                  <a:pt x="142" y="32"/>
                </a:lnTo>
                <a:lnTo>
                  <a:pt x="150" y="36"/>
                </a:lnTo>
                <a:lnTo>
                  <a:pt x="161" y="44"/>
                </a:lnTo>
                <a:lnTo>
                  <a:pt x="161" y="19"/>
                </a:lnTo>
                <a:lnTo>
                  <a:pt x="188" y="19"/>
                </a:lnTo>
                <a:lnTo>
                  <a:pt x="209" y="19"/>
                </a:lnTo>
                <a:lnTo>
                  <a:pt x="224" y="19"/>
                </a:lnTo>
                <a:lnTo>
                  <a:pt x="233" y="19"/>
                </a:lnTo>
                <a:lnTo>
                  <a:pt x="243" y="19"/>
                </a:lnTo>
                <a:lnTo>
                  <a:pt x="253" y="19"/>
                </a:lnTo>
                <a:lnTo>
                  <a:pt x="256" y="17"/>
                </a:lnTo>
                <a:lnTo>
                  <a:pt x="260" y="16"/>
                </a:lnTo>
                <a:lnTo>
                  <a:pt x="264" y="14"/>
                </a:lnTo>
                <a:lnTo>
                  <a:pt x="266" y="12"/>
                </a:lnTo>
                <a:lnTo>
                  <a:pt x="269" y="14"/>
                </a:lnTo>
                <a:lnTo>
                  <a:pt x="273" y="14"/>
                </a:lnTo>
                <a:lnTo>
                  <a:pt x="276" y="13"/>
                </a:lnTo>
                <a:lnTo>
                  <a:pt x="279" y="11"/>
                </a:lnTo>
                <a:lnTo>
                  <a:pt x="281" y="8"/>
                </a:lnTo>
                <a:lnTo>
                  <a:pt x="285" y="6"/>
                </a:lnTo>
                <a:lnTo>
                  <a:pt x="286" y="3"/>
                </a:lnTo>
                <a:lnTo>
                  <a:pt x="287" y="0"/>
                </a:lnTo>
                <a:lnTo>
                  <a:pt x="320" y="0"/>
                </a:lnTo>
                <a:lnTo>
                  <a:pt x="321" y="5"/>
                </a:lnTo>
                <a:lnTo>
                  <a:pt x="324" y="9"/>
                </a:lnTo>
                <a:lnTo>
                  <a:pt x="329" y="11"/>
                </a:lnTo>
                <a:lnTo>
                  <a:pt x="333" y="12"/>
                </a:lnTo>
                <a:lnTo>
                  <a:pt x="338" y="11"/>
                </a:lnTo>
                <a:lnTo>
                  <a:pt x="345" y="9"/>
                </a:lnTo>
                <a:lnTo>
                  <a:pt x="348" y="7"/>
                </a:lnTo>
                <a:lnTo>
                  <a:pt x="351" y="5"/>
                </a:lnTo>
                <a:lnTo>
                  <a:pt x="353" y="3"/>
                </a:lnTo>
                <a:lnTo>
                  <a:pt x="353" y="0"/>
                </a:lnTo>
                <a:lnTo>
                  <a:pt x="358" y="3"/>
                </a:lnTo>
                <a:lnTo>
                  <a:pt x="363" y="6"/>
                </a:lnTo>
                <a:lnTo>
                  <a:pt x="367" y="7"/>
                </a:lnTo>
                <a:lnTo>
                  <a:pt x="371" y="8"/>
                </a:lnTo>
                <a:lnTo>
                  <a:pt x="380" y="8"/>
                </a:lnTo>
                <a:lnTo>
                  <a:pt x="389" y="7"/>
                </a:lnTo>
                <a:lnTo>
                  <a:pt x="404" y="3"/>
                </a:lnTo>
                <a:lnTo>
                  <a:pt x="420" y="0"/>
                </a:lnTo>
                <a:lnTo>
                  <a:pt x="436" y="1"/>
                </a:lnTo>
                <a:lnTo>
                  <a:pt x="453" y="2"/>
                </a:lnTo>
                <a:lnTo>
                  <a:pt x="467" y="4"/>
                </a:lnTo>
                <a:lnTo>
                  <a:pt x="482" y="6"/>
                </a:lnTo>
                <a:lnTo>
                  <a:pt x="498" y="9"/>
                </a:lnTo>
                <a:lnTo>
                  <a:pt x="513" y="11"/>
                </a:lnTo>
                <a:lnTo>
                  <a:pt x="528" y="12"/>
                </a:lnTo>
                <a:lnTo>
                  <a:pt x="546" y="12"/>
                </a:lnTo>
                <a:lnTo>
                  <a:pt x="546" y="44"/>
                </a:lnTo>
                <a:lnTo>
                  <a:pt x="545" y="49"/>
                </a:lnTo>
                <a:lnTo>
                  <a:pt x="542" y="55"/>
                </a:lnTo>
                <a:lnTo>
                  <a:pt x="539" y="58"/>
                </a:lnTo>
                <a:lnTo>
                  <a:pt x="537" y="60"/>
                </a:lnTo>
                <a:lnTo>
                  <a:pt x="535" y="61"/>
                </a:lnTo>
                <a:lnTo>
                  <a:pt x="533" y="62"/>
                </a:lnTo>
                <a:lnTo>
                  <a:pt x="513" y="62"/>
                </a:lnTo>
                <a:lnTo>
                  <a:pt x="498" y="60"/>
                </a:lnTo>
                <a:lnTo>
                  <a:pt x="490" y="57"/>
                </a:lnTo>
                <a:lnTo>
                  <a:pt x="483" y="54"/>
                </a:lnTo>
                <a:lnTo>
                  <a:pt x="478" y="50"/>
                </a:lnTo>
                <a:lnTo>
                  <a:pt x="472" y="44"/>
                </a:lnTo>
                <a:lnTo>
                  <a:pt x="413" y="44"/>
                </a:lnTo>
                <a:lnTo>
                  <a:pt x="421" y="58"/>
                </a:lnTo>
                <a:lnTo>
                  <a:pt x="428" y="70"/>
                </a:lnTo>
                <a:lnTo>
                  <a:pt x="438" y="81"/>
                </a:lnTo>
                <a:lnTo>
                  <a:pt x="448" y="89"/>
                </a:lnTo>
                <a:lnTo>
                  <a:pt x="459" y="96"/>
                </a:lnTo>
                <a:lnTo>
                  <a:pt x="471" y="102"/>
                </a:lnTo>
                <a:lnTo>
                  <a:pt x="484" y="107"/>
                </a:lnTo>
                <a:lnTo>
                  <a:pt x="499" y="111"/>
                </a:lnTo>
                <a:lnTo>
                  <a:pt x="493" y="119"/>
                </a:lnTo>
                <a:lnTo>
                  <a:pt x="488" y="126"/>
                </a:lnTo>
                <a:lnTo>
                  <a:pt x="481" y="132"/>
                </a:lnTo>
                <a:lnTo>
                  <a:pt x="475" y="136"/>
                </a:lnTo>
                <a:lnTo>
                  <a:pt x="466" y="139"/>
                </a:lnTo>
                <a:lnTo>
                  <a:pt x="458" y="141"/>
                </a:lnTo>
                <a:lnTo>
                  <a:pt x="449" y="142"/>
                </a:lnTo>
                <a:lnTo>
                  <a:pt x="439" y="142"/>
                </a:lnTo>
                <a:lnTo>
                  <a:pt x="432" y="142"/>
                </a:lnTo>
                <a:lnTo>
                  <a:pt x="426" y="141"/>
                </a:lnTo>
                <a:lnTo>
                  <a:pt x="421" y="139"/>
                </a:lnTo>
                <a:lnTo>
                  <a:pt x="416" y="136"/>
                </a:lnTo>
                <a:lnTo>
                  <a:pt x="412" y="134"/>
                </a:lnTo>
                <a:lnTo>
                  <a:pt x="409" y="132"/>
                </a:lnTo>
                <a:lnTo>
                  <a:pt x="404" y="131"/>
                </a:lnTo>
                <a:lnTo>
                  <a:pt x="399" y="130"/>
                </a:lnTo>
                <a:lnTo>
                  <a:pt x="394" y="128"/>
                </a:lnTo>
                <a:lnTo>
                  <a:pt x="390" y="125"/>
                </a:lnTo>
                <a:lnTo>
                  <a:pt x="385" y="121"/>
                </a:lnTo>
                <a:lnTo>
                  <a:pt x="381" y="116"/>
                </a:lnTo>
                <a:lnTo>
                  <a:pt x="378" y="110"/>
                </a:lnTo>
                <a:lnTo>
                  <a:pt x="375" y="104"/>
                </a:lnTo>
                <a:lnTo>
                  <a:pt x="374" y="98"/>
                </a:lnTo>
                <a:lnTo>
                  <a:pt x="372" y="93"/>
                </a:lnTo>
                <a:lnTo>
                  <a:pt x="365" y="92"/>
                </a:lnTo>
                <a:lnTo>
                  <a:pt x="358" y="90"/>
                </a:lnTo>
                <a:lnTo>
                  <a:pt x="351" y="87"/>
                </a:lnTo>
                <a:lnTo>
                  <a:pt x="344" y="84"/>
                </a:lnTo>
                <a:lnTo>
                  <a:pt x="337" y="81"/>
                </a:lnTo>
                <a:lnTo>
                  <a:pt x="331" y="78"/>
                </a:lnTo>
                <a:lnTo>
                  <a:pt x="325" y="76"/>
                </a:lnTo>
                <a:lnTo>
                  <a:pt x="320" y="75"/>
                </a:lnTo>
                <a:lnTo>
                  <a:pt x="314" y="78"/>
                </a:lnTo>
                <a:lnTo>
                  <a:pt x="303" y="87"/>
                </a:lnTo>
                <a:lnTo>
                  <a:pt x="289" y="101"/>
                </a:lnTo>
                <a:lnTo>
                  <a:pt x="274" y="117"/>
                </a:lnTo>
                <a:lnTo>
                  <a:pt x="258" y="134"/>
                </a:lnTo>
                <a:lnTo>
                  <a:pt x="246" y="150"/>
                </a:lnTo>
                <a:lnTo>
                  <a:pt x="241" y="157"/>
                </a:lnTo>
                <a:lnTo>
                  <a:pt x="236" y="163"/>
                </a:lnTo>
                <a:lnTo>
                  <a:pt x="234" y="169"/>
                </a:lnTo>
                <a:lnTo>
                  <a:pt x="233" y="173"/>
                </a:lnTo>
                <a:lnTo>
                  <a:pt x="220" y="172"/>
                </a:lnTo>
                <a:lnTo>
                  <a:pt x="209" y="171"/>
                </a:lnTo>
                <a:lnTo>
                  <a:pt x="198" y="169"/>
                </a:lnTo>
                <a:lnTo>
                  <a:pt x="188" y="167"/>
                </a:lnTo>
                <a:lnTo>
                  <a:pt x="180" y="163"/>
                </a:lnTo>
                <a:lnTo>
                  <a:pt x="172" y="160"/>
                </a:lnTo>
                <a:lnTo>
                  <a:pt x="165" y="155"/>
                </a:lnTo>
                <a:lnTo>
                  <a:pt x="158" y="151"/>
                </a:lnTo>
                <a:lnTo>
                  <a:pt x="136" y="128"/>
                </a:lnTo>
                <a:lnTo>
                  <a:pt x="113" y="105"/>
                </a:lnTo>
                <a:lnTo>
                  <a:pt x="108" y="100"/>
                </a:lnTo>
                <a:lnTo>
                  <a:pt x="101" y="95"/>
                </a:lnTo>
                <a:lnTo>
                  <a:pt x="95" y="91"/>
                </a:lnTo>
                <a:lnTo>
                  <a:pt x="88" y="87"/>
                </a:lnTo>
                <a:lnTo>
                  <a:pt x="74" y="81"/>
                </a:lnTo>
                <a:lnTo>
                  <a:pt x="60" y="76"/>
                </a:lnTo>
                <a:lnTo>
                  <a:pt x="45" y="70"/>
                </a:lnTo>
                <a:lnTo>
                  <a:pt x="31" y="64"/>
                </a:lnTo>
                <a:lnTo>
                  <a:pt x="16" y="58"/>
                </a:lnTo>
                <a:lnTo>
                  <a:pt x="0" y="50"/>
                </a:lnTo>
                <a:lnTo>
                  <a:pt x="6" y="41"/>
                </a:lnTo>
                <a:lnTo>
                  <a:pt x="11" y="34"/>
                </a:lnTo>
                <a:lnTo>
                  <a:pt x="16" y="28"/>
                </a:lnTo>
                <a:lnTo>
                  <a:pt x="21" y="22"/>
                </a:lnTo>
                <a:lnTo>
                  <a:pt x="28" y="19"/>
                </a:lnTo>
                <a:lnTo>
                  <a:pt x="33" y="15"/>
                </a:lnTo>
                <a:lnTo>
                  <a:pt x="40" y="13"/>
                </a:lnTo>
                <a:lnTo>
                  <a:pt x="47" y="12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7" name="Freeform 227">
            <a:extLst>
              <a:ext uri="{FF2B5EF4-FFF2-40B4-BE49-F238E27FC236}">
                <a16:creationId xmlns:a16="http://schemas.microsoft.com/office/drawing/2014/main" id="{089C6010-5831-4B35-989F-5ABF2692B6CD}"/>
              </a:ext>
            </a:extLst>
          </p:cNvPr>
          <p:cNvSpPr>
            <a:spLocks/>
          </p:cNvSpPr>
          <p:nvPr>
            <p:custDataLst>
              <p:tags r:id="rId135"/>
            </p:custDataLst>
          </p:nvPr>
        </p:nvSpPr>
        <p:spPr bwMode="auto">
          <a:xfrm>
            <a:off x="4609212" y="1234049"/>
            <a:ext cx="492125" cy="360363"/>
          </a:xfrm>
          <a:custGeom>
            <a:avLst/>
            <a:gdLst>
              <a:gd name="T0" fmla="*/ 2147483646 w 1037"/>
              <a:gd name="T1" fmla="*/ 2147483646 h 690"/>
              <a:gd name="T2" fmla="*/ 2147483646 w 1037"/>
              <a:gd name="T3" fmla="*/ 2147483646 h 690"/>
              <a:gd name="T4" fmla="*/ 2147483646 w 1037"/>
              <a:gd name="T5" fmla="*/ 2147483646 h 690"/>
              <a:gd name="T6" fmla="*/ 2147483646 w 1037"/>
              <a:gd name="T7" fmla="*/ 2147483646 h 690"/>
              <a:gd name="T8" fmla="*/ 2147483646 w 1037"/>
              <a:gd name="T9" fmla="*/ 2147483646 h 690"/>
              <a:gd name="T10" fmla="*/ 2147483646 w 1037"/>
              <a:gd name="T11" fmla="*/ 2147483646 h 690"/>
              <a:gd name="T12" fmla="*/ 2147483646 w 1037"/>
              <a:gd name="T13" fmla="*/ 2147483646 h 690"/>
              <a:gd name="T14" fmla="*/ 2147483646 w 1037"/>
              <a:gd name="T15" fmla="*/ 2147483646 h 690"/>
              <a:gd name="T16" fmla="*/ 2147483646 w 1037"/>
              <a:gd name="T17" fmla="*/ 2147483646 h 690"/>
              <a:gd name="T18" fmla="*/ 0 w 1037"/>
              <a:gd name="T19" fmla="*/ 2147483646 h 690"/>
              <a:gd name="T20" fmla="*/ 2147483646 w 1037"/>
              <a:gd name="T21" fmla="*/ 2147483646 h 690"/>
              <a:gd name="T22" fmla="*/ 2147483646 w 1037"/>
              <a:gd name="T23" fmla="*/ 2147483646 h 690"/>
              <a:gd name="T24" fmla="*/ 2147483646 w 1037"/>
              <a:gd name="T25" fmla="*/ 2147483646 h 690"/>
              <a:gd name="T26" fmla="*/ 2147483646 w 1037"/>
              <a:gd name="T27" fmla="*/ 2147483646 h 690"/>
              <a:gd name="T28" fmla="*/ 2147483646 w 1037"/>
              <a:gd name="T29" fmla="*/ 2147483646 h 690"/>
              <a:gd name="T30" fmla="*/ 2147483646 w 1037"/>
              <a:gd name="T31" fmla="*/ 2147483646 h 690"/>
              <a:gd name="T32" fmla="*/ 2147483646 w 1037"/>
              <a:gd name="T33" fmla="*/ 2147483646 h 690"/>
              <a:gd name="T34" fmla="*/ 2147483646 w 1037"/>
              <a:gd name="T35" fmla="*/ 2147483646 h 690"/>
              <a:gd name="T36" fmla="*/ 2147483646 w 1037"/>
              <a:gd name="T37" fmla="*/ 2147483646 h 690"/>
              <a:gd name="T38" fmla="*/ 2147483646 w 1037"/>
              <a:gd name="T39" fmla="*/ 2147483646 h 690"/>
              <a:gd name="T40" fmla="*/ 2147483646 w 1037"/>
              <a:gd name="T41" fmla="*/ 2147483646 h 690"/>
              <a:gd name="T42" fmla="*/ 2147483646 w 1037"/>
              <a:gd name="T43" fmla="*/ 2147483646 h 690"/>
              <a:gd name="T44" fmla="*/ 2147483646 w 1037"/>
              <a:gd name="T45" fmla="*/ 2147483646 h 690"/>
              <a:gd name="T46" fmla="*/ 2147483646 w 1037"/>
              <a:gd name="T47" fmla="*/ 2147483646 h 690"/>
              <a:gd name="T48" fmla="*/ 2147483646 w 1037"/>
              <a:gd name="T49" fmla="*/ 2147483646 h 690"/>
              <a:gd name="T50" fmla="*/ 2147483646 w 1037"/>
              <a:gd name="T51" fmla="*/ 2147483646 h 690"/>
              <a:gd name="T52" fmla="*/ 2147483646 w 1037"/>
              <a:gd name="T53" fmla="*/ 2147483646 h 690"/>
              <a:gd name="T54" fmla="*/ 2147483646 w 1037"/>
              <a:gd name="T55" fmla="*/ 2147483646 h 690"/>
              <a:gd name="T56" fmla="*/ 2147483646 w 1037"/>
              <a:gd name="T57" fmla="*/ 2147483646 h 690"/>
              <a:gd name="T58" fmla="*/ 2147483646 w 1037"/>
              <a:gd name="T59" fmla="*/ 2147483646 h 690"/>
              <a:gd name="T60" fmla="*/ 2147483646 w 1037"/>
              <a:gd name="T61" fmla="*/ 2147483646 h 690"/>
              <a:gd name="T62" fmla="*/ 2147483646 w 1037"/>
              <a:gd name="T63" fmla="*/ 2147483646 h 690"/>
              <a:gd name="T64" fmla="*/ 2147483646 w 1037"/>
              <a:gd name="T65" fmla="*/ 2147483646 h 690"/>
              <a:gd name="T66" fmla="*/ 2147483646 w 1037"/>
              <a:gd name="T67" fmla="*/ 2147483646 h 690"/>
              <a:gd name="T68" fmla="*/ 2147483646 w 1037"/>
              <a:gd name="T69" fmla="*/ 2147483646 h 690"/>
              <a:gd name="T70" fmla="*/ 2147483646 w 1037"/>
              <a:gd name="T71" fmla="*/ 2147483646 h 690"/>
              <a:gd name="T72" fmla="*/ 2147483646 w 1037"/>
              <a:gd name="T73" fmla="*/ 2147483646 h 690"/>
              <a:gd name="T74" fmla="*/ 2147483646 w 1037"/>
              <a:gd name="T75" fmla="*/ 2147483646 h 690"/>
              <a:gd name="T76" fmla="*/ 2147483646 w 1037"/>
              <a:gd name="T77" fmla="*/ 2147483646 h 690"/>
              <a:gd name="T78" fmla="*/ 2147483646 w 1037"/>
              <a:gd name="T79" fmla="*/ 2147483646 h 690"/>
              <a:gd name="T80" fmla="*/ 2147483646 w 1037"/>
              <a:gd name="T81" fmla="*/ 2147483646 h 690"/>
              <a:gd name="T82" fmla="*/ 2147483646 w 1037"/>
              <a:gd name="T83" fmla="*/ 2147483646 h 690"/>
              <a:gd name="T84" fmla="*/ 2147483646 w 1037"/>
              <a:gd name="T85" fmla="*/ 2147483646 h 690"/>
              <a:gd name="T86" fmla="*/ 2147483646 w 1037"/>
              <a:gd name="T87" fmla="*/ 2147483646 h 690"/>
              <a:gd name="T88" fmla="*/ 2147483646 w 1037"/>
              <a:gd name="T89" fmla="*/ 2147483646 h 690"/>
              <a:gd name="T90" fmla="*/ 2147483646 w 1037"/>
              <a:gd name="T91" fmla="*/ 2147483646 h 690"/>
              <a:gd name="T92" fmla="*/ 2147483646 w 1037"/>
              <a:gd name="T93" fmla="*/ 2147483646 h 690"/>
              <a:gd name="T94" fmla="*/ 2147483646 w 1037"/>
              <a:gd name="T95" fmla="*/ 2147483646 h 690"/>
              <a:gd name="T96" fmla="*/ 2147483646 w 1037"/>
              <a:gd name="T97" fmla="*/ 2147483646 h 690"/>
              <a:gd name="T98" fmla="*/ 2147483646 w 1037"/>
              <a:gd name="T99" fmla="*/ 2147483646 h 690"/>
              <a:gd name="T100" fmla="*/ 2147483646 w 1037"/>
              <a:gd name="T101" fmla="*/ 2147483646 h 690"/>
              <a:gd name="T102" fmla="*/ 2147483646 w 1037"/>
              <a:gd name="T103" fmla="*/ 2147483646 h 690"/>
              <a:gd name="T104" fmla="*/ 2147483646 w 1037"/>
              <a:gd name="T105" fmla="*/ 2147483646 h 690"/>
              <a:gd name="T106" fmla="*/ 2147483646 w 1037"/>
              <a:gd name="T107" fmla="*/ 2147483646 h 690"/>
              <a:gd name="T108" fmla="*/ 2147483646 w 1037"/>
              <a:gd name="T109" fmla="*/ 2147483646 h 690"/>
              <a:gd name="T110" fmla="*/ 2147483646 w 1037"/>
              <a:gd name="T111" fmla="*/ 2147483646 h 690"/>
              <a:gd name="T112" fmla="*/ 2147483646 w 1037"/>
              <a:gd name="T113" fmla="*/ 2147483646 h 690"/>
              <a:gd name="T114" fmla="*/ 2147483646 w 1037"/>
              <a:gd name="T115" fmla="*/ 2147483646 h 690"/>
              <a:gd name="T116" fmla="*/ 2147483646 w 1037"/>
              <a:gd name="T117" fmla="*/ 2147483646 h 690"/>
              <a:gd name="T118" fmla="*/ 2147483646 w 1037"/>
              <a:gd name="T119" fmla="*/ 2147483646 h 69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037"/>
              <a:gd name="T181" fmla="*/ 0 h 690"/>
              <a:gd name="T182" fmla="*/ 1037 w 1037"/>
              <a:gd name="T183" fmla="*/ 690 h 69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037" h="690">
                <a:moveTo>
                  <a:pt x="286" y="647"/>
                </a:moveTo>
                <a:lnTo>
                  <a:pt x="273" y="631"/>
                </a:lnTo>
                <a:lnTo>
                  <a:pt x="262" y="621"/>
                </a:lnTo>
                <a:lnTo>
                  <a:pt x="253" y="612"/>
                </a:lnTo>
                <a:lnTo>
                  <a:pt x="246" y="604"/>
                </a:lnTo>
                <a:lnTo>
                  <a:pt x="243" y="613"/>
                </a:lnTo>
                <a:lnTo>
                  <a:pt x="240" y="622"/>
                </a:lnTo>
                <a:lnTo>
                  <a:pt x="239" y="627"/>
                </a:lnTo>
                <a:lnTo>
                  <a:pt x="235" y="632"/>
                </a:lnTo>
                <a:lnTo>
                  <a:pt x="231" y="638"/>
                </a:lnTo>
                <a:lnTo>
                  <a:pt x="224" y="644"/>
                </a:lnTo>
                <a:lnTo>
                  <a:pt x="208" y="655"/>
                </a:lnTo>
                <a:lnTo>
                  <a:pt x="190" y="665"/>
                </a:lnTo>
                <a:lnTo>
                  <a:pt x="155" y="683"/>
                </a:lnTo>
                <a:lnTo>
                  <a:pt x="140" y="690"/>
                </a:lnTo>
                <a:lnTo>
                  <a:pt x="107" y="690"/>
                </a:lnTo>
                <a:lnTo>
                  <a:pt x="86" y="683"/>
                </a:lnTo>
                <a:lnTo>
                  <a:pt x="60" y="672"/>
                </a:lnTo>
                <a:lnTo>
                  <a:pt x="48" y="666"/>
                </a:lnTo>
                <a:lnTo>
                  <a:pt x="37" y="658"/>
                </a:lnTo>
                <a:lnTo>
                  <a:pt x="32" y="654"/>
                </a:lnTo>
                <a:lnTo>
                  <a:pt x="30" y="650"/>
                </a:lnTo>
                <a:lnTo>
                  <a:pt x="28" y="646"/>
                </a:lnTo>
                <a:lnTo>
                  <a:pt x="27" y="641"/>
                </a:lnTo>
                <a:lnTo>
                  <a:pt x="40" y="641"/>
                </a:lnTo>
                <a:lnTo>
                  <a:pt x="50" y="640"/>
                </a:lnTo>
                <a:lnTo>
                  <a:pt x="58" y="639"/>
                </a:lnTo>
                <a:lnTo>
                  <a:pt x="67" y="634"/>
                </a:lnTo>
                <a:lnTo>
                  <a:pt x="59" y="627"/>
                </a:lnTo>
                <a:lnTo>
                  <a:pt x="49" y="620"/>
                </a:lnTo>
                <a:lnTo>
                  <a:pt x="38" y="613"/>
                </a:lnTo>
                <a:lnTo>
                  <a:pt x="27" y="606"/>
                </a:lnTo>
                <a:lnTo>
                  <a:pt x="8" y="596"/>
                </a:lnTo>
                <a:lnTo>
                  <a:pt x="0" y="592"/>
                </a:lnTo>
                <a:lnTo>
                  <a:pt x="18" y="596"/>
                </a:lnTo>
                <a:lnTo>
                  <a:pt x="32" y="599"/>
                </a:lnTo>
                <a:lnTo>
                  <a:pt x="38" y="600"/>
                </a:lnTo>
                <a:lnTo>
                  <a:pt x="43" y="600"/>
                </a:lnTo>
                <a:lnTo>
                  <a:pt x="49" y="600"/>
                </a:lnTo>
                <a:lnTo>
                  <a:pt x="54" y="598"/>
                </a:lnTo>
                <a:lnTo>
                  <a:pt x="49" y="597"/>
                </a:lnTo>
                <a:lnTo>
                  <a:pt x="44" y="595"/>
                </a:lnTo>
                <a:lnTo>
                  <a:pt x="40" y="591"/>
                </a:lnTo>
                <a:lnTo>
                  <a:pt x="36" y="587"/>
                </a:lnTo>
                <a:lnTo>
                  <a:pt x="32" y="583"/>
                </a:lnTo>
                <a:lnTo>
                  <a:pt x="29" y="576"/>
                </a:lnTo>
                <a:lnTo>
                  <a:pt x="28" y="571"/>
                </a:lnTo>
                <a:lnTo>
                  <a:pt x="27" y="567"/>
                </a:lnTo>
                <a:lnTo>
                  <a:pt x="67" y="567"/>
                </a:lnTo>
                <a:lnTo>
                  <a:pt x="56" y="566"/>
                </a:lnTo>
                <a:lnTo>
                  <a:pt x="45" y="564"/>
                </a:lnTo>
                <a:lnTo>
                  <a:pt x="35" y="562"/>
                </a:lnTo>
                <a:lnTo>
                  <a:pt x="25" y="558"/>
                </a:lnTo>
                <a:lnTo>
                  <a:pt x="16" y="554"/>
                </a:lnTo>
                <a:lnTo>
                  <a:pt x="10" y="549"/>
                </a:lnTo>
                <a:lnTo>
                  <a:pt x="8" y="546"/>
                </a:lnTo>
                <a:lnTo>
                  <a:pt x="7" y="543"/>
                </a:lnTo>
                <a:lnTo>
                  <a:pt x="7" y="540"/>
                </a:lnTo>
                <a:lnTo>
                  <a:pt x="7" y="536"/>
                </a:lnTo>
                <a:lnTo>
                  <a:pt x="0" y="523"/>
                </a:lnTo>
                <a:lnTo>
                  <a:pt x="29" y="523"/>
                </a:lnTo>
                <a:lnTo>
                  <a:pt x="54" y="523"/>
                </a:lnTo>
                <a:lnTo>
                  <a:pt x="74" y="523"/>
                </a:lnTo>
                <a:lnTo>
                  <a:pt x="87" y="523"/>
                </a:lnTo>
                <a:lnTo>
                  <a:pt x="72" y="519"/>
                </a:lnTo>
                <a:lnTo>
                  <a:pt x="39" y="511"/>
                </a:lnTo>
                <a:lnTo>
                  <a:pt x="22" y="507"/>
                </a:lnTo>
                <a:lnTo>
                  <a:pt x="8" y="503"/>
                </a:lnTo>
                <a:lnTo>
                  <a:pt x="0" y="500"/>
                </a:lnTo>
                <a:lnTo>
                  <a:pt x="0" y="499"/>
                </a:lnTo>
                <a:lnTo>
                  <a:pt x="2" y="485"/>
                </a:lnTo>
                <a:lnTo>
                  <a:pt x="3" y="476"/>
                </a:lnTo>
                <a:lnTo>
                  <a:pt x="4" y="472"/>
                </a:lnTo>
                <a:lnTo>
                  <a:pt x="4" y="467"/>
                </a:lnTo>
                <a:lnTo>
                  <a:pt x="3" y="462"/>
                </a:lnTo>
                <a:lnTo>
                  <a:pt x="0" y="456"/>
                </a:lnTo>
                <a:lnTo>
                  <a:pt x="20" y="456"/>
                </a:lnTo>
                <a:lnTo>
                  <a:pt x="21" y="460"/>
                </a:lnTo>
                <a:lnTo>
                  <a:pt x="24" y="463"/>
                </a:lnTo>
                <a:lnTo>
                  <a:pt x="25" y="464"/>
                </a:lnTo>
                <a:lnTo>
                  <a:pt x="26" y="464"/>
                </a:lnTo>
                <a:lnTo>
                  <a:pt x="27" y="463"/>
                </a:lnTo>
                <a:lnTo>
                  <a:pt x="27" y="462"/>
                </a:lnTo>
                <a:lnTo>
                  <a:pt x="37" y="461"/>
                </a:lnTo>
                <a:lnTo>
                  <a:pt x="51" y="459"/>
                </a:lnTo>
                <a:lnTo>
                  <a:pt x="67" y="457"/>
                </a:lnTo>
                <a:lnTo>
                  <a:pt x="81" y="456"/>
                </a:lnTo>
                <a:lnTo>
                  <a:pt x="78" y="455"/>
                </a:lnTo>
                <a:lnTo>
                  <a:pt x="77" y="454"/>
                </a:lnTo>
                <a:lnTo>
                  <a:pt x="77" y="452"/>
                </a:lnTo>
                <a:lnTo>
                  <a:pt x="77" y="449"/>
                </a:lnTo>
                <a:lnTo>
                  <a:pt x="80" y="443"/>
                </a:lnTo>
                <a:lnTo>
                  <a:pt x="81" y="437"/>
                </a:lnTo>
                <a:lnTo>
                  <a:pt x="91" y="437"/>
                </a:lnTo>
                <a:lnTo>
                  <a:pt x="100" y="437"/>
                </a:lnTo>
                <a:lnTo>
                  <a:pt x="99" y="433"/>
                </a:lnTo>
                <a:lnTo>
                  <a:pt x="96" y="428"/>
                </a:lnTo>
                <a:lnTo>
                  <a:pt x="92" y="424"/>
                </a:lnTo>
                <a:lnTo>
                  <a:pt x="87" y="419"/>
                </a:lnTo>
                <a:lnTo>
                  <a:pt x="97" y="416"/>
                </a:lnTo>
                <a:lnTo>
                  <a:pt x="107" y="413"/>
                </a:lnTo>
                <a:lnTo>
                  <a:pt x="117" y="412"/>
                </a:lnTo>
                <a:lnTo>
                  <a:pt x="127" y="412"/>
                </a:lnTo>
                <a:lnTo>
                  <a:pt x="129" y="412"/>
                </a:lnTo>
                <a:lnTo>
                  <a:pt x="130" y="409"/>
                </a:lnTo>
                <a:lnTo>
                  <a:pt x="130" y="406"/>
                </a:lnTo>
                <a:lnTo>
                  <a:pt x="129" y="402"/>
                </a:lnTo>
                <a:lnTo>
                  <a:pt x="128" y="394"/>
                </a:lnTo>
                <a:lnTo>
                  <a:pt x="127" y="388"/>
                </a:lnTo>
                <a:lnTo>
                  <a:pt x="147" y="388"/>
                </a:lnTo>
                <a:lnTo>
                  <a:pt x="133" y="382"/>
                </a:lnTo>
                <a:lnTo>
                  <a:pt x="220" y="382"/>
                </a:lnTo>
                <a:lnTo>
                  <a:pt x="207" y="376"/>
                </a:lnTo>
                <a:lnTo>
                  <a:pt x="213" y="373"/>
                </a:lnTo>
                <a:lnTo>
                  <a:pt x="218" y="370"/>
                </a:lnTo>
                <a:lnTo>
                  <a:pt x="221" y="367"/>
                </a:lnTo>
                <a:lnTo>
                  <a:pt x="224" y="362"/>
                </a:lnTo>
                <a:lnTo>
                  <a:pt x="227" y="351"/>
                </a:lnTo>
                <a:lnTo>
                  <a:pt x="227" y="339"/>
                </a:lnTo>
                <a:lnTo>
                  <a:pt x="243" y="339"/>
                </a:lnTo>
                <a:lnTo>
                  <a:pt x="255" y="339"/>
                </a:lnTo>
                <a:lnTo>
                  <a:pt x="266" y="339"/>
                </a:lnTo>
                <a:lnTo>
                  <a:pt x="279" y="339"/>
                </a:lnTo>
                <a:lnTo>
                  <a:pt x="279" y="333"/>
                </a:lnTo>
                <a:lnTo>
                  <a:pt x="282" y="327"/>
                </a:lnTo>
                <a:lnTo>
                  <a:pt x="283" y="325"/>
                </a:lnTo>
                <a:lnTo>
                  <a:pt x="285" y="323"/>
                </a:lnTo>
                <a:lnTo>
                  <a:pt x="288" y="321"/>
                </a:lnTo>
                <a:lnTo>
                  <a:pt x="293" y="321"/>
                </a:lnTo>
                <a:lnTo>
                  <a:pt x="286" y="318"/>
                </a:lnTo>
                <a:lnTo>
                  <a:pt x="279" y="314"/>
                </a:lnTo>
                <a:lnTo>
                  <a:pt x="280" y="312"/>
                </a:lnTo>
                <a:lnTo>
                  <a:pt x="282" y="310"/>
                </a:lnTo>
                <a:lnTo>
                  <a:pt x="284" y="308"/>
                </a:lnTo>
                <a:lnTo>
                  <a:pt x="287" y="305"/>
                </a:lnTo>
                <a:lnTo>
                  <a:pt x="294" y="300"/>
                </a:lnTo>
                <a:lnTo>
                  <a:pt x="299" y="295"/>
                </a:lnTo>
                <a:lnTo>
                  <a:pt x="298" y="292"/>
                </a:lnTo>
                <a:lnTo>
                  <a:pt x="297" y="288"/>
                </a:lnTo>
                <a:lnTo>
                  <a:pt x="298" y="285"/>
                </a:lnTo>
                <a:lnTo>
                  <a:pt x="299" y="281"/>
                </a:lnTo>
                <a:lnTo>
                  <a:pt x="305" y="274"/>
                </a:lnTo>
                <a:lnTo>
                  <a:pt x="311" y="267"/>
                </a:lnTo>
                <a:lnTo>
                  <a:pt x="325" y="254"/>
                </a:lnTo>
                <a:lnTo>
                  <a:pt x="333" y="246"/>
                </a:lnTo>
                <a:lnTo>
                  <a:pt x="333" y="244"/>
                </a:lnTo>
                <a:lnTo>
                  <a:pt x="335" y="243"/>
                </a:lnTo>
                <a:lnTo>
                  <a:pt x="338" y="243"/>
                </a:lnTo>
                <a:lnTo>
                  <a:pt x="340" y="244"/>
                </a:lnTo>
                <a:lnTo>
                  <a:pt x="344" y="245"/>
                </a:lnTo>
                <a:lnTo>
                  <a:pt x="346" y="246"/>
                </a:lnTo>
                <a:lnTo>
                  <a:pt x="344" y="239"/>
                </a:lnTo>
                <a:lnTo>
                  <a:pt x="343" y="233"/>
                </a:lnTo>
                <a:lnTo>
                  <a:pt x="343" y="226"/>
                </a:lnTo>
                <a:lnTo>
                  <a:pt x="344" y="220"/>
                </a:lnTo>
                <a:lnTo>
                  <a:pt x="345" y="210"/>
                </a:lnTo>
                <a:lnTo>
                  <a:pt x="346" y="204"/>
                </a:lnTo>
                <a:lnTo>
                  <a:pt x="370" y="204"/>
                </a:lnTo>
                <a:lnTo>
                  <a:pt x="385" y="203"/>
                </a:lnTo>
                <a:lnTo>
                  <a:pt x="388" y="202"/>
                </a:lnTo>
                <a:lnTo>
                  <a:pt x="390" y="200"/>
                </a:lnTo>
                <a:lnTo>
                  <a:pt x="392" y="198"/>
                </a:lnTo>
                <a:lnTo>
                  <a:pt x="394" y="196"/>
                </a:lnTo>
                <a:lnTo>
                  <a:pt x="397" y="188"/>
                </a:lnTo>
                <a:lnTo>
                  <a:pt x="399" y="178"/>
                </a:lnTo>
                <a:lnTo>
                  <a:pt x="395" y="173"/>
                </a:lnTo>
                <a:lnTo>
                  <a:pt x="390" y="166"/>
                </a:lnTo>
                <a:lnTo>
                  <a:pt x="387" y="157"/>
                </a:lnTo>
                <a:lnTo>
                  <a:pt x="386" y="148"/>
                </a:lnTo>
                <a:lnTo>
                  <a:pt x="384" y="148"/>
                </a:lnTo>
                <a:lnTo>
                  <a:pt x="379" y="147"/>
                </a:lnTo>
                <a:lnTo>
                  <a:pt x="377" y="147"/>
                </a:lnTo>
                <a:lnTo>
                  <a:pt x="375" y="146"/>
                </a:lnTo>
                <a:lnTo>
                  <a:pt x="373" y="144"/>
                </a:lnTo>
                <a:lnTo>
                  <a:pt x="373" y="142"/>
                </a:lnTo>
                <a:lnTo>
                  <a:pt x="363" y="150"/>
                </a:lnTo>
                <a:lnTo>
                  <a:pt x="353" y="156"/>
                </a:lnTo>
                <a:lnTo>
                  <a:pt x="347" y="158"/>
                </a:lnTo>
                <a:lnTo>
                  <a:pt x="343" y="159"/>
                </a:lnTo>
                <a:lnTo>
                  <a:pt x="338" y="160"/>
                </a:lnTo>
                <a:lnTo>
                  <a:pt x="333" y="160"/>
                </a:lnTo>
                <a:lnTo>
                  <a:pt x="334" y="154"/>
                </a:lnTo>
                <a:lnTo>
                  <a:pt x="338" y="148"/>
                </a:lnTo>
                <a:lnTo>
                  <a:pt x="341" y="143"/>
                </a:lnTo>
                <a:lnTo>
                  <a:pt x="345" y="138"/>
                </a:lnTo>
                <a:lnTo>
                  <a:pt x="355" y="128"/>
                </a:lnTo>
                <a:lnTo>
                  <a:pt x="367" y="120"/>
                </a:lnTo>
                <a:lnTo>
                  <a:pt x="378" y="112"/>
                </a:lnTo>
                <a:lnTo>
                  <a:pt x="390" y="103"/>
                </a:lnTo>
                <a:lnTo>
                  <a:pt x="395" y="98"/>
                </a:lnTo>
                <a:lnTo>
                  <a:pt x="399" y="93"/>
                </a:lnTo>
                <a:lnTo>
                  <a:pt x="403" y="87"/>
                </a:lnTo>
                <a:lnTo>
                  <a:pt x="406" y="80"/>
                </a:lnTo>
                <a:lnTo>
                  <a:pt x="407" y="83"/>
                </a:lnTo>
                <a:lnTo>
                  <a:pt x="409" y="88"/>
                </a:lnTo>
                <a:lnTo>
                  <a:pt x="411" y="96"/>
                </a:lnTo>
                <a:lnTo>
                  <a:pt x="412" y="105"/>
                </a:lnTo>
                <a:lnTo>
                  <a:pt x="414" y="107"/>
                </a:lnTo>
                <a:lnTo>
                  <a:pt x="420" y="111"/>
                </a:lnTo>
                <a:lnTo>
                  <a:pt x="426" y="115"/>
                </a:lnTo>
                <a:lnTo>
                  <a:pt x="432" y="117"/>
                </a:lnTo>
                <a:lnTo>
                  <a:pt x="450" y="116"/>
                </a:lnTo>
                <a:lnTo>
                  <a:pt x="463" y="114"/>
                </a:lnTo>
                <a:lnTo>
                  <a:pt x="473" y="112"/>
                </a:lnTo>
                <a:lnTo>
                  <a:pt x="479" y="111"/>
                </a:lnTo>
                <a:lnTo>
                  <a:pt x="474" y="106"/>
                </a:lnTo>
                <a:lnTo>
                  <a:pt x="469" y="101"/>
                </a:lnTo>
                <a:lnTo>
                  <a:pt x="468" y="98"/>
                </a:lnTo>
                <a:lnTo>
                  <a:pt x="467" y="95"/>
                </a:lnTo>
                <a:lnTo>
                  <a:pt x="466" y="91"/>
                </a:lnTo>
                <a:lnTo>
                  <a:pt x="466" y="87"/>
                </a:lnTo>
                <a:lnTo>
                  <a:pt x="485" y="83"/>
                </a:lnTo>
                <a:lnTo>
                  <a:pt x="510" y="78"/>
                </a:lnTo>
                <a:lnTo>
                  <a:pt x="523" y="75"/>
                </a:lnTo>
                <a:lnTo>
                  <a:pt x="536" y="72"/>
                </a:lnTo>
                <a:lnTo>
                  <a:pt x="548" y="67"/>
                </a:lnTo>
                <a:lnTo>
                  <a:pt x="558" y="61"/>
                </a:lnTo>
                <a:lnTo>
                  <a:pt x="565" y="57"/>
                </a:lnTo>
                <a:lnTo>
                  <a:pt x="573" y="53"/>
                </a:lnTo>
                <a:lnTo>
                  <a:pt x="579" y="50"/>
                </a:lnTo>
                <a:lnTo>
                  <a:pt x="586" y="49"/>
                </a:lnTo>
                <a:lnTo>
                  <a:pt x="587" y="55"/>
                </a:lnTo>
                <a:lnTo>
                  <a:pt x="589" y="61"/>
                </a:lnTo>
                <a:lnTo>
                  <a:pt x="591" y="63"/>
                </a:lnTo>
                <a:lnTo>
                  <a:pt x="593" y="65"/>
                </a:lnTo>
                <a:lnTo>
                  <a:pt x="596" y="67"/>
                </a:lnTo>
                <a:lnTo>
                  <a:pt x="599" y="67"/>
                </a:lnTo>
                <a:lnTo>
                  <a:pt x="609" y="66"/>
                </a:lnTo>
                <a:lnTo>
                  <a:pt x="624" y="61"/>
                </a:lnTo>
                <a:lnTo>
                  <a:pt x="638" y="57"/>
                </a:lnTo>
                <a:lnTo>
                  <a:pt x="645" y="55"/>
                </a:lnTo>
                <a:lnTo>
                  <a:pt x="643" y="53"/>
                </a:lnTo>
                <a:lnTo>
                  <a:pt x="641" y="51"/>
                </a:lnTo>
                <a:lnTo>
                  <a:pt x="638" y="48"/>
                </a:lnTo>
                <a:lnTo>
                  <a:pt x="638" y="46"/>
                </a:lnTo>
                <a:lnTo>
                  <a:pt x="638" y="42"/>
                </a:lnTo>
                <a:lnTo>
                  <a:pt x="641" y="37"/>
                </a:lnTo>
                <a:lnTo>
                  <a:pt x="645" y="33"/>
                </a:lnTo>
                <a:lnTo>
                  <a:pt x="650" y="28"/>
                </a:lnTo>
                <a:lnTo>
                  <a:pt x="657" y="24"/>
                </a:lnTo>
                <a:lnTo>
                  <a:pt x="665" y="20"/>
                </a:lnTo>
                <a:lnTo>
                  <a:pt x="674" y="17"/>
                </a:lnTo>
                <a:lnTo>
                  <a:pt x="682" y="15"/>
                </a:lnTo>
                <a:lnTo>
                  <a:pt x="691" y="14"/>
                </a:lnTo>
                <a:lnTo>
                  <a:pt x="699" y="13"/>
                </a:lnTo>
                <a:lnTo>
                  <a:pt x="708" y="13"/>
                </a:lnTo>
                <a:lnTo>
                  <a:pt x="714" y="13"/>
                </a:lnTo>
                <a:lnTo>
                  <a:pt x="721" y="15"/>
                </a:lnTo>
                <a:lnTo>
                  <a:pt x="725" y="18"/>
                </a:lnTo>
                <a:lnTo>
                  <a:pt x="717" y="20"/>
                </a:lnTo>
                <a:lnTo>
                  <a:pt x="709" y="26"/>
                </a:lnTo>
                <a:lnTo>
                  <a:pt x="705" y="29"/>
                </a:lnTo>
                <a:lnTo>
                  <a:pt x="701" y="32"/>
                </a:lnTo>
                <a:lnTo>
                  <a:pt x="699" y="35"/>
                </a:lnTo>
                <a:lnTo>
                  <a:pt x="699" y="37"/>
                </a:lnTo>
                <a:lnTo>
                  <a:pt x="702" y="39"/>
                </a:lnTo>
                <a:lnTo>
                  <a:pt x="705" y="40"/>
                </a:lnTo>
                <a:lnTo>
                  <a:pt x="709" y="41"/>
                </a:lnTo>
                <a:lnTo>
                  <a:pt x="712" y="40"/>
                </a:lnTo>
                <a:lnTo>
                  <a:pt x="719" y="39"/>
                </a:lnTo>
                <a:lnTo>
                  <a:pt x="725" y="36"/>
                </a:lnTo>
                <a:lnTo>
                  <a:pt x="733" y="32"/>
                </a:lnTo>
                <a:lnTo>
                  <a:pt x="741" y="29"/>
                </a:lnTo>
                <a:lnTo>
                  <a:pt x="748" y="26"/>
                </a:lnTo>
                <a:lnTo>
                  <a:pt x="758" y="24"/>
                </a:lnTo>
                <a:lnTo>
                  <a:pt x="758" y="12"/>
                </a:lnTo>
                <a:lnTo>
                  <a:pt x="758" y="0"/>
                </a:lnTo>
                <a:lnTo>
                  <a:pt x="777" y="0"/>
                </a:lnTo>
                <a:lnTo>
                  <a:pt x="793" y="1"/>
                </a:lnTo>
                <a:lnTo>
                  <a:pt x="800" y="1"/>
                </a:lnTo>
                <a:lnTo>
                  <a:pt x="806" y="2"/>
                </a:lnTo>
                <a:lnTo>
                  <a:pt x="813" y="4"/>
                </a:lnTo>
                <a:lnTo>
                  <a:pt x="817" y="6"/>
                </a:lnTo>
                <a:lnTo>
                  <a:pt x="812" y="11"/>
                </a:lnTo>
                <a:lnTo>
                  <a:pt x="805" y="18"/>
                </a:lnTo>
                <a:lnTo>
                  <a:pt x="800" y="26"/>
                </a:lnTo>
                <a:lnTo>
                  <a:pt x="798" y="31"/>
                </a:lnTo>
                <a:lnTo>
                  <a:pt x="815" y="22"/>
                </a:lnTo>
                <a:lnTo>
                  <a:pt x="828" y="15"/>
                </a:lnTo>
                <a:lnTo>
                  <a:pt x="844" y="8"/>
                </a:lnTo>
                <a:lnTo>
                  <a:pt x="865" y="0"/>
                </a:lnTo>
                <a:lnTo>
                  <a:pt x="865" y="4"/>
                </a:lnTo>
                <a:lnTo>
                  <a:pt x="864" y="9"/>
                </a:lnTo>
                <a:lnTo>
                  <a:pt x="861" y="14"/>
                </a:lnTo>
                <a:lnTo>
                  <a:pt x="858" y="18"/>
                </a:lnTo>
                <a:lnTo>
                  <a:pt x="860" y="14"/>
                </a:lnTo>
                <a:lnTo>
                  <a:pt x="862" y="11"/>
                </a:lnTo>
                <a:lnTo>
                  <a:pt x="866" y="9"/>
                </a:lnTo>
                <a:lnTo>
                  <a:pt x="869" y="7"/>
                </a:lnTo>
                <a:lnTo>
                  <a:pt x="876" y="6"/>
                </a:lnTo>
                <a:lnTo>
                  <a:pt x="884" y="6"/>
                </a:lnTo>
                <a:lnTo>
                  <a:pt x="892" y="6"/>
                </a:lnTo>
                <a:lnTo>
                  <a:pt x="907" y="6"/>
                </a:lnTo>
                <a:lnTo>
                  <a:pt x="924" y="6"/>
                </a:lnTo>
                <a:lnTo>
                  <a:pt x="930" y="6"/>
                </a:lnTo>
                <a:lnTo>
                  <a:pt x="947" y="12"/>
                </a:lnTo>
                <a:lnTo>
                  <a:pt x="979" y="22"/>
                </a:lnTo>
                <a:lnTo>
                  <a:pt x="996" y="28"/>
                </a:lnTo>
                <a:lnTo>
                  <a:pt x="1013" y="33"/>
                </a:lnTo>
                <a:lnTo>
                  <a:pt x="1027" y="38"/>
                </a:lnTo>
                <a:lnTo>
                  <a:pt x="1037" y="43"/>
                </a:lnTo>
                <a:lnTo>
                  <a:pt x="1031" y="52"/>
                </a:lnTo>
                <a:lnTo>
                  <a:pt x="1025" y="61"/>
                </a:lnTo>
                <a:lnTo>
                  <a:pt x="1022" y="66"/>
                </a:lnTo>
                <a:lnTo>
                  <a:pt x="1019" y="70"/>
                </a:lnTo>
                <a:lnTo>
                  <a:pt x="1017" y="75"/>
                </a:lnTo>
                <a:lnTo>
                  <a:pt x="1017" y="80"/>
                </a:lnTo>
                <a:lnTo>
                  <a:pt x="1005" y="79"/>
                </a:lnTo>
                <a:lnTo>
                  <a:pt x="993" y="76"/>
                </a:lnTo>
                <a:lnTo>
                  <a:pt x="982" y="72"/>
                </a:lnTo>
                <a:lnTo>
                  <a:pt x="971" y="67"/>
                </a:lnTo>
                <a:lnTo>
                  <a:pt x="961" y="63"/>
                </a:lnTo>
                <a:lnTo>
                  <a:pt x="951" y="59"/>
                </a:lnTo>
                <a:lnTo>
                  <a:pt x="940" y="56"/>
                </a:lnTo>
                <a:lnTo>
                  <a:pt x="930" y="55"/>
                </a:lnTo>
                <a:lnTo>
                  <a:pt x="919" y="55"/>
                </a:lnTo>
                <a:lnTo>
                  <a:pt x="906" y="55"/>
                </a:lnTo>
                <a:lnTo>
                  <a:pt x="892" y="55"/>
                </a:lnTo>
                <a:lnTo>
                  <a:pt x="878" y="55"/>
                </a:lnTo>
                <a:lnTo>
                  <a:pt x="877" y="62"/>
                </a:lnTo>
                <a:lnTo>
                  <a:pt x="876" y="68"/>
                </a:lnTo>
                <a:lnTo>
                  <a:pt x="873" y="74"/>
                </a:lnTo>
                <a:lnTo>
                  <a:pt x="871" y="80"/>
                </a:lnTo>
                <a:lnTo>
                  <a:pt x="869" y="88"/>
                </a:lnTo>
                <a:lnTo>
                  <a:pt x="867" y="95"/>
                </a:lnTo>
                <a:lnTo>
                  <a:pt x="865" y="102"/>
                </a:lnTo>
                <a:lnTo>
                  <a:pt x="865" y="111"/>
                </a:lnTo>
                <a:lnTo>
                  <a:pt x="854" y="114"/>
                </a:lnTo>
                <a:lnTo>
                  <a:pt x="848" y="116"/>
                </a:lnTo>
                <a:lnTo>
                  <a:pt x="844" y="116"/>
                </a:lnTo>
                <a:lnTo>
                  <a:pt x="842" y="115"/>
                </a:lnTo>
                <a:lnTo>
                  <a:pt x="838" y="114"/>
                </a:lnTo>
                <a:lnTo>
                  <a:pt x="835" y="113"/>
                </a:lnTo>
                <a:lnTo>
                  <a:pt x="828" y="111"/>
                </a:lnTo>
                <a:lnTo>
                  <a:pt x="817" y="111"/>
                </a:lnTo>
                <a:lnTo>
                  <a:pt x="811" y="111"/>
                </a:lnTo>
                <a:lnTo>
                  <a:pt x="804" y="112"/>
                </a:lnTo>
                <a:lnTo>
                  <a:pt x="798" y="113"/>
                </a:lnTo>
                <a:lnTo>
                  <a:pt x="790" y="115"/>
                </a:lnTo>
                <a:lnTo>
                  <a:pt x="776" y="121"/>
                </a:lnTo>
                <a:lnTo>
                  <a:pt x="758" y="129"/>
                </a:lnTo>
                <a:lnTo>
                  <a:pt x="750" y="129"/>
                </a:lnTo>
                <a:lnTo>
                  <a:pt x="745" y="128"/>
                </a:lnTo>
                <a:lnTo>
                  <a:pt x="738" y="126"/>
                </a:lnTo>
                <a:lnTo>
                  <a:pt x="734" y="124"/>
                </a:lnTo>
                <a:lnTo>
                  <a:pt x="724" y="119"/>
                </a:lnTo>
                <a:lnTo>
                  <a:pt x="716" y="112"/>
                </a:lnTo>
                <a:lnTo>
                  <a:pt x="709" y="105"/>
                </a:lnTo>
                <a:lnTo>
                  <a:pt x="702" y="98"/>
                </a:lnTo>
                <a:lnTo>
                  <a:pt x="694" y="92"/>
                </a:lnTo>
                <a:lnTo>
                  <a:pt x="685" y="87"/>
                </a:lnTo>
                <a:lnTo>
                  <a:pt x="677" y="92"/>
                </a:lnTo>
                <a:lnTo>
                  <a:pt x="669" y="96"/>
                </a:lnTo>
                <a:lnTo>
                  <a:pt x="661" y="100"/>
                </a:lnTo>
                <a:lnTo>
                  <a:pt x="654" y="103"/>
                </a:lnTo>
                <a:lnTo>
                  <a:pt x="637" y="109"/>
                </a:lnTo>
                <a:lnTo>
                  <a:pt x="620" y="112"/>
                </a:lnTo>
                <a:lnTo>
                  <a:pt x="602" y="116"/>
                </a:lnTo>
                <a:lnTo>
                  <a:pt x="584" y="119"/>
                </a:lnTo>
                <a:lnTo>
                  <a:pt x="565" y="123"/>
                </a:lnTo>
                <a:lnTo>
                  <a:pt x="545" y="129"/>
                </a:lnTo>
                <a:lnTo>
                  <a:pt x="542" y="130"/>
                </a:lnTo>
                <a:lnTo>
                  <a:pt x="537" y="131"/>
                </a:lnTo>
                <a:lnTo>
                  <a:pt x="534" y="134"/>
                </a:lnTo>
                <a:lnTo>
                  <a:pt x="530" y="138"/>
                </a:lnTo>
                <a:lnTo>
                  <a:pt x="521" y="147"/>
                </a:lnTo>
                <a:lnTo>
                  <a:pt x="513" y="158"/>
                </a:lnTo>
                <a:lnTo>
                  <a:pt x="506" y="170"/>
                </a:lnTo>
                <a:lnTo>
                  <a:pt x="498" y="184"/>
                </a:lnTo>
                <a:lnTo>
                  <a:pt x="491" y="198"/>
                </a:lnTo>
                <a:lnTo>
                  <a:pt x="486" y="210"/>
                </a:lnTo>
                <a:lnTo>
                  <a:pt x="482" y="217"/>
                </a:lnTo>
                <a:lnTo>
                  <a:pt x="478" y="225"/>
                </a:lnTo>
                <a:lnTo>
                  <a:pt x="473" y="232"/>
                </a:lnTo>
                <a:lnTo>
                  <a:pt x="466" y="239"/>
                </a:lnTo>
                <a:lnTo>
                  <a:pt x="453" y="255"/>
                </a:lnTo>
                <a:lnTo>
                  <a:pt x="437" y="270"/>
                </a:lnTo>
                <a:lnTo>
                  <a:pt x="430" y="279"/>
                </a:lnTo>
                <a:lnTo>
                  <a:pt x="423" y="288"/>
                </a:lnTo>
                <a:lnTo>
                  <a:pt x="417" y="298"/>
                </a:lnTo>
                <a:lnTo>
                  <a:pt x="411" y="309"/>
                </a:lnTo>
                <a:lnTo>
                  <a:pt x="406" y="321"/>
                </a:lnTo>
                <a:lnTo>
                  <a:pt x="402" y="334"/>
                </a:lnTo>
                <a:lnTo>
                  <a:pt x="400" y="348"/>
                </a:lnTo>
                <a:lnTo>
                  <a:pt x="399" y="364"/>
                </a:lnTo>
                <a:lnTo>
                  <a:pt x="396" y="362"/>
                </a:lnTo>
                <a:lnTo>
                  <a:pt x="392" y="361"/>
                </a:lnTo>
                <a:lnTo>
                  <a:pt x="387" y="361"/>
                </a:lnTo>
                <a:lnTo>
                  <a:pt x="381" y="362"/>
                </a:lnTo>
                <a:lnTo>
                  <a:pt x="367" y="363"/>
                </a:lnTo>
                <a:lnTo>
                  <a:pt x="353" y="364"/>
                </a:lnTo>
                <a:lnTo>
                  <a:pt x="333" y="425"/>
                </a:lnTo>
                <a:lnTo>
                  <a:pt x="333" y="441"/>
                </a:lnTo>
                <a:lnTo>
                  <a:pt x="336" y="464"/>
                </a:lnTo>
                <a:lnTo>
                  <a:pt x="340" y="477"/>
                </a:lnTo>
                <a:lnTo>
                  <a:pt x="344" y="487"/>
                </a:lnTo>
                <a:lnTo>
                  <a:pt x="347" y="491"/>
                </a:lnTo>
                <a:lnTo>
                  <a:pt x="351" y="495"/>
                </a:lnTo>
                <a:lnTo>
                  <a:pt x="355" y="497"/>
                </a:lnTo>
                <a:lnTo>
                  <a:pt x="360" y="499"/>
                </a:lnTo>
                <a:lnTo>
                  <a:pt x="358" y="515"/>
                </a:lnTo>
                <a:lnTo>
                  <a:pt x="357" y="528"/>
                </a:lnTo>
                <a:lnTo>
                  <a:pt x="356" y="537"/>
                </a:lnTo>
                <a:lnTo>
                  <a:pt x="354" y="544"/>
                </a:lnTo>
                <a:lnTo>
                  <a:pt x="354" y="551"/>
                </a:lnTo>
                <a:lnTo>
                  <a:pt x="354" y="558"/>
                </a:lnTo>
                <a:lnTo>
                  <a:pt x="355" y="567"/>
                </a:lnTo>
                <a:lnTo>
                  <a:pt x="360" y="579"/>
                </a:lnTo>
                <a:lnTo>
                  <a:pt x="352" y="585"/>
                </a:lnTo>
                <a:lnTo>
                  <a:pt x="346" y="591"/>
                </a:lnTo>
                <a:lnTo>
                  <a:pt x="340" y="598"/>
                </a:lnTo>
                <a:lnTo>
                  <a:pt x="335" y="606"/>
                </a:lnTo>
                <a:lnTo>
                  <a:pt x="331" y="615"/>
                </a:lnTo>
                <a:lnTo>
                  <a:pt x="329" y="625"/>
                </a:lnTo>
                <a:lnTo>
                  <a:pt x="327" y="635"/>
                </a:lnTo>
                <a:lnTo>
                  <a:pt x="327" y="647"/>
                </a:lnTo>
                <a:lnTo>
                  <a:pt x="318" y="646"/>
                </a:lnTo>
                <a:lnTo>
                  <a:pt x="306" y="645"/>
                </a:lnTo>
                <a:lnTo>
                  <a:pt x="300" y="645"/>
                </a:lnTo>
                <a:lnTo>
                  <a:pt x="295" y="645"/>
                </a:lnTo>
                <a:lnTo>
                  <a:pt x="289" y="646"/>
                </a:lnTo>
                <a:lnTo>
                  <a:pt x="286" y="647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8" name="Freeform 228">
            <a:extLst>
              <a:ext uri="{FF2B5EF4-FFF2-40B4-BE49-F238E27FC236}">
                <a16:creationId xmlns:a16="http://schemas.microsoft.com/office/drawing/2014/main" id="{BDFB51CF-DF84-45F6-9A03-EA3950C3C7D5}"/>
              </a:ext>
            </a:extLst>
          </p:cNvPr>
          <p:cNvSpPr>
            <a:spLocks/>
          </p:cNvSpPr>
          <p:nvPr>
            <p:custDataLst>
              <p:tags r:id="rId136"/>
            </p:custDataLst>
          </p:nvPr>
        </p:nvSpPr>
        <p:spPr bwMode="auto">
          <a:xfrm>
            <a:off x="4980687" y="2072243"/>
            <a:ext cx="53975" cy="88900"/>
          </a:xfrm>
          <a:custGeom>
            <a:avLst/>
            <a:gdLst>
              <a:gd name="T0" fmla="*/ 2147483646 w 120"/>
              <a:gd name="T1" fmla="*/ 2147483646 h 173"/>
              <a:gd name="T2" fmla="*/ 2147483646 w 120"/>
              <a:gd name="T3" fmla="*/ 2147483646 h 173"/>
              <a:gd name="T4" fmla="*/ 2147483646 w 120"/>
              <a:gd name="T5" fmla="*/ 2147483646 h 173"/>
              <a:gd name="T6" fmla="*/ 2147483646 w 120"/>
              <a:gd name="T7" fmla="*/ 2147483646 h 173"/>
              <a:gd name="T8" fmla="*/ 2147483646 w 120"/>
              <a:gd name="T9" fmla="*/ 2147483646 h 173"/>
              <a:gd name="T10" fmla="*/ 2147483646 w 120"/>
              <a:gd name="T11" fmla="*/ 2147483646 h 173"/>
              <a:gd name="T12" fmla="*/ 2147483646 w 120"/>
              <a:gd name="T13" fmla="*/ 2147483646 h 173"/>
              <a:gd name="T14" fmla="*/ 2147483646 w 120"/>
              <a:gd name="T15" fmla="*/ 2147483646 h 173"/>
              <a:gd name="T16" fmla="*/ 2147483646 w 120"/>
              <a:gd name="T17" fmla="*/ 0 h 173"/>
              <a:gd name="T18" fmla="*/ 2147483646 w 120"/>
              <a:gd name="T19" fmla="*/ 0 h 173"/>
              <a:gd name="T20" fmla="*/ 2147483646 w 120"/>
              <a:gd name="T21" fmla="*/ 2147483646 h 173"/>
              <a:gd name="T22" fmla="*/ 2147483646 w 120"/>
              <a:gd name="T23" fmla="*/ 2147483646 h 173"/>
              <a:gd name="T24" fmla="*/ 2147483646 w 120"/>
              <a:gd name="T25" fmla="*/ 2147483646 h 173"/>
              <a:gd name="T26" fmla="*/ 2147483646 w 120"/>
              <a:gd name="T27" fmla="*/ 2147483646 h 173"/>
              <a:gd name="T28" fmla="*/ 2147483646 w 120"/>
              <a:gd name="T29" fmla="*/ 2147483646 h 173"/>
              <a:gd name="T30" fmla="*/ 2147483646 w 120"/>
              <a:gd name="T31" fmla="*/ 2147483646 h 173"/>
              <a:gd name="T32" fmla="*/ 2147483646 w 120"/>
              <a:gd name="T33" fmla="*/ 2147483646 h 173"/>
              <a:gd name="T34" fmla="*/ 2147483646 w 120"/>
              <a:gd name="T35" fmla="*/ 2147483646 h 173"/>
              <a:gd name="T36" fmla="*/ 2147483646 w 120"/>
              <a:gd name="T37" fmla="*/ 2147483646 h 173"/>
              <a:gd name="T38" fmla="*/ 2147483646 w 120"/>
              <a:gd name="T39" fmla="*/ 2147483646 h 173"/>
              <a:gd name="T40" fmla="*/ 2147483646 w 120"/>
              <a:gd name="T41" fmla="*/ 2147483646 h 173"/>
              <a:gd name="T42" fmla="*/ 2147483646 w 120"/>
              <a:gd name="T43" fmla="*/ 2147483646 h 173"/>
              <a:gd name="T44" fmla="*/ 0 w 120"/>
              <a:gd name="T45" fmla="*/ 2147483646 h 173"/>
              <a:gd name="T46" fmla="*/ 2147483646 w 120"/>
              <a:gd name="T47" fmla="*/ 2147483646 h 173"/>
              <a:gd name="T48" fmla="*/ 2147483646 w 120"/>
              <a:gd name="T49" fmla="*/ 2147483646 h 173"/>
              <a:gd name="T50" fmla="*/ 2147483646 w 120"/>
              <a:gd name="T51" fmla="*/ 2147483646 h 173"/>
              <a:gd name="T52" fmla="*/ 2147483646 w 120"/>
              <a:gd name="T53" fmla="*/ 2147483646 h 173"/>
              <a:gd name="T54" fmla="*/ 2147483646 w 120"/>
              <a:gd name="T55" fmla="*/ 2147483646 h 173"/>
              <a:gd name="T56" fmla="*/ 2147483646 w 120"/>
              <a:gd name="T57" fmla="*/ 2147483646 h 173"/>
              <a:gd name="T58" fmla="*/ 2147483646 w 120"/>
              <a:gd name="T59" fmla="*/ 2147483646 h 173"/>
              <a:gd name="T60" fmla="*/ 2147483646 w 120"/>
              <a:gd name="T61" fmla="*/ 2147483646 h 173"/>
              <a:gd name="T62" fmla="*/ 2147483646 w 120"/>
              <a:gd name="T63" fmla="*/ 2147483646 h 173"/>
              <a:gd name="T64" fmla="*/ 2147483646 w 120"/>
              <a:gd name="T65" fmla="*/ 2147483646 h 173"/>
              <a:gd name="T66" fmla="*/ 2147483646 w 120"/>
              <a:gd name="T67" fmla="*/ 2147483646 h 173"/>
              <a:gd name="T68" fmla="*/ 2147483646 w 120"/>
              <a:gd name="T69" fmla="*/ 2147483646 h 173"/>
              <a:gd name="T70" fmla="*/ 2147483646 w 120"/>
              <a:gd name="T71" fmla="*/ 2147483646 h 173"/>
              <a:gd name="T72" fmla="*/ 2147483646 w 120"/>
              <a:gd name="T73" fmla="*/ 2147483646 h 173"/>
              <a:gd name="T74" fmla="*/ 2147483646 w 120"/>
              <a:gd name="T75" fmla="*/ 2147483646 h 173"/>
              <a:gd name="T76" fmla="*/ 2147483646 w 120"/>
              <a:gd name="T77" fmla="*/ 2147483646 h 173"/>
              <a:gd name="T78" fmla="*/ 2147483646 w 120"/>
              <a:gd name="T79" fmla="*/ 2147483646 h 173"/>
              <a:gd name="T80" fmla="*/ 2147483646 w 120"/>
              <a:gd name="T81" fmla="*/ 2147483646 h 173"/>
              <a:gd name="T82" fmla="*/ 2147483646 w 120"/>
              <a:gd name="T83" fmla="*/ 2147483646 h 173"/>
              <a:gd name="T84" fmla="*/ 2147483646 w 120"/>
              <a:gd name="T85" fmla="*/ 2147483646 h 173"/>
              <a:gd name="T86" fmla="*/ 2147483646 w 120"/>
              <a:gd name="T87" fmla="*/ 2147483646 h 173"/>
              <a:gd name="T88" fmla="*/ 2147483646 w 120"/>
              <a:gd name="T89" fmla="*/ 2147483646 h 17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20"/>
              <a:gd name="T136" fmla="*/ 0 h 173"/>
              <a:gd name="T137" fmla="*/ 120 w 120"/>
              <a:gd name="T138" fmla="*/ 173 h 173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20" h="173">
                <a:moveTo>
                  <a:pt x="120" y="99"/>
                </a:moveTo>
                <a:lnTo>
                  <a:pt x="92" y="60"/>
                </a:lnTo>
                <a:lnTo>
                  <a:pt x="70" y="28"/>
                </a:lnTo>
                <a:lnTo>
                  <a:pt x="60" y="16"/>
                </a:lnTo>
                <a:lnTo>
                  <a:pt x="53" y="8"/>
                </a:lnTo>
                <a:lnTo>
                  <a:pt x="48" y="4"/>
                </a:lnTo>
                <a:lnTo>
                  <a:pt x="45" y="2"/>
                </a:lnTo>
                <a:lnTo>
                  <a:pt x="43" y="1"/>
                </a:lnTo>
                <a:lnTo>
                  <a:pt x="39" y="0"/>
                </a:lnTo>
                <a:lnTo>
                  <a:pt x="33" y="0"/>
                </a:lnTo>
                <a:lnTo>
                  <a:pt x="27" y="1"/>
                </a:lnTo>
                <a:lnTo>
                  <a:pt x="24" y="3"/>
                </a:lnTo>
                <a:lnTo>
                  <a:pt x="21" y="5"/>
                </a:lnTo>
                <a:lnTo>
                  <a:pt x="19" y="8"/>
                </a:lnTo>
                <a:lnTo>
                  <a:pt x="16" y="12"/>
                </a:lnTo>
                <a:lnTo>
                  <a:pt x="15" y="15"/>
                </a:lnTo>
                <a:lnTo>
                  <a:pt x="15" y="20"/>
                </a:lnTo>
                <a:lnTo>
                  <a:pt x="14" y="30"/>
                </a:lnTo>
                <a:lnTo>
                  <a:pt x="12" y="42"/>
                </a:lnTo>
                <a:lnTo>
                  <a:pt x="10" y="48"/>
                </a:lnTo>
                <a:lnTo>
                  <a:pt x="8" y="54"/>
                </a:lnTo>
                <a:lnTo>
                  <a:pt x="4" y="61"/>
                </a:lnTo>
                <a:lnTo>
                  <a:pt x="0" y="68"/>
                </a:lnTo>
                <a:lnTo>
                  <a:pt x="5" y="82"/>
                </a:lnTo>
                <a:lnTo>
                  <a:pt x="10" y="99"/>
                </a:lnTo>
                <a:lnTo>
                  <a:pt x="15" y="115"/>
                </a:lnTo>
                <a:lnTo>
                  <a:pt x="20" y="129"/>
                </a:lnTo>
                <a:lnTo>
                  <a:pt x="24" y="134"/>
                </a:lnTo>
                <a:lnTo>
                  <a:pt x="30" y="139"/>
                </a:lnTo>
                <a:lnTo>
                  <a:pt x="37" y="145"/>
                </a:lnTo>
                <a:lnTo>
                  <a:pt x="46" y="151"/>
                </a:lnTo>
                <a:lnTo>
                  <a:pt x="54" y="157"/>
                </a:lnTo>
                <a:lnTo>
                  <a:pt x="60" y="163"/>
                </a:lnTo>
                <a:lnTo>
                  <a:pt x="62" y="165"/>
                </a:lnTo>
                <a:lnTo>
                  <a:pt x="65" y="168"/>
                </a:lnTo>
                <a:lnTo>
                  <a:pt x="66" y="170"/>
                </a:lnTo>
                <a:lnTo>
                  <a:pt x="67" y="173"/>
                </a:lnTo>
                <a:lnTo>
                  <a:pt x="76" y="167"/>
                </a:lnTo>
                <a:lnTo>
                  <a:pt x="86" y="160"/>
                </a:lnTo>
                <a:lnTo>
                  <a:pt x="93" y="152"/>
                </a:lnTo>
                <a:lnTo>
                  <a:pt x="101" y="142"/>
                </a:lnTo>
                <a:lnTo>
                  <a:pt x="106" y="132"/>
                </a:lnTo>
                <a:lnTo>
                  <a:pt x="112" y="121"/>
                </a:lnTo>
                <a:lnTo>
                  <a:pt x="116" y="110"/>
                </a:lnTo>
                <a:lnTo>
                  <a:pt x="120" y="9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9" name="Freeform 229">
            <a:extLst>
              <a:ext uri="{FF2B5EF4-FFF2-40B4-BE49-F238E27FC236}">
                <a16:creationId xmlns:a16="http://schemas.microsoft.com/office/drawing/2014/main" id="{82AA445A-BADF-4766-9640-6F5812E82273}"/>
              </a:ext>
            </a:extLst>
          </p:cNvPr>
          <p:cNvSpPr>
            <a:spLocks/>
          </p:cNvSpPr>
          <p:nvPr>
            <p:custDataLst>
              <p:tags r:id="rId137"/>
            </p:custDataLst>
          </p:nvPr>
        </p:nvSpPr>
        <p:spPr bwMode="auto">
          <a:xfrm>
            <a:off x="4661600" y="1911912"/>
            <a:ext cx="92075" cy="58737"/>
          </a:xfrm>
          <a:custGeom>
            <a:avLst/>
            <a:gdLst>
              <a:gd name="T0" fmla="*/ 2147483646 w 200"/>
              <a:gd name="T1" fmla="*/ 2147483646 h 98"/>
              <a:gd name="T2" fmla="*/ 2147483646 w 200"/>
              <a:gd name="T3" fmla="*/ 2147483646 h 98"/>
              <a:gd name="T4" fmla="*/ 2147483646 w 200"/>
              <a:gd name="T5" fmla="*/ 2147483646 h 98"/>
              <a:gd name="T6" fmla="*/ 2147483646 w 200"/>
              <a:gd name="T7" fmla="*/ 2147483646 h 98"/>
              <a:gd name="T8" fmla="*/ 2147483646 w 200"/>
              <a:gd name="T9" fmla="*/ 2147483646 h 98"/>
              <a:gd name="T10" fmla="*/ 2147483646 w 200"/>
              <a:gd name="T11" fmla="*/ 2147483646 h 98"/>
              <a:gd name="T12" fmla="*/ 2147483646 w 200"/>
              <a:gd name="T13" fmla="*/ 2147483646 h 98"/>
              <a:gd name="T14" fmla="*/ 2147483646 w 200"/>
              <a:gd name="T15" fmla="*/ 2147483646 h 98"/>
              <a:gd name="T16" fmla="*/ 2147483646 w 200"/>
              <a:gd name="T17" fmla="*/ 2147483646 h 98"/>
              <a:gd name="T18" fmla="*/ 2147483646 w 200"/>
              <a:gd name="T19" fmla="*/ 2147483646 h 98"/>
              <a:gd name="T20" fmla="*/ 2147483646 w 200"/>
              <a:gd name="T21" fmla="*/ 2147483646 h 98"/>
              <a:gd name="T22" fmla="*/ 2147483646 w 200"/>
              <a:gd name="T23" fmla="*/ 2147483646 h 98"/>
              <a:gd name="T24" fmla="*/ 2147483646 w 200"/>
              <a:gd name="T25" fmla="*/ 2147483646 h 98"/>
              <a:gd name="T26" fmla="*/ 2147483646 w 200"/>
              <a:gd name="T27" fmla="*/ 2147483646 h 98"/>
              <a:gd name="T28" fmla="*/ 2147483646 w 200"/>
              <a:gd name="T29" fmla="*/ 2147483646 h 98"/>
              <a:gd name="T30" fmla="*/ 2147483646 w 200"/>
              <a:gd name="T31" fmla="*/ 2147483646 h 98"/>
              <a:gd name="T32" fmla="*/ 2147483646 w 200"/>
              <a:gd name="T33" fmla="*/ 2147483646 h 98"/>
              <a:gd name="T34" fmla="*/ 2147483646 w 200"/>
              <a:gd name="T35" fmla="*/ 2147483646 h 98"/>
              <a:gd name="T36" fmla="*/ 2147483646 w 200"/>
              <a:gd name="T37" fmla="*/ 2147483646 h 98"/>
              <a:gd name="T38" fmla="*/ 2147483646 w 200"/>
              <a:gd name="T39" fmla="*/ 2147483646 h 98"/>
              <a:gd name="T40" fmla="*/ 2147483646 w 200"/>
              <a:gd name="T41" fmla="*/ 2147483646 h 98"/>
              <a:gd name="T42" fmla="*/ 2147483646 w 200"/>
              <a:gd name="T43" fmla="*/ 2147483646 h 98"/>
              <a:gd name="T44" fmla="*/ 2147483646 w 200"/>
              <a:gd name="T45" fmla="*/ 2147483646 h 98"/>
              <a:gd name="T46" fmla="*/ 2147483646 w 200"/>
              <a:gd name="T47" fmla="*/ 2147483646 h 98"/>
              <a:gd name="T48" fmla="*/ 2147483646 w 200"/>
              <a:gd name="T49" fmla="*/ 2147483646 h 98"/>
              <a:gd name="T50" fmla="*/ 2147483646 w 200"/>
              <a:gd name="T51" fmla="*/ 2147483646 h 98"/>
              <a:gd name="T52" fmla="*/ 2147483646 w 200"/>
              <a:gd name="T53" fmla="*/ 2147483646 h 98"/>
              <a:gd name="T54" fmla="*/ 2147483646 w 200"/>
              <a:gd name="T55" fmla="*/ 2147483646 h 98"/>
              <a:gd name="T56" fmla="*/ 2147483646 w 200"/>
              <a:gd name="T57" fmla="*/ 2147483646 h 98"/>
              <a:gd name="T58" fmla="*/ 2147483646 w 200"/>
              <a:gd name="T59" fmla="*/ 2147483646 h 98"/>
              <a:gd name="T60" fmla="*/ 2147483646 w 200"/>
              <a:gd name="T61" fmla="*/ 2147483646 h 98"/>
              <a:gd name="T62" fmla="*/ 0 w 200"/>
              <a:gd name="T63" fmla="*/ 2147483646 h 98"/>
              <a:gd name="T64" fmla="*/ 2147483646 w 200"/>
              <a:gd name="T65" fmla="*/ 2147483646 h 98"/>
              <a:gd name="T66" fmla="*/ 2147483646 w 200"/>
              <a:gd name="T67" fmla="*/ 2147483646 h 98"/>
              <a:gd name="T68" fmla="*/ 2147483646 w 200"/>
              <a:gd name="T69" fmla="*/ 2147483646 h 98"/>
              <a:gd name="T70" fmla="*/ 2147483646 w 200"/>
              <a:gd name="T71" fmla="*/ 2147483646 h 98"/>
              <a:gd name="T72" fmla="*/ 2147483646 w 200"/>
              <a:gd name="T73" fmla="*/ 2147483646 h 98"/>
              <a:gd name="T74" fmla="*/ 2147483646 w 200"/>
              <a:gd name="T75" fmla="*/ 2147483646 h 98"/>
              <a:gd name="T76" fmla="*/ 2147483646 w 200"/>
              <a:gd name="T77" fmla="*/ 2147483646 h 98"/>
              <a:gd name="T78" fmla="*/ 2147483646 w 200"/>
              <a:gd name="T79" fmla="*/ 2147483646 h 98"/>
              <a:gd name="T80" fmla="*/ 2147483646 w 200"/>
              <a:gd name="T81" fmla="*/ 2147483646 h 98"/>
              <a:gd name="T82" fmla="*/ 2147483646 w 200"/>
              <a:gd name="T83" fmla="*/ 2147483646 h 98"/>
              <a:gd name="T84" fmla="*/ 2147483646 w 200"/>
              <a:gd name="T85" fmla="*/ 2147483646 h 98"/>
              <a:gd name="T86" fmla="*/ 2147483646 w 200"/>
              <a:gd name="T87" fmla="*/ 0 h 98"/>
              <a:gd name="T88" fmla="*/ 2147483646 w 200"/>
              <a:gd name="T89" fmla="*/ 2147483646 h 98"/>
              <a:gd name="T90" fmla="*/ 2147483646 w 200"/>
              <a:gd name="T91" fmla="*/ 2147483646 h 98"/>
              <a:gd name="T92" fmla="*/ 2147483646 w 200"/>
              <a:gd name="T93" fmla="*/ 2147483646 h 98"/>
              <a:gd name="T94" fmla="*/ 2147483646 w 200"/>
              <a:gd name="T95" fmla="*/ 2147483646 h 98"/>
              <a:gd name="T96" fmla="*/ 2147483646 w 200"/>
              <a:gd name="T97" fmla="*/ 2147483646 h 98"/>
              <a:gd name="T98" fmla="*/ 2147483646 w 200"/>
              <a:gd name="T99" fmla="*/ 2147483646 h 98"/>
              <a:gd name="T100" fmla="*/ 2147483646 w 200"/>
              <a:gd name="T101" fmla="*/ 2147483646 h 98"/>
              <a:gd name="T102" fmla="*/ 2147483646 w 200"/>
              <a:gd name="T103" fmla="*/ 2147483646 h 98"/>
              <a:gd name="T104" fmla="*/ 2147483646 w 200"/>
              <a:gd name="T105" fmla="*/ 2147483646 h 98"/>
              <a:gd name="T106" fmla="*/ 2147483646 w 200"/>
              <a:gd name="T107" fmla="*/ 2147483646 h 98"/>
              <a:gd name="T108" fmla="*/ 2147483646 w 200"/>
              <a:gd name="T109" fmla="*/ 2147483646 h 98"/>
              <a:gd name="T110" fmla="*/ 2147483646 w 200"/>
              <a:gd name="T111" fmla="*/ 2147483646 h 98"/>
              <a:gd name="T112" fmla="*/ 2147483646 w 200"/>
              <a:gd name="T113" fmla="*/ 2147483646 h 9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00"/>
              <a:gd name="T172" fmla="*/ 0 h 98"/>
              <a:gd name="T173" fmla="*/ 200 w 200"/>
              <a:gd name="T174" fmla="*/ 98 h 98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00" h="98">
                <a:moveTo>
                  <a:pt x="200" y="55"/>
                </a:moveTo>
                <a:lnTo>
                  <a:pt x="195" y="56"/>
                </a:lnTo>
                <a:lnTo>
                  <a:pt x="186" y="60"/>
                </a:lnTo>
                <a:lnTo>
                  <a:pt x="177" y="65"/>
                </a:lnTo>
                <a:lnTo>
                  <a:pt x="166" y="73"/>
                </a:lnTo>
                <a:lnTo>
                  <a:pt x="155" y="80"/>
                </a:lnTo>
                <a:lnTo>
                  <a:pt x="145" y="87"/>
                </a:lnTo>
                <a:lnTo>
                  <a:pt x="137" y="93"/>
                </a:lnTo>
                <a:lnTo>
                  <a:pt x="133" y="98"/>
                </a:lnTo>
                <a:lnTo>
                  <a:pt x="127" y="98"/>
                </a:lnTo>
                <a:lnTo>
                  <a:pt x="122" y="98"/>
                </a:lnTo>
                <a:lnTo>
                  <a:pt x="116" y="97"/>
                </a:lnTo>
                <a:lnTo>
                  <a:pt x="111" y="95"/>
                </a:lnTo>
                <a:lnTo>
                  <a:pt x="106" y="93"/>
                </a:lnTo>
                <a:lnTo>
                  <a:pt x="103" y="88"/>
                </a:lnTo>
                <a:lnTo>
                  <a:pt x="101" y="82"/>
                </a:lnTo>
                <a:lnTo>
                  <a:pt x="100" y="74"/>
                </a:lnTo>
                <a:lnTo>
                  <a:pt x="91" y="80"/>
                </a:lnTo>
                <a:lnTo>
                  <a:pt x="82" y="86"/>
                </a:lnTo>
                <a:lnTo>
                  <a:pt x="78" y="90"/>
                </a:lnTo>
                <a:lnTo>
                  <a:pt x="72" y="93"/>
                </a:lnTo>
                <a:lnTo>
                  <a:pt x="67" y="96"/>
                </a:lnTo>
                <a:lnTo>
                  <a:pt x="60" y="98"/>
                </a:lnTo>
                <a:lnTo>
                  <a:pt x="39" y="98"/>
                </a:lnTo>
                <a:lnTo>
                  <a:pt x="34" y="98"/>
                </a:lnTo>
                <a:lnTo>
                  <a:pt x="28" y="95"/>
                </a:lnTo>
                <a:lnTo>
                  <a:pt x="22" y="92"/>
                </a:lnTo>
                <a:lnTo>
                  <a:pt x="15" y="89"/>
                </a:lnTo>
                <a:lnTo>
                  <a:pt x="9" y="85"/>
                </a:lnTo>
                <a:lnTo>
                  <a:pt x="4" y="81"/>
                </a:lnTo>
                <a:lnTo>
                  <a:pt x="1" y="77"/>
                </a:lnTo>
                <a:lnTo>
                  <a:pt x="0" y="74"/>
                </a:lnTo>
                <a:lnTo>
                  <a:pt x="5" y="71"/>
                </a:lnTo>
                <a:lnTo>
                  <a:pt x="10" y="67"/>
                </a:lnTo>
                <a:lnTo>
                  <a:pt x="14" y="60"/>
                </a:lnTo>
                <a:lnTo>
                  <a:pt x="20" y="53"/>
                </a:lnTo>
                <a:lnTo>
                  <a:pt x="23" y="45"/>
                </a:lnTo>
                <a:lnTo>
                  <a:pt x="27" y="37"/>
                </a:lnTo>
                <a:lnTo>
                  <a:pt x="30" y="28"/>
                </a:lnTo>
                <a:lnTo>
                  <a:pt x="33" y="19"/>
                </a:lnTo>
                <a:lnTo>
                  <a:pt x="66" y="14"/>
                </a:lnTo>
                <a:lnTo>
                  <a:pt x="103" y="9"/>
                </a:lnTo>
                <a:lnTo>
                  <a:pt x="145" y="4"/>
                </a:lnTo>
                <a:lnTo>
                  <a:pt x="193" y="0"/>
                </a:lnTo>
                <a:lnTo>
                  <a:pt x="166" y="31"/>
                </a:lnTo>
                <a:lnTo>
                  <a:pt x="166" y="34"/>
                </a:lnTo>
                <a:lnTo>
                  <a:pt x="164" y="37"/>
                </a:lnTo>
                <a:lnTo>
                  <a:pt x="162" y="39"/>
                </a:lnTo>
                <a:lnTo>
                  <a:pt x="161" y="41"/>
                </a:lnTo>
                <a:lnTo>
                  <a:pt x="157" y="45"/>
                </a:lnTo>
                <a:lnTo>
                  <a:pt x="156" y="47"/>
                </a:lnTo>
                <a:lnTo>
                  <a:pt x="156" y="49"/>
                </a:lnTo>
                <a:lnTo>
                  <a:pt x="157" y="50"/>
                </a:lnTo>
                <a:lnTo>
                  <a:pt x="159" y="50"/>
                </a:lnTo>
                <a:lnTo>
                  <a:pt x="163" y="51"/>
                </a:lnTo>
                <a:lnTo>
                  <a:pt x="177" y="53"/>
                </a:lnTo>
                <a:lnTo>
                  <a:pt x="200" y="5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0" name="Freeform 230">
            <a:extLst>
              <a:ext uri="{FF2B5EF4-FFF2-40B4-BE49-F238E27FC236}">
                <a16:creationId xmlns:a16="http://schemas.microsoft.com/office/drawing/2014/main" id="{F5C1E5E2-4D17-413F-B82C-FE12AF985B40}"/>
              </a:ext>
            </a:extLst>
          </p:cNvPr>
          <p:cNvSpPr>
            <a:spLocks/>
          </p:cNvSpPr>
          <p:nvPr>
            <p:custDataLst>
              <p:tags r:id="rId138"/>
            </p:custDataLst>
          </p:nvPr>
        </p:nvSpPr>
        <p:spPr bwMode="auto">
          <a:xfrm>
            <a:off x="4593337" y="1730938"/>
            <a:ext cx="92075" cy="73025"/>
          </a:xfrm>
          <a:custGeom>
            <a:avLst/>
            <a:gdLst>
              <a:gd name="T0" fmla="*/ 0 w 186"/>
              <a:gd name="T1" fmla="*/ 2147483646 h 142"/>
              <a:gd name="T2" fmla="*/ 2147483646 w 186"/>
              <a:gd name="T3" fmla="*/ 2147483646 h 142"/>
              <a:gd name="T4" fmla="*/ 2147483646 w 186"/>
              <a:gd name="T5" fmla="*/ 2147483646 h 142"/>
              <a:gd name="T6" fmla="*/ 2147483646 w 186"/>
              <a:gd name="T7" fmla="*/ 2147483646 h 142"/>
              <a:gd name="T8" fmla="*/ 2147483646 w 186"/>
              <a:gd name="T9" fmla="*/ 2147483646 h 142"/>
              <a:gd name="T10" fmla="*/ 2147483646 w 186"/>
              <a:gd name="T11" fmla="*/ 2147483646 h 142"/>
              <a:gd name="T12" fmla="*/ 2147483646 w 186"/>
              <a:gd name="T13" fmla="*/ 2147483646 h 142"/>
              <a:gd name="T14" fmla="*/ 2147483646 w 186"/>
              <a:gd name="T15" fmla="*/ 2147483646 h 142"/>
              <a:gd name="T16" fmla="*/ 2147483646 w 186"/>
              <a:gd name="T17" fmla="*/ 2147483646 h 142"/>
              <a:gd name="T18" fmla="*/ 2147483646 w 186"/>
              <a:gd name="T19" fmla="*/ 2147483646 h 142"/>
              <a:gd name="T20" fmla="*/ 2147483646 w 186"/>
              <a:gd name="T21" fmla="*/ 2147483646 h 142"/>
              <a:gd name="T22" fmla="*/ 2147483646 w 186"/>
              <a:gd name="T23" fmla="*/ 2147483646 h 142"/>
              <a:gd name="T24" fmla="*/ 2147483646 w 186"/>
              <a:gd name="T25" fmla="*/ 2147483646 h 142"/>
              <a:gd name="T26" fmla="*/ 2147483646 w 186"/>
              <a:gd name="T27" fmla="*/ 2147483646 h 142"/>
              <a:gd name="T28" fmla="*/ 2147483646 w 186"/>
              <a:gd name="T29" fmla="*/ 2147483646 h 142"/>
              <a:gd name="T30" fmla="*/ 2147483646 w 186"/>
              <a:gd name="T31" fmla="*/ 2147483646 h 142"/>
              <a:gd name="T32" fmla="*/ 2147483646 w 186"/>
              <a:gd name="T33" fmla="*/ 2147483646 h 142"/>
              <a:gd name="T34" fmla="*/ 2147483646 w 186"/>
              <a:gd name="T35" fmla="*/ 2147483646 h 142"/>
              <a:gd name="T36" fmla="*/ 2147483646 w 186"/>
              <a:gd name="T37" fmla="*/ 2147483646 h 142"/>
              <a:gd name="T38" fmla="*/ 2147483646 w 186"/>
              <a:gd name="T39" fmla="*/ 2147483646 h 142"/>
              <a:gd name="T40" fmla="*/ 2147483646 w 186"/>
              <a:gd name="T41" fmla="*/ 2147483646 h 142"/>
              <a:gd name="T42" fmla="*/ 2147483646 w 186"/>
              <a:gd name="T43" fmla="*/ 2147483646 h 142"/>
              <a:gd name="T44" fmla="*/ 2147483646 w 186"/>
              <a:gd name="T45" fmla="*/ 2147483646 h 142"/>
              <a:gd name="T46" fmla="*/ 2147483646 w 186"/>
              <a:gd name="T47" fmla="*/ 2147483646 h 142"/>
              <a:gd name="T48" fmla="*/ 2147483646 w 186"/>
              <a:gd name="T49" fmla="*/ 2147483646 h 142"/>
              <a:gd name="T50" fmla="*/ 2147483646 w 186"/>
              <a:gd name="T51" fmla="*/ 2147483646 h 142"/>
              <a:gd name="T52" fmla="*/ 2147483646 w 186"/>
              <a:gd name="T53" fmla="*/ 2147483646 h 142"/>
              <a:gd name="T54" fmla="*/ 2147483646 w 186"/>
              <a:gd name="T55" fmla="*/ 2147483646 h 142"/>
              <a:gd name="T56" fmla="*/ 2147483646 w 186"/>
              <a:gd name="T57" fmla="*/ 2147483646 h 142"/>
              <a:gd name="T58" fmla="*/ 2147483646 w 186"/>
              <a:gd name="T59" fmla="*/ 2147483646 h 142"/>
              <a:gd name="T60" fmla="*/ 2147483646 w 186"/>
              <a:gd name="T61" fmla="*/ 2147483646 h 142"/>
              <a:gd name="T62" fmla="*/ 2147483646 w 186"/>
              <a:gd name="T63" fmla="*/ 2147483646 h 142"/>
              <a:gd name="T64" fmla="*/ 2147483646 w 186"/>
              <a:gd name="T65" fmla="*/ 2147483646 h 142"/>
              <a:gd name="T66" fmla="*/ 2147483646 w 186"/>
              <a:gd name="T67" fmla="*/ 2147483646 h 142"/>
              <a:gd name="T68" fmla="*/ 2147483646 w 186"/>
              <a:gd name="T69" fmla="*/ 2147483646 h 142"/>
              <a:gd name="T70" fmla="*/ 2147483646 w 186"/>
              <a:gd name="T71" fmla="*/ 2147483646 h 142"/>
              <a:gd name="T72" fmla="*/ 2147483646 w 186"/>
              <a:gd name="T73" fmla="*/ 2147483646 h 1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86"/>
              <a:gd name="T112" fmla="*/ 0 h 142"/>
              <a:gd name="T113" fmla="*/ 186 w 186"/>
              <a:gd name="T114" fmla="*/ 142 h 14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86" h="142">
                <a:moveTo>
                  <a:pt x="0" y="111"/>
                </a:moveTo>
                <a:lnTo>
                  <a:pt x="0" y="112"/>
                </a:lnTo>
                <a:lnTo>
                  <a:pt x="1" y="114"/>
                </a:lnTo>
                <a:lnTo>
                  <a:pt x="2" y="116"/>
                </a:lnTo>
                <a:lnTo>
                  <a:pt x="7" y="117"/>
                </a:lnTo>
                <a:lnTo>
                  <a:pt x="3" y="107"/>
                </a:lnTo>
                <a:lnTo>
                  <a:pt x="2" y="99"/>
                </a:lnTo>
                <a:lnTo>
                  <a:pt x="3" y="93"/>
                </a:lnTo>
                <a:lnTo>
                  <a:pt x="6" y="87"/>
                </a:lnTo>
                <a:lnTo>
                  <a:pt x="9" y="82"/>
                </a:lnTo>
                <a:lnTo>
                  <a:pt x="13" y="76"/>
                </a:lnTo>
                <a:lnTo>
                  <a:pt x="17" y="69"/>
                </a:lnTo>
                <a:lnTo>
                  <a:pt x="20" y="61"/>
                </a:lnTo>
                <a:lnTo>
                  <a:pt x="20" y="56"/>
                </a:lnTo>
                <a:lnTo>
                  <a:pt x="21" y="51"/>
                </a:lnTo>
                <a:lnTo>
                  <a:pt x="23" y="46"/>
                </a:lnTo>
                <a:lnTo>
                  <a:pt x="25" y="42"/>
                </a:lnTo>
                <a:lnTo>
                  <a:pt x="28" y="37"/>
                </a:lnTo>
                <a:lnTo>
                  <a:pt x="31" y="34"/>
                </a:lnTo>
                <a:lnTo>
                  <a:pt x="35" y="32"/>
                </a:lnTo>
                <a:lnTo>
                  <a:pt x="40" y="31"/>
                </a:lnTo>
                <a:lnTo>
                  <a:pt x="41" y="38"/>
                </a:lnTo>
                <a:lnTo>
                  <a:pt x="41" y="43"/>
                </a:lnTo>
                <a:lnTo>
                  <a:pt x="43" y="49"/>
                </a:lnTo>
                <a:lnTo>
                  <a:pt x="45" y="54"/>
                </a:lnTo>
                <a:lnTo>
                  <a:pt x="47" y="58"/>
                </a:lnTo>
                <a:lnTo>
                  <a:pt x="51" y="62"/>
                </a:lnTo>
                <a:lnTo>
                  <a:pt x="55" y="65"/>
                </a:lnTo>
                <a:lnTo>
                  <a:pt x="59" y="67"/>
                </a:lnTo>
                <a:lnTo>
                  <a:pt x="87" y="67"/>
                </a:lnTo>
                <a:lnTo>
                  <a:pt x="87" y="43"/>
                </a:lnTo>
                <a:lnTo>
                  <a:pt x="79" y="41"/>
                </a:lnTo>
                <a:lnTo>
                  <a:pt x="74" y="38"/>
                </a:lnTo>
                <a:lnTo>
                  <a:pt x="69" y="36"/>
                </a:lnTo>
                <a:lnTo>
                  <a:pt x="66" y="33"/>
                </a:lnTo>
                <a:lnTo>
                  <a:pt x="63" y="30"/>
                </a:lnTo>
                <a:lnTo>
                  <a:pt x="62" y="27"/>
                </a:lnTo>
                <a:lnTo>
                  <a:pt x="61" y="23"/>
                </a:lnTo>
                <a:lnTo>
                  <a:pt x="59" y="18"/>
                </a:lnTo>
                <a:lnTo>
                  <a:pt x="70" y="17"/>
                </a:lnTo>
                <a:lnTo>
                  <a:pt x="79" y="16"/>
                </a:lnTo>
                <a:lnTo>
                  <a:pt x="87" y="14"/>
                </a:lnTo>
                <a:lnTo>
                  <a:pt x="92" y="12"/>
                </a:lnTo>
                <a:lnTo>
                  <a:pt x="98" y="10"/>
                </a:lnTo>
                <a:lnTo>
                  <a:pt x="103" y="8"/>
                </a:lnTo>
                <a:lnTo>
                  <a:pt x="111" y="6"/>
                </a:lnTo>
                <a:lnTo>
                  <a:pt x="120" y="6"/>
                </a:lnTo>
                <a:lnTo>
                  <a:pt x="130" y="3"/>
                </a:lnTo>
                <a:lnTo>
                  <a:pt x="140" y="0"/>
                </a:lnTo>
                <a:lnTo>
                  <a:pt x="147" y="1"/>
                </a:lnTo>
                <a:lnTo>
                  <a:pt x="154" y="2"/>
                </a:lnTo>
                <a:lnTo>
                  <a:pt x="159" y="2"/>
                </a:lnTo>
                <a:lnTo>
                  <a:pt x="165" y="2"/>
                </a:lnTo>
                <a:lnTo>
                  <a:pt x="176" y="1"/>
                </a:lnTo>
                <a:lnTo>
                  <a:pt x="186" y="0"/>
                </a:lnTo>
                <a:lnTo>
                  <a:pt x="183" y="10"/>
                </a:lnTo>
                <a:lnTo>
                  <a:pt x="181" y="19"/>
                </a:lnTo>
                <a:lnTo>
                  <a:pt x="178" y="26"/>
                </a:lnTo>
                <a:lnTo>
                  <a:pt x="176" y="32"/>
                </a:lnTo>
                <a:lnTo>
                  <a:pt x="169" y="40"/>
                </a:lnTo>
                <a:lnTo>
                  <a:pt x="165" y="45"/>
                </a:lnTo>
                <a:lnTo>
                  <a:pt x="159" y="51"/>
                </a:lnTo>
                <a:lnTo>
                  <a:pt x="156" y="58"/>
                </a:lnTo>
                <a:lnTo>
                  <a:pt x="155" y="63"/>
                </a:lnTo>
                <a:lnTo>
                  <a:pt x="154" y="69"/>
                </a:lnTo>
                <a:lnTo>
                  <a:pt x="153" y="76"/>
                </a:lnTo>
                <a:lnTo>
                  <a:pt x="153" y="86"/>
                </a:lnTo>
                <a:lnTo>
                  <a:pt x="120" y="142"/>
                </a:lnTo>
                <a:lnTo>
                  <a:pt x="93" y="123"/>
                </a:lnTo>
                <a:lnTo>
                  <a:pt x="80" y="122"/>
                </a:lnTo>
                <a:lnTo>
                  <a:pt x="52" y="119"/>
                </a:lnTo>
                <a:lnTo>
                  <a:pt x="35" y="117"/>
                </a:lnTo>
                <a:lnTo>
                  <a:pt x="20" y="115"/>
                </a:lnTo>
                <a:lnTo>
                  <a:pt x="8" y="113"/>
                </a:lnTo>
                <a:lnTo>
                  <a:pt x="0" y="11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1" name="Freeform 231">
            <a:extLst>
              <a:ext uri="{FF2B5EF4-FFF2-40B4-BE49-F238E27FC236}">
                <a16:creationId xmlns:a16="http://schemas.microsoft.com/office/drawing/2014/main" id="{D40F1180-EE94-49CE-81EC-DC996BBAC6F1}"/>
              </a:ext>
            </a:extLst>
          </p:cNvPr>
          <p:cNvSpPr>
            <a:spLocks/>
          </p:cNvSpPr>
          <p:nvPr>
            <p:custDataLst>
              <p:tags r:id="rId139"/>
            </p:custDataLst>
          </p:nvPr>
        </p:nvSpPr>
        <p:spPr bwMode="auto">
          <a:xfrm>
            <a:off x="4572700" y="1794431"/>
            <a:ext cx="92075" cy="57150"/>
          </a:xfrm>
          <a:custGeom>
            <a:avLst/>
            <a:gdLst>
              <a:gd name="T0" fmla="*/ 2147483646 w 192"/>
              <a:gd name="T1" fmla="*/ 2147483646 h 105"/>
              <a:gd name="T2" fmla="*/ 2147483646 w 192"/>
              <a:gd name="T3" fmla="*/ 2147483646 h 105"/>
              <a:gd name="T4" fmla="*/ 2147483646 w 192"/>
              <a:gd name="T5" fmla="*/ 2147483646 h 105"/>
              <a:gd name="T6" fmla="*/ 2147483646 w 192"/>
              <a:gd name="T7" fmla="*/ 2147483646 h 105"/>
              <a:gd name="T8" fmla="*/ 2147483646 w 192"/>
              <a:gd name="T9" fmla="*/ 2147483646 h 105"/>
              <a:gd name="T10" fmla="*/ 2147483646 w 192"/>
              <a:gd name="T11" fmla="*/ 2147483646 h 105"/>
              <a:gd name="T12" fmla="*/ 2147483646 w 192"/>
              <a:gd name="T13" fmla="*/ 2147483646 h 105"/>
              <a:gd name="T14" fmla="*/ 2147483646 w 192"/>
              <a:gd name="T15" fmla="*/ 2147483646 h 105"/>
              <a:gd name="T16" fmla="*/ 2147483646 w 192"/>
              <a:gd name="T17" fmla="*/ 2147483646 h 105"/>
              <a:gd name="T18" fmla="*/ 2147483646 w 192"/>
              <a:gd name="T19" fmla="*/ 2147483646 h 105"/>
              <a:gd name="T20" fmla="*/ 2147483646 w 192"/>
              <a:gd name="T21" fmla="*/ 2147483646 h 105"/>
              <a:gd name="T22" fmla="*/ 2147483646 w 192"/>
              <a:gd name="T23" fmla="*/ 2147483646 h 105"/>
              <a:gd name="T24" fmla="*/ 2147483646 w 192"/>
              <a:gd name="T25" fmla="*/ 2147483646 h 105"/>
              <a:gd name="T26" fmla="*/ 2147483646 w 192"/>
              <a:gd name="T27" fmla="*/ 2147483646 h 105"/>
              <a:gd name="T28" fmla="*/ 2147483646 w 192"/>
              <a:gd name="T29" fmla="*/ 2147483646 h 105"/>
              <a:gd name="T30" fmla="*/ 2147483646 w 192"/>
              <a:gd name="T31" fmla="*/ 2147483646 h 105"/>
              <a:gd name="T32" fmla="*/ 2147483646 w 192"/>
              <a:gd name="T33" fmla="*/ 2147483646 h 105"/>
              <a:gd name="T34" fmla="*/ 2147483646 w 192"/>
              <a:gd name="T35" fmla="*/ 2147483646 h 105"/>
              <a:gd name="T36" fmla="*/ 0 w 192"/>
              <a:gd name="T37" fmla="*/ 2147483646 h 105"/>
              <a:gd name="T38" fmla="*/ 0 w 192"/>
              <a:gd name="T39" fmla="*/ 2147483646 h 105"/>
              <a:gd name="T40" fmla="*/ 2147483646 w 192"/>
              <a:gd name="T41" fmla="*/ 2147483646 h 105"/>
              <a:gd name="T42" fmla="*/ 2147483646 w 192"/>
              <a:gd name="T43" fmla="*/ 2147483646 h 105"/>
              <a:gd name="T44" fmla="*/ 2147483646 w 192"/>
              <a:gd name="T45" fmla="*/ 2147483646 h 105"/>
              <a:gd name="T46" fmla="*/ 2147483646 w 192"/>
              <a:gd name="T47" fmla="*/ 0 h 105"/>
              <a:gd name="T48" fmla="*/ 2147483646 w 192"/>
              <a:gd name="T49" fmla="*/ 2147483646 h 105"/>
              <a:gd name="T50" fmla="*/ 2147483646 w 192"/>
              <a:gd name="T51" fmla="*/ 2147483646 h 105"/>
              <a:gd name="T52" fmla="*/ 2147483646 w 192"/>
              <a:gd name="T53" fmla="*/ 2147483646 h 105"/>
              <a:gd name="T54" fmla="*/ 2147483646 w 192"/>
              <a:gd name="T55" fmla="*/ 2147483646 h 105"/>
              <a:gd name="T56" fmla="*/ 2147483646 w 192"/>
              <a:gd name="T57" fmla="*/ 2147483646 h 105"/>
              <a:gd name="T58" fmla="*/ 2147483646 w 192"/>
              <a:gd name="T59" fmla="*/ 2147483646 h 105"/>
              <a:gd name="T60" fmla="*/ 2147483646 w 192"/>
              <a:gd name="T61" fmla="*/ 2147483646 h 105"/>
              <a:gd name="T62" fmla="*/ 2147483646 w 192"/>
              <a:gd name="T63" fmla="*/ 2147483646 h 105"/>
              <a:gd name="T64" fmla="*/ 2147483646 w 192"/>
              <a:gd name="T65" fmla="*/ 2147483646 h 105"/>
              <a:gd name="T66" fmla="*/ 2147483646 w 192"/>
              <a:gd name="T67" fmla="*/ 2147483646 h 105"/>
              <a:gd name="T68" fmla="*/ 2147483646 w 192"/>
              <a:gd name="T69" fmla="*/ 2147483646 h 105"/>
              <a:gd name="T70" fmla="*/ 2147483646 w 192"/>
              <a:gd name="T71" fmla="*/ 2147483646 h 105"/>
              <a:gd name="T72" fmla="*/ 2147483646 w 192"/>
              <a:gd name="T73" fmla="*/ 2147483646 h 105"/>
              <a:gd name="T74" fmla="*/ 2147483646 w 192"/>
              <a:gd name="T75" fmla="*/ 2147483646 h 105"/>
              <a:gd name="T76" fmla="*/ 2147483646 w 192"/>
              <a:gd name="T77" fmla="*/ 2147483646 h 105"/>
              <a:gd name="T78" fmla="*/ 2147483646 w 192"/>
              <a:gd name="T79" fmla="*/ 2147483646 h 105"/>
              <a:gd name="T80" fmla="*/ 2147483646 w 192"/>
              <a:gd name="T81" fmla="*/ 2147483646 h 105"/>
              <a:gd name="T82" fmla="*/ 2147483646 w 192"/>
              <a:gd name="T83" fmla="*/ 2147483646 h 105"/>
              <a:gd name="T84" fmla="*/ 2147483646 w 192"/>
              <a:gd name="T85" fmla="*/ 2147483646 h 10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2"/>
              <a:gd name="T130" fmla="*/ 0 h 105"/>
              <a:gd name="T131" fmla="*/ 192 w 192"/>
              <a:gd name="T132" fmla="*/ 105 h 10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2" h="105">
                <a:moveTo>
                  <a:pt x="192" y="61"/>
                </a:moveTo>
                <a:lnTo>
                  <a:pt x="189" y="62"/>
                </a:lnTo>
                <a:lnTo>
                  <a:pt x="184" y="63"/>
                </a:lnTo>
                <a:lnTo>
                  <a:pt x="180" y="64"/>
                </a:lnTo>
                <a:lnTo>
                  <a:pt x="177" y="67"/>
                </a:lnTo>
                <a:lnTo>
                  <a:pt x="168" y="72"/>
                </a:lnTo>
                <a:lnTo>
                  <a:pt x="160" y="79"/>
                </a:lnTo>
                <a:lnTo>
                  <a:pt x="154" y="86"/>
                </a:lnTo>
                <a:lnTo>
                  <a:pt x="147" y="93"/>
                </a:lnTo>
                <a:lnTo>
                  <a:pt x="143" y="99"/>
                </a:lnTo>
                <a:lnTo>
                  <a:pt x="139" y="105"/>
                </a:lnTo>
                <a:lnTo>
                  <a:pt x="120" y="97"/>
                </a:lnTo>
                <a:lnTo>
                  <a:pt x="102" y="89"/>
                </a:lnTo>
                <a:lnTo>
                  <a:pt x="86" y="80"/>
                </a:lnTo>
                <a:lnTo>
                  <a:pt x="69" y="71"/>
                </a:lnTo>
                <a:lnTo>
                  <a:pt x="53" y="61"/>
                </a:lnTo>
                <a:lnTo>
                  <a:pt x="36" y="53"/>
                </a:lnTo>
                <a:lnTo>
                  <a:pt x="19" y="44"/>
                </a:lnTo>
                <a:lnTo>
                  <a:pt x="0" y="37"/>
                </a:lnTo>
                <a:lnTo>
                  <a:pt x="0" y="13"/>
                </a:lnTo>
                <a:lnTo>
                  <a:pt x="7" y="7"/>
                </a:lnTo>
                <a:lnTo>
                  <a:pt x="16" y="4"/>
                </a:lnTo>
                <a:lnTo>
                  <a:pt x="29" y="1"/>
                </a:lnTo>
                <a:lnTo>
                  <a:pt x="40" y="0"/>
                </a:lnTo>
                <a:lnTo>
                  <a:pt x="60" y="2"/>
                </a:lnTo>
                <a:lnTo>
                  <a:pt x="93" y="5"/>
                </a:lnTo>
                <a:lnTo>
                  <a:pt x="111" y="7"/>
                </a:lnTo>
                <a:lnTo>
                  <a:pt x="128" y="7"/>
                </a:lnTo>
                <a:lnTo>
                  <a:pt x="143" y="7"/>
                </a:lnTo>
                <a:lnTo>
                  <a:pt x="153" y="6"/>
                </a:lnTo>
                <a:lnTo>
                  <a:pt x="155" y="11"/>
                </a:lnTo>
                <a:lnTo>
                  <a:pt x="159" y="17"/>
                </a:lnTo>
                <a:lnTo>
                  <a:pt x="161" y="20"/>
                </a:lnTo>
                <a:lnTo>
                  <a:pt x="164" y="23"/>
                </a:lnTo>
                <a:lnTo>
                  <a:pt x="165" y="27"/>
                </a:lnTo>
                <a:lnTo>
                  <a:pt x="166" y="31"/>
                </a:lnTo>
                <a:lnTo>
                  <a:pt x="170" y="32"/>
                </a:lnTo>
                <a:lnTo>
                  <a:pt x="177" y="33"/>
                </a:lnTo>
                <a:lnTo>
                  <a:pt x="180" y="34"/>
                </a:lnTo>
                <a:lnTo>
                  <a:pt x="183" y="34"/>
                </a:lnTo>
                <a:lnTo>
                  <a:pt x="188" y="33"/>
                </a:lnTo>
                <a:lnTo>
                  <a:pt x="192" y="31"/>
                </a:lnTo>
                <a:lnTo>
                  <a:pt x="192" y="6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2" name="Freeform 232">
            <a:extLst>
              <a:ext uri="{FF2B5EF4-FFF2-40B4-BE49-F238E27FC236}">
                <a16:creationId xmlns:a16="http://schemas.microsoft.com/office/drawing/2014/main" id="{2C69692C-A5D0-4D15-8649-949CC145FDFF}"/>
              </a:ext>
            </a:extLst>
          </p:cNvPr>
          <p:cNvSpPr>
            <a:spLocks/>
          </p:cNvSpPr>
          <p:nvPr>
            <p:custDataLst>
              <p:tags r:id="rId140"/>
            </p:custDataLst>
          </p:nvPr>
        </p:nvSpPr>
        <p:spPr bwMode="auto">
          <a:xfrm>
            <a:off x="5406137" y="2346888"/>
            <a:ext cx="36513" cy="130175"/>
          </a:xfrm>
          <a:custGeom>
            <a:avLst/>
            <a:gdLst>
              <a:gd name="T0" fmla="*/ 2147483646 w 80"/>
              <a:gd name="T1" fmla="*/ 0 h 254"/>
              <a:gd name="T2" fmla="*/ 2147483646 w 80"/>
              <a:gd name="T3" fmla="*/ 2147483646 h 254"/>
              <a:gd name="T4" fmla="*/ 2147483646 w 80"/>
              <a:gd name="T5" fmla="*/ 2147483646 h 254"/>
              <a:gd name="T6" fmla="*/ 2147483646 w 80"/>
              <a:gd name="T7" fmla="*/ 2147483646 h 254"/>
              <a:gd name="T8" fmla="*/ 2147483646 w 80"/>
              <a:gd name="T9" fmla="*/ 2147483646 h 254"/>
              <a:gd name="T10" fmla="*/ 2147483646 w 80"/>
              <a:gd name="T11" fmla="*/ 2147483646 h 254"/>
              <a:gd name="T12" fmla="*/ 2147483646 w 80"/>
              <a:gd name="T13" fmla="*/ 2147483646 h 254"/>
              <a:gd name="T14" fmla="*/ 2147483646 w 80"/>
              <a:gd name="T15" fmla="*/ 2147483646 h 254"/>
              <a:gd name="T16" fmla="*/ 2147483646 w 80"/>
              <a:gd name="T17" fmla="*/ 2147483646 h 254"/>
              <a:gd name="T18" fmla="*/ 2147483646 w 80"/>
              <a:gd name="T19" fmla="*/ 2147483646 h 254"/>
              <a:gd name="T20" fmla="*/ 2147483646 w 80"/>
              <a:gd name="T21" fmla="*/ 2147483646 h 254"/>
              <a:gd name="T22" fmla="*/ 2147483646 w 80"/>
              <a:gd name="T23" fmla="*/ 2147483646 h 254"/>
              <a:gd name="T24" fmla="*/ 2147483646 w 80"/>
              <a:gd name="T25" fmla="*/ 2147483646 h 254"/>
              <a:gd name="T26" fmla="*/ 2147483646 w 80"/>
              <a:gd name="T27" fmla="*/ 2147483646 h 254"/>
              <a:gd name="T28" fmla="*/ 2147483646 w 80"/>
              <a:gd name="T29" fmla="*/ 2147483646 h 254"/>
              <a:gd name="T30" fmla="*/ 2147483646 w 80"/>
              <a:gd name="T31" fmla="*/ 2147483646 h 254"/>
              <a:gd name="T32" fmla="*/ 0 w 80"/>
              <a:gd name="T33" fmla="*/ 2147483646 h 254"/>
              <a:gd name="T34" fmla="*/ 2147483646 w 80"/>
              <a:gd name="T35" fmla="*/ 2147483646 h 254"/>
              <a:gd name="T36" fmla="*/ 2147483646 w 80"/>
              <a:gd name="T37" fmla="*/ 2147483646 h 254"/>
              <a:gd name="T38" fmla="*/ 2147483646 w 80"/>
              <a:gd name="T39" fmla="*/ 2147483646 h 254"/>
              <a:gd name="T40" fmla="*/ 2147483646 w 80"/>
              <a:gd name="T41" fmla="*/ 2147483646 h 254"/>
              <a:gd name="T42" fmla="*/ 2147483646 w 80"/>
              <a:gd name="T43" fmla="*/ 2147483646 h 254"/>
              <a:gd name="T44" fmla="*/ 2147483646 w 80"/>
              <a:gd name="T45" fmla="*/ 0 h 25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0"/>
              <a:gd name="T70" fmla="*/ 0 h 254"/>
              <a:gd name="T71" fmla="*/ 80 w 80"/>
              <a:gd name="T72" fmla="*/ 254 h 25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0" h="254">
                <a:moveTo>
                  <a:pt x="33" y="0"/>
                </a:moveTo>
                <a:lnTo>
                  <a:pt x="37" y="2"/>
                </a:lnTo>
                <a:lnTo>
                  <a:pt x="40" y="4"/>
                </a:lnTo>
                <a:lnTo>
                  <a:pt x="43" y="7"/>
                </a:lnTo>
                <a:lnTo>
                  <a:pt x="46" y="10"/>
                </a:lnTo>
                <a:lnTo>
                  <a:pt x="52" y="18"/>
                </a:lnTo>
                <a:lnTo>
                  <a:pt x="56" y="25"/>
                </a:lnTo>
                <a:lnTo>
                  <a:pt x="62" y="32"/>
                </a:lnTo>
                <a:lnTo>
                  <a:pt x="67" y="38"/>
                </a:lnTo>
                <a:lnTo>
                  <a:pt x="70" y="40"/>
                </a:lnTo>
                <a:lnTo>
                  <a:pt x="73" y="42"/>
                </a:lnTo>
                <a:lnTo>
                  <a:pt x="76" y="43"/>
                </a:lnTo>
                <a:lnTo>
                  <a:pt x="80" y="44"/>
                </a:lnTo>
                <a:lnTo>
                  <a:pt x="80" y="53"/>
                </a:lnTo>
                <a:lnTo>
                  <a:pt x="80" y="62"/>
                </a:lnTo>
                <a:lnTo>
                  <a:pt x="53" y="254"/>
                </a:lnTo>
                <a:lnTo>
                  <a:pt x="0" y="93"/>
                </a:lnTo>
                <a:lnTo>
                  <a:pt x="4" y="88"/>
                </a:lnTo>
                <a:lnTo>
                  <a:pt x="11" y="71"/>
                </a:lnTo>
                <a:lnTo>
                  <a:pt x="17" y="57"/>
                </a:lnTo>
                <a:lnTo>
                  <a:pt x="22" y="41"/>
                </a:lnTo>
                <a:lnTo>
                  <a:pt x="28" y="23"/>
                </a:lnTo>
                <a:lnTo>
                  <a:pt x="3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3" name="Freeform 233">
            <a:extLst>
              <a:ext uri="{FF2B5EF4-FFF2-40B4-BE49-F238E27FC236}">
                <a16:creationId xmlns:a16="http://schemas.microsoft.com/office/drawing/2014/main" id="{ABB46E73-3D39-4141-8B45-5A03277572FF}"/>
              </a:ext>
            </a:extLst>
          </p:cNvPr>
          <p:cNvSpPr>
            <a:spLocks/>
          </p:cNvSpPr>
          <p:nvPr>
            <p:custDataLst>
              <p:tags r:id="rId141"/>
            </p:custDataLst>
          </p:nvPr>
        </p:nvSpPr>
        <p:spPr bwMode="auto">
          <a:xfrm>
            <a:off x="5348980" y="2399268"/>
            <a:ext cx="77788" cy="128588"/>
          </a:xfrm>
          <a:custGeom>
            <a:avLst/>
            <a:gdLst>
              <a:gd name="T0" fmla="*/ 2147483646 w 167"/>
              <a:gd name="T1" fmla="*/ 0 h 259"/>
              <a:gd name="T2" fmla="*/ 2147483646 w 167"/>
              <a:gd name="T3" fmla="*/ 2147483646 h 259"/>
              <a:gd name="T4" fmla="*/ 2147483646 w 167"/>
              <a:gd name="T5" fmla="*/ 2147483646 h 259"/>
              <a:gd name="T6" fmla="*/ 2147483646 w 167"/>
              <a:gd name="T7" fmla="*/ 2147483646 h 259"/>
              <a:gd name="T8" fmla="*/ 2147483646 w 167"/>
              <a:gd name="T9" fmla="*/ 2147483646 h 259"/>
              <a:gd name="T10" fmla="*/ 2147483646 w 167"/>
              <a:gd name="T11" fmla="*/ 2147483646 h 259"/>
              <a:gd name="T12" fmla="*/ 2147483646 w 167"/>
              <a:gd name="T13" fmla="*/ 2147483646 h 259"/>
              <a:gd name="T14" fmla="*/ 2147483646 w 167"/>
              <a:gd name="T15" fmla="*/ 2147483646 h 259"/>
              <a:gd name="T16" fmla="*/ 2147483646 w 167"/>
              <a:gd name="T17" fmla="*/ 2147483646 h 259"/>
              <a:gd name="T18" fmla="*/ 2147483646 w 167"/>
              <a:gd name="T19" fmla="*/ 2147483646 h 259"/>
              <a:gd name="T20" fmla="*/ 2147483646 w 167"/>
              <a:gd name="T21" fmla="*/ 2147483646 h 259"/>
              <a:gd name="T22" fmla="*/ 2147483646 w 167"/>
              <a:gd name="T23" fmla="*/ 2147483646 h 259"/>
              <a:gd name="T24" fmla="*/ 2147483646 w 167"/>
              <a:gd name="T25" fmla="*/ 2147483646 h 259"/>
              <a:gd name="T26" fmla="*/ 2147483646 w 167"/>
              <a:gd name="T27" fmla="*/ 2147483646 h 259"/>
              <a:gd name="T28" fmla="*/ 2147483646 w 167"/>
              <a:gd name="T29" fmla="*/ 2147483646 h 259"/>
              <a:gd name="T30" fmla="*/ 2147483646 w 167"/>
              <a:gd name="T31" fmla="*/ 2147483646 h 259"/>
              <a:gd name="T32" fmla="*/ 2147483646 w 167"/>
              <a:gd name="T33" fmla="*/ 2147483646 h 259"/>
              <a:gd name="T34" fmla="*/ 2147483646 w 167"/>
              <a:gd name="T35" fmla="*/ 2147483646 h 259"/>
              <a:gd name="T36" fmla="*/ 2147483646 w 167"/>
              <a:gd name="T37" fmla="*/ 2147483646 h 259"/>
              <a:gd name="T38" fmla="*/ 2147483646 w 167"/>
              <a:gd name="T39" fmla="*/ 2147483646 h 259"/>
              <a:gd name="T40" fmla="*/ 2147483646 w 167"/>
              <a:gd name="T41" fmla="*/ 2147483646 h 259"/>
              <a:gd name="T42" fmla="*/ 2147483646 w 167"/>
              <a:gd name="T43" fmla="*/ 2147483646 h 259"/>
              <a:gd name="T44" fmla="*/ 2147483646 w 167"/>
              <a:gd name="T45" fmla="*/ 2147483646 h 259"/>
              <a:gd name="T46" fmla="*/ 2147483646 w 167"/>
              <a:gd name="T47" fmla="*/ 2147483646 h 259"/>
              <a:gd name="T48" fmla="*/ 2147483646 w 167"/>
              <a:gd name="T49" fmla="*/ 2147483646 h 259"/>
              <a:gd name="T50" fmla="*/ 2147483646 w 167"/>
              <a:gd name="T51" fmla="*/ 2147483646 h 259"/>
              <a:gd name="T52" fmla="*/ 2147483646 w 167"/>
              <a:gd name="T53" fmla="*/ 2147483646 h 259"/>
              <a:gd name="T54" fmla="*/ 2147483646 w 167"/>
              <a:gd name="T55" fmla="*/ 2147483646 h 259"/>
              <a:gd name="T56" fmla="*/ 2147483646 w 167"/>
              <a:gd name="T57" fmla="*/ 2147483646 h 259"/>
              <a:gd name="T58" fmla="*/ 2147483646 w 167"/>
              <a:gd name="T59" fmla="*/ 2147483646 h 259"/>
              <a:gd name="T60" fmla="*/ 2147483646 w 167"/>
              <a:gd name="T61" fmla="*/ 2147483646 h 259"/>
              <a:gd name="T62" fmla="*/ 2147483646 w 167"/>
              <a:gd name="T63" fmla="*/ 2147483646 h 259"/>
              <a:gd name="T64" fmla="*/ 2147483646 w 167"/>
              <a:gd name="T65" fmla="*/ 2147483646 h 259"/>
              <a:gd name="T66" fmla="*/ 0 w 167"/>
              <a:gd name="T67" fmla="*/ 2147483646 h 259"/>
              <a:gd name="T68" fmla="*/ 0 w 167"/>
              <a:gd name="T69" fmla="*/ 2147483646 h 259"/>
              <a:gd name="T70" fmla="*/ 0 w 167"/>
              <a:gd name="T71" fmla="*/ 2147483646 h 259"/>
              <a:gd name="T72" fmla="*/ 2147483646 w 167"/>
              <a:gd name="T73" fmla="*/ 2147483646 h 259"/>
              <a:gd name="T74" fmla="*/ 2147483646 w 167"/>
              <a:gd name="T75" fmla="*/ 2147483646 h 259"/>
              <a:gd name="T76" fmla="*/ 2147483646 w 167"/>
              <a:gd name="T77" fmla="*/ 2147483646 h 259"/>
              <a:gd name="T78" fmla="*/ 2147483646 w 167"/>
              <a:gd name="T79" fmla="*/ 2147483646 h 259"/>
              <a:gd name="T80" fmla="*/ 2147483646 w 167"/>
              <a:gd name="T81" fmla="*/ 2147483646 h 259"/>
              <a:gd name="T82" fmla="*/ 2147483646 w 167"/>
              <a:gd name="T83" fmla="*/ 2147483646 h 259"/>
              <a:gd name="T84" fmla="*/ 2147483646 w 167"/>
              <a:gd name="T85" fmla="*/ 2147483646 h 259"/>
              <a:gd name="T86" fmla="*/ 2147483646 w 167"/>
              <a:gd name="T87" fmla="*/ 2147483646 h 259"/>
              <a:gd name="T88" fmla="*/ 2147483646 w 167"/>
              <a:gd name="T89" fmla="*/ 2147483646 h 259"/>
              <a:gd name="T90" fmla="*/ 2147483646 w 167"/>
              <a:gd name="T91" fmla="*/ 2147483646 h 259"/>
              <a:gd name="T92" fmla="*/ 2147483646 w 167"/>
              <a:gd name="T93" fmla="*/ 2147483646 h 259"/>
              <a:gd name="T94" fmla="*/ 2147483646 w 167"/>
              <a:gd name="T95" fmla="*/ 2147483646 h 259"/>
              <a:gd name="T96" fmla="*/ 2147483646 w 167"/>
              <a:gd name="T97" fmla="*/ 2147483646 h 259"/>
              <a:gd name="T98" fmla="*/ 2147483646 w 167"/>
              <a:gd name="T99" fmla="*/ 2147483646 h 259"/>
              <a:gd name="T100" fmla="*/ 2147483646 w 167"/>
              <a:gd name="T101" fmla="*/ 0 h 25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67"/>
              <a:gd name="T154" fmla="*/ 0 h 259"/>
              <a:gd name="T155" fmla="*/ 167 w 167"/>
              <a:gd name="T156" fmla="*/ 259 h 259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67" h="259">
                <a:moveTo>
                  <a:pt x="114" y="0"/>
                </a:moveTo>
                <a:lnTo>
                  <a:pt x="167" y="155"/>
                </a:lnTo>
                <a:lnTo>
                  <a:pt x="121" y="259"/>
                </a:lnTo>
                <a:lnTo>
                  <a:pt x="113" y="259"/>
                </a:lnTo>
                <a:lnTo>
                  <a:pt x="107" y="257"/>
                </a:lnTo>
                <a:lnTo>
                  <a:pt x="100" y="254"/>
                </a:lnTo>
                <a:lnTo>
                  <a:pt x="95" y="251"/>
                </a:lnTo>
                <a:lnTo>
                  <a:pt x="89" y="245"/>
                </a:lnTo>
                <a:lnTo>
                  <a:pt x="85" y="240"/>
                </a:lnTo>
                <a:lnTo>
                  <a:pt x="80" y="235"/>
                </a:lnTo>
                <a:lnTo>
                  <a:pt x="76" y="229"/>
                </a:lnTo>
                <a:lnTo>
                  <a:pt x="69" y="217"/>
                </a:lnTo>
                <a:lnTo>
                  <a:pt x="65" y="205"/>
                </a:lnTo>
                <a:lnTo>
                  <a:pt x="62" y="194"/>
                </a:lnTo>
                <a:lnTo>
                  <a:pt x="62" y="185"/>
                </a:lnTo>
                <a:lnTo>
                  <a:pt x="55" y="184"/>
                </a:lnTo>
                <a:lnTo>
                  <a:pt x="51" y="183"/>
                </a:lnTo>
                <a:lnTo>
                  <a:pt x="45" y="182"/>
                </a:lnTo>
                <a:lnTo>
                  <a:pt x="42" y="180"/>
                </a:lnTo>
                <a:lnTo>
                  <a:pt x="39" y="177"/>
                </a:lnTo>
                <a:lnTo>
                  <a:pt x="36" y="174"/>
                </a:lnTo>
                <a:lnTo>
                  <a:pt x="34" y="170"/>
                </a:lnTo>
                <a:lnTo>
                  <a:pt x="32" y="167"/>
                </a:lnTo>
                <a:lnTo>
                  <a:pt x="30" y="158"/>
                </a:lnTo>
                <a:lnTo>
                  <a:pt x="29" y="149"/>
                </a:lnTo>
                <a:lnTo>
                  <a:pt x="28" y="140"/>
                </a:lnTo>
                <a:lnTo>
                  <a:pt x="28" y="129"/>
                </a:lnTo>
                <a:lnTo>
                  <a:pt x="21" y="129"/>
                </a:lnTo>
                <a:lnTo>
                  <a:pt x="16" y="127"/>
                </a:lnTo>
                <a:lnTo>
                  <a:pt x="11" y="125"/>
                </a:lnTo>
                <a:lnTo>
                  <a:pt x="7" y="121"/>
                </a:lnTo>
                <a:lnTo>
                  <a:pt x="5" y="117"/>
                </a:lnTo>
                <a:lnTo>
                  <a:pt x="2" y="112"/>
                </a:lnTo>
                <a:lnTo>
                  <a:pt x="0" y="107"/>
                </a:lnTo>
                <a:lnTo>
                  <a:pt x="0" y="101"/>
                </a:lnTo>
                <a:lnTo>
                  <a:pt x="0" y="75"/>
                </a:lnTo>
                <a:lnTo>
                  <a:pt x="1" y="50"/>
                </a:lnTo>
                <a:lnTo>
                  <a:pt x="12" y="52"/>
                </a:lnTo>
                <a:lnTo>
                  <a:pt x="22" y="53"/>
                </a:lnTo>
                <a:lnTo>
                  <a:pt x="32" y="53"/>
                </a:lnTo>
                <a:lnTo>
                  <a:pt x="42" y="52"/>
                </a:lnTo>
                <a:lnTo>
                  <a:pt x="50" y="51"/>
                </a:lnTo>
                <a:lnTo>
                  <a:pt x="58" y="49"/>
                </a:lnTo>
                <a:lnTo>
                  <a:pt x="66" y="47"/>
                </a:lnTo>
                <a:lnTo>
                  <a:pt x="73" y="44"/>
                </a:lnTo>
                <a:lnTo>
                  <a:pt x="79" y="40"/>
                </a:lnTo>
                <a:lnTo>
                  <a:pt x="86" y="36"/>
                </a:lnTo>
                <a:lnTo>
                  <a:pt x="91" y="31"/>
                </a:lnTo>
                <a:lnTo>
                  <a:pt x="97" y="26"/>
                </a:lnTo>
                <a:lnTo>
                  <a:pt x="107" y="13"/>
                </a:lnTo>
                <a:lnTo>
                  <a:pt x="114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" name="Freeform 234">
            <a:extLst>
              <a:ext uri="{FF2B5EF4-FFF2-40B4-BE49-F238E27FC236}">
                <a16:creationId xmlns:a16="http://schemas.microsoft.com/office/drawing/2014/main" id="{B6AACA65-28B7-45AC-98F3-F0ACDA35226F}"/>
              </a:ext>
            </a:extLst>
          </p:cNvPr>
          <p:cNvSpPr>
            <a:spLocks/>
          </p:cNvSpPr>
          <p:nvPr>
            <p:custDataLst>
              <p:tags r:id="rId142"/>
            </p:custDataLst>
          </p:nvPr>
        </p:nvSpPr>
        <p:spPr bwMode="auto">
          <a:xfrm>
            <a:off x="4256787" y="1656325"/>
            <a:ext cx="104775" cy="142875"/>
          </a:xfrm>
          <a:custGeom>
            <a:avLst/>
            <a:gdLst>
              <a:gd name="T0" fmla="*/ 2147483646 w 225"/>
              <a:gd name="T1" fmla="*/ 2147483646 h 273"/>
              <a:gd name="T2" fmla="*/ 2147483646 w 225"/>
              <a:gd name="T3" fmla="*/ 2147483646 h 273"/>
              <a:gd name="T4" fmla="*/ 2147483646 w 225"/>
              <a:gd name="T5" fmla="*/ 2147483646 h 273"/>
              <a:gd name="T6" fmla="*/ 2147483646 w 225"/>
              <a:gd name="T7" fmla="*/ 2147483646 h 273"/>
              <a:gd name="T8" fmla="*/ 2147483646 w 225"/>
              <a:gd name="T9" fmla="*/ 2147483646 h 273"/>
              <a:gd name="T10" fmla="*/ 2147483646 w 225"/>
              <a:gd name="T11" fmla="*/ 2147483646 h 273"/>
              <a:gd name="T12" fmla="*/ 2147483646 w 225"/>
              <a:gd name="T13" fmla="*/ 2147483646 h 273"/>
              <a:gd name="T14" fmla="*/ 2147483646 w 225"/>
              <a:gd name="T15" fmla="*/ 2147483646 h 273"/>
              <a:gd name="T16" fmla="*/ 2147483646 w 225"/>
              <a:gd name="T17" fmla="*/ 2147483646 h 273"/>
              <a:gd name="T18" fmla="*/ 2147483646 w 225"/>
              <a:gd name="T19" fmla="*/ 2147483646 h 273"/>
              <a:gd name="T20" fmla="*/ 2147483646 w 225"/>
              <a:gd name="T21" fmla="*/ 2147483646 h 273"/>
              <a:gd name="T22" fmla="*/ 2147483646 w 225"/>
              <a:gd name="T23" fmla="*/ 2147483646 h 273"/>
              <a:gd name="T24" fmla="*/ 2147483646 w 225"/>
              <a:gd name="T25" fmla="*/ 2147483646 h 273"/>
              <a:gd name="T26" fmla="*/ 2147483646 w 225"/>
              <a:gd name="T27" fmla="*/ 2147483646 h 273"/>
              <a:gd name="T28" fmla="*/ 2147483646 w 225"/>
              <a:gd name="T29" fmla="*/ 2147483646 h 273"/>
              <a:gd name="T30" fmla="*/ 2147483646 w 225"/>
              <a:gd name="T31" fmla="*/ 2147483646 h 273"/>
              <a:gd name="T32" fmla="*/ 2147483646 w 225"/>
              <a:gd name="T33" fmla="*/ 2147483646 h 273"/>
              <a:gd name="T34" fmla="*/ 2147483646 w 225"/>
              <a:gd name="T35" fmla="*/ 2147483646 h 273"/>
              <a:gd name="T36" fmla="*/ 2147483646 w 225"/>
              <a:gd name="T37" fmla="*/ 2147483646 h 273"/>
              <a:gd name="T38" fmla="*/ 2147483646 w 225"/>
              <a:gd name="T39" fmla="*/ 2147483646 h 273"/>
              <a:gd name="T40" fmla="*/ 0 w 225"/>
              <a:gd name="T41" fmla="*/ 2147483646 h 273"/>
              <a:gd name="T42" fmla="*/ 2147483646 w 225"/>
              <a:gd name="T43" fmla="*/ 2147483646 h 273"/>
              <a:gd name="T44" fmla="*/ 2147483646 w 225"/>
              <a:gd name="T45" fmla="*/ 2147483646 h 273"/>
              <a:gd name="T46" fmla="*/ 2147483646 w 225"/>
              <a:gd name="T47" fmla="*/ 2147483646 h 273"/>
              <a:gd name="T48" fmla="*/ 2147483646 w 225"/>
              <a:gd name="T49" fmla="*/ 2147483646 h 273"/>
              <a:gd name="T50" fmla="*/ 2147483646 w 225"/>
              <a:gd name="T51" fmla="*/ 2147483646 h 273"/>
              <a:gd name="T52" fmla="*/ 2147483646 w 225"/>
              <a:gd name="T53" fmla="*/ 2147483646 h 273"/>
              <a:gd name="T54" fmla="*/ 2147483646 w 225"/>
              <a:gd name="T55" fmla="*/ 2147483646 h 273"/>
              <a:gd name="T56" fmla="*/ 2147483646 w 225"/>
              <a:gd name="T57" fmla="*/ 2147483646 h 273"/>
              <a:gd name="T58" fmla="*/ 2147483646 w 225"/>
              <a:gd name="T59" fmla="*/ 2147483646 h 273"/>
              <a:gd name="T60" fmla="*/ 2147483646 w 225"/>
              <a:gd name="T61" fmla="*/ 2147483646 h 273"/>
              <a:gd name="T62" fmla="*/ 2147483646 w 225"/>
              <a:gd name="T63" fmla="*/ 2147483646 h 273"/>
              <a:gd name="T64" fmla="*/ 2147483646 w 225"/>
              <a:gd name="T65" fmla="*/ 2147483646 h 273"/>
              <a:gd name="T66" fmla="*/ 2147483646 w 225"/>
              <a:gd name="T67" fmla="*/ 2147483646 h 273"/>
              <a:gd name="T68" fmla="*/ 2147483646 w 225"/>
              <a:gd name="T69" fmla="*/ 2147483646 h 273"/>
              <a:gd name="T70" fmla="*/ 2147483646 w 225"/>
              <a:gd name="T71" fmla="*/ 2147483646 h 273"/>
              <a:gd name="T72" fmla="*/ 2147483646 w 225"/>
              <a:gd name="T73" fmla="*/ 2147483646 h 273"/>
              <a:gd name="T74" fmla="*/ 2147483646 w 225"/>
              <a:gd name="T75" fmla="*/ 2147483646 h 273"/>
              <a:gd name="T76" fmla="*/ 2147483646 w 225"/>
              <a:gd name="T77" fmla="*/ 2147483646 h 273"/>
              <a:gd name="T78" fmla="*/ 2147483646 w 225"/>
              <a:gd name="T79" fmla="*/ 2147483646 h 273"/>
              <a:gd name="T80" fmla="*/ 2147483646 w 225"/>
              <a:gd name="T81" fmla="*/ 2147483646 h 273"/>
              <a:gd name="T82" fmla="*/ 2147483646 w 225"/>
              <a:gd name="T83" fmla="*/ 2147483646 h 273"/>
              <a:gd name="T84" fmla="*/ 2147483646 w 225"/>
              <a:gd name="T85" fmla="*/ 2147483646 h 273"/>
              <a:gd name="T86" fmla="*/ 2147483646 w 225"/>
              <a:gd name="T87" fmla="*/ 2147483646 h 273"/>
              <a:gd name="T88" fmla="*/ 2147483646 w 225"/>
              <a:gd name="T89" fmla="*/ 2147483646 h 273"/>
              <a:gd name="T90" fmla="*/ 2147483646 w 225"/>
              <a:gd name="T91" fmla="*/ 2147483646 h 27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25"/>
              <a:gd name="T139" fmla="*/ 0 h 273"/>
              <a:gd name="T140" fmla="*/ 225 w 225"/>
              <a:gd name="T141" fmla="*/ 273 h 27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25" h="273">
                <a:moveTo>
                  <a:pt x="192" y="58"/>
                </a:moveTo>
                <a:lnTo>
                  <a:pt x="189" y="63"/>
                </a:lnTo>
                <a:lnTo>
                  <a:pt x="185" y="67"/>
                </a:lnTo>
                <a:lnTo>
                  <a:pt x="182" y="71"/>
                </a:lnTo>
                <a:lnTo>
                  <a:pt x="178" y="75"/>
                </a:lnTo>
                <a:lnTo>
                  <a:pt x="173" y="78"/>
                </a:lnTo>
                <a:lnTo>
                  <a:pt x="169" y="80"/>
                </a:lnTo>
                <a:lnTo>
                  <a:pt x="163" y="82"/>
                </a:lnTo>
                <a:lnTo>
                  <a:pt x="159" y="82"/>
                </a:lnTo>
                <a:lnTo>
                  <a:pt x="159" y="86"/>
                </a:lnTo>
                <a:lnTo>
                  <a:pt x="161" y="90"/>
                </a:lnTo>
                <a:lnTo>
                  <a:pt x="163" y="93"/>
                </a:lnTo>
                <a:lnTo>
                  <a:pt x="167" y="96"/>
                </a:lnTo>
                <a:lnTo>
                  <a:pt x="170" y="99"/>
                </a:lnTo>
                <a:lnTo>
                  <a:pt x="174" y="101"/>
                </a:lnTo>
                <a:lnTo>
                  <a:pt x="179" y="102"/>
                </a:lnTo>
                <a:lnTo>
                  <a:pt x="184" y="103"/>
                </a:lnTo>
                <a:lnTo>
                  <a:pt x="195" y="105"/>
                </a:lnTo>
                <a:lnTo>
                  <a:pt x="206" y="106"/>
                </a:lnTo>
                <a:lnTo>
                  <a:pt x="216" y="106"/>
                </a:lnTo>
                <a:lnTo>
                  <a:pt x="225" y="106"/>
                </a:lnTo>
                <a:lnTo>
                  <a:pt x="225" y="124"/>
                </a:lnTo>
                <a:lnTo>
                  <a:pt x="225" y="138"/>
                </a:lnTo>
                <a:lnTo>
                  <a:pt x="225" y="152"/>
                </a:lnTo>
                <a:lnTo>
                  <a:pt x="225" y="169"/>
                </a:lnTo>
                <a:lnTo>
                  <a:pt x="225" y="172"/>
                </a:lnTo>
                <a:lnTo>
                  <a:pt x="224" y="176"/>
                </a:lnTo>
                <a:lnTo>
                  <a:pt x="222" y="179"/>
                </a:lnTo>
                <a:lnTo>
                  <a:pt x="220" y="182"/>
                </a:lnTo>
                <a:lnTo>
                  <a:pt x="215" y="187"/>
                </a:lnTo>
                <a:lnTo>
                  <a:pt x="208" y="193"/>
                </a:lnTo>
                <a:lnTo>
                  <a:pt x="203" y="199"/>
                </a:lnTo>
                <a:lnTo>
                  <a:pt x="197" y="205"/>
                </a:lnTo>
                <a:lnTo>
                  <a:pt x="195" y="208"/>
                </a:lnTo>
                <a:lnTo>
                  <a:pt x="193" y="211"/>
                </a:lnTo>
                <a:lnTo>
                  <a:pt x="192" y="214"/>
                </a:lnTo>
                <a:lnTo>
                  <a:pt x="192" y="217"/>
                </a:lnTo>
                <a:lnTo>
                  <a:pt x="184" y="218"/>
                </a:lnTo>
                <a:lnTo>
                  <a:pt x="179" y="218"/>
                </a:lnTo>
                <a:lnTo>
                  <a:pt x="172" y="220"/>
                </a:lnTo>
                <a:lnTo>
                  <a:pt x="168" y="223"/>
                </a:lnTo>
                <a:lnTo>
                  <a:pt x="164" y="225"/>
                </a:lnTo>
                <a:lnTo>
                  <a:pt x="161" y="229"/>
                </a:lnTo>
                <a:lnTo>
                  <a:pt x="159" y="232"/>
                </a:lnTo>
                <a:lnTo>
                  <a:pt x="159" y="236"/>
                </a:lnTo>
                <a:lnTo>
                  <a:pt x="151" y="237"/>
                </a:lnTo>
                <a:lnTo>
                  <a:pt x="146" y="239"/>
                </a:lnTo>
                <a:lnTo>
                  <a:pt x="140" y="242"/>
                </a:lnTo>
                <a:lnTo>
                  <a:pt x="136" y="246"/>
                </a:lnTo>
                <a:lnTo>
                  <a:pt x="131" y="249"/>
                </a:lnTo>
                <a:lnTo>
                  <a:pt x="128" y="252"/>
                </a:lnTo>
                <a:lnTo>
                  <a:pt x="124" y="254"/>
                </a:lnTo>
                <a:lnTo>
                  <a:pt x="118" y="255"/>
                </a:lnTo>
                <a:lnTo>
                  <a:pt x="101" y="255"/>
                </a:lnTo>
                <a:lnTo>
                  <a:pt x="85" y="257"/>
                </a:lnTo>
                <a:lnTo>
                  <a:pt x="72" y="259"/>
                </a:lnTo>
                <a:lnTo>
                  <a:pt x="60" y="261"/>
                </a:lnTo>
                <a:lnTo>
                  <a:pt x="38" y="267"/>
                </a:lnTo>
                <a:lnTo>
                  <a:pt x="13" y="273"/>
                </a:lnTo>
                <a:lnTo>
                  <a:pt x="19" y="261"/>
                </a:lnTo>
                <a:lnTo>
                  <a:pt x="10" y="261"/>
                </a:lnTo>
                <a:lnTo>
                  <a:pt x="0" y="261"/>
                </a:lnTo>
                <a:lnTo>
                  <a:pt x="0" y="217"/>
                </a:lnTo>
                <a:lnTo>
                  <a:pt x="8" y="216"/>
                </a:lnTo>
                <a:lnTo>
                  <a:pt x="17" y="214"/>
                </a:lnTo>
                <a:lnTo>
                  <a:pt x="21" y="212"/>
                </a:lnTo>
                <a:lnTo>
                  <a:pt x="24" y="210"/>
                </a:lnTo>
                <a:lnTo>
                  <a:pt x="25" y="208"/>
                </a:lnTo>
                <a:lnTo>
                  <a:pt x="26" y="205"/>
                </a:lnTo>
                <a:lnTo>
                  <a:pt x="40" y="205"/>
                </a:lnTo>
                <a:lnTo>
                  <a:pt x="54" y="204"/>
                </a:lnTo>
                <a:lnTo>
                  <a:pt x="60" y="202"/>
                </a:lnTo>
                <a:lnTo>
                  <a:pt x="64" y="200"/>
                </a:lnTo>
                <a:lnTo>
                  <a:pt x="69" y="197"/>
                </a:lnTo>
                <a:lnTo>
                  <a:pt x="72" y="193"/>
                </a:lnTo>
                <a:lnTo>
                  <a:pt x="64" y="195"/>
                </a:lnTo>
                <a:lnTo>
                  <a:pt x="54" y="198"/>
                </a:lnTo>
                <a:lnTo>
                  <a:pt x="48" y="198"/>
                </a:lnTo>
                <a:lnTo>
                  <a:pt x="44" y="198"/>
                </a:lnTo>
                <a:lnTo>
                  <a:pt x="41" y="198"/>
                </a:lnTo>
                <a:lnTo>
                  <a:pt x="40" y="197"/>
                </a:lnTo>
                <a:lnTo>
                  <a:pt x="39" y="195"/>
                </a:lnTo>
                <a:lnTo>
                  <a:pt x="39" y="193"/>
                </a:lnTo>
                <a:lnTo>
                  <a:pt x="39" y="188"/>
                </a:lnTo>
                <a:lnTo>
                  <a:pt x="41" y="183"/>
                </a:lnTo>
                <a:lnTo>
                  <a:pt x="44" y="178"/>
                </a:lnTo>
                <a:lnTo>
                  <a:pt x="46" y="173"/>
                </a:lnTo>
                <a:lnTo>
                  <a:pt x="50" y="166"/>
                </a:lnTo>
                <a:lnTo>
                  <a:pt x="52" y="162"/>
                </a:lnTo>
                <a:lnTo>
                  <a:pt x="39" y="160"/>
                </a:lnTo>
                <a:lnTo>
                  <a:pt x="28" y="157"/>
                </a:lnTo>
                <a:lnTo>
                  <a:pt x="21" y="154"/>
                </a:lnTo>
                <a:lnTo>
                  <a:pt x="14" y="150"/>
                </a:lnTo>
                <a:lnTo>
                  <a:pt x="10" y="145"/>
                </a:lnTo>
                <a:lnTo>
                  <a:pt x="7" y="138"/>
                </a:lnTo>
                <a:lnTo>
                  <a:pt x="6" y="130"/>
                </a:lnTo>
                <a:lnTo>
                  <a:pt x="6" y="120"/>
                </a:lnTo>
                <a:lnTo>
                  <a:pt x="15" y="117"/>
                </a:lnTo>
                <a:lnTo>
                  <a:pt x="22" y="115"/>
                </a:lnTo>
                <a:lnTo>
                  <a:pt x="26" y="112"/>
                </a:lnTo>
                <a:lnTo>
                  <a:pt x="30" y="109"/>
                </a:lnTo>
                <a:lnTo>
                  <a:pt x="35" y="102"/>
                </a:lnTo>
                <a:lnTo>
                  <a:pt x="39" y="94"/>
                </a:lnTo>
                <a:lnTo>
                  <a:pt x="56" y="94"/>
                </a:lnTo>
                <a:lnTo>
                  <a:pt x="68" y="94"/>
                </a:lnTo>
                <a:lnTo>
                  <a:pt x="77" y="94"/>
                </a:lnTo>
                <a:lnTo>
                  <a:pt x="85" y="94"/>
                </a:lnTo>
                <a:lnTo>
                  <a:pt x="90" y="94"/>
                </a:lnTo>
                <a:lnTo>
                  <a:pt x="94" y="93"/>
                </a:lnTo>
                <a:lnTo>
                  <a:pt x="97" y="91"/>
                </a:lnTo>
                <a:lnTo>
                  <a:pt x="100" y="88"/>
                </a:lnTo>
                <a:lnTo>
                  <a:pt x="104" y="82"/>
                </a:lnTo>
                <a:lnTo>
                  <a:pt x="106" y="73"/>
                </a:lnTo>
                <a:lnTo>
                  <a:pt x="108" y="52"/>
                </a:lnTo>
                <a:lnTo>
                  <a:pt x="112" y="33"/>
                </a:lnTo>
                <a:lnTo>
                  <a:pt x="117" y="32"/>
                </a:lnTo>
                <a:lnTo>
                  <a:pt x="120" y="31"/>
                </a:lnTo>
                <a:lnTo>
                  <a:pt x="124" y="29"/>
                </a:lnTo>
                <a:lnTo>
                  <a:pt x="126" y="26"/>
                </a:lnTo>
                <a:lnTo>
                  <a:pt x="130" y="20"/>
                </a:lnTo>
                <a:lnTo>
                  <a:pt x="136" y="13"/>
                </a:lnTo>
                <a:lnTo>
                  <a:pt x="138" y="10"/>
                </a:lnTo>
                <a:lnTo>
                  <a:pt x="141" y="7"/>
                </a:lnTo>
                <a:lnTo>
                  <a:pt x="145" y="4"/>
                </a:lnTo>
                <a:lnTo>
                  <a:pt x="149" y="2"/>
                </a:lnTo>
                <a:lnTo>
                  <a:pt x="155" y="1"/>
                </a:lnTo>
                <a:lnTo>
                  <a:pt x="161" y="0"/>
                </a:lnTo>
                <a:lnTo>
                  <a:pt x="169" y="1"/>
                </a:lnTo>
                <a:lnTo>
                  <a:pt x="179" y="3"/>
                </a:lnTo>
                <a:lnTo>
                  <a:pt x="186" y="20"/>
                </a:lnTo>
                <a:lnTo>
                  <a:pt x="194" y="34"/>
                </a:lnTo>
                <a:lnTo>
                  <a:pt x="195" y="38"/>
                </a:lnTo>
                <a:lnTo>
                  <a:pt x="196" y="41"/>
                </a:lnTo>
                <a:lnTo>
                  <a:pt x="196" y="44"/>
                </a:lnTo>
                <a:lnTo>
                  <a:pt x="196" y="47"/>
                </a:lnTo>
                <a:lnTo>
                  <a:pt x="195" y="50"/>
                </a:lnTo>
                <a:lnTo>
                  <a:pt x="193" y="52"/>
                </a:lnTo>
                <a:lnTo>
                  <a:pt x="190" y="56"/>
                </a:lnTo>
                <a:lnTo>
                  <a:pt x="185" y="58"/>
                </a:lnTo>
                <a:lnTo>
                  <a:pt x="192" y="5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" name="Freeform 235">
            <a:extLst>
              <a:ext uri="{FF2B5EF4-FFF2-40B4-BE49-F238E27FC236}">
                <a16:creationId xmlns:a16="http://schemas.microsoft.com/office/drawing/2014/main" id="{81987985-1B45-47CA-A719-4F9A6DEFC6DE}"/>
              </a:ext>
            </a:extLst>
          </p:cNvPr>
          <p:cNvSpPr>
            <a:spLocks/>
          </p:cNvSpPr>
          <p:nvPr>
            <p:custDataLst>
              <p:tags r:id="rId143"/>
            </p:custDataLst>
          </p:nvPr>
        </p:nvSpPr>
        <p:spPr bwMode="auto">
          <a:xfrm>
            <a:off x="4050405" y="2562787"/>
            <a:ext cx="336550" cy="388937"/>
          </a:xfrm>
          <a:custGeom>
            <a:avLst/>
            <a:gdLst>
              <a:gd name="T0" fmla="*/ 2147483646 w 232"/>
              <a:gd name="T1" fmla="*/ 2147483646 h 248"/>
              <a:gd name="T2" fmla="*/ 2147483646 w 232"/>
              <a:gd name="T3" fmla="*/ 2147483646 h 248"/>
              <a:gd name="T4" fmla="*/ 2147483646 w 232"/>
              <a:gd name="T5" fmla="*/ 2147483646 h 248"/>
              <a:gd name="T6" fmla="*/ 2147483646 w 232"/>
              <a:gd name="T7" fmla="*/ 2147483646 h 248"/>
              <a:gd name="T8" fmla="*/ 2147483646 w 232"/>
              <a:gd name="T9" fmla="*/ 2147483646 h 248"/>
              <a:gd name="T10" fmla="*/ 2147483646 w 232"/>
              <a:gd name="T11" fmla="*/ 2147483646 h 248"/>
              <a:gd name="T12" fmla="*/ 2147483646 w 232"/>
              <a:gd name="T13" fmla="*/ 2147483646 h 248"/>
              <a:gd name="T14" fmla="*/ 2147483646 w 232"/>
              <a:gd name="T15" fmla="*/ 2147483646 h 248"/>
              <a:gd name="T16" fmla="*/ 2147483646 w 232"/>
              <a:gd name="T17" fmla="*/ 2147483646 h 248"/>
              <a:gd name="T18" fmla="*/ 2147483646 w 232"/>
              <a:gd name="T19" fmla="*/ 2147483646 h 248"/>
              <a:gd name="T20" fmla="*/ 2147483646 w 232"/>
              <a:gd name="T21" fmla="*/ 2147483646 h 248"/>
              <a:gd name="T22" fmla="*/ 2147483646 w 232"/>
              <a:gd name="T23" fmla="*/ 2147483646 h 248"/>
              <a:gd name="T24" fmla="*/ 2147483646 w 232"/>
              <a:gd name="T25" fmla="*/ 2147483646 h 248"/>
              <a:gd name="T26" fmla="*/ 2147483646 w 232"/>
              <a:gd name="T27" fmla="*/ 2147483646 h 248"/>
              <a:gd name="T28" fmla="*/ 2147483646 w 232"/>
              <a:gd name="T29" fmla="*/ 2147483646 h 248"/>
              <a:gd name="T30" fmla="*/ 2147483646 w 232"/>
              <a:gd name="T31" fmla="*/ 2147483646 h 248"/>
              <a:gd name="T32" fmla="*/ 2147483646 w 232"/>
              <a:gd name="T33" fmla="*/ 2147483646 h 248"/>
              <a:gd name="T34" fmla="*/ 2147483646 w 232"/>
              <a:gd name="T35" fmla="*/ 2147483646 h 248"/>
              <a:gd name="T36" fmla="*/ 2147483646 w 232"/>
              <a:gd name="T37" fmla="*/ 2147483646 h 248"/>
              <a:gd name="T38" fmla="*/ 2147483646 w 232"/>
              <a:gd name="T39" fmla="*/ 2147483646 h 248"/>
              <a:gd name="T40" fmla="*/ 2147483646 w 232"/>
              <a:gd name="T41" fmla="*/ 2147483646 h 248"/>
              <a:gd name="T42" fmla="*/ 2147483646 w 232"/>
              <a:gd name="T43" fmla="*/ 2147483646 h 248"/>
              <a:gd name="T44" fmla="*/ 2147483646 w 232"/>
              <a:gd name="T45" fmla="*/ 2147483646 h 248"/>
              <a:gd name="T46" fmla="*/ 2147483646 w 232"/>
              <a:gd name="T47" fmla="*/ 2147483646 h 248"/>
              <a:gd name="T48" fmla="*/ 2147483646 w 232"/>
              <a:gd name="T49" fmla="*/ 2147483646 h 248"/>
              <a:gd name="T50" fmla="*/ 2147483646 w 232"/>
              <a:gd name="T51" fmla="*/ 2147483646 h 248"/>
              <a:gd name="T52" fmla="*/ 2147483646 w 232"/>
              <a:gd name="T53" fmla="*/ 2147483646 h 248"/>
              <a:gd name="T54" fmla="*/ 2147483646 w 232"/>
              <a:gd name="T55" fmla="*/ 2147483646 h 248"/>
              <a:gd name="T56" fmla="*/ 2147483646 w 232"/>
              <a:gd name="T57" fmla="*/ 2147483646 h 248"/>
              <a:gd name="T58" fmla="*/ 2147483646 w 232"/>
              <a:gd name="T59" fmla="*/ 2147483646 h 248"/>
              <a:gd name="T60" fmla="*/ 2147483646 w 232"/>
              <a:gd name="T61" fmla="*/ 2147483646 h 248"/>
              <a:gd name="T62" fmla="*/ 2147483646 w 232"/>
              <a:gd name="T63" fmla="*/ 2147483646 h 248"/>
              <a:gd name="T64" fmla="*/ 2147483646 w 232"/>
              <a:gd name="T65" fmla="*/ 2147483646 h 248"/>
              <a:gd name="T66" fmla="*/ 2147483646 w 232"/>
              <a:gd name="T67" fmla="*/ 2147483646 h 248"/>
              <a:gd name="T68" fmla="*/ 2147483646 w 232"/>
              <a:gd name="T69" fmla="*/ 2147483646 h 248"/>
              <a:gd name="T70" fmla="*/ 2147483646 w 232"/>
              <a:gd name="T71" fmla="*/ 2147483646 h 248"/>
              <a:gd name="T72" fmla="*/ 2147483646 w 232"/>
              <a:gd name="T73" fmla="*/ 2147483646 h 248"/>
              <a:gd name="T74" fmla="*/ 2147483646 w 232"/>
              <a:gd name="T75" fmla="*/ 2147483646 h 248"/>
              <a:gd name="T76" fmla="*/ 2147483646 w 232"/>
              <a:gd name="T77" fmla="*/ 2147483646 h 248"/>
              <a:gd name="T78" fmla="*/ 2147483646 w 232"/>
              <a:gd name="T79" fmla="*/ 2147483646 h 248"/>
              <a:gd name="T80" fmla="*/ 2147483646 w 232"/>
              <a:gd name="T81" fmla="*/ 2147483646 h 248"/>
              <a:gd name="T82" fmla="*/ 2147483646 w 232"/>
              <a:gd name="T83" fmla="*/ 2147483646 h 248"/>
              <a:gd name="T84" fmla="*/ 2147483646 w 232"/>
              <a:gd name="T85" fmla="*/ 2147483646 h 248"/>
              <a:gd name="T86" fmla="*/ 2147483646 w 232"/>
              <a:gd name="T87" fmla="*/ 2147483646 h 248"/>
              <a:gd name="T88" fmla="*/ 2147483646 w 232"/>
              <a:gd name="T89" fmla="*/ 2147483646 h 248"/>
              <a:gd name="T90" fmla="*/ 2147483646 w 232"/>
              <a:gd name="T91" fmla="*/ 2147483646 h 248"/>
              <a:gd name="T92" fmla="*/ 2147483646 w 232"/>
              <a:gd name="T93" fmla="*/ 2147483646 h 248"/>
              <a:gd name="T94" fmla="*/ 2147483646 w 232"/>
              <a:gd name="T95" fmla="*/ 2147483646 h 248"/>
              <a:gd name="T96" fmla="*/ 2147483646 w 232"/>
              <a:gd name="T97" fmla="*/ 2147483646 h 248"/>
              <a:gd name="T98" fmla="*/ 2147483646 w 232"/>
              <a:gd name="T99" fmla="*/ 2147483646 h 248"/>
              <a:gd name="T100" fmla="*/ 2147483646 w 232"/>
              <a:gd name="T101" fmla="*/ 2147483646 h 248"/>
              <a:gd name="T102" fmla="*/ 2147483646 w 232"/>
              <a:gd name="T103" fmla="*/ 2147483646 h 248"/>
              <a:gd name="T104" fmla="*/ 2147483646 w 232"/>
              <a:gd name="T105" fmla="*/ 2147483646 h 248"/>
              <a:gd name="T106" fmla="*/ 2147483646 w 232"/>
              <a:gd name="T107" fmla="*/ 2147483646 h 24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32"/>
              <a:gd name="T163" fmla="*/ 0 h 248"/>
              <a:gd name="T164" fmla="*/ 232 w 232"/>
              <a:gd name="T165" fmla="*/ 248 h 24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32" h="248">
                <a:moveTo>
                  <a:pt x="91" y="248"/>
                </a:moveTo>
                <a:lnTo>
                  <a:pt x="94" y="246"/>
                </a:lnTo>
                <a:lnTo>
                  <a:pt x="95" y="245"/>
                </a:lnTo>
                <a:lnTo>
                  <a:pt x="96" y="243"/>
                </a:lnTo>
                <a:lnTo>
                  <a:pt x="97" y="240"/>
                </a:lnTo>
                <a:lnTo>
                  <a:pt x="98" y="238"/>
                </a:lnTo>
                <a:lnTo>
                  <a:pt x="99" y="235"/>
                </a:lnTo>
                <a:lnTo>
                  <a:pt x="100" y="232"/>
                </a:lnTo>
                <a:lnTo>
                  <a:pt x="103" y="230"/>
                </a:lnTo>
                <a:lnTo>
                  <a:pt x="103" y="231"/>
                </a:lnTo>
                <a:lnTo>
                  <a:pt x="103" y="236"/>
                </a:lnTo>
                <a:lnTo>
                  <a:pt x="104" y="238"/>
                </a:lnTo>
                <a:lnTo>
                  <a:pt x="105" y="240"/>
                </a:lnTo>
                <a:lnTo>
                  <a:pt x="106" y="241"/>
                </a:lnTo>
                <a:lnTo>
                  <a:pt x="107" y="241"/>
                </a:lnTo>
                <a:lnTo>
                  <a:pt x="108" y="242"/>
                </a:lnTo>
                <a:lnTo>
                  <a:pt x="109" y="242"/>
                </a:lnTo>
                <a:lnTo>
                  <a:pt x="110" y="242"/>
                </a:lnTo>
                <a:lnTo>
                  <a:pt x="112" y="241"/>
                </a:lnTo>
                <a:lnTo>
                  <a:pt x="113" y="241"/>
                </a:lnTo>
                <a:lnTo>
                  <a:pt x="114" y="240"/>
                </a:lnTo>
                <a:lnTo>
                  <a:pt x="116" y="238"/>
                </a:lnTo>
                <a:lnTo>
                  <a:pt x="118" y="236"/>
                </a:lnTo>
                <a:lnTo>
                  <a:pt x="216" y="234"/>
                </a:lnTo>
                <a:lnTo>
                  <a:pt x="215" y="225"/>
                </a:lnTo>
                <a:lnTo>
                  <a:pt x="213" y="204"/>
                </a:lnTo>
                <a:lnTo>
                  <a:pt x="210" y="173"/>
                </a:lnTo>
                <a:lnTo>
                  <a:pt x="207" y="138"/>
                </a:lnTo>
                <a:lnTo>
                  <a:pt x="204" y="103"/>
                </a:lnTo>
                <a:lnTo>
                  <a:pt x="201" y="73"/>
                </a:lnTo>
                <a:lnTo>
                  <a:pt x="199" y="51"/>
                </a:lnTo>
                <a:lnTo>
                  <a:pt x="198" y="43"/>
                </a:lnTo>
                <a:lnTo>
                  <a:pt x="203" y="43"/>
                </a:lnTo>
                <a:lnTo>
                  <a:pt x="215" y="44"/>
                </a:lnTo>
                <a:lnTo>
                  <a:pt x="226" y="45"/>
                </a:lnTo>
                <a:lnTo>
                  <a:pt x="232" y="46"/>
                </a:lnTo>
                <a:lnTo>
                  <a:pt x="161" y="0"/>
                </a:lnTo>
                <a:lnTo>
                  <a:pt x="161" y="2"/>
                </a:lnTo>
                <a:lnTo>
                  <a:pt x="160" y="5"/>
                </a:lnTo>
                <a:lnTo>
                  <a:pt x="160" y="8"/>
                </a:lnTo>
                <a:lnTo>
                  <a:pt x="161" y="11"/>
                </a:lnTo>
                <a:lnTo>
                  <a:pt x="161" y="18"/>
                </a:lnTo>
                <a:lnTo>
                  <a:pt x="161" y="24"/>
                </a:lnTo>
                <a:lnTo>
                  <a:pt x="98" y="24"/>
                </a:lnTo>
                <a:lnTo>
                  <a:pt x="94" y="22"/>
                </a:lnTo>
                <a:lnTo>
                  <a:pt x="98" y="74"/>
                </a:lnTo>
                <a:lnTo>
                  <a:pt x="97" y="75"/>
                </a:lnTo>
                <a:lnTo>
                  <a:pt x="95" y="76"/>
                </a:lnTo>
                <a:lnTo>
                  <a:pt x="91" y="77"/>
                </a:lnTo>
                <a:lnTo>
                  <a:pt x="87" y="78"/>
                </a:lnTo>
                <a:lnTo>
                  <a:pt x="78" y="80"/>
                </a:lnTo>
                <a:lnTo>
                  <a:pt x="72" y="82"/>
                </a:lnTo>
                <a:lnTo>
                  <a:pt x="73" y="85"/>
                </a:lnTo>
                <a:lnTo>
                  <a:pt x="74" y="88"/>
                </a:lnTo>
                <a:lnTo>
                  <a:pt x="76" y="92"/>
                </a:lnTo>
                <a:lnTo>
                  <a:pt x="78" y="96"/>
                </a:lnTo>
                <a:lnTo>
                  <a:pt x="79" y="99"/>
                </a:lnTo>
                <a:lnTo>
                  <a:pt x="80" y="105"/>
                </a:lnTo>
                <a:lnTo>
                  <a:pt x="80" y="112"/>
                </a:lnTo>
                <a:lnTo>
                  <a:pt x="81" y="115"/>
                </a:lnTo>
                <a:lnTo>
                  <a:pt x="13" y="115"/>
                </a:lnTo>
                <a:lnTo>
                  <a:pt x="9" y="119"/>
                </a:lnTo>
                <a:lnTo>
                  <a:pt x="4" y="123"/>
                </a:lnTo>
                <a:lnTo>
                  <a:pt x="5" y="130"/>
                </a:lnTo>
                <a:lnTo>
                  <a:pt x="5" y="137"/>
                </a:lnTo>
                <a:lnTo>
                  <a:pt x="6" y="143"/>
                </a:lnTo>
                <a:lnTo>
                  <a:pt x="7" y="149"/>
                </a:lnTo>
                <a:lnTo>
                  <a:pt x="8" y="155"/>
                </a:lnTo>
                <a:lnTo>
                  <a:pt x="8" y="161"/>
                </a:lnTo>
                <a:lnTo>
                  <a:pt x="9" y="168"/>
                </a:lnTo>
                <a:lnTo>
                  <a:pt x="9" y="176"/>
                </a:lnTo>
                <a:lnTo>
                  <a:pt x="9" y="182"/>
                </a:lnTo>
                <a:lnTo>
                  <a:pt x="8" y="188"/>
                </a:lnTo>
                <a:lnTo>
                  <a:pt x="8" y="194"/>
                </a:lnTo>
                <a:lnTo>
                  <a:pt x="7" y="200"/>
                </a:lnTo>
                <a:lnTo>
                  <a:pt x="6" y="206"/>
                </a:lnTo>
                <a:lnTo>
                  <a:pt x="4" y="211"/>
                </a:lnTo>
                <a:lnTo>
                  <a:pt x="2" y="216"/>
                </a:lnTo>
                <a:lnTo>
                  <a:pt x="0" y="221"/>
                </a:lnTo>
                <a:lnTo>
                  <a:pt x="2" y="219"/>
                </a:lnTo>
                <a:lnTo>
                  <a:pt x="3" y="219"/>
                </a:lnTo>
                <a:lnTo>
                  <a:pt x="3" y="220"/>
                </a:lnTo>
                <a:lnTo>
                  <a:pt x="3" y="221"/>
                </a:lnTo>
                <a:lnTo>
                  <a:pt x="3" y="222"/>
                </a:lnTo>
                <a:lnTo>
                  <a:pt x="4" y="217"/>
                </a:lnTo>
                <a:lnTo>
                  <a:pt x="7" y="217"/>
                </a:lnTo>
                <a:lnTo>
                  <a:pt x="12" y="215"/>
                </a:lnTo>
                <a:lnTo>
                  <a:pt x="18" y="213"/>
                </a:lnTo>
                <a:lnTo>
                  <a:pt x="25" y="211"/>
                </a:lnTo>
                <a:lnTo>
                  <a:pt x="36" y="207"/>
                </a:lnTo>
                <a:lnTo>
                  <a:pt x="41" y="205"/>
                </a:lnTo>
                <a:lnTo>
                  <a:pt x="45" y="208"/>
                </a:lnTo>
                <a:lnTo>
                  <a:pt x="48" y="210"/>
                </a:lnTo>
                <a:lnTo>
                  <a:pt x="51" y="212"/>
                </a:lnTo>
                <a:lnTo>
                  <a:pt x="53" y="213"/>
                </a:lnTo>
                <a:lnTo>
                  <a:pt x="56" y="214"/>
                </a:lnTo>
                <a:lnTo>
                  <a:pt x="59" y="215"/>
                </a:lnTo>
                <a:lnTo>
                  <a:pt x="62" y="215"/>
                </a:lnTo>
                <a:lnTo>
                  <a:pt x="66" y="215"/>
                </a:lnTo>
                <a:lnTo>
                  <a:pt x="66" y="219"/>
                </a:lnTo>
                <a:lnTo>
                  <a:pt x="66" y="222"/>
                </a:lnTo>
                <a:lnTo>
                  <a:pt x="67" y="225"/>
                </a:lnTo>
                <a:lnTo>
                  <a:pt x="69" y="228"/>
                </a:lnTo>
                <a:lnTo>
                  <a:pt x="70" y="231"/>
                </a:lnTo>
                <a:lnTo>
                  <a:pt x="72" y="233"/>
                </a:lnTo>
                <a:lnTo>
                  <a:pt x="74" y="235"/>
                </a:lnTo>
                <a:lnTo>
                  <a:pt x="76" y="237"/>
                </a:lnTo>
                <a:lnTo>
                  <a:pt x="85" y="243"/>
                </a:lnTo>
                <a:lnTo>
                  <a:pt x="91" y="248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" name="Freeform 236">
            <a:extLst>
              <a:ext uri="{FF2B5EF4-FFF2-40B4-BE49-F238E27FC236}">
                <a16:creationId xmlns:a16="http://schemas.microsoft.com/office/drawing/2014/main" id="{A08ED3EF-7B62-45F9-A172-C82F50942AD0}"/>
              </a:ext>
            </a:extLst>
          </p:cNvPr>
          <p:cNvSpPr>
            <a:spLocks/>
          </p:cNvSpPr>
          <p:nvPr>
            <p:custDataLst>
              <p:tags r:id="rId144"/>
            </p:custDataLst>
          </p:nvPr>
        </p:nvSpPr>
        <p:spPr bwMode="auto">
          <a:xfrm>
            <a:off x="4177412" y="2623113"/>
            <a:ext cx="454025" cy="466725"/>
          </a:xfrm>
          <a:custGeom>
            <a:avLst/>
            <a:gdLst>
              <a:gd name="T0" fmla="*/ 2147483646 w 948"/>
              <a:gd name="T1" fmla="*/ 2147483646 h 893"/>
              <a:gd name="T2" fmla="*/ 2147483646 w 948"/>
              <a:gd name="T3" fmla="*/ 2147483646 h 893"/>
              <a:gd name="T4" fmla="*/ 2147483646 w 948"/>
              <a:gd name="T5" fmla="*/ 2147483646 h 893"/>
              <a:gd name="T6" fmla="*/ 2147483646 w 948"/>
              <a:gd name="T7" fmla="*/ 2147483646 h 893"/>
              <a:gd name="T8" fmla="*/ 2147483646 w 948"/>
              <a:gd name="T9" fmla="*/ 2147483646 h 893"/>
              <a:gd name="T10" fmla="*/ 2147483646 w 948"/>
              <a:gd name="T11" fmla="*/ 2147483646 h 893"/>
              <a:gd name="T12" fmla="*/ 2147483646 w 948"/>
              <a:gd name="T13" fmla="*/ 2147483646 h 893"/>
              <a:gd name="T14" fmla="*/ 2147483646 w 948"/>
              <a:gd name="T15" fmla="*/ 2147483646 h 893"/>
              <a:gd name="T16" fmla="*/ 2147483646 w 948"/>
              <a:gd name="T17" fmla="*/ 2147483646 h 893"/>
              <a:gd name="T18" fmla="*/ 2147483646 w 948"/>
              <a:gd name="T19" fmla="*/ 2147483646 h 893"/>
              <a:gd name="T20" fmla="*/ 2147483646 w 948"/>
              <a:gd name="T21" fmla="*/ 2147483646 h 893"/>
              <a:gd name="T22" fmla="*/ 2147483646 w 948"/>
              <a:gd name="T23" fmla="*/ 2147483646 h 893"/>
              <a:gd name="T24" fmla="*/ 2147483646 w 948"/>
              <a:gd name="T25" fmla="*/ 2147483646 h 893"/>
              <a:gd name="T26" fmla="*/ 2147483646 w 948"/>
              <a:gd name="T27" fmla="*/ 2147483646 h 893"/>
              <a:gd name="T28" fmla="*/ 2147483646 w 948"/>
              <a:gd name="T29" fmla="*/ 2147483646 h 893"/>
              <a:gd name="T30" fmla="*/ 2147483646 w 948"/>
              <a:gd name="T31" fmla="*/ 2147483646 h 893"/>
              <a:gd name="T32" fmla="*/ 2147483646 w 948"/>
              <a:gd name="T33" fmla="*/ 2147483646 h 893"/>
              <a:gd name="T34" fmla="*/ 2147483646 w 948"/>
              <a:gd name="T35" fmla="*/ 2147483646 h 893"/>
              <a:gd name="T36" fmla="*/ 2147483646 w 948"/>
              <a:gd name="T37" fmla="*/ 2147483646 h 893"/>
              <a:gd name="T38" fmla="*/ 2147483646 w 948"/>
              <a:gd name="T39" fmla="*/ 2147483646 h 893"/>
              <a:gd name="T40" fmla="*/ 2147483646 w 948"/>
              <a:gd name="T41" fmla="*/ 2147483646 h 893"/>
              <a:gd name="T42" fmla="*/ 2147483646 w 948"/>
              <a:gd name="T43" fmla="*/ 2147483646 h 893"/>
              <a:gd name="T44" fmla="*/ 2147483646 w 948"/>
              <a:gd name="T45" fmla="*/ 2147483646 h 893"/>
              <a:gd name="T46" fmla="*/ 2147483646 w 948"/>
              <a:gd name="T47" fmla="*/ 2147483646 h 893"/>
              <a:gd name="T48" fmla="*/ 2147483646 w 948"/>
              <a:gd name="T49" fmla="*/ 2147483646 h 893"/>
              <a:gd name="T50" fmla="*/ 2147483646 w 948"/>
              <a:gd name="T51" fmla="*/ 2147483646 h 893"/>
              <a:gd name="T52" fmla="*/ 2147483646 w 948"/>
              <a:gd name="T53" fmla="*/ 2147483646 h 893"/>
              <a:gd name="T54" fmla="*/ 2147483646 w 948"/>
              <a:gd name="T55" fmla="*/ 2147483646 h 893"/>
              <a:gd name="T56" fmla="*/ 2147483646 w 948"/>
              <a:gd name="T57" fmla="*/ 2147483646 h 893"/>
              <a:gd name="T58" fmla="*/ 2147483646 w 948"/>
              <a:gd name="T59" fmla="*/ 2147483646 h 893"/>
              <a:gd name="T60" fmla="*/ 2147483646 w 948"/>
              <a:gd name="T61" fmla="*/ 2147483646 h 893"/>
              <a:gd name="T62" fmla="*/ 2147483646 w 948"/>
              <a:gd name="T63" fmla="*/ 2147483646 h 893"/>
              <a:gd name="T64" fmla="*/ 2147483646 w 948"/>
              <a:gd name="T65" fmla="*/ 2147483646 h 893"/>
              <a:gd name="T66" fmla="*/ 2147483646 w 948"/>
              <a:gd name="T67" fmla="*/ 2147483646 h 893"/>
              <a:gd name="T68" fmla="*/ 2147483646 w 948"/>
              <a:gd name="T69" fmla="*/ 2147483646 h 893"/>
              <a:gd name="T70" fmla="*/ 2147483646 w 948"/>
              <a:gd name="T71" fmla="*/ 2147483646 h 893"/>
              <a:gd name="T72" fmla="*/ 2147483646 w 948"/>
              <a:gd name="T73" fmla="*/ 2147483646 h 893"/>
              <a:gd name="T74" fmla="*/ 2147483646 w 948"/>
              <a:gd name="T75" fmla="*/ 2147483646 h 893"/>
              <a:gd name="T76" fmla="*/ 2147483646 w 948"/>
              <a:gd name="T77" fmla="*/ 2147483646 h 893"/>
              <a:gd name="T78" fmla="*/ 2147483646 w 948"/>
              <a:gd name="T79" fmla="*/ 2147483646 h 893"/>
              <a:gd name="T80" fmla="*/ 2147483646 w 948"/>
              <a:gd name="T81" fmla="*/ 2147483646 h 893"/>
              <a:gd name="T82" fmla="*/ 2147483646 w 948"/>
              <a:gd name="T83" fmla="*/ 2147483646 h 893"/>
              <a:gd name="T84" fmla="*/ 2147483646 w 948"/>
              <a:gd name="T85" fmla="*/ 2147483646 h 893"/>
              <a:gd name="T86" fmla="*/ 2147483646 w 948"/>
              <a:gd name="T87" fmla="*/ 2147483646 h 893"/>
              <a:gd name="T88" fmla="*/ 2147483646 w 948"/>
              <a:gd name="T89" fmla="*/ 2147483646 h 893"/>
              <a:gd name="T90" fmla="*/ 2147483646 w 948"/>
              <a:gd name="T91" fmla="*/ 2147483646 h 893"/>
              <a:gd name="T92" fmla="*/ 2147483646 w 948"/>
              <a:gd name="T93" fmla="*/ 2147483646 h 893"/>
              <a:gd name="T94" fmla="*/ 2147483646 w 948"/>
              <a:gd name="T95" fmla="*/ 2147483646 h 893"/>
              <a:gd name="T96" fmla="*/ 2147483646 w 948"/>
              <a:gd name="T97" fmla="*/ 2147483646 h 893"/>
              <a:gd name="T98" fmla="*/ 2147483646 w 948"/>
              <a:gd name="T99" fmla="*/ 2147483646 h 893"/>
              <a:gd name="T100" fmla="*/ 2147483646 w 948"/>
              <a:gd name="T101" fmla="*/ 2147483646 h 893"/>
              <a:gd name="T102" fmla="*/ 2147483646 w 948"/>
              <a:gd name="T103" fmla="*/ 2147483646 h 893"/>
              <a:gd name="T104" fmla="*/ 2147483646 w 948"/>
              <a:gd name="T105" fmla="*/ 2147483646 h 893"/>
              <a:gd name="T106" fmla="*/ 2147483646 w 948"/>
              <a:gd name="T107" fmla="*/ 2147483646 h 893"/>
              <a:gd name="T108" fmla="*/ 2147483646 w 948"/>
              <a:gd name="T109" fmla="*/ 2147483646 h 893"/>
              <a:gd name="T110" fmla="*/ 2147483646 w 948"/>
              <a:gd name="T111" fmla="*/ 2147483646 h 893"/>
              <a:gd name="T112" fmla="*/ 2147483646 w 948"/>
              <a:gd name="T113" fmla="*/ 2147483646 h 893"/>
              <a:gd name="T114" fmla="*/ 2147483646 w 948"/>
              <a:gd name="T115" fmla="*/ 2147483646 h 893"/>
              <a:gd name="T116" fmla="*/ 2147483646 w 948"/>
              <a:gd name="T117" fmla="*/ 2147483646 h 89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48"/>
              <a:gd name="T178" fmla="*/ 0 h 893"/>
              <a:gd name="T179" fmla="*/ 948 w 948"/>
              <a:gd name="T180" fmla="*/ 893 h 89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48" h="893">
                <a:moveTo>
                  <a:pt x="54" y="788"/>
                </a:moveTo>
                <a:lnTo>
                  <a:pt x="74" y="788"/>
                </a:lnTo>
                <a:lnTo>
                  <a:pt x="90" y="788"/>
                </a:lnTo>
                <a:lnTo>
                  <a:pt x="100" y="788"/>
                </a:lnTo>
                <a:lnTo>
                  <a:pt x="106" y="788"/>
                </a:lnTo>
                <a:lnTo>
                  <a:pt x="121" y="788"/>
                </a:lnTo>
                <a:lnTo>
                  <a:pt x="135" y="787"/>
                </a:lnTo>
                <a:lnTo>
                  <a:pt x="140" y="785"/>
                </a:lnTo>
                <a:lnTo>
                  <a:pt x="146" y="783"/>
                </a:lnTo>
                <a:lnTo>
                  <a:pt x="150" y="780"/>
                </a:lnTo>
                <a:lnTo>
                  <a:pt x="152" y="776"/>
                </a:lnTo>
                <a:lnTo>
                  <a:pt x="186" y="776"/>
                </a:lnTo>
                <a:lnTo>
                  <a:pt x="189" y="788"/>
                </a:lnTo>
                <a:lnTo>
                  <a:pt x="193" y="800"/>
                </a:lnTo>
                <a:lnTo>
                  <a:pt x="197" y="813"/>
                </a:lnTo>
                <a:lnTo>
                  <a:pt x="204" y="825"/>
                </a:lnTo>
                <a:lnTo>
                  <a:pt x="207" y="830"/>
                </a:lnTo>
                <a:lnTo>
                  <a:pt x="212" y="835"/>
                </a:lnTo>
                <a:lnTo>
                  <a:pt x="216" y="839"/>
                </a:lnTo>
                <a:lnTo>
                  <a:pt x="221" y="843"/>
                </a:lnTo>
                <a:lnTo>
                  <a:pt x="226" y="846"/>
                </a:lnTo>
                <a:lnTo>
                  <a:pt x="233" y="848"/>
                </a:lnTo>
                <a:lnTo>
                  <a:pt x="239" y="849"/>
                </a:lnTo>
                <a:lnTo>
                  <a:pt x="246" y="850"/>
                </a:lnTo>
                <a:lnTo>
                  <a:pt x="246" y="862"/>
                </a:lnTo>
                <a:lnTo>
                  <a:pt x="246" y="871"/>
                </a:lnTo>
                <a:lnTo>
                  <a:pt x="246" y="881"/>
                </a:lnTo>
                <a:lnTo>
                  <a:pt x="246" y="893"/>
                </a:lnTo>
                <a:lnTo>
                  <a:pt x="326" y="893"/>
                </a:lnTo>
                <a:lnTo>
                  <a:pt x="326" y="889"/>
                </a:lnTo>
                <a:lnTo>
                  <a:pt x="328" y="884"/>
                </a:lnTo>
                <a:lnTo>
                  <a:pt x="330" y="880"/>
                </a:lnTo>
                <a:lnTo>
                  <a:pt x="334" y="876"/>
                </a:lnTo>
                <a:lnTo>
                  <a:pt x="339" y="868"/>
                </a:lnTo>
                <a:lnTo>
                  <a:pt x="346" y="862"/>
                </a:lnTo>
                <a:lnTo>
                  <a:pt x="347" y="871"/>
                </a:lnTo>
                <a:lnTo>
                  <a:pt x="348" y="880"/>
                </a:lnTo>
                <a:lnTo>
                  <a:pt x="349" y="884"/>
                </a:lnTo>
                <a:lnTo>
                  <a:pt x="348" y="888"/>
                </a:lnTo>
                <a:lnTo>
                  <a:pt x="348" y="891"/>
                </a:lnTo>
                <a:lnTo>
                  <a:pt x="346" y="893"/>
                </a:lnTo>
                <a:lnTo>
                  <a:pt x="358" y="893"/>
                </a:lnTo>
                <a:lnTo>
                  <a:pt x="371" y="893"/>
                </a:lnTo>
                <a:lnTo>
                  <a:pt x="381" y="893"/>
                </a:lnTo>
                <a:lnTo>
                  <a:pt x="385" y="893"/>
                </a:lnTo>
                <a:lnTo>
                  <a:pt x="392" y="881"/>
                </a:lnTo>
                <a:lnTo>
                  <a:pt x="397" y="868"/>
                </a:lnTo>
                <a:lnTo>
                  <a:pt x="401" y="854"/>
                </a:lnTo>
                <a:lnTo>
                  <a:pt x="404" y="841"/>
                </a:lnTo>
                <a:lnTo>
                  <a:pt x="408" y="813"/>
                </a:lnTo>
                <a:lnTo>
                  <a:pt x="412" y="788"/>
                </a:lnTo>
                <a:lnTo>
                  <a:pt x="415" y="782"/>
                </a:lnTo>
                <a:lnTo>
                  <a:pt x="418" y="776"/>
                </a:lnTo>
                <a:lnTo>
                  <a:pt x="424" y="771"/>
                </a:lnTo>
                <a:lnTo>
                  <a:pt x="428" y="767"/>
                </a:lnTo>
                <a:lnTo>
                  <a:pt x="440" y="759"/>
                </a:lnTo>
                <a:lnTo>
                  <a:pt x="452" y="754"/>
                </a:lnTo>
                <a:lnTo>
                  <a:pt x="464" y="750"/>
                </a:lnTo>
                <a:lnTo>
                  <a:pt x="475" y="746"/>
                </a:lnTo>
                <a:lnTo>
                  <a:pt x="485" y="743"/>
                </a:lnTo>
                <a:lnTo>
                  <a:pt x="492" y="739"/>
                </a:lnTo>
                <a:lnTo>
                  <a:pt x="496" y="734"/>
                </a:lnTo>
                <a:lnTo>
                  <a:pt x="501" y="729"/>
                </a:lnTo>
                <a:lnTo>
                  <a:pt x="505" y="723"/>
                </a:lnTo>
                <a:lnTo>
                  <a:pt x="508" y="716"/>
                </a:lnTo>
                <a:lnTo>
                  <a:pt x="515" y="702"/>
                </a:lnTo>
                <a:lnTo>
                  <a:pt x="521" y="690"/>
                </a:lnTo>
                <a:lnTo>
                  <a:pt x="528" y="678"/>
                </a:lnTo>
                <a:lnTo>
                  <a:pt x="535" y="668"/>
                </a:lnTo>
                <a:lnTo>
                  <a:pt x="539" y="664"/>
                </a:lnTo>
                <a:lnTo>
                  <a:pt x="542" y="662"/>
                </a:lnTo>
                <a:lnTo>
                  <a:pt x="547" y="660"/>
                </a:lnTo>
                <a:lnTo>
                  <a:pt x="551" y="659"/>
                </a:lnTo>
                <a:lnTo>
                  <a:pt x="562" y="660"/>
                </a:lnTo>
                <a:lnTo>
                  <a:pt x="572" y="659"/>
                </a:lnTo>
                <a:lnTo>
                  <a:pt x="581" y="657"/>
                </a:lnTo>
                <a:lnTo>
                  <a:pt x="588" y="653"/>
                </a:lnTo>
                <a:lnTo>
                  <a:pt x="605" y="644"/>
                </a:lnTo>
                <a:lnTo>
                  <a:pt x="620" y="634"/>
                </a:lnTo>
                <a:lnTo>
                  <a:pt x="629" y="629"/>
                </a:lnTo>
                <a:lnTo>
                  <a:pt x="639" y="624"/>
                </a:lnTo>
                <a:lnTo>
                  <a:pt x="649" y="620"/>
                </a:lnTo>
                <a:lnTo>
                  <a:pt x="661" y="616"/>
                </a:lnTo>
                <a:lnTo>
                  <a:pt x="674" y="613"/>
                </a:lnTo>
                <a:lnTo>
                  <a:pt x="688" y="610"/>
                </a:lnTo>
                <a:lnTo>
                  <a:pt x="706" y="609"/>
                </a:lnTo>
                <a:lnTo>
                  <a:pt x="724" y="610"/>
                </a:lnTo>
                <a:lnTo>
                  <a:pt x="777" y="610"/>
                </a:lnTo>
                <a:lnTo>
                  <a:pt x="783" y="606"/>
                </a:lnTo>
                <a:lnTo>
                  <a:pt x="788" y="602"/>
                </a:lnTo>
                <a:lnTo>
                  <a:pt x="795" y="600"/>
                </a:lnTo>
                <a:lnTo>
                  <a:pt x="800" y="598"/>
                </a:lnTo>
                <a:lnTo>
                  <a:pt x="815" y="594"/>
                </a:lnTo>
                <a:lnTo>
                  <a:pt x="830" y="592"/>
                </a:lnTo>
                <a:lnTo>
                  <a:pt x="845" y="591"/>
                </a:lnTo>
                <a:lnTo>
                  <a:pt x="863" y="590"/>
                </a:lnTo>
                <a:lnTo>
                  <a:pt x="879" y="588"/>
                </a:lnTo>
                <a:lnTo>
                  <a:pt x="897" y="585"/>
                </a:lnTo>
                <a:lnTo>
                  <a:pt x="901" y="583"/>
                </a:lnTo>
                <a:lnTo>
                  <a:pt x="906" y="580"/>
                </a:lnTo>
                <a:lnTo>
                  <a:pt x="909" y="577"/>
                </a:lnTo>
                <a:lnTo>
                  <a:pt x="913" y="574"/>
                </a:lnTo>
                <a:lnTo>
                  <a:pt x="920" y="565"/>
                </a:lnTo>
                <a:lnTo>
                  <a:pt x="925" y="555"/>
                </a:lnTo>
                <a:lnTo>
                  <a:pt x="931" y="544"/>
                </a:lnTo>
                <a:lnTo>
                  <a:pt x="935" y="531"/>
                </a:lnTo>
                <a:lnTo>
                  <a:pt x="940" y="518"/>
                </a:lnTo>
                <a:lnTo>
                  <a:pt x="943" y="504"/>
                </a:lnTo>
                <a:lnTo>
                  <a:pt x="945" y="490"/>
                </a:lnTo>
                <a:lnTo>
                  <a:pt x="947" y="475"/>
                </a:lnTo>
                <a:lnTo>
                  <a:pt x="948" y="461"/>
                </a:lnTo>
                <a:lnTo>
                  <a:pt x="948" y="447"/>
                </a:lnTo>
                <a:lnTo>
                  <a:pt x="948" y="434"/>
                </a:lnTo>
                <a:lnTo>
                  <a:pt x="947" y="421"/>
                </a:lnTo>
                <a:lnTo>
                  <a:pt x="945" y="410"/>
                </a:lnTo>
                <a:lnTo>
                  <a:pt x="943" y="400"/>
                </a:lnTo>
                <a:lnTo>
                  <a:pt x="943" y="363"/>
                </a:lnTo>
                <a:lnTo>
                  <a:pt x="939" y="362"/>
                </a:lnTo>
                <a:lnTo>
                  <a:pt x="931" y="359"/>
                </a:lnTo>
                <a:lnTo>
                  <a:pt x="922" y="356"/>
                </a:lnTo>
                <a:lnTo>
                  <a:pt x="912" y="350"/>
                </a:lnTo>
                <a:lnTo>
                  <a:pt x="888" y="337"/>
                </a:lnTo>
                <a:lnTo>
                  <a:pt x="862" y="322"/>
                </a:lnTo>
                <a:lnTo>
                  <a:pt x="835" y="305"/>
                </a:lnTo>
                <a:lnTo>
                  <a:pt x="811" y="290"/>
                </a:lnTo>
                <a:lnTo>
                  <a:pt x="794" y="278"/>
                </a:lnTo>
                <a:lnTo>
                  <a:pt x="784" y="271"/>
                </a:lnTo>
                <a:lnTo>
                  <a:pt x="764" y="240"/>
                </a:lnTo>
                <a:lnTo>
                  <a:pt x="738" y="216"/>
                </a:lnTo>
                <a:lnTo>
                  <a:pt x="405" y="0"/>
                </a:lnTo>
                <a:lnTo>
                  <a:pt x="408" y="6"/>
                </a:lnTo>
                <a:lnTo>
                  <a:pt x="412" y="12"/>
                </a:lnTo>
                <a:lnTo>
                  <a:pt x="339" y="12"/>
                </a:lnTo>
                <a:lnTo>
                  <a:pt x="341" y="36"/>
                </a:lnTo>
                <a:lnTo>
                  <a:pt x="348" y="102"/>
                </a:lnTo>
                <a:lnTo>
                  <a:pt x="358" y="193"/>
                </a:lnTo>
                <a:lnTo>
                  <a:pt x="368" y="299"/>
                </a:lnTo>
                <a:lnTo>
                  <a:pt x="379" y="405"/>
                </a:lnTo>
                <a:lnTo>
                  <a:pt x="386" y="498"/>
                </a:lnTo>
                <a:lnTo>
                  <a:pt x="390" y="535"/>
                </a:lnTo>
                <a:lnTo>
                  <a:pt x="392" y="565"/>
                </a:lnTo>
                <a:lnTo>
                  <a:pt x="393" y="583"/>
                </a:lnTo>
                <a:lnTo>
                  <a:pt x="392" y="591"/>
                </a:lnTo>
                <a:lnTo>
                  <a:pt x="93" y="591"/>
                </a:lnTo>
                <a:lnTo>
                  <a:pt x="88" y="597"/>
                </a:lnTo>
                <a:lnTo>
                  <a:pt x="82" y="603"/>
                </a:lnTo>
                <a:lnTo>
                  <a:pt x="79" y="606"/>
                </a:lnTo>
                <a:lnTo>
                  <a:pt x="76" y="608"/>
                </a:lnTo>
                <a:lnTo>
                  <a:pt x="71" y="609"/>
                </a:lnTo>
                <a:lnTo>
                  <a:pt x="67" y="610"/>
                </a:lnTo>
                <a:lnTo>
                  <a:pt x="64" y="609"/>
                </a:lnTo>
                <a:lnTo>
                  <a:pt x="60" y="608"/>
                </a:lnTo>
                <a:lnTo>
                  <a:pt x="57" y="607"/>
                </a:lnTo>
                <a:lnTo>
                  <a:pt x="55" y="604"/>
                </a:lnTo>
                <a:lnTo>
                  <a:pt x="51" y="598"/>
                </a:lnTo>
                <a:lnTo>
                  <a:pt x="49" y="591"/>
                </a:lnTo>
                <a:lnTo>
                  <a:pt x="47" y="578"/>
                </a:lnTo>
                <a:lnTo>
                  <a:pt x="47" y="573"/>
                </a:lnTo>
                <a:lnTo>
                  <a:pt x="40" y="581"/>
                </a:lnTo>
                <a:lnTo>
                  <a:pt x="36" y="590"/>
                </a:lnTo>
                <a:lnTo>
                  <a:pt x="33" y="598"/>
                </a:lnTo>
                <a:lnTo>
                  <a:pt x="29" y="605"/>
                </a:lnTo>
                <a:lnTo>
                  <a:pt x="26" y="612"/>
                </a:lnTo>
                <a:lnTo>
                  <a:pt x="22" y="618"/>
                </a:lnTo>
                <a:lnTo>
                  <a:pt x="15" y="623"/>
                </a:lnTo>
                <a:lnTo>
                  <a:pt x="6" y="628"/>
                </a:lnTo>
                <a:lnTo>
                  <a:pt x="0" y="709"/>
                </a:lnTo>
                <a:lnTo>
                  <a:pt x="67" y="733"/>
                </a:lnTo>
                <a:lnTo>
                  <a:pt x="65" y="738"/>
                </a:lnTo>
                <a:lnTo>
                  <a:pt x="62" y="743"/>
                </a:lnTo>
                <a:lnTo>
                  <a:pt x="61" y="748"/>
                </a:lnTo>
                <a:lnTo>
                  <a:pt x="61" y="753"/>
                </a:lnTo>
                <a:lnTo>
                  <a:pt x="61" y="757"/>
                </a:lnTo>
                <a:lnTo>
                  <a:pt x="62" y="760"/>
                </a:lnTo>
                <a:lnTo>
                  <a:pt x="65" y="763"/>
                </a:lnTo>
                <a:lnTo>
                  <a:pt x="67" y="764"/>
                </a:lnTo>
                <a:lnTo>
                  <a:pt x="54" y="788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7" name="Freeform 237">
            <a:extLst>
              <a:ext uri="{FF2B5EF4-FFF2-40B4-BE49-F238E27FC236}">
                <a16:creationId xmlns:a16="http://schemas.microsoft.com/office/drawing/2014/main" id="{11F30CF0-AFAF-4131-B6D1-463A4290CE77}"/>
              </a:ext>
            </a:extLst>
          </p:cNvPr>
          <p:cNvSpPr>
            <a:spLocks/>
          </p:cNvSpPr>
          <p:nvPr>
            <p:custDataLst>
              <p:tags r:id="rId145"/>
            </p:custDataLst>
          </p:nvPr>
        </p:nvSpPr>
        <p:spPr bwMode="auto">
          <a:xfrm>
            <a:off x="4285355" y="2231000"/>
            <a:ext cx="541338" cy="576263"/>
          </a:xfrm>
          <a:custGeom>
            <a:avLst/>
            <a:gdLst>
              <a:gd name="T0" fmla="*/ 2147483646 w 373"/>
              <a:gd name="T1" fmla="*/ 2147483646 h 370"/>
              <a:gd name="T2" fmla="*/ 2147483646 w 373"/>
              <a:gd name="T3" fmla="*/ 2147483646 h 370"/>
              <a:gd name="T4" fmla="*/ 2147483646 w 373"/>
              <a:gd name="T5" fmla="*/ 2147483646 h 370"/>
              <a:gd name="T6" fmla="*/ 2147483646 w 373"/>
              <a:gd name="T7" fmla="*/ 2147483646 h 370"/>
              <a:gd name="T8" fmla="*/ 2147483646 w 373"/>
              <a:gd name="T9" fmla="*/ 2147483646 h 370"/>
              <a:gd name="T10" fmla="*/ 2147483646 w 373"/>
              <a:gd name="T11" fmla="*/ 2147483646 h 370"/>
              <a:gd name="T12" fmla="*/ 2147483646 w 373"/>
              <a:gd name="T13" fmla="*/ 2147483646 h 370"/>
              <a:gd name="T14" fmla="*/ 2147483646 w 373"/>
              <a:gd name="T15" fmla="*/ 2147483646 h 370"/>
              <a:gd name="T16" fmla="*/ 2147483646 w 373"/>
              <a:gd name="T17" fmla="*/ 2147483646 h 370"/>
              <a:gd name="T18" fmla="*/ 2147483646 w 373"/>
              <a:gd name="T19" fmla="*/ 2147483646 h 370"/>
              <a:gd name="T20" fmla="*/ 2147483646 w 373"/>
              <a:gd name="T21" fmla="*/ 2147483646 h 370"/>
              <a:gd name="T22" fmla="*/ 2147483646 w 373"/>
              <a:gd name="T23" fmla="*/ 2147483646 h 370"/>
              <a:gd name="T24" fmla="*/ 2147483646 w 373"/>
              <a:gd name="T25" fmla="*/ 2147483646 h 370"/>
              <a:gd name="T26" fmla="*/ 2147483646 w 373"/>
              <a:gd name="T27" fmla="*/ 2147483646 h 370"/>
              <a:gd name="T28" fmla="*/ 2147483646 w 373"/>
              <a:gd name="T29" fmla="*/ 2147483646 h 370"/>
              <a:gd name="T30" fmla="*/ 2147483646 w 373"/>
              <a:gd name="T31" fmla="*/ 2147483646 h 370"/>
              <a:gd name="T32" fmla="*/ 2147483646 w 373"/>
              <a:gd name="T33" fmla="*/ 2147483646 h 370"/>
              <a:gd name="T34" fmla="*/ 2147483646 w 373"/>
              <a:gd name="T35" fmla="*/ 2147483646 h 370"/>
              <a:gd name="T36" fmla="*/ 2147483646 w 373"/>
              <a:gd name="T37" fmla="*/ 2147483646 h 370"/>
              <a:gd name="T38" fmla="*/ 2147483646 w 373"/>
              <a:gd name="T39" fmla="*/ 2147483646 h 370"/>
              <a:gd name="T40" fmla="*/ 2147483646 w 373"/>
              <a:gd name="T41" fmla="*/ 2147483646 h 370"/>
              <a:gd name="T42" fmla="*/ 2147483646 w 373"/>
              <a:gd name="T43" fmla="*/ 2147483646 h 370"/>
              <a:gd name="T44" fmla="*/ 2147483646 w 373"/>
              <a:gd name="T45" fmla="*/ 2147483646 h 370"/>
              <a:gd name="T46" fmla="*/ 2147483646 w 373"/>
              <a:gd name="T47" fmla="*/ 2147483646 h 370"/>
              <a:gd name="T48" fmla="*/ 2147483646 w 373"/>
              <a:gd name="T49" fmla="*/ 2147483646 h 370"/>
              <a:gd name="T50" fmla="*/ 2147483646 w 373"/>
              <a:gd name="T51" fmla="*/ 2147483646 h 370"/>
              <a:gd name="T52" fmla="*/ 2147483646 w 373"/>
              <a:gd name="T53" fmla="*/ 2147483646 h 370"/>
              <a:gd name="T54" fmla="*/ 2147483646 w 373"/>
              <a:gd name="T55" fmla="*/ 2147483646 h 370"/>
              <a:gd name="T56" fmla="*/ 2147483646 w 373"/>
              <a:gd name="T57" fmla="*/ 2147483646 h 370"/>
              <a:gd name="T58" fmla="*/ 2147483646 w 373"/>
              <a:gd name="T59" fmla="*/ 2147483646 h 370"/>
              <a:gd name="T60" fmla="*/ 2147483646 w 373"/>
              <a:gd name="T61" fmla="*/ 2147483646 h 370"/>
              <a:gd name="T62" fmla="*/ 2147483646 w 373"/>
              <a:gd name="T63" fmla="*/ 2147483646 h 370"/>
              <a:gd name="T64" fmla="*/ 2147483646 w 373"/>
              <a:gd name="T65" fmla="*/ 2147483646 h 370"/>
              <a:gd name="T66" fmla="*/ 2147483646 w 373"/>
              <a:gd name="T67" fmla="*/ 2147483646 h 370"/>
              <a:gd name="T68" fmla="*/ 2147483646 w 373"/>
              <a:gd name="T69" fmla="*/ 2147483646 h 370"/>
              <a:gd name="T70" fmla="*/ 2147483646 w 373"/>
              <a:gd name="T71" fmla="*/ 2147483646 h 370"/>
              <a:gd name="T72" fmla="*/ 2147483646 w 373"/>
              <a:gd name="T73" fmla="*/ 2147483646 h 370"/>
              <a:gd name="T74" fmla="*/ 2147483646 w 373"/>
              <a:gd name="T75" fmla="*/ 2147483646 h 370"/>
              <a:gd name="T76" fmla="*/ 2147483646 w 373"/>
              <a:gd name="T77" fmla="*/ 2147483646 h 370"/>
              <a:gd name="T78" fmla="*/ 2147483646 w 373"/>
              <a:gd name="T79" fmla="*/ 2147483646 h 370"/>
              <a:gd name="T80" fmla="*/ 2147483646 w 373"/>
              <a:gd name="T81" fmla="*/ 2147483646 h 370"/>
              <a:gd name="T82" fmla="*/ 2147483646 w 373"/>
              <a:gd name="T83" fmla="*/ 2147483646 h 370"/>
              <a:gd name="T84" fmla="*/ 2147483646 w 373"/>
              <a:gd name="T85" fmla="*/ 2147483646 h 370"/>
              <a:gd name="T86" fmla="*/ 2147483646 w 373"/>
              <a:gd name="T87" fmla="*/ 2147483646 h 370"/>
              <a:gd name="T88" fmla="*/ 0 w 373"/>
              <a:gd name="T89" fmla="*/ 2147483646 h 370"/>
              <a:gd name="T90" fmla="*/ 2147483646 w 373"/>
              <a:gd name="T91" fmla="*/ 2147483646 h 370"/>
              <a:gd name="T92" fmla="*/ 2147483646 w 373"/>
              <a:gd name="T93" fmla="*/ 2147483646 h 370"/>
              <a:gd name="T94" fmla="*/ 2147483646 w 373"/>
              <a:gd name="T95" fmla="*/ 2147483646 h 37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73"/>
              <a:gd name="T145" fmla="*/ 0 h 370"/>
              <a:gd name="T146" fmla="*/ 373 w 373"/>
              <a:gd name="T147" fmla="*/ 370 h 37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73" h="370">
                <a:moveTo>
                  <a:pt x="235" y="370"/>
                </a:moveTo>
                <a:lnTo>
                  <a:pt x="237" y="369"/>
                </a:lnTo>
                <a:lnTo>
                  <a:pt x="238" y="367"/>
                </a:lnTo>
                <a:lnTo>
                  <a:pt x="240" y="366"/>
                </a:lnTo>
                <a:lnTo>
                  <a:pt x="241" y="366"/>
                </a:lnTo>
                <a:lnTo>
                  <a:pt x="242" y="365"/>
                </a:lnTo>
                <a:lnTo>
                  <a:pt x="244" y="365"/>
                </a:lnTo>
                <a:lnTo>
                  <a:pt x="245" y="365"/>
                </a:lnTo>
                <a:lnTo>
                  <a:pt x="249" y="366"/>
                </a:lnTo>
                <a:lnTo>
                  <a:pt x="252" y="367"/>
                </a:lnTo>
                <a:lnTo>
                  <a:pt x="255" y="368"/>
                </a:lnTo>
                <a:lnTo>
                  <a:pt x="257" y="370"/>
                </a:lnTo>
                <a:lnTo>
                  <a:pt x="373" y="282"/>
                </a:lnTo>
                <a:lnTo>
                  <a:pt x="373" y="279"/>
                </a:lnTo>
                <a:lnTo>
                  <a:pt x="372" y="277"/>
                </a:lnTo>
                <a:lnTo>
                  <a:pt x="372" y="275"/>
                </a:lnTo>
                <a:lnTo>
                  <a:pt x="371" y="273"/>
                </a:lnTo>
                <a:lnTo>
                  <a:pt x="370" y="271"/>
                </a:lnTo>
                <a:lnTo>
                  <a:pt x="369" y="270"/>
                </a:lnTo>
                <a:lnTo>
                  <a:pt x="368" y="268"/>
                </a:lnTo>
                <a:lnTo>
                  <a:pt x="367" y="267"/>
                </a:lnTo>
                <a:lnTo>
                  <a:pt x="364" y="265"/>
                </a:lnTo>
                <a:lnTo>
                  <a:pt x="361" y="264"/>
                </a:lnTo>
                <a:lnTo>
                  <a:pt x="358" y="262"/>
                </a:lnTo>
                <a:lnTo>
                  <a:pt x="354" y="261"/>
                </a:lnTo>
                <a:lnTo>
                  <a:pt x="351" y="260"/>
                </a:lnTo>
                <a:lnTo>
                  <a:pt x="347" y="259"/>
                </a:lnTo>
                <a:lnTo>
                  <a:pt x="344" y="258"/>
                </a:lnTo>
                <a:lnTo>
                  <a:pt x="342" y="256"/>
                </a:lnTo>
                <a:lnTo>
                  <a:pt x="340" y="255"/>
                </a:lnTo>
                <a:lnTo>
                  <a:pt x="339" y="254"/>
                </a:lnTo>
                <a:lnTo>
                  <a:pt x="338" y="252"/>
                </a:lnTo>
                <a:lnTo>
                  <a:pt x="337" y="251"/>
                </a:lnTo>
                <a:lnTo>
                  <a:pt x="337" y="249"/>
                </a:lnTo>
                <a:lnTo>
                  <a:pt x="336" y="247"/>
                </a:lnTo>
                <a:lnTo>
                  <a:pt x="336" y="245"/>
                </a:lnTo>
                <a:lnTo>
                  <a:pt x="336" y="243"/>
                </a:lnTo>
                <a:lnTo>
                  <a:pt x="336" y="235"/>
                </a:lnTo>
                <a:lnTo>
                  <a:pt x="337" y="228"/>
                </a:lnTo>
                <a:lnTo>
                  <a:pt x="338" y="220"/>
                </a:lnTo>
                <a:lnTo>
                  <a:pt x="338" y="214"/>
                </a:lnTo>
                <a:lnTo>
                  <a:pt x="338" y="205"/>
                </a:lnTo>
                <a:lnTo>
                  <a:pt x="337" y="196"/>
                </a:lnTo>
                <a:lnTo>
                  <a:pt x="337" y="186"/>
                </a:lnTo>
                <a:lnTo>
                  <a:pt x="336" y="177"/>
                </a:lnTo>
                <a:lnTo>
                  <a:pt x="335" y="172"/>
                </a:lnTo>
                <a:lnTo>
                  <a:pt x="334" y="168"/>
                </a:lnTo>
                <a:lnTo>
                  <a:pt x="333" y="164"/>
                </a:lnTo>
                <a:lnTo>
                  <a:pt x="332" y="160"/>
                </a:lnTo>
                <a:lnTo>
                  <a:pt x="330" y="157"/>
                </a:lnTo>
                <a:lnTo>
                  <a:pt x="329" y="155"/>
                </a:lnTo>
                <a:lnTo>
                  <a:pt x="327" y="153"/>
                </a:lnTo>
                <a:lnTo>
                  <a:pt x="325" y="152"/>
                </a:lnTo>
                <a:lnTo>
                  <a:pt x="324" y="147"/>
                </a:lnTo>
                <a:lnTo>
                  <a:pt x="323" y="142"/>
                </a:lnTo>
                <a:lnTo>
                  <a:pt x="322" y="136"/>
                </a:lnTo>
                <a:lnTo>
                  <a:pt x="321" y="130"/>
                </a:lnTo>
                <a:lnTo>
                  <a:pt x="319" y="120"/>
                </a:lnTo>
                <a:lnTo>
                  <a:pt x="315" y="109"/>
                </a:lnTo>
                <a:lnTo>
                  <a:pt x="313" y="104"/>
                </a:lnTo>
                <a:lnTo>
                  <a:pt x="311" y="99"/>
                </a:lnTo>
                <a:lnTo>
                  <a:pt x="308" y="94"/>
                </a:lnTo>
                <a:lnTo>
                  <a:pt x="306" y="90"/>
                </a:lnTo>
                <a:lnTo>
                  <a:pt x="304" y="86"/>
                </a:lnTo>
                <a:lnTo>
                  <a:pt x="301" y="83"/>
                </a:lnTo>
                <a:lnTo>
                  <a:pt x="299" y="80"/>
                </a:lnTo>
                <a:lnTo>
                  <a:pt x="297" y="78"/>
                </a:lnTo>
                <a:lnTo>
                  <a:pt x="298" y="74"/>
                </a:lnTo>
                <a:lnTo>
                  <a:pt x="299" y="69"/>
                </a:lnTo>
                <a:lnTo>
                  <a:pt x="300" y="66"/>
                </a:lnTo>
                <a:lnTo>
                  <a:pt x="300" y="63"/>
                </a:lnTo>
                <a:lnTo>
                  <a:pt x="301" y="60"/>
                </a:lnTo>
                <a:lnTo>
                  <a:pt x="303" y="57"/>
                </a:lnTo>
                <a:lnTo>
                  <a:pt x="302" y="50"/>
                </a:lnTo>
                <a:lnTo>
                  <a:pt x="301" y="43"/>
                </a:lnTo>
                <a:lnTo>
                  <a:pt x="301" y="37"/>
                </a:lnTo>
                <a:lnTo>
                  <a:pt x="301" y="32"/>
                </a:lnTo>
                <a:lnTo>
                  <a:pt x="301" y="27"/>
                </a:lnTo>
                <a:lnTo>
                  <a:pt x="302" y="23"/>
                </a:lnTo>
                <a:lnTo>
                  <a:pt x="303" y="19"/>
                </a:lnTo>
                <a:lnTo>
                  <a:pt x="304" y="16"/>
                </a:lnTo>
                <a:lnTo>
                  <a:pt x="307" y="11"/>
                </a:lnTo>
                <a:lnTo>
                  <a:pt x="310" y="7"/>
                </a:lnTo>
                <a:lnTo>
                  <a:pt x="312" y="3"/>
                </a:lnTo>
                <a:lnTo>
                  <a:pt x="314" y="0"/>
                </a:lnTo>
                <a:lnTo>
                  <a:pt x="308" y="3"/>
                </a:lnTo>
                <a:lnTo>
                  <a:pt x="302" y="6"/>
                </a:lnTo>
                <a:lnTo>
                  <a:pt x="297" y="8"/>
                </a:lnTo>
                <a:lnTo>
                  <a:pt x="290" y="9"/>
                </a:lnTo>
                <a:lnTo>
                  <a:pt x="284" y="11"/>
                </a:lnTo>
                <a:lnTo>
                  <a:pt x="278" y="12"/>
                </a:lnTo>
                <a:lnTo>
                  <a:pt x="271" y="12"/>
                </a:lnTo>
                <a:lnTo>
                  <a:pt x="264" y="12"/>
                </a:lnTo>
                <a:lnTo>
                  <a:pt x="256" y="12"/>
                </a:lnTo>
                <a:lnTo>
                  <a:pt x="245" y="12"/>
                </a:lnTo>
                <a:lnTo>
                  <a:pt x="233" y="12"/>
                </a:lnTo>
                <a:lnTo>
                  <a:pt x="222" y="12"/>
                </a:lnTo>
                <a:lnTo>
                  <a:pt x="215" y="13"/>
                </a:lnTo>
                <a:lnTo>
                  <a:pt x="206" y="14"/>
                </a:lnTo>
                <a:lnTo>
                  <a:pt x="197" y="16"/>
                </a:lnTo>
                <a:lnTo>
                  <a:pt x="187" y="18"/>
                </a:lnTo>
                <a:lnTo>
                  <a:pt x="177" y="21"/>
                </a:lnTo>
                <a:lnTo>
                  <a:pt x="168" y="24"/>
                </a:lnTo>
                <a:lnTo>
                  <a:pt x="159" y="26"/>
                </a:lnTo>
                <a:lnTo>
                  <a:pt x="153" y="29"/>
                </a:lnTo>
                <a:lnTo>
                  <a:pt x="150" y="30"/>
                </a:lnTo>
                <a:lnTo>
                  <a:pt x="145" y="32"/>
                </a:lnTo>
                <a:lnTo>
                  <a:pt x="140" y="34"/>
                </a:lnTo>
                <a:lnTo>
                  <a:pt x="135" y="37"/>
                </a:lnTo>
                <a:lnTo>
                  <a:pt x="130" y="40"/>
                </a:lnTo>
                <a:lnTo>
                  <a:pt x="124" y="44"/>
                </a:lnTo>
                <a:lnTo>
                  <a:pt x="119" y="48"/>
                </a:lnTo>
                <a:lnTo>
                  <a:pt x="116" y="51"/>
                </a:lnTo>
                <a:lnTo>
                  <a:pt x="118" y="52"/>
                </a:lnTo>
                <a:lnTo>
                  <a:pt x="123" y="52"/>
                </a:lnTo>
                <a:lnTo>
                  <a:pt x="128" y="53"/>
                </a:lnTo>
                <a:lnTo>
                  <a:pt x="131" y="53"/>
                </a:lnTo>
                <a:lnTo>
                  <a:pt x="131" y="88"/>
                </a:lnTo>
                <a:lnTo>
                  <a:pt x="131" y="89"/>
                </a:lnTo>
                <a:lnTo>
                  <a:pt x="131" y="90"/>
                </a:lnTo>
                <a:lnTo>
                  <a:pt x="132" y="91"/>
                </a:lnTo>
                <a:lnTo>
                  <a:pt x="133" y="92"/>
                </a:lnTo>
                <a:lnTo>
                  <a:pt x="134" y="93"/>
                </a:lnTo>
                <a:lnTo>
                  <a:pt x="136" y="94"/>
                </a:lnTo>
                <a:lnTo>
                  <a:pt x="138" y="95"/>
                </a:lnTo>
                <a:lnTo>
                  <a:pt x="140" y="97"/>
                </a:lnTo>
                <a:lnTo>
                  <a:pt x="141" y="98"/>
                </a:lnTo>
                <a:lnTo>
                  <a:pt x="141" y="99"/>
                </a:lnTo>
                <a:lnTo>
                  <a:pt x="142" y="100"/>
                </a:lnTo>
                <a:lnTo>
                  <a:pt x="142" y="101"/>
                </a:lnTo>
                <a:lnTo>
                  <a:pt x="142" y="102"/>
                </a:lnTo>
                <a:lnTo>
                  <a:pt x="141" y="104"/>
                </a:lnTo>
                <a:lnTo>
                  <a:pt x="141" y="105"/>
                </a:lnTo>
                <a:lnTo>
                  <a:pt x="140" y="106"/>
                </a:lnTo>
                <a:lnTo>
                  <a:pt x="139" y="107"/>
                </a:lnTo>
                <a:lnTo>
                  <a:pt x="138" y="107"/>
                </a:lnTo>
                <a:lnTo>
                  <a:pt x="136" y="107"/>
                </a:lnTo>
                <a:lnTo>
                  <a:pt x="135" y="108"/>
                </a:lnTo>
                <a:lnTo>
                  <a:pt x="128" y="107"/>
                </a:lnTo>
                <a:lnTo>
                  <a:pt x="120" y="107"/>
                </a:lnTo>
                <a:lnTo>
                  <a:pt x="116" y="108"/>
                </a:lnTo>
                <a:lnTo>
                  <a:pt x="112" y="111"/>
                </a:lnTo>
                <a:lnTo>
                  <a:pt x="106" y="113"/>
                </a:lnTo>
                <a:lnTo>
                  <a:pt x="101" y="116"/>
                </a:lnTo>
                <a:lnTo>
                  <a:pt x="99" y="118"/>
                </a:lnTo>
                <a:lnTo>
                  <a:pt x="97" y="120"/>
                </a:lnTo>
                <a:lnTo>
                  <a:pt x="95" y="122"/>
                </a:lnTo>
                <a:lnTo>
                  <a:pt x="93" y="124"/>
                </a:lnTo>
                <a:lnTo>
                  <a:pt x="92" y="126"/>
                </a:lnTo>
                <a:lnTo>
                  <a:pt x="91" y="128"/>
                </a:lnTo>
                <a:lnTo>
                  <a:pt x="90" y="131"/>
                </a:lnTo>
                <a:lnTo>
                  <a:pt x="90" y="133"/>
                </a:lnTo>
                <a:lnTo>
                  <a:pt x="87" y="134"/>
                </a:lnTo>
                <a:lnTo>
                  <a:pt x="84" y="135"/>
                </a:lnTo>
                <a:lnTo>
                  <a:pt x="82" y="137"/>
                </a:lnTo>
                <a:lnTo>
                  <a:pt x="79" y="139"/>
                </a:lnTo>
                <a:lnTo>
                  <a:pt x="74" y="143"/>
                </a:lnTo>
                <a:lnTo>
                  <a:pt x="69" y="148"/>
                </a:lnTo>
                <a:lnTo>
                  <a:pt x="66" y="150"/>
                </a:lnTo>
                <a:lnTo>
                  <a:pt x="62" y="152"/>
                </a:lnTo>
                <a:lnTo>
                  <a:pt x="59" y="155"/>
                </a:lnTo>
                <a:lnTo>
                  <a:pt x="55" y="156"/>
                </a:lnTo>
                <a:lnTo>
                  <a:pt x="51" y="158"/>
                </a:lnTo>
                <a:lnTo>
                  <a:pt x="46" y="159"/>
                </a:lnTo>
                <a:lnTo>
                  <a:pt x="41" y="160"/>
                </a:lnTo>
                <a:lnTo>
                  <a:pt x="35" y="160"/>
                </a:lnTo>
                <a:lnTo>
                  <a:pt x="31" y="160"/>
                </a:lnTo>
                <a:lnTo>
                  <a:pt x="29" y="161"/>
                </a:lnTo>
                <a:lnTo>
                  <a:pt x="26" y="161"/>
                </a:lnTo>
                <a:lnTo>
                  <a:pt x="24" y="162"/>
                </a:lnTo>
                <a:lnTo>
                  <a:pt x="20" y="164"/>
                </a:lnTo>
                <a:lnTo>
                  <a:pt x="17" y="167"/>
                </a:lnTo>
                <a:lnTo>
                  <a:pt x="13" y="169"/>
                </a:lnTo>
                <a:lnTo>
                  <a:pt x="10" y="172"/>
                </a:lnTo>
                <a:lnTo>
                  <a:pt x="8" y="174"/>
                </a:lnTo>
                <a:lnTo>
                  <a:pt x="6" y="175"/>
                </a:lnTo>
                <a:lnTo>
                  <a:pt x="3" y="176"/>
                </a:lnTo>
                <a:lnTo>
                  <a:pt x="0" y="177"/>
                </a:lnTo>
                <a:lnTo>
                  <a:pt x="0" y="200"/>
                </a:lnTo>
                <a:lnTo>
                  <a:pt x="0" y="208"/>
                </a:lnTo>
                <a:lnTo>
                  <a:pt x="69" y="253"/>
                </a:lnTo>
                <a:lnTo>
                  <a:pt x="170" y="323"/>
                </a:lnTo>
                <a:lnTo>
                  <a:pt x="179" y="331"/>
                </a:lnTo>
                <a:lnTo>
                  <a:pt x="185" y="341"/>
                </a:lnTo>
                <a:lnTo>
                  <a:pt x="189" y="344"/>
                </a:lnTo>
                <a:lnTo>
                  <a:pt x="194" y="347"/>
                </a:lnTo>
                <a:lnTo>
                  <a:pt x="201" y="352"/>
                </a:lnTo>
                <a:lnTo>
                  <a:pt x="210" y="357"/>
                </a:lnTo>
                <a:lnTo>
                  <a:pt x="218" y="362"/>
                </a:lnTo>
                <a:lnTo>
                  <a:pt x="226" y="366"/>
                </a:lnTo>
                <a:lnTo>
                  <a:pt x="229" y="368"/>
                </a:lnTo>
                <a:lnTo>
                  <a:pt x="232" y="369"/>
                </a:lnTo>
                <a:lnTo>
                  <a:pt x="234" y="370"/>
                </a:lnTo>
                <a:lnTo>
                  <a:pt x="235" y="37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" name="Freeform 238">
            <a:extLst>
              <a:ext uri="{FF2B5EF4-FFF2-40B4-BE49-F238E27FC236}">
                <a16:creationId xmlns:a16="http://schemas.microsoft.com/office/drawing/2014/main" id="{2ECBD344-D1DA-4AAA-8297-24E7FA874743}"/>
              </a:ext>
            </a:extLst>
          </p:cNvPr>
          <p:cNvSpPr>
            <a:spLocks/>
          </p:cNvSpPr>
          <p:nvPr>
            <p:custDataLst>
              <p:tags r:id="rId146"/>
            </p:custDataLst>
          </p:nvPr>
        </p:nvSpPr>
        <p:spPr bwMode="auto">
          <a:xfrm>
            <a:off x="4763200" y="2365937"/>
            <a:ext cx="420687" cy="434975"/>
          </a:xfrm>
          <a:custGeom>
            <a:avLst/>
            <a:gdLst>
              <a:gd name="T0" fmla="*/ 2147483646 w 877"/>
              <a:gd name="T1" fmla="*/ 2147483646 h 826"/>
              <a:gd name="T2" fmla="*/ 2147483646 w 877"/>
              <a:gd name="T3" fmla="*/ 2147483646 h 826"/>
              <a:gd name="T4" fmla="*/ 2147483646 w 877"/>
              <a:gd name="T5" fmla="*/ 2147483646 h 826"/>
              <a:gd name="T6" fmla="*/ 2147483646 w 877"/>
              <a:gd name="T7" fmla="*/ 2147483646 h 826"/>
              <a:gd name="T8" fmla="*/ 2147483646 w 877"/>
              <a:gd name="T9" fmla="*/ 2147483646 h 826"/>
              <a:gd name="T10" fmla="*/ 2147483646 w 877"/>
              <a:gd name="T11" fmla="*/ 2147483646 h 826"/>
              <a:gd name="T12" fmla="*/ 2147483646 w 877"/>
              <a:gd name="T13" fmla="*/ 2147483646 h 826"/>
              <a:gd name="T14" fmla="*/ 2147483646 w 877"/>
              <a:gd name="T15" fmla="*/ 2147483646 h 826"/>
              <a:gd name="T16" fmla="*/ 2147483646 w 877"/>
              <a:gd name="T17" fmla="*/ 2147483646 h 826"/>
              <a:gd name="T18" fmla="*/ 2147483646 w 877"/>
              <a:gd name="T19" fmla="*/ 2147483646 h 826"/>
              <a:gd name="T20" fmla="*/ 2147483646 w 877"/>
              <a:gd name="T21" fmla="*/ 2147483646 h 826"/>
              <a:gd name="T22" fmla="*/ 2147483646 w 877"/>
              <a:gd name="T23" fmla="*/ 2147483646 h 826"/>
              <a:gd name="T24" fmla="*/ 2147483646 w 877"/>
              <a:gd name="T25" fmla="*/ 2147483646 h 826"/>
              <a:gd name="T26" fmla="*/ 2147483646 w 877"/>
              <a:gd name="T27" fmla="*/ 2147483646 h 826"/>
              <a:gd name="T28" fmla="*/ 2147483646 w 877"/>
              <a:gd name="T29" fmla="*/ 2147483646 h 826"/>
              <a:gd name="T30" fmla="*/ 2147483646 w 877"/>
              <a:gd name="T31" fmla="*/ 2147483646 h 826"/>
              <a:gd name="T32" fmla="*/ 2147483646 w 877"/>
              <a:gd name="T33" fmla="*/ 2147483646 h 826"/>
              <a:gd name="T34" fmla="*/ 2147483646 w 877"/>
              <a:gd name="T35" fmla="*/ 2147483646 h 826"/>
              <a:gd name="T36" fmla="*/ 2147483646 w 877"/>
              <a:gd name="T37" fmla="*/ 2147483646 h 826"/>
              <a:gd name="T38" fmla="*/ 2147483646 w 877"/>
              <a:gd name="T39" fmla="*/ 2147483646 h 826"/>
              <a:gd name="T40" fmla="*/ 2147483646 w 877"/>
              <a:gd name="T41" fmla="*/ 2147483646 h 826"/>
              <a:gd name="T42" fmla="*/ 2147483646 w 877"/>
              <a:gd name="T43" fmla="*/ 2147483646 h 826"/>
              <a:gd name="T44" fmla="*/ 2147483646 w 877"/>
              <a:gd name="T45" fmla="*/ 2147483646 h 826"/>
              <a:gd name="T46" fmla="*/ 2147483646 w 877"/>
              <a:gd name="T47" fmla="*/ 0 h 826"/>
              <a:gd name="T48" fmla="*/ 2147483646 w 877"/>
              <a:gd name="T49" fmla="*/ 2147483646 h 826"/>
              <a:gd name="T50" fmla="*/ 2147483646 w 877"/>
              <a:gd name="T51" fmla="*/ 2147483646 h 826"/>
              <a:gd name="T52" fmla="*/ 2147483646 w 877"/>
              <a:gd name="T53" fmla="*/ 2147483646 h 826"/>
              <a:gd name="T54" fmla="*/ 2147483646 w 877"/>
              <a:gd name="T55" fmla="*/ 2147483646 h 826"/>
              <a:gd name="T56" fmla="*/ 2147483646 w 877"/>
              <a:gd name="T57" fmla="*/ 2147483646 h 826"/>
              <a:gd name="T58" fmla="*/ 2147483646 w 877"/>
              <a:gd name="T59" fmla="*/ 2147483646 h 826"/>
              <a:gd name="T60" fmla="*/ 2147483646 w 877"/>
              <a:gd name="T61" fmla="*/ 2147483646 h 826"/>
              <a:gd name="T62" fmla="*/ 2147483646 w 877"/>
              <a:gd name="T63" fmla="*/ 2147483646 h 826"/>
              <a:gd name="T64" fmla="*/ 2147483646 w 877"/>
              <a:gd name="T65" fmla="*/ 2147483646 h 826"/>
              <a:gd name="T66" fmla="*/ 2147483646 w 877"/>
              <a:gd name="T67" fmla="*/ 2147483646 h 826"/>
              <a:gd name="T68" fmla="*/ 2147483646 w 877"/>
              <a:gd name="T69" fmla="*/ 2147483646 h 826"/>
              <a:gd name="T70" fmla="*/ 2147483646 w 877"/>
              <a:gd name="T71" fmla="*/ 2147483646 h 826"/>
              <a:gd name="T72" fmla="*/ 2147483646 w 877"/>
              <a:gd name="T73" fmla="*/ 2147483646 h 826"/>
              <a:gd name="T74" fmla="*/ 2147483646 w 877"/>
              <a:gd name="T75" fmla="*/ 2147483646 h 826"/>
              <a:gd name="T76" fmla="*/ 2147483646 w 877"/>
              <a:gd name="T77" fmla="*/ 2147483646 h 826"/>
              <a:gd name="T78" fmla="*/ 2147483646 w 877"/>
              <a:gd name="T79" fmla="*/ 2147483646 h 826"/>
              <a:gd name="T80" fmla="*/ 2147483646 w 877"/>
              <a:gd name="T81" fmla="*/ 2147483646 h 826"/>
              <a:gd name="T82" fmla="*/ 2147483646 w 877"/>
              <a:gd name="T83" fmla="*/ 2147483646 h 826"/>
              <a:gd name="T84" fmla="*/ 2147483646 w 877"/>
              <a:gd name="T85" fmla="*/ 2147483646 h 826"/>
              <a:gd name="T86" fmla="*/ 2147483646 w 877"/>
              <a:gd name="T87" fmla="*/ 2147483646 h 826"/>
              <a:gd name="T88" fmla="*/ 2147483646 w 877"/>
              <a:gd name="T89" fmla="*/ 2147483646 h 826"/>
              <a:gd name="T90" fmla="*/ 2147483646 w 877"/>
              <a:gd name="T91" fmla="*/ 2147483646 h 826"/>
              <a:gd name="T92" fmla="*/ 2147483646 w 877"/>
              <a:gd name="T93" fmla="*/ 2147483646 h 826"/>
              <a:gd name="T94" fmla="*/ 2147483646 w 877"/>
              <a:gd name="T95" fmla="*/ 2147483646 h 826"/>
              <a:gd name="T96" fmla="*/ 2147483646 w 877"/>
              <a:gd name="T97" fmla="*/ 2147483646 h 826"/>
              <a:gd name="T98" fmla="*/ 2147483646 w 877"/>
              <a:gd name="T99" fmla="*/ 2147483646 h 826"/>
              <a:gd name="T100" fmla="*/ 2147483646 w 877"/>
              <a:gd name="T101" fmla="*/ 2147483646 h 826"/>
              <a:gd name="T102" fmla="*/ 2147483646 w 877"/>
              <a:gd name="T103" fmla="*/ 2147483646 h 826"/>
              <a:gd name="T104" fmla="*/ 2147483646 w 877"/>
              <a:gd name="T105" fmla="*/ 2147483646 h 826"/>
              <a:gd name="T106" fmla="*/ 2147483646 w 877"/>
              <a:gd name="T107" fmla="*/ 2147483646 h 826"/>
              <a:gd name="T108" fmla="*/ 2147483646 w 877"/>
              <a:gd name="T109" fmla="*/ 2147483646 h 826"/>
              <a:gd name="T110" fmla="*/ 2147483646 w 877"/>
              <a:gd name="T111" fmla="*/ 2147483646 h 826"/>
              <a:gd name="T112" fmla="*/ 2147483646 w 877"/>
              <a:gd name="T113" fmla="*/ 2147483646 h 826"/>
              <a:gd name="T114" fmla="*/ 2147483646 w 877"/>
              <a:gd name="T115" fmla="*/ 2147483646 h 8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77"/>
              <a:gd name="T175" fmla="*/ 0 h 826"/>
              <a:gd name="T176" fmla="*/ 877 w 877"/>
              <a:gd name="T177" fmla="*/ 826 h 82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77" h="826">
                <a:moveTo>
                  <a:pt x="0" y="190"/>
                </a:moveTo>
                <a:lnTo>
                  <a:pt x="16" y="167"/>
                </a:lnTo>
                <a:lnTo>
                  <a:pt x="33" y="147"/>
                </a:lnTo>
                <a:lnTo>
                  <a:pt x="36" y="141"/>
                </a:lnTo>
                <a:lnTo>
                  <a:pt x="39" y="133"/>
                </a:lnTo>
                <a:lnTo>
                  <a:pt x="41" y="126"/>
                </a:lnTo>
                <a:lnTo>
                  <a:pt x="43" y="118"/>
                </a:lnTo>
                <a:lnTo>
                  <a:pt x="46" y="109"/>
                </a:lnTo>
                <a:lnTo>
                  <a:pt x="47" y="99"/>
                </a:lnTo>
                <a:lnTo>
                  <a:pt x="47" y="87"/>
                </a:lnTo>
                <a:lnTo>
                  <a:pt x="46" y="73"/>
                </a:lnTo>
                <a:lnTo>
                  <a:pt x="46" y="70"/>
                </a:lnTo>
                <a:lnTo>
                  <a:pt x="47" y="67"/>
                </a:lnTo>
                <a:lnTo>
                  <a:pt x="49" y="66"/>
                </a:lnTo>
                <a:lnTo>
                  <a:pt x="52" y="65"/>
                </a:lnTo>
                <a:lnTo>
                  <a:pt x="61" y="64"/>
                </a:lnTo>
                <a:lnTo>
                  <a:pt x="72" y="63"/>
                </a:lnTo>
                <a:lnTo>
                  <a:pt x="78" y="61"/>
                </a:lnTo>
                <a:lnTo>
                  <a:pt x="83" y="59"/>
                </a:lnTo>
                <a:lnTo>
                  <a:pt x="89" y="55"/>
                </a:lnTo>
                <a:lnTo>
                  <a:pt x="93" y="50"/>
                </a:lnTo>
                <a:lnTo>
                  <a:pt x="96" y="42"/>
                </a:lnTo>
                <a:lnTo>
                  <a:pt x="98" y="33"/>
                </a:lnTo>
                <a:lnTo>
                  <a:pt x="99" y="20"/>
                </a:lnTo>
                <a:lnTo>
                  <a:pt x="98" y="6"/>
                </a:lnTo>
                <a:lnTo>
                  <a:pt x="124" y="4"/>
                </a:lnTo>
                <a:lnTo>
                  <a:pt x="147" y="5"/>
                </a:lnTo>
                <a:lnTo>
                  <a:pt x="168" y="6"/>
                </a:lnTo>
                <a:lnTo>
                  <a:pt x="188" y="9"/>
                </a:lnTo>
                <a:lnTo>
                  <a:pt x="208" y="13"/>
                </a:lnTo>
                <a:lnTo>
                  <a:pt x="226" y="18"/>
                </a:lnTo>
                <a:lnTo>
                  <a:pt x="242" y="24"/>
                </a:lnTo>
                <a:lnTo>
                  <a:pt x="259" y="31"/>
                </a:lnTo>
                <a:lnTo>
                  <a:pt x="264" y="35"/>
                </a:lnTo>
                <a:lnTo>
                  <a:pt x="269" y="39"/>
                </a:lnTo>
                <a:lnTo>
                  <a:pt x="273" y="43"/>
                </a:lnTo>
                <a:lnTo>
                  <a:pt x="276" y="47"/>
                </a:lnTo>
                <a:lnTo>
                  <a:pt x="281" y="57"/>
                </a:lnTo>
                <a:lnTo>
                  <a:pt x="283" y="67"/>
                </a:lnTo>
                <a:lnTo>
                  <a:pt x="285" y="78"/>
                </a:lnTo>
                <a:lnTo>
                  <a:pt x="288" y="88"/>
                </a:lnTo>
                <a:lnTo>
                  <a:pt x="289" y="93"/>
                </a:lnTo>
                <a:lnTo>
                  <a:pt x="292" y="97"/>
                </a:lnTo>
                <a:lnTo>
                  <a:pt x="295" y="101"/>
                </a:lnTo>
                <a:lnTo>
                  <a:pt x="298" y="105"/>
                </a:lnTo>
                <a:lnTo>
                  <a:pt x="306" y="108"/>
                </a:lnTo>
                <a:lnTo>
                  <a:pt x="315" y="110"/>
                </a:lnTo>
                <a:lnTo>
                  <a:pt x="325" y="110"/>
                </a:lnTo>
                <a:lnTo>
                  <a:pt x="334" y="110"/>
                </a:lnTo>
                <a:lnTo>
                  <a:pt x="344" y="109"/>
                </a:lnTo>
                <a:lnTo>
                  <a:pt x="354" y="109"/>
                </a:lnTo>
                <a:lnTo>
                  <a:pt x="363" y="109"/>
                </a:lnTo>
                <a:lnTo>
                  <a:pt x="372" y="111"/>
                </a:lnTo>
                <a:lnTo>
                  <a:pt x="388" y="117"/>
                </a:lnTo>
                <a:lnTo>
                  <a:pt x="405" y="124"/>
                </a:lnTo>
                <a:lnTo>
                  <a:pt x="421" y="133"/>
                </a:lnTo>
                <a:lnTo>
                  <a:pt x="438" y="143"/>
                </a:lnTo>
                <a:lnTo>
                  <a:pt x="454" y="152"/>
                </a:lnTo>
                <a:lnTo>
                  <a:pt x="471" y="159"/>
                </a:lnTo>
                <a:lnTo>
                  <a:pt x="478" y="162"/>
                </a:lnTo>
                <a:lnTo>
                  <a:pt x="487" y="164"/>
                </a:lnTo>
                <a:lnTo>
                  <a:pt x="496" y="166"/>
                </a:lnTo>
                <a:lnTo>
                  <a:pt x="505" y="166"/>
                </a:lnTo>
                <a:lnTo>
                  <a:pt x="513" y="166"/>
                </a:lnTo>
                <a:lnTo>
                  <a:pt x="521" y="166"/>
                </a:lnTo>
                <a:lnTo>
                  <a:pt x="529" y="166"/>
                </a:lnTo>
                <a:lnTo>
                  <a:pt x="538" y="166"/>
                </a:lnTo>
                <a:lnTo>
                  <a:pt x="538" y="158"/>
                </a:lnTo>
                <a:lnTo>
                  <a:pt x="540" y="150"/>
                </a:lnTo>
                <a:lnTo>
                  <a:pt x="542" y="143"/>
                </a:lnTo>
                <a:lnTo>
                  <a:pt x="544" y="137"/>
                </a:lnTo>
                <a:lnTo>
                  <a:pt x="549" y="126"/>
                </a:lnTo>
                <a:lnTo>
                  <a:pt x="551" y="117"/>
                </a:lnTo>
                <a:lnTo>
                  <a:pt x="550" y="112"/>
                </a:lnTo>
                <a:lnTo>
                  <a:pt x="547" y="108"/>
                </a:lnTo>
                <a:lnTo>
                  <a:pt x="544" y="103"/>
                </a:lnTo>
                <a:lnTo>
                  <a:pt x="541" y="98"/>
                </a:lnTo>
                <a:lnTo>
                  <a:pt x="537" y="93"/>
                </a:lnTo>
                <a:lnTo>
                  <a:pt x="534" y="87"/>
                </a:lnTo>
                <a:lnTo>
                  <a:pt x="531" y="81"/>
                </a:lnTo>
                <a:lnTo>
                  <a:pt x="531" y="73"/>
                </a:lnTo>
                <a:lnTo>
                  <a:pt x="531" y="61"/>
                </a:lnTo>
                <a:lnTo>
                  <a:pt x="531" y="49"/>
                </a:lnTo>
                <a:lnTo>
                  <a:pt x="539" y="49"/>
                </a:lnTo>
                <a:lnTo>
                  <a:pt x="547" y="47"/>
                </a:lnTo>
                <a:lnTo>
                  <a:pt x="554" y="45"/>
                </a:lnTo>
                <a:lnTo>
                  <a:pt x="562" y="42"/>
                </a:lnTo>
                <a:lnTo>
                  <a:pt x="574" y="34"/>
                </a:lnTo>
                <a:lnTo>
                  <a:pt x="586" y="24"/>
                </a:lnTo>
                <a:lnTo>
                  <a:pt x="598" y="15"/>
                </a:lnTo>
                <a:lnTo>
                  <a:pt x="610" y="7"/>
                </a:lnTo>
                <a:lnTo>
                  <a:pt x="617" y="4"/>
                </a:lnTo>
                <a:lnTo>
                  <a:pt x="623" y="2"/>
                </a:lnTo>
                <a:lnTo>
                  <a:pt x="630" y="0"/>
                </a:lnTo>
                <a:lnTo>
                  <a:pt x="638" y="0"/>
                </a:lnTo>
                <a:lnTo>
                  <a:pt x="650" y="0"/>
                </a:lnTo>
                <a:lnTo>
                  <a:pt x="659" y="1"/>
                </a:lnTo>
                <a:lnTo>
                  <a:pt x="668" y="2"/>
                </a:lnTo>
                <a:lnTo>
                  <a:pt x="676" y="4"/>
                </a:lnTo>
                <a:lnTo>
                  <a:pt x="681" y="6"/>
                </a:lnTo>
                <a:lnTo>
                  <a:pt x="685" y="9"/>
                </a:lnTo>
                <a:lnTo>
                  <a:pt x="688" y="12"/>
                </a:lnTo>
                <a:lnTo>
                  <a:pt x="691" y="16"/>
                </a:lnTo>
                <a:lnTo>
                  <a:pt x="695" y="24"/>
                </a:lnTo>
                <a:lnTo>
                  <a:pt x="698" y="34"/>
                </a:lnTo>
                <a:lnTo>
                  <a:pt x="700" y="39"/>
                </a:lnTo>
                <a:lnTo>
                  <a:pt x="702" y="44"/>
                </a:lnTo>
                <a:lnTo>
                  <a:pt x="706" y="50"/>
                </a:lnTo>
                <a:lnTo>
                  <a:pt x="710" y="55"/>
                </a:lnTo>
                <a:lnTo>
                  <a:pt x="715" y="58"/>
                </a:lnTo>
                <a:lnTo>
                  <a:pt x="721" y="61"/>
                </a:lnTo>
                <a:lnTo>
                  <a:pt x="728" y="63"/>
                </a:lnTo>
                <a:lnTo>
                  <a:pt x="734" y="65"/>
                </a:lnTo>
                <a:lnTo>
                  <a:pt x="750" y="67"/>
                </a:lnTo>
                <a:lnTo>
                  <a:pt x="765" y="69"/>
                </a:lnTo>
                <a:lnTo>
                  <a:pt x="798" y="71"/>
                </a:lnTo>
                <a:lnTo>
                  <a:pt x="830" y="73"/>
                </a:lnTo>
                <a:lnTo>
                  <a:pt x="830" y="83"/>
                </a:lnTo>
                <a:lnTo>
                  <a:pt x="830" y="90"/>
                </a:lnTo>
                <a:lnTo>
                  <a:pt x="830" y="97"/>
                </a:lnTo>
                <a:lnTo>
                  <a:pt x="830" y="105"/>
                </a:lnTo>
                <a:lnTo>
                  <a:pt x="830" y="109"/>
                </a:lnTo>
                <a:lnTo>
                  <a:pt x="832" y="113"/>
                </a:lnTo>
                <a:lnTo>
                  <a:pt x="834" y="117"/>
                </a:lnTo>
                <a:lnTo>
                  <a:pt x="836" y="121"/>
                </a:lnTo>
                <a:lnTo>
                  <a:pt x="838" y="126"/>
                </a:lnTo>
                <a:lnTo>
                  <a:pt x="841" y="132"/>
                </a:lnTo>
                <a:lnTo>
                  <a:pt x="843" y="140"/>
                </a:lnTo>
                <a:lnTo>
                  <a:pt x="843" y="148"/>
                </a:lnTo>
                <a:lnTo>
                  <a:pt x="842" y="152"/>
                </a:lnTo>
                <a:lnTo>
                  <a:pt x="840" y="156"/>
                </a:lnTo>
                <a:lnTo>
                  <a:pt x="836" y="159"/>
                </a:lnTo>
                <a:lnTo>
                  <a:pt x="833" y="162"/>
                </a:lnTo>
                <a:lnTo>
                  <a:pt x="830" y="165"/>
                </a:lnTo>
                <a:lnTo>
                  <a:pt x="826" y="168"/>
                </a:lnTo>
                <a:lnTo>
                  <a:pt x="824" y="170"/>
                </a:lnTo>
                <a:lnTo>
                  <a:pt x="823" y="172"/>
                </a:lnTo>
                <a:lnTo>
                  <a:pt x="824" y="184"/>
                </a:lnTo>
                <a:lnTo>
                  <a:pt x="825" y="196"/>
                </a:lnTo>
                <a:lnTo>
                  <a:pt x="829" y="207"/>
                </a:lnTo>
                <a:lnTo>
                  <a:pt x="834" y="217"/>
                </a:lnTo>
                <a:lnTo>
                  <a:pt x="841" y="227"/>
                </a:lnTo>
                <a:lnTo>
                  <a:pt x="848" y="236"/>
                </a:lnTo>
                <a:lnTo>
                  <a:pt x="858" y="245"/>
                </a:lnTo>
                <a:lnTo>
                  <a:pt x="869" y="253"/>
                </a:lnTo>
                <a:lnTo>
                  <a:pt x="876" y="671"/>
                </a:lnTo>
                <a:lnTo>
                  <a:pt x="876" y="680"/>
                </a:lnTo>
                <a:lnTo>
                  <a:pt x="876" y="687"/>
                </a:lnTo>
                <a:lnTo>
                  <a:pt x="876" y="697"/>
                </a:lnTo>
                <a:lnTo>
                  <a:pt x="876" y="709"/>
                </a:lnTo>
                <a:lnTo>
                  <a:pt x="877" y="726"/>
                </a:lnTo>
                <a:lnTo>
                  <a:pt x="877" y="741"/>
                </a:lnTo>
                <a:lnTo>
                  <a:pt x="877" y="756"/>
                </a:lnTo>
                <a:lnTo>
                  <a:pt x="876" y="766"/>
                </a:lnTo>
                <a:lnTo>
                  <a:pt x="874" y="771"/>
                </a:lnTo>
                <a:lnTo>
                  <a:pt x="870" y="775"/>
                </a:lnTo>
                <a:lnTo>
                  <a:pt x="867" y="778"/>
                </a:lnTo>
                <a:lnTo>
                  <a:pt x="863" y="780"/>
                </a:lnTo>
                <a:lnTo>
                  <a:pt x="856" y="782"/>
                </a:lnTo>
                <a:lnTo>
                  <a:pt x="848" y="783"/>
                </a:lnTo>
                <a:lnTo>
                  <a:pt x="840" y="783"/>
                </a:lnTo>
                <a:lnTo>
                  <a:pt x="830" y="782"/>
                </a:lnTo>
                <a:lnTo>
                  <a:pt x="830" y="792"/>
                </a:lnTo>
                <a:lnTo>
                  <a:pt x="830" y="804"/>
                </a:lnTo>
                <a:lnTo>
                  <a:pt x="830" y="816"/>
                </a:lnTo>
                <a:lnTo>
                  <a:pt x="830" y="826"/>
                </a:lnTo>
                <a:lnTo>
                  <a:pt x="378" y="592"/>
                </a:lnTo>
                <a:lnTo>
                  <a:pt x="366" y="593"/>
                </a:lnTo>
                <a:lnTo>
                  <a:pt x="359" y="595"/>
                </a:lnTo>
                <a:lnTo>
                  <a:pt x="353" y="597"/>
                </a:lnTo>
                <a:lnTo>
                  <a:pt x="344" y="598"/>
                </a:lnTo>
                <a:lnTo>
                  <a:pt x="331" y="607"/>
                </a:lnTo>
                <a:lnTo>
                  <a:pt x="318" y="616"/>
                </a:lnTo>
                <a:lnTo>
                  <a:pt x="308" y="620"/>
                </a:lnTo>
                <a:lnTo>
                  <a:pt x="297" y="624"/>
                </a:lnTo>
                <a:lnTo>
                  <a:pt x="292" y="626"/>
                </a:lnTo>
                <a:lnTo>
                  <a:pt x="285" y="627"/>
                </a:lnTo>
                <a:lnTo>
                  <a:pt x="278" y="628"/>
                </a:lnTo>
                <a:lnTo>
                  <a:pt x="272" y="628"/>
                </a:lnTo>
                <a:lnTo>
                  <a:pt x="263" y="627"/>
                </a:lnTo>
                <a:lnTo>
                  <a:pt x="254" y="624"/>
                </a:lnTo>
                <a:lnTo>
                  <a:pt x="246" y="620"/>
                </a:lnTo>
                <a:lnTo>
                  <a:pt x="238" y="614"/>
                </a:lnTo>
                <a:lnTo>
                  <a:pt x="230" y="609"/>
                </a:lnTo>
                <a:lnTo>
                  <a:pt x="224" y="602"/>
                </a:lnTo>
                <a:lnTo>
                  <a:pt x="220" y="597"/>
                </a:lnTo>
                <a:lnTo>
                  <a:pt x="218" y="592"/>
                </a:lnTo>
                <a:lnTo>
                  <a:pt x="193" y="586"/>
                </a:lnTo>
                <a:lnTo>
                  <a:pt x="173" y="579"/>
                </a:lnTo>
                <a:lnTo>
                  <a:pt x="165" y="577"/>
                </a:lnTo>
                <a:lnTo>
                  <a:pt x="157" y="577"/>
                </a:lnTo>
                <a:lnTo>
                  <a:pt x="152" y="578"/>
                </a:lnTo>
                <a:lnTo>
                  <a:pt x="148" y="579"/>
                </a:lnTo>
                <a:lnTo>
                  <a:pt x="143" y="583"/>
                </a:lnTo>
                <a:lnTo>
                  <a:pt x="139" y="586"/>
                </a:lnTo>
                <a:lnTo>
                  <a:pt x="138" y="577"/>
                </a:lnTo>
                <a:lnTo>
                  <a:pt x="137" y="570"/>
                </a:lnTo>
                <a:lnTo>
                  <a:pt x="136" y="564"/>
                </a:lnTo>
                <a:lnTo>
                  <a:pt x="134" y="558"/>
                </a:lnTo>
                <a:lnTo>
                  <a:pt x="130" y="553"/>
                </a:lnTo>
                <a:lnTo>
                  <a:pt x="127" y="549"/>
                </a:lnTo>
                <a:lnTo>
                  <a:pt x="124" y="545"/>
                </a:lnTo>
                <a:lnTo>
                  <a:pt x="119" y="541"/>
                </a:lnTo>
                <a:lnTo>
                  <a:pt x="109" y="535"/>
                </a:lnTo>
                <a:lnTo>
                  <a:pt x="98" y="530"/>
                </a:lnTo>
                <a:lnTo>
                  <a:pt x="87" y="526"/>
                </a:lnTo>
                <a:lnTo>
                  <a:pt x="75" y="521"/>
                </a:lnTo>
                <a:lnTo>
                  <a:pt x="63" y="517"/>
                </a:lnTo>
                <a:lnTo>
                  <a:pt x="52" y="513"/>
                </a:lnTo>
                <a:lnTo>
                  <a:pt x="41" y="509"/>
                </a:lnTo>
                <a:lnTo>
                  <a:pt x="33" y="503"/>
                </a:lnTo>
                <a:lnTo>
                  <a:pt x="28" y="499"/>
                </a:lnTo>
                <a:lnTo>
                  <a:pt x="24" y="496"/>
                </a:lnTo>
                <a:lnTo>
                  <a:pt x="20" y="492"/>
                </a:lnTo>
                <a:lnTo>
                  <a:pt x="18" y="487"/>
                </a:lnTo>
                <a:lnTo>
                  <a:pt x="16" y="482"/>
                </a:lnTo>
                <a:lnTo>
                  <a:pt x="14" y="476"/>
                </a:lnTo>
                <a:lnTo>
                  <a:pt x="13" y="469"/>
                </a:lnTo>
                <a:lnTo>
                  <a:pt x="13" y="462"/>
                </a:lnTo>
                <a:lnTo>
                  <a:pt x="14" y="439"/>
                </a:lnTo>
                <a:lnTo>
                  <a:pt x="16" y="417"/>
                </a:lnTo>
                <a:lnTo>
                  <a:pt x="18" y="395"/>
                </a:lnTo>
                <a:lnTo>
                  <a:pt x="19" y="376"/>
                </a:lnTo>
                <a:lnTo>
                  <a:pt x="19" y="352"/>
                </a:lnTo>
                <a:lnTo>
                  <a:pt x="19" y="329"/>
                </a:lnTo>
                <a:lnTo>
                  <a:pt x="19" y="305"/>
                </a:lnTo>
                <a:lnTo>
                  <a:pt x="19" y="281"/>
                </a:lnTo>
                <a:lnTo>
                  <a:pt x="17" y="258"/>
                </a:lnTo>
                <a:lnTo>
                  <a:pt x="14" y="234"/>
                </a:lnTo>
                <a:lnTo>
                  <a:pt x="11" y="223"/>
                </a:lnTo>
                <a:lnTo>
                  <a:pt x="7" y="212"/>
                </a:lnTo>
                <a:lnTo>
                  <a:pt x="4" y="202"/>
                </a:lnTo>
                <a:lnTo>
                  <a:pt x="0" y="19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" name="Freeform 239">
            <a:extLst>
              <a:ext uri="{FF2B5EF4-FFF2-40B4-BE49-F238E27FC236}">
                <a16:creationId xmlns:a16="http://schemas.microsoft.com/office/drawing/2014/main" id="{ACD2504F-A77B-46EB-BB72-C9401F9B0533}"/>
              </a:ext>
            </a:extLst>
          </p:cNvPr>
          <p:cNvSpPr>
            <a:spLocks/>
          </p:cNvSpPr>
          <p:nvPr>
            <p:custDataLst>
              <p:tags r:id="rId147"/>
            </p:custDataLst>
          </p:nvPr>
        </p:nvSpPr>
        <p:spPr bwMode="auto">
          <a:xfrm>
            <a:off x="4712393" y="2230993"/>
            <a:ext cx="101600" cy="234950"/>
          </a:xfrm>
          <a:custGeom>
            <a:avLst/>
            <a:gdLst>
              <a:gd name="T0" fmla="*/ 2147483646 w 206"/>
              <a:gd name="T1" fmla="*/ 2147483646 h 455"/>
              <a:gd name="T2" fmla="*/ 2147483646 w 206"/>
              <a:gd name="T3" fmla="*/ 2147483646 h 455"/>
              <a:gd name="T4" fmla="*/ 2147483646 w 206"/>
              <a:gd name="T5" fmla="*/ 2147483646 h 455"/>
              <a:gd name="T6" fmla="*/ 2147483646 w 206"/>
              <a:gd name="T7" fmla="*/ 2147483646 h 455"/>
              <a:gd name="T8" fmla="*/ 2147483646 w 206"/>
              <a:gd name="T9" fmla="*/ 2147483646 h 455"/>
              <a:gd name="T10" fmla="*/ 2147483646 w 206"/>
              <a:gd name="T11" fmla="*/ 2147483646 h 455"/>
              <a:gd name="T12" fmla="*/ 2147483646 w 206"/>
              <a:gd name="T13" fmla="*/ 2147483646 h 455"/>
              <a:gd name="T14" fmla="*/ 2147483646 w 206"/>
              <a:gd name="T15" fmla="*/ 2147483646 h 455"/>
              <a:gd name="T16" fmla="*/ 2147483646 w 206"/>
              <a:gd name="T17" fmla="*/ 2147483646 h 455"/>
              <a:gd name="T18" fmla="*/ 2147483646 w 206"/>
              <a:gd name="T19" fmla="*/ 2147483646 h 455"/>
              <a:gd name="T20" fmla="*/ 2147483646 w 206"/>
              <a:gd name="T21" fmla="*/ 2147483646 h 455"/>
              <a:gd name="T22" fmla="*/ 2147483646 w 206"/>
              <a:gd name="T23" fmla="*/ 2147483646 h 455"/>
              <a:gd name="T24" fmla="*/ 2147483646 w 206"/>
              <a:gd name="T25" fmla="*/ 2147483646 h 455"/>
              <a:gd name="T26" fmla="*/ 2147483646 w 206"/>
              <a:gd name="T27" fmla="*/ 2147483646 h 455"/>
              <a:gd name="T28" fmla="*/ 2147483646 w 206"/>
              <a:gd name="T29" fmla="*/ 2147483646 h 455"/>
              <a:gd name="T30" fmla="*/ 2147483646 w 206"/>
              <a:gd name="T31" fmla="*/ 2147483646 h 455"/>
              <a:gd name="T32" fmla="*/ 2147483646 w 206"/>
              <a:gd name="T33" fmla="*/ 2147483646 h 455"/>
              <a:gd name="T34" fmla="*/ 2147483646 w 206"/>
              <a:gd name="T35" fmla="*/ 2147483646 h 455"/>
              <a:gd name="T36" fmla="*/ 2147483646 w 206"/>
              <a:gd name="T37" fmla="*/ 2147483646 h 455"/>
              <a:gd name="T38" fmla="*/ 2147483646 w 206"/>
              <a:gd name="T39" fmla="*/ 2147483646 h 455"/>
              <a:gd name="T40" fmla="*/ 2147483646 w 206"/>
              <a:gd name="T41" fmla="*/ 2147483646 h 455"/>
              <a:gd name="T42" fmla="*/ 2147483646 w 206"/>
              <a:gd name="T43" fmla="*/ 2147483646 h 455"/>
              <a:gd name="T44" fmla="*/ 2147483646 w 206"/>
              <a:gd name="T45" fmla="*/ 2147483646 h 455"/>
              <a:gd name="T46" fmla="*/ 2147483646 w 206"/>
              <a:gd name="T47" fmla="*/ 2147483646 h 455"/>
              <a:gd name="T48" fmla="*/ 2147483646 w 206"/>
              <a:gd name="T49" fmla="*/ 2147483646 h 455"/>
              <a:gd name="T50" fmla="*/ 2147483646 w 206"/>
              <a:gd name="T51" fmla="*/ 2147483646 h 455"/>
              <a:gd name="T52" fmla="*/ 2147483646 w 206"/>
              <a:gd name="T53" fmla="*/ 2147483646 h 455"/>
              <a:gd name="T54" fmla="*/ 2147483646 w 206"/>
              <a:gd name="T55" fmla="*/ 2147483646 h 455"/>
              <a:gd name="T56" fmla="*/ 2147483646 w 206"/>
              <a:gd name="T57" fmla="*/ 2147483646 h 455"/>
              <a:gd name="T58" fmla="*/ 2147483646 w 206"/>
              <a:gd name="T59" fmla="*/ 2147483646 h 455"/>
              <a:gd name="T60" fmla="*/ 2147483646 w 206"/>
              <a:gd name="T61" fmla="*/ 2147483646 h 455"/>
              <a:gd name="T62" fmla="*/ 2147483646 w 206"/>
              <a:gd name="T63" fmla="*/ 2147483646 h 455"/>
              <a:gd name="T64" fmla="*/ 2147483646 w 206"/>
              <a:gd name="T65" fmla="*/ 2147483646 h 455"/>
              <a:gd name="T66" fmla="*/ 2147483646 w 206"/>
              <a:gd name="T67" fmla="*/ 2147483646 h 455"/>
              <a:gd name="T68" fmla="*/ 2147483646 w 206"/>
              <a:gd name="T69" fmla="*/ 2147483646 h 455"/>
              <a:gd name="T70" fmla="*/ 2147483646 w 206"/>
              <a:gd name="T71" fmla="*/ 2147483646 h 455"/>
              <a:gd name="T72" fmla="*/ 2147483646 w 206"/>
              <a:gd name="T73" fmla="*/ 2147483646 h 455"/>
              <a:gd name="T74" fmla="*/ 2147483646 w 206"/>
              <a:gd name="T75" fmla="*/ 0 h 455"/>
              <a:gd name="T76" fmla="*/ 2147483646 w 206"/>
              <a:gd name="T77" fmla="*/ 2147483646 h 455"/>
              <a:gd name="T78" fmla="*/ 2147483646 w 206"/>
              <a:gd name="T79" fmla="*/ 2147483646 h 455"/>
              <a:gd name="T80" fmla="*/ 2147483646 w 206"/>
              <a:gd name="T81" fmla="*/ 2147483646 h 455"/>
              <a:gd name="T82" fmla="*/ 2147483646 w 206"/>
              <a:gd name="T83" fmla="*/ 2147483646 h 455"/>
              <a:gd name="T84" fmla="*/ 2147483646 w 206"/>
              <a:gd name="T85" fmla="*/ 2147483646 h 455"/>
              <a:gd name="T86" fmla="*/ 2147483646 w 206"/>
              <a:gd name="T87" fmla="*/ 2147483646 h 455"/>
              <a:gd name="T88" fmla="*/ 2147483646 w 206"/>
              <a:gd name="T89" fmla="*/ 2147483646 h 455"/>
              <a:gd name="T90" fmla="*/ 2147483646 w 206"/>
              <a:gd name="T91" fmla="*/ 2147483646 h 455"/>
              <a:gd name="T92" fmla="*/ 0 w 206"/>
              <a:gd name="T93" fmla="*/ 2147483646 h 455"/>
              <a:gd name="T94" fmla="*/ 2147483646 w 206"/>
              <a:gd name="T95" fmla="*/ 2147483646 h 455"/>
              <a:gd name="T96" fmla="*/ 2147483646 w 206"/>
              <a:gd name="T97" fmla="*/ 2147483646 h 455"/>
              <a:gd name="T98" fmla="*/ 2147483646 w 206"/>
              <a:gd name="T99" fmla="*/ 2147483646 h 455"/>
              <a:gd name="T100" fmla="*/ 2147483646 w 206"/>
              <a:gd name="T101" fmla="*/ 2147483646 h 455"/>
              <a:gd name="T102" fmla="*/ 2147483646 w 206"/>
              <a:gd name="T103" fmla="*/ 2147483646 h 455"/>
              <a:gd name="T104" fmla="*/ 2147483646 w 206"/>
              <a:gd name="T105" fmla="*/ 2147483646 h 455"/>
              <a:gd name="T106" fmla="*/ 2147483646 w 206"/>
              <a:gd name="T107" fmla="*/ 2147483646 h 45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06"/>
              <a:gd name="T163" fmla="*/ 0 h 455"/>
              <a:gd name="T164" fmla="*/ 206 w 206"/>
              <a:gd name="T165" fmla="*/ 455 h 45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06" h="455">
                <a:moveTo>
                  <a:pt x="93" y="455"/>
                </a:moveTo>
                <a:lnTo>
                  <a:pt x="103" y="441"/>
                </a:lnTo>
                <a:lnTo>
                  <a:pt x="114" y="430"/>
                </a:lnTo>
                <a:lnTo>
                  <a:pt x="125" y="420"/>
                </a:lnTo>
                <a:lnTo>
                  <a:pt x="135" y="409"/>
                </a:lnTo>
                <a:lnTo>
                  <a:pt x="140" y="404"/>
                </a:lnTo>
                <a:lnTo>
                  <a:pt x="144" y="397"/>
                </a:lnTo>
                <a:lnTo>
                  <a:pt x="147" y="390"/>
                </a:lnTo>
                <a:lnTo>
                  <a:pt x="149" y="382"/>
                </a:lnTo>
                <a:lnTo>
                  <a:pt x="152" y="373"/>
                </a:lnTo>
                <a:lnTo>
                  <a:pt x="153" y="363"/>
                </a:lnTo>
                <a:lnTo>
                  <a:pt x="154" y="352"/>
                </a:lnTo>
                <a:lnTo>
                  <a:pt x="153" y="338"/>
                </a:lnTo>
                <a:lnTo>
                  <a:pt x="153" y="335"/>
                </a:lnTo>
                <a:lnTo>
                  <a:pt x="154" y="332"/>
                </a:lnTo>
                <a:lnTo>
                  <a:pt x="156" y="331"/>
                </a:lnTo>
                <a:lnTo>
                  <a:pt x="159" y="330"/>
                </a:lnTo>
                <a:lnTo>
                  <a:pt x="168" y="329"/>
                </a:lnTo>
                <a:lnTo>
                  <a:pt x="179" y="327"/>
                </a:lnTo>
                <a:lnTo>
                  <a:pt x="185" y="325"/>
                </a:lnTo>
                <a:lnTo>
                  <a:pt x="190" y="322"/>
                </a:lnTo>
                <a:lnTo>
                  <a:pt x="196" y="318"/>
                </a:lnTo>
                <a:lnTo>
                  <a:pt x="200" y="312"/>
                </a:lnTo>
                <a:lnTo>
                  <a:pt x="203" y="304"/>
                </a:lnTo>
                <a:lnTo>
                  <a:pt x="205" y="294"/>
                </a:lnTo>
                <a:lnTo>
                  <a:pt x="206" y="280"/>
                </a:lnTo>
                <a:lnTo>
                  <a:pt x="205" y="265"/>
                </a:lnTo>
                <a:lnTo>
                  <a:pt x="202" y="265"/>
                </a:lnTo>
                <a:lnTo>
                  <a:pt x="198" y="265"/>
                </a:lnTo>
                <a:lnTo>
                  <a:pt x="193" y="264"/>
                </a:lnTo>
                <a:lnTo>
                  <a:pt x="188" y="262"/>
                </a:lnTo>
                <a:lnTo>
                  <a:pt x="177" y="256"/>
                </a:lnTo>
                <a:lnTo>
                  <a:pt x="166" y="249"/>
                </a:lnTo>
                <a:lnTo>
                  <a:pt x="155" y="242"/>
                </a:lnTo>
                <a:lnTo>
                  <a:pt x="144" y="235"/>
                </a:lnTo>
                <a:lnTo>
                  <a:pt x="140" y="231"/>
                </a:lnTo>
                <a:lnTo>
                  <a:pt x="134" y="229"/>
                </a:lnTo>
                <a:lnTo>
                  <a:pt x="130" y="228"/>
                </a:lnTo>
                <a:lnTo>
                  <a:pt x="126" y="227"/>
                </a:lnTo>
                <a:lnTo>
                  <a:pt x="119" y="222"/>
                </a:lnTo>
                <a:lnTo>
                  <a:pt x="107" y="215"/>
                </a:lnTo>
                <a:lnTo>
                  <a:pt x="101" y="212"/>
                </a:lnTo>
                <a:lnTo>
                  <a:pt x="97" y="209"/>
                </a:lnTo>
                <a:lnTo>
                  <a:pt x="95" y="206"/>
                </a:lnTo>
                <a:lnTo>
                  <a:pt x="93" y="203"/>
                </a:lnTo>
                <a:lnTo>
                  <a:pt x="95" y="199"/>
                </a:lnTo>
                <a:lnTo>
                  <a:pt x="98" y="191"/>
                </a:lnTo>
                <a:lnTo>
                  <a:pt x="104" y="181"/>
                </a:lnTo>
                <a:lnTo>
                  <a:pt x="111" y="169"/>
                </a:lnTo>
                <a:lnTo>
                  <a:pt x="119" y="158"/>
                </a:lnTo>
                <a:lnTo>
                  <a:pt x="126" y="148"/>
                </a:lnTo>
                <a:lnTo>
                  <a:pt x="134" y="140"/>
                </a:lnTo>
                <a:lnTo>
                  <a:pt x="140" y="136"/>
                </a:lnTo>
                <a:lnTo>
                  <a:pt x="136" y="129"/>
                </a:lnTo>
                <a:lnTo>
                  <a:pt x="132" y="122"/>
                </a:lnTo>
                <a:lnTo>
                  <a:pt x="126" y="116"/>
                </a:lnTo>
                <a:lnTo>
                  <a:pt x="121" y="111"/>
                </a:lnTo>
                <a:lnTo>
                  <a:pt x="115" y="105"/>
                </a:lnTo>
                <a:lnTo>
                  <a:pt x="111" y="99"/>
                </a:lnTo>
                <a:lnTo>
                  <a:pt x="108" y="93"/>
                </a:lnTo>
                <a:lnTo>
                  <a:pt x="107" y="86"/>
                </a:lnTo>
                <a:lnTo>
                  <a:pt x="107" y="84"/>
                </a:lnTo>
                <a:lnTo>
                  <a:pt x="109" y="81"/>
                </a:lnTo>
                <a:lnTo>
                  <a:pt x="111" y="78"/>
                </a:lnTo>
                <a:lnTo>
                  <a:pt x="113" y="75"/>
                </a:lnTo>
                <a:lnTo>
                  <a:pt x="116" y="72"/>
                </a:lnTo>
                <a:lnTo>
                  <a:pt x="120" y="70"/>
                </a:lnTo>
                <a:lnTo>
                  <a:pt x="123" y="69"/>
                </a:lnTo>
                <a:lnTo>
                  <a:pt x="126" y="68"/>
                </a:lnTo>
                <a:lnTo>
                  <a:pt x="126" y="37"/>
                </a:lnTo>
                <a:lnTo>
                  <a:pt x="120" y="36"/>
                </a:lnTo>
                <a:lnTo>
                  <a:pt x="110" y="32"/>
                </a:lnTo>
                <a:lnTo>
                  <a:pt x="99" y="27"/>
                </a:lnTo>
                <a:lnTo>
                  <a:pt x="87" y="21"/>
                </a:lnTo>
                <a:lnTo>
                  <a:pt x="65" y="8"/>
                </a:lnTo>
                <a:lnTo>
                  <a:pt x="53" y="0"/>
                </a:lnTo>
                <a:lnTo>
                  <a:pt x="52" y="2"/>
                </a:lnTo>
                <a:lnTo>
                  <a:pt x="47" y="11"/>
                </a:lnTo>
                <a:lnTo>
                  <a:pt x="41" y="26"/>
                </a:lnTo>
                <a:lnTo>
                  <a:pt x="34" y="44"/>
                </a:lnTo>
                <a:lnTo>
                  <a:pt x="31" y="56"/>
                </a:lnTo>
                <a:lnTo>
                  <a:pt x="28" y="70"/>
                </a:lnTo>
                <a:lnTo>
                  <a:pt x="24" y="83"/>
                </a:lnTo>
                <a:lnTo>
                  <a:pt x="22" y="99"/>
                </a:lnTo>
                <a:lnTo>
                  <a:pt x="20" y="115"/>
                </a:lnTo>
                <a:lnTo>
                  <a:pt x="20" y="133"/>
                </a:lnTo>
                <a:lnTo>
                  <a:pt x="19" y="152"/>
                </a:lnTo>
                <a:lnTo>
                  <a:pt x="20" y="172"/>
                </a:lnTo>
                <a:lnTo>
                  <a:pt x="15" y="180"/>
                </a:lnTo>
                <a:lnTo>
                  <a:pt x="12" y="188"/>
                </a:lnTo>
                <a:lnTo>
                  <a:pt x="9" y="197"/>
                </a:lnTo>
                <a:lnTo>
                  <a:pt x="8" y="206"/>
                </a:lnTo>
                <a:lnTo>
                  <a:pt x="3" y="222"/>
                </a:lnTo>
                <a:lnTo>
                  <a:pt x="0" y="235"/>
                </a:lnTo>
                <a:lnTo>
                  <a:pt x="12" y="247"/>
                </a:lnTo>
                <a:lnTo>
                  <a:pt x="22" y="259"/>
                </a:lnTo>
                <a:lnTo>
                  <a:pt x="32" y="270"/>
                </a:lnTo>
                <a:lnTo>
                  <a:pt x="41" y="281"/>
                </a:lnTo>
                <a:lnTo>
                  <a:pt x="48" y="294"/>
                </a:lnTo>
                <a:lnTo>
                  <a:pt x="55" y="305"/>
                </a:lnTo>
                <a:lnTo>
                  <a:pt x="60" y="317"/>
                </a:lnTo>
                <a:lnTo>
                  <a:pt x="66" y="329"/>
                </a:lnTo>
                <a:lnTo>
                  <a:pt x="71" y="341"/>
                </a:lnTo>
                <a:lnTo>
                  <a:pt x="75" y="355"/>
                </a:lnTo>
                <a:lnTo>
                  <a:pt x="79" y="369"/>
                </a:lnTo>
                <a:lnTo>
                  <a:pt x="82" y="384"/>
                </a:lnTo>
                <a:lnTo>
                  <a:pt x="88" y="417"/>
                </a:lnTo>
                <a:lnTo>
                  <a:pt x="93" y="455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" name="Freeform 240">
            <a:extLst>
              <a:ext uri="{FF2B5EF4-FFF2-40B4-BE49-F238E27FC236}">
                <a16:creationId xmlns:a16="http://schemas.microsoft.com/office/drawing/2014/main" id="{454A0AB8-87B3-486D-A4FD-1DB60D83BCE4}"/>
              </a:ext>
            </a:extLst>
          </p:cNvPr>
          <p:cNvSpPr>
            <a:spLocks/>
          </p:cNvSpPr>
          <p:nvPr>
            <p:custDataLst>
              <p:tags r:id="rId148"/>
            </p:custDataLst>
          </p:nvPr>
        </p:nvSpPr>
        <p:spPr bwMode="auto">
          <a:xfrm>
            <a:off x="4036119" y="2540557"/>
            <a:ext cx="252412" cy="215900"/>
          </a:xfrm>
          <a:custGeom>
            <a:avLst/>
            <a:gdLst>
              <a:gd name="T0" fmla="*/ 2147483646 w 518"/>
              <a:gd name="T1" fmla="*/ 2147483646 h 406"/>
              <a:gd name="T2" fmla="*/ 2147483646 w 518"/>
              <a:gd name="T3" fmla="*/ 2147483646 h 406"/>
              <a:gd name="T4" fmla="*/ 2147483646 w 518"/>
              <a:gd name="T5" fmla="*/ 2147483646 h 406"/>
              <a:gd name="T6" fmla="*/ 2147483646 w 518"/>
              <a:gd name="T7" fmla="*/ 2147483646 h 406"/>
              <a:gd name="T8" fmla="*/ 2147483646 w 518"/>
              <a:gd name="T9" fmla="*/ 2147483646 h 406"/>
              <a:gd name="T10" fmla="*/ 2147483646 w 518"/>
              <a:gd name="T11" fmla="*/ 2147483646 h 406"/>
              <a:gd name="T12" fmla="*/ 2147483646 w 518"/>
              <a:gd name="T13" fmla="*/ 2147483646 h 406"/>
              <a:gd name="T14" fmla="*/ 2147483646 w 518"/>
              <a:gd name="T15" fmla="*/ 2147483646 h 406"/>
              <a:gd name="T16" fmla="*/ 2147483646 w 518"/>
              <a:gd name="T17" fmla="*/ 2147483646 h 406"/>
              <a:gd name="T18" fmla="*/ 2147483646 w 518"/>
              <a:gd name="T19" fmla="*/ 2147483646 h 406"/>
              <a:gd name="T20" fmla="*/ 2147483646 w 518"/>
              <a:gd name="T21" fmla="*/ 2147483646 h 406"/>
              <a:gd name="T22" fmla="*/ 2147483646 w 518"/>
              <a:gd name="T23" fmla="*/ 2147483646 h 406"/>
              <a:gd name="T24" fmla="*/ 2147483646 w 518"/>
              <a:gd name="T25" fmla="*/ 2147483646 h 406"/>
              <a:gd name="T26" fmla="*/ 2147483646 w 518"/>
              <a:gd name="T27" fmla="*/ 2147483646 h 406"/>
              <a:gd name="T28" fmla="*/ 2147483646 w 518"/>
              <a:gd name="T29" fmla="*/ 2147483646 h 406"/>
              <a:gd name="T30" fmla="*/ 2147483646 w 518"/>
              <a:gd name="T31" fmla="*/ 2147483646 h 406"/>
              <a:gd name="T32" fmla="*/ 2147483646 w 518"/>
              <a:gd name="T33" fmla="*/ 2147483646 h 406"/>
              <a:gd name="T34" fmla="*/ 2147483646 w 518"/>
              <a:gd name="T35" fmla="*/ 2147483646 h 406"/>
              <a:gd name="T36" fmla="*/ 2147483646 w 518"/>
              <a:gd name="T37" fmla="*/ 2147483646 h 406"/>
              <a:gd name="T38" fmla="*/ 2147483646 w 518"/>
              <a:gd name="T39" fmla="*/ 2147483646 h 406"/>
              <a:gd name="T40" fmla="*/ 2147483646 w 518"/>
              <a:gd name="T41" fmla="*/ 2147483646 h 406"/>
              <a:gd name="T42" fmla="*/ 2147483646 w 518"/>
              <a:gd name="T43" fmla="*/ 2147483646 h 406"/>
              <a:gd name="T44" fmla="*/ 2147483646 w 518"/>
              <a:gd name="T45" fmla="*/ 2147483646 h 406"/>
              <a:gd name="T46" fmla="*/ 2147483646 w 518"/>
              <a:gd name="T47" fmla="*/ 2147483646 h 406"/>
              <a:gd name="T48" fmla="*/ 2147483646 w 518"/>
              <a:gd name="T49" fmla="*/ 2147483646 h 406"/>
              <a:gd name="T50" fmla="*/ 2147483646 w 518"/>
              <a:gd name="T51" fmla="*/ 2147483646 h 406"/>
              <a:gd name="T52" fmla="*/ 2147483646 w 518"/>
              <a:gd name="T53" fmla="*/ 2147483646 h 406"/>
              <a:gd name="T54" fmla="*/ 2147483646 w 518"/>
              <a:gd name="T55" fmla="*/ 2147483646 h 406"/>
              <a:gd name="T56" fmla="*/ 2147483646 w 518"/>
              <a:gd name="T57" fmla="*/ 2147483646 h 406"/>
              <a:gd name="T58" fmla="*/ 2147483646 w 518"/>
              <a:gd name="T59" fmla="*/ 2147483646 h 406"/>
              <a:gd name="T60" fmla="*/ 2147483646 w 518"/>
              <a:gd name="T61" fmla="*/ 2147483646 h 406"/>
              <a:gd name="T62" fmla="*/ 2147483646 w 518"/>
              <a:gd name="T63" fmla="*/ 2147483646 h 406"/>
              <a:gd name="T64" fmla="*/ 2147483646 w 518"/>
              <a:gd name="T65" fmla="*/ 2147483646 h 406"/>
              <a:gd name="T66" fmla="*/ 2147483646 w 518"/>
              <a:gd name="T67" fmla="*/ 2147483646 h 406"/>
              <a:gd name="T68" fmla="*/ 2147483646 w 518"/>
              <a:gd name="T69" fmla="*/ 2147483646 h 406"/>
              <a:gd name="T70" fmla="*/ 2147483646 w 518"/>
              <a:gd name="T71" fmla="*/ 2147483646 h 406"/>
              <a:gd name="T72" fmla="*/ 2147483646 w 518"/>
              <a:gd name="T73" fmla="*/ 2147483646 h 406"/>
              <a:gd name="T74" fmla="*/ 2147483646 w 518"/>
              <a:gd name="T75" fmla="*/ 2147483646 h 406"/>
              <a:gd name="T76" fmla="*/ 2147483646 w 518"/>
              <a:gd name="T77" fmla="*/ 0 h 406"/>
              <a:gd name="T78" fmla="*/ 2147483646 w 518"/>
              <a:gd name="T79" fmla="*/ 2147483646 h 406"/>
              <a:gd name="T80" fmla="*/ 2147483646 w 518"/>
              <a:gd name="T81" fmla="*/ 2147483646 h 40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518"/>
              <a:gd name="T124" fmla="*/ 0 h 406"/>
              <a:gd name="T125" fmla="*/ 518 w 518"/>
              <a:gd name="T126" fmla="*/ 406 h 40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518" h="406">
                <a:moveTo>
                  <a:pt x="518" y="110"/>
                </a:moveTo>
                <a:lnTo>
                  <a:pt x="326" y="110"/>
                </a:lnTo>
                <a:lnTo>
                  <a:pt x="312" y="104"/>
                </a:lnTo>
                <a:lnTo>
                  <a:pt x="326" y="259"/>
                </a:lnTo>
                <a:lnTo>
                  <a:pt x="323" y="261"/>
                </a:lnTo>
                <a:lnTo>
                  <a:pt x="315" y="264"/>
                </a:lnTo>
                <a:lnTo>
                  <a:pt x="304" y="267"/>
                </a:lnTo>
                <a:lnTo>
                  <a:pt x="291" y="271"/>
                </a:lnTo>
                <a:lnTo>
                  <a:pt x="263" y="277"/>
                </a:lnTo>
                <a:lnTo>
                  <a:pt x="246" y="283"/>
                </a:lnTo>
                <a:lnTo>
                  <a:pt x="250" y="292"/>
                </a:lnTo>
                <a:lnTo>
                  <a:pt x="253" y="302"/>
                </a:lnTo>
                <a:lnTo>
                  <a:pt x="258" y="314"/>
                </a:lnTo>
                <a:lnTo>
                  <a:pt x="265" y="326"/>
                </a:lnTo>
                <a:lnTo>
                  <a:pt x="267" y="335"/>
                </a:lnTo>
                <a:lnTo>
                  <a:pt x="269" y="353"/>
                </a:lnTo>
                <a:lnTo>
                  <a:pt x="271" y="373"/>
                </a:lnTo>
                <a:lnTo>
                  <a:pt x="272" y="382"/>
                </a:lnTo>
                <a:lnTo>
                  <a:pt x="67" y="382"/>
                </a:lnTo>
                <a:lnTo>
                  <a:pt x="52" y="394"/>
                </a:lnTo>
                <a:lnTo>
                  <a:pt x="39" y="406"/>
                </a:lnTo>
                <a:lnTo>
                  <a:pt x="22" y="406"/>
                </a:lnTo>
                <a:lnTo>
                  <a:pt x="10" y="404"/>
                </a:lnTo>
                <a:lnTo>
                  <a:pt x="5" y="403"/>
                </a:lnTo>
                <a:lnTo>
                  <a:pt x="2" y="401"/>
                </a:lnTo>
                <a:lnTo>
                  <a:pt x="1" y="398"/>
                </a:lnTo>
                <a:lnTo>
                  <a:pt x="0" y="394"/>
                </a:lnTo>
                <a:lnTo>
                  <a:pt x="1" y="385"/>
                </a:lnTo>
                <a:lnTo>
                  <a:pt x="2" y="378"/>
                </a:lnTo>
                <a:lnTo>
                  <a:pt x="4" y="371"/>
                </a:lnTo>
                <a:lnTo>
                  <a:pt x="6" y="365"/>
                </a:lnTo>
                <a:lnTo>
                  <a:pt x="11" y="354"/>
                </a:lnTo>
                <a:lnTo>
                  <a:pt x="13" y="344"/>
                </a:lnTo>
                <a:lnTo>
                  <a:pt x="20" y="341"/>
                </a:lnTo>
                <a:lnTo>
                  <a:pt x="26" y="337"/>
                </a:lnTo>
                <a:lnTo>
                  <a:pt x="30" y="334"/>
                </a:lnTo>
                <a:lnTo>
                  <a:pt x="35" y="330"/>
                </a:lnTo>
                <a:lnTo>
                  <a:pt x="38" y="326"/>
                </a:lnTo>
                <a:lnTo>
                  <a:pt x="41" y="321"/>
                </a:lnTo>
                <a:lnTo>
                  <a:pt x="44" y="317"/>
                </a:lnTo>
                <a:lnTo>
                  <a:pt x="46" y="313"/>
                </a:lnTo>
                <a:lnTo>
                  <a:pt x="49" y="292"/>
                </a:lnTo>
                <a:lnTo>
                  <a:pt x="52" y="271"/>
                </a:lnTo>
                <a:lnTo>
                  <a:pt x="56" y="265"/>
                </a:lnTo>
                <a:lnTo>
                  <a:pt x="59" y="261"/>
                </a:lnTo>
                <a:lnTo>
                  <a:pt x="62" y="257"/>
                </a:lnTo>
                <a:lnTo>
                  <a:pt x="66" y="253"/>
                </a:lnTo>
                <a:lnTo>
                  <a:pt x="74" y="246"/>
                </a:lnTo>
                <a:lnTo>
                  <a:pt x="83" y="242"/>
                </a:lnTo>
                <a:lnTo>
                  <a:pt x="92" y="238"/>
                </a:lnTo>
                <a:lnTo>
                  <a:pt x="100" y="235"/>
                </a:lnTo>
                <a:lnTo>
                  <a:pt x="107" y="231"/>
                </a:lnTo>
                <a:lnTo>
                  <a:pt x="113" y="227"/>
                </a:lnTo>
                <a:lnTo>
                  <a:pt x="122" y="218"/>
                </a:lnTo>
                <a:lnTo>
                  <a:pt x="129" y="207"/>
                </a:lnTo>
                <a:lnTo>
                  <a:pt x="136" y="195"/>
                </a:lnTo>
                <a:lnTo>
                  <a:pt x="141" y="182"/>
                </a:lnTo>
                <a:lnTo>
                  <a:pt x="150" y="156"/>
                </a:lnTo>
                <a:lnTo>
                  <a:pt x="158" y="129"/>
                </a:lnTo>
                <a:lnTo>
                  <a:pt x="162" y="117"/>
                </a:lnTo>
                <a:lnTo>
                  <a:pt x="168" y="105"/>
                </a:lnTo>
                <a:lnTo>
                  <a:pt x="172" y="94"/>
                </a:lnTo>
                <a:lnTo>
                  <a:pt x="179" y="83"/>
                </a:lnTo>
                <a:lnTo>
                  <a:pt x="186" y="73"/>
                </a:lnTo>
                <a:lnTo>
                  <a:pt x="195" y="66"/>
                </a:lnTo>
                <a:lnTo>
                  <a:pt x="201" y="62"/>
                </a:lnTo>
                <a:lnTo>
                  <a:pt x="206" y="59"/>
                </a:lnTo>
                <a:lnTo>
                  <a:pt x="213" y="57"/>
                </a:lnTo>
                <a:lnTo>
                  <a:pt x="219" y="55"/>
                </a:lnTo>
                <a:lnTo>
                  <a:pt x="219" y="44"/>
                </a:lnTo>
                <a:lnTo>
                  <a:pt x="220" y="36"/>
                </a:lnTo>
                <a:lnTo>
                  <a:pt x="223" y="28"/>
                </a:lnTo>
                <a:lnTo>
                  <a:pt x="225" y="21"/>
                </a:lnTo>
                <a:lnTo>
                  <a:pt x="228" y="16"/>
                </a:lnTo>
                <a:lnTo>
                  <a:pt x="233" y="11"/>
                </a:lnTo>
                <a:lnTo>
                  <a:pt x="239" y="8"/>
                </a:lnTo>
                <a:lnTo>
                  <a:pt x="246" y="6"/>
                </a:lnTo>
                <a:lnTo>
                  <a:pt x="511" y="0"/>
                </a:lnTo>
                <a:lnTo>
                  <a:pt x="513" y="13"/>
                </a:lnTo>
                <a:lnTo>
                  <a:pt x="515" y="46"/>
                </a:lnTo>
                <a:lnTo>
                  <a:pt x="517" y="83"/>
                </a:lnTo>
                <a:lnTo>
                  <a:pt x="518" y="11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1" name="Freeform 241">
            <a:extLst>
              <a:ext uri="{FF2B5EF4-FFF2-40B4-BE49-F238E27FC236}">
                <a16:creationId xmlns:a16="http://schemas.microsoft.com/office/drawing/2014/main" id="{0D2BB07D-4027-464A-8420-AB331F304909}"/>
              </a:ext>
            </a:extLst>
          </p:cNvPr>
          <p:cNvSpPr>
            <a:spLocks/>
          </p:cNvSpPr>
          <p:nvPr>
            <p:custDataLst>
              <p:tags r:id="rId149"/>
            </p:custDataLst>
          </p:nvPr>
        </p:nvSpPr>
        <p:spPr bwMode="auto">
          <a:xfrm>
            <a:off x="4001193" y="1354700"/>
            <a:ext cx="207962" cy="92075"/>
          </a:xfrm>
          <a:custGeom>
            <a:avLst/>
            <a:gdLst>
              <a:gd name="T0" fmla="*/ 2147483646 w 446"/>
              <a:gd name="T1" fmla="*/ 2147483646 h 178"/>
              <a:gd name="T2" fmla="*/ 2147483646 w 446"/>
              <a:gd name="T3" fmla="*/ 2147483646 h 178"/>
              <a:gd name="T4" fmla="*/ 2147483646 w 446"/>
              <a:gd name="T5" fmla="*/ 2147483646 h 178"/>
              <a:gd name="T6" fmla="*/ 2147483646 w 446"/>
              <a:gd name="T7" fmla="*/ 2147483646 h 178"/>
              <a:gd name="T8" fmla="*/ 2147483646 w 446"/>
              <a:gd name="T9" fmla="*/ 2147483646 h 178"/>
              <a:gd name="T10" fmla="*/ 2147483646 w 446"/>
              <a:gd name="T11" fmla="*/ 0 h 178"/>
              <a:gd name="T12" fmla="*/ 2147483646 w 446"/>
              <a:gd name="T13" fmla="*/ 2147483646 h 178"/>
              <a:gd name="T14" fmla="*/ 2147483646 w 446"/>
              <a:gd name="T15" fmla="*/ 2147483646 h 178"/>
              <a:gd name="T16" fmla="*/ 2147483646 w 446"/>
              <a:gd name="T17" fmla="*/ 2147483646 h 178"/>
              <a:gd name="T18" fmla="*/ 2147483646 w 446"/>
              <a:gd name="T19" fmla="*/ 2147483646 h 178"/>
              <a:gd name="T20" fmla="*/ 2147483646 w 446"/>
              <a:gd name="T21" fmla="*/ 2147483646 h 178"/>
              <a:gd name="T22" fmla="*/ 2147483646 w 446"/>
              <a:gd name="T23" fmla="*/ 2147483646 h 178"/>
              <a:gd name="T24" fmla="*/ 2147483646 w 446"/>
              <a:gd name="T25" fmla="*/ 2147483646 h 178"/>
              <a:gd name="T26" fmla="*/ 2147483646 w 446"/>
              <a:gd name="T27" fmla="*/ 2147483646 h 178"/>
              <a:gd name="T28" fmla="*/ 2147483646 w 446"/>
              <a:gd name="T29" fmla="*/ 2147483646 h 178"/>
              <a:gd name="T30" fmla="*/ 2147483646 w 446"/>
              <a:gd name="T31" fmla="*/ 2147483646 h 178"/>
              <a:gd name="T32" fmla="*/ 2147483646 w 446"/>
              <a:gd name="T33" fmla="*/ 2147483646 h 178"/>
              <a:gd name="T34" fmla="*/ 2147483646 w 446"/>
              <a:gd name="T35" fmla="*/ 2147483646 h 178"/>
              <a:gd name="T36" fmla="*/ 2147483646 w 446"/>
              <a:gd name="T37" fmla="*/ 2147483646 h 178"/>
              <a:gd name="T38" fmla="*/ 2147483646 w 446"/>
              <a:gd name="T39" fmla="*/ 2147483646 h 178"/>
              <a:gd name="T40" fmla="*/ 2147483646 w 446"/>
              <a:gd name="T41" fmla="*/ 2147483646 h 178"/>
              <a:gd name="T42" fmla="*/ 2147483646 w 446"/>
              <a:gd name="T43" fmla="*/ 2147483646 h 178"/>
              <a:gd name="T44" fmla="*/ 2147483646 w 446"/>
              <a:gd name="T45" fmla="*/ 2147483646 h 178"/>
              <a:gd name="T46" fmla="*/ 2147483646 w 446"/>
              <a:gd name="T47" fmla="*/ 2147483646 h 178"/>
              <a:gd name="T48" fmla="*/ 2147483646 w 446"/>
              <a:gd name="T49" fmla="*/ 2147483646 h 178"/>
              <a:gd name="T50" fmla="*/ 2147483646 w 446"/>
              <a:gd name="T51" fmla="*/ 2147483646 h 178"/>
              <a:gd name="T52" fmla="*/ 2147483646 w 446"/>
              <a:gd name="T53" fmla="*/ 2147483646 h 178"/>
              <a:gd name="T54" fmla="*/ 2147483646 w 446"/>
              <a:gd name="T55" fmla="*/ 2147483646 h 178"/>
              <a:gd name="T56" fmla="*/ 2147483646 w 446"/>
              <a:gd name="T57" fmla="*/ 2147483646 h 178"/>
              <a:gd name="T58" fmla="*/ 2147483646 w 446"/>
              <a:gd name="T59" fmla="*/ 2147483646 h 178"/>
              <a:gd name="T60" fmla="*/ 2147483646 w 446"/>
              <a:gd name="T61" fmla="*/ 2147483646 h 178"/>
              <a:gd name="T62" fmla="*/ 2147483646 w 446"/>
              <a:gd name="T63" fmla="*/ 2147483646 h 178"/>
              <a:gd name="T64" fmla="*/ 2147483646 w 446"/>
              <a:gd name="T65" fmla="*/ 2147483646 h 178"/>
              <a:gd name="T66" fmla="*/ 2147483646 w 446"/>
              <a:gd name="T67" fmla="*/ 2147483646 h 178"/>
              <a:gd name="T68" fmla="*/ 2147483646 w 446"/>
              <a:gd name="T69" fmla="*/ 2147483646 h 178"/>
              <a:gd name="T70" fmla="*/ 2147483646 w 446"/>
              <a:gd name="T71" fmla="*/ 2147483646 h 178"/>
              <a:gd name="T72" fmla="*/ 2147483646 w 446"/>
              <a:gd name="T73" fmla="*/ 2147483646 h 178"/>
              <a:gd name="T74" fmla="*/ 2147483646 w 446"/>
              <a:gd name="T75" fmla="*/ 2147483646 h 178"/>
              <a:gd name="T76" fmla="*/ 2147483646 w 446"/>
              <a:gd name="T77" fmla="*/ 2147483646 h 178"/>
              <a:gd name="T78" fmla="*/ 2147483646 w 446"/>
              <a:gd name="T79" fmla="*/ 2147483646 h 178"/>
              <a:gd name="T80" fmla="*/ 0 w 446"/>
              <a:gd name="T81" fmla="*/ 2147483646 h 178"/>
              <a:gd name="T82" fmla="*/ 2147483646 w 446"/>
              <a:gd name="T83" fmla="*/ 2147483646 h 178"/>
              <a:gd name="T84" fmla="*/ 2147483646 w 446"/>
              <a:gd name="T85" fmla="*/ 2147483646 h 178"/>
              <a:gd name="T86" fmla="*/ 2147483646 w 446"/>
              <a:gd name="T87" fmla="*/ 2147483646 h 178"/>
              <a:gd name="T88" fmla="*/ 2147483646 w 446"/>
              <a:gd name="T89" fmla="*/ 2147483646 h 17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446"/>
              <a:gd name="T136" fmla="*/ 0 h 178"/>
              <a:gd name="T137" fmla="*/ 446 w 446"/>
              <a:gd name="T138" fmla="*/ 178 h 17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446" h="178">
                <a:moveTo>
                  <a:pt x="27" y="43"/>
                </a:moveTo>
                <a:lnTo>
                  <a:pt x="31" y="52"/>
                </a:lnTo>
                <a:lnTo>
                  <a:pt x="34" y="61"/>
                </a:lnTo>
                <a:lnTo>
                  <a:pt x="37" y="53"/>
                </a:lnTo>
                <a:lnTo>
                  <a:pt x="40" y="47"/>
                </a:lnTo>
                <a:lnTo>
                  <a:pt x="41" y="42"/>
                </a:lnTo>
                <a:lnTo>
                  <a:pt x="41" y="37"/>
                </a:lnTo>
                <a:lnTo>
                  <a:pt x="55" y="37"/>
                </a:lnTo>
                <a:lnTo>
                  <a:pt x="68" y="37"/>
                </a:lnTo>
                <a:lnTo>
                  <a:pt x="77" y="37"/>
                </a:lnTo>
                <a:lnTo>
                  <a:pt x="80" y="37"/>
                </a:lnTo>
                <a:lnTo>
                  <a:pt x="80" y="18"/>
                </a:lnTo>
                <a:lnTo>
                  <a:pt x="78" y="17"/>
                </a:lnTo>
                <a:lnTo>
                  <a:pt x="75" y="16"/>
                </a:lnTo>
                <a:lnTo>
                  <a:pt x="72" y="14"/>
                </a:lnTo>
                <a:lnTo>
                  <a:pt x="70" y="11"/>
                </a:lnTo>
                <a:lnTo>
                  <a:pt x="65" y="5"/>
                </a:lnTo>
                <a:lnTo>
                  <a:pt x="60" y="0"/>
                </a:lnTo>
                <a:lnTo>
                  <a:pt x="69" y="3"/>
                </a:lnTo>
                <a:lnTo>
                  <a:pt x="78" y="6"/>
                </a:lnTo>
                <a:lnTo>
                  <a:pt x="85" y="10"/>
                </a:lnTo>
                <a:lnTo>
                  <a:pt x="90" y="15"/>
                </a:lnTo>
                <a:lnTo>
                  <a:pt x="100" y="27"/>
                </a:lnTo>
                <a:lnTo>
                  <a:pt x="108" y="39"/>
                </a:lnTo>
                <a:lnTo>
                  <a:pt x="114" y="49"/>
                </a:lnTo>
                <a:lnTo>
                  <a:pt x="121" y="59"/>
                </a:lnTo>
                <a:lnTo>
                  <a:pt x="125" y="62"/>
                </a:lnTo>
                <a:lnTo>
                  <a:pt x="130" y="65"/>
                </a:lnTo>
                <a:lnTo>
                  <a:pt x="134" y="67"/>
                </a:lnTo>
                <a:lnTo>
                  <a:pt x="139" y="67"/>
                </a:lnTo>
                <a:lnTo>
                  <a:pt x="146" y="67"/>
                </a:lnTo>
                <a:lnTo>
                  <a:pt x="152" y="66"/>
                </a:lnTo>
                <a:lnTo>
                  <a:pt x="157" y="63"/>
                </a:lnTo>
                <a:lnTo>
                  <a:pt x="163" y="61"/>
                </a:lnTo>
                <a:lnTo>
                  <a:pt x="172" y="54"/>
                </a:lnTo>
                <a:lnTo>
                  <a:pt x="181" y="45"/>
                </a:lnTo>
                <a:lnTo>
                  <a:pt x="190" y="37"/>
                </a:lnTo>
                <a:lnTo>
                  <a:pt x="198" y="29"/>
                </a:lnTo>
                <a:lnTo>
                  <a:pt x="205" y="23"/>
                </a:lnTo>
                <a:lnTo>
                  <a:pt x="213" y="18"/>
                </a:lnTo>
                <a:lnTo>
                  <a:pt x="216" y="25"/>
                </a:lnTo>
                <a:lnTo>
                  <a:pt x="220" y="31"/>
                </a:lnTo>
                <a:lnTo>
                  <a:pt x="293" y="31"/>
                </a:lnTo>
                <a:lnTo>
                  <a:pt x="352" y="6"/>
                </a:lnTo>
                <a:lnTo>
                  <a:pt x="359" y="11"/>
                </a:lnTo>
                <a:lnTo>
                  <a:pt x="367" y="17"/>
                </a:lnTo>
                <a:lnTo>
                  <a:pt x="371" y="21"/>
                </a:lnTo>
                <a:lnTo>
                  <a:pt x="376" y="23"/>
                </a:lnTo>
                <a:lnTo>
                  <a:pt x="381" y="24"/>
                </a:lnTo>
                <a:lnTo>
                  <a:pt x="385" y="25"/>
                </a:lnTo>
                <a:lnTo>
                  <a:pt x="396" y="22"/>
                </a:lnTo>
                <a:lnTo>
                  <a:pt x="413" y="18"/>
                </a:lnTo>
                <a:lnTo>
                  <a:pt x="413" y="28"/>
                </a:lnTo>
                <a:lnTo>
                  <a:pt x="413" y="37"/>
                </a:lnTo>
                <a:lnTo>
                  <a:pt x="413" y="39"/>
                </a:lnTo>
                <a:lnTo>
                  <a:pt x="414" y="41"/>
                </a:lnTo>
                <a:lnTo>
                  <a:pt x="415" y="43"/>
                </a:lnTo>
                <a:lnTo>
                  <a:pt x="417" y="45"/>
                </a:lnTo>
                <a:lnTo>
                  <a:pt x="423" y="49"/>
                </a:lnTo>
                <a:lnTo>
                  <a:pt x="429" y="54"/>
                </a:lnTo>
                <a:lnTo>
                  <a:pt x="435" y="59"/>
                </a:lnTo>
                <a:lnTo>
                  <a:pt x="440" y="64"/>
                </a:lnTo>
                <a:lnTo>
                  <a:pt x="443" y="68"/>
                </a:lnTo>
                <a:lnTo>
                  <a:pt x="444" y="71"/>
                </a:lnTo>
                <a:lnTo>
                  <a:pt x="445" y="76"/>
                </a:lnTo>
                <a:lnTo>
                  <a:pt x="446" y="80"/>
                </a:lnTo>
                <a:lnTo>
                  <a:pt x="445" y="87"/>
                </a:lnTo>
                <a:lnTo>
                  <a:pt x="443" y="92"/>
                </a:lnTo>
                <a:lnTo>
                  <a:pt x="438" y="96"/>
                </a:lnTo>
                <a:lnTo>
                  <a:pt x="434" y="100"/>
                </a:lnTo>
                <a:lnTo>
                  <a:pt x="423" y="106"/>
                </a:lnTo>
                <a:lnTo>
                  <a:pt x="413" y="111"/>
                </a:lnTo>
                <a:lnTo>
                  <a:pt x="407" y="115"/>
                </a:lnTo>
                <a:lnTo>
                  <a:pt x="402" y="118"/>
                </a:lnTo>
                <a:lnTo>
                  <a:pt x="397" y="120"/>
                </a:lnTo>
                <a:lnTo>
                  <a:pt x="392" y="121"/>
                </a:lnTo>
                <a:lnTo>
                  <a:pt x="380" y="123"/>
                </a:lnTo>
                <a:lnTo>
                  <a:pt x="366" y="123"/>
                </a:lnTo>
                <a:lnTo>
                  <a:pt x="344" y="129"/>
                </a:lnTo>
                <a:lnTo>
                  <a:pt x="322" y="137"/>
                </a:lnTo>
                <a:lnTo>
                  <a:pt x="300" y="146"/>
                </a:lnTo>
                <a:lnTo>
                  <a:pt x="279" y="156"/>
                </a:lnTo>
                <a:lnTo>
                  <a:pt x="257" y="164"/>
                </a:lnTo>
                <a:lnTo>
                  <a:pt x="234" y="171"/>
                </a:lnTo>
                <a:lnTo>
                  <a:pt x="223" y="174"/>
                </a:lnTo>
                <a:lnTo>
                  <a:pt x="211" y="176"/>
                </a:lnTo>
                <a:lnTo>
                  <a:pt x="199" y="178"/>
                </a:lnTo>
                <a:lnTo>
                  <a:pt x="187" y="178"/>
                </a:lnTo>
                <a:lnTo>
                  <a:pt x="181" y="177"/>
                </a:lnTo>
                <a:lnTo>
                  <a:pt x="177" y="174"/>
                </a:lnTo>
                <a:lnTo>
                  <a:pt x="175" y="171"/>
                </a:lnTo>
                <a:lnTo>
                  <a:pt x="173" y="166"/>
                </a:lnTo>
                <a:lnTo>
                  <a:pt x="172" y="164"/>
                </a:lnTo>
                <a:lnTo>
                  <a:pt x="172" y="163"/>
                </a:lnTo>
                <a:lnTo>
                  <a:pt x="171" y="162"/>
                </a:lnTo>
                <a:lnTo>
                  <a:pt x="170" y="161"/>
                </a:lnTo>
                <a:lnTo>
                  <a:pt x="166" y="161"/>
                </a:lnTo>
                <a:lnTo>
                  <a:pt x="161" y="161"/>
                </a:lnTo>
                <a:lnTo>
                  <a:pt x="156" y="161"/>
                </a:lnTo>
                <a:lnTo>
                  <a:pt x="150" y="162"/>
                </a:lnTo>
                <a:lnTo>
                  <a:pt x="145" y="162"/>
                </a:lnTo>
                <a:lnTo>
                  <a:pt x="139" y="160"/>
                </a:lnTo>
                <a:lnTo>
                  <a:pt x="125" y="156"/>
                </a:lnTo>
                <a:lnTo>
                  <a:pt x="112" y="152"/>
                </a:lnTo>
                <a:lnTo>
                  <a:pt x="100" y="147"/>
                </a:lnTo>
                <a:lnTo>
                  <a:pt x="91" y="143"/>
                </a:lnTo>
                <a:lnTo>
                  <a:pt x="87" y="140"/>
                </a:lnTo>
                <a:lnTo>
                  <a:pt x="85" y="137"/>
                </a:lnTo>
                <a:lnTo>
                  <a:pt x="82" y="134"/>
                </a:lnTo>
                <a:lnTo>
                  <a:pt x="81" y="129"/>
                </a:lnTo>
                <a:lnTo>
                  <a:pt x="81" y="125"/>
                </a:lnTo>
                <a:lnTo>
                  <a:pt x="81" y="121"/>
                </a:lnTo>
                <a:lnTo>
                  <a:pt x="83" y="116"/>
                </a:lnTo>
                <a:lnTo>
                  <a:pt x="87" y="111"/>
                </a:lnTo>
                <a:lnTo>
                  <a:pt x="63" y="108"/>
                </a:lnTo>
                <a:lnTo>
                  <a:pt x="38" y="104"/>
                </a:lnTo>
                <a:lnTo>
                  <a:pt x="27" y="103"/>
                </a:lnTo>
                <a:lnTo>
                  <a:pt x="18" y="103"/>
                </a:lnTo>
                <a:lnTo>
                  <a:pt x="13" y="104"/>
                </a:lnTo>
                <a:lnTo>
                  <a:pt x="9" y="105"/>
                </a:lnTo>
                <a:lnTo>
                  <a:pt x="4" y="108"/>
                </a:lnTo>
                <a:lnTo>
                  <a:pt x="0" y="111"/>
                </a:lnTo>
                <a:lnTo>
                  <a:pt x="0" y="80"/>
                </a:lnTo>
                <a:lnTo>
                  <a:pt x="30" y="82"/>
                </a:lnTo>
                <a:lnTo>
                  <a:pt x="51" y="85"/>
                </a:lnTo>
                <a:lnTo>
                  <a:pt x="60" y="86"/>
                </a:lnTo>
                <a:lnTo>
                  <a:pt x="68" y="86"/>
                </a:lnTo>
                <a:lnTo>
                  <a:pt x="77" y="84"/>
                </a:lnTo>
                <a:lnTo>
                  <a:pt x="87" y="80"/>
                </a:lnTo>
                <a:lnTo>
                  <a:pt x="64" y="76"/>
                </a:lnTo>
                <a:lnTo>
                  <a:pt x="44" y="71"/>
                </a:lnTo>
                <a:lnTo>
                  <a:pt x="23" y="68"/>
                </a:lnTo>
                <a:lnTo>
                  <a:pt x="0" y="67"/>
                </a:lnTo>
                <a:lnTo>
                  <a:pt x="9" y="62"/>
                </a:lnTo>
                <a:lnTo>
                  <a:pt x="16" y="55"/>
                </a:lnTo>
                <a:lnTo>
                  <a:pt x="22" y="49"/>
                </a:lnTo>
                <a:lnTo>
                  <a:pt x="27" y="43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2" name="Freeform 242">
            <a:extLst>
              <a:ext uri="{FF2B5EF4-FFF2-40B4-BE49-F238E27FC236}">
                <a16:creationId xmlns:a16="http://schemas.microsoft.com/office/drawing/2014/main" id="{12B42994-68A7-4444-A3D6-A446F9EB4933}"/>
              </a:ext>
            </a:extLst>
          </p:cNvPr>
          <p:cNvSpPr>
            <a:spLocks/>
          </p:cNvSpPr>
          <p:nvPr>
            <p:custDataLst>
              <p:tags r:id="rId150"/>
            </p:custDataLst>
          </p:nvPr>
        </p:nvSpPr>
        <p:spPr bwMode="auto">
          <a:xfrm>
            <a:off x="4867974" y="1616631"/>
            <a:ext cx="15875" cy="57150"/>
          </a:xfrm>
          <a:custGeom>
            <a:avLst/>
            <a:gdLst>
              <a:gd name="T0" fmla="*/ 0 w 28"/>
              <a:gd name="T1" fmla="*/ 2147483646 h 73"/>
              <a:gd name="T2" fmla="*/ 2147483646 w 28"/>
              <a:gd name="T3" fmla="*/ 2147483646 h 73"/>
              <a:gd name="T4" fmla="*/ 2147483646 w 28"/>
              <a:gd name="T5" fmla="*/ 2147483646 h 73"/>
              <a:gd name="T6" fmla="*/ 2147483646 w 28"/>
              <a:gd name="T7" fmla="*/ 2147483646 h 73"/>
              <a:gd name="T8" fmla="*/ 2147483646 w 28"/>
              <a:gd name="T9" fmla="*/ 2147483646 h 73"/>
              <a:gd name="T10" fmla="*/ 2147483646 w 28"/>
              <a:gd name="T11" fmla="*/ 2147483646 h 73"/>
              <a:gd name="T12" fmla="*/ 0 w 28"/>
              <a:gd name="T13" fmla="*/ 0 h 73"/>
              <a:gd name="T14" fmla="*/ 2147483646 w 28"/>
              <a:gd name="T15" fmla="*/ 0 h 73"/>
              <a:gd name="T16" fmla="*/ 2147483646 w 28"/>
              <a:gd name="T17" fmla="*/ 2147483646 h 73"/>
              <a:gd name="T18" fmla="*/ 2147483646 w 28"/>
              <a:gd name="T19" fmla="*/ 2147483646 h 73"/>
              <a:gd name="T20" fmla="*/ 2147483646 w 28"/>
              <a:gd name="T21" fmla="*/ 2147483646 h 73"/>
              <a:gd name="T22" fmla="*/ 2147483646 w 28"/>
              <a:gd name="T23" fmla="*/ 2147483646 h 73"/>
              <a:gd name="T24" fmla="*/ 0 w 28"/>
              <a:gd name="T25" fmla="*/ 2147483646 h 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8"/>
              <a:gd name="T40" fmla="*/ 0 h 73"/>
              <a:gd name="T41" fmla="*/ 28 w 28"/>
              <a:gd name="T42" fmla="*/ 73 h 7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8" h="73">
                <a:moveTo>
                  <a:pt x="0" y="73"/>
                </a:moveTo>
                <a:lnTo>
                  <a:pt x="2" y="47"/>
                </a:lnTo>
                <a:lnTo>
                  <a:pt x="6" y="28"/>
                </a:lnTo>
                <a:lnTo>
                  <a:pt x="7" y="20"/>
                </a:lnTo>
                <a:lnTo>
                  <a:pt x="6" y="13"/>
                </a:lnTo>
                <a:lnTo>
                  <a:pt x="4" y="7"/>
                </a:lnTo>
                <a:lnTo>
                  <a:pt x="0" y="0"/>
                </a:lnTo>
                <a:lnTo>
                  <a:pt x="28" y="0"/>
                </a:lnTo>
                <a:lnTo>
                  <a:pt x="22" y="16"/>
                </a:lnTo>
                <a:lnTo>
                  <a:pt x="17" y="30"/>
                </a:lnTo>
                <a:lnTo>
                  <a:pt x="12" y="43"/>
                </a:lnTo>
                <a:lnTo>
                  <a:pt x="7" y="55"/>
                </a:lnTo>
                <a:lnTo>
                  <a:pt x="0" y="7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" name="Freeform 243">
            <a:extLst>
              <a:ext uri="{FF2B5EF4-FFF2-40B4-BE49-F238E27FC236}">
                <a16:creationId xmlns:a16="http://schemas.microsoft.com/office/drawing/2014/main" id="{FAD4DA19-236C-4CBC-9A6B-D8D8AB06D40F}"/>
              </a:ext>
            </a:extLst>
          </p:cNvPr>
          <p:cNvSpPr>
            <a:spLocks/>
          </p:cNvSpPr>
          <p:nvPr>
            <p:custDataLst>
              <p:tags r:id="rId151"/>
            </p:custDataLst>
          </p:nvPr>
        </p:nvSpPr>
        <p:spPr bwMode="auto">
          <a:xfrm>
            <a:off x="4744150" y="1281668"/>
            <a:ext cx="257175" cy="393700"/>
          </a:xfrm>
          <a:custGeom>
            <a:avLst/>
            <a:gdLst>
              <a:gd name="T0" fmla="*/ 2147483646 w 531"/>
              <a:gd name="T1" fmla="*/ 2147483646 h 757"/>
              <a:gd name="T2" fmla="*/ 2147483646 w 531"/>
              <a:gd name="T3" fmla="*/ 2147483646 h 757"/>
              <a:gd name="T4" fmla="*/ 2147483646 w 531"/>
              <a:gd name="T5" fmla="*/ 2147483646 h 757"/>
              <a:gd name="T6" fmla="*/ 2147483646 w 531"/>
              <a:gd name="T7" fmla="*/ 2147483646 h 757"/>
              <a:gd name="T8" fmla="*/ 2147483646 w 531"/>
              <a:gd name="T9" fmla="*/ 2147483646 h 757"/>
              <a:gd name="T10" fmla="*/ 2147483646 w 531"/>
              <a:gd name="T11" fmla="*/ 2147483646 h 757"/>
              <a:gd name="T12" fmla="*/ 2147483646 w 531"/>
              <a:gd name="T13" fmla="*/ 2147483646 h 757"/>
              <a:gd name="T14" fmla="*/ 2147483646 w 531"/>
              <a:gd name="T15" fmla="*/ 2147483646 h 757"/>
              <a:gd name="T16" fmla="*/ 2147483646 w 531"/>
              <a:gd name="T17" fmla="*/ 2147483646 h 757"/>
              <a:gd name="T18" fmla="*/ 2147483646 w 531"/>
              <a:gd name="T19" fmla="*/ 2147483646 h 757"/>
              <a:gd name="T20" fmla="*/ 2147483646 w 531"/>
              <a:gd name="T21" fmla="*/ 2147483646 h 757"/>
              <a:gd name="T22" fmla="*/ 2147483646 w 531"/>
              <a:gd name="T23" fmla="*/ 2147483646 h 757"/>
              <a:gd name="T24" fmla="*/ 2147483646 w 531"/>
              <a:gd name="T25" fmla="*/ 2147483646 h 757"/>
              <a:gd name="T26" fmla="*/ 2147483646 w 531"/>
              <a:gd name="T27" fmla="*/ 2147483646 h 757"/>
              <a:gd name="T28" fmla="*/ 2147483646 w 531"/>
              <a:gd name="T29" fmla="*/ 2147483646 h 757"/>
              <a:gd name="T30" fmla="*/ 2147483646 w 531"/>
              <a:gd name="T31" fmla="*/ 2147483646 h 757"/>
              <a:gd name="T32" fmla="*/ 2147483646 w 531"/>
              <a:gd name="T33" fmla="*/ 2147483646 h 757"/>
              <a:gd name="T34" fmla="*/ 2147483646 w 531"/>
              <a:gd name="T35" fmla="*/ 2147483646 h 757"/>
              <a:gd name="T36" fmla="*/ 2147483646 w 531"/>
              <a:gd name="T37" fmla="*/ 2147483646 h 757"/>
              <a:gd name="T38" fmla="*/ 2147483646 w 531"/>
              <a:gd name="T39" fmla="*/ 2147483646 h 757"/>
              <a:gd name="T40" fmla="*/ 2147483646 w 531"/>
              <a:gd name="T41" fmla="*/ 2147483646 h 757"/>
              <a:gd name="T42" fmla="*/ 2147483646 w 531"/>
              <a:gd name="T43" fmla="*/ 2147483646 h 757"/>
              <a:gd name="T44" fmla="*/ 2147483646 w 531"/>
              <a:gd name="T45" fmla="*/ 2147483646 h 757"/>
              <a:gd name="T46" fmla="*/ 2147483646 w 531"/>
              <a:gd name="T47" fmla="*/ 2147483646 h 757"/>
              <a:gd name="T48" fmla="*/ 2147483646 w 531"/>
              <a:gd name="T49" fmla="*/ 2147483646 h 757"/>
              <a:gd name="T50" fmla="*/ 2147483646 w 531"/>
              <a:gd name="T51" fmla="*/ 2147483646 h 757"/>
              <a:gd name="T52" fmla="*/ 2147483646 w 531"/>
              <a:gd name="T53" fmla="*/ 2147483646 h 757"/>
              <a:gd name="T54" fmla="*/ 2147483646 w 531"/>
              <a:gd name="T55" fmla="*/ 2147483646 h 757"/>
              <a:gd name="T56" fmla="*/ 2147483646 w 531"/>
              <a:gd name="T57" fmla="*/ 2147483646 h 757"/>
              <a:gd name="T58" fmla="*/ 2147483646 w 531"/>
              <a:gd name="T59" fmla="*/ 2147483646 h 757"/>
              <a:gd name="T60" fmla="*/ 2147483646 w 531"/>
              <a:gd name="T61" fmla="*/ 2147483646 h 757"/>
              <a:gd name="T62" fmla="*/ 2147483646 w 531"/>
              <a:gd name="T63" fmla="*/ 2147483646 h 757"/>
              <a:gd name="T64" fmla="*/ 2147483646 w 531"/>
              <a:gd name="T65" fmla="*/ 2147483646 h 757"/>
              <a:gd name="T66" fmla="*/ 2147483646 w 531"/>
              <a:gd name="T67" fmla="*/ 2147483646 h 757"/>
              <a:gd name="T68" fmla="*/ 2147483646 w 531"/>
              <a:gd name="T69" fmla="*/ 2147483646 h 757"/>
              <a:gd name="T70" fmla="*/ 2147483646 w 531"/>
              <a:gd name="T71" fmla="*/ 2147483646 h 757"/>
              <a:gd name="T72" fmla="*/ 2147483646 w 531"/>
              <a:gd name="T73" fmla="*/ 2147483646 h 757"/>
              <a:gd name="T74" fmla="*/ 2147483646 w 531"/>
              <a:gd name="T75" fmla="*/ 2147483646 h 757"/>
              <a:gd name="T76" fmla="*/ 2147483646 w 531"/>
              <a:gd name="T77" fmla="*/ 2147483646 h 757"/>
              <a:gd name="T78" fmla="*/ 2147483646 w 531"/>
              <a:gd name="T79" fmla="*/ 2147483646 h 757"/>
              <a:gd name="T80" fmla="*/ 2147483646 w 531"/>
              <a:gd name="T81" fmla="*/ 2147483646 h 757"/>
              <a:gd name="T82" fmla="*/ 2147483646 w 531"/>
              <a:gd name="T83" fmla="*/ 2147483646 h 757"/>
              <a:gd name="T84" fmla="*/ 2147483646 w 531"/>
              <a:gd name="T85" fmla="*/ 2147483646 h 757"/>
              <a:gd name="T86" fmla="*/ 2147483646 w 531"/>
              <a:gd name="T87" fmla="*/ 2147483646 h 757"/>
              <a:gd name="T88" fmla="*/ 2147483646 w 531"/>
              <a:gd name="T89" fmla="*/ 2147483646 h 757"/>
              <a:gd name="T90" fmla="*/ 2147483646 w 531"/>
              <a:gd name="T91" fmla="*/ 2147483646 h 757"/>
              <a:gd name="T92" fmla="*/ 2147483646 w 531"/>
              <a:gd name="T93" fmla="*/ 2147483646 h 757"/>
              <a:gd name="T94" fmla="*/ 2147483646 w 531"/>
              <a:gd name="T95" fmla="*/ 2147483646 h 757"/>
              <a:gd name="T96" fmla="*/ 2147483646 w 531"/>
              <a:gd name="T97" fmla="*/ 2147483646 h 75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31"/>
              <a:gd name="T148" fmla="*/ 0 h 757"/>
              <a:gd name="T149" fmla="*/ 531 w 531"/>
              <a:gd name="T150" fmla="*/ 757 h 75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31" h="757">
                <a:moveTo>
                  <a:pt x="531" y="190"/>
                </a:moveTo>
                <a:lnTo>
                  <a:pt x="432" y="190"/>
                </a:lnTo>
                <a:lnTo>
                  <a:pt x="428" y="194"/>
                </a:lnTo>
                <a:lnTo>
                  <a:pt x="419" y="203"/>
                </a:lnTo>
                <a:lnTo>
                  <a:pt x="413" y="208"/>
                </a:lnTo>
                <a:lnTo>
                  <a:pt x="409" y="213"/>
                </a:lnTo>
                <a:lnTo>
                  <a:pt x="407" y="218"/>
                </a:lnTo>
                <a:lnTo>
                  <a:pt x="406" y="221"/>
                </a:lnTo>
                <a:lnTo>
                  <a:pt x="404" y="226"/>
                </a:lnTo>
                <a:lnTo>
                  <a:pt x="403" y="230"/>
                </a:lnTo>
                <a:lnTo>
                  <a:pt x="403" y="233"/>
                </a:lnTo>
                <a:lnTo>
                  <a:pt x="404" y="237"/>
                </a:lnTo>
                <a:lnTo>
                  <a:pt x="407" y="244"/>
                </a:lnTo>
                <a:lnTo>
                  <a:pt x="412" y="252"/>
                </a:lnTo>
                <a:lnTo>
                  <a:pt x="397" y="264"/>
                </a:lnTo>
                <a:lnTo>
                  <a:pt x="382" y="275"/>
                </a:lnTo>
                <a:lnTo>
                  <a:pt x="367" y="284"/>
                </a:lnTo>
                <a:lnTo>
                  <a:pt x="353" y="291"/>
                </a:lnTo>
                <a:lnTo>
                  <a:pt x="339" y="299"/>
                </a:lnTo>
                <a:lnTo>
                  <a:pt x="325" y="306"/>
                </a:lnTo>
                <a:lnTo>
                  <a:pt x="311" y="315"/>
                </a:lnTo>
                <a:lnTo>
                  <a:pt x="299" y="325"/>
                </a:lnTo>
                <a:lnTo>
                  <a:pt x="277" y="338"/>
                </a:lnTo>
                <a:lnTo>
                  <a:pt x="252" y="354"/>
                </a:lnTo>
                <a:lnTo>
                  <a:pt x="248" y="358"/>
                </a:lnTo>
                <a:lnTo>
                  <a:pt x="242" y="361"/>
                </a:lnTo>
                <a:lnTo>
                  <a:pt x="239" y="365"/>
                </a:lnTo>
                <a:lnTo>
                  <a:pt x="237" y="369"/>
                </a:lnTo>
                <a:lnTo>
                  <a:pt x="237" y="372"/>
                </a:lnTo>
                <a:lnTo>
                  <a:pt x="238" y="375"/>
                </a:lnTo>
                <a:lnTo>
                  <a:pt x="241" y="378"/>
                </a:lnTo>
                <a:lnTo>
                  <a:pt x="245" y="381"/>
                </a:lnTo>
                <a:lnTo>
                  <a:pt x="245" y="391"/>
                </a:lnTo>
                <a:lnTo>
                  <a:pt x="245" y="400"/>
                </a:lnTo>
                <a:lnTo>
                  <a:pt x="243" y="413"/>
                </a:lnTo>
                <a:lnTo>
                  <a:pt x="240" y="424"/>
                </a:lnTo>
                <a:lnTo>
                  <a:pt x="238" y="430"/>
                </a:lnTo>
                <a:lnTo>
                  <a:pt x="238" y="436"/>
                </a:lnTo>
                <a:lnTo>
                  <a:pt x="238" y="443"/>
                </a:lnTo>
                <a:lnTo>
                  <a:pt x="239" y="449"/>
                </a:lnTo>
                <a:lnTo>
                  <a:pt x="243" y="456"/>
                </a:lnTo>
                <a:lnTo>
                  <a:pt x="249" y="461"/>
                </a:lnTo>
                <a:lnTo>
                  <a:pt x="255" y="465"/>
                </a:lnTo>
                <a:lnTo>
                  <a:pt x="262" y="468"/>
                </a:lnTo>
                <a:lnTo>
                  <a:pt x="277" y="473"/>
                </a:lnTo>
                <a:lnTo>
                  <a:pt x="293" y="477"/>
                </a:lnTo>
                <a:lnTo>
                  <a:pt x="308" y="480"/>
                </a:lnTo>
                <a:lnTo>
                  <a:pt x="320" y="485"/>
                </a:lnTo>
                <a:lnTo>
                  <a:pt x="326" y="488"/>
                </a:lnTo>
                <a:lnTo>
                  <a:pt x="329" y="492"/>
                </a:lnTo>
                <a:lnTo>
                  <a:pt x="331" y="499"/>
                </a:lnTo>
                <a:lnTo>
                  <a:pt x="332" y="505"/>
                </a:lnTo>
                <a:lnTo>
                  <a:pt x="332" y="517"/>
                </a:lnTo>
                <a:lnTo>
                  <a:pt x="332" y="529"/>
                </a:lnTo>
                <a:lnTo>
                  <a:pt x="321" y="530"/>
                </a:lnTo>
                <a:lnTo>
                  <a:pt x="310" y="531"/>
                </a:lnTo>
                <a:lnTo>
                  <a:pt x="299" y="534"/>
                </a:lnTo>
                <a:lnTo>
                  <a:pt x="289" y="537"/>
                </a:lnTo>
                <a:lnTo>
                  <a:pt x="280" y="542"/>
                </a:lnTo>
                <a:lnTo>
                  <a:pt x="272" y="547"/>
                </a:lnTo>
                <a:lnTo>
                  <a:pt x="270" y="551"/>
                </a:lnTo>
                <a:lnTo>
                  <a:pt x="267" y="554"/>
                </a:lnTo>
                <a:lnTo>
                  <a:pt x="266" y="557"/>
                </a:lnTo>
                <a:lnTo>
                  <a:pt x="265" y="560"/>
                </a:lnTo>
                <a:lnTo>
                  <a:pt x="264" y="576"/>
                </a:lnTo>
                <a:lnTo>
                  <a:pt x="262" y="593"/>
                </a:lnTo>
                <a:lnTo>
                  <a:pt x="258" y="612"/>
                </a:lnTo>
                <a:lnTo>
                  <a:pt x="252" y="631"/>
                </a:lnTo>
                <a:lnTo>
                  <a:pt x="248" y="651"/>
                </a:lnTo>
                <a:lnTo>
                  <a:pt x="243" y="673"/>
                </a:lnTo>
                <a:lnTo>
                  <a:pt x="240" y="695"/>
                </a:lnTo>
                <a:lnTo>
                  <a:pt x="239" y="721"/>
                </a:lnTo>
                <a:lnTo>
                  <a:pt x="224" y="721"/>
                </a:lnTo>
                <a:lnTo>
                  <a:pt x="206" y="722"/>
                </a:lnTo>
                <a:lnTo>
                  <a:pt x="189" y="724"/>
                </a:lnTo>
                <a:lnTo>
                  <a:pt x="173" y="727"/>
                </a:lnTo>
                <a:lnTo>
                  <a:pt x="166" y="730"/>
                </a:lnTo>
                <a:lnTo>
                  <a:pt x="161" y="732"/>
                </a:lnTo>
                <a:lnTo>
                  <a:pt x="155" y="735"/>
                </a:lnTo>
                <a:lnTo>
                  <a:pt x="152" y="738"/>
                </a:lnTo>
                <a:lnTo>
                  <a:pt x="150" y="742"/>
                </a:lnTo>
                <a:lnTo>
                  <a:pt x="149" y="747"/>
                </a:lnTo>
                <a:lnTo>
                  <a:pt x="150" y="751"/>
                </a:lnTo>
                <a:lnTo>
                  <a:pt x="153" y="757"/>
                </a:lnTo>
                <a:lnTo>
                  <a:pt x="142" y="757"/>
                </a:lnTo>
                <a:lnTo>
                  <a:pt x="127" y="757"/>
                </a:lnTo>
                <a:lnTo>
                  <a:pt x="113" y="757"/>
                </a:lnTo>
                <a:lnTo>
                  <a:pt x="106" y="757"/>
                </a:lnTo>
                <a:lnTo>
                  <a:pt x="104" y="757"/>
                </a:lnTo>
                <a:lnTo>
                  <a:pt x="101" y="756"/>
                </a:lnTo>
                <a:lnTo>
                  <a:pt x="98" y="754"/>
                </a:lnTo>
                <a:lnTo>
                  <a:pt x="95" y="752"/>
                </a:lnTo>
                <a:lnTo>
                  <a:pt x="90" y="746"/>
                </a:lnTo>
                <a:lnTo>
                  <a:pt x="84" y="738"/>
                </a:lnTo>
                <a:lnTo>
                  <a:pt x="77" y="729"/>
                </a:lnTo>
                <a:lnTo>
                  <a:pt x="71" y="718"/>
                </a:lnTo>
                <a:lnTo>
                  <a:pt x="65" y="706"/>
                </a:lnTo>
                <a:lnTo>
                  <a:pt x="60" y="693"/>
                </a:lnTo>
                <a:lnTo>
                  <a:pt x="49" y="667"/>
                </a:lnTo>
                <a:lnTo>
                  <a:pt x="41" y="640"/>
                </a:lnTo>
                <a:lnTo>
                  <a:pt x="38" y="628"/>
                </a:lnTo>
                <a:lnTo>
                  <a:pt x="35" y="616"/>
                </a:lnTo>
                <a:lnTo>
                  <a:pt x="34" y="606"/>
                </a:lnTo>
                <a:lnTo>
                  <a:pt x="34" y="597"/>
                </a:lnTo>
                <a:lnTo>
                  <a:pt x="27" y="596"/>
                </a:lnTo>
                <a:lnTo>
                  <a:pt x="22" y="594"/>
                </a:lnTo>
                <a:lnTo>
                  <a:pt x="17" y="590"/>
                </a:lnTo>
                <a:lnTo>
                  <a:pt x="14" y="586"/>
                </a:lnTo>
                <a:lnTo>
                  <a:pt x="8" y="576"/>
                </a:lnTo>
                <a:lnTo>
                  <a:pt x="0" y="566"/>
                </a:lnTo>
                <a:lnTo>
                  <a:pt x="9" y="563"/>
                </a:lnTo>
                <a:lnTo>
                  <a:pt x="19" y="561"/>
                </a:lnTo>
                <a:lnTo>
                  <a:pt x="27" y="560"/>
                </a:lnTo>
                <a:lnTo>
                  <a:pt x="34" y="560"/>
                </a:lnTo>
                <a:lnTo>
                  <a:pt x="34" y="548"/>
                </a:lnTo>
                <a:lnTo>
                  <a:pt x="36" y="538"/>
                </a:lnTo>
                <a:lnTo>
                  <a:pt x="38" y="528"/>
                </a:lnTo>
                <a:lnTo>
                  <a:pt x="42" y="519"/>
                </a:lnTo>
                <a:lnTo>
                  <a:pt x="47" y="511"/>
                </a:lnTo>
                <a:lnTo>
                  <a:pt x="53" y="504"/>
                </a:lnTo>
                <a:lnTo>
                  <a:pt x="59" y="498"/>
                </a:lnTo>
                <a:lnTo>
                  <a:pt x="67" y="492"/>
                </a:lnTo>
                <a:lnTo>
                  <a:pt x="62" y="480"/>
                </a:lnTo>
                <a:lnTo>
                  <a:pt x="61" y="471"/>
                </a:lnTo>
                <a:lnTo>
                  <a:pt x="61" y="464"/>
                </a:lnTo>
                <a:lnTo>
                  <a:pt x="61" y="457"/>
                </a:lnTo>
                <a:lnTo>
                  <a:pt x="63" y="450"/>
                </a:lnTo>
                <a:lnTo>
                  <a:pt x="64" y="441"/>
                </a:lnTo>
                <a:lnTo>
                  <a:pt x="65" y="428"/>
                </a:lnTo>
                <a:lnTo>
                  <a:pt x="67" y="412"/>
                </a:lnTo>
                <a:lnTo>
                  <a:pt x="62" y="410"/>
                </a:lnTo>
                <a:lnTo>
                  <a:pt x="58" y="408"/>
                </a:lnTo>
                <a:lnTo>
                  <a:pt x="54" y="404"/>
                </a:lnTo>
                <a:lnTo>
                  <a:pt x="51" y="400"/>
                </a:lnTo>
                <a:lnTo>
                  <a:pt x="47" y="390"/>
                </a:lnTo>
                <a:lnTo>
                  <a:pt x="43" y="377"/>
                </a:lnTo>
                <a:lnTo>
                  <a:pt x="40" y="354"/>
                </a:lnTo>
                <a:lnTo>
                  <a:pt x="40" y="338"/>
                </a:lnTo>
                <a:lnTo>
                  <a:pt x="60" y="277"/>
                </a:lnTo>
                <a:lnTo>
                  <a:pt x="74" y="276"/>
                </a:lnTo>
                <a:lnTo>
                  <a:pt x="88" y="275"/>
                </a:lnTo>
                <a:lnTo>
                  <a:pt x="94" y="274"/>
                </a:lnTo>
                <a:lnTo>
                  <a:pt x="99" y="274"/>
                </a:lnTo>
                <a:lnTo>
                  <a:pt x="103" y="275"/>
                </a:lnTo>
                <a:lnTo>
                  <a:pt x="106" y="277"/>
                </a:lnTo>
                <a:lnTo>
                  <a:pt x="107" y="261"/>
                </a:lnTo>
                <a:lnTo>
                  <a:pt x="109" y="247"/>
                </a:lnTo>
                <a:lnTo>
                  <a:pt x="113" y="234"/>
                </a:lnTo>
                <a:lnTo>
                  <a:pt x="118" y="222"/>
                </a:lnTo>
                <a:lnTo>
                  <a:pt x="124" y="211"/>
                </a:lnTo>
                <a:lnTo>
                  <a:pt x="130" y="201"/>
                </a:lnTo>
                <a:lnTo>
                  <a:pt x="137" y="192"/>
                </a:lnTo>
                <a:lnTo>
                  <a:pt x="144" y="183"/>
                </a:lnTo>
                <a:lnTo>
                  <a:pt x="160" y="168"/>
                </a:lnTo>
                <a:lnTo>
                  <a:pt x="173" y="152"/>
                </a:lnTo>
                <a:lnTo>
                  <a:pt x="180" y="145"/>
                </a:lnTo>
                <a:lnTo>
                  <a:pt x="185" y="138"/>
                </a:lnTo>
                <a:lnTo>
                  <a:pt x="189" y="130"/>
                </a:lnTo>
                <a:lnTo>
                  <a:pt x="193" y="123"/>
                </a:lnTo>
                <a:lnTo>
                  <a:pt x="198" y="111"/>
                </a:lnTo>
                <a:lnTo>
                  <a:pt x="205" y="97"/>
                </a:lnTo>
                <a:lnTo>
                  <a:pt x="213" y="83"/>
                </a:lnTo>
                <a:lnTo>
                  <a:pt x="220" y="71"/>
                </a:lnTo>
                <a:lnTo>
                  <a:pt x="228" y="60"/>
                </a:lnTo>
                <a:lnTo>
                  <a:pt x="237" y="51"/>
                </a:lnTo>
                <a:lnTo>
                  <a:pt x="241" y="47"/>
                </a:lnTo>
                <a:lnTo>
                  <a:pt x="244" y="44"/>
                </a:lnTo>
                <a:lnTo>
                  <a:pt x="249" y="43"/>
                </a:lnTo>
                <a:lnTo>
                  <a:pt x="252" y="42"/>
                </a:lnTo>
                <a:lnTo>
                  <a:pt x="272" y="36"/>
                </a:lnTo>
                <a:lnTo>
                  <a:pt x="291" y="32"/>
                </a:lnTo>
                <a:lnTo>
                  <a:pt x="309" y="29"/>
                </a:lnTo>
                <a:lnTo>
                  <a:pt x="327" y="25"/>
                </a:lnTo>
                <a:lnTo>
                  <a:pt x="344" y="22"/>
                </a:lnTo>
                <a:lnTo>
                  <a:pt x="361" y="16"/>
                </a:lnTo>
                <a:lnTo>
                  <a:pt x="368" y="13"/>
                </a:lnTo>
                <a:lnTo>
                  <a:pt x="376" y="9"/>
                </a:lnTo>
                <a:lnTo>
                  <a:pt x="384" y="5"/>
                </a:lnTo>
                <a:lnTo>
                  <a:pt x="392" y="0"/>
                </a:lnTo>
                <a:lnTo>
                  <a:pt x="401" y="5"/>
                </a:lnTo>
                <a:lnTo>
                  <a:pt x="409" y="11"/>
                </a:lnTo>
                <a:lnTo>
                  <a:pt x="416" y="18"/>
                </a:lnTo>
                <a:lnTo>
                  <a:pt x="423" y="25"/>
                </a:lnTo>
                <a:lnTo>
                  <a:pt x="431" y="32"/>
                </a:lnTo>
                <a:lnTo>
                  <a:pt x="441" y="37"/>
                </a:lnTo>
                <a:lnTo>
                  <a:pt x="445" y="39"/>
                </a:lnTo>
                <a:lnTo>
                  <a:pt x="452" y="41"/>
                </a:lnTo>
                <a:lnTo>
                  <a:pt x="457" y="42"/>
                </a:lnTo>
                <a:lnTo>
                  <a:pt x="465" y="42"/>
                </a:lnTo>
                <a:lnTo>
                  <a:pt x="487" y="72"/>
                </a:lnTo>
                <a:lnTo>
                  <a:pt x="508" y="102"/>
                </a:lnTo>
                <a:lnTo>
                  <a:pt x="513" y="111"/>
                </a:lnTo>
                <a:lnTo>
                  <a:pt x="518" y="120"/>
                </a:lnTo>
                <a:lnTo>
                  <a:pt x="521" y="129"/>
                </a:lnTo>
                <a:lnTo>
                  <a:pt x="524" y="139"/>
                </a:lnTo>
                <a:lnTo>
                  <a:pt x="528" y="150"/>
                </a:lnTo>
                <a:lnTo>
                  <a:pt x="530" y="163"/>
                </a:lnTo>
                <a:lnTo>
                  <a:pt x="531" y="176"/>
                </a:lnTo>
                <a:lnTo>
                  <a:pt x="531" y="19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4" name="Freeform 244">
            <a:extLst>
              <a:ext uri="{FF2B5EF4-FFF2-40B4-BE49-F238E27FC236}">
                <a16:creationId xmlns:a16="http://schemas.microsoft.com/office/drawing/2014/main" id="{6E195720-8482-44DB-8F7A-65F995E087BC}"/>
              </a:ext>
            </a:extLst>
          </p:cNvPr>
          <p:cNvSpPr>
            <a:spLocks/>
          </p:cNvSpPr>
          <p:nvPr>
            <p:custDataLst>
              <p:tags r:id="rId152"/>
            </p:custDataLst>
          </p:nvPr>
        </p:nvSpPr>
        <p:spPr bwMode="auto">
          <a:xfrm>
            <a:off x="4896550" y="1594406"/>
            <a:ext cx="28575" cy="57150"/>
          </a:xfrm>
          <a:custGeom>
            <a:avLst/>
            <a:gdLst>
              <a:gd name="T0" fmla="*/ 0 w 60"/>
              <a:gd name="T1" fmla="*/ 2147483646 h 51"/>
              <a:gd name="T2" fmla="*/ 2147483646 w 60"/>
              <a:gd name="T3" fmla="*/ 2147483646 h 51"/>
              <a:gd name="T4" fmla="*/ 2147483646 w 60"/>
              <a:gd name="T5" fmla="*/ 2147483646 h 51"/>
              <a:gd name="T6" fmla="*/ 2147483646 w 60"/>
              <a:gd name="T7" fmla="*/ 2147483646 h 51"/>
              <a:gd name="T8" fmla="*/ 2147483646 w 60"/>
              <a:gd name="T9" fmla="*/ 2147483646 h 51"/>
              <a:gd name="T10" fmla="*/ 2147483646 w 60"/>
              <a:gd name="T11" fmla="*/ 2147483646 h 51"/>
              <a:gd name="T12" fmla="*/ 2147483646 w 60"/>
              <a:gd name="T13" fmla="*/ 0 h 51"/>
              <a:gd name="T14" fmla="*/ 2147483646 w 60"/>
              <a:gd name="T15" fmla="*/ 2147483646 h 51"/>
              <a:gd name="T16" fmla="*/ 2147483646 w 60"/>
              <a:gd name="T17" fmla="*/ 2147483646 h 51"/>
              <a:gd name="T18" fmla="*/ 2147483646 w 60"/>
              <a:gd name="T19" fmla="*/ 2147483646 h 51"/>
              <a:gd name="T20" fmla="*/ 2147483646 w 60"/>
              <a:gd name="T21" fmla="*/ 2147483646 h 51"/>
              <a:gd name="T22" fmla="*/ 2147483646 w 60"/>
              <a:gd name="T23" fmla="*/ 2147483646 h 51"/>
              <a:gd name="T24" fmla="*/ 2147483646 w 60"/>
              <a:gd name="T25" fmla="*/ 2147483646 h 51"/>
              <a:gd name="T26" fmla="*/ 2147483646 w 60"/>
              <a:gd name="T27" fmla="*/ 2147483646 h 51"/>
              <a:gd name="T28" fmla="*/ 2147483646 w 60"/>
              <a:gd name="T29" fmla="*/ 2147483646 h 51"/>
              <a:gd name="T30" fmla="*/ 2147483646 w 60"/>
              <a:gd name="T31" fmla="*/ 2147483646 h 51"/>
              <a:gd name="T32" fmla="*/ 2147483646 w 60"/>
              <a:gd name="T33" fmla="*/ 2147483646 h 51"/>
              <a:gd name="T34" fmla="*/ 2147483646 w 60"/>
              <a:gd name="T35" fmla="*/ 2147483646 h 51"/>
              <a:gd name="T36" fmla="*/ 2147483646 w 60"/>
              <a:gd name="T37" fmla="*/ 2147483646 h 51"/>
              <a:gd name="T38" fmla="*/ 2147483646 w 60"/>
              <a:gd name="T39" fmla="*/ 2147483646 h 51"/>
              <a:gd name="T40" fmla="*/ 2147483646 w 60"/>
              <a:gd name="T41" fmla="*/ 2147483646 h 51"/>
              <a:gd name="T42" fmla="*/ 2147483646 w 60"/>
              <a:gd name="T43" fmla="*/ 2147483646 h 51"/>
              <a:gd name="T44" fmla="*/ 0 w 60"/>
              <a:gd name="T45" fmla="*/ 2147483646 h 5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0"/>
              <a:gd name="T70" fmla="*/ 0 h 51"/>
              <a:gd name="T71" fmla="*/ 60 w 60"/>
              <a:gd name="T72" fmla="*/ 51 h 5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0" h="51">
                <a:moveTo>
                  <a:pt x="0" y="37"/>
                </a:moveTo>
                <a:lnTo>
                  <a:pt x="6" y="30"/>
                </a:lnTo>
                <a:lnTo>
                  <a:pt x="15" y="19"/>
                </a:lnTo>
                <a:lnTo>
                  <a:pt x="20" y="13"/>
                </a:lnTo>
                <a:lnTo>
                  <a:pt x="27" y="8"/>
                </a:lnTo>
                <a:lnTo>
                  <a:pt x="33" y="4"/>
                </a:lnTo>
                <a:lnTo>
                  <a:pt x="40" y="0"/>
                </a:lnTo>
                <a:lnTo>
                  <a:pt x="50" y="7"/>
                </a:lnTo>
                <a:lnTo>
                  <a:pt x="60" y="13"/>
                </a:lnTo>
                <a:lnTo>
                  <a:pt x="59" y="20"/>
                </a:lnTo>
                <a:lnTo>
                  <a:pt x="56" y="29"/>
                </a:lnTo>
                <a:lnTo>
                  <a:pt x="54" y="34"/>
                </a:lnTo>
                <a:lnTo>
                  <a:pt x="52" y="38"/>
                </a:lnTo>
                <a:lnTo>
                  <a:pt x="49" y="42"/>
                </a:lnTo>
                <a:lnTo>
                  <a:pt x="45" y="45"/>
                </a:lnTo>
                <a:lnTo>
                  <a:pt x="41" y="48"/>
                </a:lnTo>
                <a:lnTo>
                  <a:pt x="37" y="50"/>
                </a:lnTo>
                <a:lnTo>
                  <a:pt x="31" y="51"/>
                </a:lnTo>
                <a:lnTo>
                  <a:pt x="27" y="51"/>
                </a:lnTo>
                <a:lnTo>
                  <a:pt x="20" y="50"/>
                </a:lnTo>
                <a:lnTo>
                  <a:pt x="15" y="47"/>
                </a:lnTo>
                <a:lnTo>
                  <a:pt x="7" y="43"/>
                </a:lnTo>
                <a:lnTo>
                  <a:pt x="0" y="37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" name="Freeform 245">
            <a:extLst>
              <a:ext uri="{FF2B5EF4-FFF2-40B4-BE49-F238E27FC236}">
                <a16:creationId xmlns:a16="http://schemas.microsoft.com/office/drawing/2014/main" id="{1E0A2CA4-CF36-44E9-87C8-49F604E0F294}"/>
              </a:ext>
            </a:extLst>
          </p:cNvPr>
          <p:cNvSpPr>
            <a:spLocks/>
          </p:cNvSpPr>
          <p:nvPr>
            <p:custDataLst>
              <p:tags r:id="rId153"/>
            </p:custDataLst>
          </p:nvPr>
        </p:nvSpPr>
        <p:spPr bwMode="auto">
          <a:xfrm>
            <a:off x="4286944" y="1754743"/>
            <a:ext cx="31750" cy="57150"/>
          </a:xfrm>
          <a:custGeom>
            <a:avLst/>
            <a:gdLst>
              <a:gd name="T0" fmla="*/ 2147483646 w 66"/>
              <a:gd name="T1" fmla="*/ 2147483646 h 51"/>
              <a:gd name="T2" fmla="*/ 2147483646 w 66"/>
              <a:gd name="T3" fmla="*/ 2147483646 h 51"/>
              <a:gd name="T4" fmla="*/ 2147483646 w 66"/>
              <a:gd name="T5" fmla="*/ 2147483646 h 51"/>
              <a:gd name="T6" fmla="*/ 2147483646 w 66"/>
              <a:gd name="T7" fmla="*/ 2147483646 h 51"/>
              <a:gd name="T8" fmla="*/ 2147483646 w 66"/>
              <a:gd name="T9" fmla="*/ 2147483646 h 51"/>
              <a:gd name="T10" fmla="*/ 2147483646 w 66"/>
              <a:gd name="T11" fmla="*/ 2147483646 h 51"/>
              <a:gd name="T12" fmla="*/ 2147483646 w 66"/>
              <a:gd name="T13" fmla="*/ 2147483646 h 51"/>
              <a:gd name="T14" fmla="*/ 2147483646 w 66"/>
              <a:gd name="T15" fmla="*/ 2147483646 h 51"/>
              <a:gd name="T16" fmla="*/ 2147483646 w 66"/>
              <a:gd name="T17" fmla="*/ 2147483646 h 51"/>
              <a:gd name="T18" fmla="*/ 0 w 66"/>
              <a:gd name="T19" fmla="*/ 2147483646 h 51"/>
              <a:gd name="T20" fmla="*/ 0 w 66"/>
              <a:gd name="T21" fmla="*/ 2147483646 h 51"/>
              <a:gd name="T22" fmla="*/ 2147483646 w 66"/>
              <a:gd name="T23" fmla="*/ 2147483646 h 51"/>
              <a:gd name="T24" fmla="*/ 2147483646 w 66"/>
              <a:gd name="T25" fmla="*/ 2147483646 h 51"/>
              <a:gd name="T26" fmla="*/ 2147483646 w 66"/>
              <a:gd name="T27" fmla="*/ 2147483646 h 51"/>
              <a:gd name="T28" fmla="*/ 2147483646 w 66"/>
              <a:gd name="T29" fmla="*/ 2147483646 h 51"/>
              <a:gd name="T30" fmla="*/ 2147483646 w 66"/>
              <a:gd name="T31" fmla="*/ 2147483646 h 51"/>
              <a:gd name="T32" fmla="*/ 2147483646 w 66"/>
              <a:gd name="T33" fmla="*/ 0 h 51"/>
              <a:gd name="T34" fmla="*/ 2147483646 w 66"/>
              <a:gd name="T35" fmla="*/ 2147483646 h 51"/>
              <a:gd name="T36" fmla="*/ 2147483646 w 66"/>
              <a:gd name="T37" fmla="*/ 2147483646 h 51"/>
              <a:gd name="T38" fmla="*/ 2147483646 w 66"/>
              <a:gd name="T39" fmla="*/ 2147483646 h 51"/>
              <a:gd name="T40" fmla="*/ 2147483646 w 66"/>
              <a:gd name="T41" fmla="*/ 0 h 51"/>
              <a:gd name="T42" fmla="*/ 2147483646 w 66"/>
              <a:gd name="T43" fmla="*/ 2147483646 h 51"/>
              <a:gd name="T44" fmla="*/ 2147483646 w 66"/>
              <a:gd name="T45" fmla="*/ 2147483646 h 51"/>
              <a:gd name="T46" fmla="*/ 2147483646 w 66"/>
              <a:gd name="T47" fmla="*/ 2147483646 h 51"/>
              <a:gd name="T48" fmla="*/ 2147483646 w 66"/>
              <a:gd name="T49" fmla="*/ 2147483646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66"/>
              <a:gd name="T76" fmla="*/ 0 h 51"/>
              <a:gd name="T77" fmla="*/ 66 w 66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66" h="51">
                <a:moveTo>
                  <a:pt x="59" y="48"/>
                </a:moveTo>
                <a:lnTo>
                  <a:pt x="42" y="50"/>
                </a:lnTo>
                <a:lnTo>
                  <a:pt x="22" y="51"/>
                </a:lnTo>
                <a:lnTo>
                  <a:pt x="17" y="50"/>
                </a:lnTo>
                <a:lnTo>
                  <a:pt x="13" y="49"/>
                </a:lnTo>
                <a:lnTo>
                  <a:pt x="10" y="48"/>
                </a:lnTo>
                <a:lnTo>
                  <a:pt x="7" y="46"/>
                </a:lnTo>
                <a:lnTo>
                  <a:pt x="3" y="43"/>
                </a:lnTo>
                <a:lnTo>
                  <a:pt x="1" y="40"/>
                </a:lnTo>
                <a:lnTo>
                  <a:pt x="0" y="35"/>
                </a:lnTo>
                <a:lnTo>
                  <a:pt x="0" y="30"/>
                </a:lnTo>
                <a:lnTo>
                  <a:pt x="4" y="29"/>
                </a:lnTo>
                <a:lnTo>
                  <a:pt x="10" y="27"/>
                </a:lnTo>
                <a:lnTo>
                  <a:pt x="14" y="24"/>
                </a:lnTo>
                <a:lnTo>
                  <a:pt x="19" y="20"/>
                </a:lnTo>
                <a:lnTo>
                  <a:pt x="26" y="10"/>
                </a:lnTo>
                <a:lnTo>
                  <a:pt x="33" y="0"/>
                </a:lnTo>
                <a:lnTo>
                  <a:pt x="46" y="1"/>
                </a:lnTo>
                <a:lnTo>
                  <a:pt x="52" y="2"/>
                </a:lnTo>
                <a:lnTo>
                  <a:pt x="56" y="3"/>
                </a:lnTo>
                <a:lnTo>
                  <a:pt x="66" y="0"/>
                </a:lnTo>
                <a:lnTo>
                  <a:pt x="65" y="13"/>
                </a:lnTo>
                <a:lnTo>
                  <a:pt x="63" y="24"/>
                </a:lnTo>
                <a:lnTo>
                  <a:pt x="60" y="36"/>
                </a:lnTo>
                <a:lnTo>
                  <a:pt x="59" y="4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6" name="Freeform 246">
            <a:extLst>
              <a:ext uri="{FF2B5EF4-FFF2-40B4-BE49-F238E27FC236}">
                <a16:creationId xmlns:a16="http://schemas.microsoft.com/office/drawing/2014/main" id="{9A2F7612-048B-405C-8988-8BB719164DF7}"/>
              </a:ext>
            </a:extLst>
          </p:cNvPr>
          <p:cNvSpPr>
            <a:spLocks/>
          </p:cNvSpPr>
          <p:nvPr>
            <p:custDataLst>
              <p:tags r:id="rId154"/>
            </p:custDataLst>
          </p:nvPr>
        </p:nvSpPr>
        <p:spPr bwMode="auto">
          <a:xfrm>
            <a:off x="5329937" y="2281793"/>
            <a:ext cx="55563" cy="57150"/>
          </a:xfrm>
          <a:custGeom>
            <a:avLst/>
            <a:gdLst>
              <a:gd name="T0" fmla="*/ 0 w 113"/>
              <a:gd name="T1" fmla="*/ 2147483646 h 74"/>
              <a:gd name="T2" fmla="*/ 2147483646 w 113"/>
              <a:gd name="T3" fmla="*/ 2147483646 h 74"/>
              <a:gd name="T4" fmla="*/ 2147483646 w 113"/>
              <a:gd name="T5" fmla="*/ 2147483646 h 74"/>
              <a:gd name="T6" fmla="*/ 2147483646 w 113"/>
              <a:gd name="T7" fmla="*/ 2147483646 h 74"/>
              <a:gd name="T8" fmla="*/ 2147483646 w 113"/>
              <a:gd name="T9" fmla="*/ 2147483646 h 74"/>
              <a:gd name="T10" fmla="*/ 2147483646 w 113"/>
              <a:gd name="T11" fmla="*/ 2147483646 h 74"/>
              <a:gd name="T12" fmla="*/ 2147483646 w 113"/>
              <a:gd name="T13" fmla="*/ 2147483646 h 74"/>
              <a:gd name="T14" fmla="*/ 2147483646 w 113"/>
              <a:gd name="T15" fmla="*/ 2147483646 h 74"/>
              <a:gd name="T16" fmla="*/ 2147483646 w 113"/>
              <a:gd name="T17" fmla="*/ 2147483646 h 74"/>
              <a:gd name="T18" fmla="*/ 2147483646 w 113"/>
              <a:gd name="T19" fmla="*/ 2147483646 h 74"/>
              <a:gd name="T20" fmla="*/ 2147483646 w 113"/>
              <a:gd name="T21" fmla="*/ 2147483646 h 74"/>
              <a:gd name="T22" fmla="*/ 2147483646 w 113"/>
              <a:gd name="T23" fmla="*/ 2147483646 h 74"/>
              <a:gd name="T24" fmla="*/ 2147483646 w 113"/>
              <a:gd name="T25" fmla="*/ 2147483646 h 74"/>
              <a:gd name="T26" fmla="*/ 2147483646 w 113"/>
              <a:gd name="T27" fmla="*/ 2147483646 h 74"/>
              <a:gd name="T28" fmla="*/ 2147483646 w 113"/>
              <a:gd name="T29" fmla="*/ 2147483646 h 74"/>
              <a:gd name="T30" fmla="*/ 2147483646 w 113"/>
              <a:gd name="T31" fmla="*/ 2147483646 h 74"/>
              <a:gd name="T32" fmla="*/ 2147483646 w 113"/>
              <a:gd name="T33" fmla="*/ 2147483646 h 74"/>
              <a:gd name="T34" fmla="*/ 2147483646 w 113"/>
              <a:gd name="T35" fmla="*/ 2147483646 h 74"/>
              <a:gd name="T36" fmla="*/ 2147483646 w 113"/>
              <a:gd name="T37" fmla="*/ 2147483646 h 74"/>
              <a:gd name="T38" fmla="*/ 2147483646 w 113"/>
              <a:gd name="T39" fmla="*/ 0 h 74"/>
              <a:gd name="T40" fmla="*/ 2147483646 w 113"/>
              <a:gd name="T41" fmla="*/ 2147483646 h 74"/>
              <a:gd name="T42" fmla="*/ 2147483646 w 113"/>
              <a:gd name="T43" fmla="*/ 2147483646 h 74"/>
              <a:gd name="T44" fmla="*/ 2147483646 w 113"/>
              <a:gd name="T45" fmla="*/ 2147483646 h 74"/>
              <a:gd name="T46" fmla="*/ 2147483646 w 113"/>
              <a:gd name="T47" fmla="*/ 2147483646 h 74"/>
              <a:gd name="T48" fmla="*/ 2147483646 w 113"/>
              <a:gd name="T49" fmla="*/ 2147483646 h 74"/>
              <a:gd name="T50" fmla="*/ 0 w 113"/>
              <a:gd name="T51" fmla="*/ 2147483646 h 7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3"/>
              <a:gd name="T79" fmla="*/ 0 h 74"/>
              <a:gd name="T80" fmla="*/ 113 w 113"/>
              <a:gd name="T81" fmla="*/ 74 h 7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3" h="74">
                <a:moveTo>
                  <a:pt x="0" y="44"/>
                </a:moveTo>
                <a:lnTo>
                  <a:pt x="20" y="74"/>
                </a:lnTo>
                <a:lnTo>
                  <a:pt x="37" y="69"/>
                </a:lnTo>
                <a:lnTo>
                  <a:pt x="51" y="65"/>
                </a:lnTo>
                <a:lnTo>
                  <a:pt x="64" y="59"/>
                </a:lnTo>
                <a:lnTo>
                  <a:pt x="74" y="53"/>
                </a:lnTo>
                <a:lnTo>
                  <a:pt x="78" y="49"/>
                </a:lnTo>
                <a:lnTo>
                  <a:pt x="83" y="45"/>
                </a:lnTo>
                <a:lnTo>
                  <a:pt x="86" y="41"/>
                </a:lnTo>
                <a:lnTo>
                  <a:pt x="88" y="37"/>
                </a:lnTo>
                <a:lnTo>
                  <a:pt x="90" y="32"/>
                </a:lnTo>
                <a:lnTo>
                  <a:pt x="91" y="26"/>
                </a:lnTo>
                <a:lnTo>
                  <a:pt x="93" y="19"/>
                </a:lnTo>
                <a:lnTo>
                  <a:pt x="94" y="13"/>
                </a:lnTo>
                <a:lnTo>
                  <a:pt x="99" y="12"/>
                </a:lnTo>
                <a:lnTo>
                  <a:pt x="106" y="9"/>
                </a:lnTo>
                <a:lnTo>
                  <a:pt x="108" y="7"/>
                </a:lnTo>
                <a:lnTo>
                  <a:pt x="111" y="5"/>
                </a:lnTo>
                <a:lnTo>
                  <a:pt x="112" y="3"/>
                </a:lnTo>
                <a:lnTo>
                  <a:pt x="113" y="0"/>
                </a:lnTo>
                <a:lnTo>
                  <a:pt x="98" y="4"/>
                </a:lnTo>
                <a:lnTo>
                  <a:pt x="82" y="8"/>
                </a:lnTo>
                <a:lnTo>
                  <a:pt x="65" y="13"/>
                </a:lnTo>
                <a:lnTo>
                  <a:pt x="49" y="19"/>
                </a:lnTo>
                <a:lnTo>
                  <a:pt x="20" y="33"/>
                </a:lnTo>
                <a:lnTo>
                  <a:pt x="0" y="44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7" name="Freeform 247">
            <a:extLst>
              <a:ext uri="{FF2B5EF4-FFF2-40B4-BE49-F238E27FC236}">
                <a16:creationId xmlns:a16="http://schemas.microsoft.com/office/drawing/2014/main" id="{66B67763-2227-47DB-8A6F-6B71ED245401}"/>
              </a:ext>
            </a:extLst>
          </p:cNvPr>
          <p:cNvSpPr>
            <a:spLocks/>
          </p:cNvSpPr>
          <p:nvPr>
            <p:custDataLst>
              <p:tags r:id="rId155"/>
            </p:custDataLst>
          </p:nvPr>
        </p:nvSpPr>
        <p:spPr bwMode="auto">
          <a:xfrm>
            <a:off x="4901305" y="3070788"/>
            <a:ext cx="355600" cy="242887"/>
          </a:xfrm>
          <a:custGeom>
            <a:avLst/>
            <a:gdLst>
              <a:gd name="T0" fmla="*/ 2147483646 w 746"/>
              <a:gd name="T1" fmla="*/ 2147483646 h 469"/>
              <a:gd name="T2" fmla="*/ 2147483646 w 746"/>
              <a:gd name="T3" fmla="*/ 2147483646 h 469"/>
              <a:gd name="T4" fmla="*/ 2147483646 w 746"/>
              <a:gd name="T5" fmla="*/ 2147483646 h 469"/>
              <a:gd name="T6" fmla="*/ 2147483646 w 746"/>
              <a:gd name="T7" fmla="*/ 2147483646 h 469"/>
              <a:gd name="T8" fmla="*/ 0 w 746"/>
              <a:gd name="T9" fmla="*/ 2147483646 h 469"/>
              <a:gd name="T10" fmla="*/ 2147483646 w 746"/>
              <a:gd name="T11" fmla="*/ 2147483646 h 469"/>
              <a:gd name="T12" fmla="*/ 2147483646 w 746"/>
              <a:gd name="T13" fmla="*/ 2147483646 h 469"/>
              <a:gd name="T14" fmla="*/ 2147483646 w 746"/>
              <a:gd name="T15" fmla="*/ 2147483646 h 469"/>
              <a:gd name="T16" fmla="*/ 2147483646 w 746"/>
              <a:gd name="T17" fmla="*/ 2147483646 h 469"/>
              <a:gd name="T18" fmla="*/ 2147483646 w 746"/>
              <a:gd name="T19" fmla="*/ 2147483646 h 469"/>
              <a:gd name="T20" fmla="*/ 2147483646 w 746"/>
              <a:gd name="T21" fmla="*/ 2147483646 h 469"/>
              <a:gd name="T22" fmla="*/ 2147483646 w 746"/>
              <a:gd name="T23" fmla="*/ 2147483646 h 469"/>
              <a:gd name="T24" fmla="*/ 2147483646 w 746"/>
              <a:gd name="T25" fmla="*/ 2147483646 h 469"/>
              <a:gd name="T26" fmla="*/ 2147483646 w 746"/>
              <a:gd name="T27" fmla="*/ 2147483646 h 469"/>
              <a:gd name="T28" fmla="*/ 2147483646 w 746"/>
              <a:gd name="T29" fmla="*/ 2147483646 h 469"/>
              <a:gd name="T30" fmla="*/ 2147483646 w 746"/>
              <a:gd name="T31" fmla="*/ 2147483646 h 469"/>
              <a:gd name="T32" fmla="*/ 2147483646 w 746"/>
              <a:gd name="T33" fmla="*/ 2147483646 h 469"/>
              <a:gd name="T34" fmla="*/ 2147483646 w 746"/>
              <a:gd name="T35" fmla="*/ 2147483646 h 469"/>
              <a:gd name="T36" fmla="*/ 2147483646 w 746"/>
              <a:gd name="T37" fmla="*/ 2147483646 h 469"/>
              <a:gd name="T38" fmla="*/ 2147483646 w 746"/>
              <a:gd name="T39" fmla="*/ 0 h 469"/>
              <a:gd name="T40" fmla="*/ 2147483646 w 746"/>
              <a:gd name="T41" fmla="*/ 2147483646 h 469"/>
              <a:gd name="T42" fmla="*/ 2147483646 w 746"/>
              <a:gd name="T43" fmla="*/ 2147483646 h 469"/>
              <a:gd name="T44" fmla="*/ 2147483646 w 746"/>
              <a:gd name="T45" fmla="*/ 2147483646 h 469"/>
              <a:gd name="T46" fmla="*/ 2147483646 w 746"/>
              <a:gd name="T47" fmla="*/ 2147483646 h 469"/>
              <a:gd name="T48" fmla="*/ 2147483646 w 746"/>
              <a:gd name="T49" fmla="*/ 2147483646 h 469"/>
              <a:gd name="T50" fmla="*/ 2147483646 w 746"/>
              <a:gd name="T51" fmla="*/ 2147483646 h 469"/>
              <a:gd name="T52" fmla="*/ 2147483646 w 746"/>
              <a:gd name="T53" fmla="*/ 2147483646 h 469"/>
              <a:gd name="T54" fmla="*/ 2147483646 w 746"/>
              <a:gd name="T55" fmla="*/ 2147483646 h 469"/>
              <a:gd name="T56" fmla="*/ 2147483646 w 746"/>
              <a:gd name="T57" fmla="*/ 2147483646 h 469"/>
              <a:gd name="T58" fmla="*/ 2147483646 w 746"/>
              <a:gd name="T59" fmla="*/ 2147483646 h 469"/>
              <a:gd name="T60" fmla="*/ 2147483646 w 746"/>
              <a:gd name="T61" fmla="*/ 2147483646 h 469"/>
              <a:gd name="T62" fmla="*/ 2147483646 w 746"/>
              <a:gd name="T63" fmla="*/ 2147483646 h 469"/>
              <a:gd name="T64" fmla="*/ 2147483646 w 746"/>
              <a:gd name="T65" fmla="*/ 2147483646 h 469"/>
              <a:gd name="T66" fmla="*/ 2147483646 w 746"/>
              <a:gd name="T67" fmla="*/ 2147483646 h 469"/>
              <a:gd name="T68" fmla="*/ 2147483646 w 746"/>
              <a:gd name="T69" fmla="*/ 2147483646 h 469"/>
              <a:gd name="T70" fmla="*/ 2147483646 w 746"/>
              <a:gd name="T71" fmla="*/ 2147483646 h 469"/>
              <a:gd name="T72" fmla="*/ 2147483646 w 746"/>
              <a:gd name="T73" fmla="*/ 2147483646 h 469"/>
              <a:gd name="T74" fmla="*/ 2147483646 w 746"/>
              <a:gd name="T75" fmla="*/ 2147483646 h 469"/>
              <a:gd name="T76" fmla="*/ 2147483646 w 746"/>
              <a:gd name="T77" fmla="*/ 2147483646 h 469"/>
              <a:gd name="T78" fmla="*/ 2147483646 w 746"/>
              <a:gd name="T79" fmla="*/ 2147483646 h 469"/>
              <a:gd name="T80" fmla="*/ 2147483646 w 746"/>
              <a:gd name="T81" fmla="*/ 2147483646 h 469"/>
              <a:gd name="T82" fmla="*/ 2147483646 w 746"/>
              <a:gd name="T83" fmla="*/ 2147483646 h 469"/>
              <a:gd name="T84" fmla="*/ 2147483646 w 746"/>
              <a:gd name="T85" fmla="*/ 2147483646 h 469"/>
              <a:gd name="T86" fmla="*/ 2147483646 w 746"/>
              <a:gd name="T87" fmla="*/ 2147483646 h 469"/>
              <a:gd name="T88" fmla="*/ 2147483646 w 746"/>
              <a:gd name="T89" fmla="*/ 2147483646 h 469"/>
              <a:gd name="T90" fmla="*/ 2147483646 w 746"/>
              <a:gd name="T91" fmla="*/ 2147483646 h 469"/>
              <a:gd name="T92" fmla="*/ 2147483646 w 746"/>
              <a:gd name="T93" fmla="*/ 2147483646 h 469"/>
              <a:gd name="T94" fmla="*/ 2147483646 w 746"/>
              <a:gd name="T95" fmla="*/ 2147483646 h 46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46"/>
              <a:gd name="T145" fmla="*/ 0 h 469"/>
              <a:gd name="T146" fmla="*/ 746 w 746"/>
              <a:gd name="T147" fmla="*/ 469 h 46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46" h="469">
                <a:moveTo>
                  <a:pt x="114" y="469"/>
                </a:moveTo>
                <a:lnTo>
                  <a:pt x="109" y="463"/>
                </a:lnTo>
                <a:lnTo>
                  <a:pt x="103" y="456"/>
                </a:lnTo>
                <a:lnTo>
                  <a:pt x="98" y="452"/>
                </a:lnTo>
                <a:lnTo>
                  <a:pt x="92" y="449"/>
                </a:lnTo>
                <a:lnTo>
                  <a:pt x="79" y="445"/>
                </a:lnTo>
                <a:lnTo>
                  <a:pt x="67" y="442"/>
                </a:lnTo>
                <a:lnTo>
                  <a:pt x="54" y="440"/>
                </a:lnTo>
                <a:lnTo>
                  <a:pt x="39" y="437"/>
                </a:lnTo>
                <a:lnTo>
                  <a:pt x="33" y="435"/>
                </a:lnTo>
                <a:lnTo>
                  <a:pt x="26" y="433"/>
                </a:lnTo>
                <a:lnTo>
                  <a:pt x="21" y="429"/>
                </a:lnTo>
                <a:lnTo>
                  <a:pt x="14" y="425"/>
                </a:lnTo>
                <a:lnTo>
                  <a:pt x="11" y="422"/>
                </a:lnTo>
                <a:lnTo>
                  <a:pt x="8" y="418"/>
                </a:lnTo>
                <a:lnTo>
                  <a:pt x="5" y="413"/>
                </a:lnTo>
                <a:lnTo>
                  <a:pt x="3" y="408"/>
                </a:lnTo>
                <a:lnTo>
                  <a:pt x="1" y="396"/>
                </a:lnTo>
                <a:lnTo>
                  <a:pt x="0" y="385"/>
                </a:lnTo>
                <a:lnTo>
                  <a:pt x="0" y="363"/>
                </a:lnTo>
                <a:lnTo>
                  <a:pt x="1" y="345"/>
                </a:lnTo>
                <a:lnTo>
                  <a:pt x="1" y="332"/>
                </a:lnTo>
                <a:lnTo>
                  <a:pt x="3" y="320"/>
                </a:lnTo>
                <a:lnTo>
                  <a:pt x="5" y="309"/>
                </a:lnTo>
                <a:lnTo>
                  <a:pt x="10" y="299"/>
                </a:lnTo>
                <a:lnTo>
                  <a:pt x="13" y="289"/>
                </a:lnTo>
                <a:lnTo>
                  <a:pt x="19" y="281"/>
                </a:lnTo>
                <a:lnTo>
                  <a:pt x="23" y="273"/>
                </a:lnTo>
                <a:lnTo>
                  <a:pt x="30" y="265"/>
                </a:lnTo>
                <a:lnTo>
                  <a:pt x="41" y="251"/>
                </a:lnTo>
                <a:lnTo>
                  <a:pt x="52" y="236"/>
                </a:lnTo>
                <a:lnTo>
                  <a:pt x="56" y="228"/>
                </a:lnTo>
                <a:lnTo>
                  <a:pt x="60" y="220"/>
                </a:lnTo>
                <a:lnTo>
                  <a:pt x="65" y="212"/>
                </a:lnTo>
                <a:lnTo>
                  <a:pt x="67" y="204"/>
                </a:lnTo>
                <a:lnTo>
                  <a:pt x="121" y="204"/>
                </a:lnTo>
                <a:lnTo>
                  <a:pt x="131" y="198"/>
                </a:lnTo>
                <a:lnTo>
                  <a:pt x="142" y="194"/>
                </a:lnTo>
                <a:lnTo>
                  <a:pt x="154" y="191"/>
                </a:lnTo>
                <a:lnTo>
                  <a:pt x="166" y="188"/>
                </a:lnTo>
                <a:lnTo>
                  <a:pt x="190" y="184"/>
                </a:lnTo>
                <a:lnTo>
                  <a:pt x="213" y="178"/>
                </a:lnTo>
                <a:lnTo>
                  <a:pt x="224" y="176"/>
                </a:lnTo>
                <a:lnTo>
                  <a:pt x="235" y="173"/>
                </a:lnTo>
                <a:lnTo>
                  <a:pt x="244" y="170"/>
                </a:lnTo>
                <a:lnTo>
                  <a:pt x="251" y="165"/>
                </a:lnTo>
                <a:lnTo>
                  <a:pt x="258" y="160"/>
                </a:lnTo>
                <a:lnTo>
                  <a:pt x="262" y="153"/>
                </a:lnTo>
                <a:lnTo>
                  <a:pt x="265" y="150"/>
                </a:lnTo>
                <a:lnTo>
                  <a:pt x="266" y="145"/>
                </a:lnTo>
                <a:lnTo>
                  <a:pt x="267" y="141"/>
                </a:lnTo>
                <a:lnTo>
                  <a:pt x="267" y="136"/>
                </a:lnTo>
                <a:lnTo>
                  <a:pt x="267" y="126"/>
                </a:lnTo>
                <a:lnTo>
                  <a:pt x="267" y="117"/>
                </a:lnTo>
                <a:lnTo>
                  <a:pt x="280" y="119"/>
                </a:lnTo>
                <a:lnTo>
                  <a:pt x="292" y="120"/>
                </a:lnTo>
                <a:lnTo>
                  <a:pt x="303" y="120"/>
                </a:lnTo>
                <a:lnTo>
                  <a:pt x="313" y="119"/>
                </a:lnTo>
                <a:lnTo>
                  <a:pt x="323" y="117"/>
                </a:lnTo>
                <a:lnTo>
                  <a:pt x="332" y="115"/>
                </a:lnTo>
                <a:lnTo>
                  <a:pt x="339" y="112"/>
                </a:lnTo>
                <a:lnTo>
                  <a:pt x="347" y="109"/>
                </a:lnTo>
                <a:lnTo>
                  <a:pt x="354" y="105"/>
                </a:lnTo>
                <a:lnTo>
                  <a:pt x="359" y="101"/>
                </a:lnTo>
                <a:lnTo>
                  <a:pt x="366" y="96"/>
                </a:lnTo>
                <a:lnTo>
                  <a:pt x="370" y="91"/>
                </a:lnTo>
                <a:lnTo>
                  <a:pt x="380" y="80"/>
                </a:lnTo>
                <a:lnTo>
                  <a:pt x="389" y="67"/>
                </a:lnTo>
                <a:lnTo>
                  <a:pt x="397" y="56"/>
                </a:lnTo>
                <a:lnTo>
                  <a:pt x="405" y="44"/>
                </a:lnTo>
                <a:lnTo>
                  <a:pt x="414" y="32"/>
                </a:lnTo>
                <a:lnTo>
                  <a:pt x="425" y="22"/>
                </a:lnTo>
                <a:lnTo>
                  <a:pt x="430" y="18"/>
                </a:lnTo>
                <a:lnTo>
                  <a:pt x="436" y="13"/>
                </a:lnTo>
                <a:lnTo>
                  <a:pt x="442" y="9"/>
                </a:lnTo>
                <a:lnTo>
                  <a:pt x="450" y="6"/>
                </a:lnTo>
                <a:lnTo>
                  <a:pt x="458" y="3"/>
                </a:lnTo>
                <a:lnTo>
                  <a:pt x="467" y="1"/>
                </a:lnTo>
                <a:lnTo>
                  <a:pt x="475" y="0"/>
                </a:lnTo>
                <a:lnTo>
                  <a:pt x="486" y="0"/>
                </a:lnTo>
                <a:lnTo>
                  <a:pt x="486" y="6"/>
                </a:lnTo>
                <a:lnTo>
                  <a:pt x="492" y="14"/>
                </a:lnTo>
                <a:lnTo>
                  <a:pt x="498" y="22"/>
                </a:lnTo>
                <a:lnTo>
                  <a:pt x="507" y="29"/>
                </a:lnTo>
                <a:lnTo>
                  <a:pt x="515" y="35"/>
                </a:lnTo>
                <a:lnTo>
                  <a:pt x="523" y="41"/>
                </a:lnTo>
                <a:lnTo>
                  <a:pt x="530" y="49"/>
                </a:lnTo>
                <a:lnTo>
                  <a:pt x="532" y="53"/>
                </a:lnTo>
                <a:lnTo>
                  <a:pt x="536" y="57"/>
                </a:lnTo>
                <a:lnTo>
                  <a:pt x="538" y="62"/>
                </a:lnTo>
                <a:lnTo>
                  <a:pt x="539" y="67"/>
                </a:lnTo>
                <a:lnTo>
                  <a:pt x="553" y="107"/>
                </a:lnTo>
                <a:lnTo>
                  <a:pt x="564" y="141"/>
                </a:lnTo>
                <a:lnTo>
                  <a:pt x="569" y="148"/>
                </a:lnTo>
                <a:lnTo>
                  <a:pt x="573" y="154"/>
                </a:lnTo>
                <a:lnTo>
                  <a:pt x="579" y="159"/>
                </a:lnTo>
                <a:lnTo>
                  <a:pt x="585" y="164"/>
                </a:lnTo>
                <a:lnTo>
                  <a:pt x="593" y="168"/>
                </a:lnTo>
                <a:lnTo>
                  <a:pt x="602" y="170"/>
                </a:lnTo>
                <a:lnTo>
                  <a:pt x="613" y="172"/>
                </a:lnTo>
                <a:lnTo>
                  <a:pt x="626" y="172"/>
                </a:lnTo>
                <a:lnTo>
                  <a:pt x="626" y="179"/>
                </a:lnTo>
                <a:lnTo>
                  <a:pt x="627" y="187"/>
                </a:lnTo>
                <a:lnTo>
                  <a:pt x="628" y="193"/>
                </a:lnTo>
                <a:lnTo>
                  <a:pt x="630" y="199"/>
                </a:lnTo>
                <a:lnTo>
                  <a:pt x="636" y="211"/>
                </a:lnTo>
                <a:lnTo>
                  <a:pt x="642" y="222"/>
                </a:lnTo>
                <a:lnTo>
                  <a:pt x="650" y="233"/>
                </a:lnTo>
                <a:lnTo>
                  <a:pt x="660" y="244"/>
                </a:lnTo>
                <a:lnTo>
                  <a:pt x="670" y="254"/>
                </a:lnTo>
                <a:lnTo>
                  <a:pt x="681" y="263"/>
                </a:lnTo>
                <a:lnTo>
                  <a:pt x="702" y="279"/>
                </a:lnTo>
                <a:lnTo>
                  <a:pt x="720" y="294"/>
                </a:lnTo>
                <a:lnTo>
                  <a:pt x="729" y="302"/>
                </a:lnTo>
                <a:lnTo>
                  <a:pt x="736" y="309"/>
                </a:lnTo>
                <a:lnTo>
                  <a:pt x="741" y="315"/>
                </a:lnTo>
                <a:lnTo>
                  <a:pt x="746" y="321"/>
                </a:lnTo>
                <a:lnTo>
                  <a:pt x="738" y="345"/>
                </a:lnTo>
                <a:lnTo>
                  <a:pt x="728" y="345"/>
                </a:lnTo>
                <a:lnTo>
                  <a:pt x="711" y="345"/>
                </a:lnTo>
                <a:lnTo>
                  <a:pt x="706" y="345"/>
                </a:lnTo>
                <a:lnTo>
                  <a:pt x="700" y="344"/>
                </a:lnTo>
                <a:lnTo>
                  <a:pt x="695" y="343"/>
                </a:lnTo>
                <a:lnTo>
                  <a:pt x="691" y="342"/>
                </a:lnTo>
                <a:lnTo>
                  <a:pt x="685" y="339"/>
                </a:lnTo>
                <a:lnTo>
                  <a:pt x="682" y="335"/>
                </a:lnTo>
                <a:lnTo>
                  <a:pt x="680" y="329"/>
                </a:lnTo>
                <a:lnTo>
                  <a:pt x="679" y="321"/>
                </a:lnTo>
                <a:lnTo>
                  <a:pt x="666" y="321"/>
                </a:lnTo>
                <a:lnTo>
                  <a:pt x="659" y="321"/>
                </a:lnTo>
                <a:lnTo>
                  <a:pt x="654" y="325"/>
                </a:lnTo>
                <a:lnTo>
                  <a:pt x="651" y="330"/>
                </a:lnTo>
                <a:lnTo>
                  <a:pt x="648" y="334"/>
                </a:lnTo>
                <a:lnTo>
                  <a:pt x="647" y="338"/>
                </a:lnTo>
                <a:lnTo>
                  <a:pt x="642" y="345"/>
                </a:lnTo>
                <a:lnTo>
                  <a:pt x="639" y="352"/>
                </a:lnTo>
                <a:lnTo>
                  <a:pt x="630" y="354"/>
                </a:lnTo>
                <a:lnTo>
                  <a:pt x="621" y="355"/>
                </a:lnTo>
                <a:lnTo>
                  <a:pt x="613" y="355"/>
                </a:lnTo>
                <a:lnTo>
                  <a:pt x="604" y="356"/>
                </a:lnTo>
                <a:lnTo>
                  <a:pt x="586" y="355"/>
                </a:lnTo>
                <a:lnTo>
                  <a:pt x="570" y="355"/>
                </a:lnTo>
                <a:lnTo>
                  <a:pt x="561" y="355"/>
                </a:lnTo>
                <a:lnTo>
                  <a:pt x="553" y="356"/>
                </a:lnTo>
                <a:lnTo>
                  <a:pt x="545" y="357"/>
                </a:lnTo>
                <a:lnTo>
                  <a:pt x="537" y="359"/>
                </a:lnTo>
                <a:lnTo>
                  <a:pt x="529" y="361"/>
                </a:lnTo>
                <a:lnTo>
                  <a:pt x="522" y="365"/>
                </a:lnTo>
                <a:lnTo>
                  <a:pt x="514" y="370"/>
                </a:lnTo>
                <a:lnTo>
                  <a:pt x="506" y="376"/>
                </a:lnTo>
                <a:lnTo>
                  <a:pt x="501" y="381"/>
                </a:lnTo>
                <a:lnTo>
                  <a:pt x="496" y="387"/>
                </a:lnTo>
                <a:lnTo>
                  <a:pt x="493" y="390"/>
                </a:lnTo>
                <a:lnTo>
                  <a:pt x="491" y="392"/>
                </a:lnTo>
                <a:lnTo>
                  <a:pt x="489" y="394"/>
                </a:lnTo>
                <a:lnTo>
                  <a:pt x="486" y="394"/>
                </a:lnTo>
                <a:lnTo>
                  <a:pt x="466" y="395"/>
                </a:lnTo>
                <a:lnTo>
                  <a:pt x="451" y="397"/>
                </a:lnTo>
                <a:lnTo>
                  <a:pt x="439" y="399"/>
                </a:lnTo>
                <a:lnTo>
                  <a:pt x="426" y="400"/>
                </a:lnTo>
                <a:lnTo>
                  <a:pt x="417" y="400"/>
                </a:lnTo>
                <a:lnTo>
                  <a:pt x="410" y="398"/>
                </a:lnTo>
                <a:lnTo>
                  <a:pt x="403" y="395"/>
                </a:lnTo>
                <a:lnTo>
                  <a:pt x="396" y="392"/>
                </a:lnTo>
                <a:lnTo>
                  <a:pt x="384" y="383"/>
                </a:lnTo>
                <a:lnTo>
                  <a:pt x="373" y="373"/>
                </a:lnTo>
                <a:lnTo>
                  <a:pt x="361" y="363"/>
                </a:lnTo>
                <a:lnTo>
                  <a:pt x="349" y="354"/>
                </a:lnTo>
                <a:lnTo>
                  <a:pt x="343" y="351"/>
                </a:lnTo>
                <a:lnTo>
                  <a:pt x="336" y="347"/>
                </a:lnTo>
                <a:lnTo>
                  <a:pt x="328" y="345"/>
                </a:lnTo>
                <a:lnTo>
                  <a:pt x="319" y="345"/>
                </a:lnTo>
                <a:lnTo>
                  <a:pt x="313" y="345"/>
                </a:lnTo>
                <a:lnTo>
                  <a:pt x="305" y="347"/>
                </a:lnTo>
                <a:lnTo>
                  <a:pt x="299" y="351"/>
                </a:lnTo>
                <a:lnTo>
                  <a:pt x="291" y="355"/>
                </a:lnTo>
                <a:lnTo>
                  <a:pt x="284" y="360"/>
                </a:lnTo>
                <a:lnTo>
                  <a:pt x="278" y="365"/>
                </a:lnTo>
                <a:lnTo>
                  <a:pt x="272" y="371"/>
                </a:lnTo>
                <a:lnTo>
                  <a:pt x="266" y="377"/>
                </a:lnTo>
                <a:lnTo>
                  <a:pt x="255" y="392"/>
                </a:lnTo>
                <a:lnTo>
                  <a:pt x="244" y="408"/>
                </a:lnTo>
                <a:lnTo>
                  <a:pt x="235" y="423"/>
                </a:lnTo>
                <a:lnTo>
                  <a:pt x="227" y="437"/>
                </a:lnTo>
                <a:lnTo>
                  <a:pt x="197" y="437"/>
                </a:lnTo>
                <a:lnTo>
                  <a:pt x="176" y="437"/>
                </a:lnTo>
                <a:lnTo>
                  <a:pt x="160" y="437"/>
                </a:lnTo>
                <a:lnTo>
                  <a:pt x="150" y="439"/>
                </a:lnTo>
                <a:lnTo>
                  <a:pt x="146" y="440"/>
                </a:lnTo>
                <a:lnTo>
                  <a:pt x="143" y="442"/>
                </a:lnTo>
                <a:lnTo>
                  <a:pt x="139" y="445"/>
                </a:lnTo>
                <a:lnTo>
                  <a:pt x="135" y="448"/>
                </a:lnTo>
                <a:lnTo>
                  <a:pt x="126" y="456"/>
                </a:lnTo>
                <a:lnTo>
                  <a:pt x="114" y="46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" name="Freeform 248">
            <a:extLst>
              <a:ext uri="{FF2B5EF4-FFF2-40B4-BE49-F238E27FC236}">
                <a16:creationId xmlns:a16="http://schemas.microsoft.com/office/drawing/2014/main" id="{E648AB7E-C934-45EE-9003-64C7CBA4F020}"/>
              </a:ext>
            </a:extLst>
          </p:cNvPr>
          <p:cNvSpPr>
            <a:spLocks/>
          </p:cNvSpPr>
          <p:nvPr>
            <p:custDataLst>
              <p:tags r:id="rId156"/>
            </p:custDataLst>
          </p:nvPr>
        </p:nvSpPr>
        <p:spPr bwMode="auto">
          <a:xfrm>
            <a:off x="4831455" y="3237475"/>
            <a:ext cx="547688" cy="550863"/>
          </a:xfrm>
          <a:custGeom>
            <a:avLst/>
            <a:gdLst>
              <a:gd name="T0" fmla="*/ 2147483646 w 1145"/>
              <a:gd name="T1" fmla="*/ 2147483646 h 1053"/>
              <a:gd name="T2" fmla="*/ 2147483646 w 1145"/>
              <a:gd name="T3" fmla="*/ 2147483646 h 1053"/>
              <a:gd name="T4" fmla="*/ 2147483646 w 1145"/>
              <a:gd name="T5" fmla="*/ 2147483646 h 1053"/>
              <a:gd name="T6" fmla="*/ 2147483646 w 1145"/>
              <a:gd name="T7" fmla="*/ 2147483646 h 1053"/>
              <a:gd name="T8" fmla="*/ 2147483646 w 1145"/>
              <a:gd name="T9" fmla="*/ 2147483646 h 1053"/>
              <a:gd name="T10" fmla="*/ 2147483646 w 1145"/>
              <a:gd name="T11" fmla="*/ 2147483646 h 1053"/>
              <a:gd name="T12" fmla="*/ 2147483646 w 1145"/>
              <a:gd name="T13" fmla="*/ 2147483646 h 1053"/>
              <a:gd name="T14" fmla="*/ 2147483646 w 1145"/>
              <a:gd name="T15" fmla="*/ 2147483646 h 1053"/>
              <a:gd name="T16" fmla="*/ 2147483646 w 1145"/>
              <a:gd name="T17" fmla="*/ 2147483646 h 1053"/>
              <a:gd name="T18" fmla="*/ 2147483646 w 1145"/>
              <a:gd name="T19" fmla="*/ 2147483646 h 1053"/>
              <a:gd name="T20" fmla="*/ 2147483646 w 1145"/>
              <a:gd name="T21" fmla="*/ 2147483646 h 1053"/>
              <a:gd name="T22" fmla="*/ 2147483646 w 1145"/>
              <a:gd name="T23" fmla="*/ 2147483646 h 1053"/>
              <a:gd name="T24" fmla="*/ 2147483646 w 1145"/>
              <a:gd name="T25" fmla="*/ 2147483646 h 1053"/>
              <a:gd name="T26" fmla="*/ 2147483646 w 1145"/>
              <a:gd name="T27" fmla="*/ 2147483646 h 1053"/>
              <a:gd name="T28" fmla="*/ 2147483646 w 1145"/>
              <a:gd name="T29" fmla="*/ 2147483646 h 1053"/>
              <a:gd name="T30" fmla="*/ 2147483646 w 1145"/>
              <a:gd name="T31" fmla="*/ 2147483646 h 1053"/>
              <a:gd name="T32" fmla="*/ 2147483646 w 1145"/>
              <a:gd name="T33" fmla="*/ 2147483646 h 1053"/>
              <a:gd name="T34" fmla="*/ 2147483646 w 1145"/>
              <a:gd name="T35" fmla="*/ 2147483646 h 1053"/>
              <a:gd name="T36" fmla="*/ 2147483646 w 1145"/>
              <a:gd name="T37" fmla="*/ 2147483646 h 1053"/>
              <a:gd name="T38" fmla="*/ 2147483646 w 1145"/>
              <a:gd name="T39" fmla="*/ 2147483646 h 1053"/>
              <a:gd name="T40" fmla="*/ 2147483646 w 1145"/>
              <a:gd name="T41" fmla="*/ 2147483646 h 1053"/>
              <a:gd name="T42" fmla="*/ 2147483646 w 1145"/>
              <a:gd name="T43" fmla="*/ 2147483646 h 1053"/>
              <a:gd name="T44" fmla="*/ 2147483646 w 1145"/>
              <a:gd name="T45" fmla="*/ 2147483646 h 1053"/>
              <a:gd name="T46" fmla="*/ 2147483646 w 1145"/>
              <a:gd name="T47" fmla="*/ 2147483646 h 1053"/>
              <a:gd name="T48" fmla="*/ 2147483646 w 1145"/>
              <a:gd name="T49" fmla="*/ 2147483646 h 1053"/>
              <a:gd name="T50" fmla="*/ 2147483646 w 1145"/>
              <a:gd name="T51" fmla="*/ 2147483646 h 1053"/>
              <a:gd name="T52" fmla="*/ 2147483646 w 1145"/>
              <a:gd name="T53" fmla="*/ 2147483646 h 1053"/>
              <a:gd name="T54" fmla="*/ 2147483646 w 1145"/>
              <a:gd name="T55" fmla="*/ 2147483646 h 1053"/>
              <a:gd name="T56" fmla="*/ 2147483646 w 1145"/>
              <a:gd name="T57" fmla="*/ 2147483646 h 1053"/>
              <a:gd name="T58" fmla="*/ 2147483646 w 1145"/>
              <a:gd name="T59" fmla="*/ 2147483646 h 1053"/>
              <a:gd name="T60" fmla="*/ 2147483646 w 1145"/>
              <a:gd name="T61" fmla="*/ 2147483646 h 1053"/>
              <a:gd name="T62" fmla="*/ 2147483646 w 1145"/>
              <a:gd name="T63" fmla="*/ 2147483646 h 1053"/>
              <a:gd name="T64" fmla="*/ 2147483646 w 1145"/>
              <a:gd name="T65" fmla="*/ 2147483646 h 1053"/>
              <a:gd name="T66" fmla="*/ 2147483646 w 1145"/>
              <a:gd name="T67" fmla="*/ 2147483646 h 1053"/>
              <a:gd name="T68" fmla="*/ 2147483646 w 1145"/>
              <a:gd name="T69" fmla="*/ 2147483646 h 1053"/>
              <a:gd name="T70" fmla="*/ 2147483646 w 1145"/>
              <a:gd name="T71" fmla="*/ 2147483646 h 1053"/>
              <a:gd name="T72" fmla="*/ 2147483646 w 1145"/>
              <a:gd name="T73" fmla="*/ 2147483646 h 1053"/>
              <a:gd name="T74" fmla="*/ 2147483646 w 1145"/>
              <a:gd name="T75" fmla="*/ 2147483646 h 1053"/>
              <a:gd name="T76" fmla="*/ 2147483646 w 1145"/>
              <a:gd name="T77" fmla="*/ 2147483646 h 1053"/>
              <a:gd name="T78" fmla="*/ 2147483646 w 1145"/>
              <a:gd name="T79" fmla="*/ 2147483646 h 1053"/>
              <a:gd name="T80" fmla="*/ 2147483646 w 1145"/>
              <a:gd name="T81" fmla="*/ 2147483646 h 1053"/>
              <a:gd name="T82" fmla="*/ 2147483646 w 1145"/>
              <a:gd name="T83" fmla="*/ 2147483646 h 1053"/>
              <a:gd name="T84" fmla="*/ 2147483646 w 1145"/>
              <a:gd name="T85" fmla="*/ 2147483646 h 1053"/>
              <a:gd name="T86" fmla="*/ 2147483646 w 1145"/>
              <a:gd name="T87" fmla="*/ 2147483646 h 1053"/>
              <a:gd name="T88" fmla="*/ 2147483646 w 1145"/>
              <a:gd name="T89" fmla="*/ 2147483646 h 1053"/>
              <a:gd name="T90" fmla="*/ 2147483646 w 1145"/>
              <a:gd name="T91" fmla="*/ 2147483646 h 1053"/>
              <a:gd name="T92" fmla="*/ 2147483646 w 1145"/>
              <a:gd name="T93" fmla="*/ 2147483646 h 1053"/>
              <a:gd name="T94" fmla="*/ 2147483646 w 1145"/>
              <a:gd name="T95" fmla="*/ 2147483646 h 1053"/>
              <a:gd name="T96" fmla="*/ 2147483646 w 1145"/>
              <a:gd name="T97" fmla="*/ 2147483646 h 1053"/>
              <a:gd name="T98" fmla="*/ 2147483646 w 1145"/>
              <a:gd name="T99" fmla="*/ 2147483646 h 1053"/>
              <a:gd name="T100" fmla="*/ 2147483646 w 1145"/>
              <a:gd name="T101" fmla="*/ 2147483646 h 1053"/>
              <a:gd name="T102" fmla="*/ 2147483646 w 1145"/>
              <a:gd name="T103" fmla="*/ 2147483646 h 1053"/>
              <a:gd name="T104" fmla="*/ 2147483646 w 1145"/>
              <a:gd name="T105" fmla="*/ 2147483646 h 1053"/>
              <a:gd name="T106" fmla="*/ 2147483646 w 1145"/>
              <a:gd name="T107" fmla="*/ 2147483646 h 1053"/>
              <a:gd name="T108" fmla="*/ 2147483646 w 1145"/>
              <a:gd name="T109" fmla="*/ 2147483646 h 1053"/>
              <a:gd name="T110" fmla="*/ 2147483646 w 1145"/>
              <a:gd name="T111" fmla="*/ 2147483646 h 10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45"/>
              <a:gd name="T169" fmla="*/ 0 h 1053"/>
              <a:gd name="T170" fmla="*/ 1145 w 1145"/>
              <a:gd name="T171" fmla="*/ 1053 h 1053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45" h="1053">
                <a:moveTo>
                  <a:pt x="894" y="24"/>
                </a:moveTo>
                <a:lnTo>
                  <a:pt x="894" y="32"/>
                </a:lnTo>
                <a:lnTo>
                  <a:pt x="895" y="38"/>
                </a:lnTo>
                <a:lnTo>
                  <a:pt x="896" y="44"/>
                </a:lnTo>
                <a:lnTo>
                  <a:pt x="897" y="49"/>
                </a:lnTo>
                <a:lnTo>
                  <a:pt x="900" y="53"/>
                </a:lnTo>
                <a:lnTo>
                  <a:pt x="902" y="57"/>
                </a:lnTo>
                <a:lnTo>
                  <a:pt x="906" y="61"/>
                </a:lnTo>
                <a:lnTo>
                  <a:pt x="909" y="64"/>
                </a:lnTo>
                <a:lnTo>
                  <a:pt x="918" y="68"/>
                </a:lnTo>
                <a:lnTo>
                  <a:pt x="926" y="71"/>
                </a:lnTo>
                <a:lnTo>
                  <a:pt x="936" y="72"/>
                </a:lnTo>
                <a:lnTo>
                  <a:pt x="947" y="72"/>
                </a:lnTo>
                <a:lnTo>
                  <a:pt x="993" y="66"/>
                </a:lnTo>
                <a:lnTo>
                  <a:pt x="1033" y="61"/>
                </a:lnTo>
                <a:lnTo>
                  <a:pt x="1038" y="61"/>
                </a:lnTo>
                <a:lnTo>
                  <a:pt x="1045" y="63"/>
                </a:lnTo>
                <a:lnTo>
                  <a:pt x="1051" y="64"/>
                </a:lnTo>
                <a:lnTo>
                  <a:pt x="1057" y="67"/>
                </a:lnTo>
                <a:lnTo>
                  <a:pt x="1069" y="73"/>
                </a:lnTo>
                <a:lnTo>
                  <a:pt x="1080" y="81"/>
                </a:lnTo>
                <a:lnTo>
                  <a:pt x="1099" y="98"/>
                </a:lnTo>
                <a:lnTo>
                  <a:pt x="1112" y="110"/>
                </a:lnTo>
                <a:lnTo>
                  <a:pt x="1113" y="124"/>
                </a:lnTo>
                <a:lnTo>
                  <a:pt x="1114" y="138"/>
                </a:lnTo>
                <a:lnTo>
                  <a:pt x="1117" y="152"/>
                </a:lnTo>
                <a:lnTo>
                  <a:pt x="1122" y="164"/>
                </a:lnTo>
                <a:lnTo>
                  <a:pt x="1126" y="175"/>
                </a:lnTo>
                <a:lnTo>
                  <a:pt x="1132" y="183"/>
                </a:lnTo>
                <a:lnTo>
                  <a:pt x="1135" y="186"/>
                </a:lnTo>
                <a:lnTo>
                  <a:pt x="1138" y="188"/>
                </a:lnTo>
                <a:lnTo>
                  <a:pt x="1142" y="190"/>
                </a:lnTo>
                <a:lnTo>
                  <a:pt x="1145" y="190"/>
                </a:lnTo>
                <a:lnTo>
                  <a:pt x="1139" y="202"/>
                </a:lnTo>
                <a:lnTo>
                  <a:pt x="1133" y="211"/>
                </a:lnTo>
                <a:lnTo>
                  <a:pt x="1125" y="220"/>
                </a:lnTo>
                <a:lnTo>
                  <a:pt x="1117" y="227"/>
                </a:lnTo>
                <a:lnTo>
                  <a:pt x="1100" y="240"/>
                </a:lnTo>
                <a:lnTo>
                  <a:pt x="1082" y="253"/>
                </a:lnTo>
                <a:lnTo>
                  <a:pt x="1074" y="259"/>
                </a:lnTo>
                <a:lnTo>
                  <a:pt x="1066" y="266"/>
                </a:lnTo>
                <a:lnTo>
                  <a:pt x="1058" y="272"/>
                </a:lnTo>
                <a:lnTo>
                  <a:pt x="1052" y="280"/>
                </a:lnTo>
                <a:lnTo>
                  <a:pt x="1046" y="288"/>
                </a:lnTo>
                <a:lnTo>
                  <a:pt x="1043" y="297"/>
                </a:lnTo>
                <a:lnTo>
                  <a:pt x="1040" y="308"/>
                </a:lnTo>
                <a:lnTo>
                  <a:pt x="1040" y="320"/>
                </a:lnTo>
                <a:lnTo>
                  <a:pt x="1041" y="339"/>
                </a:lnTo>
                <a:lnTo>
                  <a:pt x="1045" y="360"/>
                </a:lnTo>
                <a:lnTo>
                  <a:pt x="1046" y="371"/>
                </a:lnTo>
                <a:lnTo>
                  <a:pt x="1047" y="381"/>
                </a:lnTo>
                <a:lnTo>
                  <a:pt x="1047" y="391"/>
                </a:lnTo>
                <a:lnTo>
                  <a:pt x="1046" y="400"/>
                </a:lnTo>
                <a:lnTo>
                  <a:pt x="1034" y="410"/>
                </a:lnTo>
                <a:lnTo>
                  <a:pt x="1013" y="430"/>
                </a:lnTo>
                <a:lnTo>
                  <a:pt x="1003" y="440"/>
                </a:lnTo>
                <a:lnTo>
                  <a:pt x="995" y="450"/>
                </a:lnTo>
                <a:lnTo>
                  <a:pt x="991" y="455"/>
                </a:lnTo>
                <a:lnTo>
                  <a:pt x="988" y="460"/>
                </a:lnTo>
                <a:lnTo>
                  <a:pt x="987" y="464"/>
                </a:lnTo>
                <a:lnTo>
                  <a:pt x="986" y="467"/>
                </a:lnTo>
                <a:lnTo>
                  <a:pt x="987" y="470"/>
                </a:lnTo>
                <a:lnTo>
                  <a:pt x="990" y="476"/>
                </a:lnTo>
                <a:lnTo>
                  <a:pt x="995" y="481"/>
                </a:lnTo>
                <a:lnTo>
                  <a:pt x="999" y="486"/>
                </a:lnTo>
                <a:lnTo>
                  <a:pt x="1009" y="495"/>
                </a:lnTo>
                <a:lnTo>
                  <a:pt x="1012" y="499"/>
                </a:lnTo>
                <a:lnTo>
                  <a:pt x="1016" y="524"/>
                </a:lnTo>
                <a:lnTo>
                  <a:pt x="1019" y="550"/>
                </a:lnTo>
                <a:lnTo>
                  <a:pt x="1019" y="576"/>
                </a:lnTo>
                <a:lnTo>
                  <a:pt x="1019" y="610"/>
                </a:lnTo>
                <a:lnTo>
                  <a:pt x="1020" y="618"/>
                </a:lnTo>
                <a:lnTo>
                  <a:pt x="1022" y="625"/>
                </a:lnTo>
                <a:lnTo>
                  <a:pt x="1025" y="632"/>
                </a:lnTo>
                <a:lnTo>
                  <a:pt x="1026" y="640"/>
                </a:lnTo>
                <a:lnTo>
                  <a:pt x="1026" y="650"/>
                </a:lnTo>
                <a:lnTo>
                  <a:pt x="1026" y="664"/>
                </a:lnTo>
                <a:lnTo>
                  <a:pt x="1027" y="679"/>
                </a:lnTo>
                <a:lnTo>
                  <a:pt x="1031" y="696"/>
                </a:lnTo>
                <a:lnTo>
                  <a:pt x="1033" y="705"/>
                </a:lnTo>
                <a:lnTo>
                  <a:pt x="1035" y="713"/>
                </a:lnTo>
                <a:lnTo>
                  <a:pt x="1038" y="720"/>
                </a:lnTo>
                <a:lnTo>
                  <a:pt x="1043" y="726"/>
                </a:lnTo>
                <a:lnTo>
                  <a:pt x="1047" y="731"/>
                </a:lnTo>
                <a:lnTo>
                  <a:pt x="1053" y="735"/>
                </a:lnTo>
                <a:lnTo>
                  <a:pt x="1058" y="738"/>
                </a:lnTo>
                <a:lnTo>
                  <a:pt x="1066" y="739"/>
                </a:lnTo>
                <a:lnTo>
                  <a:pt x="1067" y="745"/>
                </a:lnTo>
                <a:lnTo>
                  <a:pt x="1070" y="751"/>
                </a:lnTo>
                <a:lnTo>
                  <a:pt x="1074" y="759"/>
                </a:lnTo>
                <a:lnTo>
                  <a:pt x="1079" y="765"/>
                </a:lnTo>
                <a:lnTo>
                  <a:pt x="1083" y="772"/>
                </a:lnTo>
                <a:lnTo>
                  <a:pt x="1088" y="780"/>
                </a:lnTo>
                <a:lnTo>
                  <a:pt x="1091" y="790"/>
                </a:lnTo>
                <a:lnTo>
                  <a:pt x="1092" y="800"/>
                </a:lnTo>
                <a:lnTo>
                  <a:pt x="1092" y="807"/>
                </a:lnTo>
                <a:lnTo>
                  <a:pt x="1092" y="816"/>
                </a:lnTo>
                <a:lnTo>
                  <a:pt x="1092" y="825"/>
                </a:lnTo>
                <a:lnTo>
                  <a:pt x="1092" y="831"/>
                </a:lnTo>
                <a:lnTo>
                  <a:pt x="1092" y="837"/>
                </a:lnTo>
                <a:lnTo>
                  <a:pt x="1080" y="836"/>
                </a:lnTo>
                <a:lnTo>
                  <a:pt x="1069" y="837"/>
                </a:lnTo>
                <a:lnTo>
                  <a:pt x="1059" y="840"/>
                </a:lnTo>
                <a:lnTo>
                  <a:pt x="1049" y="842"/>
                </a:lnTo>
                <a:lnTo>
                  <a:pt x="1040" y="844"/>
                </a:lnTo>
                <a:lnTo>
                  <a:pt x="1029" y="844"/>
                </a:lnTo>
                <a:lnTo>
                  <a:pt x="1023" y="844"/>
                </a:lnTo>
                <a:lnTo>
                  <a:pt x="1018" y="842"/>
                </a:lnTo>
                <a:lnTo>
                  <a:pt x="1012" y="840"/>
                </a:lnTo>
                <a:lnTo>
                  <a:pt x="1005" y="837"/>
                </a:lnTo>
                <a:lnTo>
                  <a:pt x="1001" y="846"/>
                </a:lnTo>
                <a:lnTo>
                  <a:pt x="997" y="856"/>
                </a:lnTo>
                <a:lnTo>
                  <a:pt x="993" y="869"/>
                </a:lnTo>
                <a:lnTo>
                  <a:pt x="990" y="883"/>
                </a:lnTo>
                <a:lnTo>
                  <a:pt x="982" y="914"/>
                </a:lnTo>
                <a:lnTo>
                  <a:pt x="975" y="947"/>
                </a:lnTo>
                <a:lnTo>
                  <a:pt x="970" y="962"/>
                </a:lnTo>
                <a:lnTo>
                  <a:pt x="966" y="978"/>
                </a:lnTo>
                <a:lnTo>
                  <a:pt x="960" y="992"/>
                </a:lnTo>
                <a:lnTo>
                  <a:pt x="955" y="1004"/>
                </a:lnTo>
                <a:lnTo>
                  <a:pt x="951" y="1009"/>
                </a:lnTo>
                <a:lnTo>
                  <a:pt x="947" y="1014"/>
                </a:lnTo>
                <a:lnTo>
                  <a:pt x="944" y="1018"/>
                </a:lnTo>
                <a:lnTo>
                  <a:pt x="940" y="1021"/>
                </a:lnTo>
                <a:lnTo>
                  <a:pt x="935" y="1024"/>
                </a:lnTo>
                <a:lnTo>
                  <a:pt x="930" y="1026"/>
                </a:lnTo>
                <a:lnTo>
                  <a:pt x="925" y="1028"/>
                </a:lnTo>
                <a:lnTo>
                  <a:pt x="920" y="1028"/>
                </a:lnTo>
                <a:lnTo>
                  <a:pt x="918" y="1029"/>
                </a:lnTo>
                <a:lnTo>
                  <a:pt x="912" y="1031"/>
                </a:lnTo>
                <a:lnTo>
                  <a:pt x="909" y="1032"/>
                </a:lnTo>
                <a:lnTo>
                  <a:pt x="906" y="1032"/>
                </a:lnTo>
                <a:lnTo>
                  <a:pt x="902" y="1031"/>
                </a:lnTo>
                <a:lnTo>
                  <a:pt x="900" y="1028"/>
                </a:lnTo>
                <a:lnTo>
                  <a:pt x="888" y="1035"/>
                </a:lnTo>
                <a:lnTo>
                  <a:pt x="873" y="1043"/>
                </a:lnTo>
                <a:lnTo>
                  <a:pt x="864" y="1047"/>
                </a:lnTo>
                <a:lnTo>
                  <a:pt x="856" y="1050"/>
                </a:lnTo>
                <a:lnTo>
                  <a:pt x="847" y="1052"/>
                </a:lnTo>
                <a:lnTo>
                  <a:pt x="840" y="1053"/>
                </a:lnTo>
                <a:lnTo>
                  <a:pt x="828" y="1053"/>
                </a:lnTo>
                <a:lnTo>
                  <a:pt x="816" y="1052"/>
                </a:lnTo>
                <a:lnTo>
                  <a:pt x="805" y="1049"/>
                </a:lnTo>
                <a:lnTo>
                  <a:pt x="795" y="1046"/>
                </a:lnTo>
                <a:lnTo>
                  <a:pt x="789" y="1043"/>
                </a:lnTo>
                <a:lnTo>
                  <a:pt x="786" y="1040"/>
                </a:lnTo>
                <a:lnTo>
                  <a:pt x="782" y="1037"/>
                </a:lnTo>
                <a:lnTo>
                  <a:pt x="779" y="1033"/>
                </a:lnTo>
                <a:lnTo>
                  <a:pt x="777" y="1027"/>
                </a:lnTo>
                <a:lnTo>
                  <a:pt x="775" y="1022"/>
                </a:lnTo>
                <a:lnTo>
                  <a:pt x="774" y="1016"/>
                </a:lnTo>
                <a:lnTo>
                  <a:pt x="774" y="1010"/>
                </a:lnTo>
                <a:lnTo>
                  <a:pt x="761" y="1011"/>
                </a:lnTo>
                <a:lnTo>
                  <a:pt x="743" y="1014"/>
                </a:lnTo>
                <a:lnTo>
                  <a:pt x="734" y="1014"/>
                </a:lnTo>
                <a:lnTo>
                  <a:pt x="727" y="1012"/>
                </a:lnTo>
                <a:lnTo>
                  <a:pt x="723" y="1011"/>
                </a:lnTo>
                <a:lnTo>
                  <a:pt x="719" y="1009"/>
                </a:lnTo>
                <a:lnTo>
                  <a:pt x="717" y="1007"/>
                </a:lnTo>
                <a:lnTo>
                  <a:pt x="713" y="1004"/>
                </a:lnTo>
                <a:lnTo>
                  <a:pt x="707" y="997"/>
                </a:lnTo>
                <a:lnTo>
                  <a:pt x="701" y="993"/>
                </a:lnTo>
                <a:lnTo>
                  <a:pt x="697" y="992"/>
                </a:lnTo>
                <a:lnTo>
                  <a:pt x="694" y="992"/>
                </a:lnTo>
                <a:lnTo>
                  <a:pt x="689" y="993"/>
                </a:lnTo>
                <a:lnTo>
                  <a:pt x="686" y="993"/>
                </a:lnTo>
                <a:lnTo>
                  <a:pt x="680" y="991"/>
                </a:lnTo>
                <a:lnTo>
                  <a:pt x="674" y="986"/>
                </a:lnTo>
                <a:lnTo>
                  <a:pt x="662" y="987"/>
                </a:lnTo>
                <a:lnTo>
                  <a:pt x="653" y="989"/>
                </a:lnTo>
                <a:lnTo>
                  <a:pt x="643" y="991"/>
                </a:lnTo>
                <a:lnTo>
                  <a:pt x="627" y="992"/>
                </a:lnTo>
                <a:lnTo>
                  <a:pt x="618" y="991"/>
                </a:lnTo>
                <a:lnTo>
                  <a:pt x="611" y="988"/>
                </a:lnTo>
                <a:lnTo>
                  <a:pt x="608" y="987"/>
                </a:lnTo>
                <a:lnTo>
                  <a:pt x="605" y="984"/>
                </a:lnTo>
                <a:lnTo>
                  <a:pt x="603" y="982"/>
                </a:lnTo>
                <a:lnTo>
                  <a:pt x="600" y="979"/>
                </a:lnTo>
                <a:lnTo>
                  <a:pt x="597" y="971"/>
                </a:lnTo>
                <a:lnTo>
                  <a:pt x="596" y="963"/>
                </a:lnTo>
                <a:lnTo>
                  <a:pt x="595" y="953"/>
                </a:lnTo>
                <a:lnTo>
                  <a:pt x="594" y="942"/>
                </a:lnTo>
                <a:lnTo>
                  <a:pt x="593" y="933"/>
                </a:lnTo>
                <a:lnTo>
                  <a:pt x="590" y="925"/>
                </a:lnTo>
                <a:lnTo>
                  <a:pt x="587" y="916"/>
                </a:lnTo>
                <a:lnTo>
                  <a:pt x="584" y="908"/>
                </a:lnTo>
                <a:lnTo>
                  <a:pt x="581" y="900"/>
                </a:lnTo>
                <a:lnTo>
                  <a:pt x="577" y="892"/>
                </a:lnTo>
                <a:lnTo>
                  <a:pt x="575" y="884"/>
                </a:lnTo>
                <a:lnTo>
                  <a:pt x="574" y="875"/>
                </a:lnTo>
                <a:lnTo>
                  <a:pt x="575" y="870"/>
                </a:lnTo>
                <a:lnTo>
                  <a:pt x="577" y="866"/>
                </a:lnTo>
                <a:lnTo>
                  <a:pt x="581" y="860"/>
                </a:lnTo>
                <a:lnTo>
                  <a:pt x="584" y="856"/>
                </a:lnTo>
                <a:lnTo>
                  <a:pt x="587" y="851"/>
                </a:lnTo>
                <a:lnTo>
                  <a:pt x="590" y="846"/>
                </a:lnTo>
                <a:lnTo>
                  <a:pt x="593" y="842"/>
                </a:lnTo>
                <a:lnTo>
                  <a:pt x="594" y="837"/>
                </a:lnTo>
                <a:lnTo>
                  <a:pt x="593" y="825"/>
                </a:lnTo>
                <a:lnTo>
                  <a:pt x="589" y="809"/>
                </a:lnTo>
                <a:lnTo>
                  <a:pt x="588" y="798"/>
                </a:lnTo>
                <a:lnTo>
                  <a:pt x="588" y="789"/>
                </a:lnTo>
                <a:lnTo>
                  <a:pt x="590" y="779"/>
                </a:lnTo>
                <a:lnTo>
                  <a:pt x="594" y="770"/>
                </a:lnTo>
                <a:lnTo>
                  <a:pt x="571" y="766"/>
                </a:lnTo>
                <a:lnTo>
                  <a:pt x="521" y="759"/>
                </a:lnTo>
                <a:lnTo>
                  <a:pt x="494" y="756"/>
                </a:lnTo>
                <a:lnTo>
                  <a:pt x="471" y="755"/>
                </a:lnTo>
                <a:lnTo>
                  <a:pt x="461" y="754"/>
                </a:lnTo>
                <a:lnTo>
                  <a:pt x="454" y="755"/>
                </a:lnTo>
                <a:lnTo>
                  <a:pt x="450" y="756"/>
                </a:lnTo>
                <a:lnTo>
                  <a:pt x="448" y="758"/>
                </a:lnTo>
                <a:lnTo>
                  <a:pt x="448" y="762"/>
                </a:lnTo>
                <a:lnTo>
                  <a:pt x="448" y="770"/>
                </a:lnTo>
                <a:lnTo>
                  <a:pt x="447" y="775"/>
                </a:lnTo>
                <a:lnTo>
                  <a:pt x="446" y="780"/>
                </a:lnTo>
                <a:lnTo>
                  <a:pt x="443" y="785"/>
                </a:lnTo>
                <a:lnTo>
                  <a:pt x="440" y="790"/>
                </a:lnTo>
                <a:lnTo>
                  <a:pt x="437" y="796"/>
                </a:lnTo>
                <a:lnTo>
                  <a:pt x="431" y="801"/>
                </a:lnTo>
                <a:lnTo>
                  <a:pt x="425" y="806"/>
                </a:lnTo>
                <a:lnTo>
                  <a:pt x="417" y="811"/>
                </a:lnTo>
                <a:lnTo>
                  <a:pt x="407" y="814"/>
                </a:lnTo>
                <a:lnTo>
                  <a:pt x="396" y="817"/>
                </a:lnTo>
                <a:lnTo>
                  <a:pt x="383" y="819"/>
                </a:lnTo>
                <a:lnTo>
                  <a:pt x="369" y="819"/>
                </a:lnTo>
                <a:lnTo>
                  <a:pt x="362" y="818"/>
                </a:lnTo>
                <a:lnTo>
                  <a:pt x="355" y="816"/>
                </a:lnTo>
                <a:lnTo>
                  <a:pt x="349" y="811"/>
                </a:lnTo>
                <a:lnTo>
                  <a:pt x="342" y="804"/>
                </a:lnTo>
                <a:lnTo>
                  <a:pt x="337" y="797"/>
                </a:lnTo>
                <a:lnTo>
                  <a:pt x="330" y="789"/>
                </a:lnTo>
                <a:lnTo>
                  <a:pt x="325" y="780"/>
                </a:lnTo>
                <a:lnTo>
                  <a:pt x="319" y="771"/>
                </a:lnTo>
                <a:lnTo>
                  <a:pt x="309" y="749"/>
                </a:lnTo>
                <a:lnTo>
                  <a:pt x="302" y="728"/>
                </a:lnTo>
                <a:lnTo>
                  <a:pt x="298" y="718"/>
                </a:lnTo>
                <a:lnTo>
                  <a:pt x="297" y="708"/>
                </a:lnTo>
                <a:lnTo>
                  <a:pt x="295" y="699"/>
                </a:lnTo>
                <a:lnTo>
                  <a:pt x="295" y="689"/>
                </a:lnTo>
                <a:lnTo>
                  <a:pt x="3" y="689"/>
                </a:lnTo>
                <a:lnTo>
                  <a:pt x="2" y="683"/>
                </a:lnTo>
                <a:lnTo>
                  <a:pt x="0" y="680"/>
                </a:lnTo>
                <a:lnTo>
                  <a:pt x="0" y="677"/>
                </a:lnTo>
                <a:lnTo>
                  <a:pt x="3" y="671"/>
                </a:lnTo>
                <a:lnTo>
                  <a:pt x="10" y="669"/>
                </a:lnTo>
                <a:lnTo>
                  <a:pt x="16" y="668"/>
                </a:lnTo>
                <a:lnTo>
                  <a:pt x="23" y="668"/>
                </a:lnTo>
                <a:lnTo>
                  <a:pt x="28" y="668"/>
                </a:lnTo>
                <a:lnTo>
                  <a:pt x="34" y="668"/>
                </a:lnTo>
                <a:lnTo>
                  <a:pt x="39" y="668"/>
                </a:lnTo>
                <a:lnTo>
                  <a:pt x="45" y="667"/>
                </a:lnTo>
                <a:lnTo>
                  <a:pt x="49" y="665"/>
                </a:lnTo>
                <a:lnTo>
                  <a:pt x="49" y="640"/>
                </a:lnTo>
                <a:lnTo>
                  <a:pt x="36" y="640"/>
                </a:lnTo>
                <a:lnTo>
                  <a:pt x="27" y="640"/>
                </a:lnTo>
                <a:lnTo>
                  <a:pt x="18" y="640"/>
                </a:lnTo>
                <a:lnTo>
                  <a:pt x="10" y="640"/>
                </a:lnTo>
                <a:lnTo>
                  <a:pt x="26" y="631"/>
                </a:lnTo>
                <a:lnTo>
                  <a:pt x="39" y="622"/>
                </a:lnTo>
                <a:lnTo>
                  <a:pt x="46" y="619"/>
                </a:lnTo>
                <a:lnTo>
                  <a:pt x="52" y="615"/>
                </a:lnTo>
                <a:lnTo>
                  <a:pt x="60" y="612"/>
                </a:lnTo>
                <a:lnTo>
                  <a:pt x="69" y="610"/>
                </a:lnTo>
                <a:lnTo>
                  <a:pt x="72" y="613"/>
                </a:lnTo>
                <a:lnTo>
                  <a:pt x="75" y="615"/>
                </a:lnTo>
                <a:lnTo>
                  <a:pt x="79" y="616"/>
                </a:lnTo>
                <a:lnTo>
                  <a:pt x="82" y="617"/>
                </a:lnTo>
                <a:lnTo>
                  <a:pt x="91" y="618"/>
                </a:lnTo>
                <a:lnTo>
                  <a:pt x="101" y="616"/>
                </a:lnTo>
                <a:lnTo>
                  <a:pt x="122" y="612"/>
                </a:lnTo>
                <a:lnTo>
                  <a:pt x="142" y="610"/>
                </a:lnTo>
                <a:lnTo>
                  <a:pt x="145" y="614"/>
                </a:lnTo>
                <a:lnTo>
                  <a:pt x="148" y="617"/>
                </a:lnTo>
                <a:lnTo>
                  <a:pt x="152" y="619"/>
                </a:lnTo>
                <a:lnTo>
                  <a:pt x="157" y="620"/>
                </a:lnTo>
                <a:lnTo>
                  <a:pt x="166" y="621"/>
                </a:lnTo>
                <a:lnTo>
                  <a:pt x="175" y="622"/>
                </a:lnTo>
                <a:lnTo>
                  <a:pt x="179" y="621"/>
                </a:lnTo>
                <a:lnTo>
                  <a:pt x="183" y="620"/>
                </a:lnTo>
                <a:lnTo>
                  <a:pt x="186" y="618"/>
                </a:lnTo>
                <a:lnTo>
                  <a:pt x="190" y="616"/>
                </a:lnTo>
                <a:lnTo>
                  <a:pt x="195" y="610"/>
                </a:lnTo>
                <a:lnTo>
                  <a:pt x="201" y="603"/>
                </a:lnTo>
                <a:lnTo>
                  <a:pt x="209" y="588"/>
                </a:lnTo>
                <a:lnTo>
                  <a:pt x="215" y="578"/>
                </a:lnTo>
                <a:lnTo>
                  <a:pt x="220" y="574"/>
                </a:lnTo>
                <a:lnTo>
                  <a:pt x="225" y="571"/>
                </a:lnTo>
                <a:lnTo>
                  <a:pt x="230" y="569"/>
                </a:lnTo>
                <a:lnTo>
                  <a:pt x="236" y="567"/>
                </a:lnTo>
                <a:lnTo>
                  <a:pt x="246" y="564"/>
                </a:lnTo>
                <a:lnTo>
                  <a:pt x="256" y="560"/>
                </a:lnTo>
                <a:lnTo>
                  <a:pt x="258" y="558"/>
                </a:lnTo>
                <a:lnTo>
                  <a:pt x="260" y="555"/>
                </a:lnTo>
                <a:lnTo>
                  <a:pt x="262" y="550"/>
                </a:lnTo>
                <a:lnTo>
                  <a:pt x="264" y="544"/>
                </a:lnTo>
                <a:lnTo>
                  <a:pt x="268" y="528"/>
                </a:lnTo>
                <a:lnTo>
                  <a:pt x="270" y="511"/>
                </a:lnTo>
                <a:lnTo>
                  <a:pt x="274" y="477"/>
                </a:lnTo>
                <a:lnTo>
                  <a:pt x="275" y="449"/>
                </a:lnTo>
                <a:lnTo>
                  <a:pt x="281" y="440"/>
                </a:lnTo>
                <a:lnTo>
                  <a:pt x="287" y="432"/>
                </a:lnTo>
                <a:lnTo>
                  <a:pt x="294" y="425"/>
                </a:lnTo>
                <a:lnTo>
                  <a:pt x="302" y="416"/>
                </a:lnTo>
                <a:lnTo>
                  <a:pt x="316" y="404"/>
                </a:lnTo>
                <a:lnTo>
                  <a:pt x="328" y="394"/>
                </a:lnTo>
                <a:lnTo>
                  <a:pt x="338" y="382"/>
                </a:lnTo>
                <a:lnTo>
                  <a:pt x="346" y="370"/>
                </a:lnTo>
                <a:lnTo>
                  <a:pt x="352" y="357"/>
                </a:lnTo>
                <a:lnTo>
                  <a:pt x="357" y="345"/>
                </a:lnTo>
                <a:lnTo>
                  <a:pt x="361" y="334"/>
                </a:lnTo>
                <a:lnTo>
                  <a:pt x="364" y="323"/>
                </a:lnTo>
                <a:lnTo>
                  <a:pt x="366" y="312"/>
                </a:lnTo>
                <a:lnTo>
                  <a:pt x="369" y="299"/>
                </a:lnTo>
                <a:lnTo>
                  <a:pt x="370" y="276"/>
                </a:lnTo>
                <a:lnTo>
                  <a:pt x="370" y="251"/>
                </a:lnTo>
                <a:lnTo>
                  <a:pt x="369" y="225"/>
                </a:lnTo>
                <a:lnTo>
                  <a:pt x="369" y="197"/>
                </a:lnTo>
                <a:lnTo>
                  <a:pt x="369" y="191"/>
                </a:lnTo>
                <a:lnTo>
                  <a:pt x="369" y="187"/>
                </a:lnTo>
                <a:lnTo>
                  <a:pt x="371" y="183"/>
                </a:lnTo>
                <a:lnTo>
                  <a:pt x="372" y="180"/>
                </a:lnTo>
                <a:lnTo>
                  <a:pt x="375" y="174"/>
                </a:lnTo>
                <a:lnTo>
                  <a:pt x="380" y="167"/>
                </a:lnTo>
                <a:lnTo>
                  <a:pt x="383" y="160"/>
                </a:lnTo>
                <a:lnTo>
                  <a:pt x="385" y="149"/>
                </a:lnTo>
                <a:lnTo>
                  <a:pt x="385" y="140"/>
                </a:lnTo>
                <a:lnTo>
                  <a:pt x="385" y="132"/>
                </a:lnTo>
                <a:lnTo>
                  <a:pt x="383" y="122"/>
                </a:lnTo>
                <a:lnTo>
                  <a:pt x="382" y="110"/>
                </a:lnTo>
                <a:lnTo>
                  <a:pt x="397" y="87"/>
                </a:lnTo>
                <a:lnTo>
                  <a:pt x="417" y="58"/>
                </a:lnTo>
                <a:lnTo>
                  <a:pt x="422" y="51"/>
                </a:lnTo>
                <a:lnTo>
                  <a:pt x="428" y="45"/>
                </a:lnTo>
                <a:lnTo>
                  <a:pt x="435" y="40"/>
                </a:lnTo>
                <a:lnTo>
                  <a:pt x="440" y="35"/>
                </a:lnTo>
                <a:lnTo>
                  <a:pt x="447" y="31"/>
                </a:lnTo>
                <a:lnTo>
                  <a:pt x="453" y="26"/>
                </a:lnTo>
                <a:lnTo>
                  <a:pt x="461" y="24"/>
                </a:lnTo>
                <a:lnTo>
                  <a:pt x="467" y="24"/>
                </a:lnTo>
                <a:lnTo>
                  <a:pt x="476" y="24"/>
                </a:lnTo>
                <a:lnTo>
                  <a:pt x="484" y="26"/>
                </a:lnTo>
                <a:lnTo>
                  <a:pt x="491" y="30"/>
                </a:lnTo>
                <a:lnTo>
                  <a:pt x="497" y="33"/>
                </a:lnTo>
                <a:lnTo>
                  <a:pt x="509" y="42"/>
                </a:lnTo>
                <a:lnTo>
                  <a:pt x="521" y="52"/>
                </a:lnTo>
                <a:lnTo>
                  <a:pt x="532" y="62"/>
                </a:lnTo>
                <a:lnTo>
                  <a:pt x="544" y="71"/>
                </a:lnTo>
                <a:lnTo>
                  <a:pt x="551" y="74"/>
                </a:lnTo>
                <a:lnTo>
                  <a:pt x="558" y="77"/>
                </a:lnTo>
                <a:lnTo>
                  <a:pt x="565" y="79"/>
                </a:lnTo>
                <a:lnTo>
                  <a:pt x="574" y="79"/>
                </a:lnTo>
                <a:lnTo>
                  <a:pt x="587" y="78"/>
                </a:lnTo>
                <a:lnTo>
                  <a:pt x="599" y="76"/>
                </a:lnTo>
                <a:lnTo>
                  <a:pt x="614" y="74"/>
                </a:lnTo>
                <a:lnTo>
                  <a:pt x="634" y="73"/>
                </a:lnTo>
                <a:lnTo>
                  <a:pt x="637" y="73"/>
                </a:lnTo>
                <a:lnTo>
                  <a:pt x="639" y="71"/>
                </a:lnTo>
                <a:lnTo>
                  <a:pt x="641" y="69"/>
                </a:lnTo>
                <a:lnTo>
                  <a:pt x="644" y="66"/>
                </a:lnTo>
                <a:lnTo>
                  <a:pt x="649" y="60"/>
                </a:lnTo>
                <a:lnTo>
                  <a:pt x="654" y="55"/>
                </a:lnTo>
                <a:lnTo>
                  <a:pt x="662" y="49"/>
                </a:lnTo>
                <a:lnTo>
                  <a:pt x="670" y="44"/>
                </a:lnTo>
                <a:lnTo>
                  <a:pt x="677" y="40"/>
                </a:lnTo>
                <a:lnTo>
                  <a:pt x="685" y="38"/>
                </a:lnTo>
                <a:lnTo>
                  <a:pt x="693" y="36"/>
                </a:lnTo>
                <a:lnTo>
                  <a:pt x="701" y="35"/>
                </a:lnTo>
                <a:lnTo>
                  <a:pt x="709" y="34"/>
                </a:lnTo>
                <a:lnTo>
                  <a:pt x="718" y="34"/>
                </a:lnTo>
                <a:lnTo>
                  <a:pt x="734" y="34"/>
                </a:lnTo>
                <a:lnTo>
                  <a:pt x="752" y="35"/>
                </a:lnTo>
                <a:lnTo>
                  <a:pt x="761" y="34"/>
                </a:lnTo>
                <a:lnTo>
                  <a:pt x="769" y="34"/>
                </a:lnTo>
                <a:lnTo>
                  <a:pt x="778" y="33"/>
                </a:lnTo>
                <a:lnTo>
                  <a:pt x="787" y="31"/>
                </a:lnTo>
                <a:lnTo>
                  <a:pt x="790" y="24"/>
                </a:lnTo>
                <a:lnTo>
                  <a:pt x="795" y="17"/>
                </a:lnTo>
                <a:lnTo>
                  <a:pt x="796" y="13"/>
                </a:lnTo>
                <a:lnTo>
                  <a:pt x="799" y="9"/>
                </a:lnTo>
                <a:lnTo>
                  <a:pt x="802" y="4"/>
                </a:lnTo>
                <a:lnTo>
                  <a:pt x="807" y="0"/>
                </a:lnTo>
                <a:lnTo>
                  <a:pt x="814" y="0"/>
                </a:lnTo>
                <a:lnTo>
                  <a:pt x="827" y="0"/>
                </a:lnTo>
                <a:lnTo>
                  <a:pt x="828" y="8"/>
                </a:lnTo>
                <a:lnTo>
                  <a:pt x="830" y="14"/>
                </a:lnTo>
                <a:lnTo>
                  <a:pt x="833" y="18"/>
                </a:lnTo>
                <a:lnTo>
                  <a:pt x="839" y="21"/>
                </a:lnTo>
                <a:lnTo>
                  <a:pt x="843" y="22"/>
                </a:lnTo>
                <a:lnTo>
                  <a:pt x="848" y="23"/>
                </a:lnTo>
                <a:lnTo>
                  <a:pt x="854" y="24"/>
                </a:lnTo>
                <a:lnTo>
                  <a:pt x="859" y="24"/>
                </a:lnTo>
                <a:lnTo>
                  <a:pt x="869" y="24"/>
                </a:lnTo>
                <a:lnTo>
                  <a:pt x="879" y="24"/>
                </a:lnTo>
                <a:lnTo>
                  <a:pt x="887" y="24"/>
                </a:lnTo>
                <a:lnTo>
                  <a:pt x="894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9" name="Freeform 249">
            <a:extLst>
              <a:ext uri="{FF2B5EF4-FFF2-40B4-BE49-F238E27FC236}">
                <a16:creationId xmlns:a16="http://schemas.microsoft.com/office/drawing/2014/main" id="{6C7C134A-B57A-4C40-9A6F-F00137E79852}"/>
              </a:ext>
            </a:extLst>
          </p:cNvPr>
          <p:cNvSpPr>
            <a:spLocks/>
          </p:cNvSpPr>
          <p:nvPr>
            <p:custDataLst>
              <p:tags r:id="rId157"/>
            </p:custDataLst>
          </p:nvPr>
        </p:nvSpPr>
        <p:spPr bwMode="auto">
          <a:xfrm>
            <a:off x="4761612" y="3337481"/>
            <a:ext cx="61913" cy="55562"/>
          </a:xfrm>
          <a:custGeom>
            <a:avLst/>
            <a:gdLst>
              <a:gd name="T0" fmla="*/ 2147483646 w 125"/>
              <a:gd name="T1" fmla="*/ 0 h 81"/>
              <a:gd name="T2" fmla="*/ 2147483646 w 125"/>
              <a:gd name="T3" fmla="*/ 2147483646 h 81"/>
              <a:gd name="T4" fmla="*/ 2147483646 w 125"/>
              <a:gd name="T5" fmla="*/ 2147483646 h 81"/>
              <a:gd name="T6" fmla="*/ 2147483646 w 125"/>
              <a:gd name="T7" fmla="*/ 2147483646 h 81"/>
              <a:gd name="T8" fmla="*/ 2147483646 w 125"/>
              <a:gd name="T9" fmla="*/ 2147483646 h 81"/>
              <a:gd name="T10" fmla="*/ 2147483646 w 125"/>
              <a:gd name="T11" fmla="*/ 2147483646 h 81"/>
              <a:gd name="T12" fmla="*/ 2147483646 w 125"/>
              <a:gd name="T13" fmla="*/ 2147483646 h 81"/>
              <a:gd name="T14" fmla="*/ 2147483646 w 125"/>
              <a:gd name="T15" fmla="*/ 2147483646 h 81"/>
              <a:gd name="T16" fmla="*/ 2147483646 w 125"/>
              <a:gd name="T17" fmla="*/ 2147483646 h 81"/>
              <a:gd name="T18" fmla="*/ 2147483646 w 125"/>
              <a:gd name="T19" fmla="*/ 2147483646 h 81"/>
              <a:gd name="T20" fmla="*/ 2147483646 w 125"/>
              <a:gd name="T21" fmla="*/ 2147483646 h 81"/>
              <a:gd name="T22" fmla="*/ 2147483646 w 125"/>
              <a:gd name="T23" fmla="*/ 2147483646 h 81"/>
              <a:gd name="T24" fmla="*/ 2147483646 w 125"/>
              <a:gd name="T25" fmla="*/ 2147483646 h 81"/>
              <a:gd name="T26" fmla="*/ 2147483646 w 125"/>
              <a:gd name="T27" fmla="*/ 2147483646 h 81"/>
              <a:gd name="T28" fmla="*/ 2147483646 w 125"/>
              <a:gd name="T29" fmla="*/ 2147483646 h 81"/>
              <a:gd name="T30" fmla="*/ 2147483646 w 125"/>
              <a:gd name="T31" fmla="*/ 2147483646 h 81"/>
              <a:gd name="T32" fmla="*/ 0 w 125"/>
              <a:gd name="T33" fmla="*/ 2147483646 h 81"/>
              <a:gd name="T34" fmla="*/ 0 w 125"/>
              <a:gd name="T35" fmla="*/ 2147483646 h 81"/>
              <a:gd name="T36" fmla="*/ 2147483646 w 125"/>
              <a:gd name="T37" fmla="*/ 2147483646 h 81"/>
              <a:gd name="T38" fmla="*/ 2147483646 w 125"/>
              <a:gd name="T39" fmla="*/ 2147483646 h 81"/>
              <a:gd name="T40" fmla="*/ 2147483646 w 125"/>
              <a:gd name="T41" fmla="*/ 2147483646 h 81"/>
              <a:gd name="T42" fmla="*/ 2147483646 w 125"/>
              <a:gd name="T43" fmla="*/ 2147483646 h 81"/>
              <a:gd name="T44" fmla="*/ 2147483646 w 125"/>
              <a:gd name="T45" fmla="*/ 2147483646 h 81"/>
              <a:gd name="T46" fmla="*/ 2147483646 w 125"/>
              <a:gd name="T47" fmla="*/ 2147483646 h 81"/>
              <a:gd name="T48" fmla="*/ 2147483646 w 125"/>
              <a:gd name="T49" fmla="*/ 0 h 81"/>
              <a:gd name="T50" fmla="*/ 2147483646 w 125"/>
              <a:gd name="T51" fmla="*/ 0 h 8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25"/>
              <a:gd name="T79" fmla="*/ 0 h 81"/>
              <a:gd name="T80" fmla="*/ 125 w 125"/>
              <a:gd name="T81" fmla="*/ 81 h 8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25" h="81">
                <a:moveTo>
                  <a:pt x="120" y="0"/>
                </a:moveTo>
                <a:lnTo>
                  <a:pt x="121" y="27"/>
                </a:lnTo>
                <a:lnTo>
                  <a:pt x="124" y="46"/>
                </a:lnTo>
                <a:lnTo>
                  <a:pt x="125" y="53"/>
                </a:lnTo>
                <a:lnTo>
                  <a:pt x="125" y="59"/>
                </a:lnTo>
                <a:lnTo>
                  <a:pt x="125" y="65"/>
                </a:lnTo>
                <a:lnTo>
                  <a:pt x="123" y="69"/>
                </a:lnTo>
                <a:lnTo>
                  <a:pt x="119" y="72"/>
                </a:lnTo>
                <a:lnTo>
                  <a:pt x="112" y="74"/>
                </a:lnTo>
                <a:lnTo>
                  <a:pt x="103" y="76"/>
                </a:lnTo>
                <a:lnTo>
                  <a:pt x="91" y="77"/>
                </a:lnTo>
                <a:lnTo>
                  <a:pt x="57" y="79"/>
                </a:lnTo>
                <a:lnTo>
                  <a:pt x="7" y="81"/>
                </a:lnTo>
                <a:lnTo>
                  <a:pt x="5" y="79"/>
                </a:lnTo>
                <a:lnTo>
                  <a:pt x="3" y="72"/>
                </a:lnTo>
                <a:lnTo>
                  <a:pt x="1" y="59"/>
                </a:lnTo>
                <a:lnTo>
                  <a:pt x="0" y="43"/>
                </a:lnTo>
                <a:lnTo>
                  <a:pt x="0" y="37"/>
                </a:lnTo>
                <a:lnTo>
                  <a:pt x="1" y="31"/>
                </a:lnTo>
                <a:lnTo>
                  <a:pt x="2" y="25"/>
                </a:lnTo>
                <a:lnTo>
                  <a:pt x="4" y="20"/>
                </a:lnTo>
                <a:lnTo>
                  <a:pt x="8" y="15"/>
                </a:lnTo>
                <a:lnTo>
                  <a:pt x="11" y="10"/>
                </a:lnTo>
                <a:lnTo>
                  <a:pt x="14" y="5"/>
                </a:lnTo>
                <a:lnTo>
                  <a:pt x="20" y="0"/>
                </a:lnTo>
                <a:lnTo>
                  <a:pt x="1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" name="Freeform 250">
            <a:extLst>
              <a:ext uri="{FF2B5EF4-FFF2-40B4-BE49-F238E27FC236}">
                <a16:creationId xmlns:a16="http://schemas.microsoft.com/office/drawing/2014/main" id="{68227F02-D84E-4E56-B51F-F10488972123}"/>
              </a:ext>
            </a:extLst>
          </p:cNvPr>
          <p:cNvSpPr>
            <a:spLocks/>
          </p:cNvSpPr>
          <p:nvPr>
            <p:custDataLst>
              <p:tags r:id="rId158"/>
            </p:custDataLst>
          </p:nvPr>
        </p:nvSpPr>
        <p:spPr bwMode="auto">
          <a:xfrm>
            <a:off x="4742555" y="3337488"/>
            <a:ext cx="166688" cy="200025"/>
          </a:xfrm>
          <a:custGeom>
            <a:avLst/>
            <a:gdLst>
              <a:gd name="T0" fmla="*/ 2147483646 w 355"/>
              <a:gd name="T1" fmla="*/ 2147483646 h 388"/>
              <a:gd name="T2" fmla="*/ 2147483646 w 355"/>
              <a:gd name="T3" fmla="*/ 2147483646 h 388"/>
              <a:gd name="T4" fmla="*/ 2147483646 w 355"/>
              <a:gd name="T5" fmla="*/ 2147483646 h 388"/>
              <a:gd name="T6" fmla="*/ 2147483646 w 355"/>
              <a:gd name="T7" fmla="*/ 2147483646 h 388"/>
              <a:gd name="T8" fmla="*/ 2147483646 w 355"/>
              <a:gd name="T9" fmla="*/ 2147483646 h 388"/>
              <a:gd name="T10" fmla="*/ 2147483646 w 355"/>
              <a:gd name="T11" fmla="*/ 2147483646 h 388"/>
              <a:gd name="T12" fmla="*/ 2147483646 w 355"/>
              <a:gd name="T13" fmla="*/ 2147483646 h 388"/>
              <a:gd name="T14" fmla="*/ 2147483646 w 355"/>
              <a:gd name="T15" fmla="*/ 2147483646 h 388"/>
              <a:gd name="T16" fmla="*/ 2147483646 w 355"/>
              <a:gd name="T17" fmla="*/ 2147483646 h 388"/>
              <a:gd name="T18" fmla="*/ 2147483646 w 355"/>
              <a:gd name="T19" fmla="*/ 2147483646 h 388"/>
              <a:gd name="T20" fmla="*/ 2147483646 w 355"/>
              <a:gd name="T21" fmla="*/ 2147483646 h 388"/>
              <a:gd name="T22" fmla="*/ 2147483646 w 355"/>
              <a:gd name="T23" fmla="*/ 2147483646 h 388"/>
              <a:gd name="T24" fmla="*/ 2147483646 w 355"/>
              <a:gd name="T25" fmla="*/ 2147483646 h 388"/>
              <a:gd name="T26" fmla="*/ 2147483646 w 355"/>
              <a:gd name="T27" fmla="*/ 2147483646 h 388"/>
              <a:gd name="T28" fmla="*/ 2147483646 w 355"/>
              <a:gd name="T29" fmla="*/ 2147483646 h 388"/>
              <a:gd name="T30" fmla="*/ 2147483646 w 355"/>
              <a:gd name="T31" fmla="*/ 2147483646 h 388"/>
              <a:gd name="T32" fmla="*/ 2147483646 w 355"/>
              <a:gd name="T33" fmla="*/ 2147483646 h 388"/>
              <a:gd name="T34" fmla="*/ 2147483646 w 355"/>
              <a:gd name="T35" fmla="*/ 2147483646 h 388"/>
              <a:gd name="T36" fmla="*/ 2147483646 w 355"/>
              <a:gd name="T37" fmla="*/ 2147483646 h 388"/>
              <a:gd name="T38" fmla="*/ 2147483646 w 355"/>
              <a:gd name="T39" fmla="*/ 2147483646 h 388"/>
              <a:gd name="T40" fmla="*/ 2147483646 w 355"/>
              <a:gd name="T41" fmla="*/ 2147483646 h 388"/>
              <a:gd name="T42" fmla="*/ 2147483646 w 355"/>
              <a:gd name="T43" fmla="*/ 2147483646 h 388"/>
              <a:gd name="T44" fmla="*/ 2147483646 w 355"/>
              <a:gd name="T45" fmla="*/ 2147483646 h 388"/>
              <a:gd name="T46" fmla="*/ 2147483646 w 355"/>
              <a:gd name="T47" fmla="*/ 2147483646 h 388"/>
              <a:gd name="T48" fmla="*/ 2147483646 w 355"/>
              <a:gd name="T49" fmla="*/ 2147483646 h 388"/>
              <a:gd name="T50" fmla="*/ 2147483646 w 355"/>
              <a:gd name="T51" fmla="*/ 2147483646 h 388"/>
              <a:gd name="T52" fmla="*/ 2147483646 w 355"/>
              <a:gd name="T53" fmla="*/ 2147483646 h 388"/>
              <a:gd name="T54" fmla="*/ 2147483646 w 355"/>
              <a:gd name="T55" fmla="*/ 2147483646 h 388"/>
              <a:gd name="T56" fmla="*/ 2147483646 w 355"/>
              <a:gd name="T57" fmla="*/ 2147483646 h 388"/>
              <a:gd name="T58" fmla="*/ 2147483646 w 355"/>
              <a:gd name="T59" fmla="*/ 2147483646 h 388"/>
              <a:gd name="T60" fmla="*/ 2147483646 w 355"/>
              <a:gd name="T61" fmla="*/ 2147483646 h 388"/>
              <a:gd name="T62" fmla="*/ 2147483646 w 355"/>
              <a:gd name="T63" fmla="*/ 2147483646 h 388"/>
              <a:gd name="T64" fmla="*/ 2147483646 w 355"/>
              <a:gd name="T65" fmla="*/ 2147483646 h 388"/>
              <a:gd name="T66" fmla="*/ 2147483646 w 355"/>
              <a:gd name="T67" fmla="*/ 2147483646 h 388"/>
              <a:gd name="T68" fmla="*/ 2147483646 w 355"/>
              <a:gd name="T69" fmla="*/ 2147483646 h 388"/>
              <a:gd name="T70" fmla="*/ 2147483646 w 355"/>
              <a:gd name="T71" fmla="*/ 2147483646 h 388"/>
              <a:gd name="T72" fmla="*/ 2147483646 w 355"/>
              <a:gd name="T73" fmla="*/ 2147483646 h 388"/>
              <a:gd name="T74" fmla="*/ 2147483646 w 355"/>
              <a:gd name="T75" fmla="*/ 2147483646 h 388"/>
              <a:gd name="T76" fmla="*/ 2147483646 w 355"/>
              <a:gd name="T77" fmla="*/ 2147483646 h 388"/>
              <a:gd name="T78" fmla="*/ 2147483646 w 355"/>
              <a:gd name="T79" fmla="*/ 2147483646 h 388"/>
              <a:gd name="T80" fmla="*/ 2147483646 w 355"/>
              <a:gd name="T81" fmla="*/ 2147483646 h 388"/>
              <a:gd name="T82" fmla="*/ 2147483646 w 355"/>
              <a:gd name="T83" fmla="*/ 2147483646 h 388"/>
              <a:gd name="T84" fmla="*/ 2147483646 w 355"/>
              <a:gd name="T85" fmla="*/ 2147483646 h 388"/>
              <a:gd name="T86" fmla="*/ 2147483646 w 355"/>
              <a:gd name="T87" fmla="*/ 2147483646 h 388"/>
              <a:gd name="T88" fmla="*/ 2147483646 w 355"/>
              <a:gd name="T89" fmla="*/ 2147483646 h 388"/>
              <a:gd name="T90" fmla="*/ 2147483646 w 355"/>
              <a:gd name="T91" fmla="*/ 2147483646 h 388"/>
              <a:gd name="T92" fmla="*/ 2147483646 w 355"/>
              <a:gd name="T93" fmla="*/ 2147483646 h 388"/>
              <a:gd name="T94" fmla="*/ 2147483646 w 355"/>
              <a:gd name="T95" fmla="*/ 2147483646 h 38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55"/>
              <a:gd name="T145" fmla="*/ 0 h 388"/>
              <a:gd name="T146" fmla="*/ 355 w 355"/>
              <a:gd name="T147" fmla="*/ 388 h 38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55" h="388">
                <a:moveTo>
                  <a:pt x="266" y="7"/>
                </a:moveTo>
                <a:lnTo>
                  <a:pt x="265" y="9"/>
                </a:lnTo>
                <a:lnTo>
                  <a:pt x="262" y="15"/>
                </a:lnTo>
                <a:lnTo>
                  <a:pt x="259" y="23"/>
                </a:lnTo>
                <a:lnTo>
                  <a:pt x="257" y="32"/>
                </a:lnTo>
                <a:lnTo>
                  <a:pt x="257" y="37"/>
                </a:lnTo>
                <a:lnTo>
                  <a:pt x="258" y="42"/>
                </a:lnTo>
                <a:lnTo>
                  <a:pt x="261" y="46"/>
                </a:lnTo>
                <a:lnTo>
                  <a:pt x="264" y="51"/>
                </a:lnTo>
                <a:lnTo>
                  <a:pt x="268" y="54"/>
                </a:lnTo>
                <a:lnTo>
                  <a:pt x="275" y="58"/>
                </a:lnTo>
                <a:lnTo>
                  <a:pt x="283" y="60"/>
                </a:lnTo>
                <a:lnTo>
                  <a:pt x="294" y="63"/>
                </a:lnTo>
                <a:lnTo>
                  <a:pt x="301" y="58"/>
                </a:lnTo>
                <a:lnTo>
                  <a:pt x="319" y="55"/>
                </a:lnTo>
                <a:lnTo>
                  <a:pt x="323" y="55"/>
                </a:lnTo>
                <a:lnTo>
                  <a:pt x="328" y="55"/>
                </a:lnTo>
                <a:lnTo>
                  <a:pt x="332" y="57"/>
                </a:lnTo>
                <a:lnTo>
                  <a:pt x="335" y="59"/>
                </a:lnTo>
                <a:lnTo>
                  <a:pt x="337" y="63"/>
                </a:lnTo>
                <a:lnTo>
                  <a:pt x="340" y="68"/>
                </a:lnTo>
                <a:lnTo>
                  <a:pt x="340" y="74"/>
                </a:lnTo>
                <a:lnTo>
                  <a:pt x="340" y="81"/>
                </a:lnTo>
                <a:lnTo>
                  <a:pt x="345" y="83"/>
                </a:lnTo>
                <a:lnTo>
                  <a:pt x="348" y="87"/>
                </a:lnTo>
                <a:lnTo>
                  <a:pt x="350" y="90"/>
                </a:lnTo>
                <a:lnTo>
                  <a:pt x="351" y="94"/>
                </a:lnTo>
                <a:lnTo>
                  <a:pt x="350" y="99"/>
                </a:lnTo>
                <a:lnTo>
                  <a:pt x="347" y="103"/>
                </a:lnTo>
                <a:lnTo>
                  <a:pt x="345" y="108"/>
                </a:lnTo>
                <a:lnTo>
                  <a:pt x="342" y="113"/>
                </a:lnTo>
                <a:lnTo>
                  <a:pt x="328" y="129"/>
                </a:lnTo>
                <a:lnTo>
                  <a:pt x="320" y="136"/>
                </a:lnTo>
                <a:lnTo>
                  <a:pt x="326" y="143"/>
                </a:lnTo>
                <a:lnTo>
                  <a:pt x="341" y="162"/>
                </a:lnTo>
                <a:lnTo>
                  <a:pt x="348" y="175"/>
                </a:lnTo>
                <a:lnTo>
                  <a:pt x="353" y="188"/>
                </a:lnTo>
                <a:lnTo>
                  <a:pt x="355" y="195"/>
                </a:lnTo>
                <a:lnTo>
                  <a:pt x="355" y="202"/>
                </a:lnTo>
                <a:lnTo>
                  <a:pt x="355" y="209"/>
                </a:lnTo>
                <a:lnTo>
                  <a:pt x="353" y="216"/>
                </a:lnTo>
                <a:lnTo>
                  <a:pt x="353" y="219"/>
                </a:lnTo>
                <a:lnTo>
                  <a:pt x="352" y="228"/>
                </a:lnTo>
                <a:lnTo>
                  <a:pt x="350" y="241"/>
                </a:lnTo>
                <a:lnTo>
                  <a:pt x="345" y="254"/>
                </a:lnTo>
                <a:lnTo>
                  <a:pt x="342" y="260"/>
                </a:lnTo>
                <a:lnTo>
                  <a:pt x="339" y="266"/>
                </a:lnTo>
                <a:lnTo>
                  <a:pt x="333" y="271"/>
                </a:lnTo>
                <a:lnTo>
                  <a:pt x="328" y="276"/>
                </a:lnTo>
                <a:lnTo>
                  <a:pt x="321" y="279"/>
                </a:lnTo>
                <a:lnTo>
                  <a:pt x="312" y="280"/>
                </a:lnTo>
                <a:lnTo>
                  <a:pt x="303" y="280"/>
                </a:lnTo>
                <a:lnTo>
                  <a:pt x="294" y="277"/>
                </a:lnTo>
                <a:lnTo>
                  <a:pt x="286" y="282"/>
                </a:lnTo>
                <a:lnTo>
                  <a:pt x="280" y="285"/>
                </a:lnTo>
                <a:lnTo>
                  <a:pt x="275" y="285"/>
                </a:lnTo>
                <a:lnTo>
                  <a:pt x="270" y="282"/>
                </a:lnTo>
                <a:lnTo>
                  <a:pt x="263" y="276"/>
                </a:lnTo>
                <a:lnTo>
                  <a:pt x="255" y="268"/>
                </a:lnTo>
                <a:lnTo>
                  <a:pt x="252" y="265"/>
                </a:lnTo>
                <a:lnTo>
                  <a:pt x="249" y="261"/>
                </a:lnTo>
                <a:lnTo>
                  <a:pt x="244" y="259"/>
                </a:lnTo>
                <a:lnTo>
                  <a:pt x="240" y="259"/>
                </a:lnTo>
                <a:lnTo>
                  <a:pt x="234" y="260"/>
                </a:lnTo>
                <a:lnTo>
                  <a:pt x="229" y="263"/>
                </a:lnTo>
                <a:lnTo>
                  <a:pt x="221" y="269"/>
                </a:lnTo>
                <a:lnTo>
                  <a:pt x="213" y="277"/>
                </a:lnTo>
                <a:lnTo>
                  <a:pt x="211" y="278"/>
                </a:lnTo>
                <a:lnTo>
                  <a:pt x="205" y="279"/>
                </a:lnTo>
                <a:lnTo>
                  <a:pt x="201" y="280"/>
                </a:lnTo>
                <a:lnTo>
                  <a:pt x="197" y="282"/>
                </a:lnTo>
                <a:lnTo>
                  <a:pt x="194" y="285"/>
                </a:lnTo>
                <a:lnTo>
                  <a:pt x="190" y="288"/>
                </a:lnTo>
                <a:lnTo>
                  <a:pt x="187" y="292"/>
                </a:lnTo>
                <a:lnTo>
                  <a:pt x="185" y="298"/>
                </a:lnTo>
                <a:lnTo>
                  <a:pt x="185" y="304"/>
                </a:lnTo>
                <a:lnTo>
                  <a:pt x="185" y="312"/>
                </a:lnTo>
                <a:lnTo>
                  <a:pt x="187" y="321"/>
                </a:lnTo>
                <a:lnTo>
                  <a:pt x="191" y="331"/>
                </a:lnTo>
                <a:lnTo>
                  <a:pt x="198" y="344"/>
                </a:lnTo>
                <a:lnTo>
                  <a:pt x="207" y="358"/>
                </a:lnTo>
                <a:lnTo>
                  <a:pt x="206" y="357"/>
                </a:lnTo>
                <a:lnTo>
                  <a:pt x="201" y="355"/>
                </a:lnTo>
                <a:lnTo>
                  <a:pt x="195" y="353"/>
                </a:lnTo>
                <a:lnTo>
                  <a:pt x="187" y="353"/>
                </a:lnTo>
                <a:lnTo>
                  <a:pt x="183" y="353"/>
                </a:lnTo>
                <a:lnTo>
                  <a:pt x="177" y="355"/>
                </a:lnTo>
                <a:lnTo>
                  <a:pt x="173" y="357"/>
                </a:lnTo>
                <a:lnTo>
                  <a:pt x="167" y="361"/>
                </a:lnTo>
                <a:lnTo>
                  <a:pt x="162" y="365"/>
                </a:lnTo>
                <a:lnTo>
                  <a:pt x="157" y="371"/>
                </a:lnTo>
                <a:lnTo>
                  <a:pt x="152" y="379"/>
                </a:lnTo>
                <a:lnTo>
                  <a:pt x="146" y="388"/>
                </a:lnTo>
                <a:lnTo>
                  <a:pt x="137" y="380"/>
                </a:lnTo>
                <a:lnTo>
                  <a:pt x="128" y="373"/>
                </a:lnTo>
                <a:lnTo>
                  <a:pt x="123" y="370"/>
                </a:lnTo>
                <a:lnTo>
                  <a:pt x="120" y="366"/>
                </a:lnTo>
                <a:lnTo>
                  <a:pt x="117" y="362"/>
                </a:lnTo>
                <a:lnTo>
                  <a:pt x="113" y="358"/>
                </a:lnTo>
                <a:lnTo>
                  <a:pt x="109" y="346"/>
                </a:lnTo>
                <a:lnTo>
                  <a:pt x="102" y="334"/>
                </a:lnTo>
                <a:lnTo>
                  <a:pt x="96" y="324"/>
                </a:lnTo>
                <a:lnTo>
                  <a:pt x="87" y="315"/>
                </a:lnTo>
                <a:lnTo>
                  <a:pt x="70" y="297"/>
                </a:lnTo>
                <a:lnTo>
                  <a:pt x="50" y="280"/>
                </a:lnTo>
                <a:lnTo>
                  <a:pt x="40" y="271"/>
                </a:lnTo>
                <a:lnTo>
                  <a:pt x="31" y="263"/>
                </a:lnTo>
                <a:lnTo>
                  <a:pt x="22" y="254"/>
                </a:lnTo>
                <a:lnTo>
                  <a:pt x="16" y="245"/>
                </a:lnTo>
                <a:lnTo>
                  <a:pt x="9" y="235"/>
                </a:lnTo>
                <a:lnTo>
                  <a:pt x="5" y="223"/>
                </a:lnTo>
                <a:lnTo>
                  <a:pt x="1" y="211"/>
                </a:lnTo>
                <a:lnTo>
                  <a:pt x="0" y="198"/>
                </a:lnTo>
                <a:lnTo>
                  <a:pt x="1" y="187"/>
                </a:lnTo>
                <a:lnTo>
                  <a:pt x="4" y="178"/>
                </a:lnTo>
                <a:lnTo>
                  <a:pt x="7" y="169"/>
                </a:lnTo>
                <a:lnTo>
                  <a:pt x="11" y="162"/>
                </a:lnTo>
                <a:lnTo>
                  <a:pt x="22" y="150"/>
                </a:lnTo>
                <a:lnTo>
                  <a:pt x="34" y="139"/>
                </a:lnTo>
                <a:lnTo>
                  <a:pt x="41" y="134"/>
                </a:lnTo>
                <a:lnTo>
                  <a:pt x="45" y="129"/>
                </a:lnTo>
                <a:lnTo>
                  <a:pt x="50" y="123"/>
                </a:lnTo>
                <a:lnTo>
                  <a:pt x="54" y="116"/>
                </a:lnTo>
                <a:lnTo>
                  <a:pt x="56" y="109"/>
                </a:lnTo>
                <a:lnTo>
                  <a:pt x="57" y="101"/>
                </a:lnTo>
                <a:lnTo>
                  <a:pt x="56" y="91"/>
                </a:lnTo>
                <a:lnTo>
                  <a:pt x="54" y="81"/>
                </a:lnTo>
                <a:lnTo>
                  <a:pt x="84" y="83"/>
                </a:lnTo>
                <a:lnTo>
                  <a:pt x="108" y="83"/>
                </a:lnTo>
                <a:lnTo>
                  <a:pt x="129" y="83"/>
                </a:lnTo>
                <a:lnTo>
                  <a:pt x="144" y="82"/>
                </a:lnTo>
                <a:lnTo>
                  <a:pt x="156" y="80"/>
                </a:lnTo>
                <a:lnTo>
                  <a:pt x="165" y="77"/>
                </a:lnTo>
                <a:lnTo>
                  <a:pt x="168" y="75"/>
                </a:lnTo>
                <a:lnTo>
                  <a:pt x="172" y="73"/>
                </a:lnTo>
                <a:lnTo>
                  <a:pt x="174" y="71"/>
                </a:lnTo>
                <a:lnTo>
                  <a:pt x="175" y="69"/>
                </a:lnTo>
                <a:lnTo>
                  <a:pt x="177" y="63"/>
                </a:lnTo>
                <a:lnTo>
                  <a:pt x="176" y="56"/>
                </a:lnTo>
                <a:lnTo>
                  <a:pt x="175" y="49"/>
                </a:lnTo>
                <a:lnTo>
                  <a:pt x="174" y="41"/>
                </a:lnTo>
                <a:lnTo>
                  <a:pt x="172" y="32"/>
                </a:lnTo>
                <a:lnTo>
                  <a:pt x="169" y="22"/>
                </a:lnTo>
                <a:lnTo>
                  <a:pt x="167" y="12"/>
                </a:lnTo>
                <a:lnTo>
                  <a:pt x="167" y="0"/>
                </a:lnTo>
                <a:lnTo>
                  <a:pt x="266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1" name="Freeform 251">
            <a:extLst>
              <a:ext uri="{FF2B5EF4-FFF2-40B4-BE49-F238E27FC236}">
                <a16:creationId xmlns:a16="http://schemas.microsoft.com/office/drawing/2014/main" id="{6F95ED34-A259-4C3D-8E59-CE56CC9F8DAB}"/>
              </a:ext>
            </a:extLst>
          </p:cNvPr>
          <p:cNvSpPr>
            <a:spLocks/>
          </p:cNvSpPr>
          <p:nvPr>
            <p:custDataLst>
              <p:tags r:id="rId159"/>
            </p:custDataLst>
          </p:nvPr>
        </p:nvSpPr>
        <p:spPr bwMode="auto">
          <a:xfrm>
            <a:off x="5326755" y="3740712"/>
            <a:ext cx="285750" cy="517525"/>
          </a:xfrm>
          <a:custGeom>
            <a:avLst/>
            <a:gdLst>
              <a:gd name="T0" fmla="*/ 0 w 599"/>
              <a:gd name="T1" fmla="*/ 2147483646 h 993"/>
              <a:gd name="T2" fmla="*/ 2147483646 w 599"/>
              <a:gd name="T3" fmla="*/ 2147483646 h 993"/>
              <a:gd name="T4" fmla="*/ 2147483646 w 599"/>
              <a:gd name="T5" fmla="*/ 2147483646 h 993"/>
              <a:gd name="T6" fmla="*/ 2147483646 w 599"/>
              <a:gd name="T7" fmla="*/ 2147483646 h 993"/>
              <a:gd name="T8" fmla="*/ 2147483646 w 599"/>
              <a:gd name="T9" fmla="*/ 2147483646 h 993"/>
              <a:gd name="T10" fmla="*/ 2147483646 w 599"/>
              <a:gd name="T11" fmla="*/ 2147483646 h 993"/>
              <a:gd name="T12" fmla="*/ 2147483646 w 599"/>
              <a:gd name="T13" fmla="*/ 2147483646 h 993"/>
              <a:gd name="T14" fmla="*/ 2147483646 w 599"/>
              <a:gd name="T15" fmla="*/ 2147483646 h 993"/>
              <a:gd name="T16" fmla="*/ 2147483646 w 599"/>
              <a:gd name="T17" fmla="*/ 2147483646 h 993"/>
              <a:gd name="T18" fmla="*/ 2147483646 w 599"/>
              <a:gd name="T19" fmla="*/ 2147483646 h 993"/>
              <a:gd name="T20" fmla="*/ 2147483646 w 599"/>
              <a:gd name="T21" fmla="*/ 2147483646 h 993"/>
              <a:gd name="T22" fmla="*/ 2147483646 w 599"/>
              <a:gd name="T23" fmla="*/ 2147483646 h 993"/>
              <a:gd name="T24" fmla="*/ 2147483646 w 599"/>
              <a:gd name="T25" fmla="*/ 2147483646 h 993"/>
              <a:gd name="T26" fmla="*/ 2147483646 w 599"/>
              <a:gd name="T27" fmla="*/ 2147483646 h 993"/>
              <a:gd name="T28" fmla="*/ 2147483646 w 599"/>
              <a:gd name="T29" fmla="*/ 2147483646 h 993"/>
              <a:gd name="T30" fmla="*/ 2147483646 w 599"/>
              <a:gd name="T31" fmla="*/ 2147483646 h 993"/>
              <a:gd name="T32" fmla="*/ 2147483646 w 599"/>
              <a:gd name="T33" fmla="*/ 2147483646 h 993"/>
              <a:gd name="T34" fmla="*/ 2147483646 w 599"/>
              <a:gd name="T35" fmla="*/ 2147483646 h 993"/>
              <a:gd name="T36" fmla="*/ 2147483646 w 599"/>
              <a:gd name="T37" fmla="*/ 2147483646 h 993"/>
              <a:gd name="T38" fmla="*/ 2147483646 w 599"/>
              <a:gd name="T39" fmla="*/ 2147483646 h 993"/>
              <a:gd name="T40" fmla="*/ 2147483646 w 599"/>
              <a:gd name="T41" fmla="*/ 2147483646 h 993"/>
              <a:gd name="T42" fmla="*/ 2147483646 w 599"/>
              <a:gd name="T43" fmla="*/ 2147483646 h 993"/>
              <a:gd name="T44" fmla="*/ 2147483646 w 599"/>
              <a:gd name="T45" fmla="*/ 2147483646 h 993"/>
              <a:gd name="T46" fmla="*/ 2147483646 w 599"/>
              <a:gd name="T47" fmla="*/ 2147483646 h 993"/>
              <a:gd name="T48" fmla="*/ 2147483646 w 599"/>
              <a:gd name="T49" fmla="*/ 2147483646 h 993"/>
              <a:gd name="T50" fmla="*/ 2147483646 w 599"/>
              <a:gd name="T51" fmla="*/ 2147483646 h 993"/>
              <a:gd name="T52" fmla="*/ 2147483646 w 599"/>
              <a:gd name="T53" fmla="*/ 2147483646 h 993"/>
              <a:gd name="T54" fmla="*/ 2147483646 w 599"/>
              <a:gd name="T55" fmla="*/ 2147483646 h 993"/>
              <a:gd name="T56" fmla="*/ 2147483646 w 599"/>
              <a:gd name="T57" fmla="*/ 2147483646 h 993"/>
              <a:gd name="T58" fmla="*/ 2147483646 w 599"/>
              <a:gd name="T59" fmla="*/ 2147483646 h 993"/>
              <a:gd name="T60" fmla="*/ 2147483646 w 599"/>
              <a:gd name="T61" fmla="*/ 2147483646 h 993"/>
              <a:gd name="T62" fmla="*/ 2147483646 w 599"/>
              <a:gd name="T63" fmla="*/ 2147483646 h 993"/>
              <a:gd name="T64" fmla="*/ 2147483646 w 599"/>
              <a:gd name="T65" fmla="*/ 2147483646 h 993"/>
              <a:gd name="T66" fmla="*/ 2147483646 w 599"/>
              <a:gd name="T67" fmla="*/ 2147483646 h 993"/>
              <a:gd name="T68" fmla="*/ 2147483646 w 599"/>
              <a:gd name="T69" fmla="*/ 2147483646 h 993"/>
              <a:gd name="T70" fmla="*/ 2147483646 w 599"/>
              <a:gd name="T71" fmla="*/ 2147483646 h 993"/>
              <a:gd name="T72" fmla="*/ 2147483646 w 599"/>
              <a:gd name="T73" fmla="*/ 2147483646 h 993"/>
              <a:gd name="T74" fmla="*/ 2147483646 w 599"/>
              <a:gd name="T75" fmla="*/ 2147483646 h 993"/>
              <a:gd name="T76" fmla="*/ 2147483646 w 599"/>
              <a:gd name="T77" fmla="*/ 2147483646 h 993"/>
              <a:gd name="T78" fmla="*/ 2147483646 w 599"/>
              <a:gd name="T79" fmla="*/ 2147483646 h 993"/>
              <a:gd name="T80" fmla="*/ 2147483646 w 599"/>
              <a:gd name="T81" fmla="*/ 2147483646 h 993"/>
              <a:gd name="T82" fmla="*/ 2147483646 w 599"/>
              <a:gd name="T83" fmla="*/ 2147483646 h 993"/>
              <a:gd name="T84" fmla="*/ 2147483646 w 599"/>
              <a:gd name="T85" fmla="*/ 2147483646 h 993"/>
              <a:gd name="T86" fmla="*/ 2147483646 w 599"/>
              <a:gd name="T87" fmla="*/ 2147483646 h 993"/>
              <a:gd name="T88" fmla="*/ 2147483646 w 599"/>
              <a:gd name="T89" fmla="*/ 2147483646 h 993"/>
              <a:gd name="T90" fmla="*/ 2147483646 w 599"/>
              <a:gd name="T91" fmla="*/ 2147483646 h 993"/>
              <a:gd name="T92" fmla="*/ 2147483646 w 599"/>
              <a:gd name="T93" fmla="*/ 2147483646 h 993"/>
              <a:gd name="T94" fmla="*/ 2147483646 w 599"/>
              <a:gd name="T95" fmla="*/ 2147483646 h 993"/>
              <a:gd name="T96" fmla="*/ 2147483646 w 599"/>
              <a:gd name="T97" fmla="*/ 2147483646 h 993"/>
              <a:gd name="T98" fmla="*/ 2147483646 w 599"/>
              <a:gd name="T99" fmla="*/ 2147483646 h 993"/>
              <a:gd name="T100" fmla="*/ 2147483646 w 599"/>
              <a:gd name="T101" fmla="*/ 2147483646 h 993"/>
              <a:gd name="T102" fmla="*/ 2147483646 w 599"/>
              <a:gd name="T103" fmla="*/ 2147483646 h 99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99"/>
              <a:gd name="T157" fmla="*/ 0 h 993"/>
              <a:gd name="T158" fmla="*/ 599 w 599"/>
              <a:gd name="T159" fmla="*/ 993 h 993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99" h="993">
                <a:moveTo>
                  <a:pt x="15" y="309"/>
                </a:moveTo>
                <a:lnTo>
                  <a:pt x="9" y="291"/>
                </a:lnTo>
                <a:lnTo>
                  <a:pt x="3" y="273"/>
                </a:lnTo>
                <a:lnTo>
                  <a:pt x="1" y="266"/>
                </a:lnTo>
                <a:lnTo>
                  <a:pt x="0" y="259"/>
                </a:lnTo>
                <a:lnTo>
                  <a:pt x="0" y="253"/>
                </a:lnTo>
                <a:lnTo>
                  <a:pt x="2" y="248"/>
                </a:lnTo>
                <a:lnTo>
                  <a:pt x="174" y="216"/>
                </a:lnTo>
                <a:lnTo>
                  <a:pt x="177" y="220"/>
                </a:lnTo>
                <a:lnTo>
                  <a:pt x="182" y="224"/>
                </a:lnTo>
                <a:lnTo>
                  <a:pt x="187" y="227"/>
                </a:lnTo>
                <a:lnTo>
                  <a:pt x="193" y="229"/>
                </a:lnTo>
                <a:lnTo>
                  <a:pt x="207" y="234"/>
                </a:lnTo>
                <a:lnTo>
                  <a:pt x="222" y="238"/>
                </a:lnTo>
                <a:lnTo>
                  <a:pt x="230" y="240"/>
                </a:lnTo>
                <a:lnTo>
                  <a:pt x="237" y="242"/>
                </a:lnTo>
                <a:lnTo>
                  <a:pt x="243" y="245"/>
                </a:lnTo>
                <a:lnTo>
                  <a:pt x="249" y="249"/>
                </a:lnTo>
                <a:lnTo>
                  <a:pt x="253" y="253"/>
                </a:lnTo>
                <a:lnTo>
                  <a:pt x="258" y="258"/>
                </a:lnTo>
                <a:lnTo>
                  <a:pt x="260" y="264"/>
                </a:lnTo>
                <a:lnTo>
                  <a:pt x="261" y="272"/>
                </a:lnTo>
                <a:lnTo>
                  <a:pt x="260" y="280"/>
                </a:lnTo>
                <a:lnTo>
                  <a:pt x="256" y="289"/>
                </a:lnTo>
                <a:lnTo>
                  <a:pt x="252" y="296"/>
                </a:lnTo>
                <a:lnTo>
                  <a:pt x="248" y="302"/>
                </a:lnTo>
                <a:lnTo>
                  <a:pt x="242" y="308"/>
                </a:lnTo>
                <a:lnTo>
                  <a:pt x="238" y="314"/>
                </a:lnTo>
                <a:lnTo>
                  <a:pt x="236" y="321"/>
                </a:lnTo>
                <a:lnTo>
                  <a:pt x="234" y="327"/>
                </a:lnTo>
                <a:lnTo>
                  <a:pt x="234" y="333"/>
                </a:lnTo>
                <a:lnTo>
                  <a:pt x="236" y="338"/>
                </a:lnTo>
                <a:lnTo>
                  <a:pt x="238" y="344"/>
                </a:lnTo>
                <a:lnTo>
                  <a:pt x="241" y="349"/>
                </a:lnTo>
                <a:lnTo>
                  <a:pt x="250" y="357"/>
                </a:lnTo>
                <a:lnTo>
                  <a:pt x="259" y="365"/>
                </a:lnTo>
                <a:lnTo>
                  <a:pt x="278" y="378"/>
                </a:lnTo>
                <a:lnTo>
                  <a:pt x="294" y="389"/>
                </a:lnTo>
                <a:lnTo>
                  <a:pt x="294" y="376"/>
                </a:lnTo>
                <a:lnTo>
                  <a:pt x="294" y="365"/>
                </a:lnTo>
                <a:lnTo>
                  <a:pt x="294" y="356"/>
                </a:lnTo>
                <a:lnTo>
                  <a:pt x="294" y="346"/>
                </a:lnTo>
                <a:lnTo>
                  <a:pt x="305" y="346"/>
                </a:lnTo>
                <a:lnTo>
                  <a:pt x="315" y="343"/>
                </a:lnTo>
                <a:lnTo>
                  <a:pt x="319" y="340"/>
                </a:lnTo>
                <a:lnTo>
                  <a:pt x="323" y="338"/>
                </a:lnTo>
                <a:lnTo>
                  <a:pt x="327" y="335"/>
                </a:lnTo>
                <a:lnTo>
                  <a:pt x="329" y="332"/>
                </a:lnTo>
                <a:lnTo>
                  <a:pt x="334" y="326"/>
                </a:lnTo>
                <a:lnTo>
                  <a:pt x="338" y="317"/>
                </a:lnTo>
                <a:lnTo>
                  <a:pt x="340" y="308"/>
                </a:lnTo>
                <a:lnTo>
                  <a:pt x="340" y="297"/>
                </a:lnTo>
                <a:lnTo>
                  <a:pt x="339" y="283"/>
                </a:lnTo>
                <a:lnTo>
                  <a:pt x="337" y="272"/>
                </a:lnTo>
                <a:lnTo>
                  <a:pt x="332" y="261"/>
                </a:lnTo>
                <a:lnTo>
                  <a:pt x="327" y="251"/>
                </a:lnTo>
                <a:lnTo>
                  <a:pt x="322" y="240"/>
                </a:lnTo>
                <a:lnTo>
                  <a:pt x="318" y="229"/>
                </a:lnTo>
                <a:lnTo>
                  <a:pt x="315" y="217"/>
                </a:lnTo>
                <a:lnTo>
                  <a:pt x="314" y="204"/>
                </a:lnTo>
                <a:lnTo>
                  <a:pt x="309" y="202"/>
                </a:lnTo>
                <a:lnTo>
                  <a:pt x="301" y="194"/>
                </a:lnTo>
                <a:lnTo>
                  <a:pt x="292" y="184"/>
                </a:lnTo>
                <a:lnTo>
                  <a:pt x="282" y="171"/>
                </a:lnTo>
                <a:lnTo>
                  <a:pt x="271" y="157"/>
                </a:lnTo>
                <a:lnTo>
                  <a:pt x="262" y="144"/>
                </a:lnTo>
                <a:lnTo>
                  <a:pt x="259" y="139"/>
                </a:lnTo>
                <a:lnTo>
                  <a:pt x="256" y="133"/>
                </a:lnTo>
                <a:lnTo>
                  <a:pt x="254" y="128"/>
                </a:lnTo>
                <a:lnTo>
                  <a:pt x="254" y="125"/>
                </a:lnTo>
                <a:lnTo>
                  <a:pt x="255" y="110"/>
                </a:lnTo>
                <a:lnTo>
                  <a:pt x="259" y="90"/>
                </a:lnTo>
                <a:lnTo>
                  <a:pt x="262" y="80"/>
                </a:lnTo>
                <a:lnTo>
                  <a:pt x="265" y="71"/>
                </a:lnTo>
                <a:lnTo>
                  <a:pt x="270" y="62"/>
                </a:lnTo>
                <a:lnTo>
                  <a:pt x="274" y="56"/>
                </a:lnTo>
                <a:lnTo>
                  <a:pt x="286" y="57"/>
                </a:lnTo>
                <a:lnTo>
                  <a:pt x="298" y="58"/>
                </a:lnTo>
                <a:lnTo>
                  <a:pt x="309" y="57"/>
                </a:lnTo>
                <a:lnTo>
                  <a:pt x="320" y="55"/>
                </a:lnTo>
                <a:lnTo>
                  <a:pt x="343" y="52"/>
                </a:lnTo>
                <a:lnTo>
                  <a:pt x="367" y="50"/>
                </a:lnTo>
                <a:lnTo>
                  <a:pt x="378" y="52"/>
                </a:lnTo>
                <a:lnTo>
                  <a:pt x="398" y="56"/>
                </a:lnTo>
                <a:lnTo>
                  <a:pt x="418" y="60"/>
                </a:lnTo>
                <a:lnTo>
                  <a:pt x="433" y="62"/>
                </a:lnTo>
                <a:lnTo>
                  <a:pt x="445" y="60"/>
                </a:lnTo>
                <a:lnTo>
                  <a:pt x="466" y="54"/>
                </a:lnTo>
                <a:lnTo>
                  <a:pt x="493" y="46"/>
                </a:lnTo>
                <a:lnTo>
                  <a:pt x="521" y="36"/>
                </a:lnTo>
                <a:lnTo>
                  <a:pt x="550" y="26"/>
                </a:lnTo>
                <a:lnTo>
                  <a:pt x="574" y="16"/>
                </a:lnTo>
                <a:lnTo>
                  <a:pt x="584" y="12"/>
                </a:lnTo>
                <a:lnTo>
                  <a:pt x="591" y="7"/>
                </a:lnTo>
                <a:lnTo>
                  <a:pt x="597" y="3"/>
                </a:lnTo>
                <a:lnTo>
                  <a:pt x="599" y="0"/>
                </a:lnTo>
                <a:lnTo>
                  <a:pt x="598" y="12"/>
                </a:lnTo>
                <a:lnTo>
                  <a:pt x="597" y="20"/>
                </a:lnTo>
                <a:lnTo>
                  <a:pt x="597" y="25"/>
                </a:lnTo>
                <a:lnTo>
                  <a:pt x="597" y="30"/>
                </a:lnTo>
                <a:lnTo>
                  <a:pt x="598" y="36"/>
                </a:lnTo>
                <a:lnTo>
                  <a:pt x="599" y="44"/>
                </a:lnTo>
                <a:lnTo>
                  <a:pt x="599" y="76"/>
                </a:lnTo>
                <a:lnTo>
                  <a:pt x="598" y="102"/>
                </a:lnTo>
                <a:lnTo>
                  <a:pt x="597" y="126"/>
                </a:lnTo>
                <a:lnTo>
                  <a:pt x="596" y="146"/>
                </a:lnTo>
                <a:lnTo>
                  <a:pt x="595" y="165"/>
                </a:lnTo>
                <a:lnTo>
                  <a:pt x="594" y="185"/>
                </a:lnTo>
                <a:lnTo>
                  <a:pt x="592" y="205"/>
                </a:lnTo>
                <a:lnTo>
                  <a:pt x="592" y="228"/>
                </a:lnTo>
                <a:lnTo>
                  <a:pt x="592" y="239"/>
                </a:lnTo>
                <a:lnTo>
                  <a:pt x="591" y="249"/>
                </a:lnTo>
                <a:lnTo>
                  <a:pt x="589" y="258"/>
                </a:lnTo>
                <a:lnTo>
                  <a:pt x="587" y="267"/>
                </a:lnTo>
                <a:lnTo>
                  <a:pt x="585" y="276"/>
                </a:lnTo>
                <a:lnTo>
                  <a:pt x="581" y="285"/>
                </a:lnTo>
                <a:lnTo>
                  <a:pt x="577" y="295"/>
                </a:lnTo>
                <a:lnTo>
                  <a:pt x="573" y="304"/>
                </a:lnTo>
                <a:lnTo>
                  <a:pt x="562" y="321"/>
                </a:lnTo>
                <a:lnTo>
                  <a:pt x="550" y="337"/>
                </a:lnTo>
                <a:lnTo>
                  <a:pt x="535" y="353"/>
                </a:lnTo>
                <a:lnTo>
                  <a:pt x="520" y="367"/>
                </a:lnTo>
                <a:lnTo>
                  <a:pt x="503" y="379"/>
                </a:lnTo>
                <a:lnTo>
                  <a:pt x="487" y="391"/>
                </a:lnTo>
                <a:lnTo>
                  <a:pt x="468" y="402"/>
                </a:lnTo>
                <a:lnTo>
                  <a:pt x="450" y="410"/>
                </a:lnTo>
                <a:lnTo>
                  <a:pt x="431" y="417"/>
                </a:lnTo>
                <a:lnTo>
                  <a:pt x="411" y="422"/>
                </a:lnTo>
                <a:lnTo>
                  <a:pt x="393" y="425"/>
                </a:lnTo>
                <a:lnTo>
                  <a:pt x="374" y="426"/>
                </a:lnTo>
                <a:lnTo>
                  <a:pt x="372" y="433"/>
                </a:lnTo>
                <a:lnTo>
                  <a:pt x="368" y="440"/>
                </a:lnTo>
                <a:lnTo>
                  <a:pt x="365" y="446"/>
                </a:lnTo>
                <a:lnTo>
                  <a:pt x="362" y="452"/>
                </a:lnTo>
                <a:lnTo>
                  <a:pt x="353" y="464"/>
                </a:lnTo>
                <a:lnTo>
                  <a:pt x="342" y="474"/>
                </a:lnTo>
                <a:lnTo>
                  <a:pt x="331" y="483"/>
                </a:lnTo>
                <a:lnTo>
                  <a:pt x="318" y="491"/>
                </a:lnTo>
                <a:lnTo>
                  <a:pt x="306" y="499"/>
                </a:lnTo>
                <a:lnTo>
                  <a:pt x="293" y="507"/>
                </a:lnTo>
                <a:lnTo>
                  <a:pt x="281" y="516"/>
                </a:lnTo>
                <a:lnTo>
                  <a:pt x="269" y="525"/>
                </a:lnTo>
                <a:lnTo>
                  <a:pt x="258" y="534"/>
                </a:lnTo>
                <a:lnTo>
                  <a:pt x="248" y="544"/>
                </a:lnTo>
                <a:lnTo>
                  <a:pt x="243" y="549"/>
                </a:lnTo>
                <a:lnTo>
                  <a:pt x="239" y="555"/>
                </a:lnTo>
                <a:lnTo>
                  <a:pt x="236" y="561"/>
                </a:lnTo>
                <a:lnTo>
                  <a:pt x="232" y="568"/>
                </a:lnTo>
                <a:lnTo>
                  <a:pt x="230" y="575"/>
                </a:lnTo>
                <a:lnTo>
                  <a:pt x="229" y="582"/>
                </a:lnTo>
                <a:lnTo>
                  <a:pt x="228" y="590"/>
                </a:lnTo>
                <a:lnTo>
                  <a:pt x="227" y="598"/>
                </a:lnTo>
                <a:lnTo>
                  <a:pt x="228" y="604"/>
                </a:lnTo>
                <a:lnTo>
                  <a:pt x="231" y="611"/>
                </a:lnTo>
                <a:lnTo>
                  <a:pt x="237" y="619"/>
                </a:lnTo>
                <a:lnTo>
                  <a:pt x="242" y="629"/>
                </a:lnTo>
                <a:lnTo>
                  <a:pt x="249" y="637"/>
                </a:lnTo>
                <a:lnTo>
                  <a:pt x="255" y="645"/>
                </a:lnTo>
                <a:lnTo>
                  <a:pt x="262" y="650"/>
                </a:lnTo>
                <a:lnTo>
                  <a:pt x="267" y="654"/>
                </a:lnTo>
                <a:lnTo>
                  <a:pt x="262" y="663"/>
                </a:lnTo>
                <a:lnTo>
                  <a:pt x="258" y="671"/>
                </a:lnTo>
                <a:lnTo>
                  <a:pt x="255" y="680"/>
                </a:lnTo>
                <a:lnTo>
                  <a:pt x="254" y="685"/>
                </a:lnTo>
                <a:lnTo>
                  <a:pt x="254" y="694"/>
                </a:lnTo>
                <a:lnTo>
                  <a:pt x="256" y="701"/>
                </a:lnTo>
                <a:lnTo>
                  <a:pt x="258" y="709"/>
                </a:lnTo>
                <a:lnTo>
                  <a:pt x="261" y="715"/>
                </a:lnTo>
                <a:lnTo>
                  <a:pt x="263" y="722"/>
                </a:lnTo>
                <a:lnTo>
                  <a:pt x="265" y="729"/>
                </a:lnTo>
                <a:lnTo>
                  <a:pt x="266" y="738"/>
                </a:lnTo>
                <a:lnTo>
                  <a:pt x="267" y="747"/>
                </a:lnTo>
                <a:lnTo>
                  <a:pt x="267" y="766"/>
                </a:lnTo>
                <a:lnTo>
                  <a:pt x="267" y="780"/>
                </a:lnTo>
                <a:lnTo>
                  <a:pt x="267" y="790"/>
                </a:lnTo>
                <a:lnTo>
                  <a:pt x="267" y="796"/>
                </a:lnTo>
                <a:lnTo>
                  <a:pt x="266" y="799"/>
                </a:lnTo>
                <a:lnTo>
                  <a:pt x="264" y="803"/>
                </a:lnTo>
                <a:lnTo>
                  <a:pt x="261" y="808"/>
                </a:lnTo>
                <a:lnTo>
                  <a:pt x="256" y="814"/>
                </a:lnTo>
                <a:lnTo>
                  <a:pt x="244" y="827"/>
                </a:lnTo>
                <a:lnTo>
                  <a:pt x="230" y="841"/>
                </a:lnTo>
                <a:lnTo>
                  <a:pt x="215" y="856"/>
                </a:lnTo>
                <a:lnTo>
                  <a:pt x="200" y="868"/>
                </a:lnTo>
                <a:lnTo>
                  <a:pt x="193" y="873"/>
                </a:lnTo>
                <a:lnTo>
                  <a:pt x="186" y="877"/>
                </a:lnTo>
                <a:lnTo>
                  <a:pt x="180" y="880"/>
                </a:lnTo>
                <a:lnTo>
                  <a:pt x="174" y="882"/>
                </a:lnTo>
                <a:lnTo>
                  <a:pt x="161" y="885"/>
                </a:lnTo>
                <a:lnTo>
                  <a:pt x="147" y="887"/>
                </a:lnTo>
                <a:lnTo>
                  <a:pt x="132" y="889"/>
                </a:lnTo>
                <a:lnTo>
                  <a:pt x="118" y="890"/>
                </a:lnTo>
                <a:lnTo>
                  <a:pt x="113" y="891"/>
                </a:lnTo>
                <a:lnTo>
                  <a:pt x="106" y="892"/>
                </a:lnTo>
                <a:lnTo>
                  <a:pt x="102" y="894"/>
                </a:lnTo>
                <a:lnTo>
                  <a:pt x="96" y="896"/>
                </a:lnTo>
                <a:lnTo>
                  <a:pt x="93" y="900"/>
                </a:lnTo>
                <a:lnTo>
                  <a:pt x="91" y="904"/>
                </a:lnTo>
                <a:lnTo>
                  <a:pt x="88" y="908"/>
                </a:lnTo>
                <a:lnTo>
                  <a:pt x="87" y="913"/>
                </a:lnTo>
                <a:lnTo>
                  <a:pt x="88" y="920"/>
                </a:lnTo>
                <a:lnTo>
                  <a:pt x="90" y="925"/>
                </a:lnTo>
                <a:lnTo>
                  <a:pt x="91" y="931"/>
                </a:lnTo>
                <a:lnTo>
                  <a:pt x="93" y="935"/>
                </a:lnTo>
                <a:lnTo>
                  <a:pt x="95" y="939"/>
                </a:lnTo>
                <a:lnTo>
                  <a:pt x="99" y="941"/>
                </a:lnTo>
                <a:lnTo>
                  <a:pt x="103" y="943"/>
                </a:lnTo>
                <a:lnTo>
                  <a:pt x="108" y="943"/>
                </a:lnTo>
                <a:lnTo>
                  <a:pt x="94" y="993"/>
                </a:lnTo>
                <a:lnTo>
                  <a:pt x="91" y="992"/>
                </a:lnTo>
                <a:lnTo>
                  <a:pt x="82" y="990"/>
                </a:lnTo>
                <a:lnTo>
                  <a:pt x="75" y="988"/>
                </a:lnTo>
                <a:lnTo>
                  <a:pt x="74" y="987"/>
                </a:lnTo>
                <a:lnTo>
                  <a:pt x="74" y="820"/>
                </a:lnTo>
                <a:lnTo>
                  <a:pt x="74" y="810"/>
                </a:lnTo>
                <a:lnTo>
                  <a:pt x="73" y="801"/>
                </a:lnTo>
                <a:lnTo>
                  <a:pt x="71" y="793"/>
                </a:lnTo>
                <a:lnTo>
                  <a:pt x="70" y="785"/>
                </a:lnTo>
                <a:lnTo>
                  <a:pt x="64" y="774"/>
                </a:lnTo>
                <a:lnTo>
                  <a:pt x="58" y="765"/>
                </a:lnTo>
                <a:lnTo>
                  <a:pt x="52" y="755"/>
                </a:lnTo>
                <a:lnTo>
                  <a:pt x="47" y="744"/>
                </a:lnTo>
                <a:lnTo>
                  <a:pt x="45" y="738"/>
                </a:lnTo>
                <a:lnTo>
                  <a:pt x="42" y="729"/>
                </a:lnTo>
                <a:lnTo>
                  <a:pt x="41" y="720"/>
                </a:lnTo>
                <a:lnTo>
                  <a:pt x="41" y="709"/>
                </a:lnTo>
                <a:lnTo>
                  <a:pt x="51" y="704"/>
                </a:lnTo>
                <a:lnTo>
                  <a:pt x="72" y="690"/>
                </a:lnTo>
                <a:lnTo>
                  <a:pt x="95" y="675"/>
                </a:lnTo>
                <a:lnTo>
                  <a:pt x="108" y="666"/>
                </a:lnTo>
                <a:lnTo>
                  <a:pt x="107" y="653"/>
                </a:lnTo>
                <a:lnTo>
                  <a:pt x="106" y="636"/>
                </a:lnTo>
                <a:lnTo>
                  <a:pt x="106" y="627"/>
                </a:lnTo>
                <a:lnTo>
                  <a:pt x="108" y="617"/>
                </a:lnTo>
                <a:lnTo>
                  <a:pt x="109" y="614"/>
                </a:lnTo>
                <a:lnTo>
                  <a:pt x="110" y="610"/>
                </a:lnTo>
                <a:lnTo>
                  <a:pt x="113" y="607"/>
                </a:lnTo>
                <a:lnTo>
                  <a:pt x="115" y="604"/>
                </a:lnTo>
                <a:lnTo>
                  <a:pt x="129" y="591"/>
                </a:lnTo>
                <a:lnTo>
                  <a:pt x="149" y="571"/>
                </a:lnTo>
                <a:lnTo>
                  <a:pt x="159" y="558"/>
                </a:lnTo>
                <a:lnTo>
                  <a:pt x="166" y="546"/>
                </a:lnTo>
                <a:lnTo>
                  <a:pt x="170" y="539"/>
                </a:lnTo>
                <a:lnTo>
                  <a:pt x="172" y="532"/>
                </a:lnTo>
                <a:lnTo>
                  <a:pt x="174" y="526"/>
                </a:lnTo>
                <a:lnTo>
                  <a:pt x="174" y="519"/>
                </a:lnTo>
                <a:lnTo>
                  <a:pt x="174" y="498"/>
                </a:lnTo>
                <a:lnTo>
                  <a:pt x="172" y="479"/>
                </a:lnTo>
                <a:lnTo>
                  <a:pt x="170" y="460"/>
                </a:lnTo>
                <a:lnTo>
                  <a:pt x="168" y="441"/>
                </a:lnTo>
                <a:lnTo>
                  <a:pt x="165" y="423"/>
                </a:lnTo>
                <a:lnTo>
                  <a:pt x="163" y="404"/>
                </a:lnTo>
                <a:lnTo>
                  <a:pt x="161" y="384"/>
                </a:lnTo>
                <a:lnTo>
                  <a:pt x="161" y="364"/>
                </a:lnTo>
                <a:lnTo>
                  <a:pt x="152" y="364"/>
                </a:lnTo>
                <a:lnTo>
                  <a:pt x="142" y="363"/>
                </a:lnTo>
                <a:lnTo>
                  <a:pt x="132" y="361"/>
                </a:lnTo>
                <a:lnTo>
                  <a:pt x="122" y="358"/>
                </a:lnTo>
                <a:lnTo>
                  <a:pt x="102" y="350"/>
                </a:lnTo>
                <a:lnTo>
                  <a:pt x="81" y="341"/>
                </a:lnTo>
                <a:lnTo>
                  <a:pt x="42" y="323"/>
                </a:lnTo>
                <a:lnTo>
                  <a:pt x="15" y="30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" name="Freeform 252">
            <a:extLst>
              <a:ext uri="{FF2B5EF4-FFF2-40B4-BE49-F238E27FC236}">
                <a16:creationId xmlns:a16="http://schemas.microsoft.com/office/drawing/2014/main" id="{8B8150E4-9B99-4F7A-90C0-D78E4A49A469}"/>
              </a:ext>
            </a:extLst>
          </p:cNvPr>
          <p:cNvSpPr>
            <a:spLocks/>
          </p:cNvSpPr>
          <p:nvPr>
            <p:custDataLst>
              <p:tags r:id="rId160"/>
            </p:custDataLst>
          </p:nvPr>
        </p:nvSpPr>
        <p:spPr bwMode="auto">
          <a:xfrm>
            <a:off x="5036250" y="3978831"/>
            <a:ext cx="261937" cy="285750"/>
          </a:xfrm>
          <a:custGeom>
            <a:avLst/>
            <a:gdLst>
              <a:gd name="T0" fmla="*/ 2147483646 w 545"/>
              <a:gd name="T1" fmla="*/ 2147483646 h 549"/>
              <a:gd name="T2" fmla="*/ 2147483646 w 545"/>
              <a:gd name="T3" fmla="*/ 2147483646 h 549"/>
              <a:gd name="T4" fmla="*/ 2147483646 w 545"/>
              <a:gd name="T5" fmla="*/ 2147483646 h 549"/>
              <a:gd name="T6" fmla="*/ 2147483646 w 545"/>
              <a:gd name="T7" fmla="*/ 2147483646 h 549"/>
              <a:gd name="T8" fmla="*/ 2147483646 w 545"/>
              <a:gd name="T9" fmla="*/ 2147483646 h 549"/>
              <a:gd name="T10" fmla="*/ 2147483646 w 545"/>
              <a:gd name="T11" fmla="*/ 2147483646 h 549"/>
              <a:gd name="T12" fmla="*/ 2147483646 w 545"/>
              <a:gd name="T13" fmla="*/ 2147483646 h 549"/>
              <a:gd name="T14" fmla="*/ 2147483646 w 545"/>
              <a:gd name="T15" fmla="*/ 2147483646 h 549"/>
              <a:gd name="T16" fmla="*/ 2147483646 w 545"/>
              <a:gd name="T17" fmla="*/ 2147483646 h 549"/>
              <a:gd name="T18" fmla="*/ 2147483646 w 545"/>
              <a:gd name="T19" fmla="*/ 2147483646 h 549"/>
              <a:gd name="T20" fmla="*/ 2147483646 w 545"/>
              <a:gd name="T21" fmla="*/ 2147483646 h 549"/>
              <a:gd name="T22" fmla="*/ 2147483646 w 545"/>
              <a:gd name="T23" fmla="*/ 2147483646 h 549"/>
              <a:gd name="T24" fmla="*/ 2147483646 w 545"/>
              <a:gd name="T25" fmla="*/ 2147483646 h 549"/>
              <a:gd name="T26" fmla="*/ 2147483646 w 545"/>
              <a:gd name="T27" fmla="*/ 2147483646 h 549"/>
              <a:gd name="T28" fmla="*/ 2147483646 w 545"/>
              <a:gd name="T29" fmla="*/ 2147483646 h 549"/>
              <a:gd name="T30" fmla="*/ 2147483646 w 545"/>
              <a:gd name="T31" fmla="*/ 2147483646 h 549"/>
              <a:gd name="T32" fmla="*/ 2147483646 w 545"/>
              <a:gd name="T33" fmla="*/ 2147483646 h 549"/>
              <a:gd name="T34" fmla="*/ 2147483646 w 545"/>
              <a:gd name="T35" fmla="*/ 2147483646 h 549"/>
              <a:gd name="T36" fmla="*/ 2147483646 w 545"/>
              <a:gd name="T37" fmla="*/ 2147483646 h 549"/>
              <a:gd name="T38" fmla="*/ 2147483646 w 545"/>
              <a:gd name="T39" fmla="*/ 2147483646 h 549"/>
              <a:gd name="T40" fmla="*/ 2147483646 w 545"/>
              <a:gd name="T41" fmla="*/ 2147483646 h 549"/>
              <a:gd name="T42" fmla="*/ 2147483646 w 545"/>
              <a:gd name="T43" fmla="*/ 2147483646 h 549"/>
              <a:gd name="T44" fmla="*/ 2147483646 w 545"/>
              <a:gd name="T45" fmla="*/ 2147483646 h 549"/>
              <a:gd name="T46" fmla="*/ 2147483646 w 545"/>
              <a:gd name="T47" fmla="*/ 2147483646 h 549"/>
              <a:gd name="T48" fmla="*/ 2147483646 w 545"/>
              <a:gd name="T49" fmla="*/ 2147483646 h 549"/>
              <a:gd name="T50" fmla="*/ 2147483646 w 545"/>
              <a:gd name="T51" fmla="*/ 2147483646 h 549"/>
              <a:gd name="T52" fmla="*/ 2147483646 w 545"/>
              <a:gd name="T53" fmla="*/ 2147483646 h 549"/>
              <a:gd name="T54" fmla="*/ 2147483646 w 545"/>
              <a:gd name="T55" fmla="*/ 2147483646 h 549"/>
              <a:gd name="T56" fmla="*/ 2147483646 w 545"/>
              <a:gd name="T57" fmla="*/ 2147483646 h 549"/>
              <a:gd name="T58" fmla="*/ 2147483646 w 545"/>
              <a:gd name="T59" fmla="*/ 2147483646 h 549"/>
              <a:gd name="T60" fmla="*/ 2147483646 w 545"/>
              <a:gd name="T61" fmla="*/ 2147483646 h 549"/>
              <a:gd name="T62" fmla="*/ 2147483646 w 545"/>
              <a:gd name="T63" fmla="*/ 2147483646 h 549"/>
              <a:gd name="T64" fmla="*/ 2147483646 w 545"/>
              <a:gd name="T65" fmla="*/ 0 h 549"/>
              <a:gd name="T66" fmla="*/ 2147483646 w 545"/>
              <a:gd name="T67" fmla="*/ 2147483646 h 549"/>
              <a:gd name="T68" fmla="*/ 2147483646 w 545"/>
              <a:gd name="T69" fmla="*/ 2147483646 h 549"/>
              <a:gd name="T70" fmla="*/ 2147483646 w 545"/>
              <a:gd name="T71" fmla="*/ 2147483646 h 549"/>
              <a:gd name="T72" fmla="*/ 2147483646 w 545"/>
              <a:gd name="T73" fmla="*/ 2147483646 h 549"/>
              <a:gd name="T74" fmla="*/ 2147483646 w 545"/>
              <a:gd name="T75" fmla="*/ 2147483646 h 549"/>
              <a:gd name="T76" fmla="*/ 2147483646 w 545"/>
              <a:gd name="T77" fmla="*/ 2147483646 h 549"/>
              <a:gd name="T78" fmla="*/ 2147483646 w 545"/>
              <a:gd name="T79" fmla="*/ 2147483646 h 549"/>
              <a:gd name="T80" fmla="*/ 2147483646 w 545"/>
              <a:gd name="T81" fmla="*/ 2147483646 h 549"/>
              <a:gd name="T82" fmla="*/ 2147483646 w 545"/>
              <a:gd name="T83" fmla="*/ 2147483646 h 549"/>
              <a:gd name="T84" fmla="*/ 2147483646 w 545"/>
              <a:gd name="T85" fmla="*/ 2147483646 h 549"/>
              <a:gd name="T86" fmla="*/ 2147483646 w 545"/>
              <a:gd name="T87" fmla="*/ 2147483646 h 549"/>
              <a:gd name="T88" fmla="*/ 2147483646 w 545"/>
              <a:gd name="T89" fmla="*/ 2147483646 h 549"/>
              <a:gd name="T90" fmla="*/ 2147483646 w 545"/>
              <a:gd name="T91" fmla="*/ 2147483646 h 549"/>
              <a:gd name="T92" fmla="*/ 2147483646 w 545"/>
              <a:gd name="T93" fmla="*/ 2147483646 h 549"/>
              <a:gd name="T94" fmla="*/ 2147483646 w 545"/>
              <a:gd name="T95" fmla="*/ 2147483646 h 549"/>
              <a:gd name="T96" fmla="*/ 2147483646 w 545"/>
              <a:gd name="T97" fmla="*/ 2147483646 h 549"/>
              <a:gd name="T98" fmla="*/ 0 w 545"/>
              <a:gd name="T99" fmla="*/ 2147483646 h 54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45"/>
              <a:gd name="T151" fmla="*/ 0 h 549"/>
              <a:gd name="T152" fmla="*/ 545 w 545"/>
              <a:gd name="T153" fmla="*/ 549 h 54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45" h="549">
                <a:moveTo>
                  <a:pt x="13" y="420"/>
                </a:moveTo>
                <a:lnTo>
                  <a:pt x="21" y="424"/>
                </a:lnTo>
                <a:lnTo>
                  <a:pt x="30" y="428"/>
                </a:lnTo>
                <a:lnTo>
                  <a:pt x="40" y="431"/>
                </a:lnTo>
                <a:lnTo>
                  <a:pt x="46" y="432"/>
                </a:lnTo>
                <a:lnTo>
                  <a:pt x="46" y="454"/>
                </a:lnTo>
                <a:lnTo>
                  <a:pt x="46" y="472"/>
                </a:lnTo>
                <a:lnTo>
                  <a:pt x="46" y="491"/>
                </a:lnTo>
                <a:lnTo>
                  <a:pt x="46" y="512"/>
                </a:lnTo>
                <a:lnTo>
                  <a:pt x="47" y="518"/>
                </a:lnTo>
                <a:lnTo>
                  <a:pt x="47" y="523"/>
                </a:lnTo>
                <a:lnTo>
                  <a:pt x="48" y="527"/>
                </a:lnTo>
                <a:lnTo>
                  <a:pt x="51" y="531"/>
                </a:lnTo>
                <a:lnTo>
                  <a:pt x="53" y="534"/>
                </a:lnTo>
                <a:lnTo>
                  <a:pt x="55" y="537"/>
                </a:lnTo>
                <a:lnTo>
                  <a:pt x="57" y="540"/>
                </a:lnTo>
                <a:lnTo>
                  <a:pt x="61" y="542"/>
                </a:lnTo>
                <a:lnTo>
                  <a:pt x="68" y="545"/>
                </a:lnTo>
                <a:lnTo>
                  <a:pt x="77" y="547"/>
                </a:lnTo>
                <a:lnTo>
                  <a:pt x="88" y="548"/>
                </a:lnTo>
                <a:lnTo>
                  <a:pt x="100" y="549"/>
                </a:lnTo>
                <a:lnTo>
                  <a:pt x="104" y="548"/>
                </a:lnTo>
                <a:lnTo>
                  <a:pt x="109" y="548"/>
                </a:lnTo>
                <a:lnTo>
                  <a:pt x="113" y="546"/>
                </a:lnTo>
                <a:lnTo>
                  <a:pt x="117" y="544"/>
                </a:lnTo>
                <a:lnTo>
                  <a:pt x="123" y="539"/>
                </a:lnTo>
                <a:lnTo>
                  <a:pt x="130" y="533"/>
                </a:lnTo>
                <a:lnTo>
                  <a:pt x="134" y="525"/>
                </a:lnTo>
                <a:lnTo>
                  <a:pt x="138" y="516"/>
                </a:lnTo>
                <a:lnTo>
                  <a:pt x="143" y="507"/>
                </a:lnTo>
                <a:lnTo>
                  <a:pt x="146" y="496"/>
                </a:lnTo>
                <a:lnTo>
                  <a:pt x="151" y="487"/>
                </a:lnTo>
                <a:lnTo>
                  <a:pt x="154" y="477"/>
                </a:lnTo>
                <a:lnTo>
                  <a:pt x="158" y="469"/>
                </a:lnTo>
                <a:lnTo>
                  <a:pt x="164" y="461"/>
                </a:lnTo>
                <a:lnTo>
                  <a:pt x="169" y="454"/>
                </a:lnTo>
                <a:lnTo>
                  <a:pt x="176" y="448"/>
                </a:lnTo>
                <a:lnTo>
                  <a:pt x="179" y="446"/>
                </a:lnTo>
                <a:lnTo>
                  <a:pt x="183" y="445"/>
                </a:lnTo>
                <a:lnTo>
                  <a:pt x="188" y="444"/>
                </a:lnTo>
                <a:lnTo>
                  <a:pt x="193" y="444"/>
                </a:lnTo>
                <a:lnTo>
                  <a:pt x="201" y="444"/>
                </a:lnTo>
                <a:lnTo>
                  <a:pt x="209" y="445"/>
                </a:lnTo>
                <a:lnTo>
                  <a:pt x="215" y="446"/>
                </a:lnTo>
                <a:lnTo>
                  <a:pt x="222" y="448"/>
                </a:lnTo>
                <a:lnTo>
                  <a:pt x="232" y="453"/>
                </a:lnTo>
                <a:lnTo>
                  <a:pt x="242" y="457"/>
                </a:lnTo>
                <a:lnTo>
                  <a:pt x="252" y="461"/>
                </a:lnTo>
                <a:lnTo>
                  <a:pt x="261" y="465"/>
                </a:lnTo>
                <a:lnTo>
                  <a:pt x="267" y="467"/>
                </a:lnTo>
                <a:lnTo>
                  <a:pt x="272" y="468"/>
                </a:lnTo>
                <a:lnTo>
                  <a:pt x="279" y="469"/>
                </a:lnTo>
                <a:lnTo>
                  <a:pt x="286" y="469"/>
                </a:lnTo>
                <a:lnTo>
                  <a:pt x="297" y="469"/>
                </a:lnTo>
                <a:lnTo>
                  <a:pt x="305" y="468"/>
                </a:lnTo>
                <a:lnTo>
                  <a:pt x="313" y="466"/>
                </a:lnTo>
                <a:lnTo>
                  <a:pt x="319" y="464"/>
                </a:lnTo>
                <a:lnTo>
                  <a:pt x="324" y="461"/>
                </a:lnTo>
                <a:lnTo>
                  <a:pt x="328" y="457"/>
                </a:lnTo>
                <a:lnTo>
                  <a:pt x="332" y="453"/>
                </a:lnTo>
                <a:lnTo>
                  <a:pt x="335" y="447"/>
                </a:lnTo>
                <a:lnTo>
                  <a:pt x="345" y="422"/>
                </a:lnTo>
                <a:lnTo>
                  <a:pt x="359" y="388"/>
                </a:lnTo>
                <a:lnTo>
                  <a:pt x="365" y="380"/>
                </a:lnTo>
                <a:lnTo>
                  <a:pt x="373" y="372"/>
                </a:lnTo>
                <a:lnTo>
                  <a:pt x="382" y="363"/>
                </a:lnTo>
                <a:lnTo>
                  <a:pt x="393" y="353"/>
                </a:lnTo>
                <a:lnTo>
                  <a:pt x="418" y="333"/>
                </a:lnTo>
                <a:lnTo>
                  <a:pt x="447" y="314"/>
                </a:lnTo>
                <a:lnTo>
                  <a:pt x="476" y="296"/>
                </a:lnTo>
                <a:lnTo>
                  <a:pt x="503" y="278"/>
                </a:lnTo>
                <a:lnTo>
                  <a:pt x="527" y="264"/>
                </a:lnTo>
                <a:lnTo>
                  <a:pt x="545" y="253"/>
                </a:lnTo>
                <a:lnTo>
                  <a:pt x="538" y="235"/>
                </a:lnTo>
                <a:lnTo>
                  <a:pt x="528" y="232"/>
                </a:lnTo>
                <a:lnTo>
                  <a:pt x="518" y="229"/>
                </a:lnTo>
                <a:lnTo>
                  <a:pt x="511" y="223"/>
                </a:lnTo>
                <a:lnTo>
                  <a:pt x="503" y="218"/>
                </a:lnTo>
                <a:lnTo>
                  <a:pt x="496" y="212"/>
                </a:lnTo>
                <a:lnTo>
                  <a:pt x="491" y="206"/>
                </a:lnTo>
                <a:lnTo>
                  <a:pt x="485" y="199"/>
                </a:lnTo>
                <a:lnTo>
                  <a:pt x="480" y="191"/>
                </a:lnTo>
                <a:lnTo>
                  <a:pt x="470" y="175"/>
                </a:lnTo>
                <a:lnTo>
                  <a:pt x="460" y="157"/>
                </a:lnTo>
                <a:lnTo>
                  <a:pt x="454" y="149"/>
                </a:lnTo>
                <a:lnTo>
                  <a:pt x="447" y="141"/>
                </a:lnTo>
                <a:lnTo>
                  <a:pt x="440" y="132"/>
                </a:lnTo>
                <a:lnTo>
                  <a:pt x="432" y="124"/>
                </a:lnTo>
                <a:lnTo>
                  <a:pt x="404" y="101"/>
                </a:lnTo>
                <a:lnTo>
                  <a:pt x="377" y="76"/>
                </a:lnTo>
                <a:lnTo>
                  <a:pt x="370" y="69"/>
                </a:lnTo>
                <a:lnTo>
                  <a:pt x="365" y="62"/>
                </a:lnTo>
                <a:lnTo>
                  <a:pt x="359" y="53"/>
                </a:lnTo>
                <a:lnTo>
                  <a:pt x="355" y="44"/>
                </a:lnTo>
                <a:lnTo>
                  <a:pt x="350" y="35"/>
                </a:lnTo>
                <a:lnTo>
                  <a:pt x="348" y="24"/>
                </a:lnTo>
                <a:lnTo>
                  <a:pt x="346" y="13"/>
                </a:lnTo>
                <a:lnTo>
                  <a:pt x="346" y="0"/>
                </a:lnTo>
                <a:lnTo>
                  <a:pt x="319" y="0"/>
                </a:lnTo>
                <a:lnTo>
                  <a:pt x="293" y="0"/>
                </a:lnTo>
                <a:lnTo>
                  <a:pt x="268" y="1"/>
                </a:lnTo>
                <a:lnTo>
                  <a:pt x="244" y="2"/>
                </a:lnTo>
                <a:lnTo>
                  <a:pt x="221" y="6"/>
                </a:lnTo>
                <a:lnTo>
                  <a:pt x="198" y="9"/>
                </a:lnTo>
                <a:lnTo>
                  <a:pt x="176" y="13"/>
                </a:lnTo>
                <a:lnTo>
                  <a:pt x="153" y="19"/>
                </a:lnTo>
                <a:lnTo>
                  <a:pt x="123" y="21"/>
                </a:lnTo>
                <a:lnTo>
                  <a:pt x="95" y="22"/>
                </a:lnTo>
                <a:lnTo>
                  <a:pt x="84" y="23"/>
                </a:lnTo>
                <a:lnTo>
                  <a:pt x="75" y="25"/>
                </a:lnTo>
                <a:lnTo>
                  <a:pt x="71" y="27"/>
                </a:lnTo>
                <a:lnTo>
                  <a:pt x="68" y="30"/>
                </a:lnTo>
                <a:lnTo>
                  <a:pt x="67" y="33"/>
                </a:lnTo>
                <a:lnTo>
                  <a:pt x="67" y="38"/>
                </a:lnTo>
                <a:lnTo>
                  <a:pt x="67" y="44"/>
                </a:lnTo>
                <a:lnTo>
                  <a:pt x="69" y="50"/>
                </a:lnTo>
                <a:lnTo>
                  <a:pt x="73" y="56"/>
                </a:lnTo>
                <a:lnTo>
                  <a:pt x="77" y="63"/>
                </a:lnTo>
                <a:lnTo>
                  <a:pt x="80" y="68"/>
                </a:lnTo>
                <a:lnTo>
                  <a:pt x="84" y="74"/>
                </a:lnTo>
                <a:lnTo>
                  <a:pt x="86" y="80"/>
                </a:lnTo>
                <a:lnTo>
                  <a:pt x="87" y="87"/>
                </a:lnTo>
                <a:lnTo>
                  <a:pt x="86" y="107"/>
                </a:lnTo>
                <a:lnTo>
                  <a:pt x="82" y="129"/>
                </a:lnTo>
                <a:lnTo>
                  <a:pt x="78" y="150"/>
                </a:lnTo>
                <a:lnTo>
                  <a:pt x="74" y="171"/>
                </a:lnTo>
                <a:lnTo>
                  <a:pt x="68" y="193"/>
                </a:lnTo>
                <a:lnTo>
                  <a:pt x="64" y="214"/>
                </a:lnTo>
                <a:lnTo>
                  <a:pt x="62" y="237"/>
                </a:lnTo>
                <a:lnTo>
                  <a:pt x="61" y="259"/>
                </a:lnTo>
                <a:lnTo>
                  <a:pt x="54" y="261"/>
                </a:lnTo>
                <a:lnTo>
                  <a:pt x="47" y="263"/>
                </a:lnTo>
                <a:lnTo>
                  <a:pt x="42" y="266"/>
                </a:lnTo>
                <a:lnTo>
                  <a:pt x="36" y="269"/>
                </a:lnTo>
                <a:lnTo>
                  <a:pt x="26" y="277"/>
                </a:lnTo>
                <a:lnTo>
                  <a:pt x="18" y="287"/>
                </a:lnTo>
                <a:lnTo>
                  <a:pt x="10" y="297"/>
                </a:lnTo>
                <a:lnTo>
                  <a:pt x="5" y="307"/>
                </a:lnTo>
                <a:lnTo>
                  <a:pt x="1" y="317"/>
                </a:lnTo>
                <a:lnTo>
                  <a:pt x="0" y="327"/>
                </a:lnTo>
                <a:lnTo>
                  <a:pt x="1" y="339"/>
                </a:lnTo>
                <a:lnTo>
                  <a:pt x="3" y="349"/>
                </a:lnTo>
                <a:lnTo>
                  <a:pt x="6" y="358"/>
                </a:lnTo>
                <a:lnTo>
                  <a:pt x="8" y="367"/>
                </a:lnTo>
                <a:lnTo>
                  <a:pt x="9" y="376"/>
                </a:lnTo>
                <a:lnTo>
                  <a:pt x="9" y="386"/>
                </a:lnTo>
                <a:lnTo>
                  <a:pt x="8" y="391"/>
                </a:lnTo>
                <a:lnTo>
                  <a:pt x="6" y="397"/>
                </a:lnTo>
                <a:lnTo>
                  <a:pt x="3" y="402"/>
                </a:lnTo>
                <a:lnTo>
                  <a:pt x="0" y="408"/>
                </a:lnTo>
                <a:lnTo>
                  <a:pt x="13" y="42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3" name="Freeform 253">
            <a:extLst>
              <a:ext uri="{FF2B5EF4-FFF2-40B4-BE49-F238E27FC236}">
                <a16:creationId xmlns:a16="http://schemas.microsoft.com/office/drawing/2014/main" id="{FABE595C-DC86-4966-80DB-792565834E34}"/>
              </a:ext>
            </a:extLst>
          </p:cNvPr>
          <p:cNvSpPr>
            <a:spLocks/>
          </p:cNvSpPr>
          <p:nvPr>
            <p:custDataLst>
              <p:tags r:id="rId161"/>
            </p:custDataLst>
          </p:nvPr>
        </p:nvSpPr>
        <p:spPr bwMode="auto">
          <a:xfrm>
            <a:off x="5664894" y="3781988"/>
            <a:ext cx="214312" cy="433387"/>
          </a:xfrm>
          <a:custGeom>
            <a:avLst/>
            <a:gdLst>
              <a:gd name="T0" fmla="*/ 2147483646 w 452"/>
              <a:gd name="T1" fmla="*/ 2147483646 h 832"/>
              <a:gd name="T2" fmla="*/ 2147483646 w 452"/>
              <a:gd name="T3" fmla="*/ 2147483646 h 832"/>
              <a:gd name="T4" fmla="*/ 2147483646 w 452"/>
              <a:gd name="T5" fmla="*/ 2147483646 h 832"/>
              <a:gd name="T6" fmla="*/ 2147483646 w 452"/>
              <a:gd name="T7" fmla="*/ 2147483646 h 832"/>
              <a:gd name="T8" fmla="*/ 2147483646 w 452"/>
              <a:gd name="T9" fmla="*/ 2147483646 h 832"/>
              <a:gd name="T10" fmla="*/ 2147483646 w 452"/>
              <a:gd name="T11" fmla="*/ 2147483646 h 832"/>
              <a:gd name="T12" fmla="*/ 2147483646 w 452"/>
              <a:gd name="T13" fmla="*/ 2147483646 h 832"/>
              <a:gd name="T14" fmla="*/ 2147483646 w 452"/>
              <a:gd name="T15" fmla="*/ 2147483646 h 832"/>
              <a:gd name="T16" fmla="*/ 2147483646 w 452"/>
              <a:gd name="T17" fmla="*/ 2147483646 h 832"/>
              <a:gd name="T18" fmla="*/ 2147483646 w 452"/>
              <a:gd name="T19" fmla="*/ 2147483646 h 832"/>
              <a:gd name="T20" fmla="*/ 2147483646 w 452"/>
              <a:gd name="T21" fmla="*/ 2147483646 h 832"/>
              <a:gd name="T22" fmla="*/ 2147483646 w 452"/>
              <a:gd name="T23" fmla="*/ 2147483646 h 832"/>
              <a:gd name="T24" fmla="*/ 2147483646 w 452"/>
              <a:gd name="T25" fmla="*/ 0 h 832"/>
              <a:gd name="T26" fmla="*/ 2147483646 w 452"/>
              <a:gd name="T27" fmla="*/ 2147483646 h 832"/>
              <a:gd name="T28" fmla="*/ 2147483646 w 452"/>
              <a:gd name="T29" fmla="*/ 2147483646 h 832"/>
              <a:gd name="T30" fmla="*/ 2147483646 w 452"/>
              <a:gd name="T31" fmla="*/ 2147483646 h 832"/>
              <a:gd name="T32" fmla="*/ 2147483646 w 452"/>
              <a:gd name="T33" fmla="*/ 2147483646 h 832"/>
              <a:gd name="T34" fmla="*/ 2147483646 w 452"/>
              <a:gd name="T35" fmla="*/ 2147483646 h 832"/>
              <a:gd name="T36" fmla="*/ 2147483646 w 452"/>
              <a:gd name="T37" fmla="*/ 2147483646 h 832"/>
              <a:gd name="T38" fmla="*/ 2147483646 w 452"/>
              <a:gd name="T39" fmla="*/ 2147483646 h 832"/>
              <a:gd name="T40" fmla="*/ 2147483646 w 452"/>
              <a:gd name="T41" fmla="*/ 2147483646 h 832"/>
              <a:gd name="T42" fmla="*/ 2147483646 w 452"/>
              <a:gd name="T43" fmla="*/ 2147483646 h 832"/>
              <a:gd name="T44" fmla="*/ 2147483646 w 452"/>
              <a:gd name="T45" fmla="*/ 2147483646 h 832"/>
              <a:gd name="T46" fmla="*/ 2147483646 w 452"/>
              <a:gd name="T47" fmla="*/ 2147483646 h 832"/>
              <a:gd name="T48" fmla="*/ 2147483646 w 452"/>
              <a:gd name="T49" fmla="*/ 2147483646 h 832"/>
              <a:gd name="T50" fmla="*/ 2147483646 w 452"/>
              <a:gd name="T51" fmla="*/ 2147483646 h 832"/>
              <a:gd name="T52" fmla="*/ 2147483646 w 452"/>
              <a:gd name="T53" fmla="*/ 2147483646 h 832"/>
              <a:gd name="T54" fmla="*/ 2147483646 w 452"/>
              <a:gd name="T55" fmla="*/ 2147483646 h 832"/>
              <a:gd name="T56" fmla="*/ 2147483646 w 452"/>
              <a:gd name="T57" fmla="*/ 2147483646 h 832"/>
              <a:gd name="T58" fmla="*/ 2147483646 w 452"/>
              <a:gd name="T59" fmla="*/ 2147483646 h 832"/>
              <a:gd name="T60" fmla="*/ 2147483646 w 452"/>
              <a:gd name="T61" fmla="*/ 2147483646 h 832"/>
              <a:gd name="T62" fmla="*/ 2147483646 w 452"/>
              <a:gd name="T63" fmla="*/ 2147483646 h 832"/>
              <a:gd name="T64" fmla="*/ 2147483646 w 452"/>
              <a:gd name="T65" fmla="*/ 2147483646 h 832"/>
              <a:gd name="T66" fmla="*/ 2147483646 w 452"/>
              <a:gd name="T67" fmla="*/ 2147483646 h 832"/>
              <a:gd name="T68" fmla="*/ 2147483646 w 452"/>
              <a:gd name="T69" fmla="*/ 2147483646 h 832"/>
              <a:gd name="T70" fmla="*/ 2147483646 w 452"/>
              <a:gd name="T71" fmla="*/ 2147483646 h 832"/>
              <a:gd name="T72" fmla="*/ 2147483646 w 452"/>
              <a:gd name="T73" fmla="*/ 2147483646 h 832"/>
              <a:gd name="T74" fmla="*/ 2147483646 w 452"/>
              <a:gd name="T75" fmla="*/ 2147483646 h 832"/>
              <a:gd name="T76" fmla="*/ 2147483646 w 452"/>
              <a:gd name="T77" fmla="*/ 2147483646 h 832"/>
              <a:gd name="T78" fmla="*/ 2147483646 w 452"/>
              <a:gd name="T79" fmla="*/ 2147483646 h 832"/>
              <a:gd name="T80" fmla="*/ 2147483646 w 452"/>
              <a:gd name="T81" fmla="*/ 2147483646 h 832"/>
              <a:gd name="T82" fmla="*/ 2147483646 w 452"/>
              <a:gd name="T83" fmla="*/ 2147483646 h 832"/>
              <a:gd name="T84" fmla="*/ 2147483646 w 452"/>
              <a:gd name="T85" fmla="*/ 2147483646 h 832"/>
              <a:gd name="T86" fmla="*/ 2147483646 w 452"/>
              <a:gd name="T87" fmla="*/ 2147483646 h 832"/>
              <a:gd name="T88" fmla="*/ 2147483646 w 452"/>
              <a:gd name="T89" fmla="*/ 2147483646 h 832"/>
              <a:gd name="T90" fmla="*/ 2147483646 w 452"/>
              <a:gd name="T91" fmla="*/ 2147483646 h 832"/>
              <a:gd name="T92" fmla="*/ 0 w 452"/>
              <a:gd name="T93" fmla="*/ 2147483646 h 832"/>
              <a:gd name="T94" fmla="*/ 2147483646 w 452"/>
              <a:gd name="T95" fmla="*/ 2147483646 h 832"/>
              <a:gd name="T96" fmla="*/ 2147483646 w 452"/>
              <a:gd name="T97" fmla="*/ 2147483646 h 832"/>
              <a:gd name="T98" fmla="*/ 2147483646 w 452"/>
              <a:gd name="T99" fmla="*/ 2147483646 h 832"/>
              <a:gd name="T100" fmla="*/ 0 w 452"/>
              <a:gd name="T101" fmla="*/ 2147483646 h 832"/>
              <a:gd name="T102" fmla="*/ 2147483646 w 452"/>
              <a:gd name="T103" fmla="*/ 2147483646 h 832"/>
              <a:gd name="T104" fmla="*/ 2147483646 w 452"/>
              <a:gd name="T105" fmla="*/ 2147483646 h 832"/>
              <a:gd name="T106" fmla="*/ 2147483646 w 452"/>
              <a:gd name="T107" fmla="*/ 2147483646 h 832"/>
              <a:gd name="T108" fmla="*/ 2147483646 w 452"/>
              <a:gd name="T109" fmla="*/ 2147483646 h 832"/>
              <a:gd name="T110" fmla="*/ 2147483646 w 452"/>
              <a:gd name="T111" fmla="*/ 2147483646 h 832"/>
              <a:gd name="T112" fmla="*/ 2147483646 w 452"/>
              <a:gd name="T113" fmla="*/ 2147483646 h 832"/>
              <a:gd name="T114" fmla="*/ 2147483646 w 452"/>
              <a:gd name="T115" fmla="*/ 2147483646 h 832"/>
              <a:gd name="T116" fmla="*/ 2147483646 w 452"/>
              <a:gd name="T117" fmla="*/ 2147483646 h 832"/>
              <a:gd name="T118" fmla="*/ 2147483646 w 452"/>
              <a:gd name="T119" fmla="*/ 2147483646 h 832"/>
              <a:gd name="T120" fmla="*/ 2147483646 w 452"/>
              <a:gd name="T121" fmla="*/ 2147483646 h 832"/>
              <a:gd name="T122" fmla="*/ 2147483646 w 452"/>
              <a:gd name="T123" fmla="*/ 2147483646 h 832"/>
              <a:gd name="T124" fmla="*/ 2147483646 w 452"/>
              <a:gd name="T125" fmla="*/ 2147483646 h 83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52"/>
              <a:gd name="T190" fmla="*/ 0 h 832"/>
              <a:gd name="T191" fmla="*/ 452 w 452"/>
              <a:gd name="T192" fmla="*/ 832 h 83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52" h="832">
                <a:moveTo>
                  <a:pt x="93" y="264"/>
                </a:moveTo>
                <a:lnTo>
                  <a:pt x="103" y="263"/>
                </a:lnTo>
                <a:lnTo>
                  <a:pt x="112" y="261"/>
                </a:lnTo>
                <a:lnTo>
                  <a:pt x="120" y="257"/>
                </a:lnTo>
                <a:lnTo>
                  <a:pt x="129" y="252"/>
                </a:lnTo>
                <a:lnTo>
                  <a:pt x="138" y="248"/>
                </a:lnTo>
                <a:lnTo>
                  <a:pt x="147" y="244"/>
                </a:lnTo>
                <a:lnTo>
                  <a:pt x="157" y="241"/>
                </a:lnTo>
                <a:lnTo>
                  <a:pt x="165" y="240"/>
                </a:lnTo>
                <a:lnTo>
                  <a:pt x="175" y="239"/>
                </a:lnTo>
                <a:lnTo>
                  <a:pt x="184" y="236"/>
                </a:lnTo>
                <a:lnTo>
                  <a:pt x="192" y="232"/>
                </a:lnTo>
                <a:lnTo>
                  <a:pt x="199" y="227"/>
                </a:lnTo>
                <a:lnTo>
                  <a:pt x="206" y="222"/>
                </a:lnTo>
                <a:lnTo>
                  <a:pt x="215" y="217"/>
                </a:lnTo>
                <a:lnTo>
                  <a:pt x="222" y="213"/>
                </a:lnTo>
                <a:lnTo>
                  <a:pt x="232" y="209"/>
                </a:lnTo>
                <a:lnTo>
                  <a:pt x="232" y="200"/>
                </a:lnTo>
                <a:lnTo>
                  <a:pt x="232" y="191"/>
                </a:lnTo>
                <a:lnTo>
                  <a:pt x="232" y="184"/>
                </a:lnTo>
                <a:lnTo>
                  <a:pt x="232" y="179"/>
                </a:lnTo>
                <a:lnTo>
                  <a:pt x="248" y="179"/>
                </a:lnTo>
                <a:lnTo>
                  <a:pt x="259" y="179"/>
                </a:lnTo>
                <a:lnTo>
                  <a:pt x="265" y="178"/>
                </a:lnTo>
                <a:lnTo>
                  <a:pt x="271" y="177"/>
                </a:lnTo>
                <a:lnTo>
                  <a:pt x="276" y="175"/>
                </a:lnTo>
                <a:lnTo>
                  <a:pt x="282" y="173"/>
                </a:lnTo>
                <a:lnTo>
                  <a:pt x="287" y="170"/>
                </a:lnTo>
                <a:lnTo>
                  <a:pt x="293" y="166"/>
                </a:lnTo>
                <a:lnTo>
                  <a:pt x="298" y="162"/>
                </a:lnTo>
                <a:lnTo>
                  <a:pt x="303" y="157"/>
                </a:lnTo>
                <a:lnTo>
                  <a:pt x="311" y="145"/>
                </a:lnTo>
                <a:lnTo>
                  <a:pt x="320" y="133"/>
                </a:lnTo>
                <a:lnTo>
                  <a:pt x="329" y="120"/>
                </a:lnTo>
                <a:lnTo>
                  <a:pt x="336" y="106"/>
                </a:lnTo>
                <a:lnTo>
                  <a:pt x="350" y="75"/>
                </a:lnTo>
                <a:lnTo>
                  <a:pt x="361" y="46"/>
                </a:lnTo>
                <a:lnTo>
                  <a:pt x="371" y="20"/>
                </a:lnTo>
                <a:lnTo>
                  <a:pt x="378" y="0"/>
                </a:lnTo>
                <a:lnTo>
                  <a:pt x="379" y="7"/>
                </a:lnTo>
                <a:lnTo>
                  <a:pt x="383" y="13"/>
                </a:lnTo>
                <a:lnTo>
                  <a:pt x="385" y="19"/>
                </a:lnTo>
                <a:lnTo>
                  <a:pt x="389" y="25"/>
                </a:lnTo>
                <a:lnTo>
                  <a:pt x="397" y="36"/>
                </a:lnTo>
                <a:lnTo>
                  <a:pt x="407" y="47"/>
                </a:lnTo>
                <a:lnTo>
                  <a:pt x="430" y="65"/>
                </a:lnTo>
                <a:lnTo>
                  <a:pt x="452" y="80"/>
                </a:lnTo>
                <a:lnTo>
                  <a:pt x="448" y="85"/>
                </a:lnTo>
                <a:lnTo>
                  <a:pt x="444" y="91"/>
                </a:lnTo>
                <a:lnTo>
                  <a:pt x="442" y="96"/>
                </a:lnTo>
                <a:lnTo>
                  <a:pt x="440" y="103"/>
                </a:lnTo>
                <a:lnTo>
                  <a:pt x="440" y="114"/>
                </a:lnTo>
                <a:lnTo>
                  <a:pt x="442" y="125"/>
                </a:lnTo>
                <a:lnTo>
                  <a:pt x="444" y="138"/>
                </a:lnTo>
                <a:lnTo>
                  <a:pt x="448" y="151"/>
                </a:lnTo>
                <a:lnTo>
                  <a:pt x="451" y="168"/>
                </a:lnTo>
                <a:lnTo>
                  <a:pt x="452" y="185"/>
                </a:lnTo>
                <a:lnTo>
                  <a:pt x="451" y="192"/>
                </a:lnTo>
                <a:lnTo>
                  <a:pt x="450" y="199"/>
                </a:lnTo>
                <a:lnTo>
                  <a:pt x="448" y="206"/>
                </a:lnTo>
                <a:lnTo>
                  <a:pt x="444" y="213"/>
                </a:lnTo>
                <a:lnTo>
                  <a:pt x="437" y="224"/>
                </a:lnTo>
                <a:lnTo>
                  <a:pt x="428" y="234"/>
                </a:lnTo>
                <a:lnTo>
                  <a:pt x="420" y="244"/>
                </a:lnTo>
                <a:lnTo>
                  <a:pt x="412" y="255"/>
                </a:lnTo>
                <a:lnTo>
                  <a:pt x="409" y="261"/>
                </a:lnTo>
                <a:lnTo>
                  <a:pt x="407" y="269"/>
                </a:lnTo>
                <a:lnTo>
                  <a:pt x="406" y="276"/>
                </a:lnTo>
                <a:lnTo>
                  <a:pt x="405" y="283"/>
                </a:lnTo>
                <a:lnTo>
                  <a:pt x="402" y="289"/>
                </a:lnTo>
                <a:lnTo>
                  <a:pt x="397" y="302"/>
                </a:lnTo>
                <a:lnTo>
                  <a:pt x="393" y="308"/>
                </a:lnTo>
                <a:lnTo>
                  <a:pt x="388" y="314"/>
                </a:lnTo>
                <a:lnTo>
                  <a:pt x="386" y="316"/>
                </a:lnTo>
                <a:lnTo>
                  <a:pt x="383" y="318"/>
                </a:lnTo>
                <a:lnTo>
                  <a:pt x="381" y="319"/>
                </a:lnTo>
                <a:lnTo>
                  <a:pt x="378" y="320"/>
                </a:lnTo>
                <a:lnTo>
                  <a:pt x="377" y="332"/>
                </a:lnTo>
                <a:lnTo>
                  <a:pt x="376" y="343"/>
                </a:lnTo>
                <a:lnTo>
                  <a:pt x="373" y="354"/>
                </a:lnTo>
                <a:lnTo>
                  <a:pt x="368" y="364"/>
                </a:lnTo>
                <a:lnTo>
                  <a:pt x="360" y="386"/>
                </a:lnTo>
                <a:lnTo>
                  <a:pt x="349" y="406"/>
                </a:lnTo>
                <a:lnTo>
                  <a:pt x="338" y="427"/>
                </a:lnTo>
                <a:lnTo>
                  <a:pt x="328" y="449"/>
                </a:lnTo>
                <a:lnTo>
                  <a:pt x="325" y="459"/>
                </a:lnTo>
                <a:lnTo>
                  <a:pt x="321" y="470"/>
                </a:lnTo>
                <a:lnTo>
                  <a:pt x="319" y="481"/>
                </a:lnTo>
                <a:lnTo>
                  <a:pt x="319" y="493"/>
                </a:lnTo>
                <a:lnTo>
                  <a:pt x="318" y="500"/>
                </a:lnTo>
                <a:lnTo>
                  <a:pt x="316" y="509"/>
                </a:lnTo>
                <a:lnTo>
                  <a:pt x="314" y="520"/>
                </a:lnTo>
                <a:lnTo>
                  <a:pt x="310" y="531"/>
                </a:lnTo>
                <a:lnTo>
                  <a:pt x="300" y="559"/>
                </a:lnTo>
                <a:lnTo>
                  <a:pt x="288" y="587"/>
                </a:lnTo>
                <a:lnTo>
                  <a:pt x="281" y="602"/>
                </a:lnTo>
                <a:lnTo>
                  <a:pt x="274" y="615"/>
                </a:lnTo>
                <a:lnTo>
                  <a:pt x="266" y="627"/>
                </a:lnTo>
                <a:lnTo>
                  <a:pt x="260" y="637"/>
                </a:lnTo>
                <a:lnTo>
                  <a:pt x="252" y="646"/>
                </a:lnTo>
                <a:lnTo>
                  <a:pt x="245" y="653"/>
                </a:lnTo>
                <a:lnTo>
                  <a:pt x="242" y="655"/>
                </a:lnTo>
                <a:lnTo>
                  <a:pt x="239" y="658"/>
                </a:lnTo>
                <a:lnTo>
                  <a:pt x="236" y="659"/>
                </a:lnTo>
                <a:lnTo>
                  <a:pt x="232" y="660"/>
                </a:lnTo>
                <a:lnTo>
                  <a:pt x="231" y="678"/>
                </a:lnTo>
                <a:lnTo>
                  <a:pt x="230" y="696"/>
                </a:lnTo>
                <a:lnTo>
                  <a:pt x="228" y="714"/>
                </a:lnTo>
                <a:lnTo>
                  <a:pt x="225" y="730"/>
                </a:lnTo>
                <a:lnTo>
                  <a:pt x="220" y="745"/>
                </a:lnTo>
                <a:lnTo>
                  <a:pt x="215" y="759"/>
                </a:lnTo>
                <a:lnTo>
                  <a:pt x="207" y="773"/>
                </a:lnTo>
                <a:lnTo>
                  <a:pt x="199" y="785"/>
                </a:lnTo>
                <a:lnTo>
                  <a:pt x="191" y="795"/>
                </a:lnTo>
                <a:lnTo>
                  <a:pt x="181" y="805"/>
                </a:lnTo>
                <a:lnTo>
                  <a:pt x="169" y="812"/>
                </a:lnTo>
                <a:lnTo>
                  <a:pt x="157" y="819"/>
                </a:lnTo>
                <a:lnTo>
                  <a:pt x="142" y="825"/>
                </a:lnTo>
                <a:lnTo>
                  <a:pt x="127" y="829"/>
                </a:lnTo>
                <a:lnTo>
                  <a:pt x="110" y="831"/>
                </a:lnTo>
                <a:lnTo>
                  <a:pt x="93" y="832"/>
                </a:lnTo>
                <a:lnTo>
                  <a:pt x="86" y="831"/>
                </a:lnTo>
                <a:lnTo>
                  <a:pt x="80" y="827"/>
                </a:lnTo>
                <a:lnTo>
                  <a:pt x="77" y="825"/>
                </a:lnTo>
                <a:lnTo>
                  <a:pt x="75" y="821"/>
                </a:lnTo>
                <a:lnTo>
                  <a:pt x="73" y="817"/>
                </a:lnTo>
                <a:lnTo>
                  <a:pt x="73" y="813"/>
                </a:lnTo>
                <a:lnTo>
                  <a:pt x="61" y="812"/>
                </a:lnTo>
                <a:lnTo>
                  <a:pt x="50" y="810"/>
                </a:lnTo>
                <a:lnTo>
                  <a:pt x="41" y="807"/>
                </a:lnTo>
                <a:lnTo>
                  <a:pt x="34" y="803"/>
                </a:lnTo>
                <a:lnTo>
                  <a:pt x="26" y="798"/>
                </a:lnTo>
                <a:lnTo>
                  <a:pt x="20" y="791"/>
                </a:lnTo>
                <a:lnTo>
                  <a:pt x="15" y="785"/>
                </a:lnTo>
                <a:lnTo>
                  <a:pt x="12" y="777"/>
                </a:lnTo>
                <a:lnTo>
                  <a:pt x="8" y="769"/>
                </a:lnTo>
                <a:lnTo>
                  <a:pt x="5" y="760"/>
                </a:lnTo>
                <a:lnTo>
                  <a:pt x="3" y="752"/>
                </a:lnTo>
                <a:lnTo>
                  <a:pt x="2" y="743"/>
                </a:lnTo>
                <a:lnTo>
                  <a:pt x="0" y="726"/>
                </a:lnTo>
                <a:lnTo>
                  <a:pt x="0" y="708"/>
                </a:lnTo>
                <a:lnTo>
                  <a:pt x="1" y="702"/>
                </a:lnTo>
                <a:lnTo>
                  <a:pt x="2" y="697"/>
                </a:lnTo>
                <a:lnTo>
                  <a:pt x="4" y="694"/>
                </a:lnTo>
                <a:lnTo>
                  <a:pt x="7" y="691"/>
                </a:lnTo>
                <a:lnTo>
                  <a:pt x="14" y="685"/>
                </a:lnTo>
                <a:lnTo>
                  <a:pt x="19" y="678"/>
                </a:lnTo>
                <a:lnTo>
                  <a:pt x="17" y="677"/>
                </a:lnTo>
                <a:lnTo>
                  <a:pt x="14" y="675"/>
                </a:lnTo>
                <a:lnTo>
                  <a:pt x="11" y="672"/>
                </a:lnTo>
                <a:lnTo>
                  <a:pt x="7" y="668"/>
                </a:lnTo>
                <a:lnTo>
                  <a:pt x="2" y="660"/>
                </a:lnTo>
                <a:lnTo>
                  <a:pt x="0" y="652"/>
                </a:lnTo>
                <a:lnTo>
                  <a:pt x="1" y="642"/>
                </a:lnTo>
                <a:lnTo>
                  <a:pt x="3" y="635"/>
                </a:lnTo>
                <a:lnTo>
                  <a:pt x="5" y="628"/>
                </a:lnTo>
                <a:lnTo>
                  <a:pt x="7" y="622"/>
                </a:lnTo>
                <a:lnTo>
                  <a:pt x="8" y="616"/>
                </a:lnTo>
                <a:lnTo>
                  <a:pt x="8" y="610"/>
                </a:lnTo>
                <a:lnTo>
                  <a:pt x="5" y="602"/>
                </a:lnTo>
                <a:lnTo>
                  <a:pt x="0" y="591"/>
                </a:lnTo>
                <a:lnTo>
                  <a:pt x="5" y="591"/>
                </a:lnTo>
                <a:lnTo>
                  <a:pt x="9" y="590"/>
                </a:lnTo>
                <a:lnTo>
                  <a:pt x="14" y="589"/>
                </a:lnTo>
                <a:lnTo>
                  <a:pt x="18" y="587"/>
                </a:lnTo>
                <a:lnTo>
                  <a:pt x="27" y="582"/>
                </a:lnTo>
                <a:lnTo>
                  <a:pt x="36" y="575"/>
                </a:lnTo>
                <a:lnTo>
                  <a:pt x="43" y="568"/>
                </a:lnTo>
                <a:lnTo>
                  <a:pt x="50" y="559"/>
                </a:lnTo>
                <a:lnTo>
                  <a:pt x="57" y="549"/>
                </a:lnTo>
                <a:lnTo>
                  <a:pt x="63" y="538"/>
                </a:lnTo>
                <a:lnTo>
                  <a:pt x="68" y="527"/>
                </a:lnTo>
                <a:lnTo>
                  <a:pt x="73" y="516"/>
                </a:lnTo>
                <a:lnTo>
                  <a:pt x="76" y="506"/>
                </a:lnTo>
                <a:lnTo>
                  <a:pt x="80" y="496"/>
                </a:lnTo>
                <a:lnTo>
                  <a:pt x="84" y="476"/>
                </a:lnTo>
                <a:lnTo>
                  <a:pt x="86" y="462"/>
                </a:lnTo>
                <a:lnTo>
                  <a:pt x="85" y="453"/>
                </a:lnTo>
                <a:lnTo>
                  <a:pt x="84" y="445"/>
                </a:lnTo>
                <a:lnTo>
                  <a:pt x="83" y="438"/>
                </a:lnTo>
                <a:lnTo>
                  <a:pt x="81" y="430"/>
                </a:lnTo>
                <a:lnTo>
                  <a:pt x="75" y="419"/>
                </a:lnTo>
                <a:lnTo>
                  <a:pt x="70" y="408"/>
                </a:lnTo>
                <a:lnTo>
                  <a:pt x="63" y="398"/>
                </a:lnTo>
                <a:lnTo>
                  <a:pt x="58" y="388"/>
                </a:lnTo>
                <a:lnTo>
                  <a:pt x="56" y="382"/>
                </a:lnTo>
                <a:lnTo>
                  <a:pt x="54" y="376"/>
                </a:lnTo>
                <a:lnTo>
                  <a:pt x="53" y="370"/>
                </a:lnTo>
                <a:lnTo>
                  <a:pt x="53" y="363"/>
                </a:lnTo>
                <a:lnTo>
                  <a:pt x="93" y="26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" name="Freeform 254">
            <a:extLst>
              <a:ext uri="{FF2B5EF4-FFF2-40B4-BE49-F238E27FC236}">
                <a16:creationId xmlns:a16="http://schemas.microsoft.com/office/drawing/2014/main" id="{013D40CF-0748-4069-8CC0-224C5B82E01C}"/>
              </a:ext>
            </a:extLst>
          </p:cNvPr>
          <p:cNvSpPr>
            <a:spLocks/>
          </p:cNvSpPr>
          <p:nvPr>
            <p:custDataLst>
              <p:tags r:id="rId162"/>
            </p:custDataLst>
          </p:nvPr>
        </p:nvSpPr>
        <p:spPr bwMode="auto">
          <a:xfrm>
            <a:off x="5309299" y="3481943"/>
            <a:ext cx="39687" cy="65088"/>
          </a:xfrm>
          <a:custGeom>
            <a:avLst/>
            <a:gdLst>
              <a:gd name="T0" fmla="*/ 2147483646 w 80"/>
              <a:gd name="T1" fmla="*/ 2147483646 h 126"/>
              <a:gd name="T2" fmla="*/ 2147483646 w 80"/>
              <a:gd name="T3" fmla="*/ 2147483646 h 126"/>
              <a:gd name="T4" fmla="*/ 2147483646 w 80"/>
              <a:gd name="T5" fmla="*/ 2147483646 h 126"/>
              <a:gd name="T6" fmla="*/ 2147483646 w 80"/>
              <a:gd name="T7" fmla="*/ 2147483646 h 126"/>
              <a:gd name="T8" fmla="*/ 2147483646 w 80"/>
              <a:gd name="T9" fmla="*/ 2147483646 h 126"/>
              <a:gd name="T10" fmla="*/ 2147483646 w 80"/>
              <a:gd name="T11" fmla="*/ 2147483646 h 126"/>
              <a:gd name="T12" fmla="*/ 2147483646 w 80"/>
              <a:gd name="T13" fmla="*/ 2147483646 h 126"/>
              <a:gd name="T14" fmla="*/ 2147483646 w 80"/>
              <a:gd name="T15" fmla="*/ 2147483646 h 126"/>
              <a:gd name="T16" fmla="*/ 2147483646 w 80"/>
              <a:gd name="T17" fmla="*/ 2147483646 h 126"/>
              <a:gd name="T18" fmla="*/ 2147483646 w 80"/>
              <a:gd name="T19" fmla="*/ 2147483646 h 126"/>
              <a:gd name="T20" fmla="*/ 2147483646 w 80"/>
              <a:gd name="T21" fmla="*/ 2147483646 h 126"/>
              <a:gd name="T22" fmla="*/ 0 w 80"/>
              <a:gd name="T23" fmla="*/ 2147483646 h 126"/>
              <a:gd name="T24" fmla="*/ 2147483646 w 80"/>
              <a:gd name="T25" fmla="*/ 2147483646 h 126"/>
              <a:gd name="T26" fmla="*/ 2147483646 w 80"/>
              <a:gd name="T27" fmla="*/ 2147483646 h 126"/>
              <a:gd name="T28" fmla="*/ 2147483646 w 80"/>
              <a:gd name="T29" fmla="*/ 2147483646 h 126"/>
              <a:gd name="T30" fmla="*/ 2147483646 w 80"/>
              <a:gd name="T31" fmla="*/ 2147483646 h 126"/>
              <a:gd name="T32" fmla="*/ 2147483646 w 80"/>
              <a:gd name="T33" fmla="*/ 2147483646 h 126"/>
              <a:gd name="T34" fmla="*/ 2147483646 w 80"/>
              <a:gd name="T35" fmla="*/ 0 h 126"/>
              <a:gd name="T36" fmla="*/ 2147483646 w 80"/>
              <a:gd name="T37" fmla="*/ 0 h 126"/>
              <a:gd name="T38" fmla="*/ 2147483646 w 80"/>
              <a:gd name="T39" fmla="*/ 2147483646 h 126"/>
              <a:gd name="T40" fmla="*/ 2147483646 w 80"/>
              <a:gd name="T41" fmla="*/ 2147483646 h 12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80"/>
              <a:gd name="T64" fmla="*/ 0 h 126"/>
              <a:gd name="T65" fmla="*/ 80 w 80"/>
              <a:gd name="T66" fmla="*/ 126 h 12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80" h="126">
                <a:moveTo>
                  <a:pt x="80" y="2"/>
                </a:moveTo>
                <a:lnTo>
                  <a:pt x="80" y="101"/>
                </a:lnTo>
                <a:lnTo>
                  <a:pt x="78" y="104"/>
                </a:lnTo>
                <a:lnTo>
                  <a:pt x="75" y="107"/>
                </a:lnTo>
                <a:lnTo>
                  <a:pt x="70" y="109"/>
                </a:lnTo>
                <a:lnTo>
                  <a:pt x="67" y="111"/>
                </a:lnTo>
                <a:lnTo>
                  <a:pt x="58" y="114"/>
                </a:lnTo>
                <a:lnTo>
                  <a:pt x="48" y="116"/>
                </a:lnTo>
                <a:lnTo>
                  <a:pt x="36" y="117"/>
                </a:lnTo>
                <a:lnTo>
                  <a:pt x="25" y="119"/>
                </a:lnTo>
                <a:lnTo>
                  <a:pt x="13" y="123"/>
                </a:lnTo>
                <a:lnTo>
                  <a:pt x="0" y="126"/>
                </a:lnTo>
                <a:lnTo>
                  <a:pt x="7" y="40"/>
                </a:lnTo>
                <a:lnTo>
                  <a:pt x="23" y="27"/>
                </a:lnTo>
                <a:lnTo>
                  <a:pt x="41" y="12"/>
                </a:lnTo>
                <a:lnTo>
                  <a:pt x="51" y="5"/>
                </a:lnTo>
                <a:lnTo>
                  <a:pt x="60" y="1"/>
                </a:lnTo>
                <a:lnTo>
                  <a:pt x="65" y="0"/>
                </a:lnTo>
                <a:lnTo>
                  <a:pt x="70" y="0"/>
                </a:lnTo>
                <a:lnTo>
                  <a:pt x="75" y="1"/>
                </a:lnTo>
                <a:lnTo>
                  <a:pt x="80" y="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" name="Freeform 255">
            <a:extLst>
              <a:ext uri="{FF2B5EF4-FFF2-40B4-BE49-F238E27FC236}">
                <a16:creationId xmlns:a16="http://schemas.microsoft.com/office/drawing/2014/main" id="{EEF79898-BADE-4D08-BF2B-F152E3AE78B8}"/>
              </a:ext>
            </a:extLst>
          </p:cNvPr>
          <p:cNvSpPr>
            <a:spLocks/>
          </p:cNvSpPr>
          <p:nvPr>
            <p:custDataLst>
              <p:tags r:id="rId163"/>
            </p:custDataLst>
          </p:nvPr>
        </p:nvSpPr>
        <p:spPr bwMode="auto">
          <a:xfrm>
            <a:off x="5298187" y="3442262"/>
            <a:ext cx="60325" cy="60325"/>
          </a:xfrm>
          <a:custGeom>
            <a:avLst/>
            <a:gdLst>
              <a:gd name="T0" fmla="*/ 2147483646 w 124"/>
              <a:gd name="T1" fmla="*/ 0 h 117"/>
              <a:gd name="T2" fmla="*/ 2147483646 w 124"/>
              <a:gd name="T3" fmla="*/ 2147483646 h 117"/>
              <a:gd name="T4" fmla="*/ 2147483646 w 124"/>
              <a:gd name="T5" fmla="*/ 2147483646 h 117"/>
              <a:gd name="T6" fmla="*/ 2147483646 w 124"/>
              <a:gd name="T7" fmla="*/ 2147483646 h 117"/>
              <a:gd name="T8" fmla="*/ 2147483646 w 124"/>
              <a:gd name="T9" fmla="*/ 2147483646 h 117"/>
              <a:gd name="T10" fmla="*/ 2147483646 w 124"/>
              <a:gd name="T11" fmla="*/ 2147483646 h 117"/>
              <a:gd name="T12" fmla="*/ 2147483646 w 124"/>
              <a:gd name="T13" fmla="*/ 2147483646 h 117"/>
              <a:gd name="T14" fmla="*/ 2147483646 w 124"/>
              <a:gd name="T15" fmla="*/ 2147483646 h 117"/>
              <a:gd name="T16" fmla="*/ 2147483646 w 124"/>
              <a:gd name="T17" fmla="*/ 2147483646 h 117"/>
              <a:gd name="T18" fmla="*/ 2147483646 w 124"/>
              <a:gd name="T19" fmla="*/ 2147483646 h 117"/>
              <a:gd name="T20" fmla="*/ 2147483646 w 124"/>
              <a:gd name="T21" fmla="*/ 2147483646 h 117"/>
              <a:gd name="T22" fmla="*/ 2147483646 w 124"/>
              <a:gd name="T23" fmla="*/ 2147483646 h 117"/>
              <a:gd name="T24" fmla="*/ 2147483646 w 124"/>
              <a:gd name="T25" fmla="*/ 2147483646 h 117"/>
              <a:gd name="T26" fmla="*/ 2147483646 w 124"/>
              <a:gd name="T27" fmla="*/ 2147483646 h 117"/>
              <a:gd name="T28" fmla="*/ 2147483646 w 124"/>
              <a:gd name="T29" fmla="*/ 2147483646 h 117"/>
              <a:gd name="T30" fmla="*/ 2147483646 w 124"/>
              <a:gd name="T31" fmla="*/ 2147483646 h 117"/>
              <a:gd name="T32" fmla="*/ 2147483646 w 124"/>
              <a:gd name="T33" fmla="*/ 2147483646 h 117"/>
              <a:gd name="T34" fmla="*/ 2147483646 w 124"/>
              <a:gd name="T35" fmla="*/ 2147483646 h 117"/>
              <a:gd name="T36" fmla="*/ 2147483646 w 124"/>
              <a:gd name="T37" fmla="*/ 2147483646 h 117"/>
              <a:gd name="T38" fmla="*/ 2147483646 w 124"/>
              <a:gd name="T39" fmla="*/ 2147483646 h 117"/>
              <a:gd name="T40" fmla="*/ 0 w 124"/>
              <a:gd name="T41" fmla="*/ 2147483646 h 117"/>
              <a:gd name="T42" fmla="*/ 2147483646 w 124"/>
              <a:gd name="T43" fmla="*/ 2147483646 h 117"/>
              <a:gd name="T44" fmla="*/ 2147483646 w 124"/>
              <a:gd name="T45" fmla="*/ 2147483646 h 117"/>
              <a:gd name="T46" fmla="*/ 2147483646 w 124"/>
              <a:gd name="T47" fmla="*/ 2147483646 h 117"/>
              <a:gd name="T48" fmla="*/ 2147483646 w 124"/>
              <a:gd name="T49" fmla="*/ 2147483646 h 117"/>
              <a:gd name="T50" fmla="*/ 2147483646 w 124"/>
              <a:gd name="T51" fmla="*/ 2147483646 h 117"/>
              <a:gd name="T52" fmla="*/ 2147483646 w 124"/>
              <a:gd name="T53" fmla="*/ 2147483646 h 117"/>
              <a:gd name="T54" fmla="*/ 2147483646 w 124"/>
              <a:gd name="T55" fmla="*/ 2147483646 h 117"/>
              <a:gd name="T56" fmla="*/ 2147483646 w 124"/>
              <a:gd name="T57" fmla="*/ 2147483646 h 117"/>
              <a:gd name="T58" fmla="*/ 2147483646 w 124"/>
              <a:gd name="T59" fmla="*/ 2147483646 h 117"/>
              <a:gd name="T60" fmla="*/ 2147483646 w 124"/>
              <a:gd name="T61" fmla="*/ 2147483646 h 117"/>
              <a:gd name="T62" fmla="*/ 2147483646 w 124"/>
              <a:gd name="T63" fmla="*/ 2147483646 h 117"/>
              <a:gd name="T64" fmla="*/ 2147483646 w 124"/>
              <a:gd name="T65" fmla="*/ 0 h 11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4"/>
              <a:gd name="T100" fmla="*/ 0 h 117"/>
              <a:gd name="T101" fmla="*/ 124 w 124"/>
              <a:gd name="T102" fmla="*/ 117 h 11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4" h="117">
                <a:moveTo>
                  <a:pt x="113" y="0"/>
                </a:moveTo>
                <a:lnTo>
                  <a:pt x="116" y="15"/>
                </a:lnTo>
                <a:lnTo>
                  <a:pt x="122" y="35"/>
                </a:lnTo>
                <a:lnTo>
                  <a:pt x="124" y="45"/>
                </a:lnTo>
                <a:lnTo>
                  <a:pt x="124" y="54"/>
                </a:lnTo>
                <a:lnTo>
                  <a:pt x="124" y="59"/>
                </a:lnTo>
                <a:lnTo>
                  <a:pt x="123" y="64"/>
                </a:lnTo>
                <a:lnTo>
                  <a:pt x="122" y="69"/>
                </a:lnTo>
                <a:lnTo>
                  <a:pt x="119" y="73"/>
                </a:lnTo>
                <a:lnTo>
                  <a:pt x="114" y="72"/>
                </a:lnTo>
                <a:lnTo>
                  <a:pt x="108" y="71"/>
                </a:lnTo>
                <a:lnTo>
                  <a:pt x="103" y="72"/>
                </a:lnTo>
                <a:lnTo>
                  <a:pt x="96" y="73"/>
                </a:lnTo>
                <a:lnTo>
                  <a:pt x="83" y="78"/>
                </a:lnTo>
                <a:lnTo>
                  <a:pt x="71" y="85"/>
                </a:lnTo>
                <a:lnTo>
                  <a:pt x="46" y="103"/>
                </a:lnTo>
                <a:lnTo>
                  <a:pt x="26" y="117"/>
                </a:lnTo>
                <a:lnTo>
                  <a:pt x="23" y="112"/>
                </a:lnTo>
                <a:lnTo>
                  <a:pt x="13" y="101"/>
                </a:lnTo>
                <a:lnTo>
                  <a:pt x="4" y="89"/>
                </a:lnTo>
                <a:lnTo>
                  <a:pt x="0" y="79"/>
                </a:lnTo>
                <a:lnTo>
                  <a:pt x="1" y="76"/>
                </a:lnTo>
                <a:lnTo>
                  <a:pt x="2" y="72"/>
                </a:lnTo>
                <a:lnTo>
                  <a:pt x="5" y="67"/>
                </a:lnTo>
                <a:lnTo>
                  <a:pt x="9" y="62"/>
                </a:lnTo>
                <a:lnTo>
                  <a:pt x="17" y="52"/>
                </a:lnTo>
                <a:lnTo>
                  <a:pt x="27" y="42"/>
                </a:lnTo>
                <a:lnTo>
                  <a:pt x="48" y="22"/>
                </a:lnTo>
                <a:lnTo>
                  <a:pt x="60" y="12"/>
                </a:lnTo>
                <a:lnTo>
                  <a:pt x="73" y="12"/>
                </a:lnTo>
                <a:lnTo>
                  <a:pt x="86" y="12"/>
                </a:lnTo>
                <a:lnTo>
                  <a:pt x="100" y="6"/>
                </a:lnTo>
                <a:lnTo>
                  <a:pt x="1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" name="Freeform 256">
            <a:extLst>
              <a:ext uri="{FF2B5EF4-FFF2-40B4-BE49-F238E27FC236}">
                <a16:creationId xmlns:a16="http://schemas.microsoft.com/office/drawing/2014/main" id="{2352CD78-A19D-49BB-BA56-02FC015512E2}"/>
              </a:ext>
            </a:extLst>
          </p:cNvPr>
          <p:cNvSpPr>
            <a:spLocks/>
          </p:cNvSpPr>
          <p:nvPr>
            <p:custDataLst>
              <p:tags r:id="rId164"/>
            </p:custDataLst>
          </p:nvPr>
        </p:nvSpPr>
        <p:spPr bwMode="auto">
          <a:xfrm>
            <a:off x="5636318" y="2146862"/>
            <a:ext cx="550862" cy="471487"/>
          </a:xfrm>
          <a:custGeom>
            <a:avLst/>
            <a:gdLst>
              <a:gd name="T0" fmla="*/ 2147483646 w 1156"/>
              <a:gd name="T1" fmla="*/ 2147483646 h 900"/>
              <a:gd name="T2" fmla="*/ 2147483646 w 1156"/>
              <a:gd name="T3" fmla="*/ 2147483646 h 900"/>
              <a:gd name="T4" fmla="*/ 2147483646 w 1156"/>
              <a:gd name="T5" fmla="*/ 2147483646 h 900"/>
              <a:gd name="T6" fmla="*/ 2147483646 w 1156"/>
              <a:gd name="T7" fmla="*/ 2147483646 h 900"/>
              <a:gd name="T8" fmla="*/ 2147483646 w 1156"/>
              <a:gd name="T9" fmla="*/ 2147483646 h 900"/>
              <a:gd name="T10" fmla="*/ 2147483646 w 1156"/>
              <a:gd name="T11" fmla="*/ 2147483646 h 900"/>
              <a:gd name="T12" fmla="*/ 2147483646 w 1156"/>
              <a:gd name="T13" fmla="*/ 2147483646 h 900"/>
              <a:gd name="T14" fmla="*/ 2147483646 w 1156"/>
              <a:gd name="T15" fmla="*/ 2147483646 h 900"/>
              <a:gd name="T16" fmla="*/ 2147483646 w 1156"/>
              <a:gd name="T17" fmla="*/ 2147483646 h 900"/>
              <a:gd name="T18" fmla="*/ 2147483646 w 1156"/>
              <a:gd name="T19" fmla="*/ 2147483646 h 900"/>
              <a:gd name="T20" fmla="*/ 2147483646 w 1156"/>
              <a:gd name="T21" fmla="*/ 2147483646 h 900"/>
              <a:gd name="T22" fmla="*/ 2147483646 w 1156"/>
              <a:gd name="T23" fmla="*/ 2147483646 h 900"/>
              <a:gd name="T24" fmla="*/ 2147483646 w 1156"/>
              <a:gd name="T25" fmla="*/ 2147483646 h 900"/>
              <a:gd name="T26" fmla="*/ 2147483646 w 1156"/>
              <a:gd name="T27" fmla="*/ 2147483646 h 900"/>
              <a:gd name="T28" fmla="*/ 2147483646 w 1156"/>
              <a:gd name="T29" fmla="*/ 2147483646 h 900"/>
              <a:gd name="T30" fmla="*/ 2147483646 w 1156"/>
              <a:gd name="T31" fmla="*/ 2147483646 h 900"/>
              <a:gd name="T32" fmla="*/ 2147483646 w 1156"/>
              <a:gd name="T33" fmla="*/ 2147483646 h 900"/>
              <a:gd name="T34" fmla="*/ 2147483646 w 1156"/>
              <a:gd name="T35" fmla="*/ 2147483646 h 900"/>
              <a:gd name="T36" fmla="*/ 2147483646 w 1156"/>
              <a:gd name="T37" fmla="*/ 2147483646 h 900"/>
              <a:gd name="T38" fmla="*/ 2147483646 w 1156"/>
              <a:gd name="T39" fmla="*/ 2147483646 h 900"/>
              <a:gd name="T40" fmla="*/ 2147483646 w 1156"/>
              <a:gd name="T41" fmla="*/ 2147483646 h 900"/>
              <a:gd name="T42" fmla="*/ 2147483646 w 1156"/>
              <a:gd name="T43" fmla="*/ 2147483646 h 900"/>
              <a:gd name="T44" fmla="*/ 2147483646 w 1156"/>
              <a:gd name="T45" fmla="*/ 2147483646 h 900"/>
              <a:gd name="T46" fmla="*/ 2147483646 w 1156"/>
              <a:gd name="T47" fmla="*/ 2147483646 h 900"/>
              <a:gd name="T48" fmla="*/ 2147483646 w 1156"/>
              <a:gd name="T49" fmla="*/ 2147483646 h 900"/>
              <a:gd name="T50" fmla="*/ 2147483646 w 1156"/>
              <a:gd name="T51" fmla="*/ 2147483646 h 900"/>
              <a:gd name="T52" fmla="*/ 2147483646 w 1156"/>
              <a:gd name="T53" fmla="*/ 2147483646 h 900"/>
              <a:gd name="T54" fmla="*/ 2147483646 w 1156"/>
              <a:gd name="T55" fmla="*/ 2147483646 h 900"/>
              <a:gd name="T56" fmla="*/ 2147483646 w 1156"/>
              <a:gd name="T57" fmla="*/ 2147483646 h 900"/>
              <a:gd name="T58" fmla="*/ 2147483646 w 1156"/>
              <a:gd name="T59" fmla="*/ 2147483646 h 900"/>
              <a:gd name="T60" fmla="*/ 2147483646 w 1156"/>
              <a:gd name="T61" fmla="*/ 2147483646 h 900"/>
              <a:gd name="T62" fmla="*/ 2147483646 w 1156"/>
              <a:gd name="T63" fmla="*/ 2147483646 h 900"/>
              <a:gd name="T64" fmla="*/ 2147483646 w 1156"/>
              <a:gd name="T65" fmla="*/ 2147483646 h 900"/>
              <a:gd name="T66" fmla="*/ 2147483646 w 1156"/>
              <a:gd name="T67" fmla="*/ 2147483646 h 900"/>
              <a:gd name="T68" fmla="*/ 2147483646 w 1156"/>
              <a:gd name="T69" fmla="*/ 2147483646 h 900"/>
              <a:gd name="T70" fmla="*/ 2147483646 w 1156"/>
              <a:gd name="T71" fmla="*/ 2147483646 h 900"/>
              <a:gd name="T72" fmla="*/ 2147483646 w 1156"/>
              <a:gd name="T73" fmla="*/ 2147483646 h 900"/>
              <a:gd name="T74" fmla="*/ 2147483646 w 1156"/>
              <a:gd name="T75" fmla="*/ 2147483646 h 900"/>
              <a:gd name="T76" fmla="*/ 2147483646 w 1156"/>
              <a:gd name="T77" fmla="*/ 2147483646 h 900"/>
              <a:gd name="T78" fmla="*/ 2147483646 w 1156"/>
              <a:gd name="T79" fmla="*/ 2147483646 h 900"/>
              <a:gd name="T80" fmla="*/ 2147483646 w 1156"/>
              <a:gd name="T81" fmla="*/ 2147483646 h 900"/>
              <a:gd name="T82" fmla="*/ 2147483646 w 1156"/>
              <a:gd name="T83" fmla="*/ 2147483646 h 900"/>
              <a:gd name="T84" fmla="*/ 2147483646 w 1156"/>
              <a:gd name="T85" fmla="*/ 2147483646 h 900"/>
              <a:gd name="T86" fmla="*/ 2147483646 w 1156"/>
              <a:gd name="T87" fmla="*/ 2147483646 h 900"/>
              <a:gd name="T88" fmla="*/ 2147483646 w 1156"/>
              <a:gd name="T89" fmla="*/ 2147483646 h 900"/>
              <a:gd name="T90" fmla="*/ 2147483646 w 1156"/>
              <a:gd name="T91" fmla="*/ 2147483646 h 900"/>
              <a:gd name="T92" fmla="*/ 2147483646 w 1156"/>
              <a:gd name="T93" fmla="*/ 2147483646 h 900"/>
              <a:gd name="T94" fmla="*/ 2147483646 w 1156"/>
              <a:gd name="T95" fmla="*/ 2147483646 h 900"/>
              <a:gd name="T96" fmla="*/ 2147483646 w 1156"/>
              <a:gd name="T97" fmla="*/ 2147483646 h 900"/>
              <a:gd name="T98" fmla="*/ 2147483646 w 1156"/>
              <a:gd name="T99" fmla="*/ 2147483646 h 900"/>
              <a:gd name="T100" fmla="*/ 2147483646 w 1156"/>
              <a:gd name="T101" fmla="*/ 2147483646 h 900"/>
              <a:gd name="T102" fmla="*/ 2147483646 w 1156"/>
              <a:gd name="T103" fmla="*/ 2147483646 h 900"/>
              <a:gd name="T104" fmla="*/ 2147483646 w 1156"/>
              <a:gd name="T105" fmla="*/ 2147483646 h 900"/>
              <a:gd name="T106" fmla="*/ 2147483646 w 1156"/>
              <a:gd name="T107" fmla="*/ 2147483646 h 900"/>
              <a:gd name="T108" fmla="*/ 2147483646 w 1156"/>
              <a:gd name="T109" fmla="*/ 2147483646 h 9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56"/>
              <a:gd name="T166" fmla="*/ 0 h 900"/>
              <a:gd name="T167" fmla="*/ 1156 w 1156"/>
              <a:gd name="T168" fmla="*/ 900 h 90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56" h="900">
                <a:moveTo>
                  <a:pt x="963" y="271"/>
                </a:moveTo>
                <a:lnTo>
                  <a:pt x="954" y="252"/>
                </a:lnTo>
                <a:lnTo>
                  <a:pt x="948" y="234"/>
                </a:lnTo>
                <a:lnTo>
                  <a:pt x="941" y="213"/>
                </a:lnTo>
                <a:lnTo>
                  <a:pt x="937" y="191"/>
                </a:lnTo>
                <a:lnTo>
                  <a:pt x="928" y="191"/>
                </a:lnTo>
                <a:lnTo>
                  <a:pt x="920" y="190"/>
                </a:lnTo>
                <a:lnTo>
                  <a:pt x="913" y="189"/>
                </a:lnTo>
                <a:lnTo>
                  <a:pt x="906" y="187"/>
                </a:lnTo>
                <a:lnTo>
                  <a:pt x="893" y="183"/>
                </a:lnTo>
                <a:lnTo>
                  <a:pt x="881" y="177"/>
                </a:lnTo>
                <a:lnTo>
                  <a:pt x="859" y="162"/>
                </a:lnTo>
                <a:lnTo>
                  <a:pt x="839" y="145"/>
                </a:lnTo>
                <a:lnTo>
                  <a:pt x="828" y="137"/>
                </a:lnTo>
                <a:lnTo>
                  <a:pt x="816" y="129"/>
                </a:lnTo>
                <a:lnTo>
                  <a:pt x="803" y="122"/>
                </a:lnTo>
                <a:lnTo>
                  <a:pt x="789" y="116"/>
                </a:lnTo>
                <a:lnTo>
                  <a:pt x="773" y="111"/>
                </a:lnTo>
                <a:lnTo>
                  <a:pt x="755" y="106"/>
                </a:lnTo>
                <a:lnTo>
                  <a:pt x="745" y="105"/>
                </a:lnTo>
                <a:lnTo>
                  <a:pt x="734" y="104"/>
                </a:lnTo>
                <a:lnTo>
                  <a:pt x="723" y="104"/>
                </a:lnTo>
                <a:lnTo>
                  <a:pt x="711" y="104"/>
                </a:lnTo>
                <a:lnTo>
                  <a:pt x="617" y="104"/>
                </a:lnTo>
                <a:lnTo>
                  <a:pt x="609" y="113"/>
                </a:lnTo>
                <a:lnTo>
                  <a:pt x="587" y="129"/>
                </a:lnTo>
                <a:lnTo>
                  <a:pt x="576" y="138"/>
                </a:lnTo>
                <a:lnTo>
                  <a:pt x="565" y="146"/>
                </a:lnTo>
                <a:lnTo>
                  <a:pt x="556" y="152"/>
                </a:lnTo>
                <a:lnTo>
                  <a:pt x="551" y="154"/>
                </a:lnTo>
                <a:lnTo>
                  <a:pt x="542" y="155"/>
                </a:lnTo>
                <a:lnTo>
                  <a:pt x="532" y="157"/>
                </a:lnTo>
                <a:lnTo>
                  <a:pt x="522" y="159"/>
                </a:lnTo>
                <a:lnTo>
                  <a:pt x="512" y="160"/>
                </a:lnTo>
                <a:lnTo>
                  <a:pt x="518" y="173"/>
                </a:lnTo>
                <a:lnTo>
                  <a:pt x="504" y="179"/>
                </a:lnTo>
                <a:lnTo>
                  <a:pt x="490" y="184"/>
                </a:lnTo>
                <a:lnTo>
                  <a:pt x="478" y="188"/>
                </a:lnTo>
                <a:lnTo>
                  <a:pt x="465" y="192"/>
                </a:lnTo>
                <a:lnTo>
                  <a:pt x="453" y="194"/>
                </a:lnTo>
                <a:lnTo>
                  <a:pt x="439" y="196"/>
                </a:lnTo>
                <a:lnTo>
                  <a:pt x="426" y="197"/>
                </a:lnTo>
                <a:lnTo>
                  <a:pt x="412" y="197"/>
                </a:lnTo>
                <a:lnTo>
                  <a:pt x="405" y="198"/>
                </a:lnTo>
                <a:lnTo>
                  <a:pt x="398" y="199"/>
                </a:lnTo>
                <a:lnTo>
                  <a:pt x="393" y="200"/>
                </a:lnTo>
                <a:lnTo>
                  <a:pt x="389" y="200"/>
                </a:lnTo>
                <a:lnTo>
                  <a:pt x="383" y="199"/>
                </a:lnTo>
                <a:lnTo>
                  <a:pt x="379" y="197"/>
                </a:lnTo>
                <a:lnTo>
                  <a:pt x="371" y="194"/>
                </a:lnTo>
                <a:lnTo>
                  <a:pt x="367" y="190"/>
                </a:lnTo>
                <a:lnTo>
                  <a:pt x="363" y="184"/>
                </a:lnTo>
                <a:lnTo>
                  <a:pt x="358" y="179"/>
                </a:lnTo>
                <a:lnTo>
                  <a:pt x="355" y="173"/>
                </a:lnTo>
                <a:lnTo>
                  <a:pt x="351" y="168"/>
                </a:lnTo>
                <a:lnTo>
                  <a:pt x="345" y="163"/>
                </a:lnTo>
                <a:lnTo>
                  <a:pt x="338" y="160"/>
                </a:lnTo>
                <a:lnTo>
                  <a:pt x="316" y="153"/>
                </a:lnTo>
                <a:lnTo>
                  <a:pt x="280" y="142"/>
                </a:lnTo>
                <a:lnTo>
                  <a:pt x="260" y="136"/>
                </a:lnTo>
                <a:lnTo>
                  <a:pt x="244" y="128"/>
                </a:lnTo>
                <a:lnTo>
                  <a:pt x="237" y="124"/>
                </a:lnTo>
                <a:lnTo>
                  <a:pt x="232" y="120"/>
                </a:lnTo>
                <a:lnTo>
                  <a:pt x="228" y="116"/>
                </a:lnTo>
                <a:lnTo>
                  <a:pt x="225" y="111"/>
                </a:lnTo>
                <a:lnTo>
                  <a:pt x="228" y="86"/>
                </a:lnTo>
                <a:lnTo>
                  <a:pt x="228" y="65"/>
                </a:lnTo>
                <a:lnTo>
                  <a:pt x="228" y="56"/>
                </a:lnTo>
                <a:lnTo>
                  <a:pt x="226" y="46"/>
                </a:lnTo>
                <a:lnTo>
                  <a:pt x="224" y="37"/>
                </a:lnTo>
                <a:lnTo>
                  <a:pt x="222" y="30"/>
                </a:lnTo>
                <a:lnTo>
                  <a:pt x="220" y="23"/>
                </a:lnTo>
                <a:lnTo>
                  <a:pt x="217" y="17"/>
                </a:lnTo>
                <a:lnTo>
                  <a:pt x="212" y="12"/>
                </a:lnTo>
                <a:lnTo>
                  <a:pt x="207" y="8"/>
                </a:lnTo>
                <a:lnTo>
                  <a:pt x="201" y="5"/>
                </a:lnTo>
                <a:lnTo>
                  <a:pt x="195" y="2"/>
                </a:lnTo>
                <a:lnTo>
                  <a:pt x="188" y="1"/>
                </a:lnTo>
                <a:lnTo>
                  <a:pt x="179" y="0"/>
                </a:lnTo>
                <a:lnTo>
                  <a:pt x="174" y="1"/>
                </a:lnTo>
                <a:lnTo>
                  <a:pt x="168" y="3"/>
                </a:lnTo>
                <a:lnTo>
                  <a:pt x="164" y="7"/>
                </a:lnTo>
                <a:lnTo>
                  <a:pt x="161" y="11"/>
                </a:lnTo>
                <a:lnTo>
                  <a:pt x="155" y="21"/>
                </a:lnTo>
                <a:lnTo>
                  <a:pt x="151" y="34"/>
                </a:lnTo>
                <a:lnTo>
                  <a:pt x="147" y="46"/>
                </a:lnTo>
                <a:lnTo>
                  <a:pt x="144" y="57"/>
                </a:lnTo>
                <a:lnTo>
                  <a:pt x="142" y="62"/>
                </a:lnTo>
                <a:lnTo>
                  <a:pt x="139" y="65"/>
                </a:lnTo>
                <a:lnTo>
                  <a:pt x="136" y="67"/>
                </a:lnTo>
                <a:lnTo>
                  <a:pt x="133" y="68"/>
                </a:lnTo>
                <a:lnTo>
                  <a:pt x="125" y="68"/>
                </a:lnTo>
                <a:lnTo>
                  <a:pt x="118" y="66"/>
                </a:lnTo>
                <a:lnTo>
                  <a:pt x="109" y="64"/>
                </a:lnTo>
                <a:lnTo>
                  <a:pt x="100" y="62"/>
                </a:lnTo>
                <a:lnTo>
                  <a:pt x="79" y="54"/>
                </a:lnTo>
                <a:lnTo>
                  <a:pt x="58" y="46"/>
                </a:lnTo>
                <a:lnTo>
                  <a:pt x="39" y="38"/>
                </a:lnTo>
                <a:lnTo>
                  <a:pt x="21" y="29"/>
                </a:lnTo>
                <a:lnTo>
                  <a:pt x="15" y="24"/>
                </a:lnTo>
                <a:lnTo>
                  <a:pt x="8" y="20"/>
                </a:lnTo>
                <a:lnTo>
                  <a:pt x="4" y="16"/>
                </a:lnTo>
                <a:lnTo>
                  <a:pt x="0" y="12"/>
                </a:lnTo>
                <a:lnTo>
                  <a:pt x="0" y="25"/>
                </a:lnTo>
                <a:lnTo>
                  <a:pt x="0" y="37"/>
                </a:lnTo>
                <a:lnTo>
                  <a:pt x="0" y="49"/>
                </a:lnTo>
                <a:lnTo>
                  <a:pt x="1" y="62"/>
                </a:lnTo>
                <a:lnTo>
                  <a:pt x="5" y="72"/>
                </a:lnTo>
                <a:lnTo>
                  <a:pt x="7" y="81"/>
                </a:lnTo>
                <a:lnTo>
                  <a:pt x="15" y="96"/>
                </a:lnTo>
                <a:lnTo>
                  <a:pt x="24" y="111"/>
                </a:lnTo>
                <a:lnTo>
                  <a:pt x="33" y="124"/>
                </a:lnTo>
                <a:lnTo>
                  <a:pt x="42" y="138"/>
                </a:lnTo>
                <a:lnTo>
                  <a:pt x="45" y="146"/>
                </a:lnTo>
                <a:lnTo>
                  <a:pt x="49" y="156"/>
                </a:lnTo>
                <a:lnTo>
                  <a:pt x="52" y="167"/>
                </a:lnTo>
                <a:lnTo>
                  <a:pt x="53" y="179"/>
                </a:lnTo>
                <a:lnTo>
                  <a:pt x="60" y="179"/>
                </a:lnTo>
                <a:lnTo>
                  <a:pt x="64" y="190"/>
                </a:lnTo>
                <a:lnTo>
                  <a:pt x="73" y="205"/>
                </a:lnTo>
                <a:lnTo>
                  <a:pt x="83" y="223"/>
                </a:lnTo>
                <a:lnTo>
                  <a:pt x="96" y="241"/>
                </a:lnTo>
                <a:lnTo>
                  <a:pt x="109" y="258"/>
                </a:lnTo>
                <a:lnTo>
                  <a:pt x="122" y="273"/>
                </a:lnTo>
                <a:lnTo>
                  <a:pt x="129" y="280"/>
                </a:lnTo>
                <a:lnTo>
                  <a:pt x="135" y="284"/>
                </a:lnTo>
                <a:lnTo>
                  <a:pt x="141" y="288"/>
                </a:lnTo>
                <a:lnTo>
                  <a:pt x="146" y="290"/>
                </a:lnTo>
                <a:lnTo>
                  <a:pt x="139" y="296"/>
                </a:lnTo>
                <a:lnTo>
                  <a:pt x="130" y="304"/>
                </a:lnTo>
                <a:lnTo>
                  <a:pt x="127" y="310"/>
                </a:lnTo>
                <a:lnTo>
                  <a:pt x="122" y="316"/>
                </a:lnTo>
                <a:lnTo>
                  <a:pt x="120" y="324"/>
                </a:lnTo>
                <a:lnTo>
                  <a:pt x="120" y="332"/>
                </a:lnTo>
                <a:lnTo>
                  <a:pt x="120" y="341"/>
                </a:lnTo>
                <a:lnTo>
                  <a:pt x="123" y="350"/>
                </a:lnTo>
                <a:lnTo>
                  <a:pt x="128" y="360"/>
                </a:lnTo>
                <a:lnTo>
                  <a:pt x="133" y="370"/>
                </a:lnTo>
                <a:lnTo>
                  <a:pt x="140" y="380"/>
                </a:lnTo>
                <a:lnTo>
                  <a:pt x="147" y="391"/>
                </a:lnTo>
                <a:lnTo>
                  <a:pt x="157" y="401"/>
                </a:lnTo>
                <a:lnTo>
                  <a:pt x="167" y="410"/>
                </a:lnTo>
                <a:lnTo>
                  <a:pt x="177" y="420"/>
                </a:lnTo>
                <a:lnTo>
                  <a:pt x="188" y="428"/>
                </a:lnTo>
                <a:lnTo>
                  <a:pt x="200" y="436"/>
                </a:lnTo>
                <a:lnTo>
                  <a:pt x="212" y="442"/>
                </a:lnTo>
                <a:lnTo>
                  <a:pt x="224" y="449"/>
                </a:lnTo>
                <a:lnTo>
                  <a:pt x="236" y="453"/>
                </a:lnTo>
                <a:lnTo>
                  <a:pt x="247" y="455"/>
                </a:lnTo>
                <a:lnTo>
                  <a:pt x="259" y="456"/>
                </a:lnTo>
                <a:lnTo>
                  <a:pt x="260" y="469"/>
                </a:lnTo>
                <a:lnTo>
                  <a:pt x="264" y="483"/>
                </a:lnTo>
                <a:lnTo>
                  <a:pt x="265" y="490"/>
                </a:lnTo>
                <a:lnTo>
                  <a:pt x="265" y="500"/>
                </a:lnTo>
                <a:lnTo>
                  <a:pt x="263" y="511"/>
                </a:lnTo>
                <a:lnTo>
                  <a:pt x="259" y="524"/>
                </a:lnTo>
                <a:lnTo>
                  <a:pt x="305" y="573"/>
                </a:lnTo>
                <a:lnTo>
                  <a:pt x="312" y="574"/>
                </a:lnTo>
                <a:lnTo>
                  <a:pt x="319" y="576"/>
                </a:lnTo>
                <a:lnTo>
                  <a:pt x="324" y="578"/>
                </a:lnTo>
                <a:lnTo>
                  <a:pt x="330" y="580"/>
                </a:lnTo>
                <a:lnTo>
                  <a:pt x="335" y="581"/>
                </a:lnTo>
                <a:lnTo>
                  <a:pt x="342" y="581"/>
                </a:lnTo>
                <a:lnTo>
                  <a:pt x="349" y="578"/>
                </a:lnTo>
                <a:lnTo>
                  <a:pt x="358" y="573"/>
                </a:lnTo>
                <a:lnTo>
                  <a:pt x="372" y="593"/>
                </a:lnTo>
                <a:lnTo>
                  <a:pt x="404" y="639"/>
                </a:lnTo>
                <a:lnTo>
                  <a:pt x="423" y="664"/>
                </a:lnTo>
                <a:lnTo>
                  <a:pt x="439" y="687"/>
                </a:lnTo>
                <a:lnTo>
                  <a:pt x="447" y="697"/>
                </a:lnTo>
                <a:lnTo>
                  <a:pt x="455" y="705"/>
                </a:lnTo>
                <a:lnTo>
                  <a:pt x="460" y="711"/>
                </a:lnTo>
                <a:lnTo>
                  <a:pt x="465" y="714"/>
                </a:lnTo>
                <a:lnTo>
                  <a:pt x="471" y="720"/>
                </a:lnTo>
                <a:lnTo>
                  <a:pt x="479" y="727"/>
                </a:lnTo>
                <a:lnTo>
                  <a:pt x="483" y="729"/>
                </a:lnTo>
                <a:lnTo>
                  <a:pt x="488" y="731"/>
                </a:lnTo>
                <a:lnTo>
                  <a:pt x="493" y="733"/>
                </a:lnTo>
                <a:lnTo>
                  <a:pt x="498" y="733"/>
                </a:lnTo>
                <a:lnTo>
                  <a:pt x="504" y="733"/>
                </a:lnTo>
                <a:lnTo>
                  <a:pt x="512" y="733"/>
                </a:lnTo>
                <a:lnTo>
                  <a:pt x="522" y="733"/>
                </a:lnTo>
                <a:lnTo>
                  <a:pt x="532" y="733"/>
                </a:lnTo>
                <a:lnTo>
                  <a:pt x="533" y="741"/>
                </a:lnTo>
                <a:lnTo>
                  <a:pt x="537" y="748"/>
                </a:lnTo>
                <a:lnTo>
                  <a:pt x="542" y="755"/>
                </a:lnTo>
                <a:lnTo>
                  <a:pt x="547" y="761"/>
                </a:lnTo>
                <a:lnTo>
                  <a:pt x="554" y="766"/>
                </a:lnTo>
                <a:lnTo>
                  <a:pt x="561" y="771"/>
                </a:lnTo>
                <a:lnTo>
                  <a:pt x="570" y="776"/>
                </a:lnTo>
                <a:lnTo>
                  <a:pt x="579" y="781"/>
                </a:lnTo>
                <a:lnTo>
                  <a:pt x="598" y="787"/>
                </a:lnTo>
                <a:lnTo>
                  <a:pt x="616" y="791"/>
                </a:lnTo>
                <a:lnTo>
                  <a:pt x="635" y="794"/>
                </a:lnTo>
                <a:lnTo>
                  <a:pt x="651" y="795"/>
                </a:lnTo>
                <a:lnTo>
                  <a:pt x="663" y="795"/>
                </a:lnTo>
                <a:lnTo>
                  <a:pt x="671" y="795"/>
                </a:lnTo>
                <a:lnTo>
                  <a:pt x="685" y="795"/>
                </a:lnTo>
                <a:lnTo>
                  <a:pt x="700" y="793"/>
                </a:lnTo>
                <a:lnTo>
                  <a:pt x="706" y="792"/>
                </a:lnTo>
                <a:lnTo>
                  <a:pt x="713" y="790"/>
                </a:lnTo>
                <a:lnTo>
                  <a:pt x="718" y="787"/>
                </a:lnTo>
                <a:lnTo>
                  <a:pt x="724" y="783"/>
                </a:lnTo>
                <a:lnTo>
                  <a:pt x="732" y="780"/>
                </a:lnTo>
                <a:lnTo>
                  <a:pt x="742" y="773"/>
                </a:lnTo>
                <a:lnTo>
                  <a:pt x="749" y="769"/>
                </a:lnTo>
                <a:lnTo>
                  <a:pt x="756" y="766"/>
                </a:lnTo>
                <a:lnTo>
                  <a:pt x="763" y="764"/>
                </a:lnTo>
                <a:lnTo>
                  <a:pt x="771" y="764"/>
                </a:lnTo>
                <a:lnTo>
                  <a:pt x="779" y="764"/>
                </a:lnTo>
                <a:lnTo>
                  <a:pt x="785" y="767"/>
                </a:lnTo>
                <a:lnTo>
                  <a:pt x="790" y="771"/>
                </a:lnTo>
                <a:lnTo>
                  <a:pt x="794" y="775"/>
                </a:lnTo>
                <a:lnTo>
                  <a:pt x="796" y="782"/>
                </a:lnTo>
                <a:lnTo>
                  <a:pt x="798" y="789"/>
                </a:lnTo>
                <a:lnTo>
                  <a:pt x="801" y="796"/>
                </a:lnTo>
                <a:lnTo>
                  <a:pt x="802" y="804"/>
                </a:lnTo>
                <a:lnTo>
                  <a:pt x="803" y="820"/>
                </a:lnTo>
                <a:lnTo>
                  <a:pt x="805" y="837"/>
                </a:lnTo>
                <a:lnTo>
                  <a:pt x="807" y="845"/>
                </a:lnTo>
                <a:lnTo>
                  <a:pt x="809" y="851"/>
                </a:lnTo>
                <a:lnTo>
                  <a:pt x="813" y="857"/>
                </a:lnTo>
                <a:lnTo>
                  <a:pt x="817" y="862"/>
                </a:lnTo>
                <a:lnTo>
                  <a:pt x="822" y="865"/>
                </a:lnTo>
                <a:lnTo>
                  <a:pt x="828" y="867"/>
                </a:lnTo>
                <a:lnTo>
                  <a:pt x="838" y="869"/>
                </a:lnTo>
                <a:lnTo>
                  <a:pt x="849" y="871"/>
                </a:lnTo>
                <a:lnTo>
                  <a:pt x="874" y="874"/>
                </a:lnTo>
                <a:lnTo>
                  <a:pt x="897" y="875"/>
                </a:lnTo>
                <a:lnTo>
                  <a:pt x="925" y="876"/>
                </a:lnTo>
                <a:lnTo>
                  <a:pt x="948" y="878"/>
                </a:lnTo>
                <a:lnTo>
                  <a:pt x="970" y="882"/>
                </a:lnTo>
                <a:lnTo>
                  <a:pt x="991" y="887"/>
                </a:lnTo>
                <a:lnTo>
                  <a:pt x="1011" y="892"/>
                </a:lnTo>
                <a:lnTo>
                  <a:pt x="1035" y="896"/>
                </a:lnTo>
                <a:lnTo>
                  <a:pt x="1047" y="898"/>
                </a:lnTo>
                <a:lnTo>
                  <a:pt x="1060" y="899"/>
                </a:lnTo>
                <a:lnTo>
                  <a:pt x="1074" y="900"/>
                </a:lnTo>
                <a:lnTo>
                  <a:pt x="1089" y="900"/>
                </a:lnTo>
                <a:lnTo>
                  <a:pt x="1091" y="879"/>
                </a:lnTo>
                <a:lnTo>
                  <a:pt x="1093" y="865"/>
                </a:lnTo>
                <a:lnTo>
                  <a:pt x="1095" y="854"/>
                </a:lnTo>
                <a:lnTo>
                  <a:pt x="1096" y="844"/>
                </a:lnTo>
                <a:lnTo>
                  <a:pt x="1096" y="840"/>
                </a:lnTo>
                <a:lnTo>
                  <a:pt x="1097" y="836"/>
                </a:lnTo>
                <a:lnTo>
                  <a:pt x="1099" y="831"/>
                </a:lnTo>
                <a:lnTo>
                  <a:pt x="1102" y="827"/>
                </a:lnTo>
                <a:lnTo>
                  <a:pt x="1108" y="820"/>
                </a:lnTo>
                <a:lnTo>
                  <a:pt x="1116" y="814"/>
                </a:lnTo>
                <a:lnTo>
                  <a:pt x="1136" y="802"/>
                </a:lnTo>
                <a:lnTo>
                  <a:pt x="1156" y="789"/>
                </a:lnTo>
                <a:lnTo>
                  <a:pt x="1156" y="770"/>
                </a:lnTo>
                <a:lnTo>
                  <a:pt x="1151" y="769"/>
                </a:lnTo>
                <a:lnTo>
                  <a:pt x="1147" y="768"/>
                </a:lnTo>
                <a:lnTo>
                  <a:pt x="1143" y="766"/>
                </a:lnTo>
                <a:lnTo>
                  <a:pt x="1140" y="764"/>
                </a:lnTo>
                <a:lnTo>
                  <a:pt x="1136" y="758"/>
                </a:lnTo>
                <a:lnTo>
                  <a:pt x="1132" y="750"/>
                </a:lnTo>
                <a:lnTo>
                  <a:pt x="1130" y="734"/>
                </a:lnTo>
                <a:lnTo>
                  <a:pt x="1129" y="720"/>
                </a:lnTo>
                <a:lnTo>
                  <a:pt x="1121" y="719"/>
                </a:lnTo>
                <a:lnTo>
                  <a:pt x="1114" y="717"/>
                </a:lnTo>
                <a:lnTo>
                  <a:pt x="1105" y="713"/>
                </a:lnTo>
                <a:lnTo>
                  <a:pt x="1096" y="708"/>
                </a:lnTo>
                <a:lnTo>
                  <a:pt x="1087" y="701"/>
                </a:lnTo>
                <a:lnTo>
                  <a:pt x="1077" y="694"/>
                </a:lnTo>
                <a:lnTo>
                  <a:pt x="1069" y="686"/>
                </a:lnTo>
                <a:lnTo>
                  <a:pt x="1061" y="678"/>
                </a:lnTo>
                <a:lnTo>
                  <a:pt x="1044" y="660"/>
                </a:lnTo>
                <a:lnTo>
                  <a:pt x="1031" y="643"/>
                </a:lnTo>
                <a:lnTo>
                  <a:pt x="1026" y="635"/>
                </a:lnTo>
                <a:lnTo>
                  <a:pt x="1021" y="628"/>
                </a:lnTo>
                <a:lnTo>
                  <a:pt x="1018" y="622"/>
                </a:lnTo>
                <a:lnTo>
                  <a:pt x="1016" y="616"/>
                </a:lnTo>
                <a:lnTo>
                  <a:pt x="1017" y="609"/>
                </a:lnTo>
                <a:lnTo>
                  <a:pt x="1018" y="603"/>
                </a:lnTo>
                <a:lnTo>
                  <a:pt x="1019" y="598"/>
                </a:lnTo>
                <a:lnTo>
                  <a:pt x="1021" y="593"/>
                </a:lnTo>
                <a:lnTo>
                  <a:pt x="1027" y="584"/>
                </a:lnTo>
                <a:lnTo>
                  <a:pt x="1033" y="576"/>
                </a:lnTo>
                <a:lnTo>
                  <a:pt x="1039" y="568"/>
                </a:lnTo>
                <a:lnTo>
                  <a:pt x="1044" y="559"/>
                </a:lnTo>
                <a:lnTo>
                  <a:pt x="1047" y="553"/>
                </a:lnTo>
                <a:lnTo>
                  <a:pt x="1048" y="548"/>
                </a:lnTo>
                <a:lnTo>
                  <a:pt x="1049" y="542"/>
                </a:lnTo>
                <a:lnTo>
                  <a:pt x="1050" y="536"/>
                </a:lnTo>
                <a:lnTo>
                  <a:pt x="1049" y="531"/>
                </a:lnTo>
                <a:lnTo>
                  <a:pt x="1048" y="526"/>
                </a:lnTo>
                <a:lnTo>
                  <a:pt x="1047" y="522"/>
                </a:lnTo>
                <a:lnTo>
                  <a:pt x="1044" y="519"/>
                </a:lnTo>
                <a:lnTo>
                  <a:pt x="1041" y="517"/>
                </a:lnTo>
                <a:lnTo>
                  <a:pt x="1038" y="515"/>
                </a:lnTo>
                <a:lnTo>
                  <a:pt x="1035" y="513"/>
                </a:lnTo>
                <a:lnTo>
                  <a:pt x="1030" y="512"/>
                </a:lnTo>
                <a:lnTo>
                  <a:pt x="1013" y="511"/>
                </a:lnTo>
                <a:lnTo>
                  <a:pt x="996" y="512"/>
                </a:lnTo>
                <a:lnTo>
                  <a:pt x="993" y="511"/>
                </a:lnTo>
                <a:lnTo>
                  <a:pt x="990" y="510"/>
                </a:lnTo>
                <a:lnTo>
                  <a:pt x="986" y="509"/>
                </a:lnTo>
                <a:lnTo>
                  <a:pt x="983" y="507"/>
                </a:lnTo>
                <a:lnTo>
                  <a:pt x="976" y="501"/>
                </a:lnTo>
                <a:lnTo>
                  <a:pt x="971" y="493"/>
                </a:lnTo>
                <a:lnTo>
                  <a:pt x="966" y="485"/>
                </a:lnTo>
                <a:lnTo>
                  <a:pt x="962" y="475"/>
                </a:lnTo>
                <a:lnTo>
                  <a:pt x="958" y="464"/>
                </a:lnTo>
                <a:lnTo>
                  <a:pt x="954" y="453"/>
                </a:lnTo>
                <a:lnTo>
                  <a:pt x="950" y="429"/>
                </a:lnTo>
                <a:lnTo>
                  <a:pt x="946" y="407"/>
                </a:lnTo>
                <a:lnTo>
                  <a:pt x="943" y="389"/>
                </a:lnTo>
                <a:lnTo>
                  <a:pt x="943" y="375"/>
                </a:lnTo>
                <a:lnTo>
                  <a:pt x="940" y="375"/>
                </a:lnTo>
                <a:lnTo>
                  <a:pt x="937" y="373"/>
                </a:lnTo>
                <a:lnTo>
                  <a:pt x="934" y="371"/>
                </a:lnTo>
                <a:lnTo>
                  <a:pt x="931" y="369"/>
                </a:lnTo>
                <a:lnTo>
                  <a:pt x="928" y="366"/>
                </a:lnTo>
                <a:lnTo>
                  <a:pt x="926" y="363"/>
                </a:lnTo>
                <a:lnTo>
                  <a:pt x="924" y="360"/>
                </a:lnTo>
                <a:lnTo>
                  <a:pt x="924" y="357"/>
                </a:lnTo>
                <a:lnTo>
                  <a:pt x="924" y="354"/>
                </a:lnTo>
                <a:lnTo>
                  <a:pt x="925" y="351"/>
                </a:lnTo>
                <a:lnTo>
                  <a:pt x="926" y="348"/>
                </a:lnTo>
                <a:lnTo>
                  <a:pt x="928" y="345"/>
                </a:lnTo>
                <a:lnTo>
                  <a:pt x="934" y="339"/>
                </a:lnTo>
                <a:lnTo>
                  <a:pt x="940" y="334"/>
                </a:lnTo>
                <a:lnTo>
                  <a:pt x="946" y="328"/>
                </a:lnTo>
                <a:lnTo>
                  <a:pt x="951" y="323"/>
                </a:lnTo>
                <a:lnTo>
                  <a:pt x="955" y="318"/>
                </a:lnTo>
                <a:lnTo>
                  <a:pt x="957" y="314"/>
                </a:lnTo>
                <a:lnTo>
                  <a:pt x="958" y="301"/>
                </a:lnTo>
                <a:lnTo>
                  <a:pt x="960" y="293"/>
                </a:lnTo>
                <a:lnTo>
                  <a:pt x="962" y="285"/>
                </a:lnTo>
                <a:lnTo>
                  <a:pt x="963" y="271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" name="Freeform 257">
            <a:extLst>
              <a:ext uri="{FF2B5EF4-FFF2-40B4-BE49-F238E27FC236}">
                <a16:creationId xmlns:a16="http://schemas.microsoft.com/office/drawing/2014/main" id="{779E2A24-8C3C-4050-B930-2F462887AFA0}"/>
              </a:ext>
            </a:extLst>
          </p:cNvPr>
          <p:cNvSpPr>
            <a:spLocks/>
          </p:cNvSpPr>
          <p:nvPr>
            <p:custDataLst>
              <p:tags r:id="rId165"/>
            </p:custDataLst>
          </p:nvPr>
        </p:nvSpPr>
        <p:spPr bwMode="auto">
          <a:xfrm>
            <a:off x="5663311" y="2802500"/>
            <a:ext cx="269875" cy="227013"/>
          </a:xfrm>
          <a:custGeom>
            <a:avLst/>
            <a:gdLst>
              <a:gd name="T0" fmla="*/ 2147483646 w 571"/>
              <a:gd name="T1" fmla="*/ 2147483646 h 443"/>
              <a:gd name="T2" fmla="*/ 2147483646 w 571"/>
              <a:gd name="T3" fmla="*/ 2147483646 h 443"/>
              <a:gd name="T4" fmla="*/ 2147483646 w 571"/>
              <a:gd name="T5" fmla="*/ 2147483646 h 443"/>
              <a:gd name="T6" fmla="*/ 2147483646 w 571"/>
              <a:gd name="T7" fmla="*/ 2147483646 h 443"/>
              <a:gd name="T8" fmla="*/ 2147483646 w 571"/>
              <a:gd name="T9" fmla="*/ 2147483646 h 443"/>
              <a:gd name="T10" fmla="*/ 2147483646 w 571"/>
              <a:gd name="T11" fmla="*/ 2147483646 h 443"/>
              <a:gd name="T12" fmla="*/ 2147483646 w 571"/>
              <a:gd name="T13" fmla="*/ 2147483646 h 443"/>
              <a:gd name="T14" fmla="*/ 2147483646 w 571"/>
              <a:gd name="T15" fmla="*/ 2147483646 h 443"/>
              <a:gd name="T16" fmla="*/ 2147483646 w 571"/>
              <a:gd name="T17" fmla="*/ 2147483646 h 443"/>
              <a:gd name="T18" fmla="*/ 2147483646 w 571"/>
              <a:gd name="T19" fmla="*/ 2147483646 h 443"/>
              <a:gd name="T20" fmla="*/ 2147483646 w 571"/>
              <a:gd name="T21" fmla="*/ 2147483646 h 443"/>
              <a:gd name="T22" fmla="*/ 2147483646 w 571"/>
              <a:gd name="T23" fmla="*/ 2147483646 h 443"/>
              <a:gd name="T24" fmla="*/ 2147483646 w 571"/>
              <a:gd name="T25" fmla="*/ 2147483646 h 443"/>
              <a:gd name="T26" fmla="*/ 2147483646 w 571"/>
              <a:gd name="T27" fmla="*/ 2147483646 h 443"/>
              <a:gd name="T28" fmla="*/ 2147483646 w 571"/>
              <a:gd name="T29" fmla="*/ 2147483646 h 443"/>
              <a:gd name="T30" fmla="*/ 2147483646 w 571"/>
              <a:gd name="T31" fmla="*/ 2147483646 h 443"/>
              <a:gd name="T32" fmla="*/ 2147483646 w 571"/>
              <a:gd name="T33" fmla="*/ 2147483646 h 443"/>
              <a:gd name="T34" fmla="*/ 2147483646 w 571"/>
              <a:gd name="T35" fmla="*/ 2147483646 h 443"/>
              <a:gd name="T36" fmla="*/ 2147483646 w 571"/>
              <a:gd name="T37" fmla="*/ 2147483646 h 443"/>
              <a:gd name="T38" fmla="*/ 2147483646 w 571"/>
              <a:gd name="T39" fmla="*/ 2147483646 h 443"/>
              <a:gd name="T40" fmla="*/ 2147483646 w 571"/>
              <a:gd name="T41" fmla="*/ 2147483646 h 443"/>
              <a:gd name="T42" fmla="*/ 2147483646 w 571"/>
              <a:gd name="T43" fmla="*/ 2147483646 h 443"/>
              <a:gd name="T44" fmla="*/ 2147483646 w 571"/>
              <a:gd name="T45" fmla="*/ 2147483646 h 443"/>
              <a:gd name="T46" fmla="*/ 2147483646 w 571"/>
              <a:gd name="T47" fmla="*/ 2147483646 h 443"/>
              <a:gd name="T48" fmla="*/ 2147483646 w 571"/>
              <a:gd name="T49" fmla="*/ 2147483646 h 443"/>
              <a:gd name="T50" fmla="*/ 2147483646 w 571"/>
              <a:gd name="T51" fmla="*/ 2147483646 h 443"/>
              <a:gd name="T52" fmla="*/ 2147483646 w 571"/>
              <a:gd name="T53" fmla="*/ 2147483646 h 443"/>
              <a:gd name="T54" fmla="*/ 2147483646 w 571"/>
              <a:gd name="T55" fmla="*/ 2147483646 h 443"/>
              <a:gd name="T56" fmla="*/ 2147483646 w 571"/>
              <a:gd name="T57" fmla="*/ 2147483646 h 443"/>
              <a:gd name="T58" fmla="*/ 2147483646 w 571"/>
              <a:gd name="T59" fmla="*/ 2147483646 h 443"/>
              <a:gd name="T60" fmla="*/ 2147483646 w 571"/>
              <a:gd name="T61" fmla="*/ 2147483646 h 443"/>
              <a:gd name="T62" fmla="*/ 2147483646 w 571"/>
              <a:gd name="T63" fmla="*/ 2147483646 h 443"/>
              <a:gd name="T64" fmla="*/ 2147483646 w 571"/>
              <a:gd name="T65" fmla="*/ 2147483646 h 443"/>
              <a:gd name="T66" fmla="*/ 2147483646 w 571"/>
              <a:gd name="T67" fmla="*/ 2147483646 h 443"/>
              <a:gd name="T68" fmla="*/ 2147483646 w 571"/>
              <a:gd name="T69" fmla="*/ 2147483646 h 443"/>
              <a:gd name="T70" fmla="*/ 2147483646 w 571"/>
              <a:gd name="T71" fmla="*/ 2147483646 h 443"/>
              <a:gd name="T72" fmla="*/ 2147483646 w 571"/>
              <a:gd name="T73" fmla="*/ 2147483646 h 443"/>
              <a:gd name="T74" fmla="*/ 2147483646 w 571"/>
              <a:gd name="T75" fmla="*/ 2147483646 h 443"/>
              <a:gd name="T76" fmla="*/ 2147483646 w 571"/>
              <a:gd name="T77" fmla="*/ 2147483646 h 443"/>
              <a:gd name="T78" fmla="*/ 2147483646 w 571"/>
              <a:gd name="T79" fmla="*/ 2147483646 h 443"/>
              <a:gd name="T80" fmla="*/ 2147483646 w 571"/>
              <a:gd name="T81" fmla="*/ 2147483646 h 443"/>
              <a:gd name="T82" fmla="*/ 0 w 571"/>
              <a:gd name="T83" fmla="*/ 2147483646 h 44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571"/>
              <a:gd name="T127" fmla="*/ 0 h 443"/>
              <a:gd name="T128" fmla="*/ 571 w 571"/>
              <a:gd name="T129" fmla="*/ 443 h 44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571" h="443">
                <a:moveTo>
                  <a:pt x="0" y="196"/>
                </a:moveTo>
                <a:lnTo>
                  <a:pt x="26" y="190"/>
                </a:lnTo>
                <a:lnTo>
                  <a:pt x="33" y="184"/>
                </a:lnTo>
                <a:lnTo>
                  <a:pt x="37" y="177"/>
                </a:lnTo>
                <a:lnTo>
                  <a:pt x="39" y="171"/>
                </a:lnTo>
                <a:lnTo>
                  <a:pt x="41" y="164"/>
                </a:lnTo>
                <a:lnTo>
                  <a:pt x="41" y="149"/>
                </a:lnTo>
                <a:lnTo>
                  <a:pt x="39" y="129"/>
                </a:lnTo>
                <a:lnTo>
                  <a:pt x="41" y="124"/>
                </a:lnTo>
                <a:lnTo>
                  <a:pt x="44" y="120"/>
                </a:lnTo>
                <a:lnTo>
                  <a:pt x="49" y="116"/>
                </a:lnTo>
                <a:lnTo>
                  <a:pt x="55" y="112"/>
                </a:lnTo>
                <a:lnTo>
                  <a:pt x="61" y="109"/>
                </a:lnTo>
                <a:lnTo>
                  <a:pt x="68" y="107"/>
                </a:lnTo>
                <a:lnTo>
                  <a:pt x="75" y="105"/>
                </a:lnTo>
                <a:lnTo>
                  <a:pt x="80" y="104"/>
                </a:lnTo>
                <a:lnTo>
                  <a:pt x="92" y="105"/>
                </a:lnTo>
                <a:lnTo>
                  <a:pt x="103" y="106"/>
                </a:lnTo>
                <a:lnTo>
                  <a:pt x="114" y="107"/>
                </a:lnTo>
                <a:lnTo>
                  <a:pt x="124" y="109"/>
                </a:lnTo>
                <a:lnTo>
                  <a:pt x="142" y="113"/>
                </a:lnTo>
                <a:lnTo>
                  <a:pt x="158" y="120"/>
                </a:lnTo>
                <a:lnTo>
                  <a:pt x="172" y="127"/>
                </a:lnTo>
                <a:lnTo>
                  <a:pt x="184" y="135"/>
                </a:lnTo>
                <a:lnTo>
                  <a:pt x="195" y="145"/>
                </a:lnTo>
                <a:lnTo>
                  <a:pt x="206" y="154"/>
                </a:lnTo>
                <a:lnTo>
                  <a:pt x="227" y="127"/>
                </a:lnTo>
                <a:lnTo>
                  <a:pt x="254" y="92"/>
                </a:lnTo>
                <a:lnTo>
                  <a:pt x="276" y="62"/>
                </a:lnTo>
                <a:lnTo>
                  <a:pt x="285" y="49"/>
                </a:lnTo>
                <a:lnTo>
                  <a:pt x="538" y="0"/>
                </a:lnTo>
                <a:lnTo>
                  <a:pt x="538" y="43"/>
                </a:lnTo>
                <a:lnTo>
                  <a:pt x="548" y="60"/>
                </a:lnTo>
                <a:lnTo>
                  <a:pt x="557" y="78"/>
                </a:lnTo>
                <a:lnTo>
                  <a:pt x="560" y="87"/>
                </a:lnTo>
                <a:lnTo>
                  <a:pt x="562" y="98"/>
                </a:lnTo>
                <a:lnTo>
                  <a:pt x="564" y="110"/>
                </a:lnTo>
                <a:lnTo>
                  <a:pt x="564" y="123"/>
                </a:lnTo>
                <a:lnTo>
                  <a:pt x="565" y="136"/>
                </a:lnTo>
                <a:lnTo>
                  <a:pt x="568" y="151"/>
                </a:lnTo>
                <a:lnTo>
                  <a:pt x="570" y="164"/>
                </a:lnTo>
                <a:lnTo>
                  <a:pt x="571" y="178"/>
                </a:lnTo>
                <a:lnTo>
                  <a:pt x="568" y="180"/>
                </a:lnTo>
                <a:lnTo>
                  <a:pt x="564" y="180"/>
                </a:lnTo>
                <a:lnTo>
                  <a:pt x="563" y="179"/>
                </a:lnTo>
                <a:lnTo>
                  <a:pt x="562" y="179"/>
                </a:lnTo>
                <a:lnTo>
                  <a:pt x="561" y="179"/>
                </a:lnTo>
                <a:lnTo>
                  <a:pt x="558" y="184"/>
                </a:lnTo>
                <a:lnTo>
                  <a:pt x="553" y="196"/>
                </a:lnTo>
                <a:lnTo>
                  <a:pt x="548" y="207"/>
                </a:lnTo>
                <a:lnTo>
                  <a:pt x="541" y="217"/>
                </a:lnTo>
                <a:lnTo>
                  <a:pt x="534" y="225"/>
                </a:lnTo>
                <a:lnTo>
                  <a:pt x="525" y="232"/>
                </a:lnTo>
                <a:lnTo>
                  <a:pt x="515" y="239"/>
                </a:lnTo>
                <a:lnTo>
                  <a:pt x="505" y="244"/>
                </a:lnTo>
                <a:lnTo>
                  <a:pt x="494" y="249"/>
                </a:lnTo>
                <a:lnTo>
                  <a:pt x="449" y="267"/>
                </a:lnTo>
                <a:lnTo>
                  <a:pt x="405" y="283"/>
                </a:lnTo>
                <a:lnTo>
                  <a:pt x="374" y="296"/>
                </a:lnTo>
                <a:lnTo>
                  <a:pt x="347" y="307"/>
                </a:lnTo>
                <a:lnTo>
                  <a:pt x="321" y="318"/>
                </a:lnTo>
                <a:lnTo>
                  <a:pt x="295" y="328"/>
                </a:lnTo>
                <a:lnTo>
                  <a:pt x="270" y="337"/>
                </a:lnTo>
                <a:lnTo>
                  <a:pt x="245" y="345"/>
                </a:lnTo>
                <a:lnTo>
                  <a:pt x="216" y="354"/>
                </a:lnTo>
                <a:lnTo>
                  <a:pt x="186" y="363"/>
                </a:lnTo>
                <a:lnTo>
                  <a:pt x="177" y="366"/>
                </a:lnTo>
                <a:lnTo>
                  <a:pt x="167" y="371"/>
                </a:lnTo>
                <a:lnTo>
                  <a:pt x="158" y="376"/>
                </a:lnTo>
                <a:lnTo>
                  <a:pt x="149" y="381"/>
                </a:lnTo>
                <a:lnTo>
                  <a:pt x="134" y="392"/>
                </a:lnTo>
                <a:lnTo>
                  <a:pt x="119" y="403"/>
                </a:lnTo>
                <a:lnTo>
                  <a:pt x="105" y="414"/>
                </a:lnTo>
                <a:lnTo>
                  <a:pt x="92" y="426"/>
                </a:lnTo>
                <a:lnTo>
                  <a:pt x="79" y="435"/>
                </a:lnTo>
                <a:lnTo>
                  <a:pt x="67" y="443"/>
                </a:lnTo>
                <a:lnTo>
                  <a:pt x="58" y="410"/>
                </a:lnTo>
                <a:lnTo>
                  <a:pt x="50" y="378"/>
                </a:lnTo>
                <a:lnTo>
                  <a:pt x="42" y="345"/>
                </a:lnTo>
                <a:lnTo>
                  <a:pt x="33" y="313"/>
                </a:lnTo>
                <a:lnTo>
                  <a:pt x="24" y="282"/>
                </a:lnTo>
                <a:lnTo>
                  <a:pt x="16" y="251"/>
                </a:lnTo>
                <a:lnTo>
                  <a:pt x="8" y="223"/>
                </a:lnTo>
                <a:lnTo>
                  <a:pt x="0" y="19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" name="Freeform 258">
            <a:extLst>
              <a:ext uri="{FF2B5EF4-FFF2-40B4-BE49-F238E27FC236}">
                <a16:creationId xmlns:a16="http://schemas.microsoft.com/office/drawing/2014/main" id="{0D56FA68-F210-453C-8FA4-22C43D110418}"/>
              </a:ext>
            </a:extLst>
          </p:cNvPr>
          <p:cNvSpPr>
            <a:spLocks/>
          </p:cNvSpPr>
          <p:nvPr>
            <p:custDataLst>
              <p:tags r:id="rId166"/>
            </p:custDataLst>
          </p:nvPr>
        </p:nvSpPr>
        <p:spPr bwMode="auto">
          <a:xfrm>
            <a:off x="5876030" y="2577068"/>
            <a:ext cx="133350" cy="120650"/>
          </a:xfrm>
          <a:custGeom>
            <a:avLst/>
            <a:gdLst>
              <a:gd name="T0" fmla="*/ 0 w 286"/>
              <a:gd name="T1" fmla="*/ 2147483646 h 228"/>
              <a:gd name="T2" fmla="*/ 2147483646 w 286"/>
              <a:gd name="T3" fmla="*/ 2147483646 h 228"/>
              <a:gd name="T4" fmla="*/ 2147483646 w 286"/>
              <a:gd name="T5" fmla="*/ 2147483646 h 228"/>
              <a:gd name="T6" fmla="*/ 2147483646 w 286"/>
              <a:gd name="T7" fmla="*/ 2147483646 h 228"/>
              <a:gd name="T8" fmla="*/ 2147483646 w 286"/>
              <a:gd name="T9" fmla="*/ 2147483646 h 228"/>
              <a:gd name="T10" fmla="*/ 2147483646 w 286"/>
              <a:gd name="T11" fmla="*/ 2147483646 h 228"/>
              <a:gd name="T12" fmla="*/ 2147483646 w 286"/>
              <a:gd name="T13" fmla="*/ 2147483646 h 228"/>
              <a:gd name="T14" fmla="*/ 2147483646 w 286"/>
              <a:gd name="T15" fmla="*/ 2147483646 h 228"/>
              <a:gd name="T16" fmla="*/ 2147483646 w 286"/>
              <a:gd name="T17" fmla="*/ 2147483646 h 228"/>
              <a:gd name="T18" fmla="*/ 2147483646 w 286"/>
              <a:gd name="T19" fmla="*/ 2147483646 h 228"/>
              <a:gd name="T20" fmla="*/ 2147483646 w 286"/>
              <a:gd name="T21" fmla="*/ 2147483646 h 228"/>
              <a:gd name="T22" fmla="*/ 2147483646 w 286"/>
              <a:gd name="T23" fmla="*/ 2147483646 h 228"/>
              <a:gd name="T24" fmla="*/ 2147483646 w 286"/>
              <a:gd name="T25" fmla="*/ 2147483646 h 228"/>
              <a:gd name="T26" fmla="*/ 2147483646 w 286"/>
              <a:gd name="T27" fmla="*/ 2147483646 h 228"/>
              <a:gd name="T28" fmla="*/ 2147483646 w 286"/>
              <a:gd name="T29" fmla="*/ 2147483646 h 228"/>
              <a:gd name="T30" fmla="*/ 2147483646 w 286"/>
              <a:gd name="T31" fmla="*/ 2147483646 h 228"/>
              <a:gd name="T32" fmla="*/ 2147483646 w 286"/>
              <a:gd name="T33" fmla="*/ 2147483646 h 228"/>
              <a:gd name="T34" fmla="*/ 2147483646 w 286"/>
              <a:gd name="T35" fmla="*/ 2147483646 h 228"/>
              <a:gd name="T36" fmla="*/ 2147483646 w 286"/>
              <a:gd name="T37" fmla="*/ 2147483646 h 228"/>
              <a:gd name="T38" fmla="*/ 2147483646 w 286"/>
              <a:gd name="T39" fmla="*/ 2147483646 h 228"/>
              <a:gd name="T40" fmla="*/ 2147483646 w 286"/>
              <a:gd name="T41" fmla="*/ 2147483646 h 228"/>
              <a:gd name="T42" fmla="*/ 2147483646 w 286"/>
              <a:gd name="T43" fmla="*/ 2147483646 h 228"/>
              <a:gd name="T44" fmla="*/ 2147483646 w 286"/>
              <a:gd name="T45" fmla="*/ 2147483646 h 228"/>
              <a:gd name="T46" fmla="*/ 2147483646 w 286"/>
              <a:gd name="T47" fmla="*/ 2147483646 h 228"/>
              <a:gd name="T48" fmla="*/ 2147483646 w 286"/>
              <a:gd name="T49" fmla="*/ 2147483646 h 228"/>
              <a:gd name="T50" fmla="*/ 2147483646 w 286"/>
              <a:gd name="T51" fmla="*/ 2147483646 h 228"/>
              <a:gd name="T52" fmla="*/ 2147483646 w 286"/>
              <a:gd name="T53" fmla="*/ 2147483646 h 228"/>
              <a:gd name="T54" fmla="*/ 2147483646 w 286"/>
              <a:gd name="T55" fmla="*/ 2147483646 h 228"/>
              <a:gd name="T56" fmla="*/ 2147483646 w 286"/>
              <a:gd name="T57" fmla="*/ 0 h 228"/>
              <a:gd name="T58" fmla="*/ 2147483646 w 286"/>
              <a:gd name="T59" fmla="*/ 2147483646 h 228"/>
              <a:gd name="T60" fmla="*/ 2147483646 w 286"/>
              <a:gd name="T61" fmla="*/ 2147483646 h 228"/>
              <a:gd name="T62" fmla="*/ 2147483646 w 286"/>
              <a:gd name="T63" fmla="*/ 2147483646 h 228"/>
              <a:gd name="T64" fmla="*/ 2147483646 w 286"/>
              <a:gd name="T65" fmla="*/ 2147483646 h 228"/>
              <a:gd name="T66" fmla="*/ 2147483646 w 286"/>
              <a:gd name="T67" fmla="*/ 2147483646 h 228"/>
              <a:gd name="T68" fmla="*/ 2147483646 w 286"/>
              <a:gd name="T69" fmla="*/ 2147483646 h 228"/>
              <a:gd name="T70" fmla="*/ 2147483646 w 286"/>
              <a:gd name="T71" fmla="*/ 2147483646 h 228"/>
              <a:gd name="T72" fmla="*/ 2147483646 w 286"/>
              <a:gd name="T73" fmla="*/ 2147483646 h 228"/>
              <a:gd name="T74" fmla="*/ 2147483646 w 286"/>
              <a:gd name="T75" fmla="*/ 2147483646 h 228"/>
              <a:gd name="T76" fmla="*/ 0 w 286"/>
              <a:gd name="T77" fmla="*/ 2147483646 h 22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86"/>
              <a:gd name="T118" fmla="*/ 0 h 228"/>
              <a:gd name="T119" fmla="*/ 286 w 286"/>
              <a:gd name="T120" fmla="*/ 228 h 228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86" h="228">
                <a:moveTo>
                  <a:pt x="0" y="111"/>
                </a:moveTo>
                <a:lnTo>
                  <a:pt x="4" y="109"/>
                </a:lnTo>
                <a:lnTo>
                  <a:pt x="7" y="109"/>
                </a:lnTo>
                <a:lnTo>
                  <a:pt x="10" y="110"/>
                </a:lnTo>
                <a:lnTo>
                  <a:pt x="11" y="111"/>
                </a:lnTo>
                <a:lnTo>
                  <a:pt x="12" y="117"/>
                </a:lnTo>
                <a:lnTo>
                  <a:pt x="13" y="123"/>
                </a:lnTo>
                <a:lnTo>
                  <a:pt x="14" y="128"/>
                </a:lnTo>
                <a:lnTo>
                  <a:pt x="16" y="131"/>
                </a:lnTo>
                <a:lnTo>
                  <a:pt x="19" y="134"/>
                </a:lnTo>
                <a:lnTo>
                  <a:pt x="24" y="136"/>
                </a:lnTo>
                <a:lnTo>
                  <a:pt x="29" y="137"/>
                </a:lnTo>
                <a:lnTo>
                  <a:pt x="37" y="138"/>
                </a:lnTo>
                <a:lnTo>
                  <a:pt x="48" y="138"/>
                </a:lnTo>
                <a:lnTo>
                  <a:pt x="60" y="136"/>
                </a:lnTo>
                <a:lnTo>
                  <a:pt x="98" y="130"/>
                </a:lnTo>
                <a:lnTo>
                  <a:pt x="129" y="122"/>
                </a:lnTo>
                <a:lnTo>
                  <a:pt x="143" y="118"/>
                </a:lnTo>
                <a:lnTo>
                  <a:pt x="156" y="114"/>
                </a:lnTo>
                <a:lnTo>
                  <a:pt x="167" y="109"/>
                </a:lnTo>
                <a:lnTo>
                  <a:pt x="178" y="103"/>
                </a:lnTo>
                <a:lnTo>
                  <a:pt x="188" y="96"/>
                </a:lnTo>
                <a:lnTo>
                  <a:pt x="198" y="87"/>
                </a:lnTo>
                <a:lnTo>
                  <a:pt x="208" y="78"/>
                </a:lnTo>
                <a:lnTo>
                  <a:pt x="219" y="65"/>
                </a:lnTo>
                <a:lnTo>
                  <a:pt x="229" y="52"/>
                </a:lnTo>
                <a:lnTo>
                  <a:pt x="241" y="37"/>
                </a:lnTo>
                <a:lnTo>
                  <a:pt x="253" y="20"/>
                </a:lnTo>
                <a:lnTo>
                  <a:pt x="266" y="0"/>
                </a:lnTo>
                <a:lnTo>
                  <a:pt x="270" y="7"/>
                </a:lnTo>
                <a:lnTo>
                  <a:pt x="274" y="13"/>
                </a:lnTo>
                <a:lnTo>
                  <a:pt x="276" y="20"/>
                </a:lnTo>
                <a:lnTo>
                  <a:pt x="279" y="27"/>
                </a:lnTo>
                <a:lnTo>
                  <a:pt x="282" y="42"/>
                </a:lnTo>
                <a:lnTo>
                  <a:pt x="286" y="62"/>
                </a:lnTo>
                <a:lnTo>
                  <a:pt x="246" y="198"/>
                </a:lnTo>
                <a:lnTo>
                  <a:pt x="226" y="228"/>
                </a:lnTo>
                <a:lnTo>
                  <a:pt x="53" y="210"/>
                </a:lnTo>
                <a:lnTo>
                  <a:pt x="0" y="11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9" name="Freeform 259">
            <a:extLst>
              <a:ext uri="{FF2B5EF4-FFF2-40B4-BE49-F238E27FC236}">
                <a16:creationId xmlns:a16="http://schemas.microsoft.com/office/drawing/2014/main" id="{B197C5D5-4719-455B-8DE7-AA6A1F4B0DA3}"/>
              </a:ext>
            </a:extLst>
          </p:cNvPr>
          <p:cNvSpPr>
            <a:spLocks/>
          </p:cNvSpPr>
          <p:nvPr>
            <p:custDataLst>
              <p:tags r:id="rId167"/>
            </p:custDataLst>
          </p:nvPr>
        </p:nvSpPr>
        <p:spPr bwMode="auto">
          <a:xfrm>
            <a:off x="5534725" y="2230993"/>
            <a:ext cx="242887" cy="261938"/>
          </a:xfrm>
          <a:custGeom>
            <a:avLst/>
            <a:gdLst>
              <a:gd name="T0" fmla="*/ 2147483646 w 524"/>
              <a:gd name="T1" fmla="*/ 2147483646 h 505"/>
              <a:gd name="T2" fmla="*/ 2147483646 w 524"/>
              <a:gd name="T3" fmla="*/ 2147483646 h 505"/>
              <a:gd name="T4" fmla="*/ 2147483646 w 524"/>
              <a:gd name="T5" fmla="*/ 2147483646 h 505"/>
              <a:gd name="T6" fmla="*/ 2147483646 w 524"/>
              <a:gd name="T7" fmla="*/ 2147483646 h 505"/>
              <a:gd name="T8" fmla="*/ 2147483646 w 524"/>
              <a:gd name="T9" fmla="*/ 2147483646 h 505"/>
              <a:gd name="T10" fmla="*/ 2147483646 w 524"/>
              <a:gd name="T11" fmla="*/ 2147483646 h 505"/>
              <a:gd name="T12" fmla="*/ 2147483646 w 524"/>
              <a:gd name="T13" fmla="*/ 2147483646 h 505"/>
              <a:gd name="T14" fmla="*/ 2147483646 w 524"/>
              <a:gd name="T15" fmla="*/ 2147483646 h 505"/>
              <a:gd name="T16" fmla="*/ 2147483646 w 524"/>
              <a:gd name="T17" fmla="*/ 2147483646 h 505"/>
              <a:gd name="T18" fmla="*/ 2147483646 w 524"/>
              <a:gd name="T19" fmla="*/ 2147483646 h 505"/>
              <a:gd name="T20" fmla="*/ 2147483646 w 524"/>
              <a:gd name="T21" fmla="*/ 2147483646 h 505"/>
              <a:gd name="T22" fmla="*/ 2147483646 w 524"/>
              <a:gd name="T23" fmla="*/ 2147483646 h 505"/>
              <a:gd name="T24" fmla="*/ 2147483646 w 524"/>
              <a:gd name="T25" fmla="*/ 2147483646 h 505"/>
              <a:gd name="T26" fmla="*/ 2147483646 w 524"/>
              <a:gd name="T27" fmla="*/ 2147483646 h 505"/>
              <a:gd name="T28" fmla="*/ 2147483646 w 524"/>
              <a:gd name="T29" fmla="*/ 2147483646 h 505"/>
              <a:gd name="T30" fmla="*/ 2147483646 w 524"/>
              <a:gd name="T31" fmla="*/ 2147483646 h 505"/>
              <a:gd name="T32" fmla="*/ 2147483646 w 524"/>
              <a:gd name="T33" fmla="*/ 2147483646 h 505"/>
              <a:gd name="T34" fmla="*/ 2147483646 w 524"/>
              <a:gd name="T35" fmla="*/ 2147483646 h 505"/>
              <a:gd name="T36" fmla="*/ 2147483646 w 524"/>
              <a:gd name="T37" fmla="*/ 2147483646 h 505"/>
              <a:gd name="T38" fmla="*/ 2147483646 w 524"/>
              <a:gd name="T39" fmla="*/ 2147483646 h 505"/>
              <a:gd name="T40" fmla="*/ 2147483646 w 524"/>
              <a:gd name="T41" fmla="*/ 2147483646 h 505"/>
              <a:gd name="T42" fmla="*/ 2147483646 w 524"/>
              <a:gd name="T43" fmla="*/ 2147483646 h 505"/>
              <a:gd name="T44" fmla="*/ 2147483646 w 524"/>
              <a:gd name="T45" fmla="*/ 2147483646 h 505"/>
              <a:gd name="T46" fmla="*/ 2147483646 w 524"/>
              <a:gd name="T47" fmla="*/ 2147483646 h 505"/>
              <a:gd name="T48" fmla="*/ 2147483646 w 524"/>
              <a:gd name="T49" fmla="*/ 2147483646 h 505"/>
              <a:gd name="T50" fmla="*/ 2147483646 w 524"/>
              <a:gd name="T51" fmla="*/ 2147483646 h 505"/>
              <a:gd name="T52" fmla="*/ 2147483646 w 524"/>
              <a:gd name="T53" fmla="*/ 2147483646 h 505"/>
              <a:gd name="T54" fmla="*/ 2147483646 w 524"/>
              <a:gd name="T55" fmla="*/ 2147483646 h 505"/>
              <a:gd name="T56" fmla="*/ 2147483646 w 524"/>
              <a:gd name="T57" fmla="*/ 2147483646 h 505"/>
              <a:gd name="T58" fmla="*/ 2147483646 w 524"/>
              <a:gd name="T59" fmla="*/ 2147483646 h 505"/>
              <a:gd name="T60" fmla="*/ 2147483646 w 524"/>
              <a:gd name="T61" fmla="*/ 2147483646 h 505"/>
              <a:gd name="T62" fmla="*/ 2147483646 w 524"/>
              <a:gd name="T63" fmla="*/ 2147483646 h 505"/>
              <a:gd name="T64" fmla="*/ 2147483646 w 524"/>
              <a:gd name="T65" fmla="*/ 2147483646 h 505"/>
              <a:gd name="T66" fmla="*/ 2147483646 w 524"/>
              <a:gd name="T67" fmla="*/ 2147483646 h 505"/>
              <a:gd name="T68" fmla="*/ 2147483646 w 524"/>
              <a:gd name="T69" fmla="*/ 2147483646 h 505"/>
              <a:gd name="T70" fmla="*/ 2147483646 w 524"/>
              <a:gd name="T71" fmla="*/ 2147483646 h 505"/>
              <a:gd name="T72" fmla="*/ 2147483646 w 524"/>
              <a:gd name="T73" fmla="*/ 2147483646 h 505"/>
              <a:gd name="T74" fmla="*/ 2147483646 w 524"/>
              <a:gd name="T75" fmla="*/ 2147483646 h 505"/>
              <a:gd name="T76" fmla="*/ 0 w 524"/>
              <a:gd name="T77" fmla="*/ 2147483646 h 505"/>
              <a:gd name="T78" fmla="*/ 0 w 524"/>
              <a:gd name="T79" fmla="*/ 2147483646 h 505"/>
              <a:gd name="T80" fmla="*/ 2147483646 w 524"/>
              <a:gd name="T81" fmla="*/ 2147483646 h 505"/>
              <a:gd name="T82" fmla="*/ 2147483646 w 524"/>
              <a:gd name="T83" fmla="*/ 2147483646 h 505"/>
              <a:gd name="T84" fmla="*/ 2147483646 w 524"/>
              <a:gd name="T85" fmla="*/ 2147483646 h 505"/>
              <a:gd name="T86" fmla="*/ 2147483646 w 524"/>
              <a:gd name="T87" fmla="*/ 2147483646 h 505"/>
              <a:gd name="T88" fmla="*/ 2147483646 w 524"/>
              <a:gd name="T89" fmla="*/ 2147483646 h 505"/>
              <a:gd name="T90" fmla="*/ 2147483646 w 524"/>
              <a:gd name="T91" fmla="*/ 2147483646 h 505"/>
              <a:gd name="T92" fmla="*/ 2147483646 w 524"/>
              <a:gd name="T93" fmla="*/ 2147483646 h 505"/>
              <a:gd name="T94" fmla="*/ 2147483646 w 524"/>
              <a:gd name="T95" fmla="*/ 2147483646 h 505"/>
              <a:gd name="T96" fmla="*/ 2147483646 w 524"/>
              <a:gd name="T97" fmla="*/ 2147483646 h 505"/>
              <a:gd name="T98" fmla="*/ 2147483646 w 524"/>
              <a:gd name="T99" fmla="*/ 2147483646 h 505"/>
              <a:gd name="T100" fmla="*/ 2147483646 w 524"/>
              <a:gd name="T101" fmla="*/ 2147483646 h 505"/>
              <a:gd name="T102" fmla="*/ 2147483646 w 524"/>
              <a:gd name="T103" fmla="*/ 2147483646 h 505"/>
              <a:gd name="T104" fmla="*/ 2147483646 w 524"/>
              <a:gd name="T105" fmla="*/ 2147483646 h 505"/>
              <a:gd name="T106" fmla="*/ 2147483646 w 524"/>
              <a:gd name="T107" fmla="*/ 2147483646 h 505"/>
              <a:gd name="T108" fmla="*/ 2147483646 w 524"/>
              <a:gd name="T109" fmla="*/ 2147483646 h 505"/>
              <a:gd name="T110" fmla="*/ 2147483646 w 524"/>
              <a:gd name="T111" fmla="*/ 2147483646 h 505"/>
              <a:gd name="T112" fmla="*/ 2147483646 w 524"/>
              <a:gd name="T113" fmla="*/ 2147483646 h 505"/>
              <a:gd name="T114" fmla="*/ 2147483646 w 524"/>
              <a:gd name="T115" fmla="*/ 2147483646 h 505"/>
              <a:gd name="T116" fmla="*/ 2147483646 w 524"/>
              <a:gd name="T117" fmla="*/ 2147483646 h 505"/>
              <a:gd name="T118" fmla="*/ 2147483646 w 524"/>
              <a:gd name="T119" fmla="*/ 2147483646 h 505"/>
              <a:gd name="T120" fmla="*/ 2147483646 w 524"/>
              <a:gd name="T121" fmla="*/ 2147483646 h 505"/>
              <a:gd name="T122" fmla="*/ 2147483646 w 524"/>
              <a:gd name="T123" fmla="*/ 2147483646 h 50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24"/>
              <a:gd name="T187" fmla="*/ 0 h 505"/>
              <a:gd name="T188" fmla="*/ 524 w 524"/>
              <a:gd name="T189" fmla="*/ 505 h 50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24" h="505">
                <a:moveTo>
                  <a:pt x="524" y="419"/>
                </a:moveTo>
                <a:lnTo>
                  <a:pt x="478" y="370"/>
                </a:lnTo>
                <a:lnTo>
                  <a:pt x="482" y="357"/>
                </a:lnTo>
                <a:lnTo>
                  <a:pt x="484" y="346"/>
                </a:lnTo>
                <a:lnTo>
                  <a:pt x="484" y="336"/>
                </a:lnTo>
                <a:lnTo>
                  <a:pt x="483" y="329"/>
                </a:lnTo>
                <a:lnTo>
                  <a:pt x="479" y="315"/>
                </a:lnTo>
                <a:lnTo>
                  <a:pt x="478" y="302"/>
                </a:lnTo>
                <a:lnTo>
                  <a:pt x="466" y="301"/>
                </a:lnTo>
                <a:lnTo>
                  <a:pt x="455" y="299"/>
                </a:lnTo>
                <a:lnTo>
                  <a:pt x="443" y="295"/>
                </a:lnTo>
                <a:lnTo>
                  <a:pt x="431" y="288"/>
                </a:lnTo>
                <a:lnTo>
                  <a:pt x="419" y="282"/>
                </a:lnTo>
                <a:lnTo>
                  <a:pt x="407" y="274"/>
                </a:lnTo>
                <a:lnTo>
                  <a:pt x="396" y="266"/>
                </a:lnTo>
                <a:lnTo>
                  <a:pt x="386" y="256"/>
                </a:lnTo>
                <a:lnTo>
                  <a:pt x="376" y="247"/>
                </a:lnTo>
                <a:lnTo>
                  <a:pt x="366" y="237"/>
                </a:lnTo>
                <a:lnTo>
                  <a:pt x="359" y="226"/>
                </a:lnTo>
                <a:lnTo>
                  <a:pt x="352" y="216"/>
                </a:lnTo>
                <a:lnTo>
                  <a:pt x="347" y="206"/>
                </a:lnTo>
                <a:lnTo>
                  <a:pt x="342" y="196"/>
                </a:lnTo>
                <a:lnTo>
                  <a:pt x="339" y="187"/>
                </a:lnTo>
                <a:lnTo>
                  <a:pt x="339" y="178"/>
                </a:lnTo>
                <a:lnTo>
                  <a:pt x="339" y="170"/>
                </a:lnTo>
                <a:lnTo>
                  <a:pt x="341" y="162"/>
                </a:lnTo>
                <a:lnTo>
                  <a:pt x="346" y="156"/>
                </a:lnTo>
                <a:lnTo>
                  <a:pt x="349" y="150"/>
                </a:lnTo>
                <a:lnTo>
                  <a:pt x="358" y="142"/>
                </a:lnTo>
                <a:lnTo>
                  <a:pt x="365" y="136"/>
                </a:lnTo>
                <a:lnTo>
                  <a:pt x="360" y="134"/>
                </a:lnTo>
                <a:lnTo>
                  <a:pt x="354" y="130"/>
                </a:lnTo>
                <a:lnTo>
                  <a:pt x="348" y="126"/>
                </a:lnTo>
                <a:lnTo>
                  <a:pt x="341" y="119"/>
                </a:lnTo>
                <a:lnTo>
                  <a:pt x="328" y="104"/>
                </a:lnTo>
                <a:lnTo>
                  <a:pt x="315" y="87"/>
                </a:lnTo>
                <a:lnTo>
                  <a:pt x="302" y="69"/>
                </a:lnTo>
                <a:lnTo>
                  <a:pt x="292" y="51"/>
                </a:lnTo>
                <a:lnTo>
                  <a:pt x="283" y="36"/>
                </a:lnTo>
                <a:lnTo>
                  <a:pt x="279" y="25"/>
                </a:lnTo>
                <a:lnTo>
                  <a:pt x="272" y="25"/>
                </a:lnTo>
                <a:lnTo>
                  <a:pt x="260" y="24"/>
                </a:lnTo>
                <a:lnTo>
                  <a:pt x="249" y="22"/>
                </a:lnTo>
                <a:lnTo>
                  <a:pt x="239" y="19"/>
                </a:lnTo>
                <a:lnTo>
                  <a:pt x="229" y="16"/>
                </a:lnTo>
                <a:lnTo>
                  <a:pt x="219" y="11"/>
                </a:lnTo>
                <a:lnTo>
                  <a:pt x="208" y="9"/>
                </a:lnTo>
                <a:lnTo>
                  <a:pt x="197" y="6"/>
                </a:lnTo>
                <a:lnTo>
                  <a:pt x="185" y="6"/>
                </a:lnTo>
                <a:lnTo>
                  <a:pt x="170" y="3"/>
                </a:lnTo>
                <a:lnTo>
                  <a:pt x="159" y="0"/>
                </a:lnTo>
                <a:lnTo>
                  <a:pt x="149" y="8"/>
                </a:lnTo>
                <a:lnTo>
                  <a:pt x="126" y="29"/>
                </a:lnTo>
                <a:lnTo>
                  <a:pt x="114" y="41"/>
                </a:lnTo>
                <a:lnTo>
                  <a:pt x="103" y="52"/>
                </a:lnTo>
                <a:lnTo>
                  <a:pt x="98" y="57"/>
                </a:lnTo>
                <a:lnTo>
                  <a:pt x="95" y="61"/>
                </a:lnTo>
                <a:lnTo>
                  <a:pt x="93" y="64"/>
                </a:lnTo>
                <a:lnTo>
                  <a:pt x="93" y="68"/>
                </a:lnTo>
                <a:lnTo>
                  <a:pt x="94" y="94"/>
                </a:lnTo>
                <a:lnTo>
                  <a:pt x="95" y="125"/>
                </a:lnTo>
                <a:lnTo>
                  <a:pt x="95" y="140"/>
                </a:lnTo>
                <a:lnTo>
                  <a:pt x="95" y="153"/>
                </a:lnTo>
                <a:lnTo>
                  <a:pt x="94" y="164"/>
                </a:lnTo>
                <a:lnTo>
                  <a:pt x="93" y="172"/>
                </a:lnTo>
                <a:lnTo>
                  <a:pt x="86" y="180"/>
                </a:lnTo>
                <a:lnTo>
                  <a:pt x="78" y="188"/>
                </a:lnTo>
                <a:lnTo>
                  <a:pt x="67" y="197"/>
                </a:lnTo>
                <a:lnTo>
                  <a:pt x="53" y="206"/>
                </a:lnTo>
                <a:lnTo>
                  <a:pt x="40" y="214"/>
                </a:lnTo>
                <a:lnTo>
                  <a:pt x="26" y="222"/>
                </a:lnTo>
                <a:lnTo>
                  <a:pt x="13" y="228"/>
                </a:lnTo>
                <a:lnTo>
                  <a:pt x="0" y="235"/>
                </a:lnTo>
                <a:lnTo>
                  <a:pt x="2" y="246"/>
                </a:lnTo>
                <a:lnTo>
                  <a:pt x="3" y="256"/>
                </a:lnTo>
                <a:lnTo>
                  <a:pt x="2" y="264"/>
                </a:lnTo>
                <a:lnTo>
                  <a:pt x="1" y="272"/>
                </a:lnTo>
                <a:lnTo>
                  <a:pt x="0" y="278"/>
                </a:lnTo>
                <a:lnTo>
                  <a:pt x="0" y="284"/>
                </a:lnTo>
                <a:lnTo>
                  <a:pt x="0" y="289"/>
                </a:lnTo>
                <a:lnTo>
                  <a:pt x="2" y="295"/>
                </a:lnTo>
                <a:lnTo>
                  <a:pt x="7" y="301"/>
                </a:lnTo>
                <a:lnTo>
                  <a:pt x="15" y="307"/>
                </a:lnTo>
                <a:lnTo>
                  <a:pt x="26" y="314"/>
                </a:lnTo>
                <a:lnTo>
                  <a:pt x="41" y="321"/>
                </a:lnTo>
                <a:lnTo>
                  <a:pt x="62" y="331"/>
                </a:lnTo>
                <a:lnTo>
                  <a:pt x="89" y="341"/>
                </a:lnTo>
                <a:lnTo>
                  <a:pt x="120" y="355"/>
                </a:lnTo>
                <a:lnTo>
                  <a:pt x="159" y="370"/>
                </a:lnTo>
                <a:lnTo>
                  <a:pt x="180" y="374"/>
                </a:lnTo>
                <a:lnTo>
                  <a:pt x="198" y="379"/>
                </a:lnTo>
                <a:lnTo>
                  <a:pt x="214" y="385"/>
                </a:lnTo>
                <a:lnTo>
                  <a:pt x="226" y="393"/>
                </a:lnTo>
                <a:lnTo>
                  <a:pt x="237" y="400"/>
                </a:lnTo>
                <a:lnTo>
                  <a:pt x="246" y="410"/>
                </a:lnTo>
                <a:lnTo>
                  <a:pt x="252" y="418"/>
                </a:lnTo>
                <a:lnTo>
                  <a:pt x="258" y="427"/>
                </a:lnTo>
                <a:lnTo>
                  <a:pt x="262" y="435"/>
                </a:lnTo>
                <a:lnTo>
                  <a:pt x="265" y="443"/>
                </a:lnTo>
                <a:lnTo>
                  <a:pt x="266" y="451"/>
                </a:lnTo>
                <a:lnTo>
                  <a:pt x="269" y="458"/>
                </a:lnTo>
                <a:lnTo>
                  <a:pt x="270" y="469"/>
                </a:lnTo>
                <a:lnTo>
                  <a:pt x="272" y="475"/>
                </a:lnTo>
                <a:lnTo>
                  <a:pt x="277" y="481"/>
                </a:lnTo>
                <a:lnTo>
                  <a:pt x="282" y="485"/>
                </a:lnTo>
                <a:lnTo>
                  <a:pt x="287" y="489"/>
                </a:lnTo>
                <a:lnTo>
                  <a:pt x="294" y="492"/>
                </a:lnTo>
                <a:lnTo>
                  <a:pt x="307" y="497"/>
                </a:lnTo>
                <a:lnTo>
                  <a:pt x="325" y="505"/>
                </a:lnTo>
                <a:lnTo>
                  <a:pt x="328" y="503"/>
                </a:lnTo>
                <a:lnTo>
                  <a:pt x="331" y="501"/>
                </a:lnTo>
                <a:lnTo>
                  <a:pt x="335" y="500"/>
                </a:lnTo>
                <a:lnTo>
                  <a:pt x="338" y="500"/>
                </a:lnTo>
                <a:lnTo>
                  <a:pt x="346" y="499"/>
                </a:lnTo>
                <a:lnTo>
                  <a:pt x="353" y="500"/>
                </a:lnTo>
                <a:lnTo>
                  <a:pt x="366" y="503"/>
                </a:lnTo>
                <a:lnTo>
                  <a:pt x="372" y="505"/>
                </a:lnTo>
                <a:lnTo>
                  <a:pt x="383" y="505"/>
                </a:lnTo>
                <a:lnTo>
                  <a:pt x="407" y="505"/>
                </a:lnTo>
                <a:lnTo>
                  <a:pt x="437" y="505"/>
                </a:lnTo>
                <a:lnTo>
                  <a:pt x="458" y="505"/>
                </a:lnTo>
                <a:lnTo>
                  <a:pt x="465" y="449"/>
                </a:lnTo>
                <a:lnTo>
                  <a:pt x="478" y="443"/>
                </a:lnTo>
                <a:lnTo>
                  <a:pt x="492" y="437"/>
                </a:lnTo>
                <a:lnTo>
                  <a:pt x="524" y="419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0" name="Freeform 260">
            <a:extLst>
              <a:ext uri="{FF2B5EF4-FFF2-40B4-BE49-F238E27FC236}">
                <a16:creationId xmlns:a16="http://schemas.microsoft.com/office/drawing/2014/main" id="{68C104F2-6739-4B36-8F39-4E3E4A59702D}"/>
              </a:ext>
            </a:extLst>
          </p:cNvPr>
          <p:cNvSpPr>
            <a:spLocks/>
          </p:cNvSpPr>
          <p:nvPr>
            <p:custDataLst>
              <p:tags r:id="rId168"/>
            </p:custDataLst>
          </p:nvPr>
        </p:nvSpPr>
        <p:spPr bwMode="auto">
          <a:xfrm>
            <a:off x="6082406" y="2191312"/>
            <a:ext cx="361950" cy="288925"/>
          </a:xfrm>
          <a:custGeom>
            <a:avLst/>
            <a:gdLst>
              <a:gd name="T0" fmla="*/ 2147483646 w 764"/>
              <a:gd name="T1" fmla="*/ 2147483646 h 555"/>
              <a:gd name="T2" fmla="*/ 2147483646 w 764"/>
              <a:gd name="T3" fmla="*/ 2147483646 h 555"/>
              <a:gd name="T4" fmla="*/ 2147483646 w 764"/>
              <a:gd name="T5" fmla="*/ 2147483646 h 555"/>
              <a:gd name="T6" fmla="*/ 2147483646 w 764"/>
              <a:gd name="T7" fmla="*/ 2147483646 h 555"/>
              <a:gd name="T8" fmla="*/ 2147483646 w 764"/>
              <a:gd name="T9" fmla="*/ 2147483646 h 555"/>
              <a:gd name="T10" fmla="*/ 2147483646 w 764"/>
              <a:gd name="T11" fmla="*/ 2147483646 h 555"/>
              <a:gd name="T12" fmla="*/ 2147483646 w 764"/>
              <a:gd name="T13" fmla="*/ 2147483646 h 555"/>
              <a:gd name="T14" fmla="*/ 2147483646 w 764"/>
              <a:gd name="T15" fmla="*/ 2147483646 h 555"/>
              <a:gd name="T16" fmla="*/ 2147483646 w 764"/>
              <a:gd name="T17" fmla="*/ 2147483646 h 555"/>
              <a:gd name="T18" fmla="*/ 2147483646 w 764"/>
              <a:gd name="T19" fmla="*/ 2147483646 h 555"/>
              <a:gd name="T20" fmla="*/ 2147483646 w 764"/>
              <a:gd name="T21" fmla="*/ 2147483646 h 555"/>
              <a:gd name="T22" fmla="*/ 2147483646 w 764"/>
              <a:gd name="T23" fmla="*/ 2147483646 h 555"/>
              <a:gd name="T24" fmla="*/ 2147483646 w 764"/>
              <a:gd name="T25" fmla="*/ 2147483646 h 555"/>
              <a:gd name="T26" fmla="*/ 2147483646 w 764"/>
              <a:gd name="T27" fmla="*/ 2147483646 h 555"/>
              <a:gd name="T28" fmla="*/ 2147483646 w 764"/>
              <a:gd name="T29" fmla="*/ 2147483646 h 555"/>
              <a:gd name="T30" fmla="*/ 2147483646 w 764"/>
              <a:gd name="T31" fmla="*/ 2147483646 h 555"/>
              <a:gd name="T32" fmla="*/ 2147483646 w 764"/>
              <a:gd name="T33" fmla="*/ 2147483646 h 555"/>
              <a:gd name="T34" fmla="*/ 2147483646 w 764"/>
              <a:gd name="T35" fmla="*/ 2147483646 h 555"/>
              <a:gd name="T36" fmla="*/ 2147483646 w 764"/>
              <a:gd name="T37" fmla="*/ 2147483646 h 555"/>
              <a:gd name="T38" fmla="*/ 2147483646 w 764"/>
              <a:gd name="T39" fmla="*/ 2147483646 h 555"/>
              <a:gd name="T40" fmla="*/ 2147483646 w 764"/>
              <a:gd name="T41" fmla="*/ 2147483646 h 555"/>
              <a:gd name="T42" fmla="*/ 2147483646 w 764"/>
              <a:gd name="T43" fmla="*/ 2147483646 h 555"/>
              <a:gd name="T44" fmla="*/ 2147483646 w 764"/>
              <a:gd name="T45" fmla="*/ 2147483646 h 555"/>
              <a:gd name="T46" fmla="*/ 2147483646 w 764"/>
              <a:gd name="T47" fmla="*/ 2147483646 h 555"/>
              <a:gd name="T48" fmla="*/ 2147483646 w 764"/>
              <a:gd name="T49" fmla="*/ 2147483646 h 555"/>
              <a:gd name="T50" fmla="*/ 2147483646 w 764"/>
              <a:gd name="T51" fmla="*/ 2147483646 h 555"/>
              <a:gd name="T52" fmla="*/ 2147483646 w 764"/>
              <a:gd name="T53" fmla="*/ 2147483646 h 555"/>
              <a:gd name="T54" fmla="*/ 2147483646 w 764"/>
              <a:gd name="T55" fmla="*/ 2147483646 h 555"/>
              <a:gd name="T56" fmla="*/ 2147483646 w 764"/>
              <a:gd name="T57" fmla="*/ 2147483646 h 555"/>
              <a:gd name="T58" fmla="*/ 2147483646 w 764"/>
              <a:gd name="T59" fmla="*/ 2147483646 h 555"/>
              <a:gd name="T60" fmla="*/ 2147483646 w 764"/>
              <a:gd name="T61" fmla="*/ 2147483646 h 555"/>
              <a:gd name="T62" fmla="*/ 2147483646 w 764"/>
              <a:gd name="T63" fmla="*/ 2147483646 h 555"/>
              <a:gd name="T64" fmla="*/ 2147483646 w 764"/>
              <a:gd name="T65" fmla="*/ 2147483646 h 555"/>
              <a:gd name="T66" fmla="*/ 2147483646 w 764"/>
              <a:gd name="T67" fmla="*/ 2147483646 h 555"/>
              <a:gd name="T68" fmla="*/ 2147483646 w 764"/>
              <a:gd name="T69" fmla="*/ 2147483646 h 555"/>
              <a:gd name="T70" fmla="*/ 2147483646 w 764"/>
              <a:gd name="T71" fmla="*/ 2147483646 h 555"/>
              <a:gd name="T72" fmla="*/ 2147483646 w 764"/>
              <a:gd name="T73" fmla="*/ 2147483646 h 555"/>
              <a:gd name="T74" fmla="*/ 2147483646 w 764"/>
              <a:gd name="T75" fmla="*/ 2147483646 h 555"/>
              <a:gd name="T76" fmla="*/ 2147483646 w 764"/>
              <a:gd name="T77" fmla="*/ 2147483646 h 555"/>
              <a:gd name="T78" fmla="*/ 2147483646 w 764"/>
              <a:gd name="T79" fmla="*/ 2147483646 h 555"/>
              <a:gd name="T80" fmla="*/ 2147483646 w 764"/>
              <a:gd name="T81" fmla="*/ 2147483646 h 555"/>
              <a:gd name="T82" fmla="*/ 2147483646 w 764"/>
              <a:gd name="T83" fmla="*/ 2147483646 h 555"/>
              <a:gd name="T84" fmla="*/ 2147483646 w 764"/>
              <a:gd name="T85" fmla="*/ 2147483646 h 555"/>
              <a:gd name="T86" fmla="*/ 2147483646 w 764"/>
              <a:gd name="T87" fmla="*/ 2147483646 h 555"/>
              <a:gd name="T88" fmla="*/ 2147483646 w 764"/>
              <a:gd name="T89" fmla="*/ 2147483646 h 555"/>
              <a:gd name="T90" fmla="*/ 2147483646 w 764"/>
              <a:gd name="T91" fmla="*/ 2147483646 h 555"/>
              <a:gd name="T92" fmla="*/ 2147483646 w 764"/>
              <a:gd name="T93" fmla="*/ 2147483646 h 555"/>
              <a:gd name="T94" fmla="*/ 2147483646 w 764"/>
              <a:gd name="T95" fmla="*/ 2147483646 h 555"/>
              <a:gd name="T96" fmla="*/ 2147483646 w 764"/>
              <a:gd name="T97" fmla="*/ 2147483646 h 555"/>
              <a:gd name="T98" fmla="*/ 2147483646 w 764"/>
              <a:gd name="T99" fmla="*/ 2147483646 h 555"/>
              <a:gd name="T100" fmla="*/ 2147483646 w 764"/>
              <a:gd name="T101" fmla="*/ 2147483646 h 555"/>
              <a:gd name="T102" fmla="*/ 2147483646 w 764"/>
              <a:gd name="T103" fmla="*/ 2147483646 h 555"/>
              <a:gd name="T104" fmla="*/ 2147483646 w 764"/>
              <a:gd name="T105" fmla="*/ 2147483646 h 555"/>
              <a:gd name="T106" fmla="*/ 2147483646 w 764"/>
              <a:gd name="T107" fmla="*/ 2147483646 h 555"/>
              <a:gd name="T108" fmla="*/ 2147483646 w 764"/>
              <a:gd name="T109" fmla="*/ 2147483646 h 555"/>
              <a:gd name="T110" fmla="*/ 2147483646 w 764"/>
              <a:gd name="T111" fmla="*/ 2147483646 h 555"/>
              <a:gd name="T112" fmla="*/ 2147483646 w 764"/>
              <a:gd name="T113" fmla="*/ 2147483646 h 555"/>
              <a:gd name="T114" fmla="*/ 2147483646 w 764"/>
              <a:gd name="T115" fmla="*/ 2147483646 h 555"/>
              <a:gd name="T116" fmla="*/ 2147483646 w 764"/>
              <a:gd name="T117" fmla="*/ 2147483646 h 555"/>
              <a:gd name="T118" fmla="*/ 0 w 764"/>
              <a:gd name="T119" fmla="*/ 2147483646 h 555"/>
              <a:gd name="T120" fmla="*/ 2147483646 w 764"/>
              <a:gd name="T121" fmla="*/ 2147483646 h 555"/>
              <a:gd name="T122" fmla="*/ 2147483646 w 764"/>
              <a:gd name="T123" fmla="*/ 2147483646 h 555"/>
              <a:gd name="T124" fmla="*/ 2147483646 w 764"/>
              <a:gd name="T125" fmla="*/ 2147483646 h 5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64"/>
              <a:gd name="T190" fmla="*/ 0 h 555"/>
              <a:gd name="T191" fmla="*/ 764 w 764"/>
              <a:gd name="T192" fmla="*/ 555 h 5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64" h="555">
                <a:moveTo>
                  <a:pt x="39" y="191"/>
                </a:moveTo>
                <a:lnTo>
                  <a:pt x="48" y="194"/>
                </a:lnTo>
                <a:lnTo>
                  <a:pt x="56" y="196"/>
                </a:lnTo>
                <a:lnTo>
                  <a:pt x="62" y="196"/>
                </a:lnTo>
                <a:lnTo>
                  <a:pt x="68" y="195"/>
                </a:lnTo>
                <a:lnTo>
                  <a:pt x="77" y="192"/>
                </a:lnTo>
                <a:lnTo>
                  <a:pt x="85" y="191"/>
                </a:lnTo>
                <a:lnTo>
                  <a:pt x="93" y="190"/>
                </a:lnTo>
                <a:lnTo>
                  <a:pt x="101" y="190"/>
                </a:lnTo>
                <a:lnTo>
                  <a:pt x="107" y="188"/>
                </a:lnTo>
                <a:lnTo>
                  <a:pt x="114" y="186"/>
                </a:lnTo>
                <a:lnTo>
                  <a:pt x="128" y="182"/>
                </a:lnTo>
                <a:lnTo>
                  <a:pt x="140" y="175"/>
                </a:lnTo>
                <a:lnTo>
                  <a:pt x="152" y="168"/>
                </a:lnTo>
                <a:lnTo>
                  <a:pt x="164" y="160"/>
                </a:lnTo>
                <a:lnTo>
                  <a:pt x="175" y="151"/>
                </a:lnTo>
                <a:lnTo>
                  <a:pt x="185" y="142"/>
                </a:lnTo>
                <a:lnTo>
                  <a:pt x="189" y="136"/>
                </a:lnTo>
                <a:lnTo>
                  <a:pt x="192" y="131"/>
                </a:lnTo>
                <a:lnTo>
                  <a:pt x="194" y="126"/>
                </a:lnTo>
                <a:lnTo>
                  <a:pt x="195" y="120"/>
                </a:lnTo>
                <a:lnTo>
                  <a:pt x="197" y="109"/>
                </a:lnTo>
                <a:lnTo>
                  <a:pt x="198" y="98"/>
                </a:lnTo>
                <a:lnTo>
                  <a:pt x="199" y="88"/>
                </a:lnTo>
                <a:lnTo>
                  <a:pt x="202" y="78"/>
                </a:lnTo>
                <a:lnTo>
                  <a:pt x="204" y="74"/>
                </a:lnTo>
                <a:lnTo>
                  <a:pt x="206" y="71"/>
                </a:lnTo>
                <a:lnTo>
                  <a:pt x="208" y="69"/>
                </a:lnTo>
                <a:lnTo>
                  <a:pt x="212" y="68"/>
                </a:lnTo>
                <a:lnTo>
                  <a:pt x="221" y="64"/>
                </a:lnTo>
                <a:lnTo>
                  <a:pt x="231" y="62"/>
                </a:lnTo>
                <a:lnTo>
                  <a:pt x="240" y="60"/>
                </a:lnTo>
                <a:lnTo>
                  <a:pt x="249" y="60"/>
                </a:lnTo>
                <a:lnTo>
                  <a:pt x="266" y="61"/>
                </a:lnTo>
                <a:lnTo>
                  <a:pt x="285" y="61"/>
                </a:lnTo>
                <a:lnTo>
                  <a:pt x="294" y="62"/>
                </a:lnTo>
                <a:lnTo>
                  <a:pt x="303" y="63"/>
                </a:lnTo>
                <a:lnTo>
                  <a:pt x="310" y="64"/>
                </a:lnTo>
                <a:lnTo>
                  <a:pt x="317" y="66"/>
                </a:lnTo>
                <a:lnTo>
                  <a:pt x="329" y="71"/>
                </a:lnTo>
                <a:lnTo>
                  <a:pt x="339" y="77"/>
                </a:lnTo>
                <a:lnTo>
                  <a:pt x="348" y="82"/>
                </a:lnTo>
                <a:lnTo>
                  <a:pt x="357" y="88"/>
                </a:lnTo>
                <a:lnTo>
                  <a:pt x="362" y="90"/>
                </a:lnTo>
                <a:lnTo>
                  <a:pt x="366" y="91"/>
                </a:lnTo>
                <a:lnTo>
                  <a:pt x="372" y="92"/>
                </a:lnTo>
                <a:lnTo>
                  <a:pt x="378" y="93"/>
                </a:lnTo>
                <a:lnTo>
                  <a:pt x="386" y="93"/>
                </a:lnTo>
                <a:lnTo>
                  <a:pt x="394" y="92"/>
                </a:lnTo>
                <a:lnTo>
                  <a:pt x="402" y="90"/>
                </a:lnTo>
                <a:lnTo>
                  <a:pt x="407" y="89"/>
                </a:lnTo>
                <a:lnTo>
                  <a:pt x="419" y="84"/>
                </a:lnTo>
                <a:lnTo>
                  <a:pt x="429" y="78"/>
                </a:lnTo>
                <a:lnTo>
                  <a:pt x="439" y="72"/>
                </a:lnTo>
                <a:lnTo>
                  <a:pt x="449" y="66"/>
                </a:lnTo>
                <a:lnTo>
                  <a:pt x="460" y="61"/>
                </a:lnTo>
                <a:lnTo>
                  <a:pt x="471" y="55"/>
                </a:lnTo>
                <a:lnTo>
                  <a:pt x="472" y="48"/>
                </a:lnTo>
                <a:lnTo>
                  <a:pt x="475" y="41"/>
                </a:lnTo>
                <a:lnTo>
                  <a:pt x="479" y="33"/>
                </a:lnTo>
                <a:lnTo>
                  <a:pt x="485" y="25"/>
                </a:lnTo>
                <a:lnTo>
                  <a:pt x="496" y="11"/>
                </a:lnTo>
                <a:lnTo>
                  <a:pt x="505" y="0"/>
                </a:lnTo>
                <a:lnTo>
                  <a:pt x="508" y="4"/>
                </a:lnTo>
                <a:lnTo>
                  <a:pt x="512" y="8"/>
                </a:lnTo>
                <a:lnTo>
                  <a:pt x="518" y="12"/>
                </a:lnTo>
                <a:lnTo>
                  <a:pt x="525" y="15"/>
                </a:lnTo>
                <a:lnTo>
                  <a:pt x="530" y="19"/>
                </a:lnTo>
                <a:lnTo>
                  <a:pt x="537" y="22"/>
                </a:lnTo>
                <a:lnTo>
                  <a:pt x="541" y="26"/>
                </a:lnTo>
                <a:lnTo>
                  <a:pt x="544" y="31"/>
                </a:lnTo>
                <a:lnTo>
                  <a:pt x="550" y="45"/>
                </a:lnTo>
                <a:lnTo>
                  <a:pt x="554" y="58"/>
                </a:lnTo>
                <a:lnTo>
                  <a:pt x="556" y="70"/>
                </a:lnTo>
                <a:lnTo>
                  <a:pt x="559" y="81"/>
                </a:lnTo>
                <a:lnTo>
                  <a:pt x="561" y="87"/>
                </a:lnTo>
                <a:lnTo>
                  <a:pt x="562" y="91"/>
                </a:lnTo>
                <a:lnTo>
                  <a:pt x="564" y="95"/>
                </a:lnTo>
                <a:lnTo>
                  <a:pt x="566" y="99"/>
                </a:lnTo>
                <a:lnTo>
                  <a:pt x="570" y="101"/>
                </a:lnTo>
                <a:lnTo>
                  <a:pt x="574" y="103"/>
                </a:lnTo>
                <a:lnTo>
                  <a:pt x="578" y="104"/>
                </a:lnTo>
                <a:lnTo>
                  <a:pt x="584" y="105"/>
                </a:lnTo>
                <a:lnTo>
                  <a:pt x="589" y="104"/>
                </a:lnTo>
                <a:lnTo>
                  <a:pt x="596" y="100"/>
                </a:lnTo>
                <a:lnTo>
                  <a:pt x="602" y="95"/>
                </a:lnTo>
                <a:lnTo>
                  <a:pt x="610" y="88"/>
                </a:lnTo>
                <a:lnTo>
                  <a:pt x="622" y="73"/>
                </a:lnTo>
                <a:lnTo>
                  <a:pt x="631" y="61"/>
                </a:lnTo>
                <a:lnTo>
                  <a:pt x="723" y="61"/>
                </a:lnTo>
                <a:lnTo>
                  <a:pt x="736" y="61"/>
                </a:lnTo>
                <a:lnTo>
                  <a:pt x="743" y="66"/>
                </a:lnTo>
                <a:lnTo>
                  <a:pt x="748" y="70"/>
                </a:lnTo>
                <a:lnTo>
                  <a:pt x="752" y="75"/>
                </a:lnTo>
                <a:lnTo>
                  <a:pt x="755" y="79"/>
                </a:lnTo>
                <a:lnTo>
                  <a:pt x="759" y="87"/>
                </a:lnTo>
                <a:lnTo>
                  <a:pt x="764" y="93"/>
                </a:lnTo>
                <a:lnTo>
                  <a:pt x="740" y="95"/>
                </a:lnTo>
                <a:lnTo>
                  <a:pt x="711" y="97"/>
                </a:lnTo>
                <a:lnTo>
                  <a:pt x="679" y="100"/>
                </a:lnTo>
                <a:lnTo>
                  <a:pt x="647" y="103"/>
                </a:lnTo>
                <a:lnTo>
                  <a:pt x="632" y="106"/>
                </a:lnTo>
                <a:lnTo>
                  <a:pt x="618" y="109"/>
                </a:lnTo>
                <a:lnTo>
                  <a:pt x="605" y="112"/>
                </a:lnTo>
                <a:lnTo>
                  <a:pt x="594" y="117"/>
                </a:lnTo>
                <a:lnTo>
                  <a:pt x="584" y="122"/>
                </a:lnTo>
                <a:lnTo>
                  <a:pt x="577" y="127"/>
                </a:lnTo>
                <a:lnTo>
                  <a:pt x="574" y="130"/>
                </a:lnTo>
                <a:lnTo>
                  <a:pt x="572" y="134"/>
                </a:lnTo>
                <a:lnTo>
                  <a:pt x="571" y="137"/>
                </a:lnTo>
                <a:lnTo>
                  <a:pt x="571" y="142"/>
                </a:lnTo>
                <a:lnTo>
                  <a:pt x="571" y="147"/>
                </a:lnTo>
                <a:lnTo>
                  <a:pt x="572" y="152"/>
                </a:lnTo>
                <a:lnTo>
                  <a:pt x="574" y="156"/>
                </a:lnTo>
                <a:lnTo>
                  <a:pt x="576" y="159"/>
                </a:lnTo>
                <a:lnTo>
                  <a:pt x="582" y="164"/>
                </a:lnTo>
                <a:lnTo>
                  <a:pt x="587" y="169"/>
                </a:lnTo>
                <a:lnTo>
                  <a:pt x="594" y="173"/>
                </a:lnTo>
                <a:lnTo>
                  <a:pt x="599" y="177"/>
                </a:lnTo>
                <a:lnTo>
                  <a:pt x="601" y="180"/>
                </a:lnTo>
                <a:lnTo>
                  <a:pt x="602" y="183"/>
                </a:lnTo>
                <a:lnTo>
                  <a:pt x="604" y="186"/>
                </a:lnTo>
                <a:lnTo>
                  <a:pt x="604" y="191"/>
                </a:lnTo>
                <a:lnTo>
                  <a:pt x="604" y="195"/>
                </a:lnTo>
                <a:lnTo>
                  <a:pt x="602" y="200"/>
                </a:lnTo>
                <a:lnTo>
                  <a:pt x="601" y="204"/>
                </a:lnTo>
                <a:lnTo>
                  <a:pt x="599" y="207"/>
                </a:lnTo>
                <a:lnTo>
                  <a:pt x="594" y="213"/>
                </a:lnTo>
                <a:lnTo>
                  <a:pt x="587" y="220"/>
                </a:lnTo>
                <a:lnTo>
                  <a:pt x="582" y="226"/>
                </a:lnTo>
                <a:lnTo>
                  <a:pt x="576" y="233"/>
                </a:lnTo>
                <a:lnTo>
                  <a:pt x="574" y="237"/>
                </a:lnTo>
                <a:lnTo>
                  <a:pt x="572" y="242"/>
                </a:lnTo>
                <a:lnTo>
                  <a:pt x="571" y="247"/>
                </a:lnTo>
                <a:lnTo>
                  <a:pt x="571" y="252"/>
                </a:lnTo>
                <a:lnTo>
                  <a:pt x="565" y="255"/>
                </a:lnTo>
                <a:lnTo>
                  <a:pt x="560" y="256"/>
                </a:lnTo>
                <a:lnTo>
                  <a:pt x="555" y="259"/>
                </a:lnTo>
                <a:lnTo>
                  <a:pt x="551" y="262"/>
                </a:lnTo>
                <a:lnTo>
                  <a:pt x="542" y="269"/>
                </a:lnTo>
                <a:lnTo>
                  <a:pt x="535" y="277"/>
                </a:lnTo>
                <a:lnTo>
                  <a:pt x="529" y="287"/>
                </a:lnTo>
                <a:lnTo>
                  <a:pt x="523" y="298"/>
                </a:lnTo>
                <a:lnTo>
                  <a:pt x="519" y="310"/>
                </a:lnTo>
                <a:lnTo>
                  <a:pt x="515" y="323"/>
                </a:lnTo>
                <a:lnTo>
                  <a:pt x="512" y="336"/>
                </a:lnTo>
                <a:lnTo>
                  <a:pt x="509" y="349"/>
                </a:lnTo>
                <a:lnTo>
                  <a:pt x="508" y="363"/>
                </a:lnTo>
                <a:lnTo>
                  <a:pt x="506" y="377"/>
                </a:lnTo>
                <a:lnTo>
                  <a:pt x="505" y="402"/>
                </a:lnTo>
                <a:lnTo>
                  <a:pt x="505" y="425"/>
                </a:lnTo>
                <a:lnTo>
                  <a:pt x="497" y="425"/>
                </a:lnTo>
                <a:lnTo>
                  <a:pt x="492" y="423"/>
                </a:lnTo>
                <a:lnTo>
                  <a:pt x="486" y="420"/>
                </a:lnTo>
                <a:lnTo>
                  <a:pt x="482" y="415"/>
                </a:lnTo>
                <a:lnTo>
                  <a:pt x="477" y="412"/>
                </a:lnTo>
                <a:lnTo>
                  <a:pt x="473" y="409"/>
                </a:lnTo>
                <a:lnTo>
                  <a:pt x="470" y="407"/>
                </a:lnTo>
                <a:lnTo>
                  <a:pt x="464" y="406"/>
                </a:lnTo>
                <a:lnTo>
                  <a:pt x="460" y="407"/>
                </a:lnTo>
                <a:lnTo>
                  <a:pt x="455" y="408"/>
                </a:lnTo>
                <a:lnTo>
                  <a:pt x="451" y="410"/>
                </a:lnTo>
                <a:lnTo>
                  <a:pt x="447" y="412"/>
                </a:lnTo>
                <a:lnTo>
                  <a:pt x="439" y="418"/>
                </a:lnTo>
                <a:lnTo>
                  <a:pt x="431" y="425"/>
                </a:lnTo>
                <a:lnTo>
                  <a:pt x="423" y="432"/>
                </a:lnTo>
                <a:lnTo>
                  <a:pt x="416" y="438"/>
                </a:lnTo>
                <a:lnTo>
                  <a:pt x="411" y="440"/>
                </a:lnTo>
                <a:lnTo>
                  <a:pt x="407" y="442"/>
                </a:lnTo>
                <a:lnTo>
                  <a:pt x="403" y="443"/>
                </a:lnTo>
                <a:lnTo>
                  <a:pt x="398" y="444"/>
                </a:lnTo>
                <a:lnTo>
                  <a:pt x="393" y="444"/>
                </a:lnTo>
                <a:lnTo>
                  <a:pt x="388" y="446"/>
                </a:lnTo>
                <a:lnTo>
                  <a:pt x="385" y="449"/>
                </a:lnTo>
                <a:lnTo>
                  <a:pt x="382" y="453"/>
                </a:lnTo>
                <a:lnTo>
                  <a:pt x="375" y="463"/>
                </a:lnTo>
                <a:lnTo>
                  <a:pt x="372" y="476"/>
                </a:lnTo>
                <a:lnTo>
                  <a:pt x="369" y="489"/>
                </a:lnTo>
                <a:lnTo>
                  <a:pt x="366" y="501"/>
                </a:lnTo>
                <a:lnTo>
                  <a:pt x="365" y="511"/>
                </a:lnTo>
                <a:lnTo>
                  <a:pt x="365" y="517"/>
                </a:lnTo>
                <a:lnTo>
                  <a:pt x="362" y="520"/>
                </a:lnTo>
                <a:lnTo>
                  <a:pt x="358" y="522"/>
                </a:lnTo>
                <a:lnTo>
                  <a:pt x="350" y="525"/>
                </a:lnTo>
                <a:lnTo>
                  <a:pt x="342" y="528"/>
                </a:lnTo>
                <a:lnTo>
                  <a:pt x="320" y="535"/>
                </a:lnTo>
                <a:lnTo>
                  <a:pt x="296" y="541"/>
                </a:lnTo>
                <a:lnTo>
                  <a:pt x="270" y="546"/>
                </a:lnTo>
                <a:lnTo>
                  <a:pt x="246" y="551"/>
                </a:lnTo>
                <a:lnTo>
                  <a:pt x="226" y="554"/>
                </a:lnTo>
                <a:lnTo>
                  <a:pt x="212" y="555"/>
                </a:lnTo>
                <a:lnTo>
                  <a:pt x="194" y="554"/>
                </a:lnTo>
                <a:lnTo>
                  <a:pt x="176" y="553"/>
                </a:lnTo>
                <a:lnTo>
                  <a:pt x="159" y="550"/>
                </a:lnTo>
                <a:lnTo>
                  <a:pt x="142" y="548"/>
                </a:lnTo>
                <a:lnTo>
                  <a:pt x="113" y="542"/>
                </a:lnTo>
                <a:lnTo>
                  <a:pt x="92" y="536"/>
                </a:lnTo>
                <a:lnTo>
                  <a:pt x="93" y="529"/>
                </a:lnTo>
                <a:lnTo>
                  <a:pt x="94" y="523"/>
                </a:lnTo>
                <a:lnTo>
                  <a:pt x="95" y="518"/>
                </a:lnTo>
                <a:lnTo>
                  <a:pt x="97" y="513"/>
                </a:lnTo>
                <a:lnTo>
                  <a:pt x="103" y="504"/>
                </a:lnTo>
                <a:lnTo>
                  <a:pt x="109" y="496"/>
                </a:lnTo>
                <a:lnTo>
                  <a:pt x="115" y="488"/>
                </a:lnTo>
                <a:lnTo>
                  <a:pt x="120" y="479"/>
                </a:lnTo>
                <a:lnTo>
                  <a:pt x="123" y="473"/>
                </a:lnTo>
                <a:lnTo>
                  <a:pt x="124" y="468"/>
                </a:lnTo>
                <a:lnTo>
                  <a:pt x="125" y="462"/>
                </a:lnTo>
                <a:lnTo>
                  <a:pt x="126" y="456"/>
                </a:lnTo>
                <a:lnTo>
                  <a:pt x="125" y="451"/>
                </a:lnTo>
                <a:lnTo>
                  <a:pt x="124" y="446"/>
                </a:lnTo>
                <a:lnTo>
                  <a:pt x="123" y="442"/>
                </a:lnTo>
                <a:lnTo>
                  <a:pt x="120" y="439"/>
                </a:lnTo>
                <a:lnTo>
                  <a:pt x="117" y="437"/>
                </a:lnTo>
                <a:lnTo>
                  <a:pt x="114" y="435"/>
                </a:lnTo>
                <a:lnTo>
                  <a:pt x="111" y="433"/>
                </a:lnTo>
                <a:lnTo>
                  <a:pt x="106" y="432"/>
                </a:lnTo>
                <a:lnTo>
                  <a:pt x="89" y="431"/>
                </a:lnTo>
                <a:lnTo>
                  <a:pt x="72" y="432"/>
                </a:lnTo>
                <a:lnTo>
                  <a:pt x="69" y="431"/>
                </a:lnTo>
                <a:lnTo>
                  <a:pt x="66" y="430"/>
                </a:lnTo>
                <a:lnTo>
                  <a:pt x="62" y="429"/>
                </a:lnTo>
                <a:lnTo>
                  <a:pt x="59" y="427"/>
                </a:lnTo>
                <a:lnTo>
                  <a:pt x="52" y="421"/>
                </a:lnTo>
                <a:lnTo>
                  <a:pt x="47" y="413"/>
                </a:lnTo>
                <a:lnTo>
                  <a:pt x="42" y="405"/>
                </a:lnTo>
                <a:lnTo>
                  <a:pt x="38" y="395"/>
                </a:lnTo>
                <a:lnTo>
                  <a:pt x="34" y="384"/>
                </a:lnTo>
                <a:lnTo>
                  <a:pt x="30" y="373"/>
                </a:lnTo>
                <a:lnTo>
                  <a:pt x="26" y="349"/>
                </a:lnTo>
                <a:lnTo>
                  <a:pt x="22" y="327"/>
                </a:lnTo>
                <a:lnTo>
                  <a:pt x="19" y="309"/>
                </a:lnTo>
                <a:lnTo>
                  <a:pt x="19" y="295"/>
                </a:lnTo>
                <a:lnTo>
                  <a:pt x="16" y="295"/>
                </a:lnTo>
                <a:lnTo>
                  <a:pt x="13" y="293"/>
                </a:lnTo>
                <a:lnTo>
                  <a:pt x="10" y="291"/>
                </a:lnTo>
                <a:lnTo>
                  <a:pt x="7" y="289"/>
                </a:lnTo>
                <a:lnTo>
                  <a:pt x="4" y="286"/>
                </a:lnTo>
                <a:lnTo>
                  <a:pt x="2" y="283"/>
                </a:lnTo>
                <a:lnTo>
                  <a:pt x="0" y="280"/>
                </a:lnTo>
                <a:lnTo>
                  <a:pt x="0" y="277"/>
                </a:lnTo>
                <a:lnTo>
                  <a:pt x="0" y="274"/>
                </a:lnTo>
                <a:lnTo>
                  <a:pt x="1" y="271"/>
                </a:lnTo>
                <a:lnTo>
                  <a:pt x="2" y="268"/>
                </a:lnTo>
                <a:lnTo>
                  <a:pt x="4" y="265"/>
                </a:lnTo>
                <a:lnTo>
                  <a:pt x="10" y="259"/>
                </a:lnTo>
                <a:lnTo>
                  <a:pt x="16" y="254"/>
                </a:lnTo>
                <a:lnTo>
                  <a:pt x="22" y="248"/>
                </a:lnTo>
                <a:lnTo>
                  <a:pt x="27" y="243"/>
                </a:lnTo>
                <a:lnTo>
                  <a:pt x="31" y="238"/>
                </a:lnTo>
                <a:lnTo>
                  <a:pt x="33" y="234"/>
                </a:lnTo>
                <a:lnTo>
                  <a:pt x="34" y="221"/>
                </a:lnTo>
                <a:lnTo>
                  <a:pt x="36" y="213"/>
                </a:lnTo>
                <a:lnTo>
                  <a:pt x="38" y="205"/>
                </a:lnTo>
                <a:lnTo>
                  <a:pt x="39" y="19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1" name="Freeform 261">
            <a:extLst>
              <a:ext uri="{FF2B5EF4-FFF2-40B4-BE49-F238E27FC236}">
                <a16:creationId xmlns:a16="http://schemas.microsoft.com/office/drawing/2014/main" id="{7C8020B8-4B45-4D24-AE78-4B33DD169FD4}"/>
              </a:ext>
            </a:extLst>
          </p:cNvPr>
          <p:cNvSpPr>
            <a:spLocks/>
          </p:cNvSpPr>
          <p:nvPr>
            <p:custDataLst>
              <p:tags r:id="rId169"/>
            </p:custDataLst>
          </p:nvPr>
        </p:nvSpPr>
        <p:spPr bwMode="auto">
          <a:xfrm>
            <a:off x="6115743" y="2240525"/>
            <a:ext cx="400050" cy="422275"/>
          </a:xfrm>
          <a:custGeom>
            <a:avLst/>
            <a:gdLst>
              <a:gd name="T0" fmla="*/ 2147483646 w 831"/>
              <a:gd name="T1" fmla="*/ 2147483646 h 812"/>
              <a:gd name="T2" fmla="*/ 2147483646 w 831"/>
              <a:gd name="T3" fmla="*/ 2147483646 h 812"/>
              <a:gd name="T4" fmla="*/ 2147483646 w 831"/>
              <a:gd name="T5" fmla="*/ 2147483646 h 812"/>
              <a:gd name="T6" fmla="*/ 2147483646 w 831"/>
              <a:gd name="T7" fmla="*/ 2147483646 h 812"/>
              <a:gd name="T8" fmla="*/ 2147483646 w 831"/>
              <a:gd name="T9" fmla="*/ 2147483646 h 812"/>
              <a:gd name="T10" fmla="*/ 2147483646 w 831"/>
              <a:gd name="T11" fmla="*/ 2147483646 h 812"/>
              <a:gd name="T12" fmla="*/ 2147483646 w 831"/>
              <a:gd name="T13" fmla="*/ 2147483646 h 812"/>
              <a:gd name="T14" fmla="*/ 2147483646 w 831"/>
              <a:gd name="T15" fmla="*/ 2147483646 h 812"/>
              <a:gd name="T16" fmla="*/ 2147483646 w 831"/>
              <a:gd name="T17" fmla="*/ 2147483646 h 812"/>
              <a:gd name="T18" fmla="*/ 2147483646 w 831"/>
              <a:gd name="T19" fmla="*/ 2147483646 h 812"/>
              <a:gd name="T20" fmla="*/ 2147483646 w 831"/>
              <a:gd name="T21" fmla="*/ 2147483646 h 812"/>
              <a:gd name="T22" fmla="*/ 2147483646 w 831"/>
              <a:gd name="T23" fmla="*/ 2147483646 h 812"/>
              <a:gd name="T24" fmla="*/ 2147483646 w 831"/>
              <a:gd name="T25" fmla="*/ 2147483646 h 812"/>
              <a:gd name="T26" fmla="*/ 2147483646 w 831"/>
              <a:gd name="T27" fmla="*/ 2147483646 h 812"/>
              <a:gd name="T28" fmla="*/ 2147483646 w 831"/>
              <a:gd name="T29" fmla="*/ 2147483646 h 812"/>
              <a:gd name="T30" fmla="*/ 2147483646 w 831"/>
              <a:gd name="T31" fmla="*/ 2147483646 h 812"/>
              <a:gd name="T32" fmla="*/ 2147483646 w 831"/>
              <a:gd name="T33" fmla="*/ 2147483646 h 812"/>
              <a:gd name="T34" fmla="*/ 2147483646 w 831"/>
              <a:gd name="T35" fmla="*/ 2147483646 h 812"/>
              <a:gd name="T36" fmla="*/ 2147483646 w 831"/>
              <a:gd name="T37" fmla="*/ 2147483646 h 812"/>
              <a:gd name="T38" fmla="*/ 2147483646 w 831"/>
              <a:gd name="T39" fmla="*/ 2147483646 h 812"/>
              <a:gd name="T40" fmla="*/ 2147483646 w 831"/>
              <a:gd name="T41" fmla="*/ 2147483646 h 812"/>
              <a:gd name="T42" fmla="*/ 2147483646 w 831"/>
              <a:gd name="T43" fmla="*/ 2147483646 h 812"/>
              <a:gd name="T44" fmla="*/ 2147483646 w 831"/>
              <a:gd name="T45" fmla="*/ 2147483646 h 812"/>
              <a:gd name="T46" fmla="*/ 2147483646 w 831"/>
              <a:gd name="T47" fmla="*/ 2147483646 h 812"/>
              <a:gd name="T48" fmla="*/ 2147483646 w 831"/>
              <a:gd name="T49" fmla="*/ 2147483646 h 812"/>
              <a:gd name="T50" fmla="*/ 2147483646 w 831"/>
              <a:gd name="T51" fmla="*/ 2147483646 h 812"/>
              <a:gd name="T52" fmla="*/ 2147483646 w 831"/>
              <a:gd name="T53" fmla="*/ 2147483646 h 812"/>
              <a:gd name="T54" fmla="*/ 2147483646 w 831"/>
              <a:gd name="T55" fmla="*/ 2147483646 h 812"/>
              <a:gd name="T56" fmla="*/ 2147483646 w 831"/>
              <a:gd name="T57" fmla="*/ 2147483646 h 812"/>
              <a:gd name="T58" fmla="*/ 2147483646 w 831"/>
              <a:gd name="T59" fmla="*/ 2147483646 h 812"/>
              <a:gd name="T60" fmla="*/ 2147483646 w 831"/>
              <a:gd name="T61" fmla="*/ 2147483646 h 812"/>
              <a:gd name="T62" fmla="*/ 2147483646 w 831"/>
              <a:gd name="T63" fmla="*/ 2147483646 h 812"/>
              <a:gd name="T64" fmla="*/ 2147483646 w 831"/>
              <a:gd name="T65" fmla="*/ 2147483646 h 812"/>
              <a:gd name="T66" fmla="*/ 2147483646 w 831"/>
              <a:gd name="T67" fmla="*/ 2147483646 h 812"/>
              <a:gd name="T68" fmla="*/ 2147483646 w 831"/>
              <a:gd name="T69" fmla="*/ 2147483646 h 812"/>
              <a:gd name="T70" fmla="*/ 2147483646 w 831"/>
              <a:gd name="T71" fmla="*/ 2147483646 h 812"/>
              <a:gd name="T72" fmla="*/ 2147483646 w 831"/>
              <a:gd name="T73" fmla="*/ 2147483646 h 812"/>
              <a:gd name="T74" fmla="*/ 2147483646 w 831"/>
              <a:gd name="T75" fmla="*/ 2147483646 h 812"/>
              <a:gd name="T76" fmla="*/ 2147483646 w 831"/>
              <a:gd name="T77" fmla="*/ 2147483646 h 812"/>
              <a:gd name="T78" fmla="*/ 2147483646 w 831"/>
              <a:gd name="T79" fmla="*/ 2147483646 h 812"/>
              <a:gd name="T80" fmla="*/ 2147483646 w 831"/>
              <a:gd name="T81" fmla="*/ 2147483646 h 812"/>
              <a:gd name="T82" fmla="*/ 2147483646 w 831"/>
              <a:gd name="T83" fmla="*/ 2147483646 h 812"/>
              <a:gd name="T84" fmla="*/ 2147483646 w 831"/>
              <a:gd name="T85" fmla="*/ 2147483646 h 812"/>
              <a:gd name="T86" fmla="*/ 2147483646 w 831"/>
              <a:gd name="T87" fmla="*/ 2147483646 h 812"/>
              <a:gd name="T88" fmla="*/ 2147483646 w 831"/>
              <a:gd name="T89" fmla="*/ 2147483646 h 812"/>
              <a:gd name="T90" fmla="*/ 2147483646 w 831"/>
              <a:gd name="T91" fmla="*/ 2147483646 h 812"/>
              <a:gd name="T92" fmla="*/ 2147483646 w 831"/>
              <a:gd name="T93" fmla="*/ 2147483646 h 812"/>
              <a:gd name="T94" fmla="*/ 2147483646 w 831"/>
              <a:gd name="T95" fmla="*/ 2147483646 h 812"/>
              <a:gd name="T96" fmla="*/ 2147483646 w 831"/>
              <a:gd name="T97" fmla="*/ 2147483646 h 812"/>
              <a:gd name="T98" fmla="*/ 2147483646 w 831"/>
              <a:gd name="T99" fmla="*/ 2147483646 h 812"/>
              <a:gd name="T100" fmla="*/ 2147483646 w 831"/>
              <a:gd name="T101" fmla="*/ 2147483646 h 812"/>
              <a:gd name="T102" fmla="*/ 2147483646 w 831"/>
              <a:gd name="T103" fmla="*/ 2147483646 h 812"/>
              <a:gd name="T104" fmla="*/ 2147483646 w 831"/>
              <a:gd name="T105" fmla="*/ 2147483646 h 812"/>
              <a:gd name="T106" fmla="*/ 2147483646 w 831"/>
              <a:gd name="T107" fmla="*/ 2147483646 h 81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31"/>
              <a:gd name="T163" fmla="*/ 0 h 812"/>
              <a:gd name="T164" fmla="*/ 831 w 831"/>
              <a:gd name="T165" fmla="*/ 812 h 81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31" h="812">
                <a:moveTo>
                  <a:pt x="831" y="98"/>
                </a:moveTo>
                <a:lnTo>
                  <a:pt x="817" y="95"/>
                </a:lnTo>
                <a:lnTo>
                  <a:pt x="803" y="91"/>
                </a:lnTo>
                <a:lnTo>
                  <a:pt x="791" y="87"/>
                </a:lnTo>
                <a:lnTo>
                  <a:pt x="779" y="82"/>
                </a:lnTo>
                <a:lnTo>
                  <a:pt x="769" y="77"/>
                </a:lnTo>
                <a:lnTo>
                  <a:pt x="758" y="71"/>
                </a:lnTo>
                <a:lnTo>
                  <a:pt x="749" y="65"/>
                </a:lnTo>
                <a:lnTo>
                  <a:pt x="740" y="58"/>
                </a:lnTo>
                <a:lnTo>
                  <a:pt x="707" y="29"/>
                </a:lnTo>
                <a:lnTo>
                  <a:pt x="679" y="0"/>
                </a:lnTo>
                <a:lnTo>
                  <a:pt x="655" y="2"/>
                </a:lnTo>
                <a:lnTo>
                  <a:pt x="626" y="4"/>
                </a:lnTo>
                <a:lnTo>
                  <a:pt x="594" y="7"/>
                </a:lnTo>
                <a:lnTo>
                  <a:pt x="562" y="10"/>
                </a:lnTo>
                <a:lnTo>
                  <a:pt x="547" y="13"/>
                </a:lnTo>
                <a:lnTo>
                  <a:pt x="533" y="16"/>
                </a:lnTo>
                <a:lnTo>
                  <a:pt x="520" y="19"/>
                </a:lnTo>
                <a:lnTo>
                  <a:pt x="509" y="24"/>
                </a:lnTo>
                <a:lnTo>
                  <a:pt x="499" y="29"/>
                </a:lnTo>
                <a:lnTo>
                  <a:pt x="492" y="34"/>
                </a:lnTo>
                <a:lnTo>
                  <a:pt x="489" y="37"/>
                </a:lnTo>
                <a:lnTo>
                  <a:pt x="487" y="41"/>
                </a:lnTo>
                <a:lnTo>
                  <a:pt x="486" y="44"/>
                </a:lnTo>
                <a:lnTo>
                  <a:pt x="486" y="49"/>
                </a:lnTo>
                <a:lnTo>
                  <a:pt x="486" y="54"/>
                </a:lnTo>
                <a:lnTo>
                  <a:pt x="487" y="59"/>
                </a:lnTo>
                <a:lnTo>
                  <a:pt x="489" y="63"/>
                </a:lnTo>
                <a:lnTo>
                  <a:pt x="491" y="66"/>
                </a:lnTo>
                <a:lnTo>
                  <a:pt x="497" y="71"/>
                </a:lnTo>
                <a:lnTo>
                  <a:pt x="502" y="76"/>
                </a:lnTo>
                <a:lnTo>
                  <a:pt x="509" y="80"/>
                </a:lnTo>
                <a:lnTo>
                  <a:pt x="514" y="84"/>
                </a:lnTo>
                <a:lnTo>
                  <a:pt x="516" y="87"/>
                </a:lnTo>
                <a:lnTo>
                  <a:pt x="517" y="90"/>
                </a:lnTo>
                <a:lnTo>
                  <a:pt x="519" y="93"/>
                </a:lnTo>
                <a:lnTo>
                  <a:pt x="519" y="98"/>
                </a:lnTo>
                <a:lnTo>
                  <a:pt x="519" y="102"/>
                </a:lnTo>
                <a:lnTo>
                  <a:pt x="517" y="107"/>
                </a:lnTo>
                <a:lnTo>
                  <a:pt x="516" y="111"/>
                </a:lnTo>
                <a:lnTo>
                  <a:pt x="514" y="114"/>
                </a:lnTo>
                <a:lnTo>
                  <a:pt x="509" y="120"/>
                </a:lnTo>
                <a:lnTo>
                  <a:pt x="502" y="127"/>
                </a:lnTo>
                <a:lnTo>
                  <a:pt x="497" y="133"/>
                </a:lnTo>
                <a:lnTo>
                  <a:pt x="491" y="140"/>
                </a:lnTo>
                <a:lnTo>
                  <a:pt x="489" y="144"/>
                </a:lnTo>
                <a:lnTo>
                  <a:pt x="487" y="149"/>
                </a:lnTo>
                <a:lnTo>
                  <a:pt x="486" y="154"/>
                </a:lnTo>
                <a:lnTo>
                  <a:pt x="486" y="159"/>
                </a:lnTo>
                <a:lnTo>
                  <a:pt x="480" y="162"/>
                </a:lnTo>
                <a:lnTo>
                  <a:pt x="475" y="163"/>
                </a:lnTo>
                <a:lnTo>
                  <a:pt x="470" y="166"/>
                </a:lnTo>
                <a:lnTo>
                  <a:pt x="466" y="169"/>
                </a:lnTo>
                <a:lnTo>
                  <a:pt x="457" y="176"/>
                </a:lnTo>
                <a:lnTo>
                  <a:pt x="450" y="184"/>
                </a:lnTo>
                <a:lnTo>
                  <a:pt x="444" y="194"/>
                </a:lnTo>
                <a:lnTo>
                  <a:pt x="438" y="205"/>
                </a:lnTo>
                <a:lnTo>
                  <a:pt x="434" y="217"/>
                </a:lnTo>
                <a:lnTo>
                  <a:pt x="430" y="230"/>
                </a:lnTo>
                <a:lnTo>
                  <a:pt x="427" y="243"/>
                </a:lnTo>
                <a:lnTo>
                  <a:pt x="424" y="256"/>
                </a:lnTo>
                <a:lnTo>
                  <a:pt x="423" y="270"/>
                </a:lnTo>
                <a:lnTo>
                  <a:pt x="421" y="284"/>
                </a:lnTo>
                <a:lnTo>
                  <a:pt x="420" y="309"/>
                </a:lnTo>
                <a:lnTo>
                  <a:pt x="420" y="332"/>
                </a:lnTo>
                <a:lnTo>
                  <a:pt x="412" y="332"/>
                </a:lnTo>
                <a:lnTo>
                  <a:pt x="407" y="330"/>
                </a:lnTo>
                <a:lnTo>
                  <a:pt x="401" y="327"/>
                </a:lnTo>
                <a:lnTo>
                  <a:pt x="397" y="322"/>
                </a:lnTo>
                <a:lnTo>
                  <a:pt x="392" y="319"/>
                </a:lnTo>
                <a:lnTo>
                  <a:pt x="388" y="316"/>
                </a:lnTo>
                <a:lnTo>
                  <a:pt x="385" y="314"/>
                </a:lnTo>
                <a:lnTo>
                  <a:pt x="379" y="313"/>
                </a:lnTo>
                <a:lnTo>
                  <a:pt x="375" y="314"/>
                </a:lnTo>
                <a:lnTo>
                  <a:pt x="370" y="315"/>
                </a:lnTo>
                <a:lnTo>
                  <a:pt x="366" y="317"/>
                </a:lnTo>
                <a:lnTo>
                  <a:pt x="362" y="319"/>
                </a:lnTo>
                <a:lnTo>
                  <a:pt x="354" y="325"/>
                </a:lnTo>
                <a:lnTo>
                  <a:pt x="346" y="332"/>
                </a:lnTo>
                <a:lnTo>
                  <a:pt x="338" y="339"/>
                </a:lnTo>
                <a:lnTo>
                  <a:pt x="331" y="345"/>
                </a:lnTo>
                <a:lnTo>
                  <a:pt x="326" y="347"/>
                </a:lnTo>
                <a:lnTo>
                  <a:pt x="322" y="349"/>
                </a:lnTo>
                <a:lnTo>
                  <a:pt x="318" y="350"/>
                </a:lnTo>
                <a:lnTo>
                  <a:pt x="313" y="351"/>
                </a:lnTo>
                <a:lnTo>
                  <a:pt x="308" y="351"/>
                </a:lnTo>
                <a:lnTo>
                  <a:pt x="303" y="353"/>
                </a:lnTo>
                <a:lnTo>
                  <a:pt x="300" y="356"/>
                </a:lnTo>
                <a:lnTo>
                  <a:pt x="297" y="360"/>
                </a:lnTo>
                <a:lnTo>
                  <a:pt x="290" y="370"/>
                </a:lnTo>
                <a:lnTo>
                  <a:pt x="287" y="383"/>
                </a:lnTo>
                <a:lnTo>
                  <a:pt x="284" y="396"/>
                </a:lnTo>
                <a:lnTo>
                  <a:pt x="281" y="408"/>
                </a:lnTo>
                <a:lnTo>
                  <a:pt x="280" y="418"/>
                </a:lnTo>
                <a:lnTo>
                  <a:pt x="280" y="424"/>
                </a:lnTo>
                <a:lnTo>
                  <a:pt x="277" y="427"/>
                </a:lnTo>
                <a:lnTo>
                  <a:pt x="273" y="429"/>
                </a:lnTo>
                <a:lnTo>
                  <a:pt x="265" y="432"/>
                </a:lnTo>
                <a:lnTo>
                  <a:pt x="257" y="435"/>
                </a:lnTo>
                <a:lnTo>
                  <a:pt x="235" y="442"/>
                </a:lnTo>
                <a:lnTo>
                  <a:pt x="211" y="448"/>
                </a:lnTo>
                <a:lnTo>
                  <a:pt x="185" y="453"/>
                </a:lnTo>
                <a:lnTo>
                  <a:pt x="161" y="458"/>
                </a:lnTo>
                <a:lnTo>
                  <a:pt x="141" y="461"/>
                </a:lnTo>
                <a:lnTo>
                  <a:pt x="127" y="462"/>
                </a:lnTo>
                <a:lnTo>
                  <a:pt x="109" y="461"/>
                </a:lnTo>
                <a:lnTo>
                  <a:pt x="91" y="460"/>
                </a:lnTo>
                <a:lnTo>
                  <a:pt x="74" y="457"/>
                </a:lnTo>
                <a:lnTo>
                  <a:pt x="56" y="455"/>
                </a:lnTo>
                <a:lnTo>
                  <a:pt x="26" y="449"/>
                </a:lnTo>
                <a:lnTo>
                  <a:pt x="0" y="443"/>
                </a:lnTo>
                <a:lnTo>
                  <a:pt x="8" y="455"/>
                </a:lnTo>
                <a:lnTo>
                  <a:pt x="19" y="470"/>
                </a:lnTo>
                <a:lnTo>
                  <a:pt x="34" y="487"/>
                </a:lnTo>
                <a:lnTo>
                  <a:pt x="51" y="505"/>
                </a:lnTo>
                <a:lnTo>
                  <a:pt x="60" y="513"/>
                </a:lnTo>
                <a:lnTo>
                  <a:pt x="68" y="521"/>
                </a:lnTo>
                <a:lnTo>
                  <a:pt x="77" y="528"/>
                </a:lnTo>
                <a:lnTo>
                  <a:pt x="87" y="535"/>
                </a:lnTo>
                <a:lnTo>
                  <a:pt x="96" y="540"/>
                </a:lnTo>
                <a:lnTo>
                  <a:pt x="105" y="544"/>
                </a:lnTo>
                <a:lnTo>
                  <a:pt x="112" y="546"/>
                </a:lnTo>
                <a:lnTo>
                  <a:pt x="120" y="547"/>
                </a:lnTo>
                <a:lnTo>
                  <a:pt x="121" y="561"/>
                </a:lnTo>
                <a:lnTo>
                  <a:pt x="123" y="577"/>
                </a:lnTo>
                <a:lnTo>
                  <a:pt x="127" y="585"/>
                </a:lnTo>
                <a:lnTo>
                  <a:pt x="131" y="591"/>
                </a:lnTo>
                <a:lnTo>
                  <a:pt x="134" y="593"/>
                </a:lnTo>
                <a:lnTo>
                  <a:pt x="138" y="595"/>
                </a:lnTo>
                <a:lnTo>
                  <a:pt x="142" y="596"/>
                </a:lnTo>
                <a:lnTo>
                  <a:pt x="147" y="597"/>
                </a:lnTo>
                <a:lnTo>
                  <a:pt x="147" y="616"/>
                </a:lnTo>
                <a:lnTo>
                  <a:pt x="127" y="629"/>
                </a:lnTo>
                <a:lnTo>
                  <a:pt x="107" y="641"/>
                </a:lnTo>
                <a:lnTo>
                  <a:pt x="99" y="647"/>
                </a:lnTo>
                <a:lnTo>
                  <a:pt x="93" y="654"/>
                </a:lnTo>
                <a:lnTo>
                  <a:pt x="90" y="658"/>
                </a:lnTo>
                <a:lnTo>
                  <a:pt x="88" y="663"/>
                </a:lnTo>
                <a:lnTo>
                  <a:pt x="87" y="667"/>
                </a:lnTo>
                <a:lnTo>
                  <a:pt x="87" y="671"/>
                </a:lnTo>
                <a:lnTo>
                  <a:pt x="87" y="680"/>
                </a:lnTo>
                <a:lnTo>
                  <a:pt x="87" y="689"/>
                </a:lnTo>
                <a:lnTo>
                  <a:pt x="87" y="701"/>
                </a:lnTo>
                <a:lnTo>
                  <a:pt x="87" y="721"/>
                </a:lnTo>
                <a:lnTo>
                  <a:pt x="109" y="720"/>
                </a:lnTo>
                <a:lnTo>
                  <a:pt x="132" y="719"/>
                </a:lnTo>
                <a:lnTo>
                  <a:pt x="154" y="717"/>
                </a:lnTo>
                <a:lnTo>
                  <a:pt x="177" y="714"/>
                </a:lnTo>
                <a:lnTo>
                  <a:pt x="199" y="711"/>
                </a:lnTo>
                <a:lnTo>
                  <a:pt x="222" y="710"/>
                </a:lnTo>
                <a:lnTo>
                  <a:pt x="244" y="708"/>
                </a:lnTo>
                <a:lnTo>
                  <a:pt x="266" y="708"/>
                </a:lnTo>
                <a:lnTo>
                  <a:pt x="284" y="707"/>
                </a:lnTo>
                <a:lnTo>
                  <a:pt x="297" y="705"/>
                </a:lnTo>
                <a:lnTo>
                  <a:pt x="302" y="705"/>
                </a:lnTo>
                <a:lnTo>
                  <a:pt x="310" y="705"/>
                </a:lnTo>
                <a:lnTo>
                  <a:pt x="318" y="706"/>
                </a:lnTo>
                <a:lnTo>
                  <a:pt x="326" y="708"/>
                </a:lnTo>
                <a:lnTo>
                  <a:pt x="328" y="714"/>
                </a:lnTo>
                <a:lnTo>
                  <a:pt x="330" y="721"/>
                </a:lnTo>
                <a:lnTo>
                  <a:pt x="333" y="728"/>
                </a:lnTo>
                <a:lnTo>
                  <a:pt x="338" y="735"/>
                </a:lnTo>
                <a:lnTo>
                  <a:pt x="345" y="742"/>
                </a:lnTo>
                <a:lnTo>
                  <a:pt x="352" y="749"/>
                </a:lnTo>
                <a:lnTo>
                  <a:pt x="359" y="756"/>
                </a:lnTo>
                <a:lnTo>
                  <a:pt x="368" y="762"/>
                </a:lnTo>
                <a:lnTo>
                  <a:pt x="378" y="769"/>
                </a:lnTo>
                <a:lnTo>
                  <a:pt x="388" y="776"/>
                </a:lnTo>
                <a:lnTo>
                  <a:pt x="398" y="781"/>
                </a:lnTo>
                <a:lnTo>
                  <a:pt x="408" y="785"/>
                </a:lnTo>
                <a:lnTo>
                  <a:pt x="418" y="789"/>
                </a:lnTo>
                <a:lnTo>
                  <a:pt x="427" y="792"/>
                </a:lnTo>
                <a:lnTo>
                  <a:pt x="437" y="794"/>
                </a:lnTo>
                <a:lnTo>
                  <a:pt x="446" y="794"/>
                </a:lnTo>
                <a:lnTo>
                  <a:pt x="449" y="803"/>
                </a:lnTo>
                <a:lnTo>
                  <a:pt x="453" y="812"/>
                </a:lnTo>
                <a:lnTo>
                  <a:pt x="454" y="806"/>
                </a:lnTo>
                <a:lnTo>
                  <a:pt x="455" y="800"/>
                </a:lnTo>
                <a:lnTo>
                  <a:pt x="457" y="795"/>
                </a:lnTo>
                <a:lnTo>
                  <a:pt x="460" y="791"/>
                </a:lnTo>
                <a:lnTo>
                  <a:pt x="464" y="787"/>
                </a:lnTo>
                <a:lnTo>
                  <a:pt x="467" y="783"/>
                </a:lnTo>
                <a:lnTo>
                  <a:pt x="471" y="780"/>
                </a:lnTo>
                <a:lnTo>
                  <a:pt x="477" y="778"/>
                </a:lnTo>
                <a:lnTo>
                  <a:pt x="487" y="774"/>
                </a:lnTo>
                <a:lnTo>
                  <a:pt x="499" y="770"/>
                </a:lnTo>
                <a:lnTo>
                  <a:pt x="512" y="768"/>
                </a:lnTo>
                <a:lnTo>
                  <a:pt x="525" y="767"/>
                </a:lnTo>
                <a:lnTo>
                  <a:pt x="539" y="765"/>
                </a:lnTo>
                <a:lnTo>
                  <a:pt x="554" y="764"/>
                </a:lnTo>
                <a:lnTo>
                  <a:pt x="567" y="761"/>
                </a:lnTo>
                <a:lnTo>
                  <a:pt x="580" y="758"/>
                </a:lnTo>
                <a:lnTo>
                  <a:pt x="586" y="756"/>
                </a:lnTo>
                <a:lnTo>
                  <a:pt x="591" y="753"/>
                </a:lnTo>
                <a:lnTo>
                  <a:pt x="597" y="750"/>
                </a:lnTo>
                <a:lnTo>
                  <a:pt x="602" y="747"/>
                </a:lnTo>
                <a:lnTo>
                  <a:pt x="606" y="743"/>
                </a:lnTo>
                <a:lnTo>
                  <a:pt x="611" y="738"/>
                </a:lnTo>
                <a:lnTo>
                  <a:pt x="615" y="733"/>
                </a:lnTo>
                <a:lnTo>
                  <a:pt x="618" y="727"/>
                </a:lnTo>
                <a:lnTo>
                  <a:pt x="614" y="725"/>
                </a:lnTo>
                <a:lnTo>
                  <a:pt x="610" y="722"/>
                </a:lnTo>
                <a:lnTo>
                  <a:pt x="604" y="718"/>
                </a:lnTo>
                <a:lnTo>
                  <a:pt x="598" y="712"/>
                </a:lnTo>
                <a:lnTo>
                  <a:pt x="584" y="700"/>
                </a:lnTo>
                <a:lnTo>
                  <a:pt x="571" y="686"/>
                </a:lnTo>
                <a:lnTo>
                  <a:pt x="559" y="671"/>
                </a:lnTo>
                <a:lnTo>
                  <a:pt x="548" y="655"/>
                </a:lnTo>
                <a:lnTo>
                  <a:pt x="545" y="648"/>
                </a:lnTo>
                <a:lnTo>
                  <a:pt x="542" y="641"/>
                </a:lnTo>
                <a:lnTo>
                  <a:pt x="539" y="634"/>
                </a:lnTo>
                <a:lnTo>
                  <a:pt x="538" y="628"/>
                </a:lnTo>
                <a:lnTo>
                  <a:pt x="534" y="627"/>
                </a:lnTo>
                <a:lnTo>
                  <a:pt x="530" y="626"/>
                </a:lnTo>
                <a:lnTo>
                  <a:pt x="526" y="624"/>
                </a:lnTo>
                <a:lnTo>
                  <a:pt x="523" y="620"/>
                </a:lnTo>
                <a:lnTo>
                  <a:pt x="517" y="613"/>
                </a:lnTo>
                <a:lnTo>
                  <a:pt x="512" y="603"/>
                </a:lnTo>
                <a:lnTo>
                  <a:pt x="512" y="579"/>
                </a:lnTo>
                <a:lnTo>
                  <a:pt x="526" y="578"/>
                </a:lnTo>
                <a:lnTo>
                  <a:pt x="539" y="577"/>
                </a:lnTo>
                <a:lnTo>
                  <a:pt x="551" y="575"/>
                </a:lnTo>
                <a:lnTo>
                  <a:pt x="562" y="571"/>
                </a:lnTo>
                <a:lnTo>
                  <a:pt x="572" y="568"/>
                </a:lnTo>
                <a:lnTo>
                  <a:pt x="582" y="563"/>
                </a:lnTo>
                <a:lnTo>
                  <a:pt x="591" y="558"/>
                </a:lnTo>
                <a:lnTo>
                  <a:pt x="600" y="552"/>
                </a:lnTo>
                <a:lnTo>
                  <a:pt x="607" y="545"/>
                </a:lnTo>
                <a:lnTo>
                  <a:pt x="615" y="538"/>
                </a:lnTo>
                <a:lnTo>
                  <a:pt x="622" y="531"/>
                </a:lnTo>
                <a:lnTo>
                  <a:pt x="628" y="523"/>
                </a:lnTo>
                <a:lnTo>
                  <a:pt x="639" y="507"/>
                </a:lnTo>
                <a:lnTo>
                  <a:pt x="650" y="489"/>
                </a:lnTo>
                <a:lnTo>
                  <a:pt x="669" y="453"/>
                </a:lnTo>
                <a:lnTo>
                  <a:pt x="688" y="417"/>
                </a:lnTo>
                <a:lnTo>
                  <a:pt x="699" y="401"/>
                </a:lnTo>
                <a:lnTo>
                  <a:pt x="710" y="387"/>
                </a:lnTo>
                <a:lnTo>
                  <a:pt x="716" y="379"/>
                </a:lnTo>
                <a:lnTo>
                  <a:pt x="723" y="373"/>
                </a:lnTo>
                <a:lnTo>
                  <a:pt x="730" y="368"/>
                </a:lnTo>
                <a:lnTo>
                  <a:pt x="738" y="363"/>
                </a:lnTo>
                <a:lnTo>
                  <a:pt x="732" y="351"/>
                </a:lnTo>
                <a:lnTo>
                  <a:pt x="727" y="340"/>
                </a:lnTo>
                <a:lnTo>
                  <a:pt x="726" y="335"/>
                </a:lnTo>
                <a:lnTo>
                  <a:pt x="725" y="330"/>
                </a:lnTo>
                <a:lnTo>
                  <a:pt x="725" y="324"/>
                </a:lnTo>
                <a:lnTo>
                  <a:pt x="725" y="319"/>
                </a:lnTo>
                <a:lnTo>
                  <a:pt x="726" y="314"/>
                </a:lnTo>
                <a:lnTo>
                  <a:pt x="727" y="309"/>
                </a:lnTo>
                <a:lnTo>
                  <a:pt x="729" y="305"/>
                </a:lnTo>
                <a:lnTo>
                  <a:pt x="733" y="301"/>
                </a:lnTo>
                <a:lnTo>
                  <a:pt x="736" y="298"/>
                </a:lnTo>
                <a:lnTo>
                  <a:pt x="740" y="295"/>
                </a:lnTo>
                <a:lnTo>
                  <a:pt x="746" y="292"/>
                </a:lnTo>
                <a:lnTo>
                  <a:pt x="751" y="289"/>
                </a:lnTo>
                <a:lnTo>
                  <a:pt x="722" y="262"/>
                </a:lnTo>
                <a:lnTo>
                  <a:pt x="700" y="242"/>
                </a:lnTo>
                <a:lnTo>
                  <a:pt x="690" y="232"/>
                </a:lnTo>
                <a:lnTo>
                  <a:pt x="680" y="221"/>
                </a:lnTo>
                <a:lnTo>
                  <a:pt x="670" y="207"/>
                </a:lnTo>
                <a:lnTo>
                  <a:pt x="658" y="190"/>
                </a:lnTo>
                <a:lnTo>
                  <a:pt x="658" y="147"/>
                </a:lnTo>
                <a:lnTo>
                  <a:pt x="701" y="145"/>
                </a:lnTo>
                <a:lnTo>
                  <a:pt x="733" y="143"/>
                </a:lnTo>
                <a:lnTo>
                  <a:pt x="758" y="140"/>
                </a:lnTo>
                <a:lnTo>
                  <a:pt x="778" y="136"/>
                </a:lnTo>
                <a:lnTo>
                  <a:pt x="785" y="134"/>
                </a:lnTo>
                <a:lnTo>
                  <a:pt x="792" y="131"/>
                </a:lnTo>
                <a:lnTo>
                  <a:pt x="799" y="127"/>
                </a:lnTo>
                <a:lnTo>
                  <a:pt x="805" y="123"/>
                </a:lnTo>
                <a:lnTo>
                  <a:pt x="817" y="113"/>
                </a:lnTo>
                <a:lnTo>
                  <a:pt x="831" y="98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" name="Freeform 262">
            <a:extLst>
              <a:ext uri="{FF2B5EF4-FFF2-40B4-BE49-F238E27FC236}">
                <a16:creationId xmlns:a16="http://schemas.microsoft.com/office/drawing/2014/main" id="{28A54591-274B-4FB2-AE73-4EA520ADB2A8}"/>
              </a:ext>
            </a:extLst>
          </p:cNvPr>
          <p:cNvSpPr>
            <a:spLocks/>
          </p:cNvSpPr>
          <p:nvPr>
            <p:custDataLst>
              <p:tags r:id="rId170"/>
            </p:custDataLst>
          </p:nvPr>
        </p:nvSpPr>
        <p:spPr bwMode="auto">
          <a:xfrm>
            <a:off x="6982518" y="2507218"/>
            <a:ext cx="241300" cy="584200"/>
          </a:xfrm>
          <a:custGeom>
            <a:avLst/>
            <a:gdLst>
              <a:gd name="T0" fmla="*/ 2147483646 w 505"/>
              <a:gd name="T1" fmla="*/ 2147483646 h 1121"/>
              <a:gd name="T2" fmla="*/ 2147483646 w 505"/>
              <a:gd name="T3" fmla="*/ 2147483646 h 1121"/>
              <a:gd name="T4" fmla="*/ 2147483646 w 505"/>
              <a:gd name="T5" fmla="*/ 2147483646 h 1121"/>
              <a:gd name="T6" fmla="*/ 2147483646 w 505"/>
              <a:gd name="T7" fmla="*/ 2147483646 h 1121"/>
              <a:gd name="T8" fmla="*/ 2147483646 w 505"/>
              <a:gd name="T9" fmla="*/ 2147483646 h 1121"/>
              <a:gd name="T10" fmla="*/ 2147483646 w 505"/>
              <a:gd name="T11" fmla="*/ 2147483646 h 1121"/>
              <a:gd name="T12" fmla="*/ 2147483646 w 505"/>
              <a:gd name="T13" fmla="*/ 2147483646 h 1121"/>
              <a:gd name="T14" fmla="*/ 2147483646 w 505"/>
              <a:gd name="T15" fmla="*/ 2147483646 h 1121"/>
              <a:gd name="T16" fmla="*/ 2147483646 w 505"/>
              <a:gd name="T17" fmla="*/ 2147483646 h 1121"/>
              <a:gd name="T18" fmla="*/ 2147483646 w 505"/>
              <a:gd name="T19" fmla="*/ 2147483646 h 1121"/>
              <a:gd name="T20" fmla="*/ 2147483646 w 505"/>
              <a:gd name="T21" fmla="*/ 2147483646 h 1121"/>
              <a:gd name="T22" fmla="*/ 2147483646 w 505"/>
              <a:gd name="T23" fmla="*/ 2147483646 h 1121"/>
              <a:gd name="T24" fmla="*/ 2147483646 w 505"/>
              <a:gd name="T25" fmla="*/ 2147483646 h 1121"/>
              <a:gd name="T26" fmla="*/ 2147483646 w 505"/>
              <a:gd name="T27" fmla="*/ 2147483646 h 1121"/>
              <a:gd name="T28" fmla="*/ 2147483646 w 505"/>
              <a:gd name="T29" fmla="*/ 2147483646 h 1121"/>
              <a:gd name="T30" fmla="*/ 2147483646 w 505"/>
              <a:gd name="T31" fmla="*/ 2147483646 h 1121"/>
              <a:gd name="T32" fmla="*/ 2147483646 w 505"/>
              <a:gd name="T33" fmla="*/ 2147483646 h 1121"/>
              <a:gd name="T34" fmla="*/ 2147483646 w 505"/>
              <a:gd name="T35" fmla="*/ 2147483646 h 1121"/>
              <a:gd name="T36" fmla="*/ 2147483646 w 505"/>
              <a:gd name="T37" fmla="*/ 2147483646 h 1121"/>
              <a:gd name="T38" fmla="*/ 2147483646 w 505"/>
              <a:gd name="T39" fmla="*/ 2147483646 h 1121"/>
              <a:gd name="T40" fmla="*/ 2147483646 w 505"/>
              <a:gd name="T41" fmla="*/ 2147483646 h 1121"/>
              <a:gd name="T42" fmla="*/ 2147483646 w 505"/>
              <a:gd name="T43" fmla="*/ 2147483646 h 1121"/>
              <a:gd name="T44" fmla="*/ 2147483646 w 505"/>
              <a:gd name="T45" fmla="*/ 2147483646 h 1121"/>
              <a:gd name="T46" fmla="*/ 2147483646 w 505"/>
              <a:gd name="T47" fmla="*/ 2147483646 h 1121"/>
              <a:gd name="T48" fmla="*/ 2147483646 w 505"/>
              <a:gd name="T49" fmla="*/ 2147483646 h 1121"/>
              <a:gd name="T50" fmla="*/ 2147483646 w 505"/>
              <a:gd name="T51" fmla="*/ 2147483646 h 1121"/>
              <a:gd name="T52" fmla="*/ 2147483646 w 505"/>
              <a:gd name="T53" fmla="*/ 2147483646 h 1121"/>
              <a:gd name="T54" fmla="*/ 2147483646 w 505"/>
              <a:gd name="T55" fmla="*/ 2147483646 h 1121"/>
              <a:gd name="T56" fmla="*/ 2147483646 w 505"/>
              <a:gd name="T57" fmla="*/ 2147483646 h 1121"/>
              <a:gd name="T58" fmla="*/ 2147483646 w 505"/>
              <a:gd name="T59" fmla="*/ 2147483646 h 1121"/>
              <a:gd name="T60" fmla="*/ 2147483646 w 505"/>
              <a:gd name="T61" fmla="*/ 2147483646 h 1121"/>
              <a:gd name="T62" fmla="*/ 2147483646 w 505"/>
              <a:gd name="T63" fmla="*/ 2147483646 h 1121"/>
              <a:gd name="T64" fmla="*/ 2147483646 w 505"/>
              <a:gd name="T65" fmla="*/ 2147483646 h 1121"/>
              <a:gd name="T66" fmla="*/ 2147483646 w 505"/>
              <a:gd name="T67" fmla="*/ 2147483646 h 1121"/>
              <a:gd name="T68" fmla="*/ 2147483646 w 505"/>
              <a:gd name="T69" fmla="*/ 2147483646 h 1121"/>
              <a:gd name="T70" fmla="*/ 2147483646 w 505"/>
              <a:gd name="T71" fmla="*/ 2147483646 h 1121"/>
              <a:gd name="T72" fmla="*/ 2147483646 w 505"/>
              <a:gd name="T73" fmla="*/ 2147483646 h 1121"/>
              <a:gd name="T74" fmla="*/ 2147483646 w 505"/>
              <a:gd name="T75" fmla="*/ 2147483646 h 1121"/>
              <a:gd name="T76" fmla="*/ 2147483646 w 505"/>
              <a:gd name="T77" fmla="*/ 2147483646 h 1121"/>
              <a:gd name="T78" fmla="*/ 2147483646 w 505"/>
              <a:gd name="T79" fmla="*/ 2147483646 h 1121"/>
              <a:gd name="T80" fmla="*/ 2147483646 w 505"/>
              <a:gd name="T81" fmla="*/ 2147483646 h 1121"/>
              <a:gd name="T82" fmla="*/ 2147483646 w 505"/>
              <a:gd name="T83" fmla="*/ 2147483646 h 1121"/>
              <a:gd name="T84" fmla="*/ 2147483646 w 505"/>
              <a:gd name="T85" fmla="*/ 2147483646 h 1121"/>
              <a:gd name="T86" fmla="*/ 2147483646 w 505"/>
              <a:gd name="T87" fmla="*/ 2147483646 h 1121"/>
              <a:gd name="T88" fmla="*/ 2147483646 w 505"/>
              <a:gd name="T89" fmla="*/ 2147483646 h 1121"/>
              <a:gd name="T90" fmla="*/ 2147483646 w 505"/>
              <a:gd name="T91" fmla="*/ 2147483646 h 1121"/>
              <a:gd name="T92" fmla="*/ 2147483646 w 505"/>
              <a:gd name="T93" fmla="*/ 2147483646 h 1121"/>
              <a:gd name="T94" fmla="*/ 2147483646 w 505"/>
              <a:gd name="T95" fmla="*/ 2147483646 h 1121"/>
              <a:gd name="T96" fmla="*/ 2147483646 w 505"/>
              <a:gd name="T97" fmla="*/ 2147483646 h 1121"/>
              <a:gd name="T98" fmla="*/ 2147483646 w 505"/>
              <a:gd name="T99" fmla="*/ 2147483646 h 1121"/>
              <a:gd name="T100" fmla="*/ 2147483646 w 505"/>
              <a:gd name="T101" fmla="*/ 2147483646 h 1121"/>
              <a:gd name="T102" fmla="*/ 2147483646 w 505"/>
              <a:gd name="T103" fmla="*/ 2147483646 h 112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05"/>
              <a:gd name="T157" fmla="*/ 0 h 1121"/>
              <a:gd name="T158" fmla="*/ 505 w 505"/>
              <a:gd name="T159" fmla="*/ 1121 h 1121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05" h="1121">
                <a:moveTo>
                  <a:pt x="446" y="1121"/>
                </a:moveTo>
                <a:lnTo>
                  <a:pt x="445" y="1106"/>
                </a:lnTo>
                <a:lnTo>
                  <a:pt x="443" y="1091"/>
                </a:lnTo>
                <a:lnTo>
                  <a:pt x="440" y="1079"/>
                </a:lnTo>
                <a:lnTo>
                  <a:pt x="438" y="1067"/>
                </a:lnTo>
                <a:lnTo>
                  <a:pt x="437" y="1056"/>
                </a:lnTo>
                <a:lnTo>
                  <a:pt x="437" y="1045"/>
                </a:lnTo>
                <a:lnTo>
                  <a:pt x="438" y="1040"/>
                </a:lnTo>
                <a:lnTo>
                  <a:pt x="439" y="1034"/>
                </a:lnTo>
                <a:lnTo>
                  <a:pt x="443" y="1028"/>
                </a:lnTo>
                <a:lnTo>
                  <a:pt x="446" y="1022"/>
                </a:lnTo>
                <a:lnTo>
                  <a:pt x="430" y="1022"/>
                </a:lnTo>
                <a:lnTo>
                  <a:pt x="420" y="1022"/>
                </a:lnTo>
                <a:lnTo>
                  <a:pt x="411" y="1022"/>
                </a:lnTo>
                <a:lnTo>
                  <a:pt x="399" y="1022"/>
                </a:lnTo>
                <a:lnTo>
                  <a:pt x="399" y="1001"/>
                </a:lnTo>
                <a:lnTo>
                  <a:pt x="399" y="988"/>
                </a:lnTo>
                <a:lnTo>
                  <a:pt x="399" y="975"/>
                </a:lnTo>
                <a:lnTo>
                  <a:pt x="399" y="961"/>
                </a:lnTo>
                <a:lnTo>
                  <a:pt x="405" y="957"/>
                </a:lnTo>
                <a:lnTo>
                  <a:pt x="411" y="953"/>
                </a:lnTo>
                <a:lnTo>
                  <a:pt x="414" y="949"/>
                </a:lnTo>
                <a:lnTo>
                  <a:pt x="416" y="946"/>
                </a:lnTo>
                <a:lnTo>
                  <a:pt x="419" y="939"/>
                </a:lnTo>
                <a:lnTo>
                  <a:pt x="419" y="931"/>
                </a:lnTo>
                <a:lnTo>
                  <a:pt x="419" y="922"/>
                </a:lnTo>
                <a:lnTo>
                  <a:pt x="419" y="915"/>
                </a:lnTo>
                <a:lnTo>
                  <a:pt x="419" y="908"/>
                </a:lnTo>
                <a:lnTo>
                  <a:pt x="419" y="899"/>
                </a:lnTo>
                <a:lnTo>
                  <a:pt x="413" y="899"/>
                </a:lnTo>
                <a:lnTo>
                  <a:pt x="409" y="899"/>
                </a:lnTo>
                <a:lnTo>
                  <a:pt x="404" y="898"/>
                </a:lnTo>
                <a:lnTo>
                  <a:pt x="402" y="896"/>
                </a:lnTo>
                <a:lnTo>
                  <a:pt x="400" y="895"/>
                </a:lnTo>
                <a:lnTo>
                  <a:pt x="398" y="893"/>
                </a:lnTo>
                <a:lnTo>
                  <a:pt x="397" y="891"/>
                </a:lnTo>
                <a:lnTo>
                  <a:pt x="395" y="889"/>
                </a:lnTo>
                <a:lnTo>
                  <a:pt x="394" y="879"/>
                </a:lnTo>
                <a:lnTo>
                  <a:pt x="392" y="868"/>
                </a:lnTo>
                <a:lnTo>
                  <a:pt x="382" y="838"/>
                </a:lnTo>
                <a:lnTo>
                  <a:pt x="371" y="811"/>
                </a:lnTo>
                <a:lnTo>
                  <a:pt x="360" y="786"/>
                </a:lnTo>
                <a:lnTo>
                  <a:pt x="348" y="764"/>
                </a:lnTo>
                <a:lnTo>
                  <a:pt x="336" y="741"/>
                </a:lnTo>
                <a:lnTo>
                  <a:pt x="324" y="719"/>
                </a:lnTo>
                <a:lnTo>
                  <a:pt x="312" y="695"/>
                </a:lnTo>
                <a:lnTo>
                  <a:pt x="300" y="672"/>
                </a:lnTo>
                <a:lnTo>
                  <a:pt x="299" y="684"/>
                </a:lnTo>
                <a:lnTo>
                  <a:pt x="298" y="694"/>
                </a:lnTo>
                <a:lnTo>
                  <a:pt x="296" y="703"/>
                </a:lnTo>
                <a:lnTo>
                  <a:pt x="292" y="710"/>
                </a:lnTo>
                <a:lnTo>
                  <a:pt x="291" y="713"/>
                </a:lnTo>
                <a:lnTo>
                  <a:pt x="288" y="715"/>
                </a:lnTo>
                <a:lnTo>
                  <a:pt x="286" y="717"/>
                </a:lnTo>
                <a:lnTo>
                  <a:pt x="282" y="718"/>
                </a:lnTo>
                <a:lnTo>
                  <a:pt x="276" y="720"/>
                </a:lnTo>
                <a:lnTo>
                  <a:pt x="266" y="721"/>
                </a:lnTo>
                <a:lnTo>
                  <a:pt x="246" y="751"/>
                </a:lnTo>
                <a:lnTo>
                  <a:pt x="238" y="748"/>
                </a:lnTo>
                <a:lnTo>
                  <a:pt x="226" y="742"/>
                </a:lnTo>
                <a:lnTo>
                  <a:pt x="214" y="736"/>
                </a:lnTo>
                <a:lnTo>
                  <a:pt x="207" y="733"/>
                </a:lnTo>
                <a:lnTo>
                  <a:pt x="190" y="734"/>
                </a:lnTo>
                <a:lnTo>
                  <a:pt x="176" y="735"/>
                </a:lnTo>
                <a:lnTo>
                  <a:pt x="169" y="736"/>
                </a:lnTo>
                <a:lnTo>
                  <a:pt x="165" y="736"/>
                </a:lnTo>
                <a:lnTo>
                  <a:pt x="162" y="735"/>
                </a:lnTo>
                <a:lnTo>
                  <a:pt x="159" y="733"/>
                </a:lnTo>
                <a:lnTo>
                  <a:pt x="167" y="646"/>
                </a:lnTo>
                <a:lnTo>
                  <a:pt x="133" y="567"/>
                </a:lnTo>
                <a:lnTo>
                  <a:pt x="122" y="551"/>
                </a:lnTo>
                <a:lnTo>
                  <a:pt x="112" y="539"/>
                </a:lnTo>
                <a:lnTo>
                  <a:pt x="107" y="533"/>
                </a:lnTo>
                <a:lnTo>
                  <a:pt x="103" y="527"/>
                </a:lnTo>
                <a:lnTo>
                  <a:pt x="101" y="520"/>
                </a:lnTo>
                <a:lnTo>
                  <a:pt x="100" y="511"/>
                </a:lnTo>
                <a:lnTo>
                  <a:pt x="85" y="508"/>
                </a:lnTo>
                <a:lnTo>
                  <a:pt x="74" y="505"/>
                </a:lnTo>
                <a:lnTo>
                  <a:pt x="62" y="504"/>
                </a:lnTo>
                <a:lnTo>
                  <a:pt x="51" y="502"/>
                </a:lnTo>
                <a:lnTo>
                  <a:pt x="41" y="498"/>
                </a:lnTo>
                <a:lnTo>
                  <a:pt x="32" y="493"/>
                </a:lnTo>
                <a:lnTo>
                  <a:pt x="23" y="487"/>
                </a:lnTo>
                <a:lnTo>
                  <a:pt x="16" y="479"/>
                </a:lnTo>
                <a:lnTo>
                  <a:pt x="8" y="471"/>
                </a:lnTo>
                <a:lnTo>
                  <a:pt x="0" y="462"/>
                </a:lnTo>
                <a:lnTo>
                  <a:pt x="8" y="458"/>
                </a:lnTo>
                <a:lnTo>
                  <a:pt x="13" y="454"/>
                </a:lnTo>
                <a:lnTo>
                  <a:pt x="19" y="450"/>
                </a:lnTo>
                <a:lnTo>
                  <a:pt x="23" y="445"/>
                </a:lnTo>
                <a:lnTo>
                  <a:pt x="31" y="435"/>
                </a:lnTo>
                <a:lnTo>
                  <a:pt x="38" y="422"/>
                </a:lnTo>
                <a:lnTo>
                  <a:pt x="45" y="397"/>
                </a:lnTo>
                <a:lnTo>
                  <a:pt x="54" y="369"/>
                </a:lnTo>
                <a:lnTo>
                  <a:pt x="58" y="361"/>
                </a:lnTo>
                <a:lnTo>
                  <a:pt x="62" y="351"/>
                </a:lnTo>
                <a:lnTo>
                  <a:pt x="64" y="340"/>
                </a:lnTo>
                <a:lnTo>
                  <a:pt x="65" y="328"/>
                </a:lnTo>
                <a:lnTo>
                  <a:pt x="67" y="302"/>
                </a:lnTo>
                <a:lnTo>
                  <a:pt x="67" y="277"/>
                </a:lnTo>
                <a:lnTo>
                  <a:pt x="67" y="274"/>
                </a:lnTo>
                <a:lnTo>
                  <a:pt x="68" y="272"/>
                </a:lnTo>
                <a:lnTo>
                  <a:pt x="70" y="269"/>
                </a:lnTo>
                <a:lnTo>
                  <a:pt x="73" y="268"/>
                </a:lnTo>
                <a:lnTo>
                  <a:pt x="80" y="265"/>
                </a:lnTo>
                <a:lnTo>
                  <a:pt x="88" y="264"/>
                </a:lnTo>
                <a:lnTo>
                  <a:pt x="96" y="263"/>
                </a:lnTo>
                <a:lnTo>
                  <a:pt x="103" y="262"/>
                </a:lnTo>
                <a:lnTo>
                  <a:pt x="110" y="261"/>
                </a:lnTo>
                <a:lnTo>
                  <a:pt x="113" y="258"/>
                </a:lnTo>
                <a:lnTo>
                  <a:pt x="119" y="253"/>
                </a:lnTo>
                <a:lnTo>
                  <a:pt x="124" y="247"/>
                </a:lnTo>
                <a:lnTo>
                  <a:pt x="129" y="239"/>
                </a:lnTo>
                <a:lnTo>
                  <a:pt x="132" y="231"/>
                </a:lnTo>
                <a:lnTo>
                  <a:pt x="134" y="222"/>
                </a:lnTo>
                <a:lnTo>
                  <a:pt x="136" y="213"/>
                </a:lnTo>
                <a:lnTo>
                  <a:pt x="137" y="202"/>
                </a:lnTo>
                <a:lnTo>
                  <a:pt x="140" y="192"/>
                </a:lnTo>
                <a:lnTo>
                  <a:pt x="141" y="152"/>
                </a:lnTo>
                <a:lnTo>
                  <a:pt x="140" y="117"/>
                </a:lnTo>
                <a:lnTo>
                  <a:pt x="141" y="114"/>
                </a:lnTo>
                <a:lnTo>
                  <a:pt x="143" y="110"/>
                </a:lnTo>
                <a:lnTo>
                  <a:pt x="145" y="107"/>
                </a:lnTo>
                <a:lnTo>
                  <a:pt x="150" y="104"/>
                </a:lnTo>
                <a:lnTo>
                  <a:pt x="159" y="98"/>
                </a:lnTo>
                <a:lnTo>
                  <a:pt x="170" y="91"/>
                </a:lnTo>
                <a:lnTo>
                  <a:pt x="193" y="83"/>
                </a:lnTo>
                <a:lnTo>
                  <a:pt x="207" y="80"/>
                </a:lnTo>
                <a:lnTo>
                  <a:pt x="210" y="77"/>
                </a:lnTo>
                <a:lnTo>
                  <a:pt x="213" y="74"/>
                </a:lnTo>
                <a:lnTo>
                  <a:pt x="217" y="70"/>
                </a:lnTo>
                <a:lnTo>
                  <a:pt x="219" y="66"/>
                </a:lnTo>
                <a:lnTo>
                  <a:pt x="224" y="56"/>
                </a:lnTo>
                <a:lnTo>
                  <a:pt x="227" y="45"/>
                </a:lnTo>
                <a:lnTo>
                  <a:pt x="234" y="21"/>
                </a:lnTo>
                <a:lnTo>
                  <a:pt x="240" y="0"/>
                </a:lnTo>
                <a:lnTo>
                  <a:pt x="251" y="7"/>
                </a:lnTo>
                <a:lnTo>
                  <a:pt x="260" y="15"/>
                </a:lnTo>
                <a:lnTo>
                  <a:pt x="269" y="23"/>
                </a:lnTo>
                <a:lnTo>
                  <a:pt x="277" y="31"/>
                </a:lnTo>
                <a:lnTo>
                  <a:pt x="286" y="39"/>
                </a:lnTo>
                <a:lnTo>
                  <a:pt x="294" y="44"/>
                </a:lnTo>
                <a:lnTo>
                  <a:pt x="300" y="47"/>
                </a:lnTo>
                <a:lnTo>
                  <a:pt x="305" y="48"/>
                </a:lnTo>
                <a:lnTo>
                  <a:pt x="312" y="49"/>
                </a:lnTo>
                <a:lnTo>
                  <a:pt x="320" y="49"/>
                </a:lnTo>
                <a:lnTo>
                  <a:pt x="325" y="75"/>
                </a:lnTo>
                <a:lnTo>
                  <a:pt x="332" y="99"/>
                </a:lnTo>
                <a:lnTo>
                  <a:pt x="335" y="110"/>
                </a:lnTo>
                <a:lnTo>
                  <a:pt x="337" y="122"/>
                </a:lnTo>
                <a:lnTo>
                  <a:pt x="338" y="134"/>
                </a:lnTo>
                <a:lnTo>
                  <a:pt x="339" y="147"/>
                </a:lnTo>
                <a:lnTo>
                  <a:pt x="338" y="155"/>
                </a:lnTo>
                <a:lnTo>
                  <a:pt x="337" y="161"/>
                </a:lnTo>
                <a:lnTo>
                  <a:pt x="335" y="167"/>
                </a:lnTo>
                <a:lnTo>
                  <a:pt x="332" y="173"/>
                </a:lnTo>
                <a:lnTo>
                  <a:pt x="324" y="183"/>
                </a:lnTo>
                <a:lnTo>
                  <a:pt x="316" y="194"/>
                </a:lnTo>
                <a:lnTo>
                  <a:pt x="308" y="204"/>
                </a:lnTo>
                <a:lnTo>
                  <a:pt x="300" y="216"/>
                </a:lnTo>
                <a:lnTo>
                  <a:pt x="297" y="221"/>
                </a:lnTo>
                <a:lnTo>
                  <a:pt x="294" y="227"/>
                </a:lnTo>
                <a:lnTo>
                  <a:pt x="293" y="233"/>
                </a:lnTo>
                <a:lnTo>
                  <a:pt x="292" y="240"/>
                </a:lnTo>
                <a:lnTo>
                  <a:pt x="293" y="245"/>
                </a:lnTo>
                <a:lnTo>
                  <a:pt x="294" y="250"/>
                </a:lnTo>
                <a:lnTo>
                  <a:pt x="297" y="253"/>
                </a:lnTo>
                <a:lnTo>
                  <a:pt x="300" y="256"/>
                </a:lnTo>
                <a:lnTo>
                  <a:pt x="304" y="258"/>
                </a:lnTo>
                <a:lnTo>
                  <a:pt x="309" y="261"/>
                </a:lnTo>
                <a:lnTo>
                  <a:pt x="313" y="262"/>
                </a:lnTo>
                <a:lnTo>
                  <a:pt x="319" y="264"/>
                </a:lnTo>
                <a:lnTo>
                  <a:pt x="330" y="266"/>
                </a:lnTo>
                <a:lnTo>
                  <a:pt x="341" y="268"/>
                </a:lnTo>
                <a:lnTo>
                  <a:pt x="346" y="270"/>
                </a:lnTo>
                <a:lnTo>
                  <a:pt x="350" y="272"/>
                </a:lnTo>
                <a:lnTo>
                  <a:pt x="355" y="274"/>
                </a:lnTo>
                <a:lnTo>
                  <a:pt x="359" y="277"/>
                </a:lnTo>
                <a:lnTo>
                  <a:pt x="366" y="284"/>
                </a:lnTo>
                <a:lnTo>
                  <a:pt x="371" y="291"/>
                </a:lnTo>
                <a:lnTo>
                  <a:pt x="375" y="298"/>
                </a:lnTo>
                <a:lnTo>
                  <a:pt x="378" y="304"/>
                </a:lnTo>
                <a:lnTo>
                  <a:pt x="384" y="319"/>
                </a:lnTo>
                <a:lnTo>
                  <a:pt x="392" y="333"/>
                </a:lnTo>
                <a:lnTo>
                  <a:pt x="398" y="345"/>
                </a:lnTo>
                <a:lnTo>
                  <a:pt x="404" y="359"/>
                </a:lnTo>
                <a:lnTo>
                  <a:pt x="411" y="374"/>
                </a:lnTo>
                <a:lnTo>
                  <a:pt x="420" y="387"/>
                </a:lnTo>
                <a:lnTo>
                  <a:pt x="425" y="394"/>
                </a:lnTo>
                <a:lnTo>
                  <a:pt x="430" y="400"/>
                </a:lnTo>
                <a:lnTo>
                  <a:pt x="436" y="405"/>
                </a:lnTo>
                <a:lnTo>
                  <a:pt x="442" y="409"/>
                </a:lnTo>
                <a:lnTo>
                  <a:pt x="448" y="413"/>
                </a:lnTo>
                <a:lnTo>
                  <a:pt x="456" y="416"/>
                </a:lnTo>
                <a:lnTo>
                  <a:pt x="464" y="418"/>
                </a:lnTo>
                <a:lnTo>
                  <a:pt x="472" y="418"/>
                </a:lnTo>
                <a:lnTo>
                  <a:pt x="477" y="418"/>
                </a:lnTo>
                <a:lnTo>
                  <a:pt x="487" y="418"/>
                </a:lnTo>
                <a:lnTo>
                  <a:pt x="498" y="418"/>
                </a:lnTo>
                <a:lnTo>
                  <a:pt x="505" y="418"/>
                </a:lnTo>
                <a:lnTo>
                  <a:pt x="499" y="439"/>
                </a:lnTo>
                <a:lnTo>
                  <a:pt x="489" y="460"/>
                </a:lnTo>
                <a:lnTo>
                  <a:pt x="483" y="470"/>
                </a:lnTo>
                <a:lnTo>
                  <a:pt x="479" y="482"/>
                </a:lnTo>
                <a:lnTo>
                  <a:pt x="476" y="494"/>
                </a:lnTo>
                <a:lnTo>
                  <a:pt x="472" y="505"/>
                </a:lnTo>
                <a:lnTo>
                  <a:pt x="479" y="499"/>
                </a:lnTo>
                <a:lnTo>
                  <a:pt x="458" y="503"/>
                </a:lnTo>
                <a:lnTo>
                  <a:pt x="437" y="507"/>
                </a:lnTo>
                <a:lnTo>
                  <a:pt x="427" y="510"/>
                </a:lnTo>
                <a:lnTo>
                  <a:pt x="417" y="512"/>
                </a:lnTo>
                <a:lnTo>
                  <a:pt x="408" y="515"/>
                </a:lnTo>
                <a:lnTo>
                  <a:pt x="399" y="519"/>
                </a:lnTo>
                <a:lnTo>
                  <a:pt x="391" y="523"/>
                </a:lnTo>
                <a:lnTo>
                  <a:pt x="383" y="528"/>
                </a:lnTo>
                <a:lnTo>
                  <a:pt x="376" y="534"/>
                </a:lnTo>
                <a:lnTo>
                  <a:pt x="370" y="543"/>
                </a:lnTo>
                <a:lnTo>
                  <a:pt x="366" y="551"/>
                </a:lnTo>
                <a:lnTo>
                  <a:pt x="363" y="561"/>
                </a:lnTo>
                <a:lnTo>
                  <a:pt x="360" y="572"/>
                </a:lnTo>
                <a:lnTo>
                  <a:pt x="359" y="585"/>
                </a:lnTo>
                <a:lnTo>
                  <a:pt x="360" y="601"/>
                </a:lnTo>
                <a:lnTo>
                  <a:pt x="363" y="614"/>
                </a:lnTo>
                <a:lnTo>
                  <a:pt x="366" y="626"/>
                </a:lnTo>
                <a:lnTo>
                  <a:pt x="370" y="637"/>
                </a:lnTo>
                <a:lnTo>
                  <a:pt x="376" y="647"/>
                </a:lnTo>
                <a:lnTo>
                  <a:pt x="382" y="657"/>
                </a:lnTo>
                <a:lnTo>
                  <a:pt x="389" y="666"/>
                </a:lnTo>
                <a:lnTo>
                  <a:pt x="395" y="675"/>
                </a:lnTo>
                <a:lnTo>
                  <a:pt x="402" y="683"/>
                </a:lnTo>
                <a:lnTo>
                  <a:pt x="409" y="692"/>
                </a:lnTo>
                <a:lnTo>
                  <a:pt x="415" y="701"/>
                </a:lnTo>
                <a:lnTo>
                  <a:pt x="421" y="712"/>
                </a:lnTo>
                <a:lnTo>
                  <a:pt x="425" y="723"/>
                </a:lnTo>
                <a:lnTo>
                  <a:pt x="430" y="735"/>
                </a:lnTo>
                <a:lnTo>
                  <a:pt x="432" y="748"/>
                </a:lnTo>
                <a:lnTo>
                  <a:pt x="433" y="764"/>
                </a:lnTo>
                <a:lnTo>
                  <a:pt x="432" y="769"/>
                </a:lnTo>
                <a:lnTo>
                  <a:pt x="431" y="773"/>
                </a:lnTo>
                <a:lnTo>
                  <a:pt x="428" y="776"/>
                </a:lnTo>
                <a:lnTo>
                  <a:pt x="425" y="780"/>
                </a:lnTo>
                <a:lnTo>
                  <a:pt x="423" y="784"/>
                </a:lnTo>
                <a:lnTo>
                  <a:pt x="421" y="789"/>
                </a:lnTo>
                <a:lnTo>
                  <a:pt x="420" y="794"/>
                </a:lnTo>
                <a:lnTo>
                  <a:pt x="419" y="801"/>
                </a:lnTo>
                <a:lnTo>
                  <a:pt x="420" y="809"/>
                </a:lnTo>
                <a:lnTo>
                  <a:pt x="421" y="818"/>
                </a:lnTo>
                <a:lnTo>
                  <a:pt x="423" y="826"/>
                </a:lnTo>
                <a:lnTo>
                  <a:pt x="426" y="834"/>
                </a:lnTo>
                <a:lnTo>
                  <a:pt x="435" y="851"/>
                </a:lnTo>
                <a:lnTo>
                  <a:pt x="445" y="868"/>
                </a:lnTo>
                <a:lnTo>
                  <a:pt x="467" y="903"/>
                </a:lnTo>
                <a:lnTo>
                  <a:pt x="486" y="937"/>
                </a:lnTo>
                <a:lnTo>
                  <a:pt x="486" y="951"/>
                </a:lnTo>
                <a:lnTo>
                  <a:pt x="483" y="965"/>
                </a:lnTo>
                <a:lnTo>
                  <a:pt x="482" y="980"/>
                </a:lnTo>
                <a:lnTo>
                  <a:pt x="479" y="997"/>
                </a:lnTo>
                <a:lnTo>
                  <a:pt x="472" y="1027"/>
                </a:lnTo>
                <a:lnTo>
                  <a:pt x="466" y="1057"/>
                </a:lnTo>
                <a:lnTo>
                  <a:pt x="458" y="1082"/>
                </a:lnTo>
                <a:lnTo>
                  <a:pt x="451" y="1103"/>
                </a:lnTo>
                <a:lnTo>
                  <a:pt x="447" y="1116"/>
                </a:lnTo>
                <a:lnTo>
                  <a:pt x="446" y="11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3" name="Freeform 263">
            <a:extLst>
              <a:ext uri="{FF2B5EF4-FFF2-40B4-BE49-F238E27FC236}">
                <a16:creationId xmlns:a16="http://schemas.microsoft.com/office/drawing/2014/main" id="{7065E902-8667-428F-9AD1-F8D194E2AFDA}"/>
              </a:ext>
            </a:extLst>
          </p:cNvPr>
          <p:cNvSpPr>
            <a:spLocks/>
          </p:cNvSpPr>
          <p:nvPr>
            <p:custDataLst>
              <p:tags r:id="rId171"/>
            </p:custDataLst>
          </p:nvPr>
        </p:nvSpPr>
        <p:spPr bwMode="auto">
          <a:xfrm>
            <a:off x="4050405" y="3015219"/>
            <a:ext cx="88900" cy="58738"/>
          </a:xfrm>
          <a:custGeom>
            <a:avLst/>
            <a:gdLst>
              <a:gd name="T0" fmla="*/ 2147483646 w 180"/>
              <a:gd name="T1" fmla="*/ 2147483646 h 112"/>
              <a:gd name="T2" fmla="*/ 2147483646 w 180"/>
              <a:gd name="T3" fmla="*/ 2147483646 h 112"/>
              <a:gd name="T4" fmla="*/ 2147483646 w 180"/>
              <a:gd name="T5" fmla="*/ 2147483646 h 112"/>
              <a:gd name="T6" fmla="*/ 2147483646 w 180"/>
              <a:gd name="T7" fmla="*/ 2147483646 h 112"/>
              <a:gd name="T8" fmla="*/ 2147483646 w 180"/>
              <a:gd name="T9" fmla="*/ 2147483646 h 112"/>
              <a:gd name="T10" fmla="*/ 2147483646 w 180"/>
              <a:gd name="T11" fmla="*/ 2147483646 h 112"/>
              <a:gd name="T12" fmla="*/ 2147483646 w 180"/>
              <a:gd name="T13" fmla="*/ 2147483646 h 112"/>
              <a:gd name="T14" fmla="*/ 2147483646 w 180"/>
              <a:gd name="T15" fmla="*/ 2147483646 h 112"/>
              <a:gd name="T16" fmla="*/ 2147483646 w 180"/>
              <a:gd name="T17" fmla="*/ 2147483646 h 112"/>
              <a:gd name="T18" fmla="*/ 2147483646 w 180"/>
              <a:gd name="T19" fmla="*/ 2147483646 h 112"/>
              <a:gd name="T20" fmla="*/ 2147483646 w 180"/>
              <a:gd name="T21" fmla="*/ 2147483646 h 112"/>
              <a:gd name="T22" fmla="*/ 2147483646 w 180"/>
              <a:gd name="T23" fmla="*/ 2147483646 h 112"/>
              <a:gd name="T24" fmla="*/ 2147483646 w 180"/>
              <a:gd name="T25" fmla="*/ 2147483646 h 112"/>
              <a:gd name="T26" fmla="*/ 2147483646 w 180"/>
              <a:gd name="T27" fmla="*/ 2147483646 h 112"/>
              <a:gd name="T28" fmla="*/ 2147483646 w 180"/>
              <a:gd name="T29" fmla="*/ 2147483646 h 112"/>
              <a:gd name="T30" fmla="*/ 2147483646 w 180"/>
              <a:gd name="T31" fmla="*/ 2147483646 h 112"/>
              <a:gd name="T32" fmla="*/ 2147483646 w 180"/>
              <a:gd name="T33" fmla="*/ 2147483646 h 112"/>
              <a:gd name="T34" fmla="*/ 2147483646 w 180"/>
              <a:gd name="T35" fmla="*/ 2147483646 h 112"/>
              <a:gd name="T36" fmla="*/ 2147483646 w 180"/>
              <a:gd name="T37" fmla="*/ 2147483646 h 112"/>
              <a:gd name="T38" fmla="*/ 2147483646 w 180"/>
              <a:gd name="T39" fmla="*/ 2147483646 h 112"/>
              <a:gd name="T40" fmla="*/ 2147483646 w 180"/>
              <a:gd name="T41" fmla="*/ 2147483646 h 112"/>
              <a:gd name="T42" fmla="*/ 2147483646 w 180"/>
              <a:gd name="T43" fmla="*/ 2147483646 h 112"/>
              <a:gd name="T44" fmla="*/ 0 w 180"/>
              <a:gd name="T45" fmla="*/ 2147483646 h 112"/>
              <a:gd name="T46" fmla="*/ 2147483646 w 180"/>
              <a:gd name="T47" fmla="*/ 2147483646 h 112"/>
              <a:gd name="T48" fmla="*/ 2147483646 w 180"/>
              <a:gd name="T49" fmla="*/ 2147483646 h 112"/>
              <a:gd name="T50" fmla="*/ 2147483646 w 180"/>
              <a:gd name="T51" fmla="*/ 2147483646 h 112"/>
              <a:gd name="T52" fmla="*/ 2147483646 w 180"/>
              <a:gd name="T53" fmla="*/ 2147483646 h 112"/>
              <a:gd name="T54" fmla="*/ 2147483646 w 180"/>
              <a:gd name="T55" fmla="*/ 2147483646 h 112"/>
              <a:gd name="T56" fmla="*/ 2147483646 w 180"/>
              <a:gd name="T57" fmla="*/ 0 h 112"/>
              <a:gd name="T58" fmla="*/ 2147483646 w 180"/>
              <a:gd name="T59" fmla="*/ 2147483646 h 112"/>
              <a:gd name="T60" fmla="*/ 2147483646 w 180"/>
              <a:gd name="T61" fmla="*/ 2147483646 h 112"/>
              <a:gd name="T62" fmla="*/ 2147483646 w 180"/>
              <a:gd name="T63" fmla="*/ 2147483646 h 11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0"/>
              <a:gd name="T97" fmla="*/ 0 h 112"/>
              <a:gd name="T98" fmla="*/ 180 w 180"/>
              <a:gd name="T99" fmla="*/ 112 h 11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0" h="112">
                <a:moveTo>
                  <a:pt x="180" y="7"/>
                </a:moveTo>
                <a:lnTo>
                  <a:pt x="171" y="24"/>
                </a:lnTo>
                <a:lnTo>
                  <a:pt x="163" y="39"/>
                </a:lnTo>
                <a:lnTo>
                  <a:pt x="152" y="53"/>
                </a:lnTo>
                <a:lnTo>
                  <a:pt x="141" y="66"/>
                </a:lnTo>
                <a:lnTo>
                  <a:pt x="129" y="80"/>
                </a:lnTo>
                <a:lnTo>
                  <a:pt x="115" y="92"/>
                </a:lnTo>
                <a:lnTo>
                  <a:pt x="101" y="102"/>
                </a:lnTo>
                <a:lnTo>
                  <a:pt x="87" y="112"/>
                </a:lnTo>
                <a:lnTo>
                  <a:pt x="82" y="107"/>
                </a:lnTo>
                <a:lnTo>
                  <a:pt x="79" y="101"/>
                </a:lnTo>
                <a:lnTo>
                  <a:pt x="76" y="95"/>
                </a:lnTo>
                <a:lnTo>
                  <a:pt x="74" y="88"/>
                </a:lnTo>
                <a:lnTo>
                  <a:pt x="70" y="81"/>
                </a:lnTo>
                <a:lnTo>
                  <a:pt x="68" y="74"/>
                </a:lnTo>
                <a:lnTo>
                  <a:pt x="65" y="69"/>
                </a:lnTo>
                <a:lnTo>
                  <a:pt x="60" y="63"/>
                </a:lnTo>
                <a:lnTo>
                  <a:pt x="45" y="48"/>
                </a:lnTo>
                <a:lnTo>
                  <a:pt x="36" y="38"/>
                </a:lnTo>
                <a:lnTo>
                  <a:pt x="30" y="33"/>
                </a:lnTo>
                <a:lnTo>
                  <a:pt x="25" y="31"/>
                </a:lnTo>
                <a:lnTo>
                  <a:pt x="18" y="30"/>
                </a:lnTo>
                <a:lnTo>
                  <a:pt x="0" y="26"/>
                </a:lnTo>
                <a:lnTo>
                  <a:pt x="26" y="14"/>
                </a:lnTo>
                <a:lnTo>
                  <a:pt x="41" y="9"/>
                </a:lnTo>
                <a:lnTo>
                  <a:pt x="56" y="5"/>
                </a:lnTo>
                <a:lnTo>
                  <a:pt x="74" y="3"/>
                </a:lnTo>
                <a:lnTo>
                  <a:pt x="93" y="1"/>
                </a:lnTo>
                <a:lnTo>
                  <a:pt x="114" y="0"/>
                </a:lnTo>
                <a:lnTo>
                  <a:pt x="135" y="1"/>
                </a:lnTo>
                <a:lnTo>
                  <a:pt x="157" y="3"/>
                </a:lnTo>
                <a:lnTo>
                  <a:pt x="180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4" name="Freeform 264">
            <a:extLst>
              <a:ext uri="{FF2B5EF4-FFF2-40B4-BE49-F238E27FC236}">
                <a16:creationId xmlns:a16="http://schemas.microsoft.com/office/drawing/2014/main" id="{0764F7EF-E0EF-4DDD-877A-C765BC9C7A92}"/>
              </a:ext>
            </a:extLst>
          </p:cNvPr>
          <p:cNvSpPr>
            <a:spLocks/>
          </p:cNvSpPr>
          <p:nvPr>
            <p:custDataLst>
              <p:tags r:id="rId172"/>
            </p:custDataLst>
          </p:nvPr>
        </p:nvSpPr>
        <p:spPr bwMode="auto">
          <a:xfrm>
            <a:off x="4142480" y="3097774"/>
            <a:ext cx="82550" cy="98425"/>
          </a:xfrm>
          <a:custGeom>
            <a:avLst/>
            <a:gdLst>
              <a:gd name="T0" fmla="*/ 0 w 173"/>
              <a:gd name="T1" fmla="*/ 2147483646 h 192"/>
              <a:gd name="T2" fmla="*/ 2147483646 w 173"/>
              <a:gd name="T3" fmla="*/ 2147483646 h 192"/>
              <a:gd name="T4" fmla="*/ 2147483646 w 173"/>
              <a:gd name="T5" fmla="*/ 2147483646 h 192"/>
              <a:gd name="T6" fmla="*/ 2147483646 w 173"/>
              <a:gd name="T7" fmla="*/ 2147483646 h 192"/>
              <a:gd name="T8" fmla="*/ 2147483646 w 173"/>
              <a:gd name="T9" fmla="*/ 2147483646 h 192"/>
              <a:gd name="T10" fmla="*/ 2147483646 w 173"/>
              <a:gd name="T11" fmla="*/ 2147483646 h 192"/>
              <a:gd name="T12" fmla="*/ 2147483646 w 173"/>
              <a:gd name="T13" fmla="*/ 2147483646 h 192"/>
              <a:gd name="T14" fmla="*/ 2147483646 w 173"/>
              <a:gd name="T15" fmla="*/ 2147483646 h 192"/>
              <a:gd name="T16" fmla="*/ 2147483646 w 173"/>
              <a:gd name="T17" fmla="*/ 2147483646 h 192"/>
              <a:gd name="T18" fmla="*/ 2147483646 w 173"/>
              <a:gd name="T19" fmla="*/ 2147483646 h 192"/>
              <a:gd name="T20" fmla="*/ 2147483646 w 173"/>
              <a:gd name="T21" fmla="*/ 0 h 192"/>
              <a:gd name="T22" fmla="*/ 2147483646 w 173"/>
              <a:gd name="T23" fmla="*/ 2147483646 h 192"/>
              <a:gd name="T24" fmla="*/ 2147483646 w 173"/>
              <a:gd name="T25" fmla="*/ 2147483646 h 192"/>
              <a:gd name="T26" fmla="*/ 2147483646 w 173"/>
              <a:gd name="T27" fmla="*/ 2147483646 h 192"/>
              <a:gd name="T28" fmla="*/ 2147483646 w 173"/>
              <a:gd name="T29" fmla="*/ 2147483646 h 192"/>
              <a:gd name="T30" fmla="*/ 2147483646 w 173"/>
              <a:gd name="T31" fmla="*/ 2147483646 h 192"/>
              <a:gd name="T32" fmla="*/ 2147483646 w 173"/>
              <a:gd name="T33" fmla="*/ 2147483646 h 192"/>
              <a:gd name="T34" fmla="*/ 2147483646 w 173"/>
              <a:gd name="T35" fmla="*/ 2147483646 h 192"/>
              <a:gd name="T36" fmla="*/ 2147483646 w 173"/>
              <a:gd name="T37" fmla="*/ 2147483646 h 192"/>
              <a:gd name="T38" fmla="*/ 2147483646 w 173"/>
              <a:gd name="T39" fmla="*/ 2147483646 h 192"/>
              <a:gd name="T40" fmla="*/ 2147483646 w 173"/>
              <a:gd name="T41" fmla="*/ 2147483646 h 192"/>
              <a:gd name="T42" fmla="*/ 2147483646 w 173"/>
              <a:gd name="T43" fmla="*/ 2147483646 h 192"/>
              <a:gd name="T44" fmla="*/ 2147483646 w 173"/>
              <a:gd name="T45" fmla="*/ 2147483646 h 192"/>
              <a:gd name="T46" fmla="*/ 2147483646 w 173"/>
              <a:gd name="T47" fmla="*/ 2147483646 h 192"/>
              <a:gd name="T48" fmla="*/ 2147483646 w 173"/>
              <a:gd name="T49" fmla="*/ 2147483646 h 192"/>
              <a:gd name="T50" fmla="*/ 2147483646 w 173"/>
              <a:gd name="T51" fmla="*/ 2147483646 h 192"/>
              <a:gd name="T52" fmla="*/ 2147483646 w 173"/>
              <a:gd name="T53" fmla="*/ 2147483646 h 192"/>
              <a:gd name="T54" fmla="*/ 2147483646 w 173"/>
              <a:gd name="T55" fmla="*/ 2147483646 h 192"/>
              <a:gd name="T56" fmla="*/ 2147483646 w 173"/>
              <a:gd name="T57" fmla="*/ 2147483646 h 192"/>
              <a:gd name="T58" fmla="*/ 2147483646 w 173"/>
              <a:gd name="T59" fmla="*/ 2147483646 h 192"/>
              <a:gd name="T60" fmla="*/ 2147483646 w 173"/>
              <a:gd name="T61" fmla="*/ 2147483646 h 192"/>
              <a:gd name="T62" fmla="*/ 2147483646 w 173"/>
              <a:gd name="T63" fmla="*/ 2147483646 h 192"/>
              <a:gd name="T64" fmla="*/ 2147483646 w 173"/>
              <a:gd name="T65" fmla="*/ 2147483646 h 192"/>
              <a:gd name="T66" fmla="*/ 2147483646 w 173"/>
              <a:gd name="T67" fmla="*/ 2147483646 h 192"/>
              <a:gd name="T68" fmla="*/ 2147483646 w 173"/>
              <a:gd name="T69" fmla="*/ 2147483646 h 192"/>
              <a:gd name="T70" fmla="*/ 2147483646 w 173"/>
              <a:gd name="T71" fmla="*/ 2147483646 h 192"/>
              <a:gd name="T72" fmla="*/ 2147483646 w 173"/>
              <a:gd name="T73" fmla="*/ 2147483646 h 192"/>
              <a:gd name="T74" fmla="*/ 2147483646 w 173"/>
              <a:gd name="T75" fmla="*/ 2147483646 h 192"/>
              <a:gd name="T76" fmla="*/ 2147483646 w 173"/>
              <a:gd name="T77" fmla="*/ 2147483646 h 192"/>
              <a:gd name="T78" fmla="*/ 2147483646 w 173"/>
              <a:gd name="T79" fmla="*/ 2147483646 h 192"/>
              <a:gd name="T80" fmla="*/ 2147483646 w 173"/>
              <a:gd name="T81" fmla="*/ 2147483646 h 192"/>
              <a:gd name="T82" fmla="*/ 2147483646 w 173"/>
              <a:gd name="T83" fmla="*/ 2147483646 h 192"/>
              <a:gd name="T84" fmla="*/ 0 w 173"/>
              <a:gd name="T85" fmla="*/ 2147483646 h 19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73"/>
              <a:gd name="T130" fmla="*/ 0 h 192"/>
              <a:gd name="T131" fmla="*/ 173 w 173"/>
              <a:gd name="T132" fmla="*/ 192 h 19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73" h="192">
                <a:moveTo>
                  <a:pt x="0" y="68"/>
                </a:moveTo>
                <a:lnTo>
                  <a:pt x="27" y="42"/>
                </a:lnTo>
                <a:lnTo>
                  <a:pt x="51" y="21"/>
                </a:lnTo>
                <a:lnTo>
                  <a:pt x="56" y="16"/>
                </a:lnTo>
                <a:lnTo>
                  <a:pt x="63" y="12"/>
                </a:lnTo>
                <a:lnTo>
                  <a:pt x="70" y="8"/>
                </a:lnTo>
                <a:lnTo>
                  <a:pt x="76" y="6"/>
                </a:lnTo>
                <a:lnTo>
                  <a:pt x="83" y="3"/>
                </a:lnTo>
                <a:lnTo>
                  <a:pt x="90" y="2"/>
                </a:lnTo>
                <a:lnTo>
                  <a:pt x="98" y="1"/>
                </a:lnTo>
                <a:lnTo>
                  <a:pt x="107" y="0"/>
                </a:lnTo>
                <a:lnTo>
                  <a:pt x="116" y="1"/>
                </a:lnTo>
                <a:lnTo>
                  <a:pt x="124" y="2"/>
                </a:lnTo>
                <a:lnTo>
                  <a:pt x="132" y="5"/>
                </a:lnTo>
                <a:lnTo>
                  <a:pt x="139" y="8"/>
                </a:lnTo>
                <a:lnTo>
                  <a:pt x="145" y="13"/>
                </a:lnTo>
                <a:lnTo>
                  <a:pt x="151" y="19"/>
                </a:lnTo>
                <a:lnTo>
                  <a:pt x="155" y="24"/>
                </a:lnTo>
                <a:lnTo>
                  <a:pt x="160" y="30"/>
                </a:lnTo>
                <a:lnTo>
                  <a:pt x="163" y="37"/>
                </a:lnTo>
                <a:lnTo>
                  <a:pt x="166" y="43"/>
                </a:lnTo>
                <a:lnTo>
                  <a:pt x="168" y="50"/>
                </a:lnTo>
                <a:lnTo>
                  <a:pt x="169" y="57"/>
                </a:lnTo>
                <a:lnTo>
                  <a:pt x="172" y="72"/>
                </a:lnTo>
                <a:lnTo>
                  <a:pt x="173" y="87"/>
                </a:lnTo>
                <a:lnTo>
                  <a:pt x="157" y="114"/>
                </a:lnTo>
                <a:lnTo>
                  <a:pt x="146" y="137"/>
                </a:lnTo>
                <a:lnTo>
                  <a:pt x="139" y="148"/>
                </a:lnTo>
                <a:lnTo>
                  <a:pt x="130" y="160"/>
                </a:lnTo>
                <a:lnTo>
                  <a:pt x="117" y="174"/>
                </a:lnTo>
                <a:lnTo>
                  <a:pt x="99" y="192"/>
                </a:lnTo>
                <a:lnTo>
                  <a:pt x="86" y="183"/>
                </a:lnTo>
                <a:lnTo>
                  <a:pt x="74" y="176"/>
                </a:lnTo>
                <a:lnTo>
                  <a:pt x="63" y="169"/>
                </a:lnTo>
                <a:lnTo>
                  <a:pt x="54" y="163"/>
                </a:lnTo>
                <a:lnTo>
                  <a:pt x="46" y="156"/>
                </a:lnTo>
                <a:lnTo>
                  <a:pt x="40" y="150"/>
                </a:lnTo>
                <a:lnTo>
                  <a:pt x="34" y="144"/>
                </a:lnTo>
                <a:lnTo>
                  <a:pt x="30" y="137"/>
                </a:lnTo>
                <a:lnTo>
                  <a:pt x="22" y="123"/>
                </a:lnTo>
                <a:lnTo>
                  <a:pt x="16" y="107"/>
                </a:lnTo>
                <a:lnTo>
                  <a:pt x="9" y="90"/>
                </a:lnTo>
                <a:lnTo>
                  <a:pt x="0" y="68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" name="Freeform 265">
            <a:extLst>
              <a:ext uri="{FF2B5EF4-FFF2-40B4-BE49-F238E27FC236}">
                <a16:creationId xmlns:a16="http://schemas.microsoft.com/office/drawing/2014/main" id="{2B768393-031F-43D4-8953-8E37ED1DC119}"/>
              </a:ext>
            </a:extLst>
          </p:cNvPr>
          <p:cNvSpPr>
            <a:spLocks/>
          </p:cNvSpPr>
          <p:nvPr>
            <p:custDataLst>
              <p:tags r:id="rId173"/>
            </p:custDataLst>
          </p:nvPr>
        </p:nvSpPr>
        <p:spPr bwMode="auto">
          <a:xfrm>
            <a:off x="4190105" y="3148575"/>
            <a:ext cx="114300" cy="130175"/>
          </a:xfrm>
          <a:custGeom>
            <a:avLst/>
            <a:gdLst>
              <a:gd name="T0" fmla="*/ 2147483646 w 233"/>
              <a:gd name="T1" fmla="*/ 0 h 252"/>
              <a:gd name="T2" fmla="*/ 2147483646 w 233"/>
              <a:gd name="T3" fmla="*/ 2147483646 h 252"/>
              <a:gd name="T4" fmla="*/ 2147483646 w 233"/>
              <a:gd name="T5" fmla="*/ 2147483646 h 252"/>
              <a:gd name="T6" fmla="*/ 2147483646 w 233"/>
              <a:gd name="T7" fmla="*/ 2147483646 h 252"/>
              <a:gd name="T8" fmla="*/ 2147483646 w 233"/>
              <a:gd name="T9" fmla="*/ 2147483646 h 252"/>
              <a:gd name="T10" fmla="*/ 2147483646 w 233"/>
              <a:gd name="T11" fmla="*/ 2147483646 h 252"/>
              <a:gd name="T12" fmla="*/ 2147483646 w 233"/>
              <a:gd name="T13" fmla="*/ 0 h 252"/>
              <a:gd name="T14" fmla="*/ 2147483646 w 233"/>
              <a:gd name="T15" fmla="*/ 2147483646 h 252"/>
              <a:gd name="T16" fmla="*/ 2147483646 w 233"/>
              <a:gd name="T17" fmla="*/ 2147483646 h 252"/>
              <a:gd name="T18" fmla="*/ 2147483646 w 233"/>
              <a:gd name="T19" fmla="*/ 2147483646 h 252"/>
              <a:gd name="T20" fmla="*/ 2147483646 w 233"/>
              <a:gd name="T21" fmla="*/ 2147483646 h 252"/>
              <a:gd name="T22" fmla="*/ 2147483646 w 233"/>
              <a:gd name="T23" fmla="*/ 2147483646 h 252"/>
              <a:gd name="T24" fmla="*/ 2147483646 w 233"/>
              <a:gd name="T25" fmla="*/ 2147483646 h 252"/>
              <a:gd name="T26" fmla="*/ 2147483646 w 233"/>
              <a:gd name="T27" fmla="*/ 2147483646 h 252"/>
              <a:gd name="T28" fmla="*/ 2147483646 w 233"/>
              <a:gd name="T29" fmla="*/ 2147483646 h 252"/>
              <a:gd name="T30" fmla="*/ 2147483646 w 233"/>
              <a:gd name="T31" fmla="*/ 2147483646 h 252"/>
              <a:gd name="T32" fmla="*/ 2147483646 w 233"/>
              <a:gd name="T33" fmla="*/ 2147483646 h 252"/>
              <a:gd name="T34" fmla="*/ 2147483646 w 233"/>
              <a:gd name="T35" fmla="*/ 2147483646 h 252"/>
              <a:gd name="T36" fmla="*/ 2147483646 w 233"/>
              <a:gd name="T37" fmla="*/ 2147483646 h 252"/>
              <a:gd name="T38" fmla="*/ 2147483646 w 233"/>
              <a:gd name="T39" fmla="*/ 2147483646 h 252"/>
              <a:gd name="T40" fmla="*/ 2147483646 w 233"/>
              <a:gd name="T41" fmla="*/ 2147483646 h 252"/>
              <a:gd name="T42" fmla="*/ 2147483646 w 233"/>
              <a:gd name="T43" fmla="*/ 2147483646 h 252"/>
              <a:gd name="T44" fmla="*/ 2147483646 w 233"/>
              <a:gd name="T45" fmla="*/ 2147483646 h 252"/>
              <a:gd name="T46" fmla="*/ 2147483646 w 233"/>
              <a:gd name="T47" fmla="*/ 2147483646 h 252"/>
              <a:gd name="T48" fmla="*/ 2147483646 w 233"/>
              <a:gd name="T49" fmla="*/ 2147483646 h 252"/>
              <a:gd name="T50" fmla="*/ 2147483646 w 233"/>
              <a:gd name="T51" fmla="*/ 2147483646 h 252"/>
              <a:gd name="T52" fmla="*/ 2147483646 w 233"/>
              <a:gd name="T53" fmla="*/ 2147483646 h 252"/>
              <a:gd name="T54" fmla="*/ 2147483646 w 233"/>
              <a:gd name="T55" fmla="*/ 2147483646 h 252"/>
              <a:gd name="T56" fmla="*/ 2147483646 w 233"/>
              <a:gd name="T57" fmla="*/ 2147483646 h 252"/>
              <a:gd name="T58" fmla="*/ 2147483646 w 233"/>
              <a:gd name="T59" fmla="*/ 2147483646 h 252"/>
              <a:gd name="T60" fmla="*/ 2147483646 w 233"/>
              <a:gd name="T61" fmla="*/ 2147483646 h 252"/>
              <a:gd name="T62" fmla="*/ 2147483646 w 233"/>
              <a:gd name="T63" fmla="*/ 2147483646 h 252"/>
              <a:gd name="T64" fmla="*/ 2147483646 w 233"/>
              <a:gd name="T65" fmla="*/ 2147483646 h 252"/>
              <a:gd name="T66" fmla="*/ 2147483646 w 233"/>
              <a:gd name="T67" fmla="*/ 2147483646 h 252"/>
              <a:gd name="T68" fmla="*/ 2147483646 w 233"/>
              <a:gd name="T69" fmla="*/ 2147483646 h 252"/>
              <a:gd name="T70" fmla="*/ 2147483646 w 233"/>
              <a:gd name="T71" fmla="*/ 2147483646 h 252"/>
              <a:gd name="T72" fmla="*/ 2147483646 w 233"/>
              <a:gd name="T73" fmla="*/ 2147483646 h 252"/>
              <a:gd name="T74" fmla="*/ 2147483646 w 233"/>
              <a:gd name="T75" fmla="*/ 2147483646 h 252"/>
              <a:gd name="T76" fmla="*/ 2147483646 w 233"/>
              <a:gd name="T77" fmla="*/ 2147483646 h 252"/>
              <a:gd name="T78" fmla="*/ 2147483646 w 233"/>
              <a:gd name="T79" fmla="*/ 2147483646 h 252"/>
              <a:gd name="T80" fmla="*/ 2147483646 w 233"/>
              <a:gd name="T81" fmla="*/ 2147483646 h 252"/>
              <a:gd name="T82" fmla="*/ 2147483646 w 233"/>
              <a:gd name="T83" fmla="*/ 2147483646 h 252"/>
              <a:gd name="T84" fmla="*/ 2147483646 w 233"/>
              <a:gd name="T85" fmla="*/ 2147483646 h 252"/>
              <a:gd name="T86" fmla="*/ 2147483646 w 233"/>
              <a:gd name="T87" fmla="*/ 2147483646 h 252"/>
              <a:gd name="T88" fmla="*/ 2147483646 w 233"/>
              <a:gd name="T89" fmla="*/ 2147483646 h 252"/>
              <a:gd name="T90" fmla="*/ 2147483646 w 233"/>
              <a:gd name="T91" fmla="*/ 2147483646 h 252"/>
              <a:gd name="T92" fmla="*/ 2147483646 w 233"/>
              <a:gd name="T93" fmla="*/ 2147483646 h 252"/>
              <a:gd name="T94" fmla="*/ 0 w 233"/>
              <a:gd name="T95" fmla="*/ 2147483646 h 252"/>
              <a:gd name="T96" fmla="*/ 2147483646 w 233"/>
              <a:gd name="T97" fmla="*/ 2147483646 h 252"/>
              <a:gd name="T98" fmla="*/ 2147483646 w 233"/>
              <a:gd name="T99" fmla="*/ 2147483646 h 252"/>
              <a:gd name="T100" fmla="*/ 2147483646 w 233"/>
              <a:gd name="T101" fmla="*/ 2147483646 h 252"/>
              <a:gd name="T102" fmla="*/ 2147483646 w 233"/>
              <a:gd name="T103" fmla="*/ 2147483646 h 252"/>
              <a:gd name="T104" fmla="*/ 2147483646 w 233"/>
              <a:gd name="T105" fmla="*/ 2147483646 h 252"/>
              <a:gd name="T106" fmla="*/ 2147483646 w 233"/>
              <a:gd name="T107" fmla="*/ 0 h 25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33"/>
              <a:gd name="T163" fmla="*/ 0 h 252"/>
              <a:gd name="T164" fmla="*/ 233 w 233"/>
              <a:gd name="T165" fmla="*/ 252 h 25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33" h="252">
                <a:moveTo>
                  <a:pt x="74" y="0"/>
                </a:moveTo>
                <a:lnTo>
                  <a:pt x="83" y="2"/>
                </a:lnTo>
                <a:lnTo>
                  <a:pt x="89" y="3"/>
                </a:lnTo>
                <a:lnTo>
                  <a:pt x="95" y="3"/>
                </a:lnTo>
                <a:lnTo>
                  <a:pt x="99" y="2"/>
                </a:lnTo>
                <a:lnTo>
                  <a:pt x="106" y="1"/>
                </a:lnTo>
                <a:lnTo>
                  <a:pt x="113" y="0"/>
                </a:lnTo>
                <a:lnTo>
                  <a:pt x="125" y="17"/>
                </a:lnTo>
                <a:lnTo>
                  <a:pt x="140" y="37"/>
                </a:lnTo>
                <a:lnTo>
                  <a:pt x="144" y="42"/>
                </a:lnTo>
                <a:lnTo>
                  <a:pt x="148" y="46"/>
                </a:lnTo>
                <a:lnTo>
                  <a:pt x="153" y="49"/>
                </a:lnTo>
                <a:lnTo>
                  <a:pt x="157" y="52"/>
                </a:lnTo>
                <a:lnTo>
                  <a:pt x="163" y="54"/>
                </a:lnTo>
                <a:lnTo>
                  <a:pt x="168" y="56"/>
                </a:lnTo>
                <a:lnTo>
                  <a:pt x="174" y="56"/>
                </a:lnTo>
                <a:lnTo>
                  <a:pt x="180" y="56"/>
                </a:lnTo>
                <a:lnTo>
                  <a:pt x="180" y="80"/>
                </a:lnTo>
                <a:lnTo>
                  <a:pt x="193" y="103"/>
                </a:lnTo>
                <a:lnTo>
                  <a:pt x="212" y="128"/>
                </a:lnTo>
                <a:lnTo>
                  <a:pt x="215" y="135"/>
                </a:lnTo>
                <a:lnTo>
                  <a:pt x="220" y="142"/>
                </a:lnTo>
                <a:lnTo>
                  <a:pt x="223" y="151"/>
                </a:lnTo>
                <a:lnTo>
                  <a:pt x="226" y="160"/>
                </a:lnTo>
                <a:lnTo>
                  <a:pt x="230" y="170"/>
                </a:lnTo>
                <a:lnTo>
                  <a:pt x="232" y="180"/>
                </a:lnTo>
                <a:lnTo>
                  <a:pt x="233" y="191"/>
                </a:lnTo>
                <a:lnTo>
                  <a:pt x="233" y="204"/>
                </a:lnTo>
                <a:lnTo>
                  <a:pt x="232" y="216"/>
                </a:lnTo>
                <a:lnTo>
                  <a:pt x="230" y="228"/>
                </a:lnTo>
                <a:lnTo>
                  <a:pt x="227" y="240"/>
                </a:lnTo>
                <a:lnTo>
                  <a:pt x="226" y="252"/>
                </a:lnTo>
                <a:lnTo>
                  <a:pt x="222" y="252"/>
                </a:lnTo>
                <a:lnTo>
                  <a:pt x="215" y="250"/>
                </a:lnTo>
                <a:lnTo>
                  <a:pt x="208" y="246"/>
                </a:lnTo>
                <a:lnTo>
                  <a:pt x="198" y="241"/>
                </a:lnTo>
                <a:lnTo>
                  <a:pt x="176" y="226"/>
                </a:lnTo>
                <a:lnTo>
                  <a:pt x="151" y="208"/>
                </a:lnTo>
                <a:lnTo>
                  <a:pt x="125" y="186"/>
                </a:lnTo>
                <a:lnTo>
                  <a:pt x="100" y="165"/>
                </a:lnTo>
                <a:lnTo>
                  <a:pt x="78" y="145"/>
                </a:lnTo>
                <a:lnTo>
                  <a:pt x="61" y="129"/>
                </a:lnTo>
                <a:lnTo>
                  <a:pt x="55" y="125"/>
                </a:lnTo>
                <a:lnTo>
                  <a:pt x="48" y="120"/>
                </a:lnTo>
                <a:lnTo>
                  <a:pt x="41" y="116"/>
                </a:lnTo>
                <a:lnTo>
                  <a:pt x="33" y="112"/>
                </a:lnTo>
                <a:lnTo>
                  <a:pt x="17" y="104"/>
                </a:lnTo>
                <a:lnTo>
                  <a:pt x="0" y="99"/>
                </a:lnTo>
                <a:lnTo>
                  <a:pt x="40" y="63"/>
                </a:lnTo>
                <a:lnTo>
                  <a:pt x="59" y="43"/>
                </a:lnTo>
                <a:lnTo>
                  <a:pt x="65" y="33"/>
                </a:lnTo>
                <a:lnTo>
                  <a:pt x="69" y="25"/>
                </a:lnTo>
                <a:lnTo>
                  <a:pt x="72" y="14"/>
                </a:lnTo>
                <a:lnTo>
                  <a:pt x="74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" name="Freeform 266">
            <a:extLst>
              <a:ext uri="{FF2B5EF4-FFF2-40B4-BE49-F238E27FC236}">
                <a16:creationId xmlns:a16="http://schemas.microsoft.com/office/drawing/2014/main" id="{047CE6E4-B4E8-4CB9-9704-5B3FA3D670DD}"/>
              </a:ext>
            </a:extLst>
          </p:cNvPr>
          <p:cNvSpPr>
            <a:spLocks/>
          </p:cNvSpPr>
          <p:nvPr>
            <p:custDataLst>
              <p:tags r:id="rId174"/>
            </p:custDataLst>
          </p:nvPr>
        </p:nvSpPr>
        <p:spPr bwMode="auto">
          <a:xfrm>
            <a:off x="4425056" y="3067613"/>
            <a:ext cx="114300" cy="200025"/>
          </a:xfrm>
          <a:custGeom>
            <a:avLst/>
            <a:gdLst>
              <a:gd name="T0" fmla="*/ 2147483646 w 246"/>
              <a:gd name="T1" fmla="*/ 2147483646 h 380"/>
              <a:gd name="T2" fmla="*/ 2147483646 w 246"/>
              <a:gd name="T3" fmla="*/ 2147483646 h 380"/>
              <a:gd name="T4" fmla="*/ 2147483646 w 246"/>
              <a:gd name="T5" fmla="*/ 2147483646 h 380"/>
              <a:gd name="T6" fmla="*/ 2147483646 w 246"/>
              <a:gd name="T7" fmla="*/ 2147483646 h 380"/>
              <a:gd name="T8" fmla="*/ 2147483646 w 246"/>
              <a:gd name="T9" fmla="*/ 2147483646 h 380"/>
              <a:gd name="T10" fmla="*/ 2147483646 w 246"/>
              <a:gd name="T11" fmla="*/ 2147483646 h 380"/>
              <a:gd name="T12" fmla="*/ 2147483646 w 246"/>
              <a:gd name="T13" fmla="*/ 2147483646 h 380"/>
              <a:gd name="T14" fmla="*/ 2147483646 w 246"/>
              <a:gd name="T15" fmla="*/ 2147483646 h 380"/>
              <a:gd name="T16" fmla="*/ 2147483646 w 246"/>
              <a:gd name="T17" fmla="*/ 2147483646 h 380"/>
              <a:gd name="T18" fmla="*/ 2147483646 w 246"/>
              <a:gd name="T19" fmla="*/ 2147483646 h 380"/>
              <a:gd name="T20" fmla="*/ 2147483646 w 246"/>
              <a:gd name="T21" fmla="*/ 2147483646 h 380"/>
              <a:gd name="T22" fmla="*/ 2147483646 w 246"/>
              <a:gd name="T23" fmla="*/ 2147483646 h 380"/>
              <a:gd name="T24" fmla="*/ 2147483646 w 246"/>
              <a:gd name="T25" fmla="*/ 2147483646 h 380"/>
              <a:gd name="T26" fmla="*/ 2147483646 w 246"/>
              <a:gd name="T27" fmla="*/ 2147483646 h 380"/>
              <a:gd name="T28" fmla="*/ 0 w 246"/>
              <a:gd name="T29" fmla="*/ 2147483646 h 380"/>
              <a:gd name="T30" fmla="*/ 2147483646 w 246"/>
              <a:gd name="T31" fmla="*/ 2147483646 h 380"/>
              <a:gd name="T32" fmla="*/ 2147483646 w 246"/>
              <a:gd name="T33" fmla="*/ 2147483646 h 380"/>
              <a:gd name="T34" fmla="*/ 2147483646 w 246"/>
              <a:gd name="T35" fmla="*/ 2147483646 h 380"/>
              <a:gd name="T36" fmla="*/ 2147483646 w 246"/>
              <a:gd name="T37" fmla="*/ 2147483646 h 380"/>
              <a:gd name="T38" fmla="*/ 2147483646 w 246"/>
              <a:gd name="T39" fmla="*/ 2147483646 h 380"/>
              <a:gd name="T40" fmla="*/ 2147483646 w 246"/>
              <a:gd name="T41" fmla="*/ 2147483646 h 380"/>
              <a:gd name="T42" fmla="*/ 2147483646 w 246"/>
              <a:gd name="T43" fmla="*/ 2147483646 h 380"/>
              <a:gd name="T44" fmla="*/ 2147483646 w 246"/>
              <a:gd name="T45" fmla="*/ 2147483646 h 380"/>
              <a:gd name="T46" fmla="*/ 2147483646 w 246"/>
              <a:gd name="T47" fmla="*/ 2147483646 h 380"/>
              <a:gd name="T48" fmla="*/ 2147483646 w 246"/>
              <a:gd name="T49" fmla="*/ 2147483646 h 380"/>
              <a:gd name="T50" fmla="*/ 2147483646 w 246"/>
              <a:gd name="T51" fmla="*/ 2147483646 h 380"/>
              <a:gd name="T52" fmla="*/ 2147483646 w 246"/>
              <a:gd name="T53" fmla="*/ 2147483646 h 380"/>
              <a:gd name="T54" fmla="*/ 2147483646 w 246"/>
              <a:gd name="T55" fmla="*/ 2147483646 h 380"/>
              <a:gd name="T56" fmla="*/ 2147483646 w 246"/>
              <a:gd name="T57" fmla="*/ 2147483646 h 380"/>
              <a:gd name="T58" fmla="*/ 2147483646 w 246"/>
              <a:gd name="T59" fmla="*/ 2147483646 h 380"/>
              <a:gd name="T60" fmla="*/ 2147483646 w 246"/>
              <a:gd name="T61" fmla="*/ 2147483646 h 380"/>
              <a:gd name="T62" fmla="*/ 2147483646 w 246"/>
              <a:gd name="T63" fmla="*/ 0 h 380"/>
              <a:gd name="T64" fmla="*/ 2147483646 w 246"/>
              <a:gd name="T65" fmla="*/ 0 h 380"/>
              <a:gd name="T66" fmla="*/ 2147483646 w 246"/>
              <a:gd name="T67" fmla="*/ 2147483646 h 380"/>
              <a:gd name="T68" fmla="*/ 2147483646 w 246"/>
              <a:gd name="T69" fmla="*/ 2147483646 h 380"/>
              <a:gd name="T70" fmla="*/ 2147483646 w 246"/>
              <a:gd name="T71" fmla="*/ 2147483646 h 380"/>
              <a:gd name="T72" fmla="*/ 2147483646 w 246"/>
              <a:gd name="T73" fmla="*/ 2147483646 h 380"/>
              <a:gd name="T74" fmla="*/ 2147483646 w 246"/>
              <a:gd name="T75" fmla="*/ 2147483646 h 380"/>
              <a:gd name="T76" fmla="*/ 2147483646 w 246"/>
              <a:gd name="T77" fmla="*/ 2147483646 h 380"/>
              <a:gd name="T78" fmla="*/ 2147483646 w 246"/>
              <a:gd name="T79" fmla="*/ 2147483646 h 380"/>
              <a:gd name="T80" fmla="*/ 2147483646 w 246"/>
              <a:gd name="T81" fmla="*/ 2147483646 h 380"/>
              <a:gd name="T82" fmla="*/ 2147483646 w 246"/>
              <a:gd name="T83" fmla="*/ 2147483646 h 380"/>
              <a:gd name="T84" fmla="*/ 2147483646 w 246"/>
              <a:gd name="T85" fmla="*/ 2147483646 h 380"/>
              <a:gd name="T86" fmla="*/ 2147483646 w 246"/>
              <a:gd name="T87" fmla="*/ 2147483646 h 380"/>
              <a:gd name="T88" fmla="*/ 2147483646 w 246"/>
              <a:gd name="T89" fmla="*/ 2147483646 h 380"/>
              <a:gd name="T90" fmla="*/ 2147483646 w 246"/>
              <a:gd name="T91" fmla="*/ 2147483646 h 380"/>
              <a:gd name="T92" fmla="*/ 2147483646 w 246"/>
              <a:gd name="T93" fmla="*/ 2147483646 h 380"/>
              <a:gd name="T94" fmla="*/ 2147483646 w 246"/>
              <a:gd name="T95" fmla="*/ 2147483646 h 380"/>
              <a:gd name="T96" fmla="*/ 2147483646 w 246"/>
              <a:gd name="T97" fmla="*/ 2147483646 h 380"/>
              <a:gd name="T98" fmla="*/ 2147483646 w 246"/>
              <a:gd name="T99" fmla="*/ 2147483646 h 380"/>
              <a:gd name="T100" fmla="*/ 2147483646 w 246"/>
              <a:gd name="T101" fmla="*/ 2147483646 h 380"/>
              <a:gd name="T102" fmla="*/ 2147483646 w 246"/>
              <a:gd name="T103" fmla="*/ 2147483646 h 380"/>
              <a:gd name="T104" fmla="*/ 2147483646 w 246"/>
              <a:gd name="T105" fmla="*/ 2147483646 h 380"/>
              <a:gd name="T106" fmla="*/ 2147483646 w 246"/>
              <a:gd name="T107" fmla="*/ 2147483646 h 380"/>
              <a:gd name="T108" fmla="*/ 2147483646 w 246"/>
              <a:gd name="T109" fmla="*/ 2147483646 h 380"/>
              <a:gd name="T110" fmla="*/ 2147483646 w 246"/>
              <a:gd name="T111" fmla="*/ 2147483646 h 380"/>
              <a:gd name="T112" fmla="*/ 2147483646 w 246"/>
              <a:gd name="T113" fmla="*/ 2147483646 h 380"/>
              <a:gd name="T114" fmla="*/ 2147483646 w 246"/>
              <a:gd name="T115" fmla="*/ 2147483646 h 380"/>
              <a:gd name="T116" fmla="*/ 2147483646 w 246"/>
              <a:gd name="T117" fmla="*/ 2147483646 h 380"/>
              <a:gd name="T118" fmla="*/ 2147483646 w 246"/>
              <a:gd name="T119" fmla="*/ 2147483646 h 380"/>
              <a:gd name="T120" fmla="*/ 2147483646 w 246"/>
              <a:gd name="T121" fmla="*/ 2147483646 h 38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46"/>
              <a:gd name="T184" fmla="*/ 0 h 380"/>
              <a:gd name="T185" fmla="*/ 246 w 246"/>
              <a:gd name="T186" fmla="*/ 380 h 38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46" h="380">
                <a:moveTo>
                  <a:pt x="13" y="376"/>
                </a:moveTo>
                <a:lnTo>
                  <a:pt x="14" y="367"/>
                </a:lnTo>
                <a:lnTo>
                  <a:pt x="15" y="359"/>
                </a:lnTo>
                <a:lnTo>
                  <a:pt x="18" y="351"/>
                </a:lnTo>
                <a:lnTo>
                  <a:pt x="20" y="344"/>
                </a:lnTo>
                <a:lnTo>
                  <a:pt x="25" y="333"/>
                </a:lnTo>
                <a:lnTo>
                  <a:pt x="26" y="327"/>
                </a:lnTo>
                <a:lnTo>
                  <a:pt x="25" y="321"/>
                </a:lnTo>
                <a:lnTo>
                  <a:pt x="23" y="314"/>
                </a:lnTo>
                <a:lnTo>
                  <a:pt x="19" y="305"/>
                </a:lnTo>
                <a:lnTo>
                  <a:pt x="13" y="295"/>
                </a:lnTo>
                <a:lnTo>
                  <a:pt x="9" y="285"/>
                </a:lnTo>
                <a:lnTo>
                  <a:pt x="4" y="275"/>
                </a:lnTo>
                <a:lnTo>
                  <a:pt x="1" y="267"/>
                </a:lnTo>
                <a:lnTo>
                  <a:pt x="0" y="259"/>
                </a:lnTo>
                <a:lnTo>
                  <a:pt x="1" y="251"/>
                </a:lnTo>
                <a:lnTo>
                  <a:pt x="2" y="243"/>
                </a:lnTo>
                <a:lnTo>
                  <a:pt x="3" y="236"/>
                </a:lnTo>
                <a:lnTo>
                  <a:pt x="6" y="230"/>
                </a:lnTo>
                <a:lnTo>
                  <a:pt x="11" y="218"/>
                </a:lnTo>
                <a:lnTo>
                  <a:pt x="19" y="207"/>
                </a:lnTo>
                <a:lnTo>
                  <a:pt x="26" y="197"/>
                </a:lnTo>
                <a:lnTo>
                  <a:pt x="34" y="185"/>
                </a:lnTo>
                <a:lnTo>
                  <a:pt x="41" y="173"/>
                </a:lnTo>
                <a:lnTo>
                  <a:pt x="47" y="160"/>
                </a:lnTo>
                <a:lnTo>
                  <a:pt x="26" y="73"/>
                </a:lnTo>
                <a:lnTo>
                  <a:pt x="26" y="50"/>
                </a:lnTo>
                <a:lnTo>
                  <a:pt x="24" y="33"/>
                </a:lnTo>
                <a:lnTo>
                  <a:pt x="24" y="25"/>
                </a:lnTo>
                <a:lnTo>
                  <a:pt x="24" y="16"/>
                </a:lnTo>
                <a:lnTo>
                  <a:pt x="25" y="8"/>
                </a:lnTo>
                <a:lnTo>
                  <a:pt x="26" y="0"/>
                </a:lnTo>
                <a:lnTo>
                  <a:pt x="180" y="0"/>
                </a:lnTo>
                <a:lnTo>
                  <a:pt x="220" y="129"/>
                </a:lnTo>
                <a:lnTo>
                  <a:pt x="220" y="210"/>
                </a:lnTo>
                <a:lnTo>
                  <a:pt x="220" y="220"/>
                </a:lnTo>
                <a:lnTo>
                  <a:pt x="221" y="230"/>
                </a:lnTo>
                <a:lnTo>
                  <a:pt x="223" y="240"/>
                </a:lnTo>
                <a:lnTo>
                  <a:pt x="225" y="250"/>
                </a:lnTo>
                <a:lnTo>
                  <a:pt x="228" y="259"/>
                </a:lnTo>
                <a:lnTo>
                  <a:pt x="234" y="268"/>
                </a:lnTo>
                <a:lnTo>
                  <a:pt x="239" y="278"/>
                </a:lnTo>
                <a:lnTo>
                  <a:pt x="246" y="289"/>
                </a:lnTo>
                <a:lnTo>
                  <a:pt x="224" y="295"/>
                </a:lnTo>
                <a:lnTo>
                  <a:pt x="202" y="302"/>
                </a:lnTo>
                <a:lnTo>
                  <a:pt x="181" y="310"/>
                </a:lnTo>
                <a:lnTo>
                  <a:pt x="160" y="319"/>
                </a:lnTo>
                <a:lnTo>
                  <a:pt x="141" y="328"/>
                </a:lnTo>
                <a:lnTo>
                  <a:pt x="120" y="338"/>
                </a:lnTo>
                <a:lnTo>
                  <a:pt x="100" y="347"/>
                </a:lnTo>
                <a:lnTo>
                  <a:pt x="80" y="358"/>
                </a:lnTo>
                <a:lnTo>
                  <a:pt x="75" y="363"/>
                </a:lnTo>
                <a:lnTo>
                  <a:pt x="69" y="367"/>
                </a:lnTo>
                <a:lnTo>
                  <a:pt x="62" y="372"/>
                </a:lnTo>
                <a:lnTo>
                  <a:pt x="54" y="376"/>
                </a:lnTo>
                <a:lnTo>
                  <a:pt x="46" y="379"/>
                </a:lnTo>
                <a:lnTo>
                  <a:pt x="36" y="380"/>
                </a:lnTo>
                <a:lnTo>
                  <a:pt x="31" y="380"/>
                </a:lnTo>
                <a:lnTo>
                  <a:pt x="25" y="379"/>
                </a:lnTo>
                <a:lnTo>
                  <a:pt x="20" y="378"/>
                </a:lnTo>
                <a:lnTo>
                  <a:pt x="13" y="37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7" name="Freeform 267">
            <a:extLst>
              <a:ext uri="{FF2B5EF4-FFF2-40B4-BE49-F238E27FC236}">
                <a16:creationId xmlns:a16="http://schemas.microsoft.com/office/drawing/2014/main" id="{B10E9F63-D09F-4604-B499-C8F3ECD88FC5}"/>
              </a:ext>
            </a:extLst>
          </p:cNvPr>
          <p:cNvSpPr>
            <a:spLocks/>
          </p:cNvSpPr>
          <p:nvPr>
            <p:custDataLst>
              <p:tags r:id="rId175"/>
            </p:custDataLst>
          </p:nvPr>
        </p:nvSpPr>
        <p:spPr bwMode="auto">
          <a:xfrm>
            <a:off x="4044055" y="2983469"/>
            <a:ext cx="95250" cy="58738"/>
          </a:xfrm>
          <a:custGeom>
            <a:avLst/>
            <a:gdLst>
              <a:gd name="T0" fmla="*/ 2147483646 w 193"/>
              <a:gd name="T1" fmla="*/ 2147483646 h 38"/>
              <a:gd name="T2" fmla="*/ 2147483646 w 193"/>
              <a:gd name="T3" fmla="*/ 2147483646 h 38"/>
              <a:gd name="T4" fmla="*/ 2147483646 w 193"/>
              <a:gd name="T5" fmla="*/ 2147483646 h 38"/>
              <a:gd name="T6" fmla="*/ 2147483646 w 193"/>
              <a:gd name="T7" fmla="*/ 2147483646 h 38"/>
              <a:gd name="T8" fmla="*/ 2147483646 w 193"/>
              <a:gd name="T9" fmla="*/ 2147483646 h 38"/>
              <a:gd name="T10" fmla="*/ 2147483646 w 193"/>
              <a:gd name="T11" fmla="*/ 2147483646 h 38"/>
              <a:gd name="T12" fmla="*/ 2147483646 w 193"/>
              <a:gd name="T13" fmla="*/ 0 h 38"/>
              <a:gd name="T14" fmla="*/ 2147483646 w 193"/>
              <a:gd name="T15" fmla="*/ 2147483646 h 38"/>
              <a:gd name="T16" fmla="*/ 2147483646 w 193"/>
              <a:gd name="T17" fmla="*/ 2147483646 h 38"/>
              <a:gd name="T18" fmla="*/ 2147483646 w 193"/>
              <a:gd name="T19" fmla="*/ 2147483646 h 38"/>
              <a:gd name="T20" fmla="*/ 2147483646 w 193"/>
              <a:gd name="T21" fmla="*/ 2147483646 h 38"/>
              <a:gd name="T22" fmla="*/ 2147483646 w 193"/>
              <a:gd name="T23" fmla="*/ 2147483646 h 38"/>
              <a:gd name="T24" fmla="*/ 2147483646 w 193"/>
              <a:gd name="T25" fmla="*/ 2147483646 h 38"/>
              <a:gd name="T26" fmla="*/ 2147483646 w 193"/>
              <a:gd name="T27" fmla="*/ 2147483646 h 38"/>
              <a:gd name="T28" fmla="*/ 2147483646 w 193"/>
              <a:gd name="T29" fmla="*/ 2147483646 h 38"/>
              <a:gd name="T30" fmla="*/ 2147483646 w 193"/>
              <a:gd name="T31" fmla="*/ 2147483646 h 38"/>
              <a:gd name="T32" fmla="*/ 2147483646 w 193"/>
              <a:gd name="T33" fmla="*/ 2147483646 h 38"/>
              <a:gd name="T34" fmla="*/ 2147483646 w 193"/>
              <a:gd name="T35" fmla="*/ 2147483646 h 38"/>
              <a:gd name="T36" fmla="*/ 2147483646 w 193"/>
              <a:gd name="T37" fmla="*/ 2147483646 h 38"/>
              <a:gd name="T38" fmla="*/ 2147483646 w 193"/>
              <a:gd name="T39" fmla="*/ 2147483646 h 38"/>
              <a:gd name="T40" fmla="*/ 2147483646 w 193"/>
              <a:gd name="T41" fmla="*/ 2147483646 h 38"/>
              <a:gd name="T42" fmla="*/ 2147483646 w 193"/>
              <a:gd name="T43" fmla="*/ 2147483646 h 38"/>
              <a:gd name="T44" fmla="*/ 2147483646 w 193"/>
              <a:gd name="T45" fmla="*/ 2147483646 h 38"/>
              <a:gd name="T46" fmla="*/ 2147483646 w 193"/>
              <a:gd name="T47" fmla="*/ 2147483646 h 38"/>
              <a:gd name="T48" fmla="*/ 2147483646 w 193"/>
              <a:gd name="T49" fmla="*/ 2147483646 h 38"/>
              <a:gd name="T50" fmla="*/ 2147483646 w 193"/>
              <a:gd name="T51" fmla="*/ 2147483646 h 38"/>
              <a:gd name="T52" fmla="*/ 2147483646 w 193"/>
              <a:gd name="T53" fmla="*/ 2147483646 h 38"/>
              <a:gd name="T54" fmla="*/ 2147483646 w 193"/>
              <a:gd name="T55" fmla="*/ 2147483646 h 38"/>
              <a:gd name="T56" fmla="*/ 2147483646 w 193"/>
              <a:gd name="T57" fmla="*/ 2147483646 h 38"/>
              <a:gd name="T58" fmla="*/ 2147483646 w 193"/>
              <a:gd name="T59" fmla="*/ 2147483646 h 38"/>
              <a:gd name="T60" fmla="*/ 0 w 193"/>
              <a:gd name="T61" fmla="*/ 2147483646 h 38"/>
              <a:gd name="T62" fmla="*/ 0 w 193"/>
              <a:gd name="T63" fmla="*/ 2147483646 h 38"/>
              <a:gd name="T64" fmla="*/ 2147483646 w 193"/>
              <a:gd name="T65" fmla="*/ 2147483646 h 38"/>
              <a:gd name="T66" fmla="*/ 2147483646 w 193"/>
              <a:gd name="T67" fmla="*/ 2147483646 h 38"/>
              <a:gd name="T68" fmla="*/ 2147483646 w 193"/>
              <a:gd name="T69" fmla="*/ 2147483646 h 3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93"/>
              <a:gd name="T106" fmla="*/ 0 h 38"/>
              <a:gd name="T107" fmla="*/ 193 w 193"/>
              <a:gd name="T108" fmla="*/ 38 h 3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93" h="38">
                <a:moveTo>
                  <a:pt x="7" y="20"/>
                </a:moveTo>
                <a:lnTo>
                  <a:pt x="38" y="11"/>
                </a:lnTo>
                <a:lnTo>
                  <a:pt x="67" y="5"/>
                </a:lnTo>
                <a:lnTo>
                  <a:pt x="80" y="3"/>
                </a:lnTo>
                <a:lnTo>
                  <a:pt x="94" y="2"/>
                </a:lnTo>
                <a:lnTo>
                  <a:pt x="110" y="1"/>
                </a:lnTo>
                <a:lnTo>
                  <a:pt x="126" y="0"/>
                </a:lnTo>
                <a:lnTo>
                  <a:pt x="138" y="1"/>
                </a:lnTo>
                <a:lnTo>
                  <a:pt x="149" y="1"/>
                </a:lnTo>
                <a:lnTo>
                  <a:pt x="160" y="2"/>
                </a:lnTo>
                <a:lnTo>
                  <a:pt x="169" y="4"/>
                </a:lnTo>
                <a:lnTo>
                  <a:pt x="178" y="6"/>
                </a:lnTo>
                <a:lnTo>
                  <a:pt x="184" y="11"/>
                </a:lnTo>
                <a:lnTo>
                  <a:pt x="187" y="13"/>
                </a:lnTo>
                <a:lnTo>
                  <a:pt x="189" y="18"/>
                </a:lnTo>
                <a:lnTo>
                  <a:pt x="191" y="21"/>
                </a:lnTo>
                <a:lnTo>
                  <a:pt x="193" y="26"/>
                </a:lnTo>
                <a:lnTo>
                  <a:pt x="183" y="27"/>
                </a:lnTo>
                <a:lnTo>
                  <a:pt x="173" y="28"/>
                </a:lnTo>
                <a:lnTo>
                  <a:pt x="165" y="28"/>
                </a:lnTo>
                <a:lnTo>
                  <a:pt x="156" y="28"/>
                </a:lnTo>
                <a:lnTo>
                  <a:pt x="138" y="27"/>
                </a:lnTo>
                <a:lnTo>
                  <a:pt x="120" y="26"/>
                </a:lnTo>
                <a:lnTo>
                  <a:pt x="103" y="26"/>
                </a:lnTo>
                <a:lnTo>
                  <a:pt x="89" y="28"/>
                </a:lnTo>
                <a:lnTo>
                  <a:pt x="76" y="30"/>
                </a:lnTo>
                <a:lnTo>
                  <a:pt x="63" y="32"/>
                </a:lnTo>
                <a:lnTo>
                  <a:pt x="49" y="34"/>
                </a:lnTo>
                <a:lnTo>
                  <a:pt x="35" y="36"/>
                </a:lnTo>
                <a:lnTo>
                  <a:pt x="19" y="37"/>
                </a:lnTo>
                <a:lnTo>
                  <a:pt x="0" y="38"/>
                </a:lnTo>
                <a:lnTo>
                  <a:pt x="0" y="33"/>
                </a:lnTo>
                <a:lnTo>
                  <a:pt x="1" y="29"/>
                </a:lnTo>
                <a:lnTo>
                  <a:pt x="3" y="24"/>
                </a:lnTo>
                <a:lnTo>
                  <a:pt x="7" y="2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8" name="Freeform 268">
            <a:extLst>
              <a:ext uri="{FF2B5EF4-FFF2-40B4-BE49-F238E27FC236}">
                <a16:creationId xmlns:a16="http://schemas.microsoft.com/office/drawing/2014/main" id="{80B5A923-E59B-49B9-9199-260E57AF4C39}"/>
              </a:ext>
            </a:extLst>
          </p:cNvPr>
          <p:cNvSpPr>
            <a:spLocks/>
          </p:cNvSpPr>
          <p:nvPr>
            <p:custDataLst>
              <p:tags r:id="rId176"/>
            </p:custDataLst>
          </p:nvPr>
        </p:nvSpPr>
        <p:spPr bwMode="auto">
          <a:xfrm>
            <a:off x="4510780" y="3061262"/>
            <a:ext cx="46038" cy="153987"/>
          </a:xfrm>
          <a:custGeom>
            <a:avLst/>
            <a:gdLst>
              <a:gd name="T0" fmla="*/ 2147483646 w 99"/>
              <a:gd name="T1" fmla="*/ 2147483646 h 301"/>
              <a:gd name="T2" fmla="*/ 2147483646 w 99"/>
              <a:gd name="T3" fmla="*/ 2147483646 h 301"/>
              <a:gd name="T4" fmla="*/ 2147483646 w 99"/>
              <a:gd name="T5" fmla="*/ 2147483646 h 301"/>
              <a:gd name="T6" fmla="*/ 2147483646 w 99"/>
              <a:gd name="T7" fmla="*/ 2147483646 h 301"/>
              <a:gd name="T8" fmla="*/ 2147483646 w 99"/>
              <a:gd name="T9" fmla="*/ 2147483646 h 301"/>
              <a:gd name="T10" fmla="*/ 2147483646 w 99"/>
              <a:gd name="T11" fmla="*/ 2147483646 h 301"/>
              <a:gd name="T12" fmla="*/ 2147483646 w 99"/>
              <a:gd name="T13" fmla="*/ 2147483646 h 301"/>
              <a:gd name="T14" fmla="*/ 2147483646 w 99"/>
              <a:gd name="T15" fmla="*/ 2147483646 h 301"/>
              <a:gd name="T16" fmla="*/ 2147483646 w 99"/>
              <a:gd name="T17" fmla="*/ 2147483646 h 301"/>
              <a:gd name="T18" fmla="*/ 2147483646 w 99"/>
              <a:gd name="T19" fmla="*/ 2147483646 h 301"/>
              <a:gd name="T20" fmla="*/ 2147483646 w 99"/>
              <a:gd name="T21" fmla="*/ 2147483646 h 301"/>
              <a:gd name="T22" fmla="*/ 2147483646 w 99"/>
              <a:gd name="T23" fmla="*/ 2147483646 h 301"/>
              <a:gd name="T24" fmla="*/ 2147483646 w 99"/>
              <a:gd name="T25" fmla="*/ 2147483646 h 301"/>
              <a:gd name="T26" fmla="*/ 2147483646 w 99"/>
              <a:gd name="T27" fmla="*/ 2147483646 h 301"/>
              <a:gd name="T28" fmla="*/ 2147483646 w 99"/>
              <a:gd name="T29" fmla="*/ 2147483646 h 301"/>
              <a:gd name="T30" fmla="*/ 2147483646 w 99"/>
              <a:gd name="T31" fmla="*/ 2147483646 h 301"/>
              <a:gd name="T32" fmla="*/ 2147483646 w 99"/>
              <a:gd name="T33" fmla="*/ 2147483646 h 301"/>
              <a:gd name="T34" fmla="*/ 2147483646 w 99"/>
              <a:gd name="T35" fmla="*/ 2147483646 h 301"/>
              <a:gd name="T36" fmla="*/ 2147483646 w 99"/>
              <a:gd name="T37" fmla="*/ 2147483646 h 301"/>
              <a:gd name="T38" fmla="*/ 2147483646 w 99"/>
              <a:gd name="T39" fmla="*/ 2147483646 h 301"/>
              <a:gd name="T40" fmla="*/ 2147483646 w 99"/>
              <a:gd name="T41" fmla="*/ 2147483646 h 301"/>
              <a:gd name="T42" fmla="*/ 2147483646 w 99"/>
              <a:gd name="T43" fmla="*/ 2147483646 h 301"/>
              <a:gd name="T44" fmla="*/ 2147483646 w 99"/>
              <a:gd name="T45" fmla="*/ 2147483646 h 301"/>
              <a:gd name="T46" fmla="*/ 2147483646 w 99"/>
              <a:gd name="T47" fmla="*/ 2147483646 h 301"/>
              <a:gd name="T48" fmla="*/ 2147483646 w 99"/>
              <a:gd name="T49" fmla="*/ 2147483646 h 301"/>
              <a:gd name="T50" fmla="*/ 2147483646 w 99"/>
              <a:gd name="T51" fmla="*/ 2147483646 h 301"/>
              <a:gd name="T52" fmla="*/ 2147483646 w 99"/>
              <a:gd name="T53" fmla="*/ 2147483646 h 301"/>
              <a:gd name="T54" fmla="*/ 2147483646 w 99"/>
              <a:gd name="T55" fmla="*/ 2147483646 h 301"/>
              <a:gd name="T56" fmla="*/ 0 w 99"/>
              <a:gd name="T57" fmla="*/ 2147483646 h 301"/>
              <a:gd name="T58" fmla="*/ 2147483646 w 99"/>
              <a:gd name="T59" fmla="*/ 2147483646 h 301"/>
              <a:gd name="T60" fmla="*/ 2147483646 w 99"/>
              <a:gd name="T61" fmla="*/ 0 h 301"/>
              <a:gd name="T62" fmla="*/ 2147483646 w 99"/>
              <a:gd name="T63" fmla="*/ 0 h 301"/>
              <a:gd name="T64" fmla="*/ 2147483646 w 99"/>
              <a:gd name="T65" fmla="*/ 0 h 301"/>
              <a:gd name="T66" fmla="*/ 2147483646 w 99"/>
              <a:gd name="T67" fmla="*/ 0 h 301"/>
              <a:gd name="T68" fmla="*/ 2147483646 w 99"/>
              <a:gd name="T69" fmla="*/ 2147483646 h 301"/>
              <a:gd name="T70" fmla="*/ 2147483646 w 99"/>
              <a:gd name="T71" fmla="*/ 2147483646 h 301"/>
              <a:gd name="T72" fmla="*/ 2147483646 w 99"/>
              <a:gd name="T73" fmla="*/ 2147483646 h 301"/>
              <a:gd name="T74" fmla="*/ 2147483646 w 99"/>
              <a:gd name="T75" fmla="*/ 2147483646 h 301"/>
              <a:gd name="T76" fmla="*/ 2147483646 w 99"/>
              <a:gd name="T77" fmla="*/ 2147483646 h 30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99"/>
              <a:gd name="T118" fmla="*/ 0 h 301"/>
              <a:gd name="T119" fmla="*/ 99 w 99"/>
              <a:gd name="T120" fmla="*/ 301 h 30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99" h="301">
                <a:moveTo>
                  <a:pt x="53" y="12"/>
                </a:moveTo>
                <a:lnTo>
                  <a:pt x="59" y="12"/>
                </a:lnTo>
                <a:lnTo>
                  <a:pt x="59" y="19"/>
                </a:lnTo>
                <a:lnTo>
                  <a:pt x="62" y="26"/>
                </a:lnTo>
                <a:lnTo>
                  <a:pt x="63" y="33"/>
                </a:lnTo>
                <a:lnTo>
                  <a:pt x="66" y="42"/>
                </a:lnTo>
                <a:lnTo>
                  <a:pt x="72" y="58"/>
                </a:lnTo>
                <a:lnTo>
                  <a:pt x="79" y="75"/>
                </a:lnTo>
                <a:lnTo>
                  <a:pt x="87" y="93"/>
                </a:lnTo>
                <a:lnTo>
                  <a:pt x="93" y="111"/>
                </a:lnTo>
                <a:lnTo>
                  <a:pt x="96" y="120"/>
                </a:lnTo>
                <a:lnTo>
                  <a:pt x="98" y="129"/>
                </a:lnTo>
                <a:lnTo>
                  <a:pt x="99" y="138"/>
                </a:lnTo>
                <a:lnTo>
                  <a:pt x="99" y="148"/>
                </a:lnTo>
                <a:lnTo>
                  <a:pt x="99" y="289"/>
                </a:lnTo>
                <a:lnTo>
                  <a:pt x="89" y="290"/>
                </a:lnTo>
                <a:lnTo>
                  <a:pt x="80" y="293"/>
                </a:lnTo>
                <a:lnTo>
                  <a:pt x="73" y="297"/>
                </a:lnTo>
                <a:lnTo>
                  <a:pt x="66" y="301"/>
                </a:lnTo>
                <a:lnTo>
                  <a:pt x="59" y="290"/>
                </a:lnTo>
                <a:lnTo>
                  <a:pt x="54" y="280"/>
                </a:lnTo>
                <a:lnTo>
                  <a:pt x="48" y="271"/>
                </a:lnTo>
                <a:lnTo>
                  <a:pt x="45" y="262"/>
                </a:lnTo>
                <a:lnTo>
                  <a:pt x="43" y="252"/>
                </a:lnTo>
                <a:lnTo>
                  <a:pt x="41" y="242"/>
                </a:lnTo>
                <a:lnTo>
                  <a:pt x="40" y="232"/>
                </a:lnTo>
                <a:lnTo>
                  <a:pt x="40" y="222"/>
                </a:lnTo>
                <a:lnTo>
                  <a:pt x="40" y="141"/>
                </a:lnTo>
                <a:lnTo>
                  <a:pt x="0" y="6"/>
                </a:lnTo>
                <a:lnTo>
                  <a:pt x="5" y="2"/>
                </a:lnTo>
                <a:lnTo>
                  <a:pt x="10" y="0"/>
                </a:lnTo>
                <a:lnTo>
                  <a:pt x="14" y="0"/>
                </a:lnTo>
                <a:lnTo>
                  <a:pt x="20" y="0"/>
                </a:lnTo>
                <a:lnTo>
                  <a:pt x="26" y="0"/>
                </a:lnTo>
                <a:lnTo>
                  <a:pt x="32" y="2"/>
                </a:lnTo>
                <a:lnTo>
                  <a:pt x="37" y="4"/>
                </a:lnTo>
                <a:lnTo>
                  <a:pt x="41" y="6"/>
                </a:lnTo>
                <a:lnTo>
                  <a:pt x="47" y="10"/>
                </a:lnTo>
                <a:lnTo>
                  <a:pt x="53" y="12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9" name="Freeform 269">
            <a:extLst>
              <a:ext uri="{FF2B5EF4-FFF2-40B4-BE49-F238E27FC236}">
                <a16:creationId xmlns:a16="http://schemas.microsoft.com/office/drawing/2014/main" id="{B87A0489-70FA-4F2A-9544-2D8859A1C93B}"/>
              </a:ext>
            </a:extLst>
          </p:cNvPr>
          <p:cNvSpPr>
            <a:spLocks/>
          </p:cNvSpPr>
          <p:nvPr>
            <p:custDataLst>
              <p:tags r:id="rId177"/>
            </p:custDataLst>
          </p:nvPr>
        </p:nvSpPr>
        <p:spPr bwMode="auto">
          <a:xfrm>
            <a:off x="4537775" y="3023163"/>
            <a:ext cx="84137" cy="187325"/>
          </a:xfrm>
          <a:custGeom>
            <a:avLst/>
            <a:gdLst>
              <a:gd name="T0" fmla="*/ 0 w 173"/>
              <a:gd name="T1" fmla="*/ 2147483646 h 357"/>
              <a:gd name="T2" fmla="*/ 2147483646 w 173"/>
              <a:gd name="T3" fmla="*/ 2147483646 h 357"/>
              <a:gd name="T4" fmla="*/ 2147483646 w 173"/>
              <a:gd name="T5" fmla="*/ 2147483646 h 357"/>
              <a:gd name="T6" fmla="*/ 2147483646 w 173"/>
              <a:gd name="T7" fmla="*/ 2147483646 h 357"/>
              <a:gd name="T8" fmla="*/ 2147483646 w 173"/>
              <a:gd name="T9" fmla="*/ 2147483646 h 357"/>
              <a:gd name="T10" fmla="*/ 2147483646 w 173"/>
              <a:gd name="T11" fmla="*/ 2147483646 h 357"/>
              <a:gd name="T12" fmla="*/ 2147483646 w 173"/>
              <a:gd name="T13" fmla="*/ 2147483646 h 357"/>
              <a:gd name="T14" fmla="*/ 2147483646 w 173"/>
              <a:gd name="T15" fmla="*/ 0 h 357"/>
              <a:gd name="T16" fmla="*/ 2147483646 w 173"/>
              <a:gd name="T17" fmla="*/ 2147483646 h 357"/>
              <a:gd name="T18" fmla="*/ 2147483646 w 173"/>
              <a:gd name="T19" fmla="*/ 2147483646 h 357"/>
              <a:gd name="T20" fmla="*/ 2147483646 w 173"/>
              <a:gd name="T21" fmla="*/ 2147483646 h 357"/>
              <a:gd name="T22" fmla="*/ 2147483646 w 173"/>
              <a:gd name="T23" fmla="*/ 2147483646 h 357"/>
              <a:gd name="T24" fmla="*/ 2147483646 w 173"/>
              <a:gd name="T25" fmla="*/ 2147483646 h 357"/>
              <a:gd name="T26" fmla="*/ 2147483646 w 173"/>
              <a:gd name="T27" fmla="*/ 2147483646 h 357"/>
              <a:gd name="T28" fmla="*/ 2147483646 w 173"/>
              <a:gd name="T29" fmla="*/ 2147483646 h 357"/>
              <a:gd name="T30" fmla="*/ 2147483646 w 173"/>
              <a:gd name="T31" fmla="*/ 2147483646 h 357"/>
              <a:gd name="T32" fmla="*/ 2147483646 w 173"/>
              <a:gd name="T33" fmla="*/ 2147483646 h 357"/>
              <a:gd name="T34" fmla="*/ 2147483646 w 173"/>
              <a:gd name="T35" fmla="*/ 2147483646 h 357"/>
              <a:gd name="T36" fmla="*/ 2147483646 w 173"/>
              <a:gd name="T37" fmla="*/ 2147483646 h 357"/>
              <a:gd name="T38" fmla="*/ 2147483646 w 173"/>
              <a:gd name="T39" fmla="*/ 2147483646 h 357"/>
              <a:gd name="T40" fmla="*/ 2147483646 w 173"/>
              <a:gd name="T41" fmla="*/ 2147483646 h 357"/>
              <a:gd name="T42" fmla="*/ 2147483646 w 173"/>
              <a:gd name="T43" fmla="*/ 2147483646 h 357"/>
              <a:gd name="T44" fmla="*/ 2147483646 w 173"/>
              <a:gd name="T45" fmla="*/ 2147483646 h 357"/>
              <a:gd name="T46" fmla="*/ 2147483646 w 173"/>
              <a:gd name="T47" fmla="*/ 2147483646 h 357"/>
              <a:gd name="T48" fmla="*/ 2147483646 w 173"/>
              <a:gd name="T49" fmla="*/ 2147483646 h 357"/>
              <a:gd name="T50" fmla="*/ 2147483646 w 173"/>
              <a:gd name="T51" fmla="*/ 2147483646 h 357"/>
              <a:gd name="T52" fmla="*/ 2147483646 w 173"/>
              <a:gd name="T53" fmla="*/ 2147483646 h 357"/>
              <a:gd name="T54" fmla="*/ 2147483646 w 173"/>
              <a:gd name="T55" fmla="*/ 2147483646 h 357"/>
              <a:gd name="T56" fmla="*/ 2147483646 w 173"/>
              <a:gd name="T57" fmla="*/ 2147483646 h 357"/>
              <a:gd name="T58" fmla="*/ 2147483646 w 173"/>
              <a:gd name="T59" fmla="*/ 2147483646 h 357"/>
              <a:gd name="T60" fmla="*/ 2147483646 w 173"/>
              <a:gd name="T61" fmla="*/ 2147483646 h 357"/>
              <a:gd name="T62" fmla="*/ 2147483646 w 173"/>
              <a:gd name="T63" fmla="*/ 2147483646 h 357"/>
              <a:gd name="T64" fmla="*/ 2147483646 w 173"/>
              <a:gd name="T65" fmla="*/ 2147483646 h 357"/>
              <a:gd name="T66" fmla="*/ 2147483646 w 173"/>
              <a:gd name="T67" fmla="*/ 2147483646 h 357"/>
              <a:gd name="T68" fmla="*/ 2147483646 w 173"/>
              <a:gd name="T69" fmla="*/ 2147483646 h 357"/>
              <a:gd name="T70" fmla="*/ 2147483646 w 173"/>
              <a:gd name="T71" fmla="*/ 2147483646 h 357"/>
              <a:gd name="T72" fmla="*/ 2147483646 w 173"/>
              <a:gd name="T73" fmla="*/ 2147483646 h 357"/>
              <a:gd name="T74" fmla="*/ 2147483646 w 173"/>
              <a:gd name="T75" fmla="*/ 2147483646 h 357"/>
              <a:gd name="T76" fmla="*/ 2147483646 w 173"/>
              <a:gd name="T77" fmla="*/ 2147483646 h 357"/>
              <a:gd name="T78" fmla="*/ 2147483646 w 173"/>
              <a:gd name="T79" fmla="*/ 2147483646 h 357"/>
              <a:gd name="T80" fmla="*/ 2147483646 w 173"/>
              <a:gd name="T81" fmla="*/ 2147483646 h 357"/>
              <a:gd name="T82" fmla="*/ 2147483646 w 173"/>
              <a:gd name="T83" fmla="*/ 2147483646 h 357"/>
              <a:gd name="T84" fmla="*/ 2147483646 w 173"/>
              <a:gd name="T85" fmla="*/ 2147483646 h 357"/>
              <a:gd name="T86" fmla="*/ 2147483646 w 173"/>
              <a:gd name="T87" fmla="*/ 2147483646 h 357"/>
              <a:gd name="T88" fmla="*/ 2147483646 w 173"/>
              <a:gd name="T89" fmla="*/ 2147483646 h 357"/>
              <a:gd name="T90" fmla="*/ 2147483646 w 173"/>
              <a:gd name="T91" fmla="*/ 2147483646 h 357"/>
              <a:gd name="T92" fmla="*/ 2147483646 w 173"/>
              <a:gd name="T93" fmla="*/ 2147483646 h 357"/>
              <a:gd name="T94" fmla="*/ 2147483646 w 173"/>
              <a:gd name="T95" fmla="*/ 2147483646 h 357"/>
              <a:gd name="T96" fmla="*/ 2147483646 w 173"/>
              <a:gd name="T97" fmla="*/ 2147483646 h 357"/>
              <a:gd name="T98" fmla="*/ 2147483646 w 173"/>
              <a:gd name="T99" fmla="*/ 2147483646 h 357"/>
              <a:gd name="T100" fmla="*/ 2147483646 w 173"/>
              <a:gd name="T101" fmla="*/ 2147483646 h 357"/>
              <a:gd name="T102" fmla="*/ 2147483646 w 173"/>
              <a:gd name="T103" fmla="*/ 2147483646 h 357"/>
              <a:gd name="T104" fmla="*/ 2147483646 w 173"/>
              <a:gd name="T105" fmla="*/ 2147483646 h 357"/>
              <a:gd name="T106" fmla="*/ 2147483646 w 173"/>
              <a:gd name="T107" fmla="*/ 2147483646 h 357"/>
              <a:gd name="T108" fmla="*/ 2147483646 w 173"/>
              <a:gd name="T109" fmla="*/ 2147483646 h 357"/>
              <a:gd name="T110" fmla="*/ 2147483646 w 173"/>
              <a:gd name="T111" fmla="*/ 2147483646 h 357"/>
              <a:gd name="T112" fmla="*/ 2147483646 w 173"/>
              <a:gd name="T113" fmla="*/ 2147483646 h 357"/>
              <a:gd name="T114" fmla="*/ 2147483646 w 173"/>
              <a:gd name="T115" fmla="*/ 2147483646 h 357"/>
              <a:gd name="T116" fmla="*/ 2147483646 w 173"/>
              <a:gd name="T117" fmla="*/ 2147483646 h 357"/>
              <a:gd name="T118" fmla="*/ 0 w 173"/>
              <a:gd name="T119" fmla="*/ 2147483646 h 357"/>
              <a:gd name="T120" fmla="*/ 0 w 173"/>
              <a:gd name="T121" fmla="*/ 2147483646 h 35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3"/>
              <a:gd name="T184" fmla="*/ 0 h 357"/>
              <a:gd name="T185" fmla="*/ 173 w 173"/>
              <a:gd name="T186" fmla="*/ 357 h 35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3" h="357">
                <a:moveTo>
                  <a:pt x="0" y="80"/>
                </a:moveTo>
                <a:lnTo>
                  <a:pt x="9" y="72"/>
                </a:lnTo>
                <a:lnTo>
                  <a:pt x="17" y="65"/>
                </a:lnTo>
                <a:lnTo>
                  <a:pt x="25" y="60"/>
                </a:lnTo>
                <a:lnTo>
                  <a:pt x="33" y="56"/>
                </a:lnTo>
                <a:lnTo>
                  <a:pt x="40" y="50"/>
                </a:lnTo>
                <a:lnTo>
                  <a:pt x="67" y="50"/>
                </a:lnTo>
                <a:lnTo>
                  <a:pt x="94" y="0"/>
                </a:lnTo>
                <a:lnTo>
                  <a:pt x="101" y="3"/>
                </a:lnTo>
                <a:lnTo>
                  <a:pt x="108" y="7"/>
                </a:lnTo>
                <a:lnTo>
                  <a:pt x="116" y="12"/>
                </a:lnTo>
                <a:lnTo>
                  <a:pt x="123" y="18"/>
                </a:lnTo>
                <a:lnTo>
                  <a:pt x="131" y="22"/>
                </a:lnTo>
                <a:lnTo>
                  <a:pt x="139" y="27"/>
                </a:lnTo>
                <a:lnTo>
                  <a:pt x="145" y="29"/>
                </a:lnTo>
                <a:lnTo>
                  <a:pt x="153" y="30"/>
                </a:lnTo>
                <a:lnTo>
                  <a:pt x="163" y="39"/>
                </a:lnTo>
                <a:lnTo>
                  <a:pt x="173" y="50"/>
                </a:lnTo>
                <a:lnTo>
                  <a:pt x="173" y="61"/>
                </a:lnTo>
                <a:lnTo>
                  <a:pt x="173" y="69"/>
                </a:lnTo>
                <a:lnTo>
                  <a:pt x="173" y="80"/>
                </a:lnTo>
                <a:lnTo>
                  <a:pt x="173" y="98"/>
                </a:lnTo>
                <a:lnTo>
                  <a:pt x="173" y="109"/>
                </a:lnTo>
                <a:lnTo>
                  <a:pt x="171" y="118"/>
                </a:lnTo>
                <a:lnTo>
                  <a:pt x="167" y="127"/>
                </a:lnTo>
                <a:lnTo>
                  <a:pt x="163" y="135"/>
                </a:lnTo>
                <a:lnTo>
                  <a:pt x="152" y="151"/>
                </a:lnTo>
                <a:lnTo>
                  <a:pt x="140" y="167"/>
                </a:lnTo>
                <a:lnTo>
                  <a:pt x="128" y="183"/>
                </a:lnTo>
                <a:lnTo>
                  <a:pt x="117" y="200"/>
                </a:lnTo>
                <a:lnTo>
                  <a:pt x="112" y="209"/>
                </a:lnTo>
                <a:lnTo>
                  <a:pt x="109" y="219"/>
                </a:lnTo>
                <a:lnTo>
                  <a:pt x="108" y="229"/>
                </a:lnTo>
                <a:lnTo>
                  <a:pt x="107" y="240"/>
                </a:lnTo>
                <a:lnTo>
                  <a:pt x="108" y="273"/>
                </a:lnTo>
                <a:lnTo>
                  <a:pt x="109" y="293"/>
                </a:lnTo>
                <a:lnTo>
                  <a:pt x="110" y="302"/>
                </a:lnTo>
                <a:lnTo>
                  <a:pt x="109" y="313"/>
                </a:lnTo>
                <a:lnTo>
                  <a:pt x="109" y="327"/>
                </a:lnTo>
                <a:lnTo>
                  <a:pt x="107" y="345"/>
                </a:lnTo>
                <a:lnTo>
                  <a:pt x="97" y="346"/>
                </a:lnTo>
                <a:lnTo>
                  <a:pt x="88" y="347"/>
                </a:lnTo>
                <a:lnTo>
                  <a:pt x="79" y="349"/>
                </a:lnTo>
                <a:lnTo>
                  <a:pt x="71" y="351"/>
                </a:lnTo>
                <a:lnTo>
                  <a:pt x="63" y="353"/>
                </a:lnTo>
                <a:lnTo>
                  <a:pt x="55" y="355"/>
                </a:lnTo>
                <a:lnTo>
                  <a:pt x="48" y="357"/>
                </a:lnTo>
                <a:lnTo>
                  <a:pt x="40" y="357"/>
                </a:lnTo>
                <a:lnTo>
                  <a:pt x="40" y="216"/>
                </a:lnTo>
                <a:lnTo>
                  <a:pt x="40" y="206"/>
                </a:lnTo>
                <a:lnTo>
                  <a:pt x="39" y="197"/>
                </a:lnTo>
                <a:lnTo>
                  <a:pt x="37" y="188"/>
                </a:lnTo>
                <a:lnTo>
                  <a:pt x="34" y="179"/>
                </a:lnTo>
                <a:lnTo>
                  <a:pt x="28" y="161"/>
                </a:lnTo>
                <a:lnTo>
                  <a:pt x="20" y="143"/>
                </a:lnTo>
                <a:lnTo>
                  <a:pt x="13" y="126"/>
                </a:lnTo>
                <a:lnTo>
                  <a:pt x="7" y="110"/>
                </a:lnTo>
                <a:lnTo>
                  <a:pt x="4" y="101"/>
                </a:lnTo>
                <a:lnTo>
                  <a:pt x="3" y="94"/>
                </a:lnTo>
                <a:lnTo>
                  <a:pt x="0" y="87"/>
                </a:lnTo>
                <a:lnTo>
                  <a:pt x="0" y="8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0" name="Freeform 270">
            <a:extLst>
              <a:ext uri="{FF2B5EF4-FFF2-40B4-BE49-F238E27FC236}">
                <a16:creationId xmlns:a16="http://schemas.microsoft.com/office/drawing/2014/main" id="{D569B98F-15C0-4F9B-8AE9-35BC3D04E18A}"/>
              </a:ext>
            </a:extLst>
          </p:cNvPr>
          <p:cNvSpPr>
            <a:spLocks/>
          </p:cNvSpPr>
          <p:nvPr>
            <p:custDataLst>
              <p:tags r:id="rId178"/>
            </p:custDataLst>
          </p:nvPr>
        </p:nvSpPr>
        <p:spPr bwMode="auto">
          <a:xfrm>
            <a:off x="5336280" y="4223312"/>
            <a:ext cx="26988" cy="58737"/>
          </a:xfrm>
          <a:custGeom>
            <a:avLst/>
            <a:gdLst>
              <a:gd name="T0" fmla="*/ 2147483646 w 50"/>
              <a:gd name="T1" fmla="*/ 0 h 74"/>
              <a:gd name="T2" fmla="*/ 2147483646 w 50"/>
              <a:gd name="T3" fmla="*/ 2147483646 h 74"/>
              <a:gd name="T4" fmla="*/ 2147483646 w 50"/>
              <a:gd name="T5" fmla="*/ 2147483646 h 74"/>
              <a:gd name="T6" fmla="*/ 0 w 50"/>
              <a:gd name="T7" fmla="*/ 2147483646 h 74"/>
              <a:gd name="T8" fmla="*/ 0 w 50"/>
              <a:gd name="T9" fmla="*/ 2147483646 h 74"/>
              <a:gd name="T10" fmla="*/ 0 w 50"/>
              <a:gd name="T11" fmla="*/ 2147483646 h 74"/>
              <a:gd name="T12" fmla="*/ 2147483646 w 50"/>
              <a:gd name="T13" fmla="*/ 2147483646 h 74"/>
              <a:gd name="T14" fmla="*/ 2147483646 w 50"/>
              <a:gd name="T15" fmla="*/ 2147483646 h 74"/>
              <a:gd name="T16" fmla="*/ 2147483646 w 50"/>
              <a:gd name="T17" fmla="*/ 2147483646 h 74"/>
              <a:gd name="T18" fmla="*/ 2147483646 w 50"/>
              <a:gd name="T19" fmla="*/ 2147483646 h 74"/>
              <a:gd name="T20" fmla="*/ 2147483646 w 50"/>
              <a:gd name="T21" fmla="*/ 2147483646 h 74"/>
              <a:gd name="T22" fmla="*/ 2147483646 w 50"/>
              <a:gd name="T23" fmla="*/ 2147483646 h 74"/>
              <a:gd name="T24" fmla="*/ 2147483646 w 50"/>
              <a:gd name="T25" fmla="*/ 2147483646 h 74"/>
              <a:gd name="T26" fmla="*/ 2147483646 w 50"/>
              <a:gd name="T27" fmla="*/ 0 h 74"/>
              <a:gd name="T28" fmla="*/ 2147483646 w 50"/>
              <a:gd name="T29" fmla="*/ 0 h 74"/>
              <a:gd name="T30" fmla="*/ 2147483646 w 50"/>
              <a:gd name="T31" fmla="*/ 0 h 74"/>
              <a:gd name="T32" fmla="*/ 2147483646 w 50"/>
              <a:gd name="T33" fmla="*/ 0 h 74"/>
              <a:gd name="T34" fmla="*/ 2147483646 w 50"/>
              <a:gd name="T35" fmla="*/ 0 h 7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0"/>
              <a:gd name="T55" fmla="*/ 0 h 74"/>
              <a:gd name="T56" fmla="*/ 50 w 50"/>
              <a:gd name="T57" fmla="*/ 74 h 7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0" h="74">
                <a:moveTo>
                  <a:pt x="10" y="0"/>
                </a:moveTo>
                <a:lnTo>
                  <a:pt x="6" y="14"/>
                </a:lnTo>
                <a:lnTo>
                  <a:pt x="2" y="26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2" y="56"/>
                </a:lnTo>
                <a:lnTo>
                  <a:pt x="6" y="61"/>
                </a:lnTo>
                <a:lnTo>
                  <a:pt x="10" y="68"/>
                </a:lnTo>
                <a:lnTo>
                  <a:pt x="50" y="74"/>
                </a:lnTo>
                <a:lnTo>
                  <a:pt x="50" y="51"/>
                </a:lnTo>
                <a:lnTo>
                  <a:pt x="50" y="34"/>
                </a:lnTo>
                <a:lnTo>
                  <a:pt x="50" y="19"/>
                </a:lnTo>
                <a:lnTo>
                  <a:pt x="50" y="0"/>
                </a:lnTo>
                <a:lnTo>
                  <a:pt x="38" y="0"/>
                </a:lnTo>
                <a:lnTo>
                  <a:pt x="25" y="0"/>
                </a:lnTo>
                <a:lnTo>
                  <a:pt x="14" y="0"/>
                </a:lnTo>
                <a:lnTo>
                  <a:pt x="1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1" name="Freeform 271">
            <a:extLst>
              <a:ext uri="{FF2B5EF4-FFF2-40B4-BE49-F238E27FC236}">
                <a16:creationId xmlns:a16="http://schemas.microsoft.com/office/drawing/2014/main" id="{B2D64768-42FB-4FFE-B58A-4752E5B6329C}"/>
              </a:ext>
            </a:extLst>
          </p:cNvPr>
          <p:cNvSpPr>
            <a:spLocks/>
          </p:cNvSpPr>
          <p:nvPr>
            <p:custDataLst>
              <p:tags r:id="rId179"/>
            </p:custDataLst>
          </p:nvPr>
        </p:nvSpPr>
        <p:spPr bwMode="auto">
          <a:xfrm>
            <a:off x="5220393" y="4318556"/>
            <a:ext cx="68262" cy="57150"/>
          </a:xfrm>
          <a:custGeom>
            <a:avLst/>
            <a:gdLst>
              <a:gd name="T0" fmla="*/ 2147483646 w 135"/>
              <a:gd name="T1" fmla="*/ 2147483646 h 98"/>
              <a:gd name="T2" fmla="*/ 2147483646 w 135"/>
              <a:gd name="T3" fmla="*/ 2147483646 h 98"/>
              <a:gd name="T4" fmla="*/ 2147483646 w 135"/>
              <a:gd name="T5" fmla="*/ 2147483646 h 98"/>
              <a:gd name="T6" fmla="*/ 2147483646 w 135"/>
              <a:gd name="T7" fmla="*/ 2147483646 h 98"/>
              <a:gd name="T8" fmla="*/ 2147483646 w 135"/>
              <a:gd name="T9" fmla="*/ 2147483646 h 98"/>
              <a:gd name="T10" fmla="*/ 2147483646 w 135"/>
              <a:gd name="T11" fmla="*/ 2147483646 h 98"/>
              <a:gd name="T12" fmla="*/ 2147483646 w 135"/>
              <a:gd name="T13" fmla="*/ 2147483646 h 98"/>
              <a:gd name="T14" fmla="*/ 2147483646 w 135"/>
              <a:gd name="T15" fmla="*/ 2147483646 h 98"/>
              <a:gd name="T16" fmla="*/ 2147483646 w 135"/>
              <a:gd name="T17" fmla="*/ 2147483646 h 98"/>
              <a:gd name="T18" fmla="*/ 2147483646 w 135"/>
              <a:gd name="T19" fmla="*/ 2147483646 h 98"/>
              <a:gd name="T20" fmla="*/ 2147483646 w 135"/>
              <a:gd name="T21" fmla="*/ 2147483646 h 98"/>
              <a:gd name="T22" fmla="*/ 2147483646 w 135"/>
              <a:gd name="T23" fmla="*/ 0 h 98"/>
              <a:gd name="T24" fmla="*/ 2147483646 w 135"/>
              <a:gd name="T25" fmla="*/ 0 h 98"/>
              <a:gd name="T26" fmla="*/ 2147483646 w 135"/>
              <a:gd name="T27" fmla="*/ 0 h 98"/>
              <a:gd name="T28" fmla="*/ 2147483646 w 135"/>
              <a:gd name="T29" fmla="*/ 2147483646 h 98"/>
              <a:gd name="T30" fmla="*/ 2147483646 w 135"/>
              <a:gd name="T31" fmla="*/ 2147483646 h 98"/>
              <a:gd name="T32" fmla="*/ 2147483646 w 135"/>
              <a:gd name="T33" fmla="*/ 2147483646 h 98"/>
              <a:gd name="T34" fmla="*/ 2147483646 w 135"/>
              <a:gd name="T35" fmla="*/ 2147483646 h 98"/>
              <a:gd name="T36" fmla="*/ 2147483646 w 135"/>
              <a:gd name="T37" fmla="*/ 2147483646 h 98"/>
              <a:gd name="T38" fmla="*/ 2147483646 w 135"/>
              <a:gd name="T39" fmla="*/ 2147483646 h 98"/>
              <a:gd name="T40" fmla="*/ 2147483646 w 135"/>
              <a:gd name="T41" fmla="*/ 2147483646 h 98"/>
              <a:gd name="T42" fmla="*/ 2147483646 w 135"/>
              <a:gd name="T43" fmla="*/ 2147483646 h 98"/>
              <a:gd name="T44" fmla="*/ 2147483646 w 135"/>
              <a:gd name="T45" fmla="*/ 2147483646 h 98"/>
              <a:gd name="T46" fmla="*/ 2147483646 w 135"/>
              <a:gd name="T47" fmla="*/ 2147483646 h 98"/>
              <a:gd name="T48" fmla="*/ 2147483646 w 135"/>
              <a:gd name="T49" fmla="*/ 2147483646 h 98"/>
              <a:gd name="T50" fmla="*/ 2147483646 w 135"/>
              <a:gd name="T51" fmla="*/ 2147483646 h 98"/>
              <a:gd name="T52" fmla="*/ 2147483646 w 135"/>
              <a:gd name="T53" fmla="*/ 2147483646 h 98"/>
              <a:gd name="T54" fmla="*/ 2147483646 w 135"/>
              <a:gd name="T55" fmla="*/ 2147483646 h 98"/>
              <a:gd name="T56" fmla="*/ 2147483646 w 135"/>
              <a:gd name="T57" fmla="*/ 2147483646 h 98"/>
              <a:gd name="T58" fmla="*/ 2147483646 w 135"/>
              <a:gd name="T59" fmla="*/ 2147483646 h 98"/>
              <a:gd name="T60" fmla="*/ 2147483646 w 135"/>
              <a:gd name="T61" fmla="*/ 2147483646 h 98"/>
              <a:gd name="T62" fmla="*/ 2147483646 w 135"/>
              <a:gd name="T63" fmla="*/ 2147483646 h 98"/>
              <a:gd name="T64" fmla="*/ 2147483646 w 135"/>
              <a:gd name="T65" fmla="*/ 2147483646 h 98"/>
              <a:gd name="T66" fmla="*/ 2147483646 w 135"/>
              <a:gd name="T67" fmla="*/ 2147483646 h 98"/>
              <a:gd name="T68" fmla="*/ 2147483646 w 135"/>
              <a:gd name="T69" fmla="*/ 2147483646 h 98"/>
              <a:gd name="T70" fmla="*/ 2147483646 w 135"/>
              <a:gd name="T71" fmla="*/ 2147483646 h 98"/>
              <a:gd name="T72" fmla="*/ 2147483646 w 135"/>
              <a:gd name="T73" fmla="*/ 2147483646 h 98"/>
              <a:gd name="T74" fmla="*/ 2147483646 w 135"/>
              <a:gd name="T75" fmla="*/ 2147483646 h 98"/>
              <a:gd name="T76" fmla="*/ 0 w 135"/>
              <a:gd name="T77" fmla="*/ 2147483646 h 98"/>
              <a:gd name="T78" fmla="*/ 0 w 135"/>
              <a:gd name="T79" fmla="*/ 2147483646 h 98"/>
              <a:gd name="T80" fmla="*/ 2147483646 w 135"/>
              <a:gd name="T81" fmla="*/ 2147483646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35"/>
              <a:gd name="T124" fmla="*/ 0 h 98"/>
              <a:gd name="T125" fmla="*/ 135 w 135"/>
              <a:gd name="T126" fmla="*/ 98 h 9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35" h="98">
                <a:moveTo>
                  <a:pt x="3" y="55"/>
                </a:moveTo>
                <a:lnTo>
                  <a:pt x="11" y="54"/>
                </a:lnTo>
                <a:lnTo>
                  <a:pt x="18" y="53"/>
                </a:lnTo>
                <a:lnTo>
                  <a:pt x="24" y="50"/>
                </a:lnTo>
                <a:lnTo>
                  <a:pt x="31" y="47"/>
                </a:lnTo>
                <a:lnTo>
                  <a:pt x="42" y="38"/>
                </a:lnTo>
                <a:lnTo>
                  <a:pt x="52" y="28"/>
                </a:lnTo>
                <a:lnTo>
                  <a:pt x="61" y="18"/>
                </a:lnTo>
                <a:lnTo>
                  <a:pt x="71" y="8"/>
                </a:lnTo>
                <a:lnTo>
                  <a:pt x="76" y="5"/>
                </a:lnTo>
                <a:lnTo>
                  <a:pt x="82" y="2"/>
                </a:lnTo>
                <a:lnTo>
                  <a:pt x="88" y="0"/>
                </a:lnTo>
                <a:lnTo>
                  <a:pt x="96" y="0"/>
                </a:lnTo>
                <a:lnTo>
                  <a:pt x="102" y="0"/>
                </a:lnTo>
                <a:lnTo>
                  <a:pt x="110" y="3"/>
                </a:lnTo>
                <a:lnTo>
                  <a:pt x="117" y="6"/>
                </a:lnTo>
                <a:lnTo>
                  <a:pt x="123" y="11"/>
                </a:lnTo>
                <a:lnTo>
                  <a:pt x="128" y="16"/>
                </a:lnTo>
                <a:lnTo>
                  <a:pt x="132" y="24"/>
                </a:lnTo>
                <a:lnTo>
                  <a:pt x="134" y="30"/>
                </a:lnTo>
                <a:lnTo>
                  <a:pt x="135" y="37"/>
                </a:lnTo>
                <a:lnTo>
                  <a:pt x="134" y="40"/>
                </a:lnTo>
                <a:lnTo>
                  <a:pt x="132" y="43"/>
                </a:lnTo>
                <a:lnTo>
                  <a:pt x="129" y="47"/>
                </a:lnTo>
                <a:lnTo>
                  <a:pt x="124" y="51"/>
                </a:lnTo>
                <a:lnTo>
                  <a:pt x="113" y="61"/>
                </a:lnTo>
                <a:lnTo>
                  <a:pt x="100" y="72"/>
                </a:lnTo>
                <a:lnTo>
                  <a:pt x="87" y="82"/>
                </a:lnTo>
                <a:lnTo>
                  <a:pt x="74" y="91"/>
                </a:lnTo>
                <a:lnTo>
                  <a:pt x="63" y="96"/>
                </a:lnTo>
                <a:lnTo>
                  <a:pt x="55" y="98"/>
                </a:lnTo>
                <a:lnTo>
                  <a:pt x="51" y="97"/>
                </a:lnTo>
                <a:lnTo>
                  <a:pt x="43" y="92"/>
                </a:lnTo>
                <a:lnTo>
                  <a:pt x="32" y="85"/>
                </a:lnTo>
                <a:lnTo>
                  <a:pt x="21" y="77"/>
                </a:lnTo>
                <a:lnTo>
                  <a:pt x="11" y="68"/>
                </a:lnTo>
                <a:lnTo>
                  <a:pt x="5" y="62"/>
                </a:lnTo>
                <a:lnTo>
                  <a:pt x="1" y="59"/>
                </a:lnTo>
                <a:lnTo>
                  <a:pt x="0" y="57"/>
                </a:lnTo>
                <a:lnTo>
                  <a:pt x="0" y="56"/>
                </a:lnTo>
                <a:lnTo>
                  <a:pt x="3" y="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2" name="Freeform 272">
            <a:extLst>
              <a:ext uri="{FF2B5EF4-FFF2-40B4-BE49-F238E27FC236}">
                <a16:creationId xmlns:a16="http://schemas.microsoft.com/office/drawing/2014/main" id="{48515D88-9101-4234-8887-44401DE54599}"/>
              </a:ext>
            </a:extLst>
          </p:cNvPr>
          <p:cNvSpPr>
            <a:spLocks/>
          </p:cNvSpPr>
          <p:nvPr>
            <p:custDataLst>
              <p:tags r:id="rId180"/>
            </p:custDataLst>
          </p:nvPr>
        </p:nvSpPr>
        <p:spPr bwMode="auto">
          <a:xfrm>
            <a:off x="7649269" y="2043674"/>
            <a:ext cx="133350" cy="169863"/>
          </a:xfrm>
          <a:custGeom>
            <a:avLst/>
            <a:gdLst>
              <a:gd name="T0" fmla="*/ 2147483646 w 266"/>
              <a:gd name="T1" fmla="*/ 2147483646 h 326"/>
              <a:gd name="T2" fmla="*/ 2147483646 w 266"/>
              <a:gd name="T3" fmla="*/ 2147483646 h 326"/>
              <a:gd name="T4" fmla="*/ 2147483646 w 266"/>
              <a:gd name="T5" fmla="*/ 2147483646 h 326"/>
              <a:gd name="T6" fmla="*/ 2147483646 w 266"/>
              <a:gd name="T7" fmla="*/ 2147483646 h 326"/>
              <a:gd name="T8" fmla="*/ 2147483646 w 266"/>
              <a:gd name="T9" fmla="*/ 2147483646 h 326"/>
              <a:gd name="T10" fmla="*/ 2147483646 w 266"/>
              <a:gd name="T11" fmla="*/ 2147483646 h 326"/>
              <a:gd name="T12" fmla="*/ 2147483646 w 266"/>
              <a:gd name="T13" fmla="*/ 2147483646 h 326"/>
              <a:gd name="T14" fmla="*/ 2147483646 w 266"/>
              <a:gd name="T15" fmla="*/ 2147483646 h 326"/>
              <a:gd name="T16" fmla="*/ 2147483646 w 266"/>
              <a:gd name="T17" fmla="*/ 2147483646 h 326"/>
              <a:gd name="T18" fmla="*/ 2147483646 w 266"/>
              <a:gd name="T19" fmla="*/ 2147483646 h 326"/>
              <a:gd name="T20" fmla="*/ 2147483646 w 266"/>
              <a:gd name="T21" fmla="*/ 2147483646 h 326"/>
              <a:gd name="T22" fmla="*/ 2147483646 w 266"/>
              <a:gd name="T23" fmla="*/ 2147483646 h 326"/>
              <a:gd name="T24" fmla="*/ 2147483646 w 266"/>
              <a:gd name="T25" fmla="*/ 2147483646 h 326"/>
              <a:gd name="T26" fmla="*/ 2147483646 w 266"/>
              <a:gd name="T27" fmla="*/ 2147483646 h 326"/>
              <a:gd name="T28" fmla="*/ 2147483646 w 266"/>
              <a:gd name="T29" fmla="*/ 2147483646 h 326"/>
              <a:gd name="T30" fmla="*/ 2147483646 w 266"/>
              <a:gd name="T31" fmla="*/ 2147483646 h 326"/>
              <a:gd name="T32" fmla="*/ 2147483646 w 266"/>
              <a:gd name="T33" fmla="*/ 2147483646 h 326"/>
              <a:gd name="T34" fmla="*/ 2147483646 w 266"/>
              <a:gd name="T35" fmla="*/ 2147483646 h 326"/>
              <a:gd name="T36" fmla="*/ 2147483646 w 266"/>
              <a:gd name="T37" fmla="*/ 2147483646 h 326"/>
              <a:gd name="T38" fmla="*/ 2147483646 w 266"/>
              <a:gd name="T39" fmla="*/ 2147483646 h 326"/>
              <a:gd name="T40" fmla="*/ 2147483646 w 266"/>
              <a:gd name="T41" fmla="*/ 2147483646 h 326"/>
              <a:gd name="T42" fmla="*/ 2147483646 w 266"/>
              <a:gd name="T43" fmla="*/ 2147483646 h 326"/>
              <a:gd name="T44" fmla="*/ 2147483646 w 266"/>
              <a:gd name="T45" fmla="*/ 2147483646 h 326"/>
              <a:gd name="T46" fmla="*/ 2147483646 w 266"/>
              <a:gd name="T47" fmla="*/ 2147483646 h 326"/>
              <a:gd name="T48" fmla="*/ 2147483646 w 266"/>
              <a:gd name="T49" fmla="*/ 2147483646 h 326"/>
              <a:gd name="T50" fmla="*/ 2147483646 w 266"/>
              <a:gd name="T51" fmla="*/ 2147483646 h 326"/>
              <a:gd name="T52" fmla="*/ 2147483646 w 266"/>
              <a:gd name="T53" fmla="*/ 2147483646 h 326"/>
              <a:gd name="T54" fmla="*/ 2147483646 w 266"/>
              <a:gd name="T55" fmla="*/ 2147483646 h 326"/>
              <a:gd name="T56" fmla="*/ 2147483646 w 266"/>
              <a:gd name="T57" fmla="*/ 2147483646 h 326"/>
              <a:gd name="T58" fmla="*/ 2147483646 w 266"/>
              <a:gd name="T59" fmla="*/ 2147483646 h 326"/>
              <a:gd name="T60" fmla="*/ 2147483646 w 266"/>
              <a:gd name="T61" fmla="*/ 2147483646 h 326"/>
              <a:gd name="T62" fmla="*/ 2147483646 w 266"/>
              <a:gd name="T63" fmla="*/ 2147483646 h 326"/>
              <a:gd name="T64" fmla="*/ 2147483646 w 266"/>
              <a:gd name="T65" fmla="*/ 2147483646 h 326"/>
              <a:gd name="T66" fmla="*/ 2147483646 w 266"/>
              <a:gd name="T67" fmla="*/ 2147483646 h 326"/>
              <a:gd name="T68" fmla="*/ 2147483646 w 266"/>
              <a:gd name="T69" fmla="*/ 2147483646 h 326"/>
              <a:gd name="T70" fmla="*/ 2147483646 w 266"/>
              <a:gd name="T71" fmla="*/ 2147483646 h 326"/>
              <a:gd name="T72" fmla="*/ 2147483646 w 266"/>
              <a:gd name="T73" fmla="*/ 2147483646 h 326"/>
              <a:gd name="T74" fmla="*/ 2147483646 w 266"/>
              <a:gd name="T75" fmla="*/ 2147483646 h 326"/>
              <a:gd name="T76" fmla="*/ 2147483646 w 266"/>
              <a:gd name="T77" fmla="*/ 2147483646 h 326"/>
              <a:gd name="T78" fmla="*/ 2147483646 w 266"/>
              <a:gd name="T79" fmla="*/ 2147483646 h 326"/>
              <a:gd name="T80" fmla="*/ 2147483646 w 266"/>
              <a:gd name="T81" fmla="*/ 2147483646 h 326"/>
              <a:gd name="T82" fmla="*/ 2147483646 w 266"/>
              <a:gd name="T83" fmla="*/ 2147483646 h 326"/>
              <a:gd name="T84" fmla="*/ 2147483646 w 266"/>
              <a:gd name="T85" fmla="*/ 2147483646 h 326"/>
              <a:gd name="T86" fmla="*/ 2147483646 w 266"/>
              <a:gd name="T87" fmla="*/ 2147483646 h 326"/>
              <a:gd name="T88" fmla="*/ 2147483646 w 266"/>
              <a:gd name="T89" fmla="*/ 2147483646 h 326"/>
              <a:gd name="T90" fmla="*/ 2147483646 w 266"/>
              <a:gd name="T91" fmla="*/ 2147483646 h 326"/>
              <a:gd name="T92" fmla="*/ 2147483646 w 266"/>
              <a:gd name="T93" fmla="*/ 2147483646 h 326"/>
              <a:gd name="T94" fmla="*/ 2147483646 w 266"/>
              <a:gd name="T95" fmla="*/ 2147483646 h 326"/>
              <a:gd name="T96" fmla="*/ 2147483646 w 266"/>
              <a:gd name="T97" fmla="*/ 2147483646 h 326"/>
              <a:gd name="T98" fmla="*/ 2147483646 w 266"/>
              <a:gd name="T99" fmla="*/ 2147483646 h 326"/>
              <a:gd name="T100" fmla="*/ 2147483646 w 266"/>
              <a:gd name="T101" fmla="*/ 0 h 3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66"/>
              <a:gd name="T154" fmla="*/ 0 h 326"/>
              <a:gd name="T155" fmla="*/ 266 w 266"/>
              <a:gd name="T156" fmla="*/ 326 h 32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66" h="326">
                <a:moveTo>
                  <a:pt x="246" y="0"/>
                </a:moveTo>
                <a:lnTo>
                  <a:pt x="241" y="4"/>
                </a:lnTo>
                <a:lnTo>
                  <a:pt x="240" y="9"/>
                </a:lnTo>
                <a:lnTo>
                  <a:pt x="239" y="16"/>
                </a:lnTo>
                <a:lnTo>
                  <a:pt x="239" y="24"/>
                </a:lnTo>
                <a:lnTo>
                  <a:pt x="240" y="28"/>
                </a:lnTo>
                <a:lnTo>
                  <a:pt x="243" y="33"/>
                </a:lnTo>
                <a:lnTo>
                  <a:pt x="246" y="38"/>
                </a:lnTo>
                <a:lnTo>
                  <a:pt x="249" y="42"/>
                </a:lnTo>
                <a:lnTo>
                  <a:pt x="256" y="50"/>
                </a:lnTo>
                <a:lnTo>
                  <a:pt x="259" y="55"/>
                </a:lnTo>
                <a:lnTo>
                  <a:pt x="245" y="55"/>
                </a:lnTo>
                <a:lnTo>
                  <a:pt x="234" y="54"/>
                </a:lnTo>
                <a:lnTo>
                  <a:pt x="229" y="52"/>
                </a:lnTo>
                <a:lnTo>
                  <a:pt x="225" y="50"/>
                </a:lnTo>
                <a:lnTo>
                  <a:pt x="222" y="47"/>
                </a:lnTo>
                <a:lnTo>
                  <a:pt x="220" y="43"/>
                </a:lnTo>
                <a:lnTo>
                  <a:pt x="210" y="51"/>
                </a:lnTo>
                <a:lnTo>
                  <a:pt x="201" y="58"/>
                </a:lnTo>
                <a:lnTo>
                  <a:pt x="198" y="62"/>
                </a:lnTo>
                <a:lnTo>
                  <a:pt x="195" y="65"/>
                </a:lnTo>
                <a:lnTo>
                  <a:pt x="193" y="69"/>
                </a:lnTo>
                <a:lnTo>
                  <a:pt x="192" y="73"/>
                </a:lnTo>
                <a:lnTo>
                  <a:pt x="193" y="78"/>
                </a:lnTo>
                <a:lnTo>
                  <a:pt x="194" y="82"/>
                </a:lnTo>
                <a:lnTo>
                  <a:pt x="195" y="86"/>
                </a:lnTo>
                <a:lnTo>
                  <a:pt x="198" y="89"/>
                </a:lnTo>
                <a:lnTo>
                  <a:pt x="203" y="97"/>
                </a:lnTo>
                <a:lnTo>
                  <a:pt x="210" y="104"/>
                </a:lnTo>
                <a:lnTo>
                  <a:pt x="215" y="110"/>
                </a:lnTo>
                <a:lnTo>
                  <a:pt x="221" y="116"/>
                </a:lnTo>
                <a:lnTo>
                  <a:pt x="223" y="119"/>
                </a:lnTo>
                <a:lnTo>
                  <a:pt x="224" y="122"/>
                </a:lnTo>
                <a:lnTo>
                  <a:pt x="225" y="125"/>
                </a:lnTo>
                <a:lnTo>
                  <a:pt x="226" y="129"/>
                </a:lnTo>
                <a:lnTo>
                  <a:pt x="225" y="133"/>
                </a:lnTo>
                <a:lnTo>
                  <a:pt x="225" y="137"/>
                </a:lnTo>
                <a:lnTo>
                  <a:pt x="223" y="140"/>
                </a:lnTo>
                <a:lnTo>
                  <a:pt x="222" y="143"/>
                </a:lnTo>
                <a:lnTo>
                  <a:pt x="217" y="148"/>
                </a:lnTo>
                <a:lnTo>
                  <a:pt x="213" y="152"/>
                </a:lnTo>
                <a:lnTo>
                  <a:pt x="207" y="154"/>
                </a:lnTo>
                <a:lnTo>
                  <a:pt x="203" y="156"/>
                </a:lnTo>
                <a:lnTo>
                  <a:pt x="201" y="158"/>
                </a:lnTo>
                <a:lnTo>
                  <a:pt x="200" y="160"/>
                </a:lnTo>
                <a:lnTo>
                  <a:pt x="193" y="161"/>
                </a:lnTo>
                <a:lnTo>
                  <a:pt x="188" y="163"/>
                </a:lnTo>
                <a:lnTo>
                  <a:pt x="181" y="166"/>
                </a:lnTo>
                <a:lnTo>
                  <a:pt x="175" y="170"/>
                </a:lnTo>
                <a:lnTo>
                  <a:pt x="168" y="174"/>
                </a:lnTo>
                <a:lnTo>
                  <a:pt x="164" y="178"/>
                </a:lnTo>
                <a:lnTo>
                  <a:pt x="160" y="181"/>
                </a:lnTo>
                <a:lnTo>
                  <a:pt x="159" y="184"/>
                </a:lnTo>
                <a:lnTo>
                  <a:pt x="160" y="191"/>
                </a:lnTo>
                <a:lnTo>
                  <a:pt x="164" y="197"/>
                </a:lnTo>
                <a:lnTo>
                  <a:pt x="168" y="203"/>
                </a:lnTo>
                <a:lnTo>
                  <a:pt x="173" y="207"/>
                </a:lnTo>
                <a:lnTo>
                  <a:pt x="179" y="211"/>
                </a:lnTo>
                <a:lnTo>
                  <a:pt x="184" y="213"/>
                </a:lnTo>
                <a:lnTo>
                  <a:pt x="189" y="215"/>
                </a:lnTo>
                <a:lnTo>
                  <a:pt x="192" y="215"/>
                </a:lnTo>
                <a:lnTo>
                  <a:pt x="204" y="221"/>
                </a:lnTo>
                <a:lnTo>
                  <a:pt x="214" y="227"/>
                </a:lnTo>
                <a:lnTo>
                  <a:pt x="223" y="234"/>
                </a:lnTo>
                <a:lnTo>
                  <a:pt x="231" y="241"/>
                </a:lnTo>
                <a:lnTo>
                  <a:pt x="245" y="259"/>
                </a:lnTo>
                <a:lnTo>
                  <a:pt x="259" y="277"/>
                </a:lnTo>
                <a:lnTo>
                  <a:pt x="266" y="283"/>
                </a:lnTo>
                <a:lnTo>
                  <a:pt x="251" y="285"/>
                </a:lnTo>
                <a:lnTo>
                  <a:pt x="239" y="286"/>
                </a:lnTo>
                <a:lnTo>
                  <a:pt x="228" y="288"/>
                </a:lnTo>
                <a:lnTo>
                  <a:pt x="220" y="291"/>
                </a:lnTo>
                <a:lnTo>
                  <a:pt x="215" y="293"/>
                </a:lnTo>
                <a:lnTo>
                  <a:pt x="211" y="295"/>
                </a:lnTo>
                <a:lnTo>
                  <a:pt x="207" y="298"/>
                </a:lnTo>
                <a:lnTo>
                  <a:pt x="204" y="302"/>
                </a:lnTo>
                <a:lnTo>
                  <a:pt x="201" y="306"/>
                </a:lnTo>
                <a:lnTo>
                  <a:pt x="198" y="312"/>
                </a:lnTo>
                <a:lnTo>
                  <a:pt x="195" y="319"/>
                </a:lnTo>
                <a:lnTo>
                  <a:pt x="192" y="326"/>
                </a:lnTo>
                <a:lnTo>
                  <a:pt x="189" y="326"/>
                </a:lnTo>
                <a:lnTo>
                  <a:pt x="179" y="325"/>
                </a:lnTo>
                <a:lnTo>
                  <a:pt x="175" y="323"/>
                </a:lnTo>
                <a:lnTo>
                  <a:pt x="170" y="321"/>
                </a:lnTo>
                <a:lnTo>
                  <a:pt x="168" y="320"/>
                </a:lnTo>
                <a:lnTo>
                  <a:pt x="167" y="318"/>
                </a:lnTo>
                <a:lnTo>
                  <a:pt x="167" y="316"/>
                </a:lnTo>
                <a:lnTo>
                  <a:pt x="166" y="314"/>
                </a:lnTo>
                <a:lnTo>
                  <a:pt x="159" y="314"/>
                </a:lnTo>
                <a:lnTo>
                  <a:pt x="154" y="310"/>
                </a:lnTo>
                <a:lnTo>
                  <a:pt x="148" y="308"/>
                </a:lnTo>
                <a:lnTo>
                  <a:pt x="144" y="304"/>
                </a:lnTo>
                <a:lnTo>
                  <a:pt x="139" y="301"/>
                </a:lnTo>
                <a:lnTo>
                  <a:pt x="135" y="298"/>
                </a:lnTo>
                <a:lnTo>
                  <a:pt x="131" y="296"/>
                </a:lnTo>
                <a:lnTo>
                  <a:pt x="126" y="295"/>
                </a:lnTo>
                <a:lnTo>
                  <a:pt x="120" y="295"/>
                </a:lnTo>
                <a:lnTo>
                  <a:pt x="109" y="293"/>
                </a:lnTo>
                <a:lnTo>
                  <a:pt x="98" y="290"/>
                </a:lnTo>
                <a:lnTo>
                  <a:pt x="84" y="287"/>
                </a:lnTo>
                <a:lnTo>
                  <a:pt x="72" y="282"/>
                </a:lnTo>
                <a:lnTo>
                  <a:pt x="63" y="277"/>
                </a:lnTo>
                <a:lnTo>
                  <a:pt x="58" y="274"/>
                </a:lnTo>
                <a:lnTo>
                  <a:pt x="56" y="271"/>
                </a:lnTo>
                <a:lnTo>
                  <a:pt x="54" y="268"/>
                </a:lnTo>
                <a:lnTo>
                  <a:pt x="53" y="265"/>
                </a:lnTo>
                <a:lnTo>
                  <a:pt x="54" y="261"/>
                </a:lnTo>
                <a:lnTo>
                  <a:pt x="55" y="256"/>
                </a:lnTo>
                <a:lnTo>
                  <a:pt x="58" y="252"/>
                </a:lnTo>
                <a:lnTo>
                  <a:pt x="61" y="249"/>
                </a:lnTo>
                <a:lnTo>
                  <a:pt x="70" y="244"/>
                </a:lnTo>
                <a:lnTo>
                  <a:pt x="80" y="240"/>
                </a:lnTo>
                <a:lnTo>
                  <a:pt x="68" y="230"/>
                </a:lnTo>
                <a:lnTo>
                  <a:pt x="59" y="221"/>
                </a:lnTo>
                <a:lnTo>
                  <a:pt x="50" y="211"/>
                </a:lnTo>
                <a:lnTo>
                  <a:pt x="43" y="203"/>
                </a:lnTo>
                <a:lnTo>
                  <a:pt x="34" y="194"/>
                </a:lnTo>
                <a:lnTo>
                  <a:pt x="24" y="187"/>
                </a:lnTo>
                <a:lnTo>
                  <a:pt x="20" y="184"/>
                </a:lnTo>
                <a:lnTo>
                  <a:pt x="13" y="182"/>
                </a:lnTo>
                <a:lnTo>
                  <a:pt x="7" y="180"/>
                </a:lnTo>
                <a:lnTo>
                  <a:pt x="0" y="178"/>
                </a:lnTo>
                <a:lnTo>
                  <a:pt x="4" y="171"/>
                </a:lnTo>
                <a:lnTo>
                  <a:pt x="9" y="164"/>
                </a:lnTo>
                <a:lnTo>
                  <a:pt x="13" y="158"/>
                </a:lnTo>
                <a:lnTo>
                  <a:pt x="19" y="152"/>
                </a:lnTo>
                <a:lnTo>
                  <a:pt x="31" y="141"/>
                </a:lnTo>
                <a:lnTo>
                  <a:pt x="43" y="133"/>
                </a:lnTo>
                <a:lnTo>
                  <a:pt x="54" y="124"/>
                </a:lnTo>
                <a:lnTo>
                  <a:pt x="65" y="115"/>
                </a:lnTo>
                <a:lnTo>
                  <a:pt x="69" y="110"/>
                </a:lnTo>
                <a:lnTo>
                  <a:pt x="73" y="105"/>
                </a:lnTo>
                <a:lnTo>
                  <a:pt x="77" y="99"/>
                </a:lnTo>
                <a:lnTo>
                  <a:pt x="80" y="92"/>
                </a:lnTo>
                <a:lnTo>
                  <a:pt x="88" y="92"/>
                </a:lnTo>
                <a:lnTo>
                  <a:pt x="95" y="90"/>
                </a:lnTo>
                <a:lnTo>
                  <a:pt x="103" y="89"/>
                </a:lnTo>
                <a:lnTo>
                  <a:pt x="110" y="88"/>
                </a:lnTo>
                <a:lnTo>
                  <a:pt x="123" y="83"/>
                </a:lnTo>
                <a:lnTo>
                  <a:pt x="134" y="77"/>
                </a:lnTo>
                <a:lnTo>
                  <a:pt x="144" y="70"/>
                </a:lnTo>
                <a:lnTo>
                  <a:pt x="153" y="63"/>
                </a:lnTo>
                <a:lnTo>
                  <a:pt x="160" y="55"/>
                </a:lnTo>
                <a:lnTo>
                  <a:pt x="168" y="46"/>
                </a:lnTo>
                <a:lnTo>
                  <a:pt x="176" y="38"/>
                </a:lnTo>
                <a:lnTo>
                  <a:pt x="182" y="28"/>
                </a:lnTo>
                <a:lnTo>
                  <a:pt x="191" y="21"/>
                </a:lnTo>
                <a:lnTo>
                  <a:pt x="199" y="14"/>
                </a:lnTo>
                <a:lnTo>
                  <a:pt x="209" y="8"/>
                </a:lnTo>
                <a:lnTo>
                  <a:pt x="220" y="4"/>
                </a:lnTo>
                <a:lnTo>
                  <a:pt x="225" y="2"/>
                </a:lnTo>
                <a:lnTo>
                  <a:pt x="232" y="1"/>
                </a:lnTo>
                <a:lnTo>
                  <a:pt x="238" y="0"/>
                </a:lnTo>
                <a:lnTo>
                  <a:pt x="24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" name="Freeform 273">
            <a:extLst>
              <a:ext uri="{FF2B5EF4-FFF2-40B4-BE49-F238E27FC236}">
                <a16:creationId xmlns:a16="http://schemas.microsoft.com/office/drawing/2014/main" id="{01A6D45D-EC9E-4D8B-B005-7044D69083D9}"/>
              </a:ext>
            </a:extLst>
          </p:cNvPr>
          <p:cNvSpPr>
            <a:spLocks/>
          </p:cNvSpPr>
          <p:nvPr>
            <p:custDataLst>
              <p:tags r:id="rId181"/>
            </p:custDataLst>
          </p:nvPr>
        </p:nvSpPr>
        <p:spPr bwMode="auto">
          <a:xfrm>
            <a:off x="6633274" y="2454838"/>
            <a:ext cx="225425" cy="123825"/>
          </a:xfrm>
          <a:custGeom>
            <a:avLst/>
            <a:gdLst>
              <a:gd name="T0" fmla="*/ 2147483646 w 471"/>
              <a:gd name="T1" fmla="*/ 0 h 237"/>
              <a:gd name="T2" fmla="*/ 2147483646 w 471"/>
              <a:gd name="T3" fmla="*/ 2147483646 h 237"/>
              <a:gd name="T4" fmla="*/ 2147483646 w 471"/>
              <a:gd name="T5" fmla="*/ 2147483646 h 237"/>
              <a:gd name="T6" fmla="*/ 2147483646 w 471"/>
              <a:gd name="T7" fmla="*/ 2147483646 h 237"/>
              <a:gd name="T8" fmla="*/ 2147483646 w 471"/>
              <a:gd name="T9" fmla="*/ 2147483646 h 237"/>
              <a:gd name="T10" fmla="*/ 2147483646 w 471"/>
              <a:gd name="T11" fmla="*/ 2147483646 h 237"/>
              <a:gd name="T12" fmla="*/ 2147483646 w 471"/>
              <a:gd name="T13" fmla="*/ 2147483646 h 237"/>
              <a:gd name="T14" fmla="*/ 2147483646 w 471"/>
              <a:gd name="T15" fmla="*/ 2147483646 h 237"/>
              <a:gd name="T16" fmla="*/ 2147483646 w 471"/>
              <a:gd name="T17" fmla="*/ 2147483646 h 237"/>
              <a:gd name="T18" fmla="*/ 2147483646 w 471"/>
              <a:gd name="T19" fmla="*/ 2147483646 h 237"/>
              <a:gd name="T20" fmla="*/ 2147483646 w 471"/>
              <a:gd name="T21" fmla="*/ 2147483646 h 237"/>
              <a:gd name="T22" fmla="*/ 2147483646 w 471"/>
              <a:gd name="T23" fmla="*/ 2147483646 h 237"/>
              <a:gd name="T24" fmla="*/ 2147483646 w 471"/>
              <a:gd name="T25" fmla="*/ 2147483646 h 237"/>
              <a:gd name="T26" fmla="*/ 2147483646 w 471"/>
              <a:gd name="T27" fmla="*/ 2147483646 h 237"/>
              <a:gd name="T28" fmla="*/ 2147483646 w 471"/>
              <a:gd name="T29" fmla="*/ 2147483646 h 237"/>
              <a:gd name="T30" fmla="*/ 2147483646 w 471"/>
              <a:gd name="T31" fmla="*/ 2147483646 h 237"/>
              <a:gd name="T32" fmla="*/ 2147483646 w 471"/>
              <a:gd name="T33" fmla="*/ 2147483646 h 237"/>
              <a:gd name="T34" fmla="*/ 2147483646 w 471"/>
              <a:gd name="T35" fmla="*/ 2147483646 h 237"/>
              <a:gd name="T36" fmla="*/ 2147483646 w 471"/>
              <a:gd name="T37" fmla="*/ 2147483646 h 237"/>
              <a:gd name="T38" fmla="*/ 2147483646 w 471"/>
              <a:gd name="T39" fmla="*/ 2147483646 h 237"/>
              <a:gd name="T40" fmla="*/ 2147483646 w 471"/>
              <a:gd name="T41" fmla="*/ 2147483646 h 237"/>
              <a:gd name="T42" fmla="*/ 2147483646 w 471"/>
              <a:gd name="T43" fmla="*/ 2147483646 h 237"/>
              <a:gd name="T44" fmla="*/ 2147483646 w 471"/>
              <a:gd name="T45" fmla="*/ 2147483646 h 237"/>
              <a:gd name="T46" fmla="*/ 2147483646 w 471"/>
              <a:gd name="T47" fmla="*/ 2147483646 h 237"/>
              <a:gd name="T48" fmla="*/ 2147483646 w 471"/>
              <a:gd name="T49" fmla="*/ 2147483646 h 237"/>
              <a:gd name="T50" fmla="*/ 2147483646 w 471"/>
              <a:gd name="T51" fmla="*/ 2147483646 h 237"/>
              <a:gd name="T52" fmla="*/ 2147483646 w 471"/>
              <a:gd name="T53" fmla="*/ 2147483646 h 237"/>
              <a:gd name="T54" fmla="*/ 2147483646 w 471"/>
              <a:gd name="T55" fmla="*/ 2147483646 h 237"/>
              <a:gd name="T56" fmla="*/ 2147483646 w 471"/>
              <a:gd name="T57" fmla="*/ 2147483646 h 237"/>
              <a:gd name="T58" fmla="*/ 2147483646 w 471"/>
              <a:gd name="T59" fmla="*/ 2147483646 h 237"/>
              <a:gd name="T60" fmla="*/ 2147483646 w 471"/>
              <a:gd name="T61" fmla="*/ 2147483646 h 237"/>
              <a:gd name="T62" fmla="*/ 2147483646 w 471"/>
              <a:gd name="T63" fmla="*/ 2147483646 h 237"/>
              <a:gd name="T64" fmla="*/ 2147483646 w 471"/>
              <a:gd name="T65" fmla="*/ 2147483646 h 237"/>
              <a:gd name="T66" fmla="*/ 2147483646 w 471"/>
              <a:gd name="T67" fmla="*/ 2147483646 h 237"/>
              <a:gd name="T68" fmla="*/ 2147483646 w 471"/>
              <a:gd name="T69" fmla="*/ 2147483646 h 237"/>
              <a:gd name="T70" fmla="*/ 2147483646 w 471"/>
              <a:gd name="T71" fmla="*/ 2147483646 h 237"/>
              <a:gd name="T72" fmla="*/ 2147483646 w 471"/>
              <a:gd name="T73" fmla="*/ 2147483646 h 237"/>
              <a:gd name="T74" fmla="*/ 2147483646 w 471"/>
              <a:gd name="T75" fmla="*/ 0 h 23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71"/>
              <a:gd name="T115" fmla="*/ 0 h 237"/>
              <a:gd name="T116" fmla="*/ 471 w 471"/>
              <a:gd name="T117" fmla="*/ 237 h 237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71" h="237">
                <a:moveTo>
                  <a:pt x="7" y="0"/>
                </a:moveTo>
                <a:lnTo>
                  <a:pt x="86" y="0"/>
                </a:lnTo>
                <a:lnTo>
                  <a:pt x="89" y="4"/>
                </a:lnTo>
                <a:lnTo>
                  <a:pt x="92" y="7"/>
                </a:lnTo>
                <a:lnTo>
                  <a:pt x="97" y="10"/>
                </a:lnTo>
                <a:lnTo>
                  <a:pt x="102" y="13"/>
                </a:lnTo>
                <a:lnTo>
                  <a:pt x="113" y="18"/>
                </a:lnTo>
                <a:lnTo>
                  <a:pt x="125" y="23"/>
                </a:lnTo>
                <a:lnTo>
                  <a:pt x="147" y="32"/>
                </a:lnTo>
                <a:lnTo>
                  <a:pt x="159" y="37"/>
                </a:lnTo>
                <a:lnTo>
                  <a:pt x="192" y="58"/>
                </a:lnTo>
                <a:lnTo>
                  <a:pt x="223" y="77"/>
                </a:lnTo>
                <a:lnTo>
                  <a:pt x="237" y="88"/>
                </a:lnTo>
                <a:lnTo>
                  <a:pt x="253" y="97"/>
                </a:lnTo>
                <a:lnTo>
                  <a:pt x="267" y="105"/>
                </a:lnTo>
                <a:lnTo>
                  <a:pt x="283" y="113"/>
                </a:lnTo>
                <a:lnTo>
                  <a:pt x="299" y="121"/>
                </a:lnTo>
                <a:lnTo>
                  <a:pt x="316" y="127"/>
                </a:lnTo>
                <a:lnTo>
                  <a:pt x="335" y="133"/>
                </a:lnTo>
                <a:lnTo>
                  <a:pt x="355" y="139"/>
                </a:lnTo>
                <a:lnTo>
                  <a:pt x="376" y="143"/>
                </a:lnTo>
                <a:lnTo>
                  <a:pt x="399" y="146"/>
                </a:lnTo>
                <a:lnTo>
                  <a:pt x="424" y="148"/>
                </a:lnTo>
                <a:lnTo>
                  <a:pt x="451" y="148"/>
                </a:lnTo>
                <a:lnTo>
                  <a:pt x="451" y="179"/>
                </a:lnTo>
                <a:lnTo>
                  <a:pt x="452" y="187"/>
                </a:lnTo>
                <a:lnTo>
                  <a:pt x="457" y="202"/>
                </a:lnTo>
                <a:lnTo>
                  <a:pt x="459" y="211"/>
                </a:lnTo>
                <a:lnTo>
                  <a:pt x="462" y="219"/>
                </a:lnTo>
                <a:lnTo>
                  <a:pt x="467" y="227"/>
                </a:lnTo>
                <a:lnTo>
                  <a:pt x="471" y="234"/>
                </a:lnTo>
                <a:lnTo>
                  <a:pt x="467" y="236"/>
                </a:lnTo>
                <a:lnTo>
                  <a:pt x="459" y="237"/>
                </a:lnTo>
                <a:lnTo>
                  <a:pt x="451" y="236"/>
                </a:lnTo>
                <a:lnTo>
                  <a:pt x="440" y="235"/>
                </a:lnTo>
                <a:lnTo>
                  <a:pt x="416" y="231"/>
                </a:lnTo>
                <a:lnTo>
                  <a:pt x="390" y="226"/>
                </a:lnTo>
                <a:lnTo>
                  <a:pt x="362" y="219"/>
                </a:lnTo>
                <a:lnTo>
                  <a:pt x="337" y="213"/>
                </a:lnTo>
                <a:lnTo>
                  <a:pt x="315" y="207"/>
                </a:lnTo>
                <a:lnTo>
                  <a:pt x="299" y="204"/>
                </a:lnTo>
                <a:lnTo>
                  <a:pt x="294" y="203"/>
                </a:lnTo>
                <a:lnTo>
                  <a:pt x="290" y="201"/>
                </a:lnTo>
                <a:lnTo>
                  <a:pt x="287" y="199"/>
                </a:lnTo>
                <a:lnTo>
                  <a:pt x="283" y="196"/>
                </a:lnTo>
                <a:lnTo>
                  <a:pt x="277" y="190"/>
                </a:lnTo>
                <a:lnTo>
                  <a:pt x="272" y="184"/>
                </a:lnTo>
                <a:lnTo>
                  <a:pt x="267" y="178"/>
                </a:lnTo>
                <a:lnTo>
                  <a:pt x="261" y="171"/>
                </a:lnTo>
                <a:lnTo>
                  <a:pt x="255" y="166"/>
                </a:lnTo>
                <a:lnTo>
                  <a:pt x="246" y="160"/>
                </a:lnTo>
                <a:lnTo>
                  <a:pt x="240" y="159"/>
                </a:lnTo>
                <a:lnTo>
                  <a:pt x="234" y="158"/>
                </a:lnTo>
                <a:lnTo>
                  <a:pt x="227" y="159"/>
                </a:lnTo>
                <a:lnTo>
                  <a:pt x="221" y="159"/>
                </a:lnTo>
                <a:lnTo>
                  <a:pt x="205" y="163"/>
                </a:lnTo>
                <a:lnTo>
                  <a:pt x="191" y="166"/>
                </a:lnTo>
                <a:lnTo>
                  <a:pt x="183" y="167"/>
                </a:lnTo>
                <a:lnTo>
                  <a:pt x="176" y="168"/>
                </a:lnTo>
                <a:lnTo>
                  <a:pt x="169" y="168"/>
                </a:lnTo>
                <a:lnTo>
                  <a:pt x="164" y="166"/>
                </a:lnTo>
                <a:lnTo>
                  <a:pt x="158" y="164"/>
                </a:lnTo>
                <a:lnTo>
                  <a:pt x="153" y="161"/>
                </a:lnTo>
                <a:lnTo>
                  <a:pt x="148" y="155"/>
                </a:lnTo>
                <a:lnTo>
                  <a:pt x="146" y="148"/>
                </a:lnTo>
                <a:lnTo>
                  <a:pt x="139" y="148"/>
                </a:lnTo>
                <a:lnTo>
                  <a:pt x="131" y="147"/>
                </a:lnTo>
                <a:lnTo>
                  <a:pt x="122" y="145"/>
                </a:lnTo>
                <a:lnTo>
                  <a:pt x="113" y="142"/>
                </a:lnTo>
                <a:lnTo>
                  <a:pt x="92" y="135"/>
                </a:lnTo>
                <a:lnTo>
                  <a:pt x="70" y="126"/>
                </a:lnTo>
                <a:lnTo>
                  <a:pt x="48" y="117"/>
                </a:lnTo>
                <a:lnTo>
                  <a:pt x="29" y="107"/>
                </a:lnTo>
                <a:lnTo>
                  <a:pt x="12" y="96"/>
                </a:lnTo>
                <a:lnTo>
                  <a:pt x="0" y="87"/>
                </a:lnTo>
                <a:lnTo>
                  <a:pt x="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" name="Freeform 274">
            <a:extLst>
              <a:ext uri="{FF2B5EF4-FFF2-40B4-BE49-F238E27FC236}">
                <a16:creationId xmlns:a16="http://schemas.microsoft.com/office/drawing/2014/main" id="{6F8788AD-3F14-409E-BB4F-BA58121F343D}"/>
              </a:ext>
            </a:extLst>
          </p:cNvPr>
          <p:cNvSpPr>
            <a:spLocks/>
          </p:cNvSpPr>
          <p:nvPr>
            <p:custDataLst>
              <p:tags r:id="rId182"/>
            </p:custDataLst>
          </p:nvPr>
        </p:nvSpPr>
        <p:spPr bwMode="auto">
          <a:xfrm>
            <a:off x="6869812" y="2510393"/>
            <a:ext cx="79375" cy="65088"/>
          </a:xfrm>
          <a:custGeom>
            <a:avLst/>
            <a:gdLst>
              <a:gd name="T0" fmla="*/ 2147483646 w 167"/>
              <a:gd name="T1" fmla="*/ 2147483646 h 123"/>
              <a:gd name="T2" fmla="*/ 2147483646 w 167"/>
              <a:gd name="T3" fmla="*/ 2147483646 h 123"/>
              <a:gd name="T4" fmla="*/ 2147483646 w 167"/>
              <a:gd name="T5" fmla="*/ 2147483646 h 123"/>
              <a:gd name="T6" fmla="*/ 2147483646 w 167"/>
              <a:gd name="T7" fmla="*/ 2147483646 h 123"/>
              <a:gd name="T8" fmla="*/ 2147483646 w 167"/>
              <a:gd name="T9" fmla="*/ 2147483646 h 123"/>
              <a:gd name="T10" fmla="*/ 2147483646 w 167"/>
              <a:gd name="T11" fmla="*/ 2147483646 h 123"/>
              <a:gd name="T12" fmla="*/ 2147483646 w 167"/>
              <a:gd name="T13" fmla="*/ 2147483646 h 123"/>
              <a:gd name="T14" fmla="*/ 2147483646 w 167"/>
              <a:gd name="T15" fmla="*/ 2147483646 h 123"/>
              <a:gd name="T16" fmla="*/ 2147483646 w 167"/>
              <a:gd name="T17" fmla="*/ 2147483646 h 123"/>
              <a:gd name="T18" fmla="*/ 2147483646 w 167"/>
              <a:gd name="T19" fmla="*/ 2147483646 h 123"/>
              <a:gd name="T20" fmla="*/ 2147483646 w 167"/>
              <a:gd name="T21" fmla="*/ 2147483646 h 123"/>
              <a:gd name="T22" fmla="*/ 2147483646 w 167"/>
              <a:gd name="T23" fmla="*/ 2147483646 h 123"/>
              <a:gd name="T24" fmla="*/ 2147483646 w 167"/>
              <a:gd name="T25" fmla="*/ 2147483646 h 123"/>
              <a:gd name="T26" fmla="*/ 2147483646 w 167"/>
              <a:gd name="T27" fmla="*/ 2147483646 h 123"/>
              <a:gd name="T28" fmla="*/ 2147483646 w 167"/>
              <a:gd name="T29" fmla="*/ 2147483646 h 123"/>
              <a:gd name="T30" fmla="*/ 2147483646 w 167"/>
              <a:gd name="T31" fmla="*/ 2147483646 h 123"/>
              <a:gd name="T32" fmla="*/ 2147483646 w 167"/>
              <a:gd name="T33" fmla="*/ 2147483646 h 123"/>
              <a:gd name="T34" fmla="*/ 2147483646 w 167"/>
              <a:gd name="T35" fmla="*/ 2147483646 h 123"/>
              <a:gd name="T36" fmla="*/ 2147483646 w 167"/>
              <a:gd name="T37" fmla="*/ 2147483646 h 123"/>
              <a:gd name="T38" fmla="*/ 2147483646 w 167"/>
              <a:gd name="T39" fmla="*/ 2147483646 h 123"/>
              <a:gd name="T40" fmla="*/ 2147483646 w 167"/>
              <a:gd name="T41" fmla="*/ 2147483646 h 123"/>
              <a:gd name="T42" fmla="*/ 2147483646 w 167"/>
              <a:gd name="T43" fmla="*/ 2147483646 h 123"/>
              <a:gd name="T44" fmla="*/ 2147483646 w 167"/>
              <a:gd name="T45" fmla="*/ 2147483646 h 123"/>
              <a:gd name="T46" fmla="*/ 2147483646 w 167"/>
              <a:gd name="T47" fmla="*/ 2147483646 h 123"/>
              <a:gd name="T48" fmla="*/ 0 w 167"/>
              <a:gd name="T49" fmla="*/ 2147483646 h 123"/>
              <a:gd name="T50" fmla="*/ 2147483646 w 167"/>
              <a:gd name="T51" fmla="*/ 2147483646 h 123"/>
              <a:gd name="T52" fmla="*/ 2147483646 w 167"/>
              <a:gd name="T53" fmla="*/ 2147483646 h 123"/>
              <a:gd name="T54" fmla="*/ 2147483646 w 167"/>
              <a:gd name="T55" fmla="*/ 2147483646 h 123"/>
              <a:gd name="T56" fmla="*/ 2147483646 w 167"/>
              <a:gd name="T57" fmla="*/ 2147483646 h 123"/>
              <a:gd name="T58" fmla="*/ 2147483646 w 167"/>
              <a:gd name="T59" fmla="*/ 2147483646 h 123"/>
              <a:gd name="T60" fmla="*/ 2147483646 w 167"/>
              <a:gd name="T61" fmla="*/ 2147483646 h 123"/>
              <a:gd name="T62" fmla="*/ 2147483646 w 167"/>
              <a:gd name="T63" fmla="*/ 2147483646 h 123"/>
              <a:gd name="T64" fmla="*/ 2147483646 w 167"/>
              <a:gd name="T65" fmla="*/ 2147483646 h 123"/>
              <a:gd name="T66" fmla="*/ 2147483646 w 167"/>
              <a:gd name="T67" fmla="*/ 2147483646 h 123"/>
              <a:gd name="T68" fmla="*/ 2147483646 w 167"/>
              <a:gd name="T69" fmla="*/ 2147483646 h 123"/>
              <a:gd name="T70" fmla="*/ 2147483646 w 167"/>
              <a:gd name="T71" fmla="*/ 2147483646 h 123"/>
              <a:gd name="T72" fmla="*/ 2147483646 w 167"/>
              <a:gd name="T73" fmla="*/ 0 h 123"/>
              <a:gd name="T74" fmla="*/ 2147483646 w 167"/>
              <a:gd name="T75" fmla="*/ 2147483646 h 123"/>
              <a:gd name="T76" fmla="*/ 2147483646 w 167"/>
              <a:gd name="T77" fmla="*/ 2147483646 h 123"/>
              <a:gd name="T78" fmla="*/ 2147483646 w 167"/>
              <a:gd name="T79" fmla="*/ 2147483646 h 123"/>
              <a:gd name="T80" fmla="*/ 2147483646 w 167"/>
              <a:gd name="T81" fmla="*/ 2147483646 h 123"/>
              <a:gd name="T82" fmla="*/ 2147483646 w 167"/>
              <a:gd name="T83" fmla="*/ 2147483646 h 123"/>
              <a:gd name="T84" fmla="*/ 2147483646 w 167"/>
              <a:gd name="T85" fmla="*/ 2147483646 h 123"/>
              <a:gd name="T86" fmla="*/ 2147483646 w 167"/>
              <a:gd name="T87" fmla="*/ 2147483646 h 123"/>
              <a:gd name="T88" fmla="*/ 2147483646 w 167"/>
              <a:gd name="T89" fmla="*/ 2147483646 h 123"/>
              <a:gd name="T90" fmla="*/ 2147483646 w 167"/>
              <a:gd name="T91" fmla="*/ 2147483646 h 123"/>
              <a:gd name="T92" fmla="*/ 2147483646 w 167"/>
              <a:gd name="T93" fmla="*/ 2147483646 h 12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67"/>
              <a:gd name="T142" fmla="*/ 0 h 123"/>
              <a:gd name="T143" fmla="*/ 167 w 167"/>
              <a:gd name="T144" fmla="*/ 123 h 12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67" h="123">
                <a:moveTo>
                  <a:pt x="167" y="43"/>
                </a:moveTo>
                <a:lnTo>
                  <a:pt x="164" y="54"/>
                </a:lnTo>
                <a:lnTo>
                  <a:pt x="161" y="66"/>
                </a:lnTo>
                <a:lnTo>
                  <a:pt x="155" y="79"/>
                </a:lnTo>
                <a:lnTo>
                  <a:pt x="150" y="93"/>
                </a:lnTo>
                <a:lnTo>
                  <a:pt x="146" y="99"/>
                </a:lnTo>
                <a:lnTo>
                  <a:pt x="142" y="105"/>
                </a:lnTo>
                <a:lnTo>
                  <a:pt x="138" y="110"/>
                </a:lnTo>
                <a:lnTo>
                  <a:pt x="132" y="114"/>
                </a:lnTo>
                <a:lnTo>
                  <a:pt x="127" y="118"/>
                </a:lnTo>
                <a:lnTo>
                  <a:pt x="121" y="121"/>
                </a:lnTo>
                <a:lnTo>
                  <a:pt x="115" y="122"/>
                </a:lnTo>
                <a:lnTo>
                  <a:pt x="107" y="123"/>
                </a:lnTo>
                <a:lnTo>
                  <a:pt x="100" y="122"/>
                </a:lnTo>
                <a:lnTo>
                  <a:pt x="92" y="119"/>
                </a:lnTo>
                <a:lnTo>
                  <a:pt x="87" y="116"/>
                </a:lnTo>
                <a:lnTo>
                  <a:pt x="84" y="113"/>
                </a:lnTo>
                <a:lnTo>
                  <a:pt x="82" y="109"/>
                </a:lnTo>
                <a:lnTo>
                  <a:pt x="81" y="105"/>
                </a:lnTo>
                <a:lnTo>
                  <a:pt x="71" y="104"/>
                </a:lnTo>
                <a:lnTo>
                  <a:pt x="61" y="103"/>
                </a:lnTo>
                <a:lnTo>
                  <a:pt x="51" y="101"/>
                </a:lnTo>
                <a:lnTo>
                  <a:pt x="41" y="98"/>
                </a:lnTo>
                <a:lnTo>
                  <a:pt x="21" y="92"/>
                </a:lnTo>
                <a:lnTo>
                  <a:pt x="0" y="86"/>
                </a:lnTo>
                <a:lnTo>
                  <a:pt x="2" y="77"/>
                </a:lnTo>
                <a:lnTo>
                  <a:pt x="5" y="67"/>
                </a:lnTo>
                <a:lnTo>
                  <a:pt x="9" y="56"/>
                </a:lnTo>
                <a:lnTo>
                  <a:pt x="15" y="43"/>
                </a:lnTo>
                <a:lnTo>
                  <a:pt x="20" y="43"/>
                </a:lnTo>
                <a:lnTo>
                  <a:pt x="26" y="42"/>
                </a:lnTo>
                <a:lnTo>
                  <a:pt x="30" y="41"/>
                </a:lnTo>
                <a:lnTo>
                  <a:pt x="33" y="38"/>
                </a:lnTo>
                <a:lnTo>
                  <a:pt x="40" y="33"/>
                </a:lnTo>
                <a:lnTo>
                  <a:pt x="45" y="26"/>
                </a:lnTo>
                <a:lnTo>
                  <a:pt x="52" y="12"/>
                </a:lnTo>
                <a:lnTo>
                  <a:pt x="61" y="0"/>
                </a:lnTo>
                <a:lnTo>
                  <a:pt x="64" y="4"/>
                </a:lnTo>
                <a:lnTo>
                  <a:pt x="67" y="7"/>
                </a:lnTo>
                <a:lnTo>
                  <a:pt x="73" y="11"/>
                </a:lnTo>
                <a:lnTo>
                  <a:pt x="78" y="14"/>
                </a:lnTo>
                <a:lnTo>
                  <a:pt x="92" y="21"/>
                </a:lnTo>
                <a:lnTo>
                  <a:pt x="107" y="28"/>
                </a:lnTo>
                <a:lnTo>
                  <a:pt x="122" y="35"/>
                </a:lnTo>
                <a:lnTo>
                  <a:pt x="139" y="39"/>
                </a:lnTo>
                <a:lnTo>
                  <a:pt x="153" y="42"/>
                </a:lnTo>
                <a:lnTo>
                  <a:pt x="167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" name="Freeform 275">
            <a:extLst>
              <a:ext uri="{FF2B5EF4-FFF2-40B4-BE49-F238E27FC236}">
                <a16:creationId xmlns:a16="http://schemas.microsoft.com/office/drawing/2014/main" id="{5AAA1B68-CCB7-4251-907D-A88D552391F6}"/>
              </a:ext>
            </a:extLst>
          </p:cNvPr>
          <p:cNvSpPr>
            <a:spLocks/>
          </p:cNvSpPr>
          <p:nvPr>
            <p:custDataLst>
              <p:tags r:id="rId183"/>
            </p:custDataLst>
          </p:nvPr>
        </p:nvSpPr>
        <p:spPr bwMode="auto">
          <a:xfrm>
            <a:off x="6858693" y="2581838"/>
            <a:ext cx="146050" cy="166687"/>
          </a:xfrm>
          <a:custGeom>
            <a:avLst/>
            <a:gdLst>
              <a:gd name="T0" fmla="*/ 2147483646 w 306"/>
              <a:gd name="T1" fmla="*/ 2147483646 h 321"/>
              <a:gd name="T2" fmla="*/ 2147483646 w 306"/>
              <a:gd name="T3" fmla="*/ 2147483646 h 321"/>
              <a:gd name="T4" fmla="*/ 2147483646 w 306"/>
              <a:gd name="T5" fmla="*/ 2147483646 h 321"/>
              <a:gd name="T6" fmla="*/ 2147483646 w 306"/>
              <a:gd name="T7" fmla="*/ 2147483646 h 321"/>
              <a:gd name="T8" fmla="*/ 2147483646 w 306"/>
              <a:gd name="T9" fmla="*/ 2147483646 h 321"/>
              <a:gd name="T10" fmla="*/ 2147483646 w 306"/>
              <a:gd name="T11" fmla="*/ 2147483646 h 321"/>
              <a:gd name="T12" fmla="*/ 2147483646 w 306"/>
              <a:gd name="T13" fmla="*/ 2147483646 h 321"/>
              <a:gd name="T14" fmla="*/ 2147483646 w 306"/>
              <a:gd name="T15" fmla="*/ 2147483646 h 321"/>
              <a:gd name="T16" fmla="*/ 2147483646 w 306"/>
              <a:gd name="T17" fmla="*/ 2147483646 h 321"/>
              <a:gd name="T18" fmla="*/ 2147483646 w 306"/>
              <a:gd name="T19" fmla="*/ 2147483646 h 321"/>
              <a:gd name="T20" fmla="*/ 2147483646 w 306"/>
              <a:gd name="T21" fmla="*/ 2147483646 h 321"/>
              <a:gd name="T22" fmla="*/ 2147483646 w 306"/>
              <a:gd name="T23" fmla="*/ 2147483646 h 321"/>
              <a:gd name="T24" fmla="*/ 2147483646 w 306"/>
              <a:gd name="T25" fmla="*/ 2147483646 h 321"/>
              <a:gd name="T26" fmla="*/ 2147483646 w 306"/>
              <a:gd name="T27" fmla="*/ 2147483646 h 321"/>
              <a:gd name="T28" fmla="*/ 2147483646 w 306"/>
              <a:gd name="T29" fmla="*/ 2147483646 h 321"/>
              <a:gd name="T30" fmla="*/ 2147483646 w 306"/>
              <a:gd name="T31" fmla="*/ 2147483646 h 321"/>
              <a:gd name="T32" fmla="*/ 2147483646 w 306"/>
              <a:gd name="T33" fmla="*/ 2147483646 h 321"/>
              <a:gd name="T34" fmla="*/ 2147483646 w 306"/>
              <a:gd name="T35" fmla="*/ 2147483646 h 321"/>
              <a:gd name="T36" fmla="*/ 2147483646 w 306"/>
              <a:gd name="T37" fmla="*/ 2147483646 h 321"/>
              <a:gd name="T38" fmla="*/ 2147483646 w 306"/>
              <a:gd name="T39" fmla="*/ 2147483646 h 321"/>
              <a:gd name="T40" fmla="*/ 2147483646 w 306"/>
              <a:gd name="T41" fmla="*/ 2147483646 h 321"/>
              <a:gd name="T42" fmla="*/ 2147483646 w 306"/>
              <a:gd name="T43" fmla="*/ 2147483646 h 321"/>
              <a:gd name="T44" fmla="*/ 2147483646 w 306"/>
              <a:gd name="T45" fmla="*/ 0 h 321"/>
              <a:gd name="T46" fmla="*/ 2147483646 w 306"/>
              <a:gd name="T47" fmla="*/ 0 h 321"/>
              <a:gd name="T48" fmla="*/ 2147483646 w 306"/>
              <a:gd name="T49" fmla="*/ 2147483646 h 321"/>
              <a:gd name="T50" fmla="*/ 2147483646 w 306"/>
              <a:gd name="T51" fmla="*/ 2147483646 h 321"/>
              <a:gd name="T52" fmla="*/ 2147483646 w 306"/>
              <a:gd name="T53" fmla="*/ 2147483646 h 321"/>
              <a:gd name="T54" fmla="*/ 2147483646 w 306"/>
              <a:gd name="T55" fmla="*/ 2147483646 h 321"/>
              <a:gd name="T56" fmla="*/ 2147483646 w 306"/>
              <a:gd name="T57" fmla="*/ 2147483646 h 321"/>
              <a:gd name="T58" fmla="*/ 2147483646 w 306"/>
              <a:gd name="T59" fmla="*/ 2147483646 h 321"/>
              <a:gd name="T60" fmla="*/ 2147483646 w 306"/>
              <a:gd name="T61" fmla="*/ 2147483646 h 321"/>
              <a:gd name="T62" fmla="*/ 2147483646 w 306"/>
              <a:gd name="T63" fmla="*/ 2147483646 h 321"/>
              <a:gd name="T64" fmla="*/ 2147483646 w 306"/>
              <a:gd name="T65" fmla="*/ 2147483646 h 321"/>
              <a:gd name="T66" fmla="*/ 2147483646 w 306"/>
              <a:gd name="T67" fmla="*/ 2147483646 h 321"/>
              <a:gd name="T68" fmla="*/ 2147483646 w 306"/>
              <a:gd name="T69" fmla="*/ 2147483646 h 321"/>
              <a:gd name="T70" fmla="*/ 2147483646 w 306"/>
              <a:gd name="T71" fmla="*/ 2147483646 h 321"/>
              <a:gd name="T72" fmla="*/ 2147483646 w 306"/>
              <a:gd name="T73" fmla="*/ 2147483646 h 321"/>
              <a:gd name="T74" fmla="*/ 2147483646 w 306"/>
              <a:gd name="T75" fmla="*/ 2147483646 h 321"/>
              <a:gd name="T76" fmla="*/ 2147483646 w 306"/>
              <a:gd name="T77" fmla="*/ 2147483646 h 321"/>
              <a:gd name="T78" fmla="*/ 2147483646 w 306"/>
              <a:gd name="T79" fmla="*/ 2147483646 h 321"/>
              <a:gd name="T80" fmla="*/ 2147483646 w 306"/>
              <a:gd name="T81" fmla="*/ 2147483646 h 321"/>
              <a:gd name="T82" fmla="*/ 2147483646 w 306"/>
              <a:gd name="T83" fmla="*/ 2147483646 h 321"/>
              <a:gd name="T84" fmla="*/ 2147483646 w 306"/>
              <a:gd name="T85" fmla="*/ 2147483646 h 321"/>
              <a:gd name="T86" fmla="*/ 2147483646 w 306"/>
              <a:gd name="T87" fmla="*/ 2147483646 h 321"/>
              <a:gd name="T88" fmla="*/ 2147483646 w 306"/>
              <a:gd name="T89" fmla="*/ 2147483646 h 321"/>
              <a:gd name="T90" fmla="*/ 2147483646 w 306"/>
              <a:gd name="T91" fmla="*/ 2147483646 h 321"/>
              <a:gd name="T92" fmla="*/ 2147483646 w 306"/>
              <a:gd name="T93" fmla="*/ 2147483646 h 321"/>
              <a:gd name="T94" fmla="*/ 2147483646 w 306"/>
              <a:gd name="T95" fmla="*/ 2147483646 h 321"/>
              <a:gd name="T96" fmla="*/ 2147483646 w 306"/>
              <a:gd name="T97" fmla="*/ 2147483646 h 321"/>
              <a:gd name="T98" fmla="*/ 2147483646 w 306"/>
              <a:gd name="T99" fmla="*/ 2147483646 h 321"/>
              <a:gd name="T100" fmla="*/ 2147483646 w 306"/>
              <a:gd name="T101" fmla="*/ 2147483646 h 321"/>
              <a:gd name="T102" fmla="*/ 2147483646 w 306"/>
              <a:gd name="T103" fmla="*/ 2147483646 h 321"/>
              <a:gd name="T104" fmla="*/ 2147483646 w 306"/>
              <a:gd name="T105" fmla="*/ 2147483646 h 321"/>
              <a:gd name="T106" fmla="*/ 2147483646 w 306"/>
              <a:gd name="T107" fmla="*/ 2147483646 h 321"/>
              <a:gd name="T108" fmla="*/ 2147483646 w 306"/>
              <a:gd name="T109" fmla="*/ 2147483646 h 321"/>
              <a:gd name="T110" fmla="*/ 2147483646 w 306"/>
              <a:gd name="T111" fmla="*/ 2147483646 h 321"/>
              <a:gd name="T112" fmla="*/ 2147483646 w 306"/>
              <a:gd name="T113" fmla="*/ 2147483646 h 321"/>
              <a:gd name="T114" fmla="*/ 2147483646 w 306"/>
              <a:gd name="T115" fmla="*/ 2147483646 h 32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06"/>
              <a:gd name="T175" fmla="*/ 0 h 321"/>
              <a:gd name="T176" fmla="*/ 306 w 306"/>
              <a:gd name="T177" fmla="*/ 321 h 32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06" h="321">
                <a:moveTo>
                  <a:pt x="306" y="235"/>
                </a:moveTo>
                <a:lnTo>
                  <a:pt x="259" y="160"/>
                </a:lnTo>
                <a:lnTo>
                  <a:pt x="257" y="164"/>
                </a:lnTo>
                <a:lnTo>
                  <a:pt x="252" y="173"/>
                </a:lnTo>
                <a:lnTo>
                  <a:pt x="247" y="178"/>
                </a:lnTo>
                <a:lnTo>
                  <a:pt x="243" y="182"/>
                </a:lnTo>
                <a:lnTo>
                  <a:pt x="238" y="185"/>
                </a:lnTo>
                <a:lnTo>
                  <a:pt x="233" y="186"/>
                </a:lnTo>
                <a:lnTo>
                  <a:pt x="227" y="185"/>
                </a:lnTo>
                <a:lnTo>
                  <a:pt x="223" y="184"/>
                </a:lnTo>
                <a:lnTo>
                  <a:pt x="219" y="181"/>
                </a:lnTo>
                <a:lnTo>
                  <a:pt x="214" y="178"/>
                </a:lnTo>
                <a:lnTo>
                  <a:pt x="211" y="173"/>
                </a:lnTo>
                <a:lnTo>
                  <a:pt x="209" y="169"/>
                </a:lnTo>
                <a:lnTo>
                  <a:pt x="206" y="165"/>
                </a:lnTo>
                <a:lnTo>
                  <a:pt x="206" y="160"/>
                </a:lnTo>
                <a:lnTo>
                  <a:pt x="206" y="154"/>
                </a:lnTo>
                <a:lnTo>
                  <a:pt x="209" y="148"/>
                </a:lnTo>
                <a:lnTo>
                  <a:pt x="211" y="142"/>
                </a:lnTo>
                <a:lnTo>
                  <a:pt x="213" y="136"/>
                </a:lnTo>
                <a:lnTo>
                  <a:pt x="221" y="125"/>
                </a:lnTo>
                <a:lnTo>
                  <a:pt x="230" y="114"/>
                </a:lnTo>
                <a:lnTo>
                  <a:pt x="238" y="104"/>
                </a:lnTo>
                <a:lnTo>
                  <a:pt x="246" y="93"/>
                </a:lnTo>
                <a:lnTo>
                  <a:pt x="248" y="87"/>
                </a:lnTo>
                <a:lnTo>
                  <a:pt x="250" y="82"/>
                </a:lnTo>
                <a:lnTo>
                  <a:pt x="253" y="75"/>
                </a:lnTo>
                <a:lnTo>
                  <a:pt x="253" y="69"/>
                </a:lnTo>
                <a:lnTo>
                  <a:pt x="133" y="69"/>
                </a:lnTo>
                <a:lnTo>
                  <a:pt x="129" y="68"/>
                </a:lnTo>
                <a:lnTo>
                  <a:pt x="123" y="65"/>
                </a:lnTo>
                <a:lnTo>
                  <a:pt x="119" y="59"/>
                </a:lnTo>
                <a:lnTo>
                  <a:pt x="115" y="53"/>
                </a:lnTo>
                <a:lnTo>
                  <a:pt x="112" y="45"/>
                </a:lnTo>
                <a:lnTo>
                  <a:pt x="109" y="37"/>
                </a:lnTo>
                <a:lnTo>
                  <a:pt x="108" y="28"/>
                </a:lnTo>
                <a:lnTo>
                  <a:pt x="107" y="19"/>
                </a:lnTo>
                <a:lnTo>
                  <a:pt x="101" y="19"/>
                </a:lnTo>
                <a:lnTo>
                  <a:pt x="96" y="18"/>
                </a:lnTo>
                <a:lnTo>
                  <a:pt x="90" y="17"/>
                </a:lnTo>
                <a:lnTo>
                  <a:pt x="85" y="15"/>
                </a:lnTo>
                <a:lnTo>
                  <a:pt x="80" y="12"/>
                </a:lnTo>
                <a:lnTo>
                  <a:pt x="77" y="9"/>
                </a:lnTo>
                <a:lnTo>
                  <a:pt x="75" y="4"/>
                </a:lnTo>
                <a:lnTo>
                  <a:pt x="74" y="0"/>
                </a:lnTo>
                <a:lnTo>
                  <a:pt x="65" y="0"/>
                </a:lnTo>
                <a:lnTo>
                  <a:pt x="57" y="0"/>
                </a:lnTo>
                <a:lnTo>
                  <a:pt x="49" y="0"/>
                </a:lnTo>
                <a:lnTo>
                  <a:pt x="41" y="0"/>
                </a:lnTo>
                <a:lnTo>
                  <a:pt x="34" y="1"/>
                </a:lnTo>
                <a:lnTo>
                  <a:pt x="29" y="2"/>
                </a:lnTo>
                <a:lnTo>
                  <a:pt x="22" y="5"/>
                </a:lnTo>
                <a:lnTo>
                  <a:pt x="15" y="9"/>
                </a:lnTo>
                <a:lnTo>
                  <a:pt x="10" y="14"/>
                </a:lnTo>
                <a:lnTo>
                  <a:pt x="4" y="19"/>
                </a:lnTo>
                <a:lnTo>
                  <a:pt x="1" y="25"/>
                </a:lnTo>
                <a:lnTo>
                  <a:pt x="0" y="31"/>
                </a:lnTo>
                <a:lnTo>
                  <a:pt x="2" y="35"/>
                </a:lnTo>
                <a:lnTo>
                  <a:pt x="8" y="40"/>
                </a:lnTo>
                <a:lnTo>
                  <a:pt x="15" y="46"/>
                </a:lnTo>
                <a:lnTo>
                  <a:pt x="25" y="52"/>
                </a:lnTo>
                <a:lnTo>
                  <a:pt x="35" y="58"/>
                </a:lnTo>
                <a:lnTo>
                  <a:pt x="45" y="63"/>
                </a:lnTo>
                <a:lnTo>
                  <a:pt x="54" y="67"/>
                </a:lnTo>
                <a:lnTo>
                  <a:pt x="60" y="69"/>
                </a:lnTo>
                <a:lnTo>
                  <a:pt x="47" y="79"/>
                </a:lnTo>
                <a:lnTo>
                  <a:pt x="32" y="91"/>
                </a:lnTo>
                <a:lnTo>
                  <a:pt x="25" y="97"/>
                </a:lnTo>
                <a:lnTo>
                  <a:pt x="19" y="104"/>
                </a:lnTo>
                <a:lnTo>
                  <a:pt x="17" y="107"/>
                </a:lnTo>
                <a:lnTo>
                  <a:pt x="15" y="110"/>
                </a:lnTo>
                <a:lnTo>
                  <a:pt x="14" y="114"/>
                </a:lnTo>
                <a:lnTo>
                  <a:pt x="13" y="117"/>
                </a:lnTo>
                <a:lnTo>
                  <a:pt x="14" y="122"/>
                </a:lnTo>
                <a:lnTo>
                  <a:pt x="15" y="125"/>
                </a:lnTo>
                <a:lnTo>
                  <a:pt x="18" y="129"/>
                </a:lnTo>
                <a:lnTo>
                  <a:pt x="20" y="133"/>
                </a:lnTo>
                <a:lnTo>
                  <a:pt x="28" y="141"/>
                </a:lnTo>
                <a:lnTo>
                  <a:pt x="37" y="149"/>
                </a:lnTo>
                <a:lnTo>
                  <a:pt x="47" y="156"/>
                </a:lnTo>
                <a:lnTo>
                  <a:pt x="58" y="162"/>
                </a:lnTo>
                <a:lnTo>
                  <a:pt x="64" y="164"/>
                </a:lnTo>
                <a:lnTo>
                  <a:pt x="69" y="165"/>
                </a:lnTo>
                <a:lnTo>
                  <a:pt x="75" y="166"/>
                </a:lnTo>
                <a:lnTo>
                  <a:pt x="80" y="167"/>
                </a:lnTo>
                <a:lnTo>
                  <a:pt x="107" y="271"/>
                </a:lnTo>
                <a:lnTo>
                  <a:pt x="107" y="267"/>
                </a:lnTo>
                <a:lnTo>
                  <a:pt x="108" y="263"/>
                </a:lnTo>
                <a:lnTo>
                  <a:pt x="110" y="260"/>
                </a:lnTo>
                <a:lnTo>
                  <a:pt x="112" y="256"/>
                </a:lnTo>
                <a:lnTo>
                  <a:pt x="119" y="251"/>
                </a:lnTo>
                <a:lnTo>
                  <a:pt x="127" y="246"/>
                </a:lnTo>
                <a:lnTo>
                  <a:pt x="137" y="243"/>
                </a:lnTo>
                <a:lnTo>
                  <a:pt x="148" y="240"/>
                </a:lnTo>
                <a:lnTo>
                  <a:pt x="160" y="237"/>
                </a:lnTo>
                <a:lnTo>
                  <a:pt x="174" y="235"/>
                </a:lnTo>
                <a:lnTo>
                  <a:pt x="174" y="222"/>
                </a:lnTo>
                <a:lnTo>
                  <a:pt x="174" y="210"/>
                </a:lnTo>
                <a:lnTo>
                  <a:pt x="178" y="212"/>
                </a:lnTo>
                <a:lnTo>
                  <a:pt x="183" y="212"/>
                </a:lnTo>
                <a:lnTo>
                  <a:pt x="188" y="213"/>
                </a:lnTo>
                <a:lnTo>
                  <a:pt x="193" y="212"/>
                </a:lnTo>
                <a:lnTo>
                  <a:pt x="203" y="211"/>
                </a:lnTo>
                <a:lnTo>
                  <a:pt x="213" y="210"/>
                </a:lnTo>
                <a:lnTo>
                  <a:pt x="220" y="233"/>
                </a:lnTo>
                <a:lnTo>
                  <a:pt x="232" y="261"/>
                </a:lnTo>
                <a:lnTo>
                  <a:pt x="245" y="292"/>
                </a:lnTo>
                <a:lnTo>
                  <a:pt x="259" y="321"/>
                </a:lnTo>
                <a:lnTo>
                  <a:pt x="267" y="316"/>
                </a:lnTo>
                <a:lnTo>
                  <a:pt x="272" y="311"/>
                </a:lnTo>
                <a:lnTo>
                  <a:pt x="278" y="307"/>
                </a:lnTo>
                <a:lnTo>
                  <a:pt x="282" y="302"/>
                </a:lnTo>
                <a:lnTo>
                  <a:pt x="290" y="291"/>
                </a:lnTo>
                <a:lnTo>
                  <a:pt x="295" y="280"/>
                </a:lnTo>
                <a:lnTo>
                  <a:pt x="301" y="258"/>
                </a:lnTo>
                <a:lnTo>
                  <a:pt x="306" y="235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" name="Freeform 276">
            <a:extLst>
              <a:ext uri="{FF2B5EF4-FFF2-40B4-BE49-F238E27FC236}">
                <a16:creationId xmlns:a16="http://schemas.microsoft.com/office/drawing/2014/main" id="{7CBDB6B4-6A8A-487C-AF11-C6967A6118EA}"/>
              </a:ext>
            </a:extLst>
          </p:cNvPr>
          <p:cNvSpPr>
            <a:spLocks/>
          </p:cNvSpPr>
          <p:nvPr>
            <p:custDataLst>
              <p:tags r:id="rId184"/>
            </p:custDataLst>
          </p:nvPr>
        </p:nvSpPr>
        <p:spPr bwMode="auto">
          <a:xfrm>
            <a:off x="7206362" y="2697718"/>
            <a:ext cx="220663" cy="268288"/>
          </a:xfrm>
          <a:custGeom>
            <a:avLst/>
            <a:gdLst>
              <a:gd name="T0" fmla="*/ 2147483646 w 471"/>
              <a:gd name="T1" fmla="*/ 2147483646 h 518"/>
              <a:gd name="T2" fmla="*/ 2147483646 w 471"/>
              <a:gd name="T3" fmla="*/ 2147483646 h 518"/>
              <a:gd name="T4" fmla="*/ 2147483646 w 471"/>
              <a:gd name="T5" fmla="*/ 2147483646 h 518"/>
              <a:gd name="T6" fmla="*/ 2147483646 w 471"/>
              <a:gd name="T7" fmla="*/ 2147483646 h 518"/>
              <a:gd name="T8" fmla="*/ 2147483646 w 471"/>
              <a:gd name="T9" fmla="*/ 2147483646 h 518"/>
              <a:gd name="T10" fmla="*/ 2147483646 w 471"/>
              <a:gd name="T11" fmla="*/ 2147483646 h 518"/>
              <a:gd name="T12" fmla="*/ 2147483646 w 471"/>
              <a:gd name="T13" fmla="*/ 2147483646 h 518"/>
              <a:gd name="T14" fmla="*/ 2147483646 w 471"/>
              <a:gd name="T15" fmla="*/ 2147483646 h 518"/>
              <a:gd name="T16" fmla="*/ 2147483646 w 471"/>
              <a:gd name="T17" fmla="*/ 2147483646 h 518"/>
              <a:gd name="T18" fmla="*/ 2147483646 w 471"/>
              <a:gd name="T19" fmla="*/ 2147483646 h 518"/>
              <a:gd name="T20" fmla="*/ 2147483646 w 471"/>
              <a:gd name="T21" fmla="*/ 2147483646 h 518"/>
              <a:gd name="T22" fmla="*/ 2147483646 w 471"/>
              <a:gd name="T23" fmla="*/ 2147483646 h 518"/>
              <a:gd name="T24" fmla="*/ 2147483646 w 471"/>
              <a:gd name="T25" fmla="*/ 2147483646 h 518"/>
              <a:gd name="T26" fmla="*/ 2147483646 w 471"/>
              <a:gd name="T27" fmla="*/ 2147483646 h 518"/>
              <a:gd name="T28" fmla="*/ 2147483646 w 471"/>
              <a:gd name="T29" fmla="*/ 2147483646 h 518"/>
              <a:gd name="T30" fmla="*/ 2147483646 w 471"/>
              <a:gd name="T31" fmla="*/ 2147483646 h 518"/>
              <a:gd name="T32" fmla="*/ 2147483646 w 471"/>
              <a:gd name="T33" fmla="*/ 2147483646 h 518"/>
              <a:gd name="T34" fmla="*/ 2147483646 w 471"/>
              <a:gd name="T35" fmla="*/ 2147483646 h 518"/>
              <a:gd name="T36" fmla="*/ 2147483646 w 471"/>
              <a:gd name="T37" fmla="*/ 2147483646 h 518"/>
              <a:gd name="T38" fmla="*/ 2147483646 w 471"/>
              <a:gd name="T39" fmla="*/ 2147483646 h 518"/>
              <a:gd name="T40" fmla="*/ 2147483646 w 471"/>
              <a:gd name="T41" fmla="*/ 2147483646 h 518"/>
              <a:gd name="T42" fmla="*/ 2147483646 w 471"/>
              <a:gd name="T43" fmla="*/ 2147483646 h 518"/>
              <a:gd name="T44" fmla="*/ 2147483646 w 471"/>
              <a:gd name="T45" fmla="*/ 2147483646 h 518"/>
              <a:gd name="T46" fmla="*/ 2147483646 w 471"/>
              <a:gd name="T47" fmla="*/ 2147483646 h 518"/>
              <a:gd name="T48" fmla="*/ 2147483646 w 471"/>
              <a:gd name="T49" fmla="*/ 2147483646 h 518"/>
              <a:gd name="T50" fmla="*/ 2147483646 w 471"/>
              <a:gd name="T51" fmla="*/ 2147483646 h 518"/>
              <a:gd name="T52" fmla="*/ 2147483646 w 471"/>
              <a:gd name="T53" fmla="*/ 2147483646 h 518"/>
              <a:gd name="T54" fmla="*/ 2147483646 w 471"/>
              <a:gd name="T55" fmla="*/ 2147483646 h 518"/>
              <a:gd name="T56" fmla="*/ 2147483646 w 471"/>
              <a:gd name="T57" fmla="*/ 2147483646 h 518"/>
              <a:gd name="T58" fmla="*/ 2147483646 w 471"/>
              <a:gd name="T59" fmla="*/ 2147483646 h 518"/>
              <a:gd name="T60" fmla="*/ 2147483646 w 471"/>
              <a:gd name="T61" fmla="*/ 2147483646 h 518"/>
              <a:gd name="T62" fmla="*/ 2147483646 w 471"/>
              <a:gd name="T63" fmla="*/ 2147483646 h 518"/>
              <a:gd name="T64" fmla="*/ 2147483646 w 471"/>
              <a:gd name="T65" fmla="*/ 2147483646 h 518"/>
              <a:gd name="T66" fmla="*/ 2147483646 w 471"/>
              <a:gd name="T67" fmla="*/ 2147483646 h 518"/>
              <a:gd name="T68" fmla="*/ 2147483646 w 471"/>
              <a:gd name="T69" fmla="*/ 2147483646 h 518"/>
              <a:gd name="T70" fmla="*/ 2147483646 w 471"/>
              <a:gd name="T71" fmla="*/ 2147483646 h 518"/>
              <a:gd name="T72" fmla="*/ 2147483646 w 471"/>
              <a:gd name="T73" fmla="*/ 2147483646 h 518"/>
              <a:gd name="T74" fmla="*/ 2147483646 w 471"/>
              <a:gd name="T75" fmla="*/ 2147483646 h 518"/>
              <a:gd name="T76" fmla="*/ 2147483646 w 471"/>
              <a:gd name="T77" fmla="*/ 2147483646 h 518"/>
              <a:gd name="T78" fmla="*/ 2147483646 w 471"/>
              <a:gd name="T79" fmla="*/ 2147483646 h 518"/>
              <a:gd name="T80" fmla="*/ 2147483646 w 471"/>
              <a:gd name="T81" fmla="*/ 2147483646 h 518"/>
              <a:gd name="T82" fmla="*/ 2147483646 w 471"/>
              <a:gd name="T83" fmla="*/ 2147483646 h 518"/>
              <a:gd name="T84" fmla="*/ 2147483646 w 471"/>
              <a:gd name="T85" fmla="*/ 2147483646 h 518"/>
              <a:gd name="T86" fmla="*/ 2147483646 w 471"/>
              <a:gd name="T87" fmla="*/ 2147483646 h 51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71"/>
              <a:gd name="T133" fmla="*/ 0 h 518"/>
              <a:gd name="T134" fmla="*/ 471 w 471"/>
              <a:gd name="T135" fmla="*/ 518 h 51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71" h="518">
                <a:moveTo>
                  <a:pt x="113" y="0"/>
                </a:moveTo>
                <a:lnTo>
                  <a:pt x="104" y="5"/>
                </a:lnTo>
                <a:lnTo>
                  <a:pt x="94" y="12"/>
                </a:lnTo>
                <a:lnTo>
                  <a:pt x="85" y="18"/>
                </a:lnTo>
                <a:lnTo>
                  <a:pt x="76" y="25"/>
                </a:lnTo>
                <a:lnTo>
                  <a:pt x="67" y="32"/>
                </a:lnTo>
                <a:lnTo>
                  <a:pt x="59" y="38"/>
                </a:lnTo>
                <a:lnTo>
                  <a:pt x="50" y="44"/>
                </a:lnTo>
                <a:lnTo>
                  <a:pt x="40" y="49"/>
                </a:lnTo>
                <a:lnTo>
                  <a:pt x="37" y="59"/>
                </a:lnTo>
                <a:lnTo>
                  <a:pt x="32" y="71"/>
                </a:lnTo>
                <a:lnTo>
                  <a:pt x="27" y="82"/>
                </a:lnTo>
                <a:lnTo>
                  <a:pt x="20" y="93"/>
                </a:lnTo>
                <a:lnTo>
                  <a:pt x="14" y="106"/>
                </a:lnTo>
                <a:lnTo>
                  <a:pt x="8" y="118"/>
                </a:lnTo>
                <a:lnTo>
                  <a:pt x="4" y="131"/>
                </a:lnTo>
                <a:lnTo>
                  <a:pt x="0" y="142"/>
                </a:lnTo>
                <a:lnTo>
                  <a:pt x="7" y="136"/>
                </a:lnTo>
                <a:lnTo>
                  <a:pt x="16" y="141"/>
                </a:lnTo>
                <a:lnTo>
                  <a:pt x="23" y="147"/>
                </a:lnTo>
                <a:lnTo>
                  <a:pt x="30" y="153"/>
                </a:lnTo>
                <a:lnTo>
                  <a:pt x="37" y="159"/>
                </a:lnTo>
                <a:lnTo>
                  <a:pt x="43" y="164"/>
                </a:lnTo>
                <a:lnTo>
                  <a:pt x="50" y="168"/>
                </a:lnTo>
                <a:lnTo>
                  <a:pt x="53" y="170"/>
                </a:lnTo>
                <a:lnTo>
                  <a:pt x="57" y="171"/>
                </a:lnTo>
                <a:lnTo>
                  <a:pt x="62" y="172"/>
                </a:lnTo>
                <a:lnTo>
                  <a:pt x="66" y="172"/>
                </a:lnTo>
                <a:lnTo>
                  <a:pt x="71" y="191"/>
                </a:lnTo>
                <a:lnTo>
                  <a:pt x="75" y="211"/>
                </a:lnTo>
                <a:lnTo>
                  <a:pt x="77" y="233"/>
                </a:lnTo>
                <a:lnTo>
                  <a:pt x="80" y="254"/>
                </a:lnTo>
                <a:lnTo>
                  <a:pt x="84" y="272"/>
                </a:lnTo>
                <a:lnTo>
                  <a:pt x="88" y="289"/>
                </a:lnTo>
                <a:lnTo>
                  <a:pt x="90" y="294"/>
                </a:lnTo>
                <a:lnTo>
                  <a:pt x="94" y="299"/>
                </a:lnTo>
                <a:lnTo>
                  <a:pt x="96" y="302"/>
                </a:lnTo>
                <a:lnTo>
                  <a:pt x="100" y="302"/>
                </a:lnTo>
                <a:lnTo>
                  <a:pt x="104" y="302"/>
                </a:lnTo>
                <a:lnTo>
                  <a:pt x="107" y="301"/>
                </a:lnTo>
                <a:lnTo>
                  <a:pt x="110" y="299"/>
                </a:lnTo>
                <a:lnTo>
                  <a:pt x="112" y="297"/>
                </a:lnTo>
                <a:lnTo>
                  <a:pt x="118" y="291"/>
                </a:lnTo>
                <a:lnTo>
                  <a:pt x="121" y="283"/>
                </a:lnTo>
                <a:lnTo>
                  <a:pt x="128" y="268"/>
                </a:lnTo>
                <a:lnTo>
                  <a:pt x="133" y="259"/>
                </a:lnTo>
                <a:lnTo>
                  <a:pt x="140" y="260"/>
                </a:lnTo>
                <a:lnTo>
                  <a:pt x="145" y="262"/>
                </a:lnTo>
                <a:lnTo>
                  <a:pt x="151" y="265"/>
                </a:lnTo>
                <a:lnTo>
                  <a:pt x="155" y="268"/>
                </a:lnTo>
                <a:lnTo>
                  <a:pt x="160" y="272"/>
                </a:lnTo>
                <a:lnTo>
                  <a:pt x="164" y="274"/>
                </a:lnTo>
                <a:lnTo>
                  <a:pt x="168" y="277"/>
                </a:lnTo>
                <a:lnTo>
                  <a:pt x="173" y="277"/>
                </a:lnTo>
                <a:lnTo>
                  <a:pt x="176" y="277"/>
                </a:lnTo>
                <a:lnTo>
                  <a:pt x="179" y="276"/>
                </a:lnTo>
                <a:lnTo>
                  <a:pt x="183" y="274"/>
                </a:lnTo>
                <a:lnTo>
                  <a:pt x="185" y="272"/>
                </a:lnTo>
                <a:lnTo>
                  <a:pt x="189" y="266"/>
                </a:lnTo>
                <a:lnTo>
                  <a:pt x="192" y="259"/>
                </a:lnTo>
                <a:lnTo>
                  <a:pt x="197" y="252"/>
                </a:lnTo>
                <a:lnTo>
                  <a:pt x="201" y="247"/>
                </a:lnTo>
                <a:lnTo>
                  <a:pt x="203" y="244"/>
                </a:lnTo>
                <a:lnTo>
                  <a:pt x="206" y="243"/>
                </a:lnTo>
                <a:lnTo>
                  <a:pt x="209" y="241"/>
                </a:lnTo>
                <a:lnTo>
                  <a:pt x="212" y="241"/>
                </a:lnTo>
                <a:lnTo>
                  <a:pt x="224" y="242"/>
                </a:lnTo>
                <a:lnTo>
                  <a:pt x="233" y="244"/>
                </a:lnTo>
                <a:lnTo>
                  <a:pt x="241" y="247"/>
                </a:lnTo>
                <a:lnTo>
                  <a:pt x="246" y="252"/>
                </a:lnTo>
                <a:lnTo>
                  <a:pt x="254" y="261"/>
                </a:lnTo>
                <a:lnTo>
                  <a:pt x="259" y="271"/>
                </a:lnTo>
                <a:lnTo>
                  <a:pt x="274" y="293"/>
                </a:lnTo>
                <a:lnTo>
                  <a:pt x="290" y="314"/>
                </a:lnTo>
                <a:lnTo>
                  <a:pt x="308" y="336"/>
                </a:lnTo>
                <a:lnTo>
                  <a:pt x="325" y="359"/>
                </a:lnTo>
                <a:lnTo>
                  <a:pt x="333" y="371"/>
                </a:lnTo>
                <a:lnTo>
                  <a:pt x="341" y="382"/>
                </a:lnTo>
                <a:lnTo>
                  <a:pt x="347" y="394"/>
                </a:lnTo>
                <a:lnTo>
                  <a:pt x="354" y="407"/>
                </a:lnTo>
                <a:lnTo>
                  <a:pt x="358" y="419"/>
                </a:lnTo>
                <a:lnTo>
                  <a:pt x="363" y="431"/>
                </a:lnTo>
                <a:lnTo>
                  <a:pt x="365" y="443"/>
                </a:lnTo>
                <a:lnTo>
                  <a:pt x="366" y="457"/>
                </a:lnTo>
                <a:lnTo>
                  <a:pt x="365" y="461"/>
                </a:lnTo>
                <a:lnTo>
                  <a:pt x="363" y="466"/>
                </a:lnTo>
                <a:lnTo>
                  <a:pt x="359" y="470"/>
                </a:lnTo>
                <a:lnTo>
                  <a:pt x="355" y="474"/>
                </a:lnTo>
                <a:lnTo>
                  <a:pt x="346" y="481"/>
                </a:lnTo>
                <a:lnTo>
                  <a:pt x="339" y="487"/>
                </a:lnTo>
                <a:lnTo>
                  <a:pt x="348" y="490"/>
                </a:lnTo>
                <a:lnTo>
                  <a:pt x="356" y="493"/>
                </a:lnTo>
                <a:lnTo>
                  <a:pt x="363" y="496"/>
                </a:lnTo>
                <a:lnTo>
                  <a:pt x="368" y="500"/>
                </a:lnTo>
                <a:lnTo>
                  <a:pt x="379" y="508"/>
                </a:lnTo>
                <a:lnTo>
                  <a:pt x="392" y="518"/>
                </a:lnTo>
                <a:lnTo>
                  <a:pt x="395" y="511"/>
                </a:lnTo>
                <a:lnTo>
                  <a:pt x="398" y="504"/>
                </a:lnTo>
                <a:lnTo>
                  <a:pt x="401" y="499"/>
                </a:lnTo>
                <a:lnTo>
                  <a:pt x="404" y="495"/>
                </a:lnTo>
                <a:lnTo>
                  <a:pt x="409" y="491"/>
                </a:lnTo>
                <a:lnTo>
                  <a:pt x="413" y="489"/>
                </a:lnTo>
                <a:lnTo>
                  <a:pt x="418" y="487"/>
                </a:lnTo>
                <a:lnTo>
                  <a:pt x="422" y="485"/>
                </a:lnTo>
                <a:lnTo>
                  <a:pt x="444" y="483"/>
                </a:lnTo>
                <a:lnTo>
                  <a:pt x="471" y="481"/>
                </a:lnTo>
                <a:lnTo>
                  <a:pt x="471" y="459"/>
                </a:lnTo>
                <a:lnTo>
                  <a:pt x="468" y="438"/>
                </a:lnTo>
                <a:lnTo>
                  <a:pt x="464" y="420"/>
                </a:lnTo>
                <a:lnTo>
                  <a:pt x="457" y="403"/>
                </a:lnTo>
                <a:lnTo>
                  <a:pt x="449" y="387"/>
                </a:lnTo>
                <a:lnTo>
                  <a:pt x="441" y="372"/>
                </a:lnTo>
                <a:lnTo>
                  <a:pt x="431" y="359"/>
                </a:lnTo>
                <a:lnTo>
                  <a:pt x="421" y="347"/>
                </a:lnTo>
                <a:lnTo>
                  <a:pt x="397" y="322"/>
                </a:lnTo>
                <a:lnTo>
                  <a:pt x="371" y="300"/>
                </a:lnTo>
                <a:lnTo>
                  <a:pt x="345" y="277"/>
                </a:lnTo>
                <a:lnTo>
                  <a:pt x="319" y="253"/>
                </a:lnTo>
                <a:lnTo>
                  <a:pt x="299" y="237"/>
                </a:lnTo>
                <a:lnTo>
                  <a:pt x="279" y="218"/>
                </a:lnTo>
                <a:lnTo>
                  <a:pt x="261" y="200"/>
                </a:lnTo>
                <a:lnTo>
                  <a:pt x="242" y="182"/>
                </a:lnTo>
                <a:lnTo>
                  <a:pt x="224" y="162"/>
                </a:lnTo>
                <a:lnTo>
                  <a:pt x="208" y="143"/>
                </a:lnTo>
                <a:lnTo>
                  <a:pt x="192" y="124"/>
                </a:lnTo>
                <a:lnTo>
                  <a:pt x="179" y="105"/>
                </a:lnTo>
                <a:lnTo>
                  <a:pt x="158" y="79"/>
                </a:lnTo>
                <a:lnTo>
                  <a:pt x="136" y="52"/>
                </a:lnTo>
                <a:lnTo>
                  <a:pt x="127" y="40"/>
                </a:lnTo>
                <a:lnTo>
                  <a:pt x="120" y="27"/>
                </a:lnTo>
                <a:lnTo>
                  <a:pt x="117" y="21"/>
                </a:lnTo>
                <a:lnTo>
                  <a:pt x="115" y="14"/>
                </a:lnTo>
                <a:lnTo>
                  <a:pt x="113" y="7"/>
                </a:lnTo>
                <a:lnTo>
                  <a:pt x="113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7" name="Freeform 277">
            <a:extLst>
              <a:ext uri="{FF2B5EF4-FFF2-40B4-BE49-F238E27FC236}">
                <a16:creationId xmlns:a16="http://schemas.microsoft.com/office/drawing/2014/main" id="{3B0A1502-3C80-4A11-BCD3-D028C847663D}"/>
              </a:ext>
            </a:extLst>
          </p:cNvPr>
          <p:cNvSpPr>
            <a:spLocks/>
          </p:cNvSpPr>
          <p:nvPr>
            <p:custDataLst>
              <p:tags r:id="rId185"/>
            </p:custDataLst>
          </p:nvPr>
        </p:nvSpPr>
        <p:spPr bwMode="auto">
          <a:xfrm>
            <a:off x="7296843" y="2946963"/>
            <a:ext cx="146050" cy="130175"/>
          </a:xfrm>
          <a:custGeom>
            <a:avLst/>
            <a:gdLst>
              <a:gd name="T0" fmla="*/ 2147483646 w 293"/>
              <a:gd name="T1" fmla="*/ 2147483646 h 246"/>
              <a:gd name="T2" fmla="*/ 2147483646 w 293"/>
              <a:gd name="T3" fmla="*/ 2147483646 h 246"/>
              <a:gd name="T4" fmla="*/ 2147483646 w 293"/>
              <a:gd name="T5" fmla="*/ 2147483646 h 246"/>
              <a:gd name="T6" fmla="*/ 2147483646 w 293"/>
              <a:gd name="T7" fmla="*/ 2147483646 h 246"/>
              <a:gd name="T8" fmla="*/ 2147483646 w 293"/>
              <a:gd name="T9" fmla="*/ 2147483646 h 246"/>
              <a:gd name="T10" fmla="*/ 2147483646 w 293"/>
              <a:gd name="T11" fmla="*/ 2147483646 h 246"/>
              <a:gd name="T12" fmla="*/ 2147483646 w 293"/>
              <a:gd name="T13" fmla="*/ 2147483646 h 246"/>
              <a:gd name="T14" fmla="*/ 2147483646 w 293"/>
              <a:gd name="T15" fmla="*/ 2147483646 h 246"/>
              <a:gd name="T16" fmla="*/ 2147483646 w 293"/>
              <a:gd name="T17" fmla="*/ 2147483646 h 246"/>
              <a:gd name="T18" fmla="*/ 2147483646 w 293"/>
              <a:gd name="T19" fmla="*/ 2147483646 h 246"/>
              <a:gd name="T20" fmla="*/ 2147483646 w 293"/>
              <a:gd name="T21" fmla="*/ 2147483646 h 246"/>
              <a:gd name="T22" fmla="*/ 2147483646 w 293"/>
              <a:gd name="T23" fmla="*/ 2147483646 h 246"/>
              <a:gd name="T24" fmla="*/ 2147483646 w 293"/>
              <a:gd name="T25" fmla="*/ 2147483646 h 246"/>
              <a:gd name="T26" fmla="*/ 2147483646 w 293"/>
              <a:gd name="T27" fmla="*/ 2147483646 h 246"/>
              <a:gd name="T28" fmla="*/ 2147483646 w 293"/>
              <a:gd name="T29" fmla="*/ 2147483646 h 246"/>
              <a:gd name="T30" fmla="*/ 2147483646 w 293"/>
              <a:gd name="T31" fmla="*/ 2147483646 h 246"/>
              <a:gd name="T32" fmla="*/ 2147483646 w 293"/>
              <a:gd name="T33" fmla="*/ 2147483646 h 246"/>
              <a:gd name="T34" fmla="*/ 2147483646 w 293"/>
              <a:gd name="T35" fmla="*/ 2147483646 h 246"/>
              <a:gd name="T36" fmla="*/ 2147483646 w 293"/>
              <a:gd name="T37" fmla="*/ 2147483646 h 246"/>
              <a:gd name="T38" fmla="*/ 2147483646 w 293"/>
              <a:gd name="T39" fmla="*/ 2147483646 h 246"/>
              <a:gd name="T40" fmla="*/ 2147483646 w 293"/>
              <a:gd name="T41" fmla="*/ 2147483646 h 246"/>
              <a:gd name="T42" fmla="*/ 2147483646 w 293"/>
              <a:gd name="T43" fmla="*/ 2147483646 h 246"/>
              <a:gd name="T44" fmla="*/ 2147483646 w 293"/>
              <a:gd name="T45" fmla="*/ 2147483646 h 246"/>
              <a:gd name="T46" fmla="*/ 2147483646 w 293"/>
              <a:gd name="T47" fmla="*/ 2147483646 h 246"/>
              <a:gd name="T48" fmla="*/ 2147483646 w 293"/>
              <a:gd name="T49" fmla="*/ 2147483646 h 246"/>
              <a:gd name="T50" fmla="*/ 2147483646 w 293"/>
              <a:gd name="T51" fmla="*/ 2147483646 h 246"/>
              <a:gd name="T52" fmla="*/ 2147483646 w 293"/>
              <a:gd name="T53" fmla="*/ 2147483646 h 246"/>
              <a:gd name="T54" fmla="*/ 2147483646 w 293"/>
              <a:gd name="T55" fmla="*/ 2147483646 h 246"/>
              <a:gd name="T56" fmla="*/ 2147483646 w 293"/>
              <a:gd name="T57" fmla="*/ 2147483646 h 246"/>
              <a:gd name="T58" fmla="*/ 2147483646 w 293"/>
              <a:gd name="T59" fmla="*/ 2147483646 h 246"/>
              <a:gd name="T60" fmla="*/ 2147483646 w 293"/>
              <a:gd name="T61" fmla="*/ 2147483646 h 246"/>
              <a:gd name="T62" fmla="*/ 0 w 293"/>
              <a:gd name="T63" fmla="*/ 2147483646 h 246"/>
              <a:gd name="T64" fmla="*/ 2147483646 w 293"/>
              <a:gd name="T65" fmla="*/ 2147483646 h 246"/>
              <a:gd name="T66" fmla="*/ 2147483646 w 293"/>
              <a:gd name="T67" fmla="*/ 2147483646 h 246"/>
              <a:gd name="T68" fmla="*/ 2147483646 w 293"/>
              <a:gd name="T69" fmla="*/ 2147483646 h 246"/>
              <a:gd name="T70" fmla="*/ 2147483646 w 293"/>
              <a:gd name="T71" fmla="*/ 2147483646 h 246"/>
              <a:gd name="T72" fmla="*/ 2147483646 w 293"/>
              <a:gd name="T73" fmla="*/ 2147483646 h 246"/>
              <a:gd name="T74" fmla="*/ 2147483646 w 293"/>
              <a:gd name="T75" fmla="*/ 2147483646 h 246"/>
              <a:gd name="T76" fmla="*/ 2147483646 w 293"/>
              <a:gd name="T77" fmla="*/ 2147483646 h 246"/>
              <a:gd name="T78" fmla="*/ 2147483646 w 293"/>
              <a:gd name="T79" fmla="*/ 2147483646 h 24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93"/>
              <a:gd name="T121" fmla="*/ 0 h 246"/>
              <a:gd name="T122" fmla="*/ 293 w 293"/>
              <a:gd name="T123" fmla="*/ 246 h 24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93" h="246">
                <a:moveTo>
                  <a:pt x="133" y="12"/>
                </a:moveTo>
                <a:lnTo>
                  <a:pt x="152" y="19"/>
                </a:lnTo>
                <a:lnTo>
                  <a:pt x="166" y="24"/>
                </a:lnTo>
                <a:lnTo>
                  <a:pt x="179" y="30"/>
                </a:lnTo>
                <a:lnTo>
                  <a:pt x="193" y="37"/>
                </a:lnTo>
                <a:lnTo>
                  <a:pt x="196" y="30"/>
                </a:lnTo>
                <a:lnTo>
                  <a:pt x="199" y="23"/>
                </a:lnTo>
                <a:lnTo>
                  <a:pt x="202" y="18"/>
                </a:lnTo>
                <a:lnTo>
                  <a:pt x="205" y="14"/>
                </a:lnTo>
                <a:lnTo>
                  <a:pt x="210" y="10"/>
                </a:lnTo>
                <a:lnTo>
                  <a:pt x="214" y="8"/>
                </a:lnTo>
                <a:lnTo>
                  <a:pt x="219" y="6"/>
                </a:lnTo>
                <a:lnTo>
                  <a:pt x="223" y="4"/>
                </a:lnTo>
                <a:lnTo>
                  <a:pt x="245" y="2"/>
                </a:lnTo>
                <a:lnTo>
                  <a:pt x="272" y="0"/>
                </a:lnTo>
                <a:lnTo>
                  <a:pt x="293" y="80"/>
                </a:lnTo>
                <a:lnTo>
                  <a:pt x="279" y="93"/>
                </a:lnTo>
                <a:lnTo>
                  <a:pt x="266" y="107"/>
                </a:lnTo>
                <a:lnTo>
                  <a:pt x="250" y="123"/>
                </a:lnTo>
                <a:lnTo>
                  <a:pt x="237" y="141"/>
                </a:lnTo>
                <a:lnTo>
                  <a:pt x="231" y="150"/>
                </a:lnTo>
                <a:lnTo>
                  <a:pt x="225" y="159"/>
                </a:lnTo>
                <a:lnTo>
                  <a:pt x="220" y="169"/>
                </a:lnTo>
                <a:lnTo>
                  <a:pt x="215" y="178"/>
                </a:lnTo>
                <a:lnTo>
                  <a:pt x="212" y="187"/>
                </a:lnTo>
                <a:lnTo>
                  <a:pt x="209" y="197"/>
                </a:lnTo>
                <a:lnTo>
                  <a:pt x="206" y="207"/>
                </a:lnTo>
                <a:lnTo>
                  <a:pt x="206" y="216"/>
                </a:lnTo>
                <a:lnTo>
                  <a:pt x="201" y="216"/>
                </a:lnTo>
                <a:lnTo>
                  <a:pt x="196" y="217"/>
                </a:lnTo>
                <a:lnTo>
                  <a:pt x="190" y="218"/>
                </a:lnTo>
                <a:lnTo>
                  <a:pt x="186" y="220"/>
                </a:lnTo>
                <a:lnTo>
                  <a:pt x="178" y="224"/>
                </a:lnTo>
                <a:lnTo>
                  <a:pt x="170" y="229"/>
                </a:lnTo>
                <a:lnTo>
                  <a:pt x="163" y="234"/>
                </a:lnTo>
                <a:lnTo>
                  <a:pt x="154" y="239"/>
                </a:lnTo>
                <a:lnTo>
                  <a:pt x="145" y="243"/>
                </a:lnTo>
                <a:lnTo>
                  <a:pt x="133" y="246"/>
                </a:lnTo>
                <a:lnTo>
                  <a:pt x="118" y="243"/>
                </a:lnTo>
                <a:lnTo>
                  <a:pt x="102" y="240"/>
                </a:lnTo>
                <a:lnTo>
                  <a:pt x="87" y="236"/>
                </a:lnTo>
                <a:lnTo>
                  <a:pt x="71" y="232"/>
                </a:lnTo>
                <a:lnTo>
                  <a:pt x="65" y="229"/>
                </a:lnTo>
                <a:lnTo>
                  <a:pt x="59" y="226"/>
                </a:lnTo>
                <a:lnTo>
                  <a:pt x="54" y="223"/>
                </a:lnTo>
                <a:lnTo>
                  <a:pt x="49" y="220"/>
                </a:lnTo>
                <a:lnTo>
                  <a:pt x="45" y="216"/>
                </a:lnTo>
                <a:lnTo>
                  <a:pt x="43" y="212"/>
                </a:lnTo>
                <a:lnTo>
                  <a:pt x="41" y="208"/>
                </a:lnTo>
                <a:lnTo>
                  <a:pt x="41" y="204"/>
                </a:lnTo>
                <a:lnTo>
                  <a:pt x="44" y="193"/>
                </a:lnTo>
                <a:lnTo>
                  <a:pt x="47" y="178"/>
                </a:lnTo>
                <a:lnTo>
                  <a:pt x="46" y="170"/>
                </a:lnTo>
                <a:lnTo>
                  <a:pt x="45" y="162"/>
                </a:lnTo>
                <a:lnTo>
                  <a:pt x="43" y="154"/>
                </a:lnTo>
                <a:lnTo>
                  <a:pt x="40" y="147"/>
                </a:lnTo>
                <a:lnTo>
                  <a:pt x="32" y="132"/>
                </a:lnTo>
                <a:lnTo>
                  <a:pt x="24" y="119"/>
                </a:lnTo>
                <a:lnTo>
                  <a:pt x="15" y="106"/>
                </a:lnTo>
                <a:lnTo>
                  <a:pt x="8" y="91"/>
                </a:lnTo>
                <a:lnTo>
                  <a:pt x="4" y="83"/>
                </a:lnTo>
                <a:lnTo>
                  <a:pt x="2" y="74"/>
                </a:lnTo>
                <a:lnTo>
                  <a:pt x="1" y="65"/>
                </a:lnTo>
                <a:lnTo>
                  <a:pt x="0" y="55"/>
                </a:lnTo>
                <a:lnTo>
                  <a:pt x="1" y="50"/>
                </a:lnTo>
                <a:lnTo>
                  <a:pt x="2" y="45"/>
                </a:lnTo>
                <a:lnTo>
                  <a:pt x="4" y="40"/>
                </a:lnTo>
                <a:lnTo>
                  <a:pt x="8" y="36"/>
                </a:lnTo>
                <a:lnTo>
                  <a:pt x="12" y="32"/>
                </a:lnTo>
                <a:lnTo>
                  <a:pt x="17" y="29"/>
                </a:lnTo>
                <a:lnTo>
                  <a:pt x="21" y="25"/>
                </a:lnTo>
                <a:lnTo>
                  <a:pt x="26" y="22"/>
                </a:lnTo>
                <a:lnTo>
                  <a:pt x="37" y="17"/>
                </a:lnTo>
                <a:lnTo>
                  <a:pt x="48" y="14"/>
                </a:lnTo>
                <a:lnTo>
                  <a:pt x="58" y="13"/>
                </a:lnTo>
                <a:lnTo>
                  <a:pt x="67" y="12"/>
                </a:lnTo>
                <a:lnTo>
                  <a:pt x="79" y="12"/>
                </a:lnTo>
                <a:lnTo>
                  <a:pt x="96" y="12"/>
                </a:lnTo>
                <a:lnTo>
                  <a:pt x="113" y="12"/>
                </a:lnTo>
                <a:lnTo>
                  <a:pt x="133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8" name="Freeform 278">
            <a:extLst>
              <a:ext uri="{FF2B5EF4-FFF2-40B4-BE49-F238E27FC236}">
                <a16:creationId xmlns:a16="http://schemas.microsoft.com/office/drawing/2014/main" id="{B4CF1BF4-3F69-451C-B280-93AA399B997F}"/>
              </a:ext>
            </a:extLst>
          </p:cNvPr>
          <p:cNvSpPr>
            <a:spLocks/>
          </p:cNvSpPr>
          <p:nvPr>
            <p:custDataLst>
              <p:tags r:id="rId186"/>
            </p:custDataLst>
          </p:nvPr>
        </p:nvSpPr>
        <p:spPr bwMode="auto">
          <a:xfrm>
            <a:off x="7736586" y="2186550"/>
            <a:ext cx="93663" cy="130175"/>
          </a:xfrm>
          <a:custGeom>
            <a:avLst/>
            <a:gdLst>
              <a:gd name="T0" fmla="*/ 2147483646 w 200"/>
              <a:gd name="T1" fmla="*/ 2147483646 h 246"/>
              <a:gd name="T2" fmla="*/ 2147483646 w 200"/>
              <a:gd name="T3" fmla="*/ 2147483646 h 246"/>
              <a:gd name="T4" fmla="*/ 2147483646 w 200"/>
              <a:gd name="T5" fmla="*/ 2147483646 h 246"/>
              <a:gd name="T6" fmla="*/ 2147483646 w 200"/>
              <a:gd name="T7" fmla="*/ 2147483646 h 246"/>
              <a:gd name="T8" fmla="*/ 2147483646 w 200"/>
              <a:gd name="T9" fmla="*/ 2147483646 h 246"/>
              <a:gd name="T10" fmla="*/ 2147483646 w 200"/>
              <a:gd name="T11" fmla="*/ 2147483646 h 246"/>
              <a:gd name="T12" fmla="*/ 2147483646 w 200"/>
              <a:gd name="T13" fmla="*/ 2147483646 h 246"/>
              <a:gd name="T14" fmla="*/ 2147483646 w 200"/>
              <a:gd name="T15" fmla="*/ 2147483646 h 246"/>
              <a:gd name="T16" fmla="*/ 2147483646 w 200"/>
              <a:gd name="T17" fmla="*/ 2147483646 h 246"/>
              <a:gd name="T18" fmla="*/ 2147483646 w 200"/>
              <a:gd name="T19" fmla="*/ 2147483646 h 246"/>
              <a:gd name="T20" fmla="*/ 2147483646 w 200"/>
              <a:gd name="T21" fmla="*/ 2147483646 h 246"/>
              <a:gd name="T22" fmla="*/ 2147483646 w 200"/>
              <a:gd name="T23" fmla="*/ 2147483646 h 246"/>
              <a:gd name="T24" fmla="*/ 2147483646 w 200"/>
              <a:gd name="T25" fmla="*/ 2147483646 h 246"/>
              <a:gd name="T26" fmla="*/ 2147483646 w 200"/>
              <a:gd name="T27" fmla="*/ 2147483646 h 246"/>
              <a:gd name="T28" fmla="*/ 2147483646 w 200"/>
              <a:gd name="T29" fmla="*/ 2147483646 h 246"/>
              <a:gd name="T30" fmla="*/ 2147483646 w 200"/>
              <a:gd name="T31" fmla="*/ 2147483646 h 246"/>
              <a:gd name="T32" fmla="*/ 2147483646 w 200"/>
              <a:gd name="T33" fmla="*/ 2147483646 h 246"/>
              <a:gd name="T34" fmla="*/ 2147483646 w 200"/>
              <a:gd name="T35" fmla="*/ 2147483646 h 246"/>
              <a:gd name="T36" fmla="*/ 2147483646 w 200"/>
              <a:gd name="T37" fmla="*/ 2147483646 h 246"/>
              <a:gd name="T38" fmla="*/ 2147483646 w 200"/>
              <a:gd name="T39" fmla="*/ 2147483646 h 246"/>
              <a:gd name="T40" fmla="*/ 2147483646 w 200"/>
              <a:gd name="T41" fmla="*/ 2147483646 h 246"/>
              <a:gd name="T42" fmla="*/ 2147483646 w 200"/>
              <a:gd name="T43" fmla="*/ 2147483646 h 246"/>
              <a:gd name="T44" fmla="*/ 2147483646 w 200"/>
              <a:gd name="T45" fmla="*/ 2147483646 h 246"/>
              <a:gd name="T46" fmla="*/ 2147483646 w 200"/>
              <a:gd name="T47" fmla="*/ 2147483646 h 246"/>
              <a:gd name="T48" fmla="*/ 2147483646 w 200"/>
              <a:gd name="T49" fmla="*/ 2147483646 h 246"/>
              <a:gd name="T50" fmla="*/ 2147483646 w 200"/>
              <a:gd name="T51" fmla="*/ 2147483646 h 246"/>
              <a:gd name="T52" fmla="*/ 2147483646 w 200"/>
              <a:gd name="T53" fmla="*/ 2147483646 h 246"/>
              <a:gd name="T54" fmla="*/ 2147483646 w 200"/>
              <a:gd name="T55" fmla="*/ 2147483646 h 246"/>
              <a:gd name="T56" fmla="*/ 2147483646 w 200"/>
              <a:gd name="T57" fmla="*/ 2147483646 h 246"/>
              <a:gd name="T58" fmla="*/ 2147483646 w 200"/>
              <a:gd name="T59" fmla="*/ 2147483646 h 246"/>
              <a:gd name="T60" fmla="*/ 2147483646 w 200"/>
              <a:gd name="T61" fmla="*/ 2147483646 h 246"/>
              <a:gd name="T62" fmla="*/ 2147483646 w 200"/>
              <a:gd name="T63" fmla="*/ 2147483646 h 246"/>
              <a:gd name="T64" fmla="*/ 2147483646 w 200"/>
              <a:gd name="T65" fmla="*/ 2147483646 h 246"/>
              <a:gd name="T66" fmla="*/ 2147483646 w 200"/>
              <a:gd name="T67" fmla="*/ 2147483646 h 246"/>
              <a:gd name="T68" fmla="*/ 2147483646 w 200"/>
              <a:gd name="T69" fmla="*/ 2147483646 h 246"/>
              <a:gd name="T70" fmla="*/ 2147483646 w 200"/>
              <a:gd name="T71" fmla="*/ 2147483646 h 246"/>
              <a:gd name="T72" fmla="*/ 2147483646 w 200"/>
              <a:gd name="T73" fmla="*/ 2147483646 h 246"/>
              <a:gd name="T74" fmla="*/ 2147483646 w 200"/>
              <a:gd name="T75" fmla="*/ 2147483646 h 246"/>
              <a:gd name="T76" fmla="*/ 2147483646 w 200"/>
              <a:gd name="T77" fmla="*/ 2147483646 h 246"/>
              <a:gd name="T78" fmla="*/ 2147483646 w 200"/>
              <a:gd name="T79" fmla="*/ 2147483646 h 246"/>
              <a:gd name="T80" fmla="*/ 2147483646 w 200"/>
              <a:gd name="T81" fmla="*/ 2147483646 h 2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00"/>
              <a:gd name="T124" fmla="*/ 0 h 246"/>
              <a:gd name="T125" fmla="*/ 200 w 200"/>
              <a:gd name="T126" fmla="*/ 246 h 24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00" h="246">
                <a:moveTo>
                  <a:pt x="13" y="49"/>
                </a:moveTo>
                <a:lnTo>
                  <a:pt x="18" y="41"/>
                </a:lnTo>
                <a:lnTo>
                  <a:pt x="22" y="32"/>
                </a:lnTo>
                <a:lnTo>
                  <a:pt x="28" y="26"/>
                </a:lnTo>
                <a:lnTo>
                  <a:pt x="33" y="20"/>
                </a:lnTo>
                <a:lnTo>
                  <a:pt x="38" y="16"/>
                </a:lnTo>
                <a:lnTo>
                  <a:pt x="44" y="12"/>
                </a:lnTo>
                <a:lnTo>
                  <a:pt x="50" y="9"/>
                </a:lnTo>
                <a:lnTo>
                  <a:pt x="54" y="6"/>
                </a:lnTo>
                <a:lnTo>
                  <a:pt x="73" y="1"/>
                </a:lnTo>
                <a:lnTo>
                  <a:pt x="80" y="0"/>
                </a:lnTo>
                <a:lnTo>
                  <a:pt x="88" y="12"/>
                </a:lnTo>
                <a:lnTo>
                  <a:pt x="98" y="23"/>
                </a:lnTo>
                <a:lnTo>
                  <a:pt x="108" y="34"/>
                </a:lnTo>
                <a:lnTo>
                  <a:pt x="119" y="46"/>
                </a:lnTo>
                <a:lnTo>
                  <a:pt x="125" y="50"/>
                </a:lnTo>
                <a:lnTo>
                  <a:pt x="132" y="54"/>
                </a:lnTo>
                <a:lnTo>
                  <a:pt x="139" y="58"/>
                </a:lnTo>
                <a:lnTo>
                  <a:pt x="145" y="61"/>
                </a:lnTo>
                <a:lnTo>
                  <a:pt x="152" y="64"/>
                </a:lnTo>
                <a:lnTo>
                  <a:pt x="158" y="66"/>
                </a:lnTo>
                <a:lnTo>
                  <a:pt x="166" y="67"/>
                </a:lnTo>
                <a:lnTo>
                  <a:pt x="174" y="67"/>
                </a:lnTo>
                <a:lnTo>
                  <a:pt x="184" y="96"/>
                </a:lnTo>
                <a:lnTo>
                  <a:pt x="191" y="123"/>
                </a:lnTo>
                <a:lnTo>
                  <a:pt x="195" y="137"/>
                </a:lnTo>
                <a:lnTo>
                  <a:pt x="198" y="151"/>
                </a:lnTo>
                <a:lnTo>
                  <a:pt x="199" y="165"/>
                </a:lnTo>
                <a:lnTo>
                  <a:pt x="200" y="178"/>
                </a:lnTo>
                <a:lnTo>
                  <a:pt x="200" y="185"/>
                </a:lnTo>
                <a:lnTo>
                  <a:pt x="199" y="192"/>
                </a:lnTo>
                <a:lnTo>
                  <a:pt x="198" y="197"/>
                </a:lnTo>
                <a:lnTo>
                  <a:pt x="196" y="202"/>
                </a:lnTo>
                <a:lnTo>
                  <a:pt x="195" y="207"/>
                </a:lnTo>
                <a:lnTo>
                  <a:pt x="192" y="211"/>
                </a:lnTo>
                <a:lnTo>
                  <a:pt x="189" y="214"/>
                </a:lnTo>
                <a:lnTo>
                  <a:pt x="186" y="216"/>
                </a:lnTo>
                <a:lnTo>
                  <a:pt x="179" y="220"/>
                </a:lnTo>
                <a:lnTo>
                  <a:pt x="173" y="222"/>
                </a:lnTo>
                <a:lnTo>
                  <a:pt x="164" y="224"/>
                </a:lnTo>
                <a:lnTo>
                  <a:pt x="156" y="224"/>
                </a:lnTo>
                <a:lnTo>
                  <a:pt x="140" y="224"/>
                </a:lnTo>
                <a:lnTo>
                  <a:pt x="124" y="226"/>
                </a:lnTo>
                <a:lnTo>
                  <a:pt x="118" y="229"/>
                </a:lnTo>
                <a:lnTo>
                  <a:pt x="112" y="232"/>
                </a:lnTo>
                <a:lnTo>
                  <a:pt x="111" y="235"/>
                </a:lnTo>
                <a:lnTo>
                  <a:pt x="109" y="238"/>
                </a:lnTo>
                <a:lnTo>
                  <a:pt x="108" y="242"/>
                </a:lnTo>
                <a:lnTo>
                  <a:pt x="107" y="246"/>
                </a:lnTo>
                <a:lnTo>
                  <a:pt x="98" y="245"/>
                </a:lnTo>
                <a:lnTo>
                  <a:pt x="90" y="243"/>
                </a:lnTo>
                <a:lnTo>
                  <a:pt x="85" y="240"/>
                </a:lnTo>
                <a:lnTo>
                  <a:pt x="80" y="235"/>
                </a:lnTo>
                <a:lnTo>
                  <a:pt x="77" y="230"/>
                </a:lnTo>
                <a:lnTo>
                  <a:pt x="75" y="223"/>
                </a:lnTo>
                <a:lnTo>
                  <a:pt x="73" y="216"/>
                </a:lnTo>
                <a:lnTo>
                  <a:pt x="72" y="209"/>
                </a:lnTo>
                <a:lnTo>
                  <a:pt x="72" y="192"/>
                </a:lnTo>
                <a:lnTo>
                  <a:pt x="72" y="176"/>
                </a:lnTo>
                <a:lnTo>
                  <a:pt x="71" y="168"/>
                </a:lnTo>
                <a:lnTo>
                  <a:pt x="71" y="161"/>
                </a:lnTo>
                <a:lnTo>
                  <a:pt x="69" y="154"/>
                </a:lnTo>
                <a:lnTo>
                  <a:pt x="67" y="148"/>
                </a:lnTo>
                <a:lnTo>
                  <a:pt x="64" y="142"/>
                </a:lnTo>
                <a:lnTo>
                  <a:pt x="61" y="137"/>
                </a:lnTo>
                <a:lnTo>
                  <a:pt x="56" y="134"/>
                </a:lnTo>
                <a:lnTo>
                  <a:pt x="51" y="130"/>
                </a:lnTo>
                <a:lnTo>
                  <a:pt x="40" y="125"/>
                </a:lnTo>
                <a:lnTo>
                  <a:pt x="29" y="120"/>
                </a:lnTo>
                <a:lnTo>
                  <a:pt x="18" y="115"/>
                </a:lnTo>
                <a:lnTo>
                  <a:pt x="9" y="110"/>
                </a:lnTo>
                <a:lnTo>
                  <a:pt x="6" y="106"/>
                </a:lnTo>
                <a:lnTo>
                  <a:pt x="3" y="103"/>
                </a:lnTo>
                <a:lnTo>
                  <a:pt x="1" y="98"/>
                </a:lnTo>
                <a:lnTo>
                  <a:pt x="0" y="93"/>
                </a:lnTo>
                <a:lnTo>
                  <a:pt x="1" y="87"/>
                </a:lnTo>
                <a:lnTo>
                  <a:pt x="3" y="83"/>
                </a:lnTo>
                <a:lnTo>
                  <a:pt x="5" y="78"/>
                </a:lnTo>
                <a:lnTo>
                  <a:pt x="7" y="73"/>
                </a:lnTo>
                <a:lnTo>
                  <a:pt x="10" y="68"/>
                </a:lnTo>
                <a:lnTo>
                  <a:pt x="12" y="62"/>
                </a:lnTo>
                <a:lnTo>
                  <a:pt x="13" y="56"/>
                </a:lnTo>
                <a:lnTo>
                  <a:pt x="13" y="4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9" name="Freeform 279">
            <a:extLst>
              <a:ext uri="{FF2B5EF4-FFF2-40B4-BE49-F238E27FC236}">
                <a16:creationId xmlns:a16="http://schemas.microsoft.com/office/drawing/2014/main" id="{99CAE720-31B7-4921-9A8A-4D97AB7575D2}"/>
              </a:ext>
            </a:extLst>
          </p:cNvPr>
          <p:cNvSpPr>
            <a:spLocks/>
          </p:cNvSpPr>
          <p:nvPr>
            <p:custDataLst>
              <p:tags r:id="rId187"/>
            </p:custDataLst>
          </p:nvPr>
        </p:nvSpPr>
        <p:spPr bwMode="auto">
          <a:xfrm>
            <a:off x="8358881" y="3478775"/>
            <a:ext cx="254000" cy="252413"/>
          </a:xfrm>
          <a:custGeom>
            <a:avLst/>
            <a:gdLst>
              <a:gd name="T0" fmla="*/ 2147483646 w 538"/>
              <a:gd name="T1" fmla="*/ 2147483646 h 487"/>
              <a:gd name="T2" fmla="*/ 2147483646 w 538"/>
              <a:gd name="T3" fmla="*/ 2147483646 h 487"/>
              <a:gd name="T4" fmla="*/ 2147483646 w 538"/>
              <a:gd name="T5" fmla="*/ 2147483646 h 487"/>
              <a:gd name="T6" fmla="*/ 2147483646 w 538"/>
              <a:gd name="T7" fmla="*/ 2147483646 h 487"/>
              <a:gd name="T8" fmla="*/ 2147483646 w 538"/>
              <a:gd name="T9" fmla="*/ 2147483646 h 487"/>
              <a:gd name="T10" fmla="*/ 2147483646 w 538"/>
              <a:gd name="T11" fmla="*/ 2147483646 h 487"/>
              <a:gd name="T12" fmla="*/ 2147483646 w 538"/>
              <a:gd name="T13" fmla="*/ 2147483646 h 487"/>
              <a:gd name="T14" fmla="*/ 2147483646 w 538"/>
              <a:gd name="T15" fmla="*/ 2147483646 h 487"/>
              <a:gd name="T16" fmla="*/ 2147483646 w 538"/>
              <a:gd name="T17" fmla="*/ 2147483646 h 487"/>
              <a:gd name="T18" fmla="*/ 2147483646 w 538"/>
              <a:gd name="T19" fmla="*/ 2147483646 h 487"/>
              <a:gd name="T20" fmla="*/ 2147483646 w 538"/>
              <a:gd name="T21" fmla="*/ 2147483646 h 487"/>
              <a:gd name="T22" fmla="*/ 2147483646 w 538"/>
              <a:gd name="T23" fmla="*/ 2147483646 h 487"/>
              <a:gd name="T24" fmla="*/ 2147483646 w 538"/>
              <a:gd name="T25" fmla="*/ 2147483646 h 487"/>
              <a:gd name="T26" fmla="*/ 2147483646 w 538"/>
              <a:gd name="T27" fmla="*/ 2147483646 h 487"/>
              <a:gd name="T28" fmla="*/ 2147483646 w 538"/>
              <a:gd name="T29" fmla="*/ 2147483646 h 487"/>
              <a:gd name="T30" fmla="*/ 2147483646 w 538"/>
              <a:gd name="T31" fmla="*/ 2147483646 h 487"/>
              <a:gd name="T32" fmla="*/ 2147483646 w 538"/>
              <a:gd name="T33" fmla="*/ 2147483646 h 487"/>
              <a:gd name="T34" fmla="*/ 2147483646 w 538"/>
              <a:gd name="T35" fmla="*/ 2147483646 h 487"/>
              <a:gd name="T36" fmla="*/ 2147483646 w 538"/>
              <a:gd name="T37" fmla="*/ 2147483646 h 487"/>
              <a:gd name="T38" fmla="*/ 2147483646 w 538"/>
              <a:gd name="T39" fmla="*/ 2147483646 h 487"/>
              <a:gd name="T40" fmla="*/ 2147483646 w 538"/>
              <a:gd name="T41" fmla="*/ 2147483646 h 487"/>
              <a:gd name="T42" fmla="*/ 2147483646 w 538"/>
              <a:gd name="T43" fmla="*/ 2147483646 h 487"/>
              <a:gd name="T44" fmla="*/ 2147483646 w 538"/>
              <a:gd name="T45" fmla="*/ 2147483646 h 487"/>
              <a:gd name="T46" fmla="*/ 2147483646 w 538"/>
              <a:gd name="T47" fmla="*/ 2147483646 h 487"/>
              <a:gd name="T48" fmla="*/ 2147483646 w 538"/>
              <a:gd name="T49" fmla="*/ 2147483646 h 487"/>
              <a:gd name="T50" fmla="*/ 2147483646 w 538"/>
              <a:gd name="T51" fmla="*/ 2147483646 h 487"/>
              <a:gd name="T52" fmla="*/ 2147483646 w 538"/>
              <a:gd name="T53" fmla="*/ 2147483646 h 487"/>
              <a:gd name="T54" fmla="*/ 2147483646 w 538"/>
              <a:gd name="T55" fmla="*/ 2147483646 h 487"/>
              <a:gd name="T56" fmla="*/ 2147483646 w 538"/>
              <a:gd name="T57" fmla="*/ 2147483646 h 487"/>
              <a:gd name="T58" fmla="*/ 2147483646 w 538"/>
              <a:gd name="T59" fmla="*/ 2147483646 h 487"/>
              <a:gd name="T60" fmla="*/ 2147483646 w 538"/>
              <a:gd name="T61" fmla="*/ 2147483646 h 487"/>
              <a:gd name="T62" fmla="*/ 2147483646 w 538"/>
              <a:gd name="T63" fmla="*/ 2147483646 h 487"/>
              <a:gd name="T64" fmla="*/ 2147483646 w 538"/>
              <a:gd name="T65" fmla="*/ 2147483646 h 487"/>
              <a:gd name="T66" fmla="*/ 2147483646 w 538"/>
              <a:gd name="T67" fmla="*/ 2147483646 h 487"/>
              <a:gd name="T68" fmla="*/ 2147483646 w 538"/>
              <a:gd name="T69" fmla="*/ 2147483646 h 487"/>
              <a:gd name="T70" fmla="*/ 2147483646 w 538"/>
              <a:gd name="T71" fmla="*/ 2147483646 h 487"/>
              <a:gd name="T72" fmla="*/ 2147483646 w 538"/>
              <a:gd name="T73" fmla="*/ 2147483646 h 487"/>
              <a:gd name="T74" fmla="*/ 2147483646 w 538"/>
              <a:gd name="T75" fmla="*/ 2147483646 h 487"/>
              <a:gd name="T76" fmla="*/ 2147483646 w 538"/>
              <a:gd name="T77" fmla="*/ 2147483646 h 487"/>
              <a:gd name="T78" fmla="*/ 2147483646 w 538"/>
              <a:gd name="T79" fmla="*/ 2147483646 h 487"/>
              <a:gd name="T80" fmla="*/ 2147483646 w 538"/>
              <a:gd name="T81" fmla="*/ 2147483646 h 487"/>
              <a:gd name="T82" fmla="*/ 2147483646 w 538"/>
              <a:gd name="T83" fmla="*/ 2147483646 h 487"/>
              <a:gd name="T84" fmla="*/ 2147483646 w 538"/>
              <a:gd name="T85" fmla="*/ 2147483646 h 487"/>
              <a:gd name="T86" fmla="*/ 2147483646 w 538"/>
              <a:gd name="T87" fmla="*/ 0 h 4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538"/>
              <a:gd name="T133" fmla="*/ 0 h 487"/>
              <a:gd name="T134" fmla="*/ 538 w 538"/>
              <a:gd name="T135" fmla="*/ 487 h 4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538" h="487">
                <a:moveTo>
                  <a:pt x="20" y="0"/>
                </a:moveTo>
                <a:lnTo>
                  <a:pt x="58" y="10"/>
                </a:lnTo>
                <a:lnTo>
                  <a:pt x="91" y="21"/>
                </a:lnTo>
                <a:lnTo>
                  <a:pt x="119" y="30"/>
                </a:lnTo>
                <a:lnTo>
                  <a:pt x="142" y="38"/>
                </a:lnTo>
                <a:lnTo>
                  <a:pt x="160" y="47"/>
                </a:lnTo>
                <a:lnTo>
                  <a:pt x="177" y="55"/>
                </a:lnTo>
                <a:lnTo>
                  <a:pt x="190" y="62"/>
                </a:lnTo>
                <a:lnTo>
                  <a:pt x="202" y="70"/>
                </a:lnTo>
                <a:lnTo>
                  <a:pt x="222" y="86"/>
                </a:lnTo>
                <a:lnTo>
                  <a:pt x="242" y="102"/>
                </a:lnTo>
                <a:lnTo>
                  <a:pt x="253" y="110"/>
                </a:lnTo>
                <a:lnTo>
                  <a:pt x="266" y="118"/>
                </a:lnTo>
                <a:lnTo>
                  <a:pt x="281" y="127"/>
                </a:lnTo>
                <a:lnTo>
                  <a:pt x="300" y="136"/>
                </a:lnTo>
                <a:lnTo>
                  <a:pt x="297" y="152"/>
                </a:lnTo>
                <a:lnTo>
                  <a:pt x="297" y="158"/>
                </a:lnTo>
                <a:lnTo>
                  <a:pt x="299" y="161"/>
                </a:lnTo>
                <a:lnTo>
                  <a:pt x="300" y="167"/>
                </a:lnTo>
                <a:lnTo>
                  <a:pt x="314" y="178"/>
                </a:lnTo>
                <a:lnTo>
                  <a:pt x="347" y="205"/>
                </a:lnTo>
                <a:lnTo>
                  <a:pt x="381" y="231"/>
                </a:lnTo>
                <a:lnTo>
                  <a:pt x="399" y="247"/>
                </a:lnTo>
                <a:lnTo>
                  <a:pt x="393" y="248"/>
                </a:lnTo>
                <a:lnTo>
                  <a:pt x="386" y="250"/>
                </a:lnTo>
                <a:lnTo>
                  <a:pt x="382" y="250"/>
                </a:lnTo>
                <a:lnTo>
                  <a:pt x="379" y="250"/>
                </a:lnTo>
                <a:lnTo>
                  <a:pt x="376" y="249"/>
                </a:lnTo>
                <a:lnTo>
                  <a:pt x="372" y="247"/>
                </a:lnTo>
                <a:lnTo>
                  <a:pt x="372" y="256"/>
                </a:lnTo>
                <a:lnTo>
                  <a:pt x="372" y="265"/>
                </a:lnTo>
                <a:lnTo>
                  <a:pt x="372" y="272"/>
                </a:lnTo>
                <a:lnTo>
                  <a:pt x="372" y="278"/>
                </a:lnTo>
                <a:lnTo>
                  <a:pt x="373" y="285"/>
                </a:lnTo>
                <a:lnTo>
                  <a:pt x="375" y="292"/>
                </a:lnTo>
                <a:lnTo>
                  <a:pt x="377" y="301"/>
                </a:lnTo>
                <a:lnTo>
                  <a:pt x="380" y="309"/>
                </a:lnTo>
                <a:lnTo>
                  <a:pt x="384" y="317"/>
                </a:lnTo>
                <a:lnTo>
                  <a:pt x="389" y="325"/>
                </a:lnTo>
                <a:lnTo>
                  <a:pt x="394" y="333"/>
                </a:lnTo>
                <a:lnTo>
                  <a:pt x="401" y="341"/>
                </a:lnTo>
                <a:lnTo>
                  <a:pt x="407" y="348"/>
                </a:lnTo>
                <a:lnTo>
                  <a:pt x="414" y="355"/>
                </a:lnTo>
                <a:lnTo>
                  <a:pt x="421" y="361"/>
                </a:lnTo>
                <a:lnTo>
                  <a:pt x="428" y="366"/>
                </a:lnTo>
                <a:lnTo>
                  <a:pt x="436" y="371"/>
                </a:lnTo>
                <a:lnTo>
                  <a:pt x="444" y="374"/>
                </a:lnTo>
                <a:lnTo>
                  <a:pt x="451" y="376"/>
                </a:lnTo>
                <a:lnTo>
                  <a:pt x="459" y="376"/>
                </a:lnTo>
                <a:lnTo>
                  <a:pt x="459" y="384"/>
                </a:lnTo>
                <a:lnTo>
                  <a:pt x="461" y="390"/>
                </a:lnTo>
                <a:lnTo>
                  <a:pt x="465" y="396"/>
                </a:lnTo>
                <a:lnTo>
                  <a:pt x="468" y="401"/>
                </a:lnTo>
                <a:lnTo>
                  <a:pt x="472" y="406"/>
                </a:lnTo>
                <a:lnTo>
                  <a:pt x="478" y="411"/>
                </a:lnTo>
                <a:lnTo>
                  <a:pt x="483" y="414"/>
                </a:lnTo>
                <a:lnTo>
                  <a:pt x="489" y="417"/>
                </a:lnTo>
                <a:lnTo>
                  <a:pt x="500" y="423"/>
                </a:lnTo>
                <a:lnTo>
                  <a:pt x="510" y="429"/>
                </a:lnTo>
                <a:lnTo>
                  <a:pt x="513" y="432"/>
                </a:lnTo>
                <a:lnTo>
                  <a:pt x="516" y="436"/>
                </a:lnTo>
                <a:lnTo>
                  <a:pt x="518" y="440"/>
                </a:lnTo>
                <a:lnTo>
                  <a:pt x="518" y="444"/>
                </a:lnTo>
                <a:lnTo>
                  <a:pt x="519" y="446"/>
                </a:lnTo>
                <a:lnTo>
                  <a:pt x="522" y="448"/>
                </a:lnTo>
                <a:lnTo>
                  <a:pt x="525" y="450"/>
                </a:lnTo>
                <a:lnTo>
                  <a:pt x="528" y="452"/>
                </a:lnTo>
                <a:lnTo>
                  <a:pt x="536" y="455"/>
                </a:lnTo>
                <a:lnTo>
                  <a:pt x="538" y="456"/>
                </a:lnTo>
                <a:lnTo>
                  <a:pt x="538" y="461"/>
                </a:lnTo>
                <a:lnTo>
                  <a:pt x="536" y="467"/>
                </a:lnTo>
                <a:lnTo>
                  <a:pt x="534" y="472"/>
                </a:lnTo>
                <a:lnTo>
                  <a:pt x="529" y="477"/>
                </a:lnTo>
                <a:lnTo>
                  <a:pt x="525" y="481"/>
                </a:lnTo>
                <a:lnTo>
                  <a:pt x="519" y="484"/>
                </a:lnTo>
                <a:lnTo>
                  <a:pt x="513" y="487"/>
                </a:lnTo>
                <a:lnTo>
                  <a:pt x="505" y="487"/>
                </a:lnTo>
                <a:lnTo>
                  <a:pt x="490" y="487"/>
                </a:lnTo>
                <a:lnTo>
                  <a:pt x="474" y="485"/>
                </a:lnTo>
                <a:lnTo>
                  <a:pt x="461" y="483"/>
                </a:lnTo>
                <a:lnTo>
                  <a:pt x="448" y="480"/>
                </a:lnTo>
                <a:lnTo>
                  <a:pt x="436" y="476"/>
                </a:lnTo>
                <a:lnTo>
                  <a:pt x="425" y="471"/>
                </a:lnTo>
                <a:lnTo>
                  <a:pt x="414" y="466"/>
                </a:lnTo>
                <a:lnTo>
                  <a:pt x="404" y="459"/>
                </a:lnTo>
                <a:lnTo>
                  <a:pt x="395" y="453"/>
                </a:lnTo>
                <a:lnTo>
                  <a:pt x="386" y="446"/>
                </a:lnTo>
                <a:lnTo>
                  <a:pt x="378" y="438"/>
                </a:lnTo>
                <a:lnTo>
                  <a:pt x="369" y="431"/>
                </a:lnTo>
                <a:lnTo>
                  <a:pt x="355" y="415"/>
                </a:lnTo>
                <a:lnTo>
                  <a:pt x="341" y="398"/>
                </a:lnTo>
                <a:lnTo>
                  <a:pt x="326" y="381"/>
                </a:lnTo>
                <a:lnTo>
                  <a:pt x="312" y="365"/>
                </a:lnTo>
                <a:lnTo>
                  <a:pt x="298" y="350"/>
                </a:lnTo>
                <a:lnTo>
                  <a:pt x="282" y="336"/>
                </a:lnTo>
                <a:lnTo>
                  <a:pt x="274" y="330"/>
                </a:lnTo>
                <a:lnTo>
                  <a:pt x="265" y="325"/>
                </a:lnTo>
                <a:lnTo>
                  <a:pt x="256" y="320"/>
                </a:lnTo>
                <a:lnTo>
                  <a:pt x="246" y="316"/>
                </a:lnTo>
                <a:lnTo>
                  <a:pt x="235" y="313"/>
                </a:lnTo>
                <a:lnTo>
                  <a:pt x="224" y="311"/>
                </a:lnTo>
                <a:lnTo>
                  <a:pt x="212" y="309"/>
                </a:lnTo>
                <a:lnTo>
                  <a:pt x="200" y="309"/>
                </a:lnTo>
                <a:lnTo>
                  <a:pt x="189" y="309"/>
                </a:lnTo>
                <a:lnTo>
                  <a:pt x="180" y="310"/>
                </a:lnTo>
                <a:lnTo>
                  <a:pt x="171" y="311"/>
                </a:lnTo>
                <a:lnTo>
                  <a:pt x="165" y="313"/>
                </a:lnTo>
                <a:lnTo>
                  <a:pt x="153" y="317"/>
                </a:lnTo>
                <a:lnTo>
                  <a:pt x="144" y="322"/>
                </a:lnTo>
                <a:lnTo>
                  <a:pt x="130" y="334"/>
                </a:lnTo>
                <a:lnTo>
                  <a:pt x="113" y="345"/>
                </a:lnTo>
                <a:lnTo>
                  <a:pt x="126" y="352"/>
                </a:lnTo>
                <a:lnTo>
                  <a:pt x="134" y="358"/>
                </a:lnTo>
                <a:lnTo>
                  <a:pt x="136" y="361"/>
                </a:lnTo>
                <a:lnTo>
                  <a:pt x="138" y="363"/>
                </a:lnTo>
                <a:lnTo>
                  <a:pt x="140" y="366"/>
                </a:lnTo>
                <a:lnTo>
                  <a:pt x="140" y="370"/>
                </a:lnTo>
                <a:lnTo>
                  <a:pt x="136" y="380"/>
                </a:lnTo>
                <a:lnTo>
                  <a:pt x="130" y="394"/>
                </a:lnTo>
                <a:lnTo>
                  <a:pt x="124" y="401"/>
                </a:lnTo>
                <a:lnTo>
                  <a:pt x="120" y="407"/>
                </a:lnTo>
                <a:lnTo>
                  <a:pt x="117" y="412"/>
                </a:lnTo>
                <a:lnTo>
                  <a:pt x="113" y="414"/>
                </a:lnTo>
                <a:lnTo>
                  <a:pt x="93" y="395"/>
                </a:lnTo>
                <a:lnTo>
                  <a:pt x="70" y="399"/>
                </a:lnTo>
                <a:lnTo>
                  <a:pt x="47" y="403"/>
                </a:lnTo>
                <a:lnTo>
                  <a:pt x="28" y="406"/>
                </a:lnTo>
                <a:lnTo>
                  <a:pt x="20" y="407"/>
                </a:lnTo>
                <a:lnTo>
                  <a:pt x="20" y="259"/>
                </a:lnTo>
                <a:lnTo>
                  <a:pt x="0" y="234"/>
                </a:lnTo>
                <a:lnTo>
                  <a:pt x="20" y="222"/>
                </a:lnTo>
                <a:lnTo>
                  <a:pt x="20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" name="Freeform 280">
            <a:extLst>
              <a:ext uri="{FF2B5EF4-FFF2-40B4-BE49-F238E27FC236}">
                <a16:creationId xmlns:a16="http://schemas.microsoft.com/office/drawing/2014/main" id="{80C364C0-3371-46A9-AA33-E29B9A71D79A}"/>
              </a:ext>
            </a:extLst>
          </p:cNvPr>
          <p:cNvSpPr>
            <a:spLocks/>
          </p:cNvSpPr>
          <p:nvPr>
            <p:custDataLst>
              <p:tags r:id="rId188"/>
            </p:custDataLst>
          </p:nvPr>
        </p:nvSpPr>
        <p:spPr bwMode="auto">
          <a:xfrm>
            <a:off x="8570025" y="3462893"/>
            <a:ext cx="115887" cy="127000"/>
          </a:xfrm>
          <a:custGeom>
            <a:avLst/>
            <a:gdLst>
              <a:gd name="T0" fmla="*/ 2147483646 w 253"/>
              <a:gd name="T1" fmla="*/ 2147483646 h 246"/>
              <a:gd name="T2" fmla="*/ 2147483646 w 253"/>
              <a:gd name="T3" fmla="*/ 2147483646 h 246"/>
              <a:gd name="T4" fmla="*/ 2147483646 w 253"/>
              <a:gd name="T5" fmla="*/ 2147483646 h 246"/>
              <a:gd name="T6" fmla="*/ 2147483646 w 253"/>
              <a:gd name="T7" fmla="*/ 2147483646 h 246"/>
              <a:gd name="T8" fmla="*/ 2147483646 w 253"/>
              <a:gd name="T9" fmla="*/ 2147483646 h 246"/>
              <a:gd name="T10" fmla="*/ 2147483646 w 253"/>
              <a:gd name="T11" fmla="*/ 2147483646 h 246"/>
              <a:gd name="T12" fmla="*/ 2147483646 w 253"/>
              <a:gd name="T13" fmla="*/ 2147483646 h 246"/>
              <a:gd name="T14" fmla="*/ 2147483646 w 253"/>
              <a:gd name="T15" fmla="*/ 2147483646 h 246"/>
              <a:gd name="T16" fmla="*/ 2147483646 w 253"/>
              <a:gd name="T17" fmla="*/ 2147483646 h 246"/>
              <a:gd name="T18" fmla="*/ 2147483646 w 253"/>
              <a:gd name="T19" fmla="*/ 2147483646 h 246"/>
              <a:gd name="T20" fmla="*/ 2147483646 w 253"/>
              <a:gd name="T21" fmla="*/ 2147483646 h 246"/>
              <a:gd name="T22" fmla="*/ 2147483646 w 253"/>
              <a:gd name="T23" fmla="*/ 2147483646 h 246"/>
              <a:gd name="T24" fmla="*/ 2147483646 w 253"/>
              <a:gd name="T25" fmla="*/ 2147483646 h 246"/>
              <a:gd name="T26" fmla="*/ 2147483646 w 253"/>
              <a:gd name="T27" fmla="*/ 2147483646 h 246"/>
              <a:gd name="T28" fmla="*/ 2147483646 w 253"/>
              <a:gd name="T29" fmla="*/ 2147483646 h 246"/>
              <a:gd name="T30" fmla="*/ 2147483646 w 253"/>
              <a:gd name="T31" fmla="*/ 2147483646 h 246"/>
              <a:gd name="T32" fmla="*/ 2147483646 w 253"/>
              <a:gd name="T33" fmla="*/ 2147483646 h 246"/>
              <a:gd name="T34" fmla="*/ 2147483646 w 253"/>
              <a:gd name="T35" fmla="*/ 2147483646 h 246"/>
              <a:gd name="T36" fmla="*/ 2147483646 w 253"/>
              <a:gd name="T37" fmla="*/ 2147483646 h 246"/>
              <a:gd name="T38" fmla="*/ 2147483646 w 253"/>
              <a:gd name="T39" fmla="*/ 2147483646 h 246"/>
              <a:gd name="T40" fmla="*/ 2147483646 w 253"/>
              <a:gd name="T41" fmla="*/ 2147483646 h 246"/>
              <a:gd name="T42" fmla="*/ 2147483646 w 253"/>
              <a:gd name="T43" fmla="*/ 2147483646 h 246"/>
              <a:gd name="T44" fmla="*/ 2147483646 w 253"/>
              <a:gd name="T45" fmla="*/ 2147483646 h 246"/>
              <a:gd name="T46" fmla="*/ 2147483646 w 253"/>
              <a:gd name="T47" fmla="*/ 2147483646 h 246"/>
              <a:gd name="T48" fmla="*/ 2147483646 w 253"/>
              <a:gd name="T49" fmla="*/ 2147483646 h 246"/>
              <a:gd name="T50" fmla="*/ 2147483646 w 253"/>
              <a:gd name="T51" fmla="*/ 2147483646 h 246"/>
              <a:gd name="T52" fmla="*/ 2147483646 w 253"/>
              <a:gd name="T53" fmla="*/ 2147483646 h 246"/>
              <a:gd name="T54" fmla="*/ 2147483646 w 253"/>
              <a:gd name="T55" fmla="*/ 2147483646 h 246"/>
              <a:gd name="T56" fmla="*/ 2147483646 w 253"/>
              <a:gd name="T57" fmla="*/ 2147483646 h 246"/>
              <a:gd name="T58" fmla="*/ 2147483646 w 253"/>
              <a:gd name="T59" fmla="*/ 2147483646 h 246"/>
              <a:gd name="T60" fmla="*/ 2147483646 w 253"/>
              <a:gd name="T61" fmla="*/ 2147483646 h 246"/>
              <a:gd name="T62" fmla="*/ 2147483646 w 253"/>
              <a:gd name="T63" fmla="*/ 2147483646 h 246"/>
              <a:gd name="T64" fmla="*/ 2147483646 w 253"/>
              <a:gd name="T65" fmla="*/ 2147483646 h 246"/>
              <a:gd name="T66" fmla="*/ 2147483646 w 253"/>
              <a:gd name="T67" fmla="*/ 2147483646 h 246"/>
              <a:gd name="T68" fmla="*/ 2147483646 w 253"/>
              <a:gd name="T69" fmla="*/ 2147483646 h 246"/>
              <a:gd name="T70" fmla="*/ 2147483646 w 253"/>
              <a:gd name="T71" fmla="*/ 2147483646 h 246"/>
              <a:gd name="T72" fmla="*/ 2147483646 w 253"/>
              <a:gd name="T73" fmla="*/ 2147483646 h 246"/>
              <a:gd name="T74" fmla="*/ 2147483646 w 253"/>
              <a:gd name="T75" fmla="*/ 2147483646 h 246"/>
              <a:gd name="T76" fmla="*/ 2147483646 w 253"/>
              <a:gd name="T77" fmla="*/ 2147483646 h 246"/>
              <a:gd name="T78" fmla="*/ 2147483646 w 253"/>
              <a:gd name="T79" fmla="*/ 2147483646 h 246"/>
              <a:gd name="T80" fmla="*/ 2147483646 w 253"/>
              <a:gd name="T81" fmla="*/ 2147483646 h 246"/>
              <a:gd name="T82" fmla="*/ 2147483646 w 253"/>
              <a:gd name="T83" fmla="*/ 2147483646 h 246"/>
              <a:gd name="T84" fmla="*/ 2147483646 w 253"/>
              <a:gd name="T85" fmla="*/ 2147483646 h 246"/>
              <a:gd name="T86" fmla="*/ 2147483646 w 253"/>
              <a:gd name="T87" fmla="*/ 2147483646 h 246"/>
              <a:gd name="T88" fmla="*/ 2147483646 w 253"/>
              <a:gd name="T89" fmla="*/ 2147483646 h 246"/>
              <a:gd name="T90" fmla="*/ 2147483646 w 253"/>
              <a:gd name="T91" fmla="*/ 2147483646 h 246"/>
              <a:gd name="T92" fmla="*/ 2147483646 w 253"/>
              <a:gd name="T93" fmla="*/ 2147483646 h 246"/>
              <a:gd name="T94" fmla="*/ 2147483646 w 253"/>
              <a:gd name="T95" fmla="*/ 2147483646 h 246"/>
              <a:gd name="T96" fmla="*/ 2147483646 w 253"/>
              <a:gd name="T97" fmla="*/ 2147483646 h 246"/>
              <a:gd name="T98" fmla="*/ 2147483646 w 253"/>
              <a:gd name="T99" fmla="*/ 2147483646 h 246"/>
              <a:gd name="T100" fmla="*/ 2147483646 w 253"/>
              <a:gd name="T101" fmla="*/ 2147483646 h 246"/>
              <a:gd name="T102" fmla="*/ 2147483646 w 253"/>
              <a:gd name="T103" fmla="*/ 2147483646 h 246"/>
              <a:gd name="T104" fmla="*/ 2147483646 w 253"/>
              <a:gd name="T105" fmla="*/ 2147483646 h 246"/>
              <a:gd name="T106" fmla="*/ 2147483646 w 253"/>
              <a:gd name="T107" fmla="*/ 2147483646 h 246"/>
              <a:gd name="T108" fmla="*/ 2147483646 w 253"/>
              <a:gd name="T109" fmla="*/ 2147483646 h 246"/>
              <a:gd name="T110" fmla="*/ 2147483646 w 253"/>
              <a:gd name="T111" fmla="*/ 0 h 24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53"/>
              <a:gd name="T169" fmla="*/ 0 h 246"/>
              <a:gd name="T170" fmla="*/ 253 w 253"/>
              <a:gd name="T171" fmla="*/ 246 h 24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53" h="246">
                <a:moveTo>
                  <a:pt x="127" y="0"/>
                </a:moveTo>
                <a:lnTo>
                  <a:pt x="136" y="1"/>
                </a:lnTo>
                <a:lnTo>
                  <a:pt x="146" y="4"/>
                </a:lnTo>
                <a:lnTo>
                  <a:pt x="157" y="8"/>
                </a:lnTo>
                <a:lnTo>
                  <a:pt x="168" y="14"/>
                </a:lnTo>
                <a:lnTo>
                  <a:pt x="179" y="21"/>
                </a:lnTo>
                <a:lnTo>
                  <a:pt x="189" y="28"/>
                </a:lnTo>
                <a:lnTo>
                  <a:pt x="199" y="37"/>
                </a:lnTo>
                <a:lnTo>
                  <a:pt x="209" y="47"/>
                </a:lnTo>
                <a:lnTo>
                  <a:pt x="218" y="57"/>
                </a:lnTo>
                <a:lnTo>
                  <a:pt x="227" y="66"/>
                </a:lnTo>
                <a:lnTo>
                  <a:pt x="234" y="76"/>
                </a:lnTo>
                <a:lnTo>
                  <a:pt x="240" y="85"/>
                </a:lnTo>
                <a:lnTo>
                  <a:pt x="245" y="94"/>
                </a:lnTo>
                <a:lnTo>
                  <a:pt x="250" y="103"/>
                </a:lnTo>
                <a:lnTo>
                  <a:pt x="252" y="111"/>
                </a:lnTo>
                <a:lnTo>
                  <a:pt x="253" y="117"/>
                </a:lnTo>
                <a:lnTo>
                  <a:pt x="252" y="128"/>
                </a:lnTo>
                <a:lnTo>
                  <a:pt x="248" y="140"/>
                </a:lnTo>
                <a:lnTo>
                  <a:pt x="243" y="151"/>
                </a:lnTo>
                <a:lnTo>
                  <a:pt x="236" y="163"/>
                </a:lnTo>
                <a:lnTo>
                  <a:pt x="229" y="174"/>
                </a:lnTo>
                <a:lnTo>
                  <a:pt x="219" y="185"/>
                </a:lnTo>
                <a:lnTo>
                  <a:pt x="209" y="195"/>
                </a:lnTo>
                <a:lnTo>
                  <a:pt x="197" y="204"/>
                </a:lnTo>
                <a:lnTo>
                  <a:pt x="184" y="214"/>
                </a:lnTo>
                <a:lnTo>
                  <a:pt x="171" y="222"/>
                </a:lnTo>
                <a:lnTo>
                  <a:pt x="157" y="229"/>
                </a:lnTo>
                <a:lnTo>
                  <a:pt x="143" y="235"/>
                </a:lnTo>
                <a:lnTo>
                  <a:pt x="129" y="240"/>
                </a:lnTo>
                <a:lnTo>
                  <a:pt x="115" y="243"/>
                </a:lnTo>
                <a:lnTo>
                  <a:pt x="100" y="245"/>
                </a:lnTo>
                <a:lnTo>
                  <a:pt x="86" y="246"/>
                </a:lnTo>
                <a:lnTo>
                  <a:pt x="74" y="245"/>
                </a:lnTo>
                <a:lnTo>
                  <a:pt x="64" y="243"/>
                </a:lnTo>
                <a:lnTo>
                  <a:pt x="53" y="240"/>
                </a:lnTo>
                <a:lnTo>
                  <a:pt x="43" y="237"/>
                </a:lnTo>
                <a:lnTo>
                  <a:pt x="33" y="234"/>
                </a:lnTo>
                <a:lnTo>
                  <a:pt x="22" y="231"/>
                </a:lnTo>
                <a:lnTo>
                  <a:pt x="11" y="229"/>
                </a:lnTo>
                <a:lnTo>
                  <a:pt x="0" y="228"/>
                </a:lnTo>
                <a:lnTo>
                  <a:pt x="3" y="219"/>
                </a:lnTo>
                <a:lnTo>
                  <a:pt x="6" y="212"/>
                </a:lnTo>
                <a:lnTo>
                  <a:pt x="10" y="205"/>
                </a:lnTo>
                <a:lnTo>
                  <a:pt x="16" y="200"/>
                </a:lnTo>
                <a:lnTo>
                  <a:pt x="22" y="196"/>
                </a:lnTo>
                <a:lnTo>
                  <a:pt x="29" y="193"/>
                </a:lnTo>
                <a:lnTo>
                  <a:pt x="37" y="191"/>
                </a:lnTo>
                <a:lnTo>
                  <a:pt x="46" y="191"/>
                </a:lnTo>
                <a:lnTo>
                  <a:pt x="50" y="197"/>
                </a:lnTo>
                <a:lnTo>
                  <a:pt x="53" y="209"/>
                </a:lnTo>
                <a:lnTo>
                  <a:pt x="60" y="207"/>
                </a:lnTo>
                <a:lnTo>
                  <a:pt x="65" y="204"/>
                </a:lnTo>
                <a:lnTo>
                  <a:pt x="68" y="201"/>
                </a:lnTo>
                <a:lnTo>
                  <a:pt x="72" y="198"/>
                </a:lnTo>
                <a:lnTo>
                  <a:pt x="75" y="190"/>
                </a:lnTo>
                <a:lnTo>
                  <a:pt x="79" y="179"/>
                </a:lnTo>
                <a:lnTo>
                  <a:pt x="84" y="180"/>
                </a:lnTo>
                <a:lnTo>
                  <a:pt x="88" y="181"/>
                </a:lnTo>
                <a:lnTo>
                  <a:pt x="91" y="181"/>
                </a:lnTo>
                <a:lnTo>
                  <a:pt x="95" y="181"/>
                </a:lnTo>
                <a:lnTo>
                  <a:pt x="98" y="179"/>
                </a:lnTo>
                <a:lnTo>
                  <a:pt x="99" y="179"/>
                </a:lnTo>
                <a:lnTo>
                  <a:pt x="106" y="178"/>
                </a:lnTo>
                <a:lnTo>
                  <a:pt x="112" y="177"/>
                </a:lnTo>
                <a:lnTo>
                  <a:pt x="120" y="174"/>
                </a:lnTo>
                <a:lnTo>
                  <a:pt x="130" y="171"/>
                </a:lnTo>
                <a:lnTo>
                  <a:pt x="149" y="164"/>
                </a:lnTo>
                <a:lnTo>
                  <a:pt x="169" y="153"/>
                </a:lnTo>
                <a:lnTo>
                  <a:pt x="179" y="147"/>
                </a:lnTo>
                <a:lnTo>
                  <a:pt x="188" y="141"/>
                </a:lnTo>
                <a:lnTo>
                  <a:pt x="197" y="135"/>
                </a:lnTo>
                <a:lnTo>
                  <a:pt x="205" y="129"/>
                </a:lnTo>
                <a:lnTo>
                  <a:pt x="210" y="123"/>
                </a:lnTo>
                <a:lnTo>
                  <a:pt x="216" y="117"/>
                </a:lnTo>
                <a:lnTo>
                  <a:pt x="218" y="111"/>
                </a:lnTo>
                <a:lnTo>
                  <a:pt x="219" y="105"/>
                </a:lnTo>
                <a:lnTo>
                  <a:pt x="219" y="98"/>
                </a:lnTo>
                <a:lnTo>
                  <a:pt x="217" y="92"/>
                </a:lnTo>
                <a:lnTo>
                  <a:pt x="214" y="88"/>
                </a:lnTo>
                <a:lnTo>
                  <a:pt x="212" y="84"/>
                </a:lnTo>
                <a:lnTo>
                  <a:pt x="210" y="80"/>
                </a:lnTo>
                <a:lnTo>
                  <a:pt x="208" y="76"/>
                </a:lnTo>
                <a:lnTo>
                  <a:pt x="207" y="72"/>
                </a:lnTo>
                <a:lnTo>
                  <a:pt x="206" y="68"/>
                </a:lnTo>
                <a:lnTo>
                  <a:pt x="201" y="67"/>
                </a:lnTo>
                <a:lnTo>
                  <a:pt x="196" y="67"/>
                </a:lnTo>
                <a:lnTo>
                  <a:pt x="191" y="65"/>
                </a:lnTo>
                <a:lnTo>
                  <a:pt x="188" y="63"/>
                </a:lnTo>
                <a:lnTo>
                  <a:pt x="184" y="61"/>
                </a:lnTo>
                <a:lnTo>
                  <a:pt x="182" y="57"/>
                </a:lnTo>
                <a:lnTo>
                  <a:pt x="180" y="54"/>
                </a:lnTo>
                <a:lnTo>
                  <a:pt x="179" y="49"/>
                </a:lnTo>
                <a:lnTo>
                  <a:pt x="140" y="49"/>
                </a:lnTo>
                <a:lnTo>
                  <a:pt x="138" y="47"/>
                </a:lnTo>
                <a:lnTo>
                  <a:pt x="136" y="44"/>
                </a:lnTo>
                <a:lnTo>
                  <a:pt x="136" y="39"/>
                </a:lnTo>
                <a:lnTo>
                  <a:pt x="136" y="36"/>
                </a:lnTo>
                <a:lnTo>
                  <a:pt x="139" y="27"/>
                </a:lnTo>
                <a:lnTo>
                  <a:pt x="140" y="18"/>
                </a:lnTo>
                <a:lnTo>
                  <a:pt x="124" y="14"/>
                </a:lnTo>
                <a:lnTo>
                  <a:pt x="110" y="11"/>
                </a:lnTo>
                <a:lnTo>
                  <a:pt x="104" y="11"/>
                </a:lnTo>
                <a:lnTo>
                  <a:pt x="97" y="12"/>
                </a:lnTo>
                <a:lnTo>
                  <a:pt x="91" y="15"/>
                </a:lnTo>
                <a:lnTo>
                  <a:pt x="86" y="18"/>
                </a:lnTo>
                <a:lnTo>
                  <a:pt x="96" y="10"/>
                </a:lnTo>
                <a:lnTo>
                  <a:pt x="104" y="5"/>
                </a:lnTo>
                <a:lnTo>
                  <a:pt x="108" y="3"/>
                </a:lnTo>
                <a:lnTo>
                  <a:pt x="113" y="1"/>
                </a:lnTo>
                <a:lnTo>
                  <a:pt x="119" y="0"/>
                </a:lnTo>
                <a:lnTo>
                  <a:pt x="127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1" name="Freeform 281">
            <a:extLst>
              <a:ext uri="{FF2B5EF4-FFF2-40B4-BE49-F238E27FC236}">
                <a16:creationId xmlns:a16="http://schemas.microsoft.com/office/drawing/2014/main" id="{8F002277-23BB-496B-B511-EABAF7567E52}"/>
              </a:ext>
            </a:extLst>
          </p:cNvPr>
          <p:cNvSpPr>
            <a:spLocks/>
          </p:cNvSpPr>
          <p:nvPr>
            <p:custDataLst>
              <p:tags r:id="rId189"/>
            </p:custDataLst>
          </p:nvPr>
        </p:nvSpPr>
        <p:spPr bwMode="auto">
          <a:xfrm>
            <a:off x="6680894" y="3097775"/>
            <a:ext cx="69850" cy="117475"/>
          </a:xfrm>
          <a:custGeom>
            <a:avLst/>
            <a:gdLst>
              <a:gd name="T0" fmla="*/ 2147483646 w 141"/>
              <a:gd name="T1" fmla="*/ 2147483646 h 228"/>
              <a:gd name="T2" fmla="*/ 2147483646 w 141"/>
              <a:gd name="T3" fmla="*/ 2147483646 h 228"/>
              <a:gd name="T4" fmla="*/ 2147483646 w 141"/>
              <a:gd name="T5" fmla="*/ 2147483646 h 228"/>
              <a:gd name="T6" fmla="*/ 2147483646 w 141"/>
              <a:gd name="T7" fmla="*/ 2147483646 h 228"/>
              <a:gd name="T8" fmla="*/ 2147483646 w 141"/>
              <a:gd name="T9" fmla="*/ 2147483646 h 228"/>
              <a:gd name="T10" fmla="*/ 2147483646 w 141"/>
              <a:gd name="T11" fmla="*/ 2147483646 h 228"/>
              <a:gd name="T12" fmla="*/ 2147483646 w 141"/>
              <a:gd name="T13" fmla="*/ 2147483646 h 228"/>
              <a:gd name="T14" fmla="*/ 2147483646 w 141"/>
              <a:gd name="T15" fmla="*/ 2147483646 h 228"/>
              <a:gd name="T16" fmla="*/ 0 w 141"/>
              <a:gd name="T17" fmla="*/ 2147483646 h 228"/>
              <a:gd name="T18" fmla="*/ 2147483646 w 141"/>
              <a:gd name="T19" fmla="*/ 2147483646 h 228"/>
              <a:gd name="T20" fmla="*/ 2147483646 w 141"/>
              <a:gd name="T21" fmla="*/ 2147483646 h 228"/>
              <a:gd name="T22" fmla="*/ 2147483646 w 141"/>
              <a:gd name="T23" fmla="*/ 2147483646 h 228"/>
              <a:gd name="T24" fmla="*/ 2147483646 w 141"/>
              <a:gd name="T25" fmla="*/ 2147483646 h 228"/>
              <a:gd name="T26" fmla="*/ 2147483646 w 141"/>
              <a:gd name="T27" fmla="*/ 2147483646 h 228"/>
              <a:gd name="T28" fmla="*/ 2147483646 w 141"/>
              <a:gd name="T29" fmla="*/ 0 h 228"/>
              <a:gd name="T30" fmla="*/ 2147483646 w 141"/>
              <a:gd name="T31" fmla="*/ 2147483646 h 228"/>
              <a:gd name="T32" fmla="*/ 2147483646 w 141"/>
              <a:gd name="T33" fmla="*/ 2147483646 h 228"/>
              <a:gd name="T34" fmla="*/ 2147483646 w 141"/>
              <a:gd name="T35" fmla="*/ 2147483646 h 228"/>
              <a:gd name="T36" fmla="*/ 2147483646 w 141"/>
              <a:gd name="T37" fmla="*/ 2147483646 h 228"/>
              <a:gd name="T38" fmla="*/ 2147483646 w 141"/>
              <a:gd name="T39" fmla="*/ 2147483646 h 228"/>
              <a:gd name="T40" fmla="*/ 2147483646 w 141"/>
              <a:gd name="T41" fmla="*/ 2147483646 h 228"/>
              <a:gd name="T42" fmla="*/ 2147483646 w 141"/>
              <a:gd name="T43" fmla="*/ 2147483646 h 228"/>
              <a:gd name="T44" fmla="*/ 2147483646 w 141"/>
              <a:gd name="T45" fmla="*/ 2147483646 h 228"/>
              <a:gd name="T46" fmla="*/ 2147483646 w 141"/>
              <a:gd name="T47" fmla="*/ 2147483646 h 228"/>
              <a:gd name="T48" fmla="*/ 2147483646 w 141"/>
              <a:gd name="T49" fmla="*/ 2147483646 h 228"/>
              <a:gd name="T50" fmla="*/ 2147483646 w 141"/>
              <a:gd name="T51" fmla="*/ 2147483646 h 228"/>
              <a:gd name="T52" fmla="*/ 2147483646 w 141"/>
              <a:gd name="T53" fmla="*/ 2147483646 h 228"/>
              <a:gd name="T54" fmla="*/ 2147483646 w 141"/>
              <a:gd name="T55" fmla="*/ 2147483646 h 228"/>
              <a:gd name="T56" fmla="*/ 2147483646 w 141"/>
              <a:gd name="T57" fmla="*/ 2147483646 h 228"/>
              <a:gd name="T58" fmla="*/ 2147483646 w 141"/>
              <a:gd name="T59" fmla="*/ 2147483646 h 228"/>
              <a:gd name="T60" fmla="*/ 2147483646 w 141"/>
              <a:gd name="T61" fmla="*/ 2147483646 h 228"/>
              <a:gd name="T62" fmla="*/ 2147483646 w 141"/>
              <a:gd name="T63" fmla="*/ 2147483646 h 228"/>
              <a:gd name="T64" fmla="*/ 2147483646 w 141"/>
              <a:gd name="T65" fmla="*/ 2147483646 h 228"/>
              <a:gd name="T66" fmla="*/ 2147483646 w 141"/>
              <a:gd name="T67" fmla="*/ 2147483646 h 228"/>
              <a:gd name="T68" fmla="*/ 2147483646 w 141"/>
              <a:gd name="T69" fmla="*/ 2147483646 h 228"/>
              <a:gd name="T70" fmla="*/ 2147483646 w 141"/>
              <a:gd name="T71" fmla="*/ 2147483646 h 228"/>
              <a:gd name="T72" fmla="*/ 2147483646 w 141"/>
              <a:gd name="T73" fmla="*/ 2147483646 h 228"/>
              <a:gd name="T74" fmla="*/ 2147483646 w 141"/>
              <a:gd name="T75" fmla="*/ 2147483646 h 228"/>
              <a:gd name="T76" fmla="*/ 2147483646 w 141"/>
              <a:gd name="T77" fmla="*/ 2147483646 h 228"/>
              <a:gd name="T78" fmla="*/ 2147483646 w 141"/>
              <a:gd name="T79" fmla="*/ 2147483646 h 228"/>
              <a:gd name="T80" fmla="*/ 2147483646 w 141"/>
              <a:gd name="T81" fmla="*/ 2147483646 h 22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41"/>
              <a:gd name="T124" fmla="*/ 0 h 228"/>
              <a:gd name="T125" fmla="*/ 141 w 141"/>
              <a:gd name="T126" fmla="*/ 228 h 22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41" h="228">
                <a:moveTo>
                  <a:pt x="41" y="228"/>
                </a:moveTo>
                <a:lnTo>
                  <a:pt x="36" y="220"/>
                </a:lnTo>
                <a:lnTo>
                  <a:pt x="29" y="208"/>
                </a:lnTo>
                <a:lnTo>
                  <a:pt x="22" y="194"/>
                </a:lnTo>
                <a:lnTo>
                  <a:pt x="16" y="178"/>
                </a:lnTo>
                <a:lnTo>
                  <a:pt x="10" y="163"/>
                </a:lnTo>
                <a:lnTo>
                  <a:pt x="5" y="148"/>
                </a:lnTo>
                <a:lnTo>
                  <a:pt x="2" y="135"/>
                </a:lnTo>
                <a:lnTo>
                  <a:pt x="0" y="123"/>
                </a:lnTo>
                <a:lnTo>
                  <a:pt x="2" y="104"/>
                </a:lnTo>
                <a:lnTo>
                  <a:pt x="4" y="87"/>
                </a:lnTo>
                <a:lnTo>
                  <a:pt x="6" y="70"/>
                </a:lnTo>
                <a:lnTo>
                  <a:pt x="9" y="55"/>
                </a:lnTo>
                <a:lnTo>
                  <a:pt x="18" y="28"/>
                </a:lnTo>
                <a:lnTo>
                  <a:pt x="28" y="0"/>
                </a:lnTo>
                <a:lnTo>
                  <a:pt x="45" y="16"/>
                </a:lnTo>
                <a:lnTo>
                  <a:pt x="62" y="28"/>
                </a:lnTo>
                <a:lnTo>
                  <a:pt x="76" y="37"/>
                </a:lnTo>
                <a:lnTo>
                  <a:pt x="89" y="48"/>
                </a:lnTo>
                <a:lnTo>
                  <a:pt x="95" y="55"/>
                </a:lnTo>
                <a:lnTo>
                  <a:pt x="101" y="63"/>
                </a:lnTo>
                <a:lnTo>
                  <a:pt x="107" y="74"/>
                </a:lnTo>
                <a:lnTo>
                  <a:pt x="114" y="86"/>
                </a:lnTo>
                <a:lnTo>
                  <a:pt x="120" y="100"/>
                </a:lnTo>
                <a:lnTo>
                  <a:pt x="127" y="117"/>
                </a:lnTo>
                <a:lnTo>
                  <a:pt x="133" y="138"/>
                </a:lnTo>
                <a:lnTo>
                  <a:pt x="141" y="161"/>
                </a:lnTo>
                <a:lnTo>
                  <a:pt x="140" y="169"/>
                </a:lnTo>
                <a:lnTo>
                  <a:pt x="138" y="177"/>
                </a:lnTo>
                <a:lnTo>
                  <a:pt x="135" y="186"/>
                </a:lnTo>
                <a:lnTo>
                  <a:pt x="131" y="192"/>
                </a:lnTo>
                <a:lnTo>
                  <a:pt x="127" y="199"/>
                </a:lnTo>
                <a:lnTo>
                  <a:pt x="121" y="204"/>
                </a:lnTo>
                <a:lnTo>
                  <a:pt x="115" y="209"/>
                </a:lnTo>
                <a:lnTo>
                  <a:pt x="108" y="213"/>
                </a:lnTo>
                <a:lnTo>
                  <a:pt x="100" y="217"/>
                </a:lnTo>
                <a:lnTo>
                  <a:pt x="93" y="220"/>
                </a:lnTo>
                <a:lnTo>
                  <a:pt x="85" y="223"/>
                </a:lnTo>
                <a:lnTo>
                  <a:pt x="76" y="225"/>
                </a:lnTo>
                <a:lnTo>
                  <a:pt x="59" y="227"/>
                </a:lnTo>
                <a:lnTo>
                  <a:pt x="41" y="22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52" name="Group 282">
            <a:extLst>
              <a:ext uri="{FF2B5EF4-FFF2-40B4-BE49-F238E27FC236}">
                <a16:creationId xmlns:a16="http://schemas.microsoft.com/office/drawing/2014/main" id="{2F804A12-4DF0-4E2D-8AAD-F9128F4B990F}"/>
              </a:ext>
            </a:extLst>
          </p:cNvPr>
          <p:cNvGrpSpPr>
            <a:grpSpLocks/>
          </p:cNvGrpSpPr>
          <p:nvPr>
            <p:custDataLst>
              <p:tags r:id="rId190"/>
            </p:custDataLst>
          </p:nvPr>
        </p:nvGrpSpPr>
        <p:grpSpPr bwMode="auto">
          <a:xfrm>
            <a:off x="7710659" y="2809628"/>
            <a:ext cx="255565" cy="437797"/>
            <a:chOff x="5062" y="2295"/>
            <a:chExt cx="177" cy="279"/>
          </a:xfrm>
          <a:solidFill>
            <a:srgbClr val="A8D5F0"/>
          </a:solidFill>
        </p:grpSpPr>
        <p:sp>
          <p:nvSpPr>
            <p:cNvPr id="253" name="Freeform 283">
              <a:extLst>
                <a:ext uri="{FF2B5EF4-FFF2-40B4-BE49-F238E27FC236}">
                  <a16:creationId xmlns:a16="http://schemas.microsoft.com/office/drawing/2014/main" id="{EFAFDABE-43D0-4FC1-9CFF-0283D1828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2449"/>
              <a:ext cx="19" cy="37"/>
            </a:xfrm>
            <a:custGeom>
              <a:avLst/>
              <a:gdLst>
                <a:gd name="T0" fmla="*/ 12 w 60"/>
                <a:gd name="T1" fmla="*/ 37 h 110"/>
                <a:gd name="T2" fmla="*/ 13 w 60"/>
                <a:gd name="T3" fmla="*/ 37 h 110"/>
                <a:gd name="T4" fmla="*/ 15 w 60"/>
                <a:gd name="T5" fmla="*/ 36 h 110"/>
                <a:gd name="T6" fmla="*/ 16 w 60"/>
                <a:gd name="T7" fmla="*/ 34 h 110"/>
                <a:gd name="T8" fmla="*/ 16 w 60"/>
                <a:gd name="T9" fmla="*/ 32 h 110"/>
                <a:gd name="T10" fmla="*/ 17 w 60"/>
                <a:gd name="T11" fmla="*/ 30 h 110"/>
                <a:gd name="T12" fmla="*/ 18 w 60"/>
                <a:gd name="T13" fmla="*/ 28 h 110"/>
                <a:gd name="T14" fmla="*/ 19 w 60"/>
                <a:gd name="T15" fmla="*/ 26 h 110"/>
                <a:gd name="T16" fmla="*/ 19 w 60"/>
                <a:gd name="T17" fmla="*/ 25 h 110"/>
                <a:gd name="T18" fmla="*/ 19 w 60"/>
                <a:gd name="T19" fmla="*/ 20 h 110"/>
                <a:gd name="T20" fmla="*/ 18 w 60"/>
                <a:gd name="T21" fmla="*/ 16 h 110"/>
                <a:gd name="T22" fmla="*/ 18 w 60"/>
                <a:gd name="T23" fmla="*/ 13 h 110"/>
                <a:gd name="T24" fmla="*/ 17 w 60"/>
                <a:gd name="T25" fmla="*/ 10 h 110"/>
                <a:gd name="T26" fmla="*/ 16 w 60"/>
                <a:gd name="T27" fmla="*/ 7 h 110"/>
                <a:gd name="T28" fmla="*/ 15 w 60"/>
                <a:gd name="T29" fmla="*/ 4 h 110"/>
                <a:gd name="T30" fmla="*/ 14 w 60"/>
                <a:gd name="T31" fmla="*/ 2 h 110"/>
                <a:gd name="T32" fmla="*/ 12 w 60"/>
                <a:gd name="T33" fmla="*/ 0 h 110"/>
                <a:gd name="T34" fmla="*/ 11 w 60"/>
                <a:gd name="T35" fmla="*/ 1 h 110"/>
                <a:gd name="T36" fmla="*/ 10 w 60"/>
                <a:gd name="T37" fmla="*/ 3 h 110"/>
                <a:gd name="T38" fmla="*/ 9 w 60"/>
                <a:gd name="T39" fmla="*/ 4 h 110"/>
                <a:gd name="T40" fmla="*/ 8 w 60"/>
                <a:gd name="T41" fmla="*/ 6 h 110"/>
                <a:gd name="T42" fmla="*/ 6 w 60"/>
                <a:gd name="T43" fmla="*/ 10 h 110"/>
                <a:gd name="T44" fmla="*/ 5 w 60"/>
                <a:gd name="T45" fmla="*/ 13 h 110"/>
                <a:gd name="T46" fmla="*/ 3 w 60"/>
                <a:gd name="T47" fmla="*/ 17 h 110"/>
                <a:gd name="T48" fmla="*/ 2 w 60"/>
                <a:gd name="T49" fmla="*/ 21 h 110"/>
                <a:gd name="T50" fmla="*/ 2 w 60"/>
                <a:gd name="T51" fmla="*/ 22 h 110"/>
                <a:gd name="T52" fmla="*/ 1 w 60"/>
                <a:gd name="T53" fmla="*/ 23 h 110"/>
                <a:gd name="T54" fmla="*/ 1 w 60"/>
                <a:gd name="T55" fmla="*/ 24 h 110"/>
                <a:gd name="T56" fmla="*/ 0 w 60"/>
                <a:gd name="T57" fmla="*/ 25 h 110"/>
                <a:gd name="T58" fmla="*/ 0 w 60"/>
                <a:gd name="T59" fmla="*/ 26 h 110"/>
                <a:gd name="T60" fmla="*/ 1 w 60"/>
                <a:gd name="T61" fmla="*/ 28 h 110"/>
                <a:gd name="T62" fmla="*/ 2 w 60"/>
                <a:gd name="T63" fmla="*/ 30 h 110"/>
                <a:gd name="T64" fmla="*/ 4 w 60"/>
                <a:gd name="T65" fmla="*/ 32 h 110"/>
                <a:gd name="T66" fmla="*/ 6 w 60"/>
                <a:gd name="T67" fmla="*/ 34 h 110"/>
                <a:gd name="T68" fmla="*/ 8 w 60"/>
                <a:gd name="T69" fmla="*/ 36 h 110"/>
                <a:gd name="T70" fmla="*/ 10 w 60"/>
                <a:gd name="T71" fmla="*/ 37 h 110"/>
                <a:gd name="T72" fmla="*/ 12 w 60"/>
                <a:gd name="T73" fmla="*/ 37 h 1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" h="110">
                  <a:moveTo>
                    <a:pt x="39" y="110"/>
                  </a:moveTo>
                  <a:lnTo>
                    <a:pt x="42" y="109"/>
                  </a:lnTo>
                  <a:lnTo>
                    <a:pt x="46" y="106"/>
                  </a:lnTo>
                  <a:lnTo>
                    <a:pt x="49" y="101"/>
                  </a:lnTo>
                  <a:lnTo>
                    <a:pt x="52" y="96"/>
                  </a:lnTo>
                  <a:lnTo>
                    <a:pt x="54" y="90"/>
                  </a:lnTo>
                  <a:lnTo>
                    <a:pt x="57" y="84"/>
                  </a:lnTo>
                  <a:lnTo>
                    <a:pt x="59" y="78"/>
                  </a:lnTo>
                  <a:lnTo>
                    <a:pt x="60" y="73"/>
                  </a:lnTo>
                  <a:lnTo>
                    <a:pt x="59" y="60"/>
                  </a:lnTo>
                  <a:lnTo>
                    <a:pt x="58" y="48"/>
                  </a:lnTo>
                  <a:lnTo>
                    <a:pt x="57" y="38"/>
                  </a:lnTo>
                  <a:lnTo>
                    <a:pt x="54" y="29"/>
                  </a:lnTo>
                  <a:lnTo>
                    <a:pt x="51" y="21"/>
                  </a:lnTo>
                  <a:lnTo>
                    <a:pt x="48" y="13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35" y="3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4" y="18"/>
                  </a:lnTo>
                  <a:lnTo>
                    <a:pt x="18" y="29"/>
                  </a:lnTo>
                  <a:lnTo>
                    <a:pt x="15" y="40"/>
                  </a:lnTo>
                  <a:lnTo>
                    <a:pt x="10" y="51"/>
                  </a:lnTo>
                  <a:lnTo>
                    <a:pt x="7" y="62"/>
                  </a:lnTo>
                  <a:lnTo>
                    <a:pt x="6" y="66"/>
                  </a:lnTo>
                  <a:lnTo>
                    <a:pt x="4" y="69"/>
                  </a:lnTo>
                  <a:lnTo>
                    <a:pt x="2" y="72"/>
                  </a:lnTo>
                  <a:lnTo>
                    <a:pt x="0" y="73"/>
                  </a:lnTo>
                  <a:lnTo>
                    <a:pt x="1" y="78"/>
                  </a:lnTo>
                  <a:lnTo>
                    <a:pt x="3" y="84"/>
                  </a:lnTo>
                  <a:lnTo>
                    <a:pt x="7" y="90"/>
                  </a:lnTo>
                  <a:lnTo>
                    <a:pt x="12" y="96"/>
                  </a:lnTo>
                  <a:lnTo>
                    <a:pt x="18" y="101"/>
                  </a:lnTo>
                  <a:lnTo>
                    <a:pt x="25" y="106"/>
                  </a:lnTo>
                  <a:lnTo>
                    <a:pt x="32" y="109"/>
                  </a:lnTo>
                  <a:lnTo>
                    <a:pt x="39" y="11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4" name="Freeform 284">
              <a:extLst>
                <a:ext uri="{FF2B5EF4-FFF2-40B4-BE49-F238E27FC236}">
                  <a16:creationId xmlns:a16="http://schemas.microsoft.com/office/drawing/2014/main" id="{9577CC1F-2362-4CEC-AE8E-088B7864B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9" y="2422"/>
              <a:ext cx="24" cy="25"/>
            </a:xfrm>
            <a:custGeom>
              <a:avLst/>
              <a:gdLst>
                <a:gd name="T0" fmla="*/ 0 w 72"/>
                <a:gd name="T1" fmla="*/ 4 h 75"/>
                <a:gd name="T2" fmla="*/ 3 w 72"/>
                <a:gd name="T3" fmla="*/ 6 h 75"/>
                <a:gd name="T4" fmla="*/ 5 w 72"/>
                <a:gd name="T5" fmla="*/ 8 h 75"/>
                <a:gd name="T6" fmla="*/ 8 w 72"/>
                <a:gd name="T7" fmla="*/ 11 h 75"/>
                <a:gd name="T8" fmla="*/ 10 w 72"/>
                <a:gd name="T9" fmla="*/ 13 h 75"/>
                <a:gd name="T10" fmla="*/ 12 w 72"/>
                <a:gd name="T11" fmla="*/ 16 h 75"/>
                <a:gd name="T12" fmla="*/ 14 w 72"/>
                <a:gd name="T13" fmla="*/ 19 h 75"/>
                <a:gd name="T14" fmla="*/ 15 w 72"/>
                <a:gd name="T15" fmla="*/ 22 h 75"/>
                <a:gd name="T16" fmla="*/ 15 w 72"/>
                <a:gd name="T17" fmla="*/ 25 h 75"/>
                <a:gd name="T18" fmla="*/ 24 w 72"/>
                <a:gd name="T19" fmla="*/ 25 h 75"/>
                <a:gd name="T20" fmla="*/ 22 w 72"/>
                <a:gd name="T21" fmla="*/ 17 h 75"/>
                <a:gd name="T22" fmla="*/ 20 w 72"/>
                <a:gd name="T23" fmla="*/ 11 h 75"/>
                <a:gd name="T24" fmla="*/ 20 w 72"/>
                <a:gd name="T25" fmla="*/ 9 h 75"/>
                <a:gd name="T26" fmla="*/ 21 w 72"/>
                <a:gd name="T27" fmla="*/ 6 h 75"/>
                <a:gd name="T28" fmla="*/ 22 w 72"/>
                <a:gd name="T29" fmla="*/ 4 h 75"/>
                <a:gd name="T30" fmla="*/ 24 w 72"/>
                <a:gd name="T31" fmla="*/ 0 h 75"/>
                <a:gd name="T32" fmla="*/ 17 w 72"/>
                <a:gd name="T33" fmla="*/ 0 h 75"/>
                <a:gd name="T34" fmla="*/ 11 w 72"/>
                <a:gd name="T35" fmla="*/ 0 h 75"/>
                <a:gd name="T36" fmla="*/ 7 w 72"/>
                <a:gd name="T37" fmla="*/ 0 h 75"/>
                <a:gd name="T38" fmla="*/ 4 w 72"/>
                <a:gd name="T39" fmla="*/ 1 h 75"/>
                <a:gd name="T40" fmla="*/ 3 w 72"/>
                <a:gd name="T41" fmla="*/ 2 h 75"/>
                <a:gd name="T42" fmla="*/ 2 w 72"/>
                <a:gd name="T43" fmla="*/ 2 h 75"/>
                <a:gd name="T44" fmla="*/ 1 w 72"/>
                <a:gd name="T45" fmla="*/ 3 h 75"/>
                <a:gd name="T46" fmla="*/ 0 w 72"/>
                <a:gd name="T47" fmla="*/ 4 h 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2" h="75">
                  <a:moveTo>
                    <a:pt x="0" y="13"/>
                  </a:moveTo>
                  <a:lnTo>
                    <a:pt x="8" y="18"/>
                  </a:lnTo>
                  <a:lnTo>
                    <a:pt x="15" y="25"/>
                  </a:lnTo>
                  <a:lnTo>
                    <a:pt x="23" y="32"/>
                  </a:lnTo>
                  <a:lnTo>
                    <a:pt x="31" y="40"/>
                  </a:lnTo>
                  <a:lnTo>
                    <a:pt x="37" y="48"/>
                  </a:lnTo>
                  <a:lnTo>
                    <a:pt x="42" y="57"/>
                  </a:lnTo>
                  <a:lnTo>
                    <a:pt x="45" y="65"/>
                  </a:lnTo>
                  <a:lnTo>
                    <a:pt x="46" y="75"/>
                  </a:lnTo>
                  <a:lnTo>
                    <a:pt x="72" y="75"/>
                  </a:lnTo>
                  <a:lnTo>
                    <a:pt x="65" y="50"/>
                  </a:lnTo>
                  <a:lnTo>
                    <a:pt x="60" y="34"/>
                  </a:lnTo>
                  <a:lnTo>
                    <a:pt x="60" y="27"/>
                  </a:lnTo>
                  <a:lnTo>
                    <a:pt x="63" y="19"/>
                  </a:lnTo>
                  <a:lnTo>
                    <a:pt x="67" y="11"/>
                  </a:lnTo>
                  <a:lnTo>
                    <a:pt x="72" y="1"/>
                  </a:lnTo>
                  <a:lnTo>
                    <a:pt x="52" y="0"/>
                  </a:lnTo>
                  <a:lnTo>
                    <a:pt x="32" y="0"/>
                  </a:lnTo>
                  <a:lnTo>
                    <a:pt x="22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6" y="7"/>
                  </a:lnTo>
                  <a:lnTo>
                    <a:pt x="2" y="10"/>
                  </a:lnTo>
                  <a:lnTo>
                    <a:pt x="0" y="13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5" name="Freeform 285">
              <a:extLst>
                <a:ext uri="{FF2B5EF4-FFF2-40B4-BE49-F238E27FC236}">
                  <a16:creationId xmlns:a16="http://schemas.microsoft.com/office/drawing/2014/main" id="{E937D097-32DF-4C69-8B4F-18077D06E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" y="2389"/>
              <a:ext cx="5" cy="16"/>
            </a:xfrm>
            <a:custGeom>
              <a:avLst/>
              <a:gdLst>
                <a:gd name="T0" fmla="*/ 5 w 15"/>
                <a:gd name="T1" fmla="*/ 16 h 49"/>
                <a:gd name="T2" fmla="*/ 5 w 15"/>
                <a:gd name="T3" fmla="*/ 11 h 49"/>
                <a:gd name="T4" fmla="*/ 5 w 15"/>
                <a:gd name="T5" fmla="*/ 6 h 49"/>
                <a:gd name="T6" fmla="*/ 5 w 15"/>
                <a:gd name="T7" fmla="*/ 4 h 49"/>
                <a:gd name="T8" fmla="*/ 4 w 15"/>
                <a:gd name="T9" fmla="*/ 2 h 49"/>
                <a:gd name="T10" fmla="*/ 4 w 15"/>
                <a:gd name="T11" fmla="*/ 1 h 49"/>
                <a:gd name="T12" fmla="*/ 3 w 15"/>
                <a:gd name="T13" fmla="*/ 0 h 49"/>
                <a:gd name="T14" fmla="*/ 1 w 15"/>
                <a:gd name="T15" fmla="*/ 2 h 49"/>
                <a:gd name="T16" fmla="*/ 1 w 15"/>
                <a:gd name="T17" fmla="*/ 5 h 49"/>
                <a:gd name="T18" fmla="*/ 0 w 15"/>
                <a:gd name="T19" fmla="*/ 8 h 49"/>
                <a:gd name="T20" fmla="*/ 0 w 15"/>
                <a:gd name="T21" fmla="*/ 10 h 49"/>
                <a:gd name="T22" fmla="*/ 0 w 15"/>
                <a:gd name="T23" fmla="*/ 12 h 49"/>
                <a:gd name="T24" fmla="*/ 1 w 15"/>
                <a:gd name="T25" fmla="*/ 14 h 49"/>
                <a:gd name="T26" fmla="*/ 2 w 15"/>
                <a:gd name="T27" fmla="*/ 14 h 49"/>
                <a:gd name="T28" fmla="*/ 3 w 15"/>
                <a:gd name="T29" fmla="*/ 15 h 49"/>
                <a:gd name="T30" fmla="*/ 4 w 15"/>
                <a:gd name="T31" fmla="*/ 16 h 49"/>
                <a:gd name="T32" fmla="*/ 5 w 15"/>
                <a:gd name="T33" fmla="*/ 16 h 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5" h="49">
                  <a:moveTo>
                    <a:pt x="15" y="49"/>
                  </a:moveTo>
                  <a:lnTo>
                    <a:pt x="15" y="33"/>
                  </a:lnTo>
                  <a:lnTo>
                    <a:pt x="15" y="19"/>
                  </a:lnTo>
                  <a:lnTo>
                    <a:pt x="14" y="13"/>
                  </a:lnTo>
                  <a:lnTo>
                    <a:pt x="13" y="7"/>
                  </a:lnTo>
                  <a:lnTo>
                    <a:pt x="11" y="3"/>
                  </a:lnTo>
                  <a:lnTo>
                    <a:pt x="9" y="0"/>
                  </a:lnTo>
                  <a:lnTo>
                    <a:pt x="4" y="7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4" y="42"/>
                  </a:lnTo>
                  <a:lnTo>
                    <a:pt x="7" y="44"/>
                  </a:lnTo>
                  <a:lnTo>
                    <a:pt x="9" y="46"/>
                  </a:lnTo>
                  <a:lnTo>
                    <a:pt x="12" y="48"/>
                  </a:lnTo>
                  <a:lnTo>
                    <a:pt x="15" y="49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6" name="Freeform 286">
              <a:extLst>
                <a:ext uri="{FF2B5EF4-FFF2-40B4-BE49-F238E27FC236}">
                  <a16:creationId xmlns:a16="http://schemas.microsoft.com/office/drawing/2014/main" id="{06D2D560-8293-46E7-B1BB-CA5D8EFA4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" y="2387"/>
              <a:ext cx="15" cy="13"/>
            </a:xfrm>
            <a:custGeom>
              <a:avLst/>
              <a:gdLst>
                <a:gd name="T0" fmla="*/ 6 w 47"/>
                <a:gd name="T1" fmla="*/ 2 h 40"/>
                <a:gd name="T2" fmla="*/ 0 w 47"/>
                <a:gd name="T3" fmla="*/ 12 h 40"/>
                <a:gd name="T4" fmla="*/ 2 w 47"/>
                <a:gd name="T5" fmla="*/ 13 h 40"/>
                <a:gd name="T6" fmla="*/ 4 w 47"/>
                <a:gd name="T7" fmla="*/ 13 h 40"/>
                <a:gd name="T8" fmla="*/ 6 w 47"/>
                <a:gd name="T9" fmla="*/ 13 h 40"/>
                <a:gd name="T10" fmla="*/ 8 w 47"/>
                <a:gd name="T11" fmla="*/ 12 h 40"/>
                <a:gd name="T12" fmla="*/ 10 w 47"/>
                <a:gd name="T13" fmla="*/ 12 h 40"/>
                <a:gd name="T14" fmla="*/ 12 w 47"/>
                <a:gd name="T15" fmla="*/ 11 h 40"/>
                <a:gd name="T16" fmla="*/ 14 w 47"/>
                <a:gd name="T17" fmla="*/ 10 h 40"/>
                <a:gd name="T18" fmla="*/ 15 w 47"/>
                <a:gd name="T19" fmla="*/ 8 h 40"/>
                <a:gd name="T20" fmla="*/ 15 w 47"/>
                <a:gd name="T21" fmla="*/ 0 h 40"/>
                <a:gd name="T22" fmla="*/ 13 w 47"/>
                <a:gd name="T23" fmla="*/ 0 h 40"/>
                <a:gd name="T24" fmla="*/ 11 w 47"/>
                <a:gd name="T25" fmla="*/ 0 h 40"/>
                <a:gd name="T26" fmla="*/ 8 w 47"/>
                <a:gd name="T27" fmla="*/ 1 h 40"/>
                <a:gd name="T28" fmla="*/ 6 w 47"/>
                <a:gd name="T29" fmla="*/ 2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7" h="40">
                  <a:moveTo>
                    <a:pt x="20" y="6"/>
                  </a:moveTo>
                  <a:lnTo>
                    <a:pt x="0" y="37"/>
                  </a:lnTo>
                  <a:lnTo>
                    <a:pt x="6" y="39"/>
                  </a:lnTo>
                  <a:lnTo>
                    <a:pt x="12" y="40"/>
                  </a:lnTo>
                  <a:lnTo>
                    <a:pt x="19" y="39"/>
                  </a:lnTo>
                  <a:lnTo>
                    <a:pt x="26" y="38"/>
                  </a:lnTo>
                  <a:lnTo>
                    <a:pt x="32" y="36"/>
                  </a:lnTo>
                  <a:lnTo>
                    <a:pt x="39" y="33"/>
                  </a:lnTo>
                  <a:lnTo>
                    <a:pt x="43" y="30"/>
                  </a:lnTo>
                  <a:lnTo>
                    <a:pt x="47" y="25"/>
                  </a:lnTo>
                  <a:lnTo>
                    <a:pt x="47" y="0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6" y="3"/>
                  </a:lnTo>
                  <a:lnTo>
                    <a:pt x="20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7" name="Freeform 287">
              <a:extLst>
                <a:ext uri="{FF2B5EF4-FFF2-40B4-BE49-F238E27FC236}">
                  <a16:creationId xmlns:a16="http://schemas.microsoft.com/office/drawing/2014/main" id="{C99BAE25-ED38-4F2F-AB87-72FE8336C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2465"/>
              <a:ext cx="13" cy="10"/>
            </a:xfrm>
            <a:custGeom>
              <a:avLst/>
              <a:gdLst>
                <a:gd name="T0" fmla="*/ 0 w 39"/>
                <a:gd name="T1" fmla="*/ 0 h 31"/>
                <a:gd name="T2" fmla="*/ 1 w 39"/>
                <a:gd name="T3" fmla="*/ 3 h 31"/>
                <a:gd name="T4" fmla="*/ 2 w 39"/>
                <a:gd name="T5" fmla="*/ 4 h 31"/>
                <a:gd name="T6" fmla="*/ 4 w 39"/>
                <a:gd name="T7" fmla="*/ 6 h 31"/>
                <a:gd name="T8" fmla="*/ 6 w 39"/>
                <a:gd name="T9" fmla="*/ 7 h 31"/>
                <a:gd name="T10" fmla="*/ 8 w 39"/>
                <a:gd name="T11" fmla="*/ 8 h 31"/>
                <a:gd name="T12" fmla="*/ 9 w 39"/>
                <a:gd name="T13" fmla="*/ 9 h 31"/>
                <a:gd name="T14" fmla="*/ 11 w 39"/>
                <a:gd name="T15" fmla="*/ 10 h 31"/>
                <a:gd name="T16" fmla="*/ 13 w 39"/>
                <a:gd name="T17" fmla="*/ 10 h 31"/>
                <a:gd name="T18" fmla="*/ 11 w 39"/>
                <a:gd name="T19" fmla="*/ 7 h 31"/>
                <a:gd name="T20" fmla="*/ 8 w 39"/>
                <a:gd name="T21" fmla="*/ 5 h 31"/>
                <a:gd name="T22" fmla="*/ 5 w 39"/>
                <a:gd name="T23" fmla="*/ 2 h 31"/>
                <a:gd name="T24" fmla="*/ 2 w 39"/>
                <a:gd name="T25" fmla="*/ 0 h 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9" h="31">
                  <a:moveTo>
                    <a:pt x="0" y="0"/>
                  </a:moveTo>
                  <a:lnTo>
                    <a:pt x="3" y="8"/>
                  </a:lnTo>
                  <a:lnTo>
                    <a:pt x="6" y="13"/>
                  </a:lnTo>
                  <a:lnTo>
                    <a:pt x="12" y="19"/>
                  </a:lnTo>
                  <a:lnTo>
                    <a:pt x="17" y="23"/>
                  </a:lnTo>
                  <a:lnTo>
                    <a:pt x="23" y="26"/>
                  </a:lnTo>
                  <a:lnTo>
                    <a:pt x="28" y="29"/>
                  </a:lnTo>
                  <a:lnTo>
                    <a:pt x="34" y="31"/>
                  </a:lnTo>
                  <a:lnTo>
                    <a:pt x="39" y="31"/>
                  </a:lnTo>
                  <a:lnTo>
                    <a:pt x="33" y="22"/>
                  </a:lnTo>
                  <a:lnTo>
                    <a:pt x="25" y="14"/>
                  </a:lnTo>
                  <a:lnTo>
                    <a:pt x="16" y="7"/>
                  </a:lnTo>
                  <a:lnTo>
                    <a:pt x="6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8" name="Freeform 288">
              <a:extLst>
                <a:ext uri="{FF2B5EF4-FFF2-40B4-BE49-F238E27FC236}">
                  <a16:creationId xmlns:a16="http://schemas.microsoft.com/office/drawing/2014/main" id="{5A41CE65-454A-48EB-B5A5-623BFD4D0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2" y="2410"/>
              <a:ext cx="10" cy="6"/>
            </a:xfrm>
            <a:custGeom>
              <a:avLst/>
              <a:gdLst>
                <a:gd name="T0" fmla="*/ 0 w 34"/>
                <a:gd name="T1" fmla="*/ 0 h 19"/>
                <a:gd name="T2" fmla="*/ 10 w 34"/>
                <a:gd name="T3" fmla="*/ 6 h 19"/>
                <a:gd name="T4" fmla="*/ 10 w 34"/>
                <a:gd name="T5" fmla="*/ 0 h 19"/>
                <a:gd name="T6" fmla="*/ 7 w 34"/>
                <a:gd name="T7" fmla="*/ 0 h 19"/>
                <a:gd name="T8" fmla="*/ 4 w 34"/>
                <a:gd name="T9" fmla="*/ 0 h 19"/>
                <a:gd name="T10" fmla="*/ 2 w 34"/>
                <a:gd name="T11" fmla="*/ 0 h 19"/>
                <a:gd name="T12" fmla="*/ 0 w 34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" h="19">
                  <a:moveTo>
                    <a:pt x="0" y="0"/>
                  </a:moveTo>
                  <a:lnTo>
                    <a:pt x="34" y="19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9" name="Freeform 289">
              <a:extLst>
                <a:ext uri="{FF2B5EF4-FFF2-40B4-BE49-F238E27FC236}">
                  <a16:creationId xmlns:a16="http://schemas.microsoft.com/office/drawing/2014/main" id="{B2C3CF8D-AFAD-43E5-B35B-0042D5E28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0" y="2471"/>
              <a:ext cx="6" cy="4"/>
            </a:xfrm>
            <a:custGeom>
              <a:avLst/>
              <a:gdLst>
                <a:gd name="T0" fmla="*/ 0 w 19"/>
                <a:gd name="T1" fmla="*/ 0 h 12"/>
                <a:gd name="T2" fmla="*/ 6 w 19"/>
                <a:gd name="T3" fmla="*/ 4 h 12"/>
                <a:gd name="T4" fmla="*/ 4 w 19"/>
                <a:gd name="T5" fmla="*/ 2 h 12"/>
                <a:gd name="T6" fmla="*/ 2 w 19"/>
                <a:gd name="T7" fmla="*/ 2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2">
                  <a:moveTo>
                    <a:pt x="0" y="0"/>
                  </a:moveTo>
                  <a:lnTo>
                    <a:pt x="19" y="12"/>
                  </a:lnTo>
                  <a:lnTo>
                    <a:pt x="13" y="6"/>
                  </a:lnTo>
                  <a:lnTo>
                    <a:pt x="6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0" name="Freeform 290">
              <a:extLst>
                <a:ext uri="{FF2B5EF4-FFF2-40B4-BE49-F238E27FC236}">
                  <a16:creationId xmlns:a16="http://schemas.microsoft.com/office/drawing/2014/main" id="{DD65EBB2-97A5-4BA9-96C8-CDD457856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" y="2447"/>
              <a:ext cx="42" cy="55"/>
            </a:xfrm>
            <a:custGeom>
              <a:avLst/>
              <a:gdLst>
                <a:gd name="T0" fmla="*/ 38 w 126"/>
                <a:gd name="T1" fmla="*/ 0 h 166"/>
                <a:gd name="T2" fmla="*/ 39 w 126"/>
                <a:gd name="T3" fmla="*/ 2 h 166"/>
                <a:gd name="T4" fmla="*/ 40 w 126"/>
                <a:gd name="T5" fmla="*/ 3 h 166"/>
                <a:gd name="T6" fmla="*/ 41 w 126"/>
                <a:gd name="T7" fmla="*/ 4 h 166"/>
                <a:gd name="T8" fmla="*/ 42 w 126"/>
                <a:gd name="T9" fmla="*/ 6 h 166"/>
                <a:gd name="T10" fmla="*/ 42 w 126"/>
                <a:gd name="T11" fmla="*/ 7 h 166"/>
                <a:gd name="T12" fmla="*/ 42 w 126"/>
                <a:gd name="T13" fmla="*/ 8 h 166"/>
                <a:gd name="T14" fmla="*/ 41 w 126"/>
                <a:gd name="T15" fmla="*/ 11 h 166"/>
                <a:gd name="T16" fmla="*/ 39 w 126"/>
                <a:gd name="T17" fmla="*/ 14 h 166"/>
                <a:gd name="T18" fmla="*/ 38 w 126"/>
                <a:gd name="T19" fmla="*/ 17 h 166"/>
                <a:gd name="T20" fmla="*/ 35 w 126"/>
                <a:gd name="T21" fmla="*/ 20 h 166"/>
                <a:gd name="T22" fmla="*/ 30 w 126"/>
                <a:gd name="T23" fmla="*/ 28 h 166"/>
                <a:gd name="T24" fmla="*/ 24 w 126"/>
                <a:gd name="T25" fmla="*/ 34 h 166"/>
                <a:gd name="T26" fmla="*/ 18 w 126"/>
                <a:gd name="T27" fmla="*/ 42 h 166"/>
                <a:gd name="T28" fmla="*/ 11 w 126"/>
                <a:gd name="T29" fmla="*/ 48 h 166"/>
                <a:gd name="T30" fmla="*/ 8 w 126"/>
                <a:gd name="T31" fmla="*/ 50 h 166"/>
                <a:gd name="T32" fmla="*/ 5 w 126"/>
                <a:gd name="T33" fmla="*/ 52 h 166"/>
                <a:gd name="T34" fmla="*/ 2 w 126"/>
                <a:gd name="T35" fmla="*/ 54 h 166"/>
                <a:gd name="T36" fmla="*/ 0 w 126"/>
                <a:gd name="T37" fmla="*/ 55 h 166"/>
                <a:gd name="T38" fmla="*/ 0 w 126"/>
                <a:gd name="T39" fmla="*/ 53 h 166"/>
                <a:gd name="T40" fmla="*/ 0 w 126"/>
                <a:gd name="T41" fmla="*/ 51 h 166"/>
                <a:gd name="T42" fmla="*/ 0 w 126"/>
                <a:gd name="T43" fmla="*/ 48 h 166"/>
                <a:gd name="T44" fmla="*/ 0 w 126"/>
                <a:gd name="T45" fmla="*/ 45 h 166"/>
                <a:gd name="T46" fmla="*/ 1 w 126"/>
                <a:gd name="T47" fmla="*/ 43 h 166"/>
                <a:gd name="T48" fmla="*/ 2 w 126"/>
                <a:gd name="T49" fmla="*/ 42 h 166"/>
                <a:gd name="T50" fmla="*/ 4 w 126"/>
                <a:gd name="T51" fmla="*/ 41 h 166"/>
                <a:gd name="T52" fmla="*/ 5 w 126"/>
                <a:gd name="T53" fmla="*/ 40 h 166"/>
                <a:gd name="T54" fmla="*/ 9 w 126"/>
                <a:gd name="T55" fmla="*/ 38 h 166"/>
                <a:gd name="T56" fmla="*/ 11 w 126"/>
                <a:gd name="T57" fmla="*/ 36 h 166"/>
                <a:gd name="T58" fmla="*/ 13 w 126"/>
                <a:gd name="T59" fmla="*/ 34 h 166"/>
                <a:gd name="T60" fmla="*/ 16 w 126"/>
                <a:gd name="T61" fmla="*/ 32 h 166"/>
                <a:gd name="T62" fmla="*/ 18 w 126"/>
                <a:gd name="T63" fmla="*/ 29 h 166"/>
                <a:gd name="T64" fmla="*/ 19 w 126"/>
                <a:gd name="T65" fmla="*/ 27 h 166"/>
                <a:gd name="T66" fmla="*/ 22 w 126"/>
                <a:gd name="T67" fmla="*/ 22 h 166"/>
                <a:gd name="T68" fmla="*/ 24 w 126"/>
                <a:gd name="T69" fmla="*/ 17 h 166"/>
                <a:gd name="T70" fmla="*/ 26 w 126"/>
                <a:gd name="T71" fmla="*/ 12 h 166"/>
                <a:gd name="T72" fmla="*/ 29 w 126"/>
                <a:gd name="T73" fmla="*/ 8 h 166"/>
                <a:gd name="T74" fmla="*/ 31 w 126"/>
                <a:gd name="T75" fmla="*/ 5 h 166"/>
                <a:gd name="T76" fmla="*/ 32 w 126"/>
                <a:gd name="T77" fmla="*/ 4 h 166"/>
                <a:gd name="T78" fmla="*/ 35 w 126"/>
                <a:gd name="T79" fmla="*/ 2 h 166"/>
                <a:gd name="T80" fmla="*/ 38 w 126"/>
                <a:gd name="T81" fmla="*/ 0 h 1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26" h="166">
                  <a:moveTo>
                    <a:pt x="113" y="0"/>
                  </a:moveTo>
                  <a:lnTo>
                    <a:pt x="117" y="5"/>
                  </a:lnTo>
                  <a:lnTo>
                    <a:pt x="121" y="10"/>
                  </a:lnTo>
                  <a:lnTo>
                    <a:pt x="124" y="13"/>
                  </a:lnTo>
                  <a:lnTo>
                    <a:pt x="125" y="17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3" y="32"/>
                  </a:lnTo>
                  <a:lnTo>
                    <a:pt x="118" y="41"/>
                  </a:lnTo>
                  <a:lnTo>
                    <a:pt x="113" y="50"/>
                  </a:lnTo>
                  <a:lnTo>
                    <a:pt x="106" y="61"/>
                  </a:lnTo>
                  <a:lnTo>
                    <a:pt x="91" y="83"/>
                  </a:lnTo>
                  <a:lnTo>
                    <a:pt x="72" y="104"/>
                  </a:lnTo>
                  <a:lnTo>
                    <a:pt x="53" y="126"/>
                  </a:lnTo>
                  <a:lnTo>
                    <a:pt x="34" y="144"/>
                  </a:lnTo>
                  <a:lnTo>
                    <a:pt x="25" y="152"/>
                  </a:lnTo>
                  <a:lnTo>
                    <a:pt x="16" y="158"/>
                  </a:lnTo>
                  <a:lnTo>
                    <a:pt x="7" y="163"/>
                  </a:lnTo>
                  <a:lnTo>
                    <a:pt x="0" y="166"/>
                  </a:lnTo>
                  <a:lnTo>
                    <a:pt x="0" y="160"/>
                  </a:lnTo>
                  <a:lnTo>
                    <a:pt x="0" y="153"/>
                  </a:lnTo>
                  <a:lnTo>
                    <a:pt x="0" y="145"/>
                  </a:lnTo>
                  <a:lnTo>
                    <a:pt x="0" y="136"/>
                  </a:lnTo>
                  <a:lnTo>
                    <a:pt x="3" y="131"/>
                  </a:lnTo>
                  <a:lnTo>
                    <a:pt x="6" y="128"/>
                  </a:lnTo>
                  <a:lnTo>
                    <a:pt x="12" y="124"/>
                  </a:lnTo>
                  <a:lnTo>
                    <a:pt x="16" y="121"/>
                  </a:lnTo>
                  <a:lnTo>
                    <a:pt x="26" y="116"/>
                  </a:lnTo>
                  <a:lnTo>
                    <a:pt x="33" y="110"/>
                  </a:lnTo>
                  <a:lnTo>
                    <a:pt x="40" y="104"/>
                  </a:lnTo>
                  <a:lnTo>
                    <a:pt x="48" y="96"/>
                  </a:lnTo>
                  <a:lnTo>
                    <a:pt x="53" y="89"/>
                  </a:lnTo>
                  <a:lnTo>
                    <a:pt x="58" y="82"/>
                  </a:lnTo>
                  <a:lnTo>
                    <a:pt x="67" y="66"/>
                  </a:lnTo>
                  <a:lnTo>
                    <a:pt x="72" y="50"/>
                  </a:lnTo>
                  <a:lnTo>
                    <a:pt x="79" y="36"/>
                  </a:lnTo>
                  <a:lnTo>
                    <a:pt x="87" y="23"/>
                  </a:lnTo>
                  <a:lnTo>
                    <a:pt x="92" y="16"/>
                  </a:lnTo>
                  <a:lnTo>
                    <a:pt x="97" y="11"/>
                  </a:lnTo>
                  <a:lnTo>
                    <a:pt x="104" y="5"/>
                  </a:lnTo>
                  <a:lnTo>
                    <a:pt x="113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1" name="Freeform 291">
              <a:extLst>
                <a:ext uri="{FF2B5EF4-FFF2-40B4-BE49-F238E27FC236}">
                  <a16:creationId xmlns:a16="http://schemas.microsoft.com/office/drawing/2014/main" id="{FDD087EC-B742-4FD2-B1CA-ED7F41814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2465"/>
              <a:ext cx="85" cy="86"/>
            </a:xfrm>
            <a:custGeom>
              <a:avLst/>
              <a:gdLst>
                <a:gd name="T0" fmla="*/ 3 w 259"/>
                <a:gd name="T1" fmla="*/ 60 h 259"/>
                <a:gd name="T2" fmla="*/ 0 w 259"/>
                <a:gd name="T3" fmla="*/ 54 h 259"/>
                <a:gd name="T4" fmla="*/ 0 w 259"/>
                <a:gd name="T5" fmla="*/ 47 h 259"/>
                <a:gd name="T6" fmla="*/ 2 w 259"/>
                <a:gd name="T7" fmla="*/ 43 h 259"/>
                <a:gd name="T8" fmla="*/ 6 w 259"/>
                <a:gd name="T9" fmla="*/ 42 h 259"/>
                <a:gd name="T10" fmla="*/ 11 w 259"/>
                <a:gd name="T11" fmla="*/ 39 h 259"/>
                <a:gd name="T12" fmla="*/ 16 w 259"/>
                <a:gd name="T13" fmla="*/ 33 h 259"/>
                <a:gd name="T14" fmla="*/ 20 w 259"/>
                <a:gd name="T15" fmla="*/ 30 h 259"/>
                <a:gd name="T16" fmla="*/ 22 w 259"/>
                <a:gd name="T17" fmla="*/ 29 h 259"/>
                <a:gd name="T18" fmla="*/ 27 w 259"/>
                <a:gd name="T19" fmla="*/ 29 h 259"/>
                <a:gd name="T20" fmla="*/ 31 w 259"/>
                <a:gd name="T21" fmla="*/ 31 h 259"/>
                <a:gd name="T22" fmla="*/ 33 w 259"/>
                <a:gd name="T23" fmla="*/ 35 h 259"/>
                <a:gd name="T24" fmla="*/ 35 w 259"/>
                <a:gd name="T25" fmla="*/ 37 h 259"/>
                <a:gd name="T26" fmla="*/ 39 w 259"/>
                <a:gd name="T27" fmla="*/ 37 h 259"/>
                <a:gd name="T28" fmla="*/ 44 w 259"/>
                <a:gd name="T29" fmla="*/ 35 h 259"/>
                <a:gd name="T30" fmla="*/ 49 w 259"/>
                <a:gd name="T31" fmla="*/ 31 h 259"/>
                <a:gd name="T32" fmla="*/ 53 w 259"/>
                <a:gd name="T33" fmla="*/ 26 h 259"/>
                <a:gd name="T34" fmla="*/ 57 w 259"/>
                <a:gd name="T35" fmla="*/ 17 h 259"/>
                <a:gd name="T36" fmla="*/ 62 w 259"/>
                <a:gd name="T37" fmla="*/ 5 h 259"/>
                <a:gd name="T38" fmla="*/ 64 w 259"/>
                <a:gd name="T39" fmla="*/ 1 h 259"/>
                <a:gd name="T40" fmla="*/ 66 w 259"/>
                <a:gd name="T41" fmla="*/ 4 h 259"/>
                <a:gd name="T42" fmla="*/ 70 w 259"/>
                <a:gd name="T43" fmla="*/ 6 h 259"/>
                <a:gd name="T44" fmla="*/ 72 w 259"/>
                <a:gd name="T45" fmla="*/ 11 h 259"/>
                <a:gd name="T46" fmla="*/ 72 w 259"/>
                <a:gd name="T47" fmla="*/ 17 h 259"/>
                <a:gd name="T48" fmla="*/ 74 w 259"/>
                <a:gd name="T49" fmla="*/ 20 h 259"/>
                <a:gd name="T50" fmla="*/ 77 w 259"/>
                <a:gd name="T51" fmla="*/ 23 h 259"/>
                <a:gd name="T52" fmla="*/ 77 w 259"/>
                <a:gd name="T53" fmla="*/ 29 h 259"/>
                <a:gd name="T54" fmla="*/ 77 w 259"/>
                <a:gd name="T55" fmla="*/ 35 h 259"/>
                <a:gd name="T56" fmla="*/ 78 w 259"/>
                <a:gd name="T57" fmla="*/ 37 h 259"/>
                <a:gd name="T58" fmla="*/ 80 w 259"/>
                <a:gd name="T59" fmla="*/ 40 h 259"/>
                <a:gd name="T60" fmla="*/ 82 w 259"/>
                <a:gd name="T61" fmla="*/ 45 h 259"/>
                <a:gd name="T62" fmla="*/ 83 w 259"/>
                <a:gd name="T63" fmla="*/ 53 h 259"/>
                <a:gd name="T64" fmla="*/ 80 w 259"/>
                <a:gd name="T65" fmla="*/ 78 h 259"/>
                <a:gd name="T66" fmla="*/ 78 w 259"/>
                <a:gd name="T67" fmla="*/ 74 h 259"/>
                <a:gd name="T68" fmla="*/ 78 w 259"/>
                <a:gd name="T69" fmla="*/ 69 h 259"/>
                <a:gd name="T70" fmla="*/ 78 w 259"/>
                <a:gd name="T71" fmla="*/ 64 h 259"/>
                <a:gd name="T72" fmla="*/ 73 w 259"/>
                <a:gd name="T73" fmla="*/ 62 h 259"/>
                <a:gd name="T74" fmla="*/ 68 w 259"/>
                <a:gd name="T75" fmla="*/ 59 h 259"/>
                <a:gd name="T76" fmla="*/ 64 w 259"/>
                <a:gd name="T77" fmla="*/ 66 h 259"/>
                <a:gd name="T78" fmla="*/ 62 w 259"/>
                <a:gd name="T79" fmla="*/ 73 h 259"/>
                <a:gd name="T80" fmla="*/ 61 w 259"/>
                <a:gd name="T81" fmla="*/ 86 h 259"/>
                <a:gd name="T82" fmla="*/ 41 w 259"/>
                <a:gd name="T83" fmla="*/ 80 h 259"/>
                <a:gd name="T84" fmla="*/ 36 w 259"/>
                <a:gd name="T85" fmla="*/ 73 h 259"/>
                <a:gd name="T86" fmla="*/ 32 w 259"/>
                <a:gd name="T87" fmla="*/ 69 h 259"/>
                <a:gd name="T88" fmla="*/ 32 w 259"/>
                <a:gd name="T89" fmla="*/ 65 h 259"/>
                <a:gd name="T90" fmla="*/ 34 w 259"/>
                <a:gd name="T91" fmla="*/ 62 h 259"/>
                <a:gd name="T92" fmla="*/ 37 w 259"/>
                <a:gd name="T93" fmla="*/ 60 h 259"/>
                <a:gd name="T94" fmla="*/ 38 w 259"/>
                <a:gd name="T95" fmla="*/ 57 h 259"/>
                <a:gd name="T96" fmla="*/ 31 w 259"/>
                <a:gd name="T97" fmla="*/ 51 h 259"/>
                <a:gd name="T98" fmla="*/ 9 w 259"/>
                <a:gd name="T99" fmla="*/ 51 h 259"/>
                <a:gd name="T100" fmla="*/ 7 w 259"/>
                <a:gd name="T101" fmla="*/ 54 h 259"/>
                <a:gd name="T102" fmla="*/ 5 w 259"/>
                <a:gd name="T103" fmla="*/ 58 h 259"/>
                <a:gd name="T104" fmla="*/ 4 w 259"/>
                <a:gd name="T105" fmla="*/ 62 h 25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59" h="259">
                  <a:moveTo>
                    <a:pt x="13" y="192"/>
                  </a:moveTo>
                  <a:lnTo>
                    <a:pt x="8" y="182"/>
                  </a:lnTo>
                  <a:lnTo>
                    <a:pt x="4" y="173"/>
                  </a:lnTo>
                  <a:lnTo>
                    <a:pt x="1" y="163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6" y="130"/>
                  </a:lnTo>
                  <a:lnTo>
                    <a:pt x="13" y="128"/>
                  </a:lnTo>
                  <a:lnTo>
                    <a:pt x="19" y="126"/>
                  </a:lnTo>
                  <a:lnTo>
                    <a:pt x="24" y="123"/>
                  </a:lnTo>
                  <a:lnTo>
                    <a:pt x="34" y="117"/>
                  </a:lnTo>
                  <a:lnTo>
                    <a:pt x="41" y="108"/>
                  </a:lnTo>
                  <a:lnTo>
                    <a:pt x="48" y="100"/>
                  </a:lnTo>
                  <a:lnTo>
                    <a:pt x="56" y="93"/>
                  </a:lnTo>
                  <a:lnTo>
                    <a:pt x="60" y="91"/>
                  </a:lnTo>
                  <a:lnTo>
                    <a:pt x="63" y="89"/>
                  </a:lnTo>
                  <a:lnTo>
                    <a:pt x="68" y="87"/>
                  </a:lnTo>
                  <a:lnTo>
                    <a:pt x="73" y="87"/>
                  </a:lnTo>
                  <a:lnTo>
                    <a:pt x="83" y="87"/>
                  </a:lnTo>
                  <a:lnTo>
                    <a:pt x="93" y="87"/>
                  </a:lnTo>
                  <a:lnTo>
                    <a:pt x="94" y="93"/>
                  </a:lnTo>
                  <a:lnTo>
                    <a:pt x="97" y="101"/>
                  </a:lnTo>
                  <a:lnTo>
                    <a:pt x="101" y="105"/>
                  </a:lnTo>
                  <a:lnTo>
                    <a:pt x="104" y="108"/>
                  </a:lnTo>
                  <a:lnTo>
                    <a:pt x="108" y="110"/>
                  </a:lnTo>
                  <a:lnTo>
                    <a:pt x="113" y="111"/>
                  </a:lnTo>
                  <a:lnTo>
                    <a:pt x="120" y="110"/>
                  </a:lnTo>
                  <a:lnTo>
                    <a:pt x="127" y="108"/>
                  </a:lnTo>
                  <a:lnTo>
                    <a:pt x="135" y="104"/>
                  </a:lnTo>
                  <a:lnTo>
                    <a:pt x="141" y="99"/>
                  </a:lnTo>
                  <a:lnTo>
                    <a:pt x="148" y="93"/>
                  </a:lnTo>
                  <a:lnTo>
                    <a:pt x="153" y="86"/>
                  </a:lnTo>
                  <a:lnTo>
                    <a:pt x="160" y="78"/>
                  </a:lnTo>
                  <a:lnTo>
                    <a:pt x="165" y="70"/>
                  </a:lnTo>
                  <a:lnTo>
                    <a:pt x="174" y="51"/>
                  </a:lnTo>
                  <a:lnTo>
                    <a:pt x="183" y="33"/>
                  </a:lnTo>
                  <a:lnTo>
                    <a:pt x="188" y="16"/>
                  </a:lnTo>
                  <a:lnTo>
                    <a:pt x="193" y="0"/>
                  </a:lnTo>
                  <a:lnTo>
                    <a:pt x="195" y="4"/>
                  </a:lnTo>
                  <a:lnTo>
                    <a:pt x="198" y="9"/>
                  </a:lnTo>
                  <a:lnTo>
                    <a:pt x="202" y="12"/>
                  </a:lnTo>
                  <a:lnTo>
                    <a:pt x="206" y="15"/>
                  </a:lnTo>
                  <a:lnTo>
                    <a:pt x="213" y="18"/>
                  </a:lnTo>
                  <a:lnTo>
                    <a:pt x="219" y="19"/>
                  </a:lnTo>
                  <a:lnTo>
                    <a:pt x="219" y="32"/>
                  </a:lnTo>
                  <a:lnTo>
                    <a:pt x="219" y="44"/>
                  </a:lnTo>
                  <a:lnTo>
                    <a:pt x="219" y="52"/>
                  </a:lnTo>
                  <a:lnTo>
                    <a:pt x="219" y="55"/>
                  </a:lnTo>
                  <a:lnTo>
                    <a:pt x="227" y="61"/>
                  </a:lnTo>
                  <a:lnTo>
                    <a:pt x="231" y="66"/>
                  </a:lnTo>
                  <a:lnTo>
                    <a:pt x="234" y="70"/>
                  </a:lnTo>
                  <a:lnTo>
                    <a:pt x="239" y="75"/>
                  </a:lnTo>
                  <a:lnTo>
                    <a:pt x="234" y="88"/>
                  </a:lnTo>
                  <a:lnTo>
                    <a:pt x="233" y="100"/>
                  </a:lnTo>
                  <a:lnTo>
                    <a:pt x="234" y="104"/>
                  </a:lnTo>
                  <a:lnTo>
                    <a:pt x="234" y="108"/>
                  </a:lnTo>
                  <a:lnTo>
                    <a:pt x="237" y="110"/>
                  </a:lnTo>
                  <a:lnTo>
                    <a:pt x="239" y="111"/>
                  </a:lnTo>
                  <a:lnTo>
                    <a:pt x="243" y="121"/>
                  </a:lnTo>
                  <a:lnTo>
                    <a:pt x="247" y="129"/>
                  </a:lnTo>
                  <a:lnTo>
                    <a:pt x="249" y="137"/>
                  </a:lnTo>
                  <a:lnTo>
                    <a:pt x="251" y="145"/>
                  </a:lnTo>
                  <a:lnTo>
                    <a:pt x="254" y="161"/>
                  </a:lnTo>
                  <a:lnTo>
                    <a:pt x="259" y="179"/>
                  </a:lnTo>
                  <a:lnTo>
                    <a:pt x="245" y="235"/>
                  </a:lnTo>
                  <a:lnTo>
                    <a:pt x="241" y="230"/>
                  </a:lnTo>
                  <a:lnTo>
                    <a:pt x="239" y="222"/>
                  </a:lnTo>
                  <a:lnTo>
                    <a:pt x="238" y="215"/>
                  </a:lnTo>
                  <a:lnTo>
                    <a:pt x="237" y="208"/>
                  </a:lnTo>
                  <a:lnTo>
                    <a:pt x="238" y="196"/>
                  </a:lnTo>
                  <a:lnTo>
                    <a:pt x="239" y="192"/>
                  </a:lnTo>
                  <a:lnTo>
                    <a:pt x="231" y="191"/>
                  </a:lnTo>
                  <a:lnTo>
                    <a:pt x="222" y="188"/>
                  </a:lnTo>
                  <a:lnTo>
                    <a:pt x="213" y="184"/>
                  </a:lnTo>
                  <a:lnTo>
                    <a:pt x="206" y="179"/>
                  </a:lnTo>
                  <a:lnTo>
                    <a:pt x="199" y="189"/>
                  </a:lnTo>
                  <a:lnTo>
                    <a:pt x="194" y="199"/>
                  </a:lnTo>
                  <a:lnTo>
                    <a:pt x="191" y="209"/>
                  </a:lnTo>
                  <a:lnTo>
                    <a:pt x="188" y="219"/>
                  </a:lnTo>
                  <a:lnTo>
                    <a:pt x="186" y="240"/>
                  </a:lnTo>
                  <a:lnTo>
                    <a:pt x="185" y="259"/>
                  </a:lnTo>
                  <a:lnTo>
                    <a:pt x="132" y="259"/>
                  </a:lnTo>
                  <a:lnTo>
                    <a:pt x="124" y="242"/>
                  </a:lnTo>
                  <a:lnTo>
                    <a:pt x="115" y="226"/>
                  </a:lnTo>
                  <a:lnTo>
                    <a:pt x="110" y="220"/>
                  </a:lnTo>
                  <a:lnTo>
                    <a:pt x="105" y="214"/>
                  </a:lnTo>
                  <a:lnTo>
                    <a:pt x="99" y="209"/>
                  </a:lnTo>
                  <a:lnTo>
                    <a:pt x="93" y="204"/>
                  </a:lnTo>
                  <a:lnTo>
                    <a:pt x="97" y="196"/>
                  </a:lnTo>
                  <a:lnTo>
                    <a:pt x="102" y="190"/>
                  </a:lnTo>
                  <a:lnTo>
                    <a:pt x="105" y="186"/>
                  </a:lnTo>
                  <a:lnTo>
                    <a:pt x="108" y="183"/>
                  </a:lnTo>
                  <a:lnTo>
                    <a:pt x="112" y="180"/>
                  </a:lnTo>
                  <a:lnTo>
                    <a:pt x="114" y="177"/>
                  </a:lnTo>
                  <a:lnTo>
                    <a:pt x="117" y="173"/>
                  </a:lnTo>
                  <a:lnTo>
                    <a:pt x="119" y="166"/>
                  </a:lnTo>
                  <a:lnTo>
                    <a:pt x="93" y="154"/>
                  </a:lnTo>
                  <a:lnTo>
                    <a:pt x="32" y="154"/>
                  </a:lnTo>
                  <a:lnTo>
                    <a:pt x="28" y="155"/>
                  </a:lnTo>
                  <a:lnTo>
                    <a:pt x="24" y="158"/>
                  </a:lnTo>
                  <a:lnTo>
                    <a:pt x="20" y="163"/>
                  </a:lnTo>
                  <a:lnTo>
                    <a:pt x="18" y="168"/>
                  </a:lnTo>
                  <a:lnTo>
                    <a:pt x="16" y="175"/>
                  </a:lnTo>
                  <a:lnTo>
                    <a:pt x="14" y="181"/>
                  </a:lnTo>
                  <a:lnTo>
                    <a:pt x="13" y="187"/>
                  </a:lnTo>
                  <a:lnTo>
                    <a:pt x="13" y="192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2" name="Freeform 292">
              <a:extLst>
                <a:ext uri="{FF2B5EF4-FFF2-40B4-BE49-F238E27FC236}">
                  <a16:creationId xmlns:a16="http://schemas.microsoft.com/office/drawing/2014/main" id="{BE967D26-B965-48C8-9D83-724C2DE6C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" y="2395"/>
              <a:ext cx="23" cy="31"/>
            </a:xfrm>
            <a:custGeom>
              <a:avLst/>
              <a:gdLst>
                <a:gd name="T0" fmla="*/ 23 w 72"/>
                <a:gd name="T1" fmla="*/ 14 h 92"/>
                <a:gd name="T2" fmla="*/ 23 w 72"/>
                <a:gd name="T3" fmla="*/ 31 h 92"/>
                <a:gd name="T4" fmla="*/ 21 w 72"/>
                <a:gd name="T5" fmla="*/ 29 h 92"/>
                <a:gd name="T6" fmla="*/ 19 w 72"/>
                <a:gd name="T7" fmla="*/ 27 h 92"/>
                <a:gd name="T8" fmla="*/ 16 w 72"/>
                <a:gd name="T9" fmla="*/ 25 h 92"/>
                <a:gd name="T10" fmla="*/ 15 w 72"/>
                <a:gd name="T11" fmla="*/ 23 h 92"/>
                <a:gd name="T12" fmla="*/ 12 w 72"/>
                <a:gd name="T13" fmla="*/ 20 h 92"/>
                <a:gd name="T14" fmla="*/ 10 w 72"/>
                <a:gd name="T15" fmla="*/ 16 h 92"/>
                <a:gd name="T16" fmla="*/ 8 w 72"/>
                <a:gd name="T17" fmla="*/ 11 h 92"/>
                <a:gd name="T18" fmla="*/ 6 w 72"/>
                <a:gd name="T19" fmla="*/ 8 h 92"/>
                <a:gd name="T20" fmla="*/ 4 w 72"/>
                <a:gd name="T21" fmla="*/ 4 h 92"/>
                <a:gd name="T22" fmla="*/ 0 w 72"/>
                <a:gd name="T23" fmla="*/ 0 h 92"/>
                <a:gd name="T24" fmla="*/ 8 w 72"/>
                <a:gd name="T25" fmla="*/ 4 h 92"/>
                <a:gd name="T26" fmla="*/ 14 w 72"/>
                <a:gd name="T27" fmla="*/ 7 h 92"/>
                <a:gd name="T28" fmla="*/ 16 w 72"/>
                <a:gd name="T29" fmla="*/ 9 h 92"/>
                <a:gd name="T30" fmla="*/ 19 w 72"/>
                <a:gd name="T31" fmla="*/ 10 h 92"/>
                <a:gd name="T32" fmla="*/ 21 w 72"/>
                <a:gd name="T33" fmla="*/ 12 h 92"/>
                <a:gd name="T34" fmla="*/ 23 w 72"/>
                <a:gd name="T35" fmla="*/ 14 h 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92">
                  <a:moveTo>
                    <a:pt x="72" y="43"/>
                  </a:moveTo>
                  <a:lnTo>
                    <a:pt x="72" y="92"/>
                  </a:lnTo>
                  <a:lnTo>
                    <a:pt x="65" y="86"/>
                  </a:lnTo>
                  <a:lnTo>
                    <a:pt x="58" y="81"/>
                  </a:lnTo>
                  <a:lnTo>
                    <a:pt x="51" y="75"/>
                  </a:lnTo>
                  <a:lnTo>
                    <a:pt x="46" y="69"/>
                  </a:lnTo>
                  <a:lnTo>
                    <a:pt x="38" y="58"/>
                  </a:lnTo>
                  <a:lnTo>
                    <a:pt x="32" y="46"/>
                  </a:lnTo>
                  <a:lnTo>
                    <a:pt x="25" y="34"/>
                  </a:lnTo>
                  <a:lnTo>
                    <a:pt x="19" y="23"/>
                  </a:lnTo>
                  <a:lnTo>
                    <a:pt x="11" y="12"/>
                  </a:lnTo>
                  <a:lnTo>
                    <a:pt x="0" y="0"/>
                  </a:lnTo>
                  <a:lnTo>
                    <a:pt x="25" y="12"/>
                  </a:lnTo>
                  <a:lnTo>
                    <a:pt x="44" y="21"/>
                  </a:lnTo>
                  <a:lnTo>
                    <a:pt x="51" y="26"/>
                  </a:lnTo>
                  <a:lnTo>
                    <a:pt x="58" y="31"/>
                  </a:lnTo>
                  <a:lnTo>
                    <a:pt x="66" y="36"/>
                  </a:lnTo>
                  <a:lnTo>
                    <a:pt x="72" y="43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3" name="Freeform 293">
              <a:extLst>
                <a:ext uri="{FF2B5EF4-FFF2-40B4-BE49-F238E27FC236}">
                  <a16:creationId xmlns:a16="http://schemas.microsoft.com/office/drawing/2014/main" id="{6879FEE4-5E10-4B17-99D5-9E15B7575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" y="2436"/>
              <a:ext cx="16" cy="21"/>
            </a:xfrm>
            <a:custGeom>
              <a:avLst/>
              <a:gdLst>
                <a:gd name="T0" fmla="*/ 2 w 46"/>
                <a:gd name="T1" fmla="*/ 2 h 62"/>
                <a:gd name="T2" fmla="*/ 7 w 46"/>
                <a:gd name="T3" fmla="*/ 2 h 62"/>
                <a:gd name="T4" fmla="*/ 11 w 46"/>
                <a:gd name="T5" fmla="*/ 1 h 62"/>
                <a:gd name="T6" fmla="*/ 14 w 46"/>
                <a:gd name="T7" fmla="*/ 0 h 62"/>
                <a:gd name="T8" fmla="*/ 16 w 46"/>
                <a:gd name="T9" fmla="*/ 0 h 62"/>
                <a:gd name="T10" fmla="*/ 16 w 46"/>
                <a:gd name="T11" fmla="*/ 3 h 62"/>
                <a:gd name="T12" fmla="*/ 16 w 46"/>
                <a:gd name="T13" fmla="*/ 6 h 62"/>
                <a:gd name="T14" fmla="*/ 16 w 46"/>
                <a:gd name="T15" fmla="*/ 9 h 62"/>
                <a:gd name="T16" fmla="*/ 16 w 46"/>
                <a:gd name="T17" fmla="*/ 13 h 62"/>
                <a:gd name="T18" fmla="*/ 16 w 46"/>
                <a:gd name="T19" fmla="*/ 16 h 62"/>
                <a:gd name="T20" fmla="*/ 14 w 46"/>
                <a:gd name="T21" fmla="*/ 18 h 62"/>
                <a:gd name="T22" fmla="*/ 14 w 46"/>
                <a:gd name="T23" fmla="*/ 19 h 62"/>
                <a:gd name="T24" fmla="*/ 13 w 46"/>
                <a:gd name="T25" fmla="*/ 20 h 62"/>
                <a:gd name="T26" fmla="*/ 12 w 46"/>
                <a:gd name="T27" fmla="*/ 21 h 62"/>
                <a:gd name="T28" fmla="*/ 11 w 46"/>
                <a:gd name="T29" fmla="*/ 21 h 62"/>
                <a:gd name="T30" fmla="*/ 9 w 46"/>
                <a:gd name="T31" fmla="*/ 21 h 62"/>
                <a:gd name="T32" fmla="*/ 8 w 46"/>
                <a:gd name="T33" fmla="*/ 20 h 62"/>
                <a:gd name="T34" fmla="*/ 6 w 46"/>
                <a:gd name="T35" fmla="*/ 20 h 62"/>
                <a:gd name="T36" fmla="*/ 5 w 46"/>
                <a:gd name="T37" fmla="*/ 19 h 62"/>
                <a:gd name="T38" fmla="*/ 4 w 46"/>
                <a:gd name="T39" fmla="*/ 18 h 62"/>
                <a:gd name="T40" fmla="*/ 2 w 46"/>
                <a:gd name="T41" fmla="*/ 17 h 62"/>
                <a:gd name="T42" fmla="*/ 2 w 46"/>
                <a:gd name="T43" fmla="*/ 16 h 62"/>
                <a:gd name="T44" fmla="*/ 1 w 46"/>
                <a:gd name="T45" fmla="*/ 15 h 62"/>
                <a:gd name="T46" fmla="*/ 0 w 46"/>
                <a:gd name="T47" fmla="*/ 12 h 62"/>
                <a:gd name="T48" fmla="*/ 0 w 46"/>
                <a:gd name="T49" fmla="*/ 8 h 62"/>
                <a:gd name="T50" fmla="*/ 0 w 46"/>
                <a:gd name="T51" fmla="*/ 5 h 62"/>
                <a:gd name="T52" fmla="*/ 0 w 46"/>
                <a:gd name="T53" fmla="*/ 2 h 62"/>
                <a:gd name="T54" fmla="*/ 2 w 46"/>
                <a:gd name="T55" fmla="*/ 2 h 6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46" h="62">
                  <a:moveTo>
                    <a:pt x="6" y="6"/>
                  </a:moveTo>
                  <a:lnTo>
                    <a:pt x="19" y="5"/>
                  </a:lnTo>
                  <a:lnTo>
                    <a:pt x="31" y="3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46" y="9"/>
                  </a:lnTo>
                  <a:lnTo>
                    <a:pt x="46" y="18"/>
                  </a:lnTo>
                  <a:lnTo>
                    <a:pt x="46" y="27"/>
                  </a:lnTo>
                  <a:lnTo>
                    <a:pt x="46" y="38"/>
                  </a:lnTo>
                  <a:lnTo>
                    <a:pt x="45" y="46"/>
                  </a:lnTo>
                  <a:lnTo>
                    <a:pt x="41" y="54"/>
                  </a:lnTo>
                  <a:lnTo>
                    <a:pt x="39" y="57"/>
                  </a:lnTo>
                  <a:lnTo>
                    <a:pt x="37" y="60"/>
                  </a:lnTo>
                  <a:lnTo>
                    <a:pt x="35" y="61"/>
                  </a:lnTo>
                  <a:lnTo>
                    <a:pt x="33" y="62"/>
                  </a:lnTo>
                  <a:lnTo>
                    <a:pt x="27" y="61"/>
                  </a:lnTo>
                  <a:lnTo>
                    <a:pt x="22" y="60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1" y="54"/>
                  </a:lnTo>
                  <a:lnTo>
                    <a:pt x="7" y="51"/>
                  </a:lnTo>
                  <a:lnTo>
                    <a:pt x="5" y="47"/>
                  </a:lnTo>
                  <a:lnTo>
                    <a:pt x="4" y="44"/>
                  </a:lnTo>
                  <a:lnTo>
                    <a:pt x="1" y="34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6"/>
                  </a:lnTo>
                  <a:lnTo>
                    <a:pt x="6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4" name="Freeform 294">
              <a:extLst>
                <a:ext uri="{FF2B5EF4-FFF2-40B4-BE49-F238E27FC236}">
                  <a16:creationId xmlns:a16="http://schemas.microsoft.com/office/drawing/2014/main" id="{1AAF8BF0-F93D-412D-84AD-7CAC2F885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" y="2295"/>
              <a:ext cx="50" cy="98"/>
            </a:xfrm>
            <a:custGeom>
              <a:avLst/>
              <a:gdLst>
                <a:gd name="T0" fmla="*/ 19 w 152"/>
                <a:gd name="T1" fmla="*/ 0 h 296"/>
                <a:gd name="T2" fmla="*/ 22 w 152"/>
                <a:gd name="T3" fmla="*/ 3 h 296"/>
                <a:gd name="T4" fmla="*/ 25 w 152"/>
                <a:gd name="T5" fmla="*/ 6 h 296"/>
                <a:gd name="T6" fmla="*/ 29 w 152"/>
                <a:gd name="T7" fmla="*/ 8 h 296"/>
                <a:gd name="T8" fmla="*/ 33 w 152"/>
                <a:gd name="T9" fmla="*/ 8 h 296"/>
                <a:gd name="T10" fmla="*/ 36 w 152"/>
                <a:gd name="T11" fmla="*/ 7 h 296"/>
                <a:gd name="T12" fmla="*/ 39 w 152"/>
                <a:gd name="T13" fmla="*/ 4 h 296"/>
                <a:gd name="T14" fmla="*/ 40 w 152"/>
                <a:gd name="T15" fmla="*/ 12 h 296"/>
                <a:gd name="T16" fmla="*/ 43 w 152"/>
                <a:gd name="T17" fmla="*/ 21 h 296"/>
                <a:gd name="T18" fmla="*/ 46 w 152"/>
                <a:gd name="T19" fmla="*/ 28 h 296"/>
                <a:gd name="T20" fmla="*/ 48 w 152"/>
                <a:gd name="T21" fmla="*/ 31 h 296"/>
                <a:gd name="T22" fmla="*/ 50 w 152"/>
                <a:gd name="T23" fmla="*/ 33 h 296"/>
                <a:gd name="T24" fmla="*/ 47 w 152"/>
                <a:gd name="T25" fmla="*/ 40 h 296"/>
                <a:gd name="T26" fmla="*/ 42 w 152"/>
                <a:gd name="T27" fmla="*/ 46 h 296"/>
                <a:gd name="T28" fmla="*/ 38 w 152"/>
                <a:gd name="T29" fmla="*/ 52 h 296"/>
                <a:gd name="T30" fmla="*/ 37 w 152"/>
                <a:gd name="T31" fmla="*/ 57 h 296"/>
                <a:gd name="T32" fmla="*/ 38 w 152"/>
                <a:gd name="T33" fmla="*/ 65 h 296"/>
                <a:gd name="T34" fmla="*/ 38 w 152"/>
                <a:gd name="T35" fmla="*/ 68 h 296"/>
                <a:gd name="T36" fmla="*/ 37 w 152"/>
                <a:gd name="T37" fmla="*/ 72 h 296"/>
                <a:gd name="T38" fmla="*/ 41 w 152"/>
                <a:gd name="T39" fmla="*/ 72 h 296"/>
                <a:gd name="T40" fmla="*/ 48 w 152"/>
                <a:gd name="T41" fmla="*/ 72 h 296"/>
                <a:gd name="T42" fmla="*/ 45 w 152"/>
                <a:gd name="T43" fmla="*/ 83 h 296"/>
                <a:gd name="T44" fmla="*/ 45 w 152"/>
                <a:gd name="T45" fmla="*/ 88 h 296"/>
                <a:gd name="T46" fmla="*/ 48 w 152"/>
                <a:gd name="T47" fmla="*/ 94 h 296"/>
                <a:gd name="T48" fmla="*/ 41 w 152"/>
                <a:gd name="T49" fmla="*/ 96 h 296"/>
                <a:gd name="T50" fmla="*/ 35 w 152"/>
                <a:gd name="T51" fmla="*/ 98 h 296"/>
                <a:gd name="T52" fmla="*/ 28 w 152"/>
                <a:gd name="T53" fmla="*/ 97 h 296"/>
                <a:gd name="T54" fmla="*/ 24 w 152"/>
                <a:gd name="T55" fmla="*/ 95 h 296"/>
                <a:gd name="T56" fmla="*/ 22 w 152"/>
                <a:gd name="T57" fmla="*/ 93 h 296"/>
                <a:gd name="T58" fmla="*/ 22 w 152"/>
                <a:gd name="T59" fmla="*/ 90 h 296"/>
                <a:gd name="T60" fmla="*/ 28 w 152"/>
                <a:gd name="T61" fmla="*/ 84 h 296"/>
                <a:gd name="T62" fmla="*/ 23 w 152"/>
                <a:gd name="T63" fmla="*/ 82 h 296"/>
                <a:gd name="T64" fmla="*/ 17 w 152"/>
                <a:gd name="T65" fmla="*/ 80 h 296"/>
                <a:gd name="T66" fmla="*/ 13 w 152"/>
                <a:gd name="T67" fmla="*/ 76 h 296"/>
                <a:gd name="T68" fmla="*/ 8 w 152"/>
                <a:gd name="T69" fmla="*/ 73 h 296"/>
                <a:gd name="T70" fmla="*/ 5 w 152"/>
                <a:gd name="T71" fmla="*/ 68 h 296"/>
                <a:gd name="T72" fmla="*/ 2 w 152"/>
                <a:gd name="T73" fmla="*/ 63 h 296"/>
                <a:gd name="T74" fmla="*/ 0 w 152"/>
                <a:gd name="T75" fmla="*/ 57 h 296"/>
                <a:gd name="T76" fmla="*/ 0 w 152"/>
                <a:gd name="T77" fmla="*/ 51 h 296"/>
                <a:gd name="T78" fmla="*/ 0 w 152"/>
                <a:gd name="T79" fmla="*/ 43 h 296"/>
                <a:gd name="T80" fmla="*/ 9 w 152"/>
                <a:gd name="T81" fmla="*/ 35 h 296"/>
                <a:gd name="T82" fmla="*/ 11 w 152"/>
                <a:gd name="T83" fmla="*/ 15 h 296"/>
                <a:gd name="T84" fmla="*/ 10 w 152"/>
                <a:gd name="T85" fmla="*/ 6 h 296"/>
                <a:gd name="T86" fmla="*/ 9 w 152"/>
                <a:gd name="T87" fmla="*/ 1 h 29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52" h="296">
                  <a:moveTo>
                    <a:pt x="26" y="0"/>
                  </a:moveTo>
                  <a:lnTo>
                    <a:pt x="59" y="0"/>
                  </a:lnTo>
                  <a:lnTo>
                    <a:pt x="62" y="4"/>
                  </a:lnTo>
                  <a:lnTo>
                    <a:pt x="66" y="9"/>
                  </a:lnTo>
                  <a:lnTo>
                    <a:pt x="71" y="13"/>
                  </a:lnTo>
                  <a:lnTo>
                    <a:pt x="77" y="17"/>
                  </a:lnTo>
                  <a:lnTo>
                    <a:pt x="82" y="21"/>
                  </a:lnTo>
                  <a:lnTo>
                    <a:pt x="88" y="23"/>
                  </a:lnTo>
                  <a:lnTo>
                    <a:pt x="93" y="24"/>
                  </a:lnTo>
                  <a:lnTo>
                    <a:pt x="99" y="25"/>
                  </a:lnTo>
                  <a:lnTo>
                    <a:pt x="104" y="24"/>
                  </a:lnTo>
                  <a:lnTo>
                    <a:pt x="108" y="21"/>
                  </a:lnTo>
                  <a:lnTo>
                    <a:pt x="114" y="17"/>
                  </a:lnTo>
                  <a:lnTo>
                    <a:pt x="118" y="12"/>
                  </a:lnTo>
                  <a:lnTo>
                    <a:pt x="119" y="23"/>
                  </a:lnTo>
                  <a:lnTo>
                    <a:pt x="122" y="35"/>
                  </a:lnTo>
                  <a:lnTo>
                    <a:pt x="126" y="49"/>
                  </a:lnTo>
                  <a:lnTo>
                    <a:pt x="130" y="62"/>
                  </a:lnTo>
                  <a:lnTo>
                    <a:pt x="136" y="76"/>
                  </a:lnTo>
                  <a:lnTo>
                    <a:pt x="141" y="86"/>
                  </a:lnTo>
                  <a:lnTo>
                    <a:pt x="144" y="91"/>
                  </a:lnTo>
                  <a:lnTo>
                    <a:pt x="147" y="94"/>
                  </a:lnTo>
                  <a:lnTo>
                    <a:pt x="149" y="97"/>
                  </a:lnTo>
                  <a:lnTo>
                    <a:pt x="152" y="99"/>
                  </a:lnTo>
                  <a:lnTo>
                    <a:pt x="148" y="110"/>
                  </a:lnTo>
                  <a:lnTo>
                    <a:pt x="143" y="120"/>
                  </a:lnTo>
                  <a:lnTo>
                    <a:pt x="137" y="131"/>
                  </a:lnTo>
                  <a:lnTo>
                    <a:pt x="129" y="140"/>
                  </a:lnTo>
                  <a:lnTo>
                    <a:pt x="123" y="149"/>
                  </a:lnTo>
                  <a:lnTo>
                    <a:pt x="117" y="157"/>
                  </a:lnTo>
                  <a:lnTo>
                    <a:pt x="114" y="165"/>
                  </a:lnTo>
                  <a:lnTo>
                    <a:pt x="112" y="172"/>
                  </a:lnTo>
                  <a:lnTo>
                    <a:pt x="113" y="18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5"/>
                  </a:lnTo>
                  <a:lnTo>
                    <a:pt x="114" y="210"/>
                  </a:lnTo>
                  <a:lnTo>
                    <a:pt x="112" y="216"/>
                  </a:lnTo>
                  <a:lnTo>
                    <a:pt x="118" y="216"/>
                  </a:lnTo>
                  <a:lnTo>
                    <a:pt x="126" y="216"/>
                  </a:lnTo>
                  <a:lnTo>
                    <a:pt x="136" y="216"/>
                  </a:lnTo>
                  <a:lnTo>
                    <a:pt x="146" y="216"/>
                  </a:lnTo>
                  <a:lnTo>
                    <a:pt x="139" y="235"/>
                  </a:lnTo>
                  <a:lnTo>
                    <a:pt x="136" y="252"/>
                  </a:lnTo>
                  <a:lnTo>
                    <a:pt x="135" y="259"/>
                  </a:lnTo>
                  <a:lnTo>
                    <a:pt x="136" y="267"/>
                  </a:lnTo>
                  <a:lnTo>
                    <a:pt x="139" y="275"/>
                  </a:lnTo>
                  <a:lnTo>
                    <a:pt x="146" y="283"/>
                  </a:lnTo>
                  <a:lnTo>
                    <a:pt x="136" y="288"/>
                  </a:lnTo>
                  <a:lnTo>
                    <a:pt x="125" y="291"/>
                  </a:lnTo>
                  <a:lnTo>
                    <a:pt x="115" y="295"/>
                  </a:lnTo>
                  <a:lnTo>
                    <a:pt x="105" y="296"/>
                  </a:lnTo>
                  <a:lnTo>
                    <a:pt x="94" y="296"/>
                  </a:lnTo>
                  <a:lnTo>
                    <a:pt x="85" y="294"/>
                  </a:lnTo>
                  <a:lnTo>
                    <a:pt x="79" y="291"/>
                  </a:lnTo>
                  <a:lnTo>
                    <a:pt x="73" y="288"/>
                  </a:lnTo>
                  <a:lnTo>
                    <a:pt x="70" y="284"/>
                  </a:lnTo>
                  <a:lnTo>
                    <a:pt x="67" y="280"/>
                  </a:lnTo>
                  <a:lnTo>
                    <a:pt x="66" y="276"/>
                  </a:lnTo>
                  <a:lnTo>
                    <a:pt x="66" y="271"/>
                  </a:lnTo>
                  <a:lnTo>
                    <a:pt x="76" y="262"/>
                  </a:lnTo>
                  <a:lnTo>
                    <a:pt x="85" y="253"/>
                  </a:lnTo>
                  <a:lnTo>
                    <a:pt x="77" y="251"/>
                  </a:lnTo>
                  <a:lnTo>
                    <a:pt x="69" y="249"/>
                  </a:lnTo>
                  <a:lnTo>
                    <a:pt x="60" y="246"/>
                  </a:lnTo>
                  <a:lnTo>
                    <a:pt x="52" y="242"/>
                  </a:lnTo>
                  <a:lnTo>
                    <a:pt x="45" y="236"/>
                  </a:lnTo>
                  <a:lnTo>
                    <a:pt x="38" y="231"/>
                  </a:lnTo>
                  <a:lnTo>
                    <a:pt x="32" y="226"/>
                  </a:lnTo>
                  <a:lnTo>
                    <a:pt x="25" y="219"/>
                  </a:lnTo>
                  <a:lnTo>
                    <a:pt x="20" y="213"/>
                  </a:lnTo>
                  <a:lnTo>
                    <a:pt x="14" y="205"/>
                  </a:lnTo>
                  <a:lnTo>
                    <a:pt x="10" y="198"/>
                  </a:lnTo>
                  <a:lnTo>
                    <a:pt x="6" y="190"/>
                  </a:lnTo>
                  <a:lnTo>
                    <a:pt x="3" y="180"/>
                  </a:lnTo>
                  <a:lnTo>
                    <a:pt x="1" y="172"/>
                  </a:lnTo>
                  <a:lnTo>
                    <a:pt x="0" y="163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26" y="130"/>
                  </a:lnTo>
                  <a:lnTo>
                    <a:pt x="27" y="106"/>
                  </a:lnTo>
                  <a:lnTo>
                    <a:pt x="31" y="67"/>
                  </a:lnTo>
                  <a:lnTo>
                    <a:pt x="32" y="46"/>
                  </a:lnTo>
                  <a:lnTo>
                    <a:pt x="32" y="27"/>
                  </a:lnTo>
                  <a:lnTo>
                    <a:pt x="31" y="18"/>
                  </a:lnTo>
                  <a:lnTo>
                    <a:pt x="29" y="10"/>
                  </a:lnTo>
                  <a:lnTo>
                    <a:pt x="28" y="4"/>
                  </a:lnTo>
                  <a:lnTo>
                    <a:pt x="26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5" name="Freeform 295">
              <a:extLst>
                <a:ext uri="{FF2B5EF4-FFF2-40B4-BE49-F238E27FC236}">
                  <a16:creationId xmlns:a16="http://schemas.microsoft.com/office/drawing/2014/main" id="{171CD3EA-BF9F-476E-93B9-E19A46536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9" y="2442"/>
              <a:ext cx="8" cy="13"/>
            </a:xfrm>
            <a:custGeom>
              <a:avLst/>
              <a:gdLst>
                <a:gd name="T0" fmla="*/ 8 w 26"/>
                <a:gd name="T1" fmla="*/ 13 h 38"/>
                <a:gd name="T2" fmla="*/ 8 w 26"/>
                <a:gd name="T3" fmla="*/ 0 h 38"/>
                <a:gd name="T4" fmla="*/ 6 w 26"/>
                <a:gd name="T5" fmla="*/ 0 h 38"/>
                <a:gd name="T6" fmla="*/ 4 w 26"/>
                <a:gd name="T7" fmla="*/ 1 h 38"/>
                <a:gd name="T8" fmla="*/ 2 w 26"/>
                <a:gd name="T9" fmla="*/ 3 h 38"/>
                <a:gd name="T10" fmla="*/ 0 w 26"/>
                <a:gd name="T11" fmla="*/ 4 h 38"/>
                <a:gd name="T12" fmla="*/ 6 w 26"/>
                <a:gd name="T13" fmla="*/ 10 h 38"/>
                <a:gd name="T14" fmla="*/ 8 w 26"/>
                <a:gd name="T15" fmla="*/ 13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" h="38">
                  <a:moveTo>
                    <a:pt x="26" y="38"/>
                  </a:moveTo>
                  <a:lnTo>
                    <a:pt x="26" y="0"/>
                  </a:lnTo>
                  <a:lnTo>
                    <a:pt x="21" y="1"/>
                  </a:lnTo>
                  <a:lnTo>
                    <a:pt x="13" y="4"/>
                  </a:lnTo>
                  <a:lnTo>
                    <a:pt x="6" y="8"/>
                  </a:lnTo>
                  <a:lnTo>
                    <a:pt x="0" y="13"/>
                  </a:lnTo>
                  <a:lnTo>
                    <a:pt x="18" y="30"/>
                  </a:lnTo>
                  <a:lnTo>
                    <a:pt x="26" y="38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6" name="Freeform 296">
              <a:extLst>
                <a:ext uri="{FF2B5EF4-FFF2-40B4-BE49-F238E27FC236}">
                  <a16:creationId xmlns:a16="http://schemas.microsoft.com/office/drawing/2014/main" id="{0B535B5E-3C6B-4E04-BB52-B14A1D0D4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5" y="2420"/>
              <a:ext cx="10" cy="10"/>
            </a:xfrm>
            <a:custGeom>
              <a:avLst/>
              <a:gdLst>
                <a:gd name="T0" fmla="*/ 0 w 34"/>
                <a:gd name="T1" fmla="*/ 6 h 31"/>
                <a:gd name="T2" fmla="*/ 2 w 34"/>
                <a:gd name="T3" fmla="*/ 7 h 31"/>
                <a:gd name="T4" fmla="*/ 5 w 34"/>
                <a:gd name="T5" fmla="*/ 8 h 31"/>
                <a:gd name="T6" fmla="*/ 8 w 34"/>
                <a:gd name="T7" fmla="*/ 10 h 31"/>
                <a:gd name="T8" fmla="*/ 10 w 34"/>
                <a:gd name="T9" fmla="*/ 10 h 31"/>
                <a:gd name="T10" fmla="*/ 10 w 34"/>
                <a:gd name="T11" fmla="*/ 8 h 31"/>
                <a:gd name="T12" fmla="*/ 9 w 34"/>
                <a:gd name="T13" fmla="*/ 5 h 31"/>
                <a:gd name="T14" fmla="*/ 8 w 34"/>
                <a:gd name="T15" fmla="*/ 2 h 31"/>
                <a:gd name="T16" fmla="*/ 6 w 34"/>
                <a:gd name="T17" fmla="*/ 0 h 31"/>
                <a:gd name="T18" fmla="*/ 5 w 34"/>
                <a:gd name="T19" fmla="*/ 2 h 31"/>
                <a:gd name="T20" fmla="*/ 3 w 34"/>
                <a:gd name="T21" fmla="*/ 4 h 31"/>
                <a:gd name="T22" fmla="*/ 2 w 34"/>
                <a:gd name="T23" fmla="*/ 5 h 31"/>
                <a:gd name="T24" fmla="*/ 2 w 34"/>
                <a:gd name="T25" fmla="*/ 5 h 31"/>
                <a:gd name="T26" fmla="*/ 1 w 34"/>
                <a:gd name="T27" fmla="*/ 6 h 31"/>
                <a:gd name="T28" fmla="*/ 0 w 34"/>
                <a:gd name="T29" fmla="*/ 6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4" h="31">
                  <a:moveTo>
                    <a:pt x="0" y="18"/>
                  </a:moveTo>
                  <a:lnTo>
                    <a:pt x="8" y="22"/>
                  </a:lnTo>
                  <a:lnTo>
                    <a:pt x="17" y="26"/>
                  </a:lnTo>
                  <a:lnTo>
                    <a:pt x="27" y="30"/>
                  </a:lnTo>
                  <a:lnTo>
                    <a:pt x="34" y="31"/>
                  </a:lnTo>
                  <a:lnTo>
                    <a:pt x="33" y="24"/>
                  </a:lnTo>
                  <a:lnTo>
                    <a:pt x="30" y="15"/>
                  </a:lnTo>
                  <a:lnTo>
                    <a:pt x="26" y="6"/>
                  </a:lnTo>
                  <a:lnTo>
                    <a:pt x="20" y="0"/>
                  </a:lnTo>
                  <a:lnTo>
                    <a:pt x="16" y="5"/>
                  </a:lnTo>
                  <a:lnTo>
                    <a:pt x="10" y="11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0" y="18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7" name="Freeform 297">
              <a:extLst>
                <a:ext uri="{FF2B5EF4-FFF2-40B4-BE49-F238E27FC236}">
                  <a16:creationId xmlns:a16="http://schemas.microsoft.com/office/drawing/2014/main" id="{BD8844FB-69CC-4B9A-A69D-EBAC3FDB4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" y="2418"/>
              <a:ext cx="6" cy="12"/>
            </a:xfrm>
            <a:custGeom>
              <a:avLst/>
              <a:gdLst>
                <a:gd name="T0" fmla="*/ 0 w 20"/>
                <a:gd name="T1" fmla="*/ 2 h 37"/>
                <a:gd name="T2" fmla="*/ 0 w 20"/>
                <a:gd name="T3" fmla="*/ 12 h 37"/>
                <a:gd name="T4" fmla="*/ 2 w 20"/>
                <a:gd name="T5" fmla="*/ 11 h 37"/>
                <a:gd name="T6" fmla="*/ 6 w 20"/>
                <a:gd name="T7" fmla="*/ 10 h 37"/>
                <a:gd name="T8" fmla="*/ 6 w 20"/>
                <a:gd name="T9" fmla="*/ 0 h 37"/>
                <a:gd name="T10" fmla="*/ 0 w 20"/>
                <a:gd name="T11" fmla="*/ 2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37">
                  <a:moveTo>
                    <a:pt x="0" y="6"/>
                  </a:moveTo>
                  <a:lnTo>
                    <a:pt x="0" y="37"/>
                  </a:lnTo>
                  <a:lnTo>
                    <a:pt x="7" y="33"/>
                  </a:lnTo>
                  <a:lnTo>
                    <a:pt x="20" y="30"/>
                  </a:lnTo>
                  <a:lnTo>
                    <a:pt x="20" y="0"/>
                  </a:lnTo>
                  <a:lnTo>
                    <a:pt x="0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8" name="Line 298">
              <a:extLst>
                <a:ext uri="{FF2B5EF4-FFF2-40B4-BE49-F238E27FC236}">
                  <a16:creationId xmlns:a16="http://schemas.microsoft.com/office/drawing/2014/main" id="{CAAB5010-80E1-496F-A43E-160453A4E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0" y="2449"/>
              <a:ext cx="1" cy="10"/>
            </a:xfrm>
            <a:prstGeom prst="line">
              <a:avLst/>
            </a:prstGeom>
            <a:grp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9" name="Freeform 299">
              <a:extLst>
                <a:ext uri="{FF2B5EF4-FFF2-40B4-BE49-F238E27FC236}">
                  <a16:creationId xmlns:a16="http://schemas.microsoft.com/office/drawing/2014/main" id="{E246ED61-59BB-49CB-970F-4493C0A91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0" y="2453"/>
              <a:ext cx="4" cy="6"/>
            </a:xfrm>
            <a:custGeom>
              <a:avLst/>
              <a:gdLst>
                <a:gd name="T0" fmla="*/ 0 w 13"/>
                <a:gd name="T1" fmla="*/ 6 h 18"/>
                <a:gd name="T2" fmla="*/ 0 w 13"/>
                <a:gd name="T3" fmla="*/ 4 h 18"/>
                <a:gd name="T4" fmla="*/ 1 w 13"/>
                <a:gd name="T5" fmla="*/ 3 h 18"/>
                <a:gd name="T6" fmla="*/ 2 w 13"/>
                <a:gd name="T7" fmla="*/ 1 h 18"/>
                <a:gd name="T8" fmla="*/ 4 w 1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8">
                  <a:moveTo>
                    <a:pt x="0" y="18"/>
                  </a:moveTo>
                  <a:lnTo>
                    <a:pt x="1" y="13"/>
                  </a:lnTo>
                  <a:lnTo>
                    <a:pt x="3" y="9"/>
                  </a:lnTo>
                  <a:lnTo>
                    <a:pt x="7" y="4"/>
                  </a:lnTo>
                  <a:lnTo>
                    <a:pt x="13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0" name="Line 300">
              <a:extLst>
                <a:ext uri="{FF2B5EF4-FFF2-40B4-BE49-F238E27FC236}">
                  <a16:creationId xmlns:a16="http://schemas.microsoft.com/office/drawing/2014/main" id="{1702F22E-1DEC-4DA6-851E-0FBA083DB4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78" y="2447"/>
              <a:ext cx="6" cy="6"/>
            </a:xfrm>
            <a:prstGeom prst="line">
              <a:avLst/>
            </a:prstGeom>
            <a:grp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1" name="Freeform 301">
              <a:extLst>
                <a:ext uri="{FF2B5EF4-FFF2-40B4-BE49-F238E27FC236}">
                  <a16:creationId xmlns:a16="http://schemas.microsoft.com/office/drawing/2014/main" id="{0FC1F7EB-C9CD-490F-99FA-59F131FE0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" y="2564"/>
              <a:ext cx="9" cy="10"/>
            </a:xfrm>
            <a:custGeom>
              <a:avLst/>
              <a:gdLst>
                <a:gd name="T0" fmla="*/ 0 w 27"/>
                <a:gd name="T1" fmla="*/ 0 h 31"/>
                <a:gd name="T2" fmla="*/ 7 w 27"/>
                <a:gd name="T3" fmla="*/ 10 h 31"/>
                <a:gd name="T4" fmla="*/ 9 w 27"/>
                <a:gd name="T5" fmla="*/ 4 h 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31">
                  <a:moveTo>
                    <a:pt x="0" y="0"/>
                  </a:moveTo>
                  <a:lnTo>
                    <a:pt x="20" y="31"/>
                  </a:lnTo>
                  <a:lnTo>
                    <a:pt x="27" y="13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2" name="Freeform 302">
              <a:extLst>
                <a:ext uri="{FF2B5EF4-FFF2-40B4-BE49-F238E27FC236}">
                  <a16:creationId xmlns:a16="http://schemas.microsoft.com/office/drawing/2014/main" id="{0B73F37A-80EC-4E6E-98F8-E6820F970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9" y="2568"/>
              <a:ext cx="6" cy="1"/>
            </a:xfrm>
            <a:custGeom>
              <a:avLst/>
              <a:gdLst>
                <a:gd name="T0" fmla="*/ 6 w 20"/>
                <a:gd name="T1" fmla="*/ 0 h 1"/>
                <a:gd name="T2" fmla="*/ 3 w 20"/>
                <a:gd name="T3" fmla="*/ 0 h 1"/>
                <a:gd name="T4" fmla="*/ 0 w 2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3" name="Freeform 303">
              <a:extLst>
                <a:ext uri="{FF2B5EF4-FFF2-40B4-BE49-F238E27FC236}">
                  <a16:creationId xmlns:a16="http://schemas.microsoft.com/office/drawing/2014/main" id="{D214211E-482C-4D72-A749-9E641646C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" y="2557"/>
              <a:ext cx="12" cy="5"/>
            </a:xfrm>
            <a:custGeom>
              <a:avLst/>
              <a:gdLst>
                <a:gd name="T0" fmla="*/ 0 w 34"/>
                <a:gd name="T1" fmla="*/ 5 h 13"/>
                <a:gd name="T2" fmla="*/ 2 w 34"/>
                <a:gd name="T3" fmla="*/ 5 h 13"/>
                <a:gd name="T4" fmla="*/ 4 w 34"/>
                <a:gd name="T5" fmla="*/ 4 h 13"/>
                <a:gd name="T6" fmla="*/ 6 w 34"/>
                <a:gd name="T7" fmla="*/ 4 h 13"/>
                <a:gd name="T8" fmla="*/ 7 w 34"/>
                <a:gd name="T9" fmla="*/ 3 h 13"/>
                <a:gd name="T10" fmla="*/ 10 w 34"/>
                <a:gd name="T11" fmla="*/ 1 h 13"/>
                <a:gd name="T12" fmla="*/ 12 w 34"/>
                <a:gd name="T13" fmla="*/ 0 h 13"/>
                <a:gd name="T14" fmla="*/ 9 w 34"/>
                <a:gd name="T15" fmla="*/ 0 h 13"/>
                <a:gd name="T16" fmla="*/ 5 w 34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" h="13">
                  <a:moveTo>
                    <a:pt x="0" y="13"/>
                  </a:moveTo>
                  <a:lnTo>
                    <a:pt x="6" y="13"/>
                  </a:lnTo>
                  <a:lnTo>
                    <a:pt x="10" y="11"/>
                  </a:lnTo>
                  <a:lnTo>
                    <a:pt x="16" y="10"/>
                  </a:lnTo>
                  <a:lnTo>
                    <a:pt x="20" y="7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15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4" name="Freeform 304">
              <a:extLst>
                <a:ext uri="{FF2B5EF4-FFF2-40B4-BE49-F238E27FC236}">
                  <a16:creationId xmlns:a16="http://schemas.microsoft.com/office/drawing/2014/main" id="{EF25786C-0A7D-4CC7-B2C8-5B0BB7537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" y="2547"/>
              <a:ext cx="12" cy="6"/>
            </a:xfrm>
            <a:custGeom>
              <a:avLst/>
              <a:gdLst>
                <a:gd name="T0" fmla="*/ 12 w 34"/>
                <a:gd name="T1" fmla="*/ 6 h 18"/>
                <a:gd name="T2" fmla="*/ 12 w 34"/>
                <a:gd name="T3" fmla="*/ 0 h 18"/>
                <a:gd name="T4" fmla="*/ 10 w 34"/>
                <a:gd name="T5" fmla="*/ 0 h 18"/>
                <a:gd name="T6" fmla="*/ 7 w 34"/>
                <a:gd name="T7" fmla="*/ 0 h 18"/>
                <a:gd name="T8" fmla="*/ 4 w 34"/>
                <a:gd name="T9" fmla="*/ 0 h 18"/>
                <a:gd name="T10" fmla="*/ 0 w 34"/>
                <a:gd name="T11" fmla="*/ 0 h 18"/>
                <a:gd name="T12" fmla="*/ 12 w 34"/>
                <a:gd name="T13" fmla="*/ 6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" h="18">
                  <a:moveTo>
                    <a:pt x="34" y="18"/>
                  </a:moveTo>
                  <a:lnTo>
                    <a:pt x="34" y="0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34" y="18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5" name="Freeform 305">
              <a:extLst>
                <a:ext uri="{FF2B5EF4-FFF2-40B4-BE49-F238E27FC236}">
                  <a16:creationId xmlns:a16="http://schemas.microsoft.com/office/drawing/2014/main" id="{FD691A4B-DD2C-447F-B2CB-E6A08773D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" y="2535"/>
              <a:ext cx="20" cy="8"/>
            </a:xfrm>
            <a:custGeom>
              <a:avLst/>
              <a:gdLst>
                <a:gd name="T0" fmla="*/ 18 w 59"/>
                <a:gd name="T1" fmla="*/ 8 h 25"/>
                <a:gd name="T2" fmla="*/ 19 w 59"/>
                <a:gd name="T3" fmla="*/ 4 h 25"/>
                <a:gd name="T4" fmla="*/ 20 w 59"/>
                <a:gd name="T5" fmla="*/ 0 h 25"/>
                <a:gd name="T6" fmla="*/ 15 w 59"/>
                <a:gd name="T7" fmla="*/ 0 h 25"/>
                <a:gd name="T8" fmla="*/ 9 w 59"/>
                <a:gd name="T9" fmla="*/ 0 h 25"/>
                <a:gd name="T10" fmla="*/ 6 w 59"/>
                <a:gd name="T11" fmla="*/ 0 h 25"/>
                <a:gd name="T12" fmla="*/ 4 w 59"/>
                <a:gd name="T13" fmla="*/ 1 h 25"/>
                <a:gd name="T14" fmla="*/ 2 w 59"/>
                <a:gd name="T15" fmla="*/ 1 h 25"/>
                <a:gd name="T16" fmla="*/ 0 w 59"/>
                <a:gd name="T17" fmla="*/ 2 h 25"/>
                <a:gd name="T18" fmla="*/ 4 w 59"/>
                <a:gd name="T19" fmla="*/ 4 h 25"/>
                <a:gd name="T20" fmla="*/ 9 w 59"/>
                <a:gd name="T21" fmla="*/ 6 h 25"/>
                <a:gd name="T22" fmla="*/ 11 w 59"/>
                <a:gd name="T23" fmla="*/ 7 h 25"/>
                <a:gd name="T24" fmla="*/ 13 w 59"/>
                <a:gd name="T25" fmla="*/ 8 h 25"/>
                <a:gd name="T26" fmla="*/ 16 w 59"/>
                <a:gd name="T27" fmla="*/ 8 h 25"/>
                <a:gd name="T28" fmla="*/ 18 w 59"/>
                <a:gd name="T29" fmla="*/ 8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9" h="25">
                  <a:moveTo>
                    <a:pt x="53" y="25"/>
                  </a:moveTo>
                  <a:lnTo>
                    <a:pt x="56" y="12"/>
                  </a:lnTo>
                  <a:lnTo>
                    <a:pt x="59" y="0"/>
                  </a:lnTo>
                  <a:lnTo>
                    <a:pt x="44" y="0"/>
                  </a:lnTo>
                  <a:lnTo>
                    <a:pt x="27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5" y="4"/>
                  </a:lnTo>
                  <a:lnTo>
                    <a:pt x="0" y="6"/>
                  </a:lnTo>
                  <a:lnTo>
                    <a:pt x="13" y="14"/>
                  </a:lnTo>
                  <a:lnTo>
                    <a:pt x="26" y="20"/>
                  </a:lnTo>
                  <a:lnTo>
                    <a:pt x="33" y="22"/>
                  </a:lnTo>
                  <a:lnTo>
                    <a:pt x="38" y="24"/>
                  </a:lnTo>
                  <a:lnTo>
                    <a:pt x="46" y="25"/>
                  </a:lnTo>
                  <a:lnTo>
                    <a:pt x="53" y="25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6" name="Line 306">
              <a:extLst>
                <a:ext uri="{FF2B5EF4-FFF2-40B4-BE49-F238E27FC236}">
                  <a16:creationId xmlns:a16="http://schemas.microsoft.com/office/drawing/2014/main" id="{21D1866C-9840-4428-B1AE-F06E43074E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91" y="2516"/>
              <a:ext cx="6" cy="2"/>
            </a:xfrm>
            <a:prstGeom prst="line">
              <a:avLst/>
            </a:prstGeom>
            <a:grp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77" name="Freeform 308">
            <a:extLst>
              <a:ext uri="{FF2B5EF4-FFF2-40B4-BE49-F238E27FC236}">
                <a16:creationId xmlns:a16="http://schemas.microsoft.com/office/drawing/2014/main" id="{B7F10166-5F5B-43B7-898E-B971E866BFA9}"/>
              </a:ext>
            </a:extLst>
          </p:cNvPr>
          <p:cNvSpPr>
            <a:spLocks/>
          </p:cNvSpPr>
          <p:nvPr>
            <p:custDataLst>
              <p:tags r:id="rId191"/>
            </p:custDataLst>
          </p:nvPr>
        </p:nvSpPr>
        <p:spPr bwMode="auto">
          <a:xfrm>
            <a:off x="8171562" y="3564494"/>
            <a:ext cx="23813" cy="58738"/>
          </a:xfrm>
          <a:custGeom>
            <a:avLst/>
            <a:gdLst>
              <a:gd name="T0" fmla="*/ 0 w 54"/>
              <a:gd name="T1" fmla="*/ 2147483646 h 92"/>
              <a:gd name="T2" fmla="*/ 2147483646 w 54"/>
              <a:gd name="T3" fmla="*/ 2147483646 h 92"/>
              <a:gd name="T4" fmla="*/ 2147483646 w 54"/>
              <a:gd name="T5" fmla="*/ 2147483646 h 92"/>
              <a:gd name="T6" fmla="*/ 2147483646 w 54"/>
              <a:gd name="T7" fmla="*/ 2147483646 h 92"/>
              <a:gd name="T8" fmla="*/ 2147483646 w 54"/>
              <a:gd name="T9" fmla="*/ 2147483646 h 92"/>
              <a:gd name="T10" fmla="*/ 2147483646 w 54"/>
              <a:gd name="T11" fmla="*/ 2147483646 h 92"/>
              <a:gd name="T12" fmla="*/ 2147483646 w 54"/>
              <a:gd name="T13" fmla="*/ 2147483646 h 92"/>
              <a:gd name="T14" fmla="*/ 2147483646 w 54"/>
              <a:gd name="T15" fmla="*/ 2147483646 h 92"/>
              <a:gd name="T16" fmla="*/ 2147483646 w 54"/>
              <a:gd name="T17" fmla="*/ 0 h 92"/>
              <a:gd name="T18" fmla="*/ 2147483646 w 54"/>
              <a:gd name="T19" fmla="*/ 2147483646 h 92"/>
              <a:gd name="T20" fmla="*/ 2147483646 w 54"/>
              <a:gd name="T21" fmla="*/ 2147483646 h 92"/>
              <a:gd name="T22" fmla="*/ 2147483646 w 54"/>
              <a:gd name="T23" fmla="*/ 2147483646 h 92"/>
              <a:gd name="T24" fmla="*/ 2147483646 w 54"/>
              <a:gd name="T25" fmla="*/ 2147483646 h 92"/>
              <a:gd name="T26" fmla="*/ 2147483646 w 54"/>
              <a:gd name="T27" fmla="*/ 2147483646 h 92"/>
              <a:gd name="T28" fmla="*/ 2147483646 w 54"/>
              <a:gd name="T29" fmla="*/ 2147483646 h 92"/>
              <a:gd name="T30" fmla="*/ 2147483646 w 54"/>
              <a:gd name="T31" fmla="*/ 2147483646 h 92"/>
              <a:gd name="T32" fmla="*/ 2147483646 w 54"/>
              <a:gd name="T33" fmla="*/ 2147483646 h 92"/>
              <a:gd name="T34" fmla="*/ 2147483646 w 54"/>
              <a:gd name="T35" fmla="*/ 2147483646 h 92"/>
              <a:gd name="T36" fmla="*/ 2147483646 w 54"/>
              <a:gd name="T37" fmla="*/ 2147483646 h 92"/>
              <a:gd name="T38" fmla="*/ 2147483646 w 54"/>
              <a:gd name="T39" fmla="*/ 2147483646 h 92"/>
              <a:gd name="T40" fmla="*/ 2147483646 w 54"/>
              <a:gd name="T41" fmla="*/ 2147483646 h 92"/>
              <a:gd name="T42" fmla="*/ 2147483646 w 54"/>
              <a:gd name="T43" fmla="*/ 2147483646 h 92"/>
              <a:gd name="T44" fmla="*/ 2147483646 w 54"/>
              <a:gd name="T45" fmla="*/ 2147483646 h 92"/>
              <a:gd name="T46" fmla="*/ 2147483646 w 54"/>
              <a:gd name="T47" fmla="*/ 2147483646 h 92"/>
              <a:gd name="T48" fmla="*/ 2147483646 w 54"/>
              <a:gd name="T49" fmla="*/ 2147483646 h 92"/>
              <a:gd name="T50" fmla="*/ 0 w 54"/>
              <a:gd name="T51" fmla="*/ 2147483646 h 9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4"/>
              <a:gd name="T79" fmla="*/ 0 h 92"/>
              <a:gd name="T80" fmla="*/ 54 w 54"/>
              <a:gd name="T81" fmla="*/ 92 h 9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4" h="92">
                <a:moveTo>
                  <a:pt x="0" y="55"/>
                </a:moveTo>
                <a:lnTo>
                  <a:pt x="1" y="51"/>
                </a:lnTo>
                <a:lnTo>
                  <a:pt x="2" y="46"/>
                </a:lnTo>
                <a:lnTo>
                  <a:pt x="3" y="42"/>
                </a:lnTo>
                <a:lnTo>
                  <a:pt x="6" y="37"/>
                </a:lnTo>
                <a:lnTo>
                  <a:pt x="11" y="29"/>
                </a:lnTo>
                <a:lnTo>
                  <a:pt x="18" y="21"/>
                </a:lnTo>
                <a:lnTo>
                  <a:pt x="31" y="7"/>
                </a:lnTo>
                <a:lnTo>
                  <a:pt x="41" y="0"/>
                </a:lnTo>
                <a:lnTo>
                  <a:pt x="54" y="12"/>
                </a:lnTo>
                <a:lnTo>
                  <a:pt x="51" y="21"/>
                </a:lnTo>
                <a:lnTo>
                  <a:pt x="47" y="29"/>
                </a:lnTo>
                <a:lnTo>
                  <a:pt x="44" y="35"/>
                </a:lnTo>
                <a:lnTo>
                  <a:pt x="41" y="41"/>
                </a:lnTo>
                <a:lnTo>
                  <a:pt x="33" y="49"/>
                </a:lnTo>
                <a:lnTo>
                  <a:pt x="28" y="55"/>
                </a:lnTo>
                <a:lnTo>
                  <a:pt x="26" y="64"/>
                </a:lnTo>
                <a:lnTo>
                  <a:pt x="26" y="74"/>
                </a:lnTo>
                <a:lnTo>
                  <a:pt x="24" y="83"/>
                </a:lnTo>
                <a:lnTo>
                  <a:pt x="20" y="92"/>
                </a:lnTo>
                <a:lnTo>
                  <a:pt x="14" y="83"/>
                </a:lnTo>
                <a:lnTo>
                  <a:pt x="8" y="74"/>
                </a:lnTo>
                <a:lnTo>
                  <a:pt x="5" y="70"/>
                </a:lnTo>
                <a:lnTo>
                  <a:pt x="2" y="64"/>
                </a:lnTo>
                <a:lnTo>
                  <a:pt x="1" y="60"/>
                </a:lnTo>
                <a:lnTo>
                  <a:pt x="0" y="5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8" name="Freeform 309">
            <a:extLst>
              <a:ext uri="{FF2B5EF4-FFF2-40B4-BE49-F238E27FC236}">
                <a16:creationId xmlns:a16="http://schemas.microsoft.com/office/drawing/2014/main" id="{46EFD559-59E1-4829-9248-E52CB6580426}"/>
              </a:ext>
            </a:extLst>
          </p:cNvPr>
          <p:cNvSpPr>
            <a:spLocks/>
          </p:cNvSpPr>
          <p:nvPr>
            <p:custDataLst>
              <p:tags r:id="rId192"/>
            </p:custDataLst>
          </p:nvPr>
        </p:nvSpPr>
        <p:spPr bwMode="auto">
          <a:xfrm>
            <a:off x="8223943" y="3445431"/>
            <a:ext cx="25400" cy="57150"/>
          </a:xfrm>
          <a:custGeom>
            <a:avLst/>
            <a:gdLst>
              <a:gd name="T0" fmla="*/ 0 w 60"/>
              <a:gd name="T1" fmla="*/ 0 h 18"/>
              <a:gd name="T2" fmla="*/ 2147483646 w 60"/>
              <a:gd name="T3" fmla="*/ 2147483646 h 18"/>
              <a:gd name="T4" fmla="*/ 2147483646 w 60"/>
              <a:gd name="T5" fmla="*/ 2147483646 h 18"/>
              <a:gd name="T6" fmla="*/ 2147483646 w 60"/>
              <a:gd name="T7" fmla="*/ 2147483646 h 18"/>
              <a:gd name="T8" fmla="*/ 2147483646 w 60"/>
              <a:gd name="T9" fmla="*/ 2147483646 h 18"/>
              <a:gd name="T10" fmla="*/ 2147483646 w 60"/>
              <a:gd name="T11" fmla="*/ 2147483646 h 18"/>
              <a:gd name="T12" fmla="*/ 2147483646 w 60"/>
              <a:gd name="T13" fmla="*/ 2147483646 h 18"/>
              <a:gd name="T14" fmla="*/ 2147483646 w 60"/>
              <a:gd name="T15" fmla="*/ 2147483646 h 18"/>
              <a:gd name="T16" fmla="*/ 2147483646 w 60"/>
              <a:gd name="T17" fmla="*/ 2147483646 h 18"/>
              <a:gd name="T18" fmla="*/ 2147483646 w 60"/>
              <a:gd name="T19" fmla="*/ 2147483646 h 18"/>
              <a:gd name="T20" fmla="*/ 0 w 60"/>
              <a:gd name="T21" fmla="*/ 2147483646 h 18"/>
              <a:gd name="T22" fmla="*/ 0 w 60"/>
              <a:gd name="T23" fmla="*/ 0 h 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0"/>
              <a:gd name="T37" fmla="*/ 0 h 18"/>
              <a:gd name="T38" fmla="*/ 60 w 60"/>
              <a:gd name="T39" fmla="*/ 18 h 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0" h="18">
                <a:moveTo>
                  <a:pt x="0" y="0"/>
                </a:moveTo>
                <a:lnTo>
                  <a:pt x="19" y="4"/>
                </a:lnTo>
                <a:lnTo>
                  <a:pt x="37" y="9"/>
                </a:lnTo>
                <a:lnTo>
                  <a:pt x="45" y="11"/>
                </a:lnTo>
                <a:lnTo>
                  <a:pt x="51" y="13"/>
                </a:lnTo>
                <a:lnTo>
                  <a:pt x="56" y="16"/>
                </a:lnTo>
                <a:lnTo>
                  <a:pt x="60" y="18"/>
                </a:lnTo>
                <a:lnTo>
                  <a:pt x="38" y="18"/>
                </a:lnTo>
                <a:lnTo>
                  <a:pt x="23" y="18"/>
                </a:lnTo>
                <a:lnTo>
                  <a:pt x="10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9" name="Freeform 310">
            <a:extLst>
              <a:ext uri="{FF2B5EF4-FFF2-40B4-BE49-F238E27FC236}">
                <a16:creationId xmlns:a16="http://schemas.microsoft.com/office/drawing/2014/main" id="{1D54C720-7FF4-41ED-A8CD-2D55F7A2626C}"/>
              </a:ext>
            </a:extLst>
          </p:cNvPr>
          <p:cNvSpPr>
            <a:spLocks/>
          </p:cNvSpPr>
          <p:nvPr>
            <p:custDataLst>
              <p:tags r:id="rId193"/>
            </p:custDataLst>
          </p:nvPr>
        </p:nvSpPr>
        <p:spPr bwMode="auto">
          <a:xfrm>
            <a:off x="8206480" y="3415268"/>
            <a:ext cx="26988" cy="57150"/>
          </a:xfrm>
          <a:custGeom>
            <a:avLst/>
            <a:gdLst>
              <a:gd name="T0" fmla="*/ 0 w 66"/>
              <a:gd name="T1" fmla="*/ 2147483646 h 18"/>
              <a:gd name="T2" fmla="*/ 2147483646 w 66"/>
              <a:gd name="T3" fmla="*/ 2147483646 h 18"/>
              <a:gd name="T4" fmla="*/ 2147483646 w 66"/>
              <a:gd name="T5" fmla="*/ 2147483646 h 18"/>
              <a:gd name="T6" fmla="*/ 2147483646 w 66"/>
              <a:gd name="T7" fmla="*/ 2147483646 h 18"/>
              <a:gd name="T8" fmla="*/ 2147483646 w 66"/>
              <a:gd name="T9" fmla="*/ 2147483646 h 18"/>
              <a:gd name="T10" fmla="*/ 2147483646 w 66"/>
              <a:gd name="T11" fmla="*/ 2147483646 h 18"/>
              <a:gd name="T12" fmla="*/ 2147483646 w 66"/>
              <a:gd name="T13" fmla="*/ 2147483646 h 18"/>
              <a:gd name="T14" fmla="*/ 2147483646 w 66"/>
              <a:gd name="T15" fmla="*/ 0 h 18"/>
              <a:gd name="T16" fmla="*/ 0 w 66"/>
              <a:gd name="T17" fmla="*/ 2147483646 h 1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6"/>
              <a:gd name="T28" fmla="*/ 0 h 18"/>
              <a:gd name="T29" fmla="*/ 66 w 66"/>
              <a:gd name="T30" fmla="*/ 18 h 1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6" h="18">
                <a:moveTo>
                  <a:pt x="0" y="18"/>
                </a:moveTo>
                <a:lnTo>
                  <a:pt x="66" y="18"/>
                </a:lnTo>
                <a:lnTo>
                  <a:pt x="52" y="13"/>
                </a:lnTo>
                <a:lnTo>
                  <a:pt x="40" y="7"/>
                </a:lnTo>
                <a:lnTo>
                  <a:pt x="35" y="4"/>
                </a:lnTo>
                <a:lnTo>
                  <a:pt x="29" y="2"/>
                </a:lnTo>
                <a:lnTo>
                  <a:pt x="25" y="1"/>
                </a:lnTo>
                <a:lnTo>
                  <a:pt x="19" y="0"/>
                </a:lnTo>
                <a:lnTo>
                  <a:pt x="0" y="1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0" name="Freeform 311">
            <a:extLst>
              <a:ext uri="{FF2B5EF4-FFF2-40B4-BE49-F238E27FC236}">
                <a16:creationId xmlns:a16="http://schemas.microsoft.com/office/drawing/2014/main" id="{B9AAB459-096A-4948-A8C1-C59F2A898592}"/>
              </a:ext>
            </a:extLst>
          </p:cNvPr>
          <p:cNvSpPr>
            <a:spLocks/>
          </p:cNvSpPr>
          <p:nvPr>
            <p:custDataLst>
              <p:tags r:id="rId194"/>
            </p:custDataLst>
          </p:nvPr>
        </p:nvSpPr>
        <p:spPr bwMode="auto">
          <a:xfrm>
            <a:off x="8014400" y="3312081"/>
            <a:ext cx="9525" cy="57150"/>
          </a:xfrm>
          <a:custGeom>
            <a:avLst/>
            <a:gdLst>
              <a:gd name="T0" fmla="*/ 0 w 17"/>
              <a:gd name="T1" fmla="*/ 2147483646 h 42"/>
              <a:gd name="T2" fmla="*/ 2147483646 w 17"/>
              <a:gd name="T3" fmla="*/ 2147483646 h 42"/>
              <a:gd name="T4" fmla="*/ 2147483646 w 17"/>
              <a:gd name="T5" fmla="*/ 2147483646 h 42"/>
              <a:gd name="T6" fmla="*/ 2147483646 w 17"/>
              <a:gd name="T7" fmla="*/ 2147483646 h 42"/>
              <a:gd name="T8" fmla="*/ 2147483646 w 17"/>
              <a:gd name="T9" fmla="*/ 2147483646 h 42"/>
              <a:gd name="T10" fmla="*/ 2147483646 w 17"/>
              <a:gd name="T11" fmla="*/ 2147483646 h 42"/>
              <a:gd name="T12" fmla="*/ 2147483646 w 17"/>
              <a:gd name="T13" fmla="*/ 2147483646 h 42"/>
              <a:gd name="T14" fmla="*/ 2147483646 w 17"/>
              <a:gd name="T15" fmla="*/ 0 h 42"/>
              <a:gd name="T16" fmla="*/ 0 w 17"/>
              <a:gd name="T17" fmla="*/ 2147483646 h 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"/>
              <a:gd name="T28" fmla="*/ 0 h 42"/>
              <a:gd name="T29" fmla="*/ 17 w 17"/>
              <a:gd name="T30" fmla="*/ 42 h 4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" h="42">
                <a:moveTo>
                  <a:pt x="0" y="36"/>
                </a:moveTo>
                <a:lnTo>
                  <a:pt x="13" y="42"/>
                </a:lnTo>
                <a:lnTo>
                  <a:pt x="14" y="33"/>
                </a:lnTo>
                <a:lnTo>
                  <a:pt x="16" y="23"/>
                </a:lnTo>
                <a:lnTo>
                  <a:pt x="17" y="18"/>
                </a:lnTo>
                <a:lnTo>
                  <a:pt x="16" y="12"/>
                </a:lnTo>
                <a:lnTo>
                  <a:pt x="16" y="6"/>
                </a:lnTo>
                <a:lnTo>
                  <a:pt x="13" y="0"/>
                </a:lnTo>
                <a:lnTo>
                  <a:pt x="0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1" name="Freeform 312">
            <a:extLst>
              <a:ext uri="{FF2B5EF4-FFF2-40B4-BE49-F238E27FC236}">
                <a16:creationId xmlns:a16="http://schemas.microsoft.com/office/drawing/2014/main" id="{CF52AD2B-D0C2-41B7-B15B-CEDD9373AEA0}"/>
              </a:ext>
            </a:extLst>
          </p:cNvPr>
          <p:cNvSpPr>
            <a:spLocks/>
          </p:cNvSpPr>
          <p:nvPr>
            <p:custDataLst>
              <p:tags r:id="rId195"/>
            </p:custDataLst>
          </p:nvPr>
        </p:nvSpPr>
        <p:spPr bwMode="auto">
          <a:xfrm>
            <a:off x="7935024" y="3447018"/>
            <a:ext cx="33337" cy="58738"/>
          </a:xfrm>
          <a:custGeom>
            <a:avLst/>
            <a:gdLst>
              <a:gd name="T0" fmla="*/ 2147483646 w 72"/>
              <a:gd name="T1" fmla="*/ 2147483646 h 29"/>
              <a:gd name="T2" fmla="*/ 2147483646 w 72"/>
              <a:gd name="T3" fmla="*/ 2147483646 h 29"/>
              <a:gd name="T4" fmla="*/ 2147483646 w 72"/>
              <a:gd name="T5" fmla="*/ 2147483646 h 29"/>
              <a:gd name="T6" fmla="*/ 2147483646 w 72"/>
              <a:gd name="T7" fmla="*/ 2147483646 h 29"/>
              <a:gd name="T8" fmla="*/ 2147483646 w 72"/>
              <a:gd name="T9" fmla="*/ 2147483646 h 29"/>
              <a:gd name="T10" fmla="*/ 2147483646 w 72"/>
              <a:gd name="T11" fmla="*/ 2147483646 h 29"/>
              <a:gd name="T12" fmla="*/ 2147483646 w 72"/>
              <a:gd name="T13" fmla="*/ 2147483646 h 29"/>
              <a:gd name="T14" fmla="*/ 2147483646 w 72"/>
              <a:gd name="T15" fmla="*/ 2147483646 h 29"/>
              <a:gd name="T16" fmla="*/ 2147483646 w 72"/>
              <a:gd name="T17" fmla="*/ 2147483646 h 29"/>
              <a:gd name="T18" fmla="*/ 2147483646 w 72"/>
              <a:gd name="T19" fmla="*/ 0 h 29"/>
              <a:gd name="T20" fmla="*/ 2147483646 w 72"/>
              <a:gd name="T21" fmla="*/ 0 h 29"/>
              <a:gd name="T22" fmla="*/ 2147483646 w 72"/>
              <a:gd name="T23" fmla="*/ 2147483646 h 29"/>
              <a:gd name="T24" fmla="*/ 2147483646 w 72"/>
              <a:gd name="T25" fmla="*/ 2147483646 h 29"/>
              <a:gd name="T26" fmla="*/ 2147483646 w 72"/>
              <a:gd name="T27" fmla="*/ 2147483646 h 29"/>
              <a:gd name="T28" fmla="*/ 2147483646 w 72"/>
              <a:gd name="T29" fmla="*/ 2147483646 h 29"/>
              <a:gd name="T30" fmla="*/ 0 w 72"/>
              <a:gd name="T31" fmla="*/ 2147483646 h 29"/>
              <a:gd name="T32" fmla="*/ 2147483646 w 72"/>
              <a:gd name="T33" fmla="*/ 2147483646 h 29"/>
              <a:gd name="T34" fmla="*/ 2147483646 w 72"/>
              <a:gd name="T35" fmla="*/ 2147483646 h 2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2"/>
              <a:gd name="T55" fmla="*/ 0 h 29"/>
              <a:gd name="T56" fmla="*/ 72 w 72"/>
              <a:gd name="T57" fmla="*/ 29 h 2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2" h="29">
                <a:moveTo>
                  <a:pt x="6" y="29"/>
                </a:moveTo>
                <a:lnTo>
                  <a:pt x="15" y="26"/>
                </a:lnTo>
                <a:lnTo>
                  <a:pt x="24" y="24"/>
                </a:lnTo>
                <a:lnTo>
                  <a:pt x="32" y="24"/>
                </a:lnTo>
                <a:lnTo>
                  <a:pt x="39" y="24"/>
                </a:lnTo>
                <a:lnTo>
                  <a:pt x="55" y="27"/>
                </a:lnTo>
                <a:lnTo>
                  <a:pt x="72" y="29"/>
                </a:lnTo>
                <a:lnTo>
                  <a:pt x="72" y="4"/>
                </a:lnTo>
                <a:lnTo>
                  <a:pt x="58" y="1"/>
                </a:lnTo>
                <a:lnTo>
                  <a:pt x="47" y="0"/>
                </a:lnTo>
                <a:lnTo>
                  <a:pt x="39" y="0"/>
                </a:lnTo>
                <a:lnTo>
                  <a:pt x="34" y="2"/>
                </a:lnTo>
                <a:lnTo>
                  <a:pt x="27" y="3"/>
                </a:lnTo>
                <a:lnTo>
                  <a:pt x="21" y="5"/>
                </a:lnTo>
                <a:lnTo>
                  <a:pt x="12" y="5"/>
                </a:lnTo>
                <a:lnTo>
                  <a:pt x="0" y="4"/>
                </a:lnTo>
                <a:lnTo>
                  <a:pt x="3" y="16"/>
                </a:lnTo>
                <a:lnTo>
                  <a:pt x="6" y="29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2" name="Freeform 313">
            <a:extLst>
              <a:ext uri="{FF2B5EF4-FFF2-40B4-BE49-F238E27FC236}">
                <a16:creationId xmlns:a16="http://schemas.microsoft.com/office/drawing/2014/main" id="{86DD4CCE-7C56-4D6B-958E-973286F29096}"/>
              </a:ext>
            </a:extLst>
          </p:cNvPr>
          <p:cNvSpPr>
            <a:spLocks/>
          </p:cNvSpPr>
          <p:nvPr>
            <p:custDataLst>
              <p:tags r:id="rId196"/>
            </p:custDataLst>
          </p:nvPr>
        </p:nvSpPr>
        <p:spPr bwMode="auto">
          <a:xfrm>
            <a:off x="7942962" y="3631175"/>
            <a:ext cx="22225" cy="55563"/>
          </a:xfrm>
          <a:custGeom>
            <a:avLst/>
            <a:gdLst>
              <a:gd name="T0" fmla="*/ 0 w 46"/>
              <a:gd name="T1" fmla="*/ 0 h 37"/>
              <a:gd name="T2" fmla="*/ 2147483646 w 46"/>
              <a:gd name="T3" fmla="*/ 2147483646 h 37"/>
              <a:gd name="T4" fmla="*/ 2147483646 w 46"/>
              <a:gd name="T5" fmla="*/ 2147483646 h 37"/>
              <a:gd name="T6" fmla="*/ 2147483646 w 46"/>
              <a:gd name="T7" fmla="*/ 2147483646 h 37"/>
              <a:gd name="T8" fmla="*/ 2147483646 w 46"/>
              <a:gd name="T9" fmla="*/ 2147483646 h 37"/>
              <a:gd name="T10" fmla="*/ 2147483646 w 46"/>
              <a:gd name="T11" fmla="*/ 2147483646 h 37"/>
              <a:gd name="T12" fmla="*/ 2147483646 w 46"/>
              <a:gd name="T13" fmla="*/ 2147483646 h 37"/>
              <a:gd name="T14" fmla="*/ 2147483646 w 46"/>
              <a:gd name="T15" fmla="*/ 2147483646 h 37"/>
              <a:gd name="T16" fmla="*/ 2147483646 w 46"/>
              <a:gd name="T17" fmla="*/ 2147483646 h 37"/>
              <a:gd name="T18" fmla="*/ 2147483646 w 46"/>
              <a:gd name="T19" fmla="*/ 2147483646 h 37"/>
              <a:gd name="T20" fmla="*/ 2147483646 w 46"/>
              <a:gd name="T21" fmla="*/ 2147483646 h 37"/>
              <a:gd name="T22" fmla="*/ 2147483646 w 46"/>
              <a:gd name="T23" fmla="*/ 2147483646 h 37"/>
              <a:gd name="T24" fmla="*/ 2147483646 w 46"/>
              <a:gd name="T25" fmla="*/ 2147483646 h 37"/>
              <a:gd name="T26" fmla="*/ 2147483646 w 46"/>
              <a:gd name="T27" fmla="*/ 2147483646 h 37"/>
              <a:gd name="T28" fmla="*/ 0 w 46"/>
              <a:gd name="T29" fmla="*/ 0 h 3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6"/>
              <a:gd name="T46" fmla="*/ 0 h 37"/>
              <a:gd name="T47" fmla="*/ 46 w 46"/>
              <a:gd name="T48" fmla="*/ 37 h 3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6" h="37">
                <a:moveTo>
                  <a:pt x="0" y="0"/>
                </a:moveTo>
                <a:lnTo>
                  <a:pt x="9" y="9"/>
                </a:lnTo>
                <a:lnTo>
                  <a:pt x="20" y="15"/>
                </a:lnTo>
                <a:lnTo>
                  <a:pt x="31" y="20"/>
                </a:lnTo>
                <a:lnTo>
                  <a:pt x="46" y="25"/>
                </a:lnTo>
                <a:lnTo>
                  <a:pt x="37" y="29"/>
                </a:lnTo>
                <a:lnTo>
                  <a:pt x="29" y="33"/>
                </a:lnTo>
                <a:lnTo>
                  <a:pt x="21" y="36"/>
                </a:lnTo>
                <a:lnTo>
                  <a:pt x="13" y="37"/>
                </a:lnTo>
                <a:lnTo>
                  <a:pt x="9" y="36"/>
                </a:lnTo>
                <a:lnTo>
                  <a:pt x="7" y="33"/>
                </a:lnTo>
                <a:lnTo>
                  <a:pt x="5" y="29"/>
                </a:lnTo>
                <a:lnTo>
                  <a:pt x="3" y="23"/>
                </a:lnTo>
                <a:lnTo>
                  <a:pt x="1" y="1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3" name="Freeform 314">
            <a:extLst>
              <a:ext uri="{FF2B5EF4-FFF2-40B4-BE49-F238E27FC236}">
                <a16:creationId xmlns:a16="http://schemas.microsoft.com/office/drawing/2014/main" id="{A0FDFD0D-B39A-4DDB-9BFF-E8EB61AA5B14}"/>
              </a:ext>
            </a:extLst>
          </p:cNvPr>
          <p:cNvSpPr>
            <a:spLocks/>
          </p:cNvSpPr>
          <p:nvPr>
            <p:custDataLst>
              <p:tags r:id="rId197"/>
            </p:custDataLst>
          </p:nvPr>
        </p:nvSpPr>
        <p:spPr bwMode="auto">
          <a:xfrm>
            <a:off x="8066781" y="3451781"/>
            <a:ext cx="12700" cy="57150"/>
          </a:xfrm>
          <a:custGeom>
            <a:avLst/>
            <a:gdLst>
              <a:gd name="T0" fmla="*/ 0 w 26"/>
              <a:gd name="T1" fmla="*/ 0 h 19"/>
              <a:gd name="T2" fmla="*/ 2147483646 w 26"/>
              <a:gd name="T3" fmla="*/ 2147483646 h 19"/>
              <a:gd name="T4" fmla="*/ 2147483646 w 26"/>
              <a:gd name="T5" fmla="*/ 2147483646 h 19"/>
              <a:gd name="T6" fmla="*/ 2147483646 w 26"/>
              <a:gd name="T7" fmla="*/ 0 h 19"/>
              <a:gd name="T8" fmla="*/ 2147483646 w 26"/>
              <a:gd name="T9" fmla="*/ 0 h 19"/>
              <a:gd name="T10" fmla="*/ 0 w 26"/>
              <a:gd name="T11" fmla="*/ 0 h 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"/>
              <a:gd name="T19" fmla="*/ 0 h 19"/>
              <a:gd name="T20" fmla="*/ 26 w 26"/>
              <a:gd name="T21" fmla="*/ 19 h 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" h="19">
                <a:moveTo>
                  <a:pt x="0" y="0"/>
                </a:moveTo>
                <a:lnTo>
                  <a:pt x="26" y="19"/>
                </a:lnTo>
                <a:lnTo>
                  <a:pt x="26" y="9"/>
                </a:lnTo>
                <a:lnTo>
                  <a:pt x="26" y="0"/>
                </a:lnTo>
                <a:lnTo>
                  <a:pt x="15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4" name="Freeform 316">
            <a:extLst>
              <a:ext uri="{FF2B5EF4-FFF2-40B4-BE49-F238E27FC236}">
                <a16:creationId xmlns:a16="http://schemas.microsoft.com/office/drawing/2014/main" id="{D09B045C-4BE8-4308-ABD4-90BE6319FE37}"/>
              </a:ext>
            </a:extLst>
          </p:cNvPr>
          <p:cNvSpPr>
            <a:spLocks/>
          </p:cNvSpPr>
          <p:nvPr>
            <p:custDataLst>
              <p:tags r:id="rId198"/>
            </p:custDataLst>
          </p:nvPr>
        </p:nvSpPr>
        <p:spPr bwMode="auto">
          <a:xfrm>
            <a:off x="7962005" y="3494650"/>
            <a:ext cx="33338" cy="55563"/>
          </a:xfrm>
          <a:custGeom>
            <a:avLst/>
            <a:gdLst>
              <a:gd name="T0" fmla="*/ 2147483646 w 71"/>
              <a:gd name="T1" fmla="*/ 2147483646 h 49"/>
              <a:gd name="T2" fmla="*/ 2147483646 w 71"/>
              <a:gd name="T3" fmla="*/ 2147483646 h 49"/>
              <a:gd name="T4" fmla="*/ 2147483646 w 71"/>
              <a:gd name="T5" fmla="*/ 2147483646 h 49"/>
              <a:gd name="T6" fmla="*/ 2147483646 w 71"/>
              <a:gd name="T7" fmla="*/ 2147483646 h 49"/>
              <a:gd name="T8" fmla="*/ 2147483646 w 71"/>
              <a:gd name="T9" fmla="*/ 2147483646 h 49"/>
              <a:gd name="T10" fmla="*/ 2147483646 w 71"/>
              <a:gd name="T11" fmla="*/ 2147483646 h 49"/>
              <a:gd name="T12" fmla="*/ 2147483646 w 71"/>
              <a:gd name="T13" fmla="*/ 2147483646 h 49"/>
              <a:gd name="T14" fmla="*/ 2147483646 w 71"/>
              <a:gd name="T15" fmla="*/ 2147483646 h 49"/>
              <a:gd name="T16" fmla="*/ 2147483646 w 71"/>
              <a:gd name="T17" fmla="*/ 2147483646 h 49"/>
              <a:gd name="T18" fmla="*/ 2147483646 w 71"/>
              <a:gd name="T19" fmla="*/ 2147483646 h 49"/>
              <a:gd name="T20" fmla="*/ 2147483646 w 71"/>
              <a:gd name="T21" fmla="*/ 2147483646 h 49"/>
              <a:gd name="T22" fmla="*/ 2147483646 w 71"/>
              <a:gd name="T23" fmla="*/ 2147483646 h 49"/>
              <a:gd name="T24" fmla="*/ 2147483646 w 71"/>
              <a:gd name="T25" fmla="*/ 2147483646 h 49"/>
              <a:gd name="T26" fmla="*/ 2147483646 w 71"/>
              <a:gd name="T27" fmla="*/ 2147483646 h 49"/>
              <a:gd name="T28" fmla="*/ 2147483646 w 71"/>
              <a:gd name="T29" fmla="*/ 2147483646 h 49"/>
              <a:gd name="T30" fmla="*/ 2147483646 w 71"/>
              <a:gd name="T31" fmla="*/ 2147483646 h 49"/>
              <a:gd name="T32" fmla="*/ 2147483646 w 71"/>
              <a:gd name="T33" fmla="*/ 2147483646 h 49"/>
              <a:gd name="T34" fmla="*/ 2147483646 w 71"/>
              <a:gd name="T35" fmla="*/ 2147483646 h 49"/>
              <a:gd name="T36" fmla="*/ 2147483646 w 71"/>
              <a:gd name="T37" fmla="*/ 2147483646 h 49"/>
              <a:gd name="T38" fmla="*/ 2147483646 w 71"/>
              <a:gd name="T39" fmla="*/ 2147483646 h 49"/>
              <a:gd name="T40" fmla="*/ 2147483646 w 71"/>
              <a:gd name="T41" fmla="*/ 2147483646 h 49"/>
              <a:gd name="T42" fmla="*/ 2147483646 w 71"/>
              <a:gd name="T43" fmla="*/ 2147483646 h 49"/>
              <a:gd name="T44" fmla="*/ 2147483646 w 71"/>
              <a:gd name="T45" fmla="*/ 0 h 49"/>
              <a:gd name="T46" fmla="*/ 2147483646 w 71"/>
              <a:gd name="T47" fmla="*/ 2147483646 h 49"/>
              <a:gd name="T48" fmla="*/ 2147483646 w 71"/>
              <a:gd name="T49" fmla="*/ 2147483646 h 49"/>
              <a:gd name="T50" fmla="*/ 0 w 71"/>
              <a:gd name="T51" fmla="*/ 2147483646 h 49"/>
              <a:gd name="T52" fmla="*/ 0 w 71"/>
              <a:gd name="T53" fmla="*/ 2147483646 h 49"/>
              <a:gd name="T54" fmla="*/ 2147483646 w 71"/>
              <a:gd name="T55" fmla="*/ 2147483646 h 49"/>
              <a:gd name="T56" fmla="*/ 2147483646 w 71"/>
              <a:gd name="T57" fmla="*/ 2147483646 h 4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71"/>
              <a:gd name="T88" fmla="*/ 0 h 49"/>
              <a:gd name="T89" fmla="*/ 71 w 71"/>
              <a:gd name="T90" fmla="*/ 49 h 4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71" h="49">
                <a:moveTo>
                  <a:pt x="4" y="12"/>
                </a:moveTo>
                <a:lnTo>
                  <a:pt x="4" y="18"/>
                </a:lnTo>
                <a:lnTo>
                  <a:pt x="5" y="25"/>
                </a:lnTo>
                <a:lnTo>
                  <a:pt x="7" y="31"/>
                </a:lnTo>
                <a:lnTo>
                  <a:pt x="9" y="37"/>
                </a:lnTo>
                <a:lnTo>
                  <a:pt x="14" y="41"/>
                </a:lnTo>
                <a:lnTo>
                  <a:pt x="18" y="46"/>
                </a:lnTo>
                <a:lnTo>
                  <a:pt x="23" y="48"/>
                </a:lnTo>
                <a:lnTo>
                  <a:pt x="30" y="49"/>
                </a:lnTo>
                <a:lnTo>
                  <a:pt x="35" y="48"/>
                </a:lnTo>
                <a:lnTo>
                  <a:pt x="40" y="46"/>
                </a:lnTo>
                <a:lnTo>
                  <a:pt x="45" y="42"/>
                </a:lnTo>
                <a:lnTo>
                  <a:pt x="50" y="37"/>
                </a:lnTo>
                <a:lnTo>
                  <a:pt x="60" y="28"/>
                </a:lnTo>
                <a:lnTo>
                  <a:pt x="71" y="18"/>
                </a:lnTo>
                <a:lnTo>
                  <a:pt x="61" y="12"/>
                </a:lnTo>
                <a:lnTo>
                  <a:pt x="52" y="9"/>
                </a:lnTo>
                <a:lnTo>
                  <a:pt x="44" y="7"/>
                </a:lnTo>
                <a:lnTo>
                  <a:pt x="37" y="6"/>
                </a:lnTo>
                <a:lnTo>
                  <a:pt x="29" y="6"/>
                </a:lnTo>
                <a:lnTo>
                  <a:pt x="21" y="5"/>
                </a:lnTo>
                <a:lnTo>
                  <a:pt x="14" y="3"/>
                </a:lnTo>
                <a:lnTo>
                  <a:pt x="4" y="0"/>
                </a:lnTo>
                <a:lnTo>
                  <a:pt x="3" y="1"/>
                </a:lnTo>
                <a:lnTo>
                  <a:pt x="1" y="6"/>
                </a:lnTo>
                <a:lnTo>
                  <a:pt x="0" y="8"/>
                </a:lnTo>
                <a:lnTo>
                  <a:pt x="0" y="10"/>
                </a:lnTo>
                <a:lnTo>
                  <a:pt x="1" y="11"/>
                </a:lnTo>
                <a:lnTo>
                  <a:pt x="4" y="1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5" name="Freeform 317">
            <a:extLst>
              <a:ext uri="{FF2B5EF4-FFF2-40B4-BE49-F238E27FC236}">
                <a16:creationId xmlns:a16="http://schemas.microsoft.com/office/drawing/2014/main" id="{D14482CF-DAE9-475C-A046-C89C6D3E3A90}"/>
              </a:ext>
            </a:extLst>
          </p:cNvPr>
          <p:cNvSpPr>
            <a:spLocks/>
          </p:cNvSpPr>
          <p:nvPr>
            <p:custDataLst>
              <p:tags r:id="rId199"/>
            </p:custDataLst>
          </p:nvPr>
        </p:nvSpPr>
        <p:spPr bwMode="auto">
          <a:xfrm>
            <a:off x="7746112" y="3696262"/>
            <a:ext cx="49213" cy="58737"/>
          </a:xfrm>
          <a:custGeom>
            <a:avLst/>
            <a:gdLst>
              <a:gd name="T0" fmla="*/ 2147483646 w 112"/>
              <a:gd name="T1" fmla="*/ 2147483646 h 26"/>
              <a:gd name="T2" fmla="*/ 2147483646 w 112"/>
              <a:gd name="T3" fmla="*/ 2147483646 h 26"/>
              <a:gd name="T4" fmla="*/ 2147483646 w 112"/>
              <a:gd name="T5" fmla="*/ 2147483646 h 26"/>
              <a:gd name="T6" fmla="*/ 2147483646 w 112"/>
              <a:gd name="T7" fmla="*/ 2147483646 h 26"/>
              <a:gd name="T8" fmla="*/ 2147483646 w 112"/>
              <a:gd name="T9" fmla="*/ 2147483646 h 26"/>
              <a:gd name="T10" fmla="*/ 2147483646 w 112"/>
              <a:gd name="T11" fmla="*/ 2147483646 h 26"/>
              <a:gd name="T12" fmla="*/ 2147483646 w 112"/>
              <a:gd name="T13" fmla="*/ 2147483646 h 26"/>
              <a:gd name="T14" fmla="*/ 2147483646 w 112"/>
              <a:gd name="T15" fmla="*/ 2147483646 h 26"/>
              <a:gd name="T16" fmla="*/ 2147483646 w 112"/>
              <a:gd name="T17" fmla="*/ 2147483646 h 26"/>
              <a:gd name="T18" fmla="*/ 2147483646 w 112"/>
              <a:gd name="T19" fmla="*/ 2147483646 h 26"/>
              <a:gd name="T20" fmla="*/ 2147483646 w 112"/>
              <a:gd name="T21" fmla="*/ 2147483646 h 26"/>
              <a:gd name="T22" fmla="*/ 2147483646 w 112"/>
              <a:gd name="T23" fmla="*/ 2147483646 h 26"/>
              <a:gd name="T24" fmla="*/ 2147483646 w 112"/>
              <a:gd name="T25" fmla="*/ 2147483646 h 26"/>
              <a:gd name="T26" fmla="*/ 2147483646 w 112"/>
              <a:gd name="T27" fmla="*/ 2147483646 h 26"/>
              <a:gd name="T28" fmla="*/ 2147483646 w 112"/>
              <a:gd name="T29" fmla="*/ 2147483646 h 26"/>
              <a:gd name="T30" fmla="*/ 2147483646 w 112"/>
              <a:gd name="T31" fmla="*/ 2147483646 h 26"/>
              <a:gd name="T32" fmla="*/ 2147483646 w 112"/>
              <a:gd name="T33" fmla="*/ 2147483646 h 26"/>
              <a:gd name="T34" fmla="*/ 2147483646 w 112"/>
              <a:gd name="T35" fmla="*/ 2147483646 h 26"/>
              <a:gd name="T36" fmla="*/ 0 w 112"/>
              <a:gd name="T37" fmla="*/ 2147483646 h 26"/>
              <a:gd name="T38" fmla="*/ 2147483646 w 112"/>
              <a:gd name="T39" fmla="*/ 2147483646 h 26"/>
              <a:gd name="T40" fmla="*/ 2147483646 w 112"/>
              <a:gd name="T41" fmla="*/ 2147483646 h 26"/>
              <a:gd name="T42" fmla="*/ 2147483646 w 112"/>
              <a:gd name="T43" fmla="*/ 2147483646 h 26"/>
              <a:gd name="T44" fmla="*/ 2147483646 w 112"/>
              <a:gd name="T45" fmla="*/ 0 h 26"/>
              <a:gd name="T46" fmla="*/ 2147483646 w 112"/>
              <a:gd name="T47" fmla="*/ 2147483646 h 26"/>
              <a:gd name="T48" fmla="*/ 2147483646 w 112"/>
              <a:gd name="T49" fmla="*/ 2147483646 h 2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2"/>
              <a:gd name="T76" fmla="*/ 0 h 26"/>
              <a:gd name="T77" fmla="*/ 112 w 112"/>
              <a:gd name="T78" fmla="*/ 26 h 2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2" h="26">
                <a:moveTo>
                  <a:pt x="46" y="2"/>
                </a:moveTo>
                <a:lnTo>
                  <a:pt x="56" y="2"/>
                </a:lnTo>
                <a:lnTo>
                  <a:pt x="66" y="3"/>
                </a:lnTo>
                <a:lnTo>
                  <a:pt x="74" y="4"/>
                </a:lnTo>
                <a:lnTo>
                  <a:pt x="84" y="6"/>
                </a:lnTo>
                <a:lnTo>
                  <a:pt x="92" y="9"/>
                </a:lnTo>
                <a:lnTo>
                  <a:pt x="100" y="12"/>
                </a:lnTo>
                <a:lnTo>
                  <a:pt x="106" y="16"/>
                </a:lnTo>
                <a:lnTo>
                  <a:pt x="112" y="20"/>
                </a:lnTo>
                <a:lnTo>
                  <a:pt x="110" y="22"/>
                </a:lnTo>
                <a:lnTo>
                  <a:pt x="105" y="23"/>
                </a:lnTo>
                <a:lnTo>
                  <a:pt x="101" y="25"/>
                </a:lnTo>
                <a:lnTo>
                  <a:pt x="95" y="25"/>
                </a:lnTo>
                <a:lnTo>
                  <a:pt x="87" y="26"/>
                </a:lnTo>
                <a:lnTo>
                  <a:pt x="79" y="26"/>
                </a:lnTo>
                <a:lnTo>
                  <a:pt x="66" y="24"/>
                </a:lnTo>
                <a:lnTo>
                  <a:pt x="41" y="19"/>
                </a:lnTo>
                <a:lnTo>
                  <a:pt x="16" y="13"/>
                </a:lnTo>
                <a:lnTo>
                  <a:pt x="0" y="8"/>
                </a:lnTo>
                <a:lnTo>
                  <a:pt x="5" y="4"/>
                </a:lnTo>
                <a:lnTo>
                  <a:pt x="11" y="2"/>
                </a:lnTo>
                <a:lnTo>
                  <a:pt x="18" y="1"/>
                </a:lnTo>
                <a:lnTo>
                  <a:pt x="25" y="0"/>
                </a:lnTo>
                <a:lnTo>
                  <a:pt x="37" y="1"/>
                </a:lnTo>
                <a:lnTo>
                  <a:pt x="46" y="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" name="Freeform 318">
            <a:extLst>
              <a:ext uri="{FF2B5EF4-FFF2-40B4-BE49-F238E27FC236}">
                <a16:creationId xmlns:a16="http://schemas.microsoft.com/office/drawing/2014/main" id="{748E9652-F2B2-4A13-82FD-FD0C00990E9C}"/>
              </a:ext>
            </a:extLst>
          </p:cNvPr>
          <p:cNvSpPr>
            <a:spLocks/>
          </p:cNvSpPr>
          <p:nvPr>
            <p:custDataLst>
              <p:tags r:id="rId200"/>
            </p:custDataLst>
          </p:nvPr>
        </p:nvSpPr>
        <p:spPr bwMode="auto">
          <a:xfrm>
            <a:off x="7852474" y="3734363"/>
            <a:ext cx="15875" cy="58737"/>
          </a:xfrm>
          <a:custGeom>
            <a:avLst/>
            <a:gdLst>
              <a:gd name="T0" fmla="*/ 0 w 41"/>
              <a:gd name="T1" fmla="*/ 0 h 25"/>
              <a:gd name="T2" fmla="*/ 2147483646 w 41"/>
              <a:gd name="T3" fmla="*/ 0 h 25"/>
              <a:gd name="T4" fmla="*/ 2147483646 w 41"/>
              <a:gd name="T5" fmla="*/ 2147483646 h 25"/>
              <a:gd name="T6" fmla="*/ 2147483646 w 41"/>
              <a:gd name="T7" fmla="*/ 2147483646 h 25"/>
              <a:gd name="T8" fmla="*/ 2147483646 w 41"/>
              <a:gd name="T9" fmla="*/ 2147483646 h 25"/>
              <a:gd name="T10" fmla="*/ 0 w 41"/>
              <a:gd name="T11" fmla="*/ 2147483646 h 25"/>
              <a:gd name="T12" fmla="*/ 0 w 41"/>
              <a:gd name="T13" fmla="*/ 0 h 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1"/>
              <a:gd name="T22" fmla="*/ 0 h 25"/>
              <a:gd name="T23" fmla="*/ 41 w 41"/>
              <a:gd name="T24" fmla="*/ 25 h 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1" h="25">
                <a:moveTo>
                  <a:pt x="0" y="0"/>
                </a:moveTo>
                <a:lnTo>
                  <a:pt x="41" y="0"/>
                </a:lnTo>
                <a:lnTo>
                  <a:pt x="28" y="8"/>
                </a:lnTo>
                <a:lnTo>
                  <a:pt x="18" y="15"/>
                </a:lnTo>
                <a:lnTo>
                  <a:pt x="9" y="20"/>
                </a:lnTo>
                <a:lnTo>
                  <a:pt x="0" y="25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" name="Freeform 319">
            <a:extLst>
              <a:ext uri="{FF2B5EF4-FFF2-40B4-BE49-F238E27FC236}">
                <a16:creationId xmlns:a16="http://schemas.microsoft.com/office/drawing/2014/main" id="{0173DE19-8CE8-4E72-A14F-711065382F69}"/>
              </a:ext>
            </a:extLst>
          </p:cNvPr>
          <p:cNvSpPr>
            <a:spLocks/>
          </p:cNvSpPr>
          <p:nvPr>
            <p:custDataLst>
              <p:tags r:id="rId201"/>
            </p:custDataLst>
          </p:nvPr>
        </p:nvSpPr>
        <p:spPr bwMode="auto">
          <a:xfrm>
            <a:off x="7669911" y="3666100"/>
            <a:ext cx="41275" cy="55563"/>
          </a:xfrm>
          <a:custGeom>
            <a:avLst/>
            <a:gdLst>
              <a:gd name="T0" fmla="*/ 0 w 81"/>
              <a:gd name="T1" fmla="*/ 2147483646 h 31"/>
              <a:gd name="T2" fmla="*/ 0 w 81"/>
              <a:gd name="T3" fmla="*/ 2147483646 h 31"/>
              <a:gd name="T4" fmla="*/ 0 w 81"/>
              <a:gd name="T5" fmla="*/ 2147483646 h 31"/>
              <a:gd name="T6" fmla="*/ 0 w 81"/>
              <a:gd name="T7" fmla="*/ 2147483646 h 31"/>
              <a:gd name="T8" fmla="*/ 2147483646 w 81"/>
              <a:gd name="T9" fmla="*/ 2147483646 h 31"/>
              <a:gd name="T10" fmla="*/ 2147483646 w 81"/>
              <a:gd name="T11" fmla="*/ 2147483646 h 31"/>
              <a:gd name="T12" fmla="*/ 2147483646 w 81"/>
              <a:gd name="T13" fmla="*/ 2147483646 h 31"/>
              <a:gd name="T14" fmla="*/ 2147483646 w 81"/>
              <a:gd name="T15" fmla="*/ 2147483646 h 31"/>
              <a:gd name="T16" fmla="*/ 2147483646 w 81"/>
              <a:gd name="T17" fmla="*/ 0 h 31"/>
              <a:gd name="T18" fmla="*/ 2147483646 w 81"/>
              <a:gd name="T19" fmla="*/ 2147483646 h 31"/>
              <a:gd name="T20" fmla="*/ 2147483646 w 81"/>
              <a:gd name="T21" fmla="*/ 2147483646 h 31"/>
              <a:gd name="T22" fmla="*/ 2147483646 w 81"/>
              <a:gd name="T23" fmla="*/ 2147483646 h 31"/>
              <a:gd name="T24" fmla="*/ 2147483646 w 81"/>
              <a:gd name="T25" fmla="*/ 2147483646 h 31"/>
              <a:gd name="T26" fmla="*/ 2147483646 w 81"/>
              <a:gd name="T27" fmla="*/ 2147483646 h 31"/>
              <a:gd name="T28" fmla="*/ 2147483646 w 81"/>
              <a:gd name="T29" fmla="*/ 2147483646 h 31"/>
              <a:gd name="T30" fmla="*/ 2147483646 w 81"/>
              <a:gd name="T31" fmla="*/ 2147483646 h 31"/>
              <a:gd name="T32" fmla="*/ 2147483646 w 81"/>
              <a:gd name="T33" fmla="*/ 2147483646 h 31"/>
              <a:gd name="T34" fmla="*/ 2147483646 w 81"/>
              <a:gd name="T35" fmla="*/ 2147483646 h 31"/>
              <a:gd name="T36" fmla="*/ 2147483646 w 81"/>
              <a:gd name="T37" fmla="*/ 2147483646 h 31"/>
              <a:gd name="T38" fmla="*/ 2147483646 w 81"/>
              <a:gd name="T39" fmla="*/ 2147483646 h 31"/>
              <a:gd name="T40" fmla="*/ 2147483646 w 81"/>
              <a:gd name="T41" fmla="*/ 2147483646 h 31"/>
              <a:gd name="T42" fmla="*/ 2147483646 w 81"/>
              <a:gd name="T43" fmla="*/ 2147483646 h 31"/>
              <a:gd name="T44" fmla="*/ 2147483646 w 81"/>
              <a:gd name="T45" fmla="*/ 2147483646 h 31"/>
              <a:gd name="T46" fmla="*/ 0 w 81"/>
              <a:gd name="T47" fmla="*/ 2147483646 h 3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81"/>
              <a:gd name="T73" fmla="*/ 0 h 31"/>
              <a:gd name="T74" fmla="*/ 81 w 81"/>
              <a:gd name="T75" fmla="*/ 31 h 3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81" h="31">
                <a:moveTo>
                  <a:pt x="0" y="31"/>
                </a:moveTo>
                <a:lnTo>
                  <a:pt x="0" y="22"/>
                </a:lnTo>
                <a:lnTo>
                  <a:pt x="0" y="13"/>
                </a:lnTo>
                <a:lnTo>
                  <a:pt x="0" y="10"/>
                </a:lnTo>
                <a:lnTo>
                  <a:pt x="2" y="8"/>
                </a:lnTo>
                <a:lnTo>
                  <a:pt x="3" y="6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6" y="1"/>
                </a:lnTo>
                <a:lnTo>
                  <a:pt x="41" y="1"/>
                </a:lnTo>
                <a:lnTo>
                  <a:pt x="56" y="1"/>
                </a:lnTo>
                <a:lnTo>
                  <a:pt x="65" y="1"/>
                </a:lnTo>
                <a:lnTo>
                  <a:pt x="73" y="1"/>
                </a:lnTo>
                <a:lnTo>
                  <a:pt x="81" y="1"/>
                </a:lnTo>
                <a:lnTo>
                  <a:pt x="73" y="6"/>
                </a:lnTo>
                <a:lnTo>
                  <a:pt x="67" y="10"/>
                </a:lnTo>
                <a:lnTo>
                  <a:pt x="64" y="14"/>
                </a:lnTo>
                <a:lnTo>
                  <a:pt x="62" y="18"/>
                </a:lnTo>
                <a:lnTo>
                  <a:pt x="59" y="21"/>
                </a:lnTo>
                <a:lnTo>
                  <a:pt x="54" y="23"/>
                </a:lnTo>
                <a:lnTo>
                  <a:pt x="47" y="25"/>
                </a:lnTo>
                <a:lnTo>
                  <a:pt x="34" y="25"/>
                </a:lnTo>
                <a:lnTo>
                  <a:pt x="0" y="3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8" name="Freeform 320">
            <a:extLst>
              <a:ext uri="{FF2B5EF4-FFF2-40B4-BE49-F238E27FC236}">
                <a16:creationId xmlns:a16="http://schemas.microsoft.com/office/drawing/2014/main" id="{DCB2DF14-4E66-40AF-9808-7FDAF5A92C65}"/>
              </a:ext>
            </a:extLst>
          </p:cNvPr>
          <p:cNvSpPr>
            <a:spLocks/>
          </p:cNvSpPr>
          <p:nvPr>
            <p:custDataLst>
              <p:tags r:id="rId202"/>
            </p:custDataLst>
          </p:nvPr>
        </p:nvSpPr>
        <p:spPr bwMode="auto">
          <a:xfrm>
            <a:off x="7719118" y="3651806"/>
            <a:ext cx="44450" cy="55562"/>
          </a:xfrm>
          <a:custGeom>
            <a:avLst/>
            <a:gdLst>
              <a:gd name="T0" fmla="*/ 2147483646 w 89"/>
              <a:gd name="T1" fmla="*/ 2147483646 h 49"/>
              <a:gd name="T2" fmla="*/ 2147483646 w 89"/>
              <a:gd name="T3" fmla="*/ 2147483646 h 49"/>
              <a:gd name="T4" fmla="*/ 2147483646 w 89"/>
              <a:gd name="T5" fmla="*/ 2147483646 h 49"/>
              <a:gd name="T6" fmla="*/ 2147483646 w 89"/>
              <a:gd name="T7" fmla="*/ 2147483646 h 49"/>
              <a:gd name="T8" fmla="*/ 2147483646 w 89"/>
              <a:gd name="T9" fmla="*/ 2147483646 h 49"/>
              <a:gd name="T10" fmla="*/ 2147483646 w 89"/>
              <a:gd name="T11" fmla="*/ 2147483646 h 49"/>
              <a:gd name="T12" fmla="*/ 2147483646 w 89"/>
              <a:gd name="T13" fmla="*/ 2147483646 h 49"/>
              <a:gd name="T14" fmla="*/ 2147483646 w 89"/>
              <a:gd name="T15" fmla="*/ 2147483646 h 49"/>
              <a:gd name="T16" fmla="*/ 2147483646 w 89"/>
              <a:gd name="T17" fmla="*/ 2147483646 h 49"/>
              <a:gd name="T18" fmla="*/ 2147483646 w 89"/>
              <a:gd name="T19" fmla="*/ 0 h 49"/>
              <a:gd name="T20" fmla="*/ 2147483646 w 89"/>
              <a:gd name="T21" fmla="*/ 2147483646 h 49"/>
              <a:gd name="T22" fmla="*/ 2147483646 w 89"/>
              <a:gd name="T23" fmla="*/ 2147483646 h 49"/>
              <a:gd name="T24" fmla="*/ 0 w 89"/>
              <a:gd name="T25" fmla="*/ 2147483646 h 49"/>
              <a:gd name="T26" fmla="*/ 0 w 89"/>
              <a:gd name="T27" fmla="*/ 2147483646 h 49"/>
              <a:gd name="T28" fmla="*/ 0 w 89"/>
              <a:gd name="T29" fmla="*/ 2147483646 h 49"/>
              <a:gd name="T30" fmla="*/ 2147483646 w 89"/>
              <a:gd name="T31" fmla="*/ 2147483646 h 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9"/>
              <a:gd name="T49" fmla="*/ 0 h 49"/>
              <a:gd name="T50" fmla="*/ 89 w 89"/>
              <a:gd name="T51" fmla="*/ 49 h 4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9" h="49">
                <a:moveTo>
                  <a:pt x="2" y="49"/>
                </a:moveTo>
                <a:lnTo>
                  <a:pt x="89" y="49"/>
                </a:lnTo>
                <a:lnTo>
                  <a:pt x="78" y="41"/>
                </a:lnTo>
                <a:lnTo>
                  <a:pt x="68" y="35"/>
                </a:lnTo>
                <a:lnTo>
                  <a:pt x="57" y="30"/>
                </a:lnTo>
                <a:lnTo>
                  <a:pt x="46" y="25"/>
                </a:lnTo>
                <a:lnTo>
                  <a:pt x="36" y="21"/>
                </a:lnTo>
                <a:lnTo>
                  <a:pt x="26" y="14"/>
                </a:lnTo>
                <a:lnTo>
                  <a:pt x="16" y="8"/>
                </a:lnTo>
                <a:lnTo>
                  <a:pt x="9" y="0"/>
                </a:lnTo>
                <a:lnTo>
                  <a:pt x="4" y="10"/>
                </a:lnTo>
                <a:lnTo>
                  <a:pt x="1" y="23"/>
                </a:lnTo>
                <a:lnTo>
                  <a:pt x="0" y="29"/>
                </a:lnTo>
                <a:lnTo>
                  <a:pt x="0" y="36"/>
                </a:lnTo>
                <a:lnTo>
                  <a:pt x="0" y="43"/>
                </a:lnTo>
                <a:lnTo>
                  <a:pt x="2" y="49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9" name="Freeform 321">
            <a:extLst>
              <a:ext uri="{FF2B5EF4-FFF2-40B4-BE49-F238E27FC236}">
                <a16:creationId xmlns:a16="http://schemas.microsoft.com/office/drawing/2014/main" id="{2A6ECC85-4630-4BB2-A98B-B7EA43DC3F5E}"/>
              </a:ext>
            </a:extLst>
          </p:cNvPr>
          <p:cNvSpPr>
            <a:spLocks/>
          </p:cNvSpPr>
          <p:nvPr>
            <p:custDataLst>
              <p:tags r:id="rId203"/>
            </p:custDataLst>
          </p:nvPr>
        </p:nvSpPr>
        <p:spPr bwMode="auto">
          <a:xfrm>
            <a:off x="7776274" y="3661338"/>
            <a:ext cx="39687" cy="58737"/>
          </a:xfrm>
          <a:custGeom>
            <a:avLst/>
            <a:gdLst>
              <a:gd name="T0" fmla="*/ 0 w 86"/>
              <a:gd name="T1" fmla="*/ 2147483646 h 46"/>
              <a:gd name="T2" fmla="*/ 2147483646 w 86"/>
              <a:gd name="T3" fmla="*/ 2147483646 h 46"/>
              <a:gd name="T4" fmla="*/ 2147483646 w 86"/>
              <a:gd name="T5" fmla="*/ 2147483646 h 46"/>
              <a:gd name="T6" fmla="*/ 2147483646 w 86"/>
              <a:gd name="T7" fmla="*/ 2147483646 h 46"/>
              <a:gd name="T8" fmla="*/ 2147483646 w 86"/>
              <a:gd name="T9" fmla="*/ 2147483646 h 46"/>
              <a:gd name="T10" fmla="*/ 2147483646 w 86"/>
              <a:gd name="T11" fmla="*/ 2147483646 h 46"/>
              <a:gd name="T12" fmla="*/ 2147483646 w 86"/>
              <a:gd name="T13" fmla="*/ 2147483646 h 46"/>
              <a:gd name="T14" fmla="*/ 2147483646 w 86"/>
              <a:gd name="T15" fmla="*/ 2147483646 h 46"/>
              <a:gd name="T16" fmla="*/ 2147483646 w 86"/>
              <a:gd name="T17" fmla="*/ 2147483646 h 46"/>
              <a:gd name="T18" fmla="*/ 2147483646 w 86"/>
              <a:gd name="T19" fmla="*/ 2147483646 h 46"/>
              <a:gd name="T20" fmla="*/ 2147483646 w 86"/>
              <a:gd name="T21" fmla="*/ 2147483646 h 46"/>
              <a:gd name="T22" fmla="*/ 2147483646 w 86"/>
              <a:gd name="T23" fmla="*/ 2147483646 h 46"/>
              <a:gd name="T24" fmla="*/ 2147483646 w 86"/>
              <a:gd name="T25" fmla="*/ 2147483646 h 46"/>
              <a:gd name="T26" fmla="*/ 2147483646 w 86"/>
              <a:gd name="T27" fmla="*/ 2147483646 h 46"/>
              <a:gd name="T28" fmla="*/ 2147483646 w 86"/>
              <a:gd name="T29" fmla="*/ 2147483646 h 46"/>
              <a:gd name="T30" fmla="*/ 2147483646 w 86"/>
              <a:gd name="T31" fmla="*/ 2147483646 h 46"/>
              <a:gd name="T32" fmla="*/ 2147483646 w 86"/>
              <a:gd name="T33" fmla="*/ 2147483646 h 46"/>
              <a:gd name="T34" fmla="*/ 2147483646 w 86"/>
              <a:gd name="T35" fmla="*/ 2147483646 h 46"/>
              <a:gd name="T36" fmla="*/ 2147483646 w 86"/>
              <a:gd name="T37" fmla="*/ 2147483646 h 46"/>
              <a:gd name="T38" fmla="*/ 2147483646 w 86"/>
              <a:gd name="T39" fmla="*/ 2147483646 h 46"/>
              <a:gd name="T40" fmla="*/ 2147483646 w 86"/>
              <a:gd name="T41" fmla="*/ 2147483646 h 46"/>
              <a:gd name="T42" fmla="*/ 2147483646 w 86"/>
              <a:gd name="T43" fmla="*/ 0 h 46"/>
              <a:gd name="T44" fmla="*/ 2147483646 w 86"/>
              <a:gd name="T45" fmla="*/ 0 h 46"/>
              <a:gd name="T46" fmla="*/ 2147483646 w 86"/>
              <a:gd name="T47" fmla="*/ 2147483646 h 46"/>
              <a:gd name="T48" fmla="*/ 2147483646 w 86"/>
              <a:gd name="T49" fmla="*/ 2147483646 h 46"/>
              <a:gd name="T50" fmla="*/ 2147483646 w 86"/>
              <a:gd name="T51" fmla="*/ 2147483646 h 46"/>
              <a:gd name="T52" fmla="*/ 2147483646 w 86"/>
              <a:gd name="T53" fmla="*/ 2147483646 h 46"/>
              <a:gd name="T54" fmla="*/ 2147483646 w 86"/>
              <a:gd name="T55" fmla="*/ 2147483646 h 46"/>
              <a:gd name="T56" fmla="*/ 0 w 86"/>
              <a:gd name="T57" fmla="*/ 2147483646 h 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6"/>
              <a:gd name="T88" fmla="*/ 0 h 46"/>
              <a:gd name="T89" fmla="*/ 86 w 86"/>
              <a:gd name="T90" fmla="*/ 46 h 4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6" h="46">
                <a:moveTo>
                  <a:pt x="0" y="21"/>
                </a:moveTo>
                <a:lnTo>
                  <a:pt x="14" y="26"/>
                </a:lnTo>
                <a:lnTo>
                  <a:pt x="25" y="29"/>
                </a:lnTo>
                <a:lnTo>
                  <a:pt x="30" y="30"/>
                </a:lnTo>
                <a:lnTo>
                  <a:pt x="36" y="30"/>
                </a:lnTo>
                <a:lnTo>
                  <a:pt x="41" y="29"/>
                </a:lnTo>
                <a:lnTo>
                  <a:pt x="46" y="27"/>
                </a:lnTo>
                <a:lnTo>
                  <a:pt x="46" y="36"/>
                </a:lnTo>
                <a:lnTo>
                  <a:pt x="46" y="46"/>
                </a:lnTo>
                <a:lnTo>
                  <a:pt x="56" y="45"/>
                </a:lnTo>
                <a:lnTo>
                  <a:pt x="67" y="43"/>
                </a:lnTo>
                <a:lnTo>
                  <a:pt x="77" y="40"/>
                </a:lnTo>
                <a:lnTo>
                  <a:pt x="86" y="40"/>
                </a:lnTo>
                <a:lnTo>
                  <a:pt x="83" y="32"/>
                </a:lnTo>
                <a:lnTo>
                  <a:pt x="80" y="25"/>
                </a:lnTo>
                <a:lnTo>
                  <a:pt x="74" y="19"/>
                </a:lnTo>
                <a:lnTo>
                  <a:pt x="70" y="14"/>
                </a:lnTo>
                <a:lnTo>
                  <a:pt x="64" y="9"/>
                </a:lnTo>
                <a:lnTo>
                  <a:pt x="58" y="6"/>
                </a:lnTo>
                <a:lnTo>
                  <a:pt x="51" y="3"/>
                </a:lnTo>
                <a:lnTo>
                  <a:pt x="46" y="1"/>
                </a:lnTo>
                <a:lnTo>
                  <a:pt x="39" y="0"/>
                </a:lnTo>
                <a:lnTo>
                  <a:pt x="33" y="0"/>
                </a:lnTo>
                <a:lnTo>
                  <a:pt x="26" y="1"/>
                </a:lnTo>
                <a:lnTo>
                  <a:pt x="19" y="3"/>
                </a:lnTo>
                <a:lnTo>
                  <a:pt x="14" y="6"/>
                </a:lnTo>
                <a:lnTo>
                  <a:pt x="8" y="10"/>
                </a:lnTo>
                <a:lnTo>
                  <a:pt x="4" y="15"/>
                </a:lnTo>
                <a:lnTo>
                  <a:pt x="0" y="2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0" name="Freeform 322">
            <a:extLst>
              <a:ext uri="{FF2B5EF4-FFF2-40B4-BE49-F238E27FC236}">
                <a16:creationId xmlns:a16="http://schemas.microsoft.com/office/drawing/2014/main" id="{00B3F503-FC5D-40F1-BDC4-17665FAD78C1}"/>
              </a:ext>
            </a:extLst>
          </p:cNvPr>
          <p:cNvSpPr>
            <a:spLocks/>
          </p:cNvSpPr>
          <p:nvPr>
            <p:custDataLst>
              <p:tags r:id="rId204"/>
            </p:custDataLst>
          </p:nvPr>
        </p:nvSpPr>
        <p:spPr bwMode="auto">
          <a:xfrm>
            <a:off x="7833425" y="3666100"/>
            <a:ext cx="28575" cy="55563"/>
          </a:xfrm>
          <a:custGeom>
            <a:avLst/>
            <a:gdLst>
              <a:gd name="T0" fmla="*/ 0 w 59"/>
              <a:gd name="T1" fmla="*/ 0 h 18"/>
              <a:gd name="T2" fmla="*/ 0 w 59"/>
              <a:gd name="T3" fmla="*/ 2147483646 h 18"/>
              <a:gd name="T4" fmla="*/ 2147483646 w 59"/>
              <a:gd name="T5" fmla="*/ 2147483646 h 18"/>
              <a:gd name="T6" fmla="*/ 2147483646 w 59"/>
              <a:gd name="T7" fmla="*/ 2147483646 h 18"/>
              <a:gd name="T8" fmla="*/ 2147483646 w 59"/>
              <a:gd name="T9" fmla="*/ 2147483646 h 18"/>
              <a:gd name="T10" fmla="*/ 2147483646 w 59"/>
              <a:gd name="T11" fmla="*/ 2147483646 h 18"/>
              <a:gd name="T12" fmla="*/ 2147483646 w 59"/>
              <a:gd name="T13" fmla="*/ 2147483646 h 18"/>
              <a:gd name="T14" fmla="*/ 2147483646 w 59"/>
              <a:gd name="T15" fmla="*/ 2147483646 h 18"/>
              <a:gd name="T16" fmla="*/ 2147483646 w 59"/>
              <a:gd name="T17" fmla="*/ 2147483646 h 18"/>
              <a:gd name="T18" fmla="*/ 2147483646 w 59"/>
              <a:gd name="T19" fmla="*/ 2147483646 h 18"/>
              <a:gd name="T20" fmla="*/ 2147483646 w 59"/>
              <a:gd name="T21" fmla="*/ 2147483646 h 18"/>
              <a:gd name="T22" fmla="*/ 0 w 59"/>
              <a:gd name="T23" fmla="*/ 0 h 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9"/>
              <a:gd name="T37" fmla="*/ 0 h 18"/>
              <a:gd name="T38" fmla="*/ 59 w 59"/>
              <a:gd name="T39" fmla="*/ 18 h 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9" h="18">
                <a:moveTo>
                  <a:pt x="0" y="0"/>
                </a:moveTo>
                <a:lnTo>
                  <a:pt x="0" y="18"/>
                </a:lnTo>
                <a:lnTo>
                  <a:pt x="39" y="18"/>
                </a:lnTo>
                <a:lnTo>
                  <a:pt x="59" y="6"/>
                </a:lnTo>
                <a:lnTo>
                  <a:pt x="51" y="5"/>
                </a:lnTo>
                <a:lnTo>
                  <a:pt x="45" y="4"/>
                </a:lnTo>
                <a:lnTo>
                  <a:pt x="37" y="5"/>
                </a:lnTo>
                <a:lnTo>
                  <a:pt x="29" y="6"/>
                </a:lnTo>
                <a:lnTo>
                  <a:pt x="22" y="6"/>
                </a:lnTo>
                <a:lnTo>
                  <a:pt x="14" y="5"/>
                </a:lnTo>
                <a:lnTo>
                  <a:pt x="7" y="4"/>
                </a:lnTo>
                <a:lnTo>
                  <a:pt x="0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" name="Freeform 323">
            <a:extLst>
              <a:ext uri="{FF2B5EF4-FFF2-40B4-BE49-F238E27FC236}">
                <a16:creationId xmlns:a16="http://schemas.microsoft.com/office/drawing/2014/main" id="{FACA3CCB-B7C4-4CC8-922E-65422B28945A}"/>
              </a:ext>
            </a:extLst>
          </p:cNvPr>
          <p:cNvSpPr>
            <a:spLocks/>
          </p:cNvSpPr>
          <p:nvPr>
            <p:custDataLst>
              <p:tags r:id="rId205"/>
            </p:custDataLst>
          </p:nvPr>
        </p:nvSpPr>
        <p:spPr bwMode="auto">
          <a:xfrm>
            <a:off x="7914380" y="3658156"/>
            <a:ext cx="1588" cy="55562"/>
          </a:xfrm>
          <a:custGeom>
            <a:avLst/>
            <a:gdLst>
              <a:gd name="T0" fmla="*/ 2147483646 w 4"/>
              <a:gd name="T1" fmla="*/ 2147483646 h 19"/>
              <a:gd name="T2" fmla="*/ 2147483646 w 4"/>
              <a:gd name="T3" fmla="*/ 0 h 19"/>
              <a:gd name="T4" fmla="*/ 2147483646 w 4"/>
              <a:gd name="T5" fmla="*/ 2147483646 h 19"/>
              <a:gd name="T6" fmla="*/ 2147483646 w 4"/>
              <a:gd name="T7" fmla="*/ 2147483646 h 19"/>
              <a:gd name="T8" fmla="*/ 0 w 4"/>
              <a:gd name="T9" fmla="*/ 2147483646 h 19"/>
              <a:gd name="T10" fmla="*/ 0 w 4"/>
              <a:gd name="T11" fmla="*/ 2147483646 h 19"/>
              <a:gd name="T12" fmla="*/ 0 w 4"/>
              <a:gd name="T13" fmla="*/ 2147483646 h 19"/>
              <a:gd name="T14" fmla="*/ 2147483646 w 4"/>
              <a:gd name="T15" fmla="*/ 2147483646 h 19"/>
              <a:gd name="T16" fmla="*/ 2147483646 w 4"/>
              <a:gd name="T17" fmla="*/ 2147483646 h 19"/>
              <a:gd name="T18" fmla="*/ 2147483646 w 4"/>
              <a:gd name="T19" fmla="*/ 2147483646 h 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"/>
              <a:gd name="T31" fmla="*/ 0 h 19"/>
              <a:gd name="T32" fmla="*/ 4 w 4"/>
              <a:gd name="T33" fmla="*/ 19 h 1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" h="19">
                <a:moveTo>
                  <a:pt x="4" y="19"/>
                </a:moveTo>
                <a:lnTo>
                  <a:pt x="4" y="0"/>
                </a:lnTo>
                <a:lnTo>
                  <a:pt x="2" y="1"/>
                </a:lnTo>
                <a:lnTo>
                  <a:pt x="1" y="3"/>
                </a:lnTo>
                <a:lnTo>
                  <a:pt x="0" y="6"/>
                </a:lnTo>
                <a:lnTo>
                  <a:pt x="0" y="10"/>
                </a:lnTo>
                <a:lnTo>
                  <a:pt x="0" y="14"/>
                </a:lnTo>
                <a:lnTo>
                  <a:pt x="1" y="16"/>
                </a:lnTo>
                <a:lnTo>
                  <a:pt x="2" y="19"/>
                </a:lnTo>
                <a:lnTo>
                  <a:pt x="4" y="1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2" name="Freeform 324">
            <a:extLst>
              <a:ext uri="{FF2B5EF4-FFF2-40B4-BE49-F238E27FC236}">
                <a16:creationId xmlns:a16="http://schemas.microsoft.com/office/drawing/2014/main" id="{AF15E4CE-46BB-44E0-BED4-567EE26041E3}"/>
              </a:ext>
            </a:extLst>
          </p:cNvPr>
          <p:cNvSpPr>
            <a:spLocks/>
          </p:cNvSpPr>
          <p:nvPr>
            <p:custDataLst>
              <p:tags r:id="rId206"/>
            </p:custDataLst>
          </p:nvPr>
        </p:nvSpPr>
        <p:spPr bwMode="auto">
          <a:xfrm>
            <a:off x="7447662" y="3474006"/>
            <a:ext cx="23813" cy="57150"/>
          </a:xfrm>
          <a:custGeom>
            <a:avLst/>
            <a:gdLst>
              <a:gd name="T0" fmla="*/ 0 w 46"/>
              <a:gd name="T1" fmla="*/ 2147483646 h 50"/>
              <a:gd name="T2" fmla="*/ 2147483646 w 46"/>
              <a:gd name="T3" fmla="*/ 0 h 50"/>
              <a:gd name="T4" fmla="*/ 2147483646 w 46"/>
              <a:gd name="T5" fmla="*/ 2147483646 h 50"/>
              <a:gd name="T6" fmla="*/ 2147483646 w 46"/>
              <a:gd name="T7" fmla="*/ 2147483646 h 50"/>
              <a:gd name="T8" fmla="*/ 2147483646 w 46"/>
              <a:gd name="T9" fmla="*/ 2147483646 h 50"/>
              <a:gd name="T10" fmla="*/ 2147483646 w 46"/>
              <a:gd name="T11" fmla="*/ 2147483646 h 50"/>
              <a:gd name="T12" fmla="*/ 2147483646 w 46"/>
              <a:gd name="T13" fmla="*/ 2147483646 h 50"/>
              <a:gd name="T14" fmla="*/ 2147483646 w 46"/>
              <a:gd name="T15" fmla="*/ 2147483646 h 50"/>
              <a:gd name="T16" fmla="*/ 2147483646 w 46"/>
              <a:gd name="T17" fmla="*/ 2147483646 h 50"/>
              <a:gd name="T18" fmla="*/ 2147483646 w 46"/>
              <a:gd name="T19" fmla="*/ 2147483646 h 50"/>
              <a:gd name="T20" fmla="*/ 2147483646 w 46"/>
              <a:gd name="T21" fmla="*/ 2147483646 h 50"/>
              <a:gd name="T22" fmla="*/ 0 w 46"/>
              <a:gd name="T23" fmla="*/ 2147483646 h 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"/>
              <a:gd name="T37" fmla="*/ 0 h 50"/>
              <a:gd name="T38" fmla="*/ 46 w 46"/>
              <a:gd name="T39" fmla="*/ 50 h 5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" h="50">
                <a:moveTo>
                  <a:pt x="0" y="50"/>
                </a:moveTo>
                <a:lnTo>
                  <a:pt x="7" y="0"/>
                </a:lnTo>
                <a:lnTo>
                  <a:pt x="23" y="8"/>
                </a:lnTo>
                <a:lnTo>
                  <a:pt x="34" y="14"/>
                </a:lnTo>
                <a:lnTo>
                  <a:pt x="37" y="18"/>
                </a:lnTo>
                <a:lnTo>
                  <a:pt x="41" y="22"/>
                </a:lnTo>
                <a:lnTo>
                  <a:pt x="44" y="30"/>
                </a:lnTo>
                <a:lnTo>
                  <a:pt x="46" y="38"/>
                </a:lnTo>
                <a:lnTo>
                  <a:pt x="34" y="42"/>
                </a:lnTo>
                <a:lnTo>
                  <a:pt x="21" y="46"/>
                </a:lnTo>
                <a:lnTo>
                  <a:pt x="8" y="49"/>
                </a:lnTo>
                <a:lnTo>
                  <a:pt x="0" y="5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3" name="Freeform 325">
            <a:extLst>
              <a:ext uri="{FF2B5EF4-FFF2-40B4-BE49-F238E27FC236}">
                <a16:creationId xmlns:a16="http://schemas.microsoft.com/office/drawing/2014/main" id="{2E6105A7-7086-4A60-B39E-0BEDF5D71E4A}"/>
              </a:ext>
            </a:extLst>
          </p:cNvPr>
          <p:cNvSpPr>
            <a:spLocks/>
          </p:cNvSpPr>
          <p:nvPr>
            <p:custDataLst>
              <p:tags r:id="rId207"/>
            </p:custDataLst>
          </p:nvPr>
        </p:nvSpPr>
        <p:spPr bwMode="auto">
          <a:xfrm>
            <a:off x="7388925" y="3447018"/>
            <a:ext cx="33337" cy="58738"/>
          </a:xfrm>
          <a:custGeom>
            <a:avLst/>
            <a:gdLst>
              <a:gd name="T0" fmla="*/ 0 w 66"/>
              <a:gd name="T1" fmla="*/ 0 h 80"/>
              <a:gd name="T2" fmla="*/ 2147483646 w 66"/>
              <a:gd name="T3" fmla="*/ 0 h 80"/>
              <a:gd name="T4" fmla="*/ 2147483646 w 66"/>
              <a:gd name="T5" fmla="*/ 0 h 80"/>
              <a:gd name="T6" fmla="*/ 2147483646 w 66"/>
              <a:gd name="T7" fmla="*/ 0 h 80"/>
              <a:gd name="T8" fmla="*/ 2147483646 w 66"/>
              <a:gd name="T9" fmla="*/ 0 h 80"/>
              <a:gd name="T10" fmla="*/ 2147483646 w 66"/>
              <a:gd name="T11" fmla="*/ 2147483646 h 80"/>
              <a:gd name="T12" fmla="*/ 2147483646 w 66"/>
              <a:gd name="T13" fmla="*/ 2147483646 h 80"/>
              <a:gd name="T14" fmla="*/ 2147483646 w 66"/>
              <a:gd name="T15" fmla="*/ 2147483646 h 80"/>
              <a:gd name="T16" fmla="*/ 2147483646 w 66"/>
              <a:gd name="T17" fmla="*/ 2147483646 h 80"/>
              <a:gd name="T18" fmla="*/ 2147483646 w 66"/>
              <a:gd name="T19" fmla="*/ 2147483646 h 80"/>
              <a:gd name="T20" fmla="*/ 2147483646 w 66"/>
              <a:gd name="T21" fmla="*/ 2147483646 h 80"/>
              <a:gd name="T22" fmla="*/ 2147483646 w 66"/>
              <a:gd name="T23" fmla="*/ 2147483646 h 80"/>
              <a:gd name="T24" fmla="*/ 2147483646 w 66"/>
              <a:gd name="T25" fmla="*/ 2147483646 h 80"/>
              <a:gd name="T26" fmla="*/ 2147483646 w 66"/>
              <a:gd name="T27" fmla="*/ 2147483646 h 80"/>
              <a:gd name="T28" fmla="*/ 2147483646 w 66"/>
              <a:gd name="T29" fmla="*/ 2147483646 h 80"/>
              <a:gd name="T30" fmla="*/ 2147483646 w 66"/>
              <a:gd name="T31" fmla="*/ 2147483646 h 80"/>
              <a:gd name="T32" fmla="*/ 2147483646 w 66"/>
              <a:gd name="T33" fmla="*/ 2147483646 h 80"/>
              <a:gd name="T34" fmla="*/ 0 w 66"/>
              <a:gd name="T35" fmla="*/ 2147483646 h 80"/>
              <a:gd name="T36" fmla="*/ 0 w 66"/>
              <a:gd name="T37" fmla="*/ 0 h 8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6"/>
              <a:gd name="T58" fmla="*/ 0 h 80"/>
              <a:gd name="T59" fmla="*/ 66 w 66"/>
              <a:gd name="T60" fmla="*/ 80 h 8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6" h="80">
                <a:moveTo>
                  <a:pt x="0" y="0"/>
                </a:moveTo>
                <a:lnTo>
                  <a:pt x="10" y="0"/>
                </a:lnTo>
                <a:lnTo>
                  <a:pt x="18" y="0"/>
                </a:lnTo>
                <a:lnTo>
                  <a:pt x="26" y="0"/>
                </a:lnTo>
                <a:lnTo>
                  <a:pt x="33" y="0"/>
                </a:lnTo>
                <a:lnTo>
                  <a:pt x="33" y="7"/>
                </a:lnTo>
                <a:lnTo>
                  <a:pt x="34" y="14"/>
                </a:lnTo>
                <a:lnTo>
                  <a:pt x="36" y="21"/>
                </a:lnTo>
                <a:lnTo>
                  <a:pt x="38" y="27"/>
                </a:lnTo>
                <a:lnTo>
                  <a:pt x="44" y="36"/>
                </a:lnTo>
                <a:lnTo>
                  <a:pt x="49" y="45"/>
                </a:lnTo>
                <a:lnTo>
                  <a:pt x="56" y="52"/>
                </a:lnTo>
                <a:lnTo>
                  <a:pt x="61" y="60"/>
                </a:lnTo>
                <a:lnTo>
                  <a:pt x="62" y="65"/>
                </a:lnTo>
                <a:lnTo>
                  <a:pt x="65" y="69"/>
                </a:lnTo>
                <a:lnTo>
                  <a:pt x="66" y="75"/>
                </a:lnTo>
                <a:lnTo>
                  <a:pt x="66" y="80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4" name="Freeform 326">
            <a:extLst>
              <a:ext uri="{FF2B5EF4-FFF2-40B4-BE49-F238E27FC236}">
                <a16:creationId xmlns:a16="http://schemas.microsoft.com/office/drawing/2014/main" id="{9EDB42B4-96D1-4876-B8EE-99B46B393E99}"/>
              </a:ext>
            </a:extLst>
          </p:cNvPr>
          <p:cNvSpPr>
            <a:spLocks/>
          </p:cNvSpPr>
          <p:nvPr>
            <p:custDataLst>
              <p:tags r:id="rId208"/>
            </p:custDataLst>
          </p:nvPr>
        </p:nvSpPr>
        <p:spPr bwMode="auto">
          <a:xfrm>
            <a:off x="7207950" y="3431143"/>
            <a:ext cx="9525" cy="57150"/>
          </a:xfrm>
          <a:custGeom>
            <a:avLst/>
            <a:gdLst>
              <a:gd name="T0" fmla="*/ 2147483646 w 20"/>
              <a:gd name="T1" fmla="*/ 2147483646 h 48"/>
              <a:gd name="T2" fmla="*/ 2147483646 w 20"/>
              <a:gd name="T3" fmla="*/ 2147483646 h 48"/>
              <a:gd name="T4" fmla="*/ 2147483646 w 20"/>
              <a:gd name="T5" fmla="*/ 2147483646 h 48"/>
              <a:gd name="T6" fmla="*/ 2147483646 w 20"/>
              <a:gd name="T7" fmla="*/ 2147483646 h 48"/>
              <a:gd name="T8" fmla="*/ 2147483646 w 20"/>
              <a:gd name="T9" fmla="*/ 2147483646 h 48"/>
              <a:gd name="T10" fmla="*/ 2147483646 w 20"/>
              <a:gd name="T11" fmla="*/ 2147483646 h 48"/>
              <a:gd name="T12" fmla="*/ 2147483646 w 20"/>
              <a:gd name="T13" fmla="*/ 2147483646 h 48"/>
              <a:gd name="T14" fmla="*/ 2147483646 w 20"/>
              <a:gd name="T15" fmla="*/ 2147483646 h 48"/>
              <a:gd name="T16" fmla="*/ 0 w 20"/>
              <a:gd name="T17" fmla="*/ 0 h 48"/>
              <a:gd name="T18" fmla="*/ 0 w 20"/>
              <a:gd name="T19" fmla="*/ 2147483646 h 48"/>
              <a:gd name="T20" fmla="*/ 2147483646 w 20"/>
              <a:gd name="T21" fmla="*/ 2147483646 h 48"/>
              <a:gd name="T22" fmla="*/ 2147483646 w 20"/>
              <a:gd name="T23" fmla="*/ 2147483646 h 48"/>
              <a:gd name="T24" fmla="*/ 2147483646 w 20"/>
              <a:gd name="T25" fmla="*/ 2147483646 h 48"/>
              <a:gd name="T26" fmla="*/ 2147483646 w 20"/>
              <a:gd name="T27" fmla="*/ 2147483646 h 48"/>
              <a:gd name="T28" fmla="*/ 2147483646 w 20"/>
              <a:gd name="T29" fmla="*/ 2147483646 h 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"/>
              <a:gd name="T46" fmla="*/ 0 h 48"/>
              <a:gd name="T47" fmla="*/ 20 w 20"/>
              <a:gd name="T48" fmla="*/ 48 h 4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" h="48">
                <a:moveTo>
                  <a:pt x="20" y="48"/>
                </a:moveTo>
                <a:lnTo>
                  <a:pt x="20" y="39"/>
                </a:lnTo>
                <a:lnTo>
                  <a:pt x="19" y="32"/>
                </a:lnTo>
                <a:lnTo>
                  <a:pt x="16" y="25"/>
                </a:lnTo>
                <a:lnTo>
                  <a:pt x="14" y="19"/>
                </a:lnTo>
                <a:lnTo>
                  <a:pt x="12" y="14"/>
                </a:lnTo>
                <a:lnTo>
                  <a:pt x="9" y="9"/>
                </a:lnTo>
                <a:lnTo>
                  <a:pt x="4" y="4"/>
                </a:lnTo>
                <a:lnTo>
                  <a:pt x="0" y="0"/>
                </a:lnTo>
                <a:lnTo>
                  <a:pt x="0" y="8"/>
                </a:lnTo>
                <a:lnTo>
                  <a:pt x="2" y="17"/>
                </a:lnTo>
                <a:lnTo>
                  <a:pt x="4" y="24"/>
                </a:lnTo>
                <a:lnTo>
                  <a:pt x="8" y="31"/>
                </a:lnTo>
                <a:lnTo>
                  <a:pt x="14" y="41"/>
                </a:lnTo>
                <a:lnTo>
                  <a:pt x="20" y="4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5" name="Line 327" descr="Horizontal dunkel">
            <a:extLst>
              <a:ext uri="{FF2B5EF4-FFF2-40B4-BE49-F238E27FC236}">
                <a16:creationId xmlns:a16="http://schemas.microsoft.com/office/drawing/2014/main" id="{CE11417F-4D33-43B3-91B7-279E74284379}"/>
              </a:ext>
            </a:extLst>
          </p:cNvPr>
          <p:cNvSpPr>
            <a:spLocks noChangeShapeType="1"/>
          </p:cNvSpPr>
          <p:nvPr>
            <p:custDataLst>
              <p:tags r:id="rId209"/>
            </p:custDataLst>
          </p:nvPr>
        </p:nvSpPr>
        <p:spPr bwMode="auto">
          <a:xfrm>
            <a:off x="7236519" y="3467657"/>
            <a:ext cx="4762" cy="63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" name="Freeform 328">
            <a:extLst>
              <a:ext uri="{FF2B5EF4-FFF2-40B4-BE49-F238E27FC236}">
                <a16:creationId xmlns:a16="http://schemas.microsoft.com/office/drawing/2014/main" id="{28E7F04B-8460-4ACC-85E1-79F958DF102A}"/>
              </a:ext>
            </a:extLst>
          </p:cNvPr>
          <p:cNvSpPr>
            <a:spLocks/>
          </p:cNvSpPr>
          <p:nvPr>
            <p:custDataLst>
              <p:tags r:id="rId210"/>
            </p:custDataLst>
          </p:nvPr>
        </p:nvSpPr>
        <p:spPr bwMode="auto">
          <a:xfrm>
            <a:off x="7233350" y="3467656"/>
            <a:ext cx="7937" cy="55562"/>
          </a:xfrm>
          <a:custGeom>
            <a:avLst/>
            <a:gdLst>
              <a:gd name="T0" fmla="*/ 2147483646 w 20"/>
              <a:gd name="T1" fmla="*/ 2147483646 h 12"/>
              <a:gd name="T2" fmla="*/ 2147483646 w 20"/>
              <a:gd name="T3" fmla="*/ 2147483646 h 12"/>
              <a:gd name="T4" fmla="*/ 2147483646 w 20"/>
              <a:gd name="T5" fmla="*/ 2147483646 h 12"/>
              <a:gd name="T6" fmla="*/ 2147483646 w 20"/>
              <a:gd name="T7" fmla="*/ 2147483646 h 12"/>
              <a:gd name="T8" fmla="*/ 2147483646 w 20"/>
              <a:gd name="T9" fmla="*/ 2147483646 h 12"/>
              <a:gd name="T10" fmla="*/ 2147483646 w 20"/>
              <a:gd name="T11" fmla="*/ 0 h 12"/>
              <a:gd name="T12" fmla="*/ 0 w 20"/>
              <a:gd name="T13" fmla="*/ 0 h 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"/>
              <a:gd name="T22" fmla="*/ 0 h 12"/>
              <a:gd name="T23" fmla="*/ 20 w 20"/>
              <a:gd name="T24" fmla="*/ 12 h 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" h="12">
                <a:moveTo>
                  <a:pt x="20" y="12"/>
                </a:moveTo>
                <a:lnTo>
                  <a:pt x="20" y="8"/>
                </a:lnTo>
                <a:lnTo>
                  <a:pt x="18" y="5"/>
                </a:lnTo>
                <a:lnTo>
                  <a:pt x="15" y="3"/>
                </a:lnTo>
                <a:lnTo>
                  <a:pt x="13" y="2"/>
                </a:lnTo>
                <a:lnTo>
                  <a:pt x="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" name="Freeform 329">
            <a:extLst>
              <a:ext uri="{FF2B5EF4-FFF2-40B4-BE49-F238E27FC236}">
                <a16:creationId xmlns:a16="http://schemas.microsoft.com/office/drawing/2014/main" id="{02B40B2A-F51B-484E-8E03-85A9B459D6F5}"/>
              </a:ext>
            </a:extLst>
          </p:cNvPr>
          <p:cNvSpPr>
            <a:spLocks/>
          </p:cNvSpPr>
          <p:nvPr>
            <p:custDataLst>
              <p:tags r:id="rId211"/>
            </p:custDataLst>
          </p:nvPr>
        </p:nvSpPr>
        <p:spPr bwMode="auto">
          <a:xfrm>
            <a:off x="7125394" y="3312081"/>
            <a:ext cx="23812" cy="57150"/>
          </a:xfrm>
          <a:custGeom>
            <a:avLst/>
            <a:gdLst>
              <a:gd name="T0" fmla="*/ 2147483646 w 53"/>
              <a:gd name="T1" fmla="*/ 0 h 30"/>
              <a:gd name="T2" fmla="*/ 2147483646 w 53"/>
              <a:gd name="T3" fmla="*/ 2147483646 h 30"/>
              <a:gd name="T4" fmla="*/ 2147483646 w 53"/>
              <a:gd name="T5" fmla="*/ 2147483646 h 30"/>
              <a:gd name="T6" fmla="*/ 2147483646 w 53"/>
              <a:gd name="T7" fmla="*/ 2147483646 h 30"/>
              <a:gd name="T8" fmla="*/ 2147483646 w 53"/>
              <a:gd name="T9" fmla="*/ 2147483646 h 30"/>
              <a:gd name="T10" fmla="*/ 2147483646 w 53"/>
              <a:gd name="T11" fmla="*/ 2147483646 h 30"/>
              <a:gd name="T12" fmla="*/ 2147483646 w 53"/>
              <a:gd name="T13" fmla="*/ 2147483646 h 30"/>
              <a:gd name="T14" fmla="*/ 2147483646 w 53"/>
              <a:gd name="T15" fmla="*/ 2147483646 h 30"/>
              <a:gd name="T16" fmla="*/ 2147483646 w 53"/>
              <a:gd name="T17" fmla="*/ 2147483646 h 30"/>
              <a:gd name="T18" fmla="*/ 2147483646 w 53"/>
              <a:gd name="T19" fmla="*/ 2147483646 h 30"/>
              <a:gd name="T20" fmla="*/ 2147483646 w 53"/>
              <a:gd name="T21" fmla="*/ 2147483646 h 30"/>
              <a:gd name="T22" fmla="*/ 2147483646 w 53"/>
              <a:gd name="T23" fmla="*/ 2147483646 h 30"/>
              <a:gd name="T24" fmla="*/ 0 w 53"/>
              <a:gd name="T25" fmla="*/ 2147483646 h 30"/>
              <a:gd name="T26" fmla="*/ 2147483646 w 53"/>
              <a:gd name="T27" fmla="*/ 0 h 3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3"/>
              <a:gd name="T43" fmla="*/ 0 h 30"/>
              <a:gd name="T44" fmla="*/ 53 w 53"/>
              <a:gd name="T45" fmla="*/ 30 h 3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3" h="30">
                <a:moveTo>
                  <a:pt x="7" y="0"/>
                </a:moveTo>
                <a:lnTo>
                  <a:pt x="11" y="4"/>
                </a:lnTo>
                <a:lnTo>
                  <a:pt x="23" y="13"/>
                </a:lnTo>
                <a:lnTo>
                  <a:pt x="37" y="23"/>
                </a:lnTo>
                <a:lnTo>
                  <a:pt x="46" y="30"/>
                </a:lnTo>
                <a:lnTo>
                  <a:pt x="49" y="18"/>
                </a:lnTo>
                <a:lnTo>
                  <a:pt x="53" y="6"/>
                </a:lnTo>
                <a:lnTo>
                  <a:pt x="37" y="5"/>
                </a:lnTo>
                <a:lnTo>
                  <a:pt x="26" y="3"/>
                </a:lnTo>
                <a:lnTo>
                  <a:pt x="21" y="3"/>
                </a:lnTo>
                <a:lnTo>
                  <a:pt x="15" y="3"/>
                </a:lnTo>
                <a:lnTo>
                  <a:pt x="9" y="4"/>
                </a:lnTo>
                <a:lnTo>
                  <a:pt x="0" y="6"/>
                </a:lnTo>
                <a:lnTo>
                  <a:pt x="7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8" name="Freeform 330">
            <a:extLst>
              <a:ext uri="{FF2B5EF4-FFF2-40B4-BE49-F238E27FC236}">
                <a16:creationId xmlns:a16="http://schemas.microsoft.com/office/drawing/2014/main" id="{9CA512C9-1546-4A7B-A862-DC159B29CDEC}"/>
              </a:ext>
            </a:extLst>
          </p:cNvPr>
          <p:cNvSpPr>
            <a:spLocks/>
          </p:cNvSpPr>
          <p:nvPr>
            <p:custDataLst>
              <p:tags r:id="rId212"/>
            </p:custDataLst>
          </p:nvPr>
        </p:nvSpPr>
        <p:spPr bwMode="auto">
          <a:xfrm>
            <a:off x="7703243" y="3674031"/>
            <a:ext cx="12700" cy="57150"/>
          </a:xfrm>
          <a:custGeom>
            <a:avLst/>
            <a:gdLst>
              <a:gd name="T0" fmla="*/ 0 w 33"/>
              <a:gd name="T1" fmla="*/ 2147483646 h 31"/>
              <a:gd name="T2" fmla="*/ 2147483646 w 33"/>
              <a:gd name="T3" fmla="*/ 2147483646 h 31"/>
              <a:gd name="T4" fmla="*/ 2147483646 w 33"/>
              <a:gd name="T5" fmla="*/ 2147483646 h 31"/>
              <a:gd name="T6" fmla="*/ 2147483646 w 33"/>
              <a:gd name="T7" fmla="*/ 2147483646 h 31"/>
              <a:gd name="T8" fmla="*/ 2147483646 w 33"/>
              <a:gd name="T9" fmla="*/ 2147483646 h 31"/>
              <a:gd name="T10" fmla="*/ 2147483646 w 33"/>
              <a:gd name="T11" fmla="*/ 0 h 31"/>
              <a:gd name="T12" fmla="*/ 2147483646 w 33"/>
              <a:gd name="T13" fmla="*/ 0 h 31"/>
              <a:gd name="T14" fmla="*/ 2147483646 w 33"/>
              <a:gd name="T15" fmla="*/ 0 h 31"/>
              <a:gd name="T16" fmla="*/ 2147483646 w 33"/>
              <a:gd name="T17" fmla="*/ 0 h 31"/>
              <a:gd name="T18" fmla="*/ 0 w 33"/>
              <a:gd name="T19" fmla="*/ 0 h 31"/>
              <a:gd name="T20" fmla="*/ 0 w 33"/>
              <a:gd name="T21" fmla="*/ 2147483646 h 3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3"/>
              <a:gd name="T34" fmla="*/ 0 h 31"/>
              <a:gd name="T35" fmla="*/ 33 w 33"/>
              <a:gd name="T36" fmla="*/ 31 h 3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3" h="31">
                <a:moveTo>
                  <a:pt x="0" y="6"/>
                </a:moveTo>
                <a:lnTo>
                  <a:pt x="4" y="21"/>
                </a:lnTo>
                <a:lnTo>
                  <a:pt x="7" y="31"/>
                </a:lnTo>
                <a:lnTo>
                  <a:pt x="22" y="31"/>
                </a:lnTo>
                <a:lnTo>
                  <a:pt x="33" y="31"/>
                </a:lnTo>
                <a:lnTo>
                  <a:pt x="33" y="0"/>
                </a:lnTo>
                <a:lnTo>
                  <a:pt x="27" y="0"/>
                </a:lnTo>
                <a:lnTo>
                  <a:pt x="19" y="0"/>
                </a:lnTo>
                <a:lnTo>
                  <a:pt x="10" y="0"/>
                </a:lnTo>
                <a:lnTo>
                  <a:pt x="0" y="0"/>
                </a:lnTo>
                <a:lnTo>
                  <a:pt x="0" y="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9" name="Freeform 331">
            <a:extLst>
              <a:ext uri="{FF2B5EF4-FFF2-40B4-BE49-F238E27FC236}">
                <a16:creationId xmlns:a16="http://schemas.microsoft.com/office/drawing/2014/main" id="{31A7545D-A778-40BD-9EB6-BCD84AF98D18}"/>
              </a:ext>
            </a:extLst>
          </p:cNvPr>
          <p:cNvSpPr>
            <a:spLocks/>
          </p:cNvSpPr>
          <p:nvPr>
            <p:custDataLst>
              <p:tags r:id="rId213"/>
            </p:custDataLst>
          </p:nvPr>
        </p:nvSpPr>
        <p:spPr bwMode="auto">
          <a:xfrm>
            <a:off x="8268394" y="3631175"/>
            <a:ext cx="31750" cy="55563"/>
          </a:xfrm>
          <a:custGeom>
            <a:avLst/>
            <a:gdLst>
              <a:gd name="T0" fmla="*/ 2147483646 w 65"/>
              <a:gd name="T1" fmla="*/ 2147483646 h 68"/>
              <a:gd name="T2" fmla="*/ 2147483646 w 65"/>
              <a:gd name="T3" fmla="*/ 2147483646 h 68"/>
              <a:gd name="T4" fmla="*/ 2147483646 w 65"/>
              <a:gd name="T5" fmla="*/ 2147483646 h 68"/>
              <a:gd name="T6" fmla="*/ 2147483646 w 65"/>
              <a:gd name="T7" fmla="*/ 2147483646 h 68"/>
              <a:gd name="T8" fmla="*/ 2147483646 w 65"/>
              <a:gd name="T9" fmla="*/ 2147483646 h 68"/>
              <a:gd name="T10" fmla="*/ 2147483646 w 65"/>
              <a:gd name="T11" fmla="*/ 2147483646 h 68"/>
              <a:gd name="T12" fmla="*/ 2147483646 w 65"/>
              <a:gd name="T13" fmla="*/ 2147483646 h 68"/>
              <a:gd name="T14" fmla="*/ 0 w 65"/>
              <a:gd name="T15" fmla="*/ 2147483646 h 68"/>
              <a:gd name="T16" fmla="*/ 0 w 65"/>
              <a:gd name="T17" fmla="*/ 2147483646 h 68"/>
              <a:gd name="T18" fmla="*/ 0 w 65"/>
              <a:gd name="T19" fmla="*/ 2147483646 h 68"/>
              <a:gd name="T20" fmla="*/ 2147483646 w 65"/>
              <a:gd name="T21" fmla="*/ 2147483646 h 68"/>
              <a:gd name="T22" fmla="*/ 2147483646 w 65"/>
              <a:gd name="T23" fmla="*/ 2147483646 h 68"/>
              <a:gd name="T24" fmla="*/ 2147483646 w 65"/>
              <a:gd name="T25" fmla="*/ 2147483646 h 68"/>
              <a:gd name="T26" fmla="*/ 2147483646 w 65"/>
              <a:gd name="T27" fmla="*/ 2147483646 h 68"/>
              <a:gd name="T28" fmla="*/ 2147483646 w 65"/>
              <a:gd name="T29" fmla="*/ 2147483646 h 68"/>
              <a:gd name="T30" fmla="*/ 2147483646 w 65"/>
              <a:gd name="T31" fmla="*/ 2147483646 h 68"/>
              <a:gd name="T32" fmla="*/ 2147483646 w 65"/>
              <a:gd name="T33" fmla="*/ 0 h 68"/>
              <a:gd name="T34" fmla="*/ 2147483646 w 65"/>
              <a:gd name="T35" fmla="*/ 0 h 68"/>
              <a:gd name="T36" fmla="*/ 2147483646 w 65"/>
              <a:gd name="T37" fmla="*/ 0 h 68"/>
              <a:gd name="T38" fmla="*/ 2147483646 w 65"/>
              <a:gd name="T39" fmla="*/ 2147483646 h 68"/>
              <a:gd name="T40" fmla="*/ 2147483646 w 65"/>
              <a:gd name="T41" fmla="*/ 2147483646 h 68"/>
              <a:gd name="T42" fmla="*/ 2147483646 w 65"/>
              <a:gd name="T43" fmla="*/ 2147483646 h 68"/>
              <a:gd name="T44" fmla="*/ 2147483646 w 65"/>
              <a:gd name="T45" fmla="*/ 2147483646 h 68"/>
              <a:gd name="T46" fmla="*/ 2147483646 w 65"/>
              <a:gd name="T47" fmla="*/ 2147483646 h 68"/>
              <a:gd name="T48" fmla="*/ 2147483646 w 65"/>
              <a:gd name="T49" fmla="*/ 2147483646 h 68"/>
              <a:gd name="T50" fmla="*/ 2147483646 w 65"/>
              <a:gd name="T51" fmla="*/ 2147483646 h 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65"/>
              <a:gd name="T79" fmla="*/ 0 h 68"/>
              <a:gd name="T80" fmla="*/ 65 w 65"/>
              <a:gd name="T81" fmla="*/ 68 h 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65" h="68">
                <a:moveTo>
                  <a:pt x="19" y="68"/>
                </a:moveTo>
                <a:lnTo>
                  <a:pt x="16" y="68"/>
                </a:lnTo>
                <a:lnTo>
                  <a:pt x="14" y="66"/>
                </a:lnTo>
                <a:lnTo>
                  <a:pt x="11" y="64"/>
                </a:lnTo>
                <a:lnTo>
                  <a:pt x="7" y="61"/>
                </a:lnTo>
                <a:lnTo>
                  <a:pt x="4" y="59"/>
                </a:lnTo>
                <a:lnTo>
                  <a:pt x="2" y="55"/>
                </a:lnTo>
                <a:lnTo>
                  <a:pt x="0" y="52"/>
                </a:lnTo>
                <a:lnTo>
                  <a:pt x="0" y="49"/>
                </a:lnTo>
                <a:lnTo>
                  <a:pt x="0" y="38"/>
                </a:lnTo>
                <a:lnTo>
                  <a:pt x="2" y="29"/>
                </a:lnTo>
                <a:lnTo>
                  <a:pt x="5" y="21"/>
                </a:lnTo>
                <a:lnTo>
                  <a:pt x="9" y="14"/>
                </a:lnTo>
                <a:lnTo>
                  <a:pt x="15" y="8"/>
                </a:lnTo>
                <a:lnTo>
                  <a:pt x="22" y="4"/>
                </a:lnTo>
                <a:lnTo>
                  <a:pt x="30" y="2"/>
                </a:lnTo>
                <a:lnTo>
                  <a:pt x="39" y="0"/>
                </a:lnTo>
                <a:lnTo>
                  <a:pt x="52" y="0"/>
                </a:lnTo>
                <a:lnTo>
                  <a:pt x="65" y="0"/>
                </a:lnTo>
                <a:lnTo>
                  <a:pt x="65" y="43"/>
                </a:lnTo>
                <a:lnTo>
                  <a:pt x="56" y="52"/>
                </a:lnTo>
                <a:lnTo>
                  <a:pt x="45" y="61"/>
                </a:lnTo>
                <a:lnTo>
                  <a:pt x="39" y="64"/>
                </a:lnTo>
                <a:lnTo>
                  <a:pt x="34" y="66"/>
                </a:lnTo>
                <a:lnTo>
                  <a:pt x="27" y="68"/>
                </a:lnTo>
                <a:lnTo>
                  <a:pt x="19" y="6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0" name="Freeform 332">
            <a:extLst>
              <a:ext uri="{FF2B5EF4-FFF2-40B4-BE49-F238E27FC236}">
                <a16:creationId xmlns:a16="http://schemas.microsoft.com/office/drawing/2014/main" id="{45167425-F652-481E-A2D9-6E0FE37BE6F0}"/>
              </a:ext>
            </a:extLst>
          </p:cNvPr>
          <p:cNvSpPr>
            <a:spLocks/>
          </p:cNvSpPr>
          <p:nvPr>
            <p:custDataLst>
              <p:tags r:id="rId214"/>
            </p:custDataLst>
          </p:nvPr>
        </p:nvSpPr>
        <p:spPr bwMode="auto">
          <a:xfrm>
            <a:off x="7106349" y="3215250"/>
            <a:ext cx="300037" cy="366713"/>
          </a:xfrm>
          <a:custGeom>
            <a:avLst/>
            <a:gdLst>
              <a:gd name="T0" fmla="*/ 2147483646 w 625"/>
              <a:gd name="T1" fmla="*/ 2147483646 h 694"/>
              <a:gd name="T2" fmla="*/ 2147483646 w 625"/>
              <a:gd name="T3" fmla="*/ 2147483646 h 694"/>
              <a:gd name="T4" fmla="*/ 2147483646 w 625"/>
              <a:gd name="T5" fmla="*/ 2147483646 h 694"/>
              <a:gd name="T6" fmla="*/ 2147483646 w 625"/>
              <a:gd name="T7" fmla="*/ 2147483646 h 694"/>
              <a:gd name="T8" fmla="*/ 2147483646 w 625"/>
              <a:gd name="T9" fmla="*/ 2147483646 h 694"/>
              <a:gd name="T10" fmla="*/ 2147483646 w 625"/>
              <a:gd name="T11" fmla="*/ 2147483646 h 694"/>
              <a:gd name="T12" fmla="*/ 2147483646 w 625"/>
              <a:gd name="T13" fmla="*/ 2147483646 h 694"/>
              <a:gd name="T14" fmla="*/ 2147483646 w 625"/>
              <a:gd name="T15" fmla="*/ 2147483646 h 694"/>
              <a:gd name="T16" fmla="*/ 2147483646 w 625"/>
              <a:gd name="T17" fmla="*/ 2147483646 h 694"/>
              <a:gd name="T18" fmla="*/ 2147483646 w 625"/>
              <a:gd name="T19" fmla="*/ 2147483646 h 694"/>
              <a:gd name="T20" fmla="*/ 2147483646 w 625"/>
              <a:gd name="T21" fmla="*/ 2147483646 h 694"/>
              <a:gd name="T22" fmla="*/ 2147483646 w 625"/>
              <a:gd name="T23" fmla="*/ 2147483646 h 694"/>
              <a:gd name="T24" fmla="*/ 2147483646 w 625"/>
              <a:gd name="T25" fmla="*/ 2147483646 h 694"/>
              <a:gd name="T26" fmla="*/ 2147483646 w 625"/>
              <a:gd name="T27" fmla="*/ 2147483646 h 694"/>
              <a:gd name="T28" fmla="*/ 2147483646 w 625"/>
              <a:gd name="T29" fmla="*/ 2147483646 h 694"/>
              <a:gd name="T30" fmla="*/ 2147483646 w 625"/>
              <a:gd name="T31" fmla="*/ 2147483646 h 694"/>
              <a:gd name="T32" fmla="*/ 2147483646 w 625"/>
              <a:gd name="T33" fmla="*/ 2147483646 h 694"/>
              <a:gd name="T34" fmla="*/ 2147483646 w 625"/>
              <a:gd name="T35" fmla="*/ 2147483646 h 694"/>
              <a:gd name="T36" fmla="*/ 2147483646 w 625"/>
              <a:gd name="T37" fmla="*/ 2147483646 h 694"/>
              <a:gd name="T38" fmla="*/ 2147483646 w 625"/>
              <a:gd name="T39" fmla="*/ 2147483646 h 694"/>
              <a:gd name="T40" fmla="*/ 2147483646 w 625"/>
              <a:gd name="T41" fmla="*/ 2147483646 h 694"/>
              <a:gd name="T42" fmla="*/ 2147483646 w 625"/>
              <a:gd name="T43" fmla="*/ 2147483646 h 694"/>
              <a:gd name="T44" fmla="*/ 2147483646 w 625"/>
              <a:gd name="T45" fmla="*/ 2147483646 h 694"/>
              <a:gd name="T46" fmla="*/ 2147483646 w 625"/>
              <a:gd name="T47" fmla="*/ 2147483646 h 694"/>
              <a:gd name="T48" fmla="*/ 2147483646 w 625"/>
              <a:gd name="T49" fmla="*/ 2147483646 h 694"/>
              <a:gd name="T50" fmla="*/ 2147483646 w 625"/>
              <a:gd name="T51" fmla="*/ 2147483646 h 694"/>
              <a:gd name="T52" fmla="*/ 2147483646 w 625"/>
              <a:gd name="T53" fmla="*/ 2147483646 h 694"/>
              <a:gd name="T54" fmla="*/ 2147483646 w 625"/>
              <a:gd name="T55" fmla="*/ 2147483646 h 694"/>
              <a:gd name="T56" fmla="*/ 2147483646 w 625"/>
              <a:gd name="T57" fmla="*/ 2147483646 h 694"/>
              <a:gd name="T58" fmla="*/ 2147483646 w 625"/>
              <a:gd name="T59" fmla="*/ 2147483646 h 694"/>
              <a:gd name="T60" fmla="*/ 2147483646 w 625"/>
              <a:gd name="T61" fmla="*/ 2147483646 h 694"/>
              <a:gd name="T62" fmla="*/ 2147483646 w 625"/>
              <a:gd name="T63" fmla="*/ 2147483646 h 694"/>
              <a:gd name="T64" fmla="*/ 2147483646 w 625"/>
              <a:gd name="T65" fmla="*/ 2147483646 h 694"/>
              <a:gd name="T66" fmla="*/ 2147483646 w 625"/>
              <a:gd name="T67" fmla="*/ 2147483646 h 694"/>
              <a:gd name="T68" fmla="*/ 2147483646 w 625"/>
              <a:gd name="T69" fmla="*/ 2147483646 h 694"/>
              <a:gd name="T70" fmla="*/ 2147483646 w 625"/>
              <a:gd name="T71" fmla="*/ 2147483646 h 694"/>
              <a:gd name="T72" fmla="*/ 2147483646 w 625"/>
              <a:gd name="T73" fmla="*/ 2147483646 h 694"/>
              <a:gd name="T74" fmla="*/ 2147483646 w 625"/>
              <a:gd name="T75" fmla="*/ 2147483646 h 694"/>
              <a:gd name="T76" fmla="*/ 2147483646 w 625"/>
              <a:gd name="T77" fmla="*/ 2147483646 h 694"/>
              <a:gd name="T78" fmla="*/ 2147483646 w 625"/>
              <a:gd name="T79" fmla="*/ 2147483646 h 694"/>
              <a:gd name="T80" fmla="*/ 2147483646 w 625"/>
              <a:gd name="T81" fmla="*/ 2147483646 h 694"/>
              <a:gd name="T82" fmla="*/ 2147483646 w 625"/>
              <a:gd name="T83" fmla="*/ 2147483646 h 694"/>
              <a:gd name="T84" fmla="*/ 2147483646 w 625"/>
              <a:gd name="T85" fmla="*/ 2147483646 h 694"/>
              <a:gd name="T86" fmla="*/ 2147483646 w 625"/>
              <a:gd name="T87" fmla="*/ 2147483646 h 694"/>
              <a:gd name="T88" fmla="*/ 2147483646 w 625"/>
              <a:gd name="T89" fmla="*/ 2147483646 h 694"/>
              <a:gd name="T90" fmla="*/ 2147483646 w 625"/>
              <a:gd name="T91" fmla="*/ 2147483646 h 694"/>
              <a:gd name="T92" fmla="*/ 2147483646 w 625"/>
              <a:gd name="T93" fmla="*/ 2147483646 h 694"/>
              <a:gd name="T94" fmla="*/ 2147483646 w 625"/>
              <a:gd name="T95" fmla="*/ 2147483646 h 694"/>
              <a:gd name="T96" fmla="*/ 2147483646 w 625"/>
              <a:gd name="T97" fmla="*/ 2147483646 h 694"/>
              <a:gd name="T98" fmla="*/ 2147483646 w 625"/>
              <a:gd name="T99" fmla="*/ 2147483646 h 694"/>
              <a:gd name="T100" fmla="*/ 2147483646 w 625"/>
              <a:gd name="T101" fmla="*/ 2147483646 h 69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25"/>
              <a:gd name="T154" fmla="*/ 0 h 694"/>
              <a:gd name="T155" fmla="*/ 625 w 625"/>
              <a:gd name="T156" fmla="*/ 694 h 69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25" h="694">
                <a:moveTo>
                  <a:pt x="433" y="265"/>
                </a:moveTo>
                <a:lnTo>
                  <a:pt x="512" y="333"/>
                </a:lnTo>
                <a:lnTo>
                  <a:pt x="502" y="337"/>
                </a:lnTo>
                <a:lnTo>
                  <a:pt x="493" y="341"/>
                </a:lnTo>
                <a:lnTo>
                  <a:pt x="489" y="341"/>
                </a:lnTo>
                <a:lnTo>
                  <a:pt x="484" y="341"/>
                </a:lnTo>
                <a:lnTo>
                  <a:pt x="481" y="341"/>
                </a:lnTo>
                <a:lnTo>
                  <a:pt x="479" y="339"/>
                </a:lnTo>
                <a:lnTo>
                  <a:pt x="479" y="382"/>
                </a:lnTo>
                <a:lnTo>
                  <a:pt x="493" y="392"/>
                </a:lnTo>
                <a:lnTo>
                  <a:pt x="507" y="402"/>
                </a:lnTo>
                <a:lnTo>
                  <a:pt x="515" y="404"/>
                </a:lnTo>
                <a:lnTo>
                  <a:pt x="524" y="406"/>
                </a:lnTo>
                <a:lnTo>
                  <a:pt x="528" y="405"/>
                </a:lnTo>
                <a:lnTo>
                  <a:pt x="534" y="405"/>
                </a:lnTo>
                <a:lnTo>
                  <a:pt x="539" y="403"/>
                </a:lnTo>
                <a:lnTo>
                  <a:pt x="545" y="402"/>
                </a:lnTo>
                <a:lnTo>
                  <a:pt x="550" y="424"/>
                </a:lnTo>
                <a:lnTo>
                  <a:pt x="554" y="443"/>
                </a:lnTo>
                <a:lnTo>
                  <a:pt x="558" y="451"/>
                </a:lnTo>
                <a:lnTo>
                  <a:pt x="560" y="459"/>
                </a:lnTo>
                <a:lnTo>
                  <a:pt x="563" y="465"/>
                </a:lnTo>
                <a:lnTo>
                  <a:pt x="568" y="470"/>
                </a:lnTo>
                <a:lnTo>
                  <a:pt x="572" y="474"/>
                </a:lnTo>
                <a:lnTo>
                  <a:pt x="576" y="478"/>
                </a:lnTo>
                <a:lnTo>
                  <a:pt x="582" y="481"/>
                </a:lnTo>
                <a:lnTo>
                  <a:pt x="588" y="483"/>
                </a:lnTo>
                <a:lnTo>
                  <a:pt x="596" y="485"/>
                </a:lnTo>
                <a:lnTo>
                  <a:pt x="605" y="486"/>
                </a:lnTo>
                <a:lnTo>
                  <a:pt x="614" y="487"/>
                </a:lnTo>
                <a:lnTo>
                  <a:pt x="625" y="487"/>
                </a:lnTo>
                <a:lnTo>
                  <a:pt x="625" y="496"/>
                </a:lnTo>
                <a:lnTo>
                  <a:pt x="625" y="505"/>
                </a:lnTo>
                <a:lnTo>
                  <a:pt x="625" y="515"/>
                </a:lnTo>
                <a:lnTo>
                  <a:pt x="625" y="525"/>
                </a:lnTo>
                <a:lnTo>
                  <a:pt x="625" y="539"/>
                </a:lnTo>
                <a:lnTo>
                  <a:pt x="622" y="557"/>
                </a:lnTo>
                <a:lnTo>
                  <a:pt x="620" y="579"/>
                </a:lnTo>
                <a:lnTo>
                  <a:pt x="618" y="603"/>
                </a:lnTo>
                <a:lnTo>
                  <a:pt x="616" y="628"/>
                </a:lnTo>
                <a:lnTo>
                  <a:pt x="614" y="651"/>
                </a:lnTo>
                <a:lnTo>
                  <a:pt x="611" y="672"/>
                </a:lnTo>
                <a:lnTo>
                  <a:pt x="611" y="691"/>
                </a:lnTo>
                <a:lnTo>
                  <a:pt x="582" y="692"/>
                </a:lnTo>
                <a:lnTo>
                  <a:pt x="562" y="693"/>
                </a:lnTo>
                <a:lnTo>
                  <a:pt x="553" y="694"/>
                </a:lnTo>
                <a:lnTo>
                  <a:pt x="546" y="693"/>
                </a:lnTo>
                <a:lnTo>
                  <a:pt x="539" y="693"/>
                </a:lnTo>
                <a:lnTo>
                  <a:pt x="531" y="691"/>
                </a:lnTo>
                <a:lnTo>
                  <a:pt x="392" y="567"/>
                </a:lnTo>
                <a:lnTo>
                  <a:pt x="394" y="564"/>
                </a:lnTo>
                <a:lnTo>
                  <a:pt x="396" y="560"/>
                </a:lnTo>
                <a:lnTo>
                  <a:pt x="397" y="556"/>
                </a:lnTo>
                <a:lnTo>
                  <a:pt x="397" y="552"/>
                </a:lnTo>
                <a:lnTo>
                  <a:pt x="397" y="547"/>
                </a:lnTo>
                <a:lnTo>
                  <a:pt x="396" y="543"/>
                </a:lnTo>
                <a:lnTo>
                  <a:pt x="394" y="539"/>
                </a:lnTo>
                <a:lnTo>
                  <a:pt x="392" y="537"/>
                </a:lnTo>
                <a:lnTo>
                  <a:pt x="366" y="513"/>
                </a:lnTo>
                <a:lnTo>
                  <a:pt x="338" y="488"/>
                </a:lnTo>
                <a:lnTo>
                  <a:pt x="326" y="476"/>
                </a:lnTo>
                <a:lnTo>
                  <a:pt x="315" y="465"/>
                </a:lnTo>
                <a:lnTo>
                  <a:pt x="305" y="453"/>
                </a:lnTo>
                <a:lnTo>
                  <a:pt x="300" y="444"/>
                </a:lnTo>
                <a:lnTo>
                  <a:pt x="295" y="432"/>
                </a:lnTo>
                <a:lnTo>
                  <a:pt x="293" y="419"/>
                </a:lnTo>
                <a:lnTo>
                  <a:pt x="292" y="407"/>
                </a:lnTo>
                <a:lnTo>
                  <a:pt x="292" y="393"/>
                </a:lnTo>
                <a:lnTo>
                  <a:pt x="291" y="381"/>
                </a:lnTo>
                <a:lnTo>
                  <a:pt x="289" y="370"/>
                </a:lnTo>
                <a:lnTo>
                  <a:pt x="288" y="365"/>
                </a:lnTo>
                <a:lnTo>
                  <a:pt x="285" y="360"/>
                </a:lnTo>
                <a:lnTo>
                  <a:pt x="282" y="356"/>
                </a:lnTo>
                <a:lnTo>
                  <a:pt x="279" y="352"/>
                </a:lnTo>
                <a:lnTo>
                  <a:pt x="268" y="342"/>
                </a:lnTo>
                <a:lnTo>
                  <a:pt x="258" y="332"/>
                </a:lnTo>
                <a:lnTo>
                  <a:pt x="249" y="321"/>
                </a:lnTo>
                <a:lnTo>
                  <a:pt x="241" y="310"/>
                </a:lnTo>
                <a:lnTo>
                  <a:pt x="235" y="297"/>
                </a:lnTo>
                <a:lnTo>
                  <a:pt x="229" y="283"/>
                </a:lnTo>
                <a:lnTo>
                  <a:pt x="224" y="269"/>
                </a:lnTo>
                <a:lnTo>
                  <a:pt x="220" y="253"/>
                </a:lnTo>
                <a:lnTo>
                  <a:pt x="216" y="246"/>
                </a:lnTo>
                <a:lnTo>
                  <a:pt x="213" y="238"/>
                </a:lnTo>
                <a:lnTo>
                  <a:pt x="207" y="231"/>
                </a:lnTo>
                <a:lnTo>
                  <a:pt x="202" y="224"/>
                </a:lnTo>
                <a:lnTo>
                  <a:pt x="190" y="212"/>
                </a:lnTo>
                <a:lnTo>
                  <a:pt x="177" y="199"/>
                </a:lnTo>
                <a:lnTo>
                  <a:pt x="162" y="187"/>
                </a:lnTo>
                <a:lnTo>
                  <a:pt x="150" y="171"/>
                </a:lnTo>
                <a:lnTo>
                  <a:pt x="145" y="164"/>
                </a:lnTo>
                <a:lnTo>
                  <a:pt x="140" y="155"/>
                </a:lnTo>
                <a:lnTo>
                  <a:pt x="136" y="146"/>
                </a:lnTo>
                <a:lnTo>
                  <a:pt x="133" y="136"/>
                </a:lnTo>
                <a:lnTo>
                  <a:pt x="123" y="135"/>
                </a:lnTo>
                <a:lnTo>
                  <a:pt x="112" y="132"/>
                </a:lnTo>
                <a:lnTo>
                  <a:pt x="102" y="128"/>
                </a:lnTo>
                <a:lnTo>
                  <a:pt x="91" y="121"/>
                </a:lnTo>
                <a:lnTo>
                  <a:pt x="80" y="113"/>
                </a:lnTo>
                <a:lnTo>
                  <a:pt x="69" y="104"/>
                </a:lnTo>
                <a:lnTo>
                  <a:pt x="59" y="95"/>
                </a:lnTo>
                <a:lnTo>
                  <a:pt x="49" y="85"/>
                </a:lnTo>
                <a:lnTo>
                  <a:pt x="39" y="74"/>
                </a:lnTo>
                <a:lnTo>
                  <a:pt x="31" y="62"/>
                </a:lnTo>
                <a:lnTo>
                  <a:pt x="23" y="51"/>
                </a:lnTo>
                <a:lnTo>
                  <a:pt x="16" y="40"/>
                </a:lnTo>
                <a:lnTo>
                  <a:pt x="10" y="29"/>
                </a:lnTo>
                <a:lnTo>
                  <a:pt x="5" y="19"/>
                </a:lnTo>
                <a:lnTo>
                  <a:pt x="2" y="9"/>
                </a:lnTo>
                <a:lnTo>
                  <a:pt x="0" y="0"/>
                </a:lnTo>
                <a:lnTo>
                  <a:pt x="10" y="4"/>
                </a:lnTo>
                <a:lnTo>
                  <a:pt x="20" y="7"/>
                </a:lnTo>
                <a:lnTo>
                  <a:pt x="28" y="10"/>
                </a:lnTo>
                <a:lnTo>
                  <a:pt x="37" y="13"/>
                </a:lnTo>
                <a:lnTo>
                  <a:pt x="54" y="15"/>
                </a:lnTo>
                <a:lnTo>
                  <a:pt x="69" y="16"/>
                </a:lnTo>
                <a:lnTo>
                  <a:pt x="84" y="16"/>
                </a:lnTo>
                <a:lnTo>
                  <a:pt x="100" y="17"/>
                </a:lnTo>
                <a:lnTo>
                  <a:pt x="108" y="19"/>
                </a:lnTo>
                <a:lnTo>
                  <a:pt x="116" y="20"/>
                </a:lnTo>
                <a:lnTo>
                  <a:pt x="124" y="22"/>
                </a:lnTo>
                <a:lnTo>
                  <a:pt x="133" y="25"/>
                </a:lnTo>
                <a:lnTo>
                  <a:pt x="138" y="27"/>
                </a:lnTo>
                <a:lnTo>
                  <a:pt x="144" y="31"/>
                </a:lnTo>
                <a:lnTo>
                  <a:pt x="149" y="36"/>
                </a:lnTo>
                <a:lnTo>
                  <a:pt x="156" y="42"/>
                </a:lnTo>
                <a:lnTo>
                  <a:pt x="169" y="57"/>
                </a:lnTo>
                <a:lnTo>
                  <a:pt x="181" y="76"/>
                </a:lnTo>
                <a:lnTo>
                  <a:pt x="204" y="109"/>
                </a:lnTo>
                <a:lnTo>
                  <a:pt x="220" y="130"/>
                </a:lnTo>
                <a:lnTo>
                  <a:pt x="237" y="147"/>
                </a:lnTo>
                <a:lnTo>
                  <a:pt x="254" y="163"/>
                </a:lnTo>
                <a:lnTo>
                  <a:pt x="271" y="181"/>
                </a:lnTo>
                <a:lnTo>
                  <a:pt x="289" y="196"/>
                </a:lnTo>
                <a:lnTo>
                  <a:pt x="299" y="202"/>
                </a:lnTo>
                <a:lnTo>
                  <a:pt x="308" y="209"/>
                </a:lnTo>
                <a:lnTo>
                  <a:pt x="318" y="214"/>
                </a:lnTo>
                <a:lnTo>
                  <a:pt x="329" y="219"/>
                </a:lnTo>
                <a:lnTo>
                  <a:pt x="341" y="223"/>
                </a:lnTo>
                <a:lnTo>
                  <a:pt x="353" y="226"/>
                </a:lnTo>
                <a:lnTo>
                  <a:pt x="366" y="227"/>
                </a:lnTo>
                <a:lnTo>
                  <a:pt x="379" y="228"/>
                </a:lnTo>
                <a:lnTo>
                  <a:pt x="383" y="229"/>
                </a:lnTo>
                <a:lnTo>
                  <a:pt x="388" y="230"/>
                </a:lnTo>
                <a:lnTo>
                  <a:pt x="392" y="231"/>
                </a:lnTo>
                <a:lnTo>
                  <a:pt x="395" y="235"/>
                </a:lnTo>
                <a:lnTo>
                  <a:pt x="401" y="241"/>
                </a:lnTo>
                <a:lnTo>
                  <a:pt x="405" y="247"/>
                </a:lnTo>
                <a:lnTo>
                  <a:pt x="411" y="254"/>
                </a:lnTo>
                <a:lnTo>
                  <a:pt x="416" y="260"/>
                </a:lnTo>
                <a:lnTo>
                  <a:pt x="419" y="262"/>
                </a:lnTo>
                <a:lnTo>
                  <a:pt x="423" y="264"/>
                </a:lnTo>
                <a:lnTo>
                  <a:pt x="427" y="265"/>
                </a:lnTo>
                <a:lnTo>
                  <a:pt x="433" y="26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1" name="Freeform 333">
            <a:extLst>
              <a:ext uri="{FF2B5EF4-FFF2-40B4-BE49-F238E27FC236}">
                <a16:creationId xmlns:a16="http://schemas.microsoft.com/office/drawing/2014/main" id="{4B953380-FB83-4AC5-A76B-F301BE53B9E5}"/>
              </a:ext>
            </a:extLst>
          </p:cNvPr>
          <p:cNvSpPr>
            <a:spLocks/>
          </p:cNvSpPr>
          <p:nvPr>
            <p:custDataLst>
              <p:tags r:id="rId215"/>
            </p:custDataLst>
          </p:nvPr>
        </p:nvSpPr>
        <p:spPr bwMode="auto">
          <a:xfrm>
            <a:off x="7479411" y="3264463"/>
            <a:ext cx="277813" cy="257175"/>
          </a:xfrm>
          <a:custGeom>
            <a:avLst/>
            <a:gdLst>
              <a:gd name="T0" fmla="*/ 2147483646 w 585"/>
              <a:gd name="T1" fmla="*/ 2147483646 h 493"/>
              <a:gd name="T2" fmla="*/ 2147483646 w 585"/>
              <a:gd name="T3" fmla="*/ 2147483646 h 493"/>
              <a:gd name="T4" fmla="*/ 2147483646 w 585"/>
              <a:gd name="T5" fmla="*/ 2147483646 h 493"/>
              <a:gd name="T6" fmla="*/ 2147483646 w 585"/>
              <a:gd name="T7" fmla="*/ 2147483646 h 493"/>
              <a:gd name="T8" fmla="*/ 2147483646 w 585"/>
              <a:gd name="T9" fmla="*/ 2147483646 h 493"/>
              <a:gd name="T10" fmla="*/ 2147483646 w 585"/>
              <a:gd name="T11" fmla="*/ 2147483646 h 493"/>
              <a:gd name="T12" fmla="*/ 2147483646 w 585"/>
              <a:gd name="T13" fmla="*/ 2147483646 h 493"/>
              <a:gd name="T14" fmla="*/ 2147483646 w 585"/>
              <a:gd name="T15" fmla="*/ 2147483646 h 493"/>
              <a:gd name="T16" fmla="*/ 2147483646 w 585"/>
              <a:gd name="T17" fmla="*/ 2147483646 h 493"/>
              <a:gd name="T18" fmla="*/ 2147483646 w 585"/>
              <a:gd name="T19" fmla="*/ 2147483646 h 493"/>
              <a:gd name="T20" fmla="*/ 2147483646 w 585"/>
              <a:gd name="T21" fmla="*/ 2147483646 h 493"/>
              <a:gd name="T22" fmla="*/ 2147483646 w 585"/>
              <a:gd name="T23" fmla="*/ 2147483646 h 493"/>
              <a:gd name="T24" fmla="*/ 2147483646 w 585"/>
              <a:gd name="T25" fmla="*/ 2147483646 h 493"/>
              <a:gd name="T26" fmla="*/ 2147483646 w 585"/>
              <a:gd name="T27" fmla="*/ 2147483646 h 493"/>
              <a:gd name="T28" fmla="*/ 2147483646 w 585"/>
              <a:gd name="T29" fmla="*/ 2147483646 h 493"/>
              <a:gd name="T30" fmla="*/ 2147483646 w 585"/>
              <a:gd name="T31" fmla="*/ 2147483646 h 493"/>
              <a:gd name="T32" fmla="*/ 2147483646 w 585"/>
              <a:gd name="T33" fmla="*/ 2147483646 h 493"/>
              <a:gd name="T34" fmla="*/ 2147483646 w 585"/>
              <a:gd name="T35" fmla="*/ 2147483646 h 493"/>
              <a:gd name="T36" fmla="*/ 2147483646 w 585"/>
              <a:gd name="T37" fmla="*/ 2147483646 h 493"/>
              <a:gd name="T38" fmla="*/ 2147483646 w 585"/>
              <a:gd name="T39" fmla="*/ 2147483646 h 493"/>
              <a:gd name="T40" fmla="*/ 2147483646 w 585"/>
              <a:gd name="T41" fmla="*/ 2147483646 h 493"/>
              <a:gd name="T42" fmla="*/ 2147483646 w 585"/>
              <a:gd name="T43" fmla="*/ 2147483646 h 493"/>
              <a:gd name="T44" fmla="*/ 2147483646 w 585"/>
              <a:gd name="T45" fmla="*/ 2147483646 h 493"/>
              <a:gd name="T46" fmla="*/ 2147483646 w 585"/>
              <a:gd name="T47" fmla="*/ 2147483646 h 493"/>
              <a:gd name="T48" fmla="*/ 2147483646 w 585"/>
              <a:gd name="T49" fmla="*/ 2147483646 h 493"/>
              <a:gd name="T50" fmla="*/ 2147483646 w 585"/>
              <a:gd name="T51" fmla="*/ 2147483646 h 493"/>
              <a:gd name="T52" fmla="*/ 2147483646 w 585"/>
              <a:gd name="T53" fmla="*/ 2147483646 h 493"/>
              <a:gd name="T54" fmla="*/ 2147483646 w 585"/>
              <a:gd name="T55" fmla="*/ 2147483646 h 493"/>
              <a:gd name="T56" fmla="*/ 2147483646 w 585"/>
              <a:gd name="T57" fmla="*/ 2147483646 h 493"/>
              <a:gd name="T58" fmla="*/ 2147483646 w 585"/>
              <a:gd name="T59" fmla="*/ 2147483646 h 493"/>
              <a:gd name="T60" fmla="*/ 2147483646 w 585"/>
              <a:gd name="T61" fmla="*/ 2147483646 h 493"/>
              <a:gd name="T62" fmla="*/ 2147483646 w 585"/>
              <a:gd name="T63" fmla="*/ 2147483646 h 493"/>
              <a:gd name="T64" fmla="*/ 2147483646 w 585"/>
              <a:gd name="T65" fmla="*/ 2147483646 h 493"/>
              <a:gd name="T66" fmla="*/ 2147483646 w 585"/>
              <a:gd name="T67" fmla="*/ 2147483646 h 493"/>
              <a:gd name="T68" fmla="*/ 2147483646 w 585"/>
              <a:gd name="T69" fmla="*/ 2147483646 h 493"/>
              <a:gd name="T70" fmla="*/ 2147483646 w 585"/>
              <a:gd name="T71" fmla="*/ 2147483646 h 493"/>
              <a:gd name="T72" fmla="*/ 2147483646 w 585"/>
              <a:gd name="T73" fmla="*/ 2147483646 h 493"/>
              <a:gd name="T74" fmla="*/ 2147483646 w 585"/>
              <a:gd name="T75" fmla="*/ 2147483646 h 493"/>
              <a:gd name="T76" fmla="*/ 2147483646 w 585"/>
              <a:gd name="T77" fmla="*/ 2147483646 h 493"/>
              <a:gd name="T78" fmla="*/ 2147483646 w 585"/>
              <a:gd name="T79" fmla="*/ 2147483646 h 493"/>
              <a:gd name="T80" fmla="*/ 2147483646 w 585"/>
              <a:gd name="T81" fmla="*/ 2147483646 h 493"/>
              <a:gd name="T82" fmla="*/ 2147483646 w 585"/>
              <a:gd name="T83" fmla="*/ 2147483646 h 493"/>
              <a:gd name="T84" fmla="*/ 2147483646 w 585"/>
              <a:gd name="T85" fmla="*/ 2147483646 h 493"/>
              <a:gd name="T86" fmla="*/ 2147483646 w 585"/>
              <a:gd name="T87" fmla="*/ 2147483646 h 493"/>
              <a:gd name="T88" fmla="*/ 2147483646 w 585"/>
              <a:gd name="T89" fmla="*/ 2147483646 h 493"/>
              <a:gd name="T90" fmla="*/ 2147483646 w 585"/>
              <a:gd name="T91" fmla="*/ 2147483646 h 493"/>
              <a:gd name="T92" fmla="*/ 2147483646 w 585"/>
              <a:gd name="T93" fmla="*/ 2147483646 h 493"/>
              <a:gd name="T94" fmla="*/ 2147483646 w 585"/>
              <a:gd name="T95" fmla="*/ 2147483646 h 493"/>
              <a:gd name="T96" fmla="*/ 2147483646 w 585"/>
              <a:gd name="T97" fmla="*/ 2147483646 h 4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85"/>
              <a:gd name="T148" fmla="*/ 0 h 493"/>
              <a:gd name="T149" fmla="*/ 585 w 585"/>
              <a:gd name="T150" fmla="*/ 493 h 49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85" h="493">
                <a:moveTo>
                  <a:pt x="525" y="12"/>
                </a:moveTo>
                <a:lnTo>
                  <a:pt x="524" y="17"/>
                </a:lnTo>
                <a:lnTo>
                  <a:pt x="520" y="22"/>
                </a:lnTo>
                <a:lnTo>
                  <a:pt x="516" y="28"/>
                </a:lnTo>
                <a:lnTo>
                  <a:pt x="510" y="33"/>
                </a:lnTo>
                <a:lnTo>
                  <a:pt x="497" y="45"/>
                </a:lnTo>
                <a:lnTo>
                  <a:pt x="485" y="55"/>
                </a:lnTo>
                <a:lnTo>
                  <a:pt x="495" y="55"/>
                </a:lnTo>
                <a:lnTo>
                  <a:pt x="505" y="55"/>
                </a:lnTo>
                <a:lnTo>
                  <a:pt x="506" y="68"/>
                </a:lnTo>
                <a:lnTo>
                  <a:pt x="508" y="81"/>
                </a:lnTo>
                <a:lnTo>
                  <a:pt x="512" y="93"/>
                </a:lnTo>
                <a:lnTo>
                  <a:pt x="516" y="103"/>
                </a:lnTo>
                <a:lnTo>
                  <a:pt x="520" y="112"/>
                </a:lnTo>
                <a:lnTo>
                  <a:pt x="527" y="121"/>
                </a:lnTo>
                <a:lnTo>
                  <a:pt x="534" y="130"/>
                </a:lnTo>
                <a:lnTo>
                  <a:pt x="540" y="138"/>
                </a:lnTo>
                <a:lnTo>
                  <a:pt x="553" y="155"/>
                </a:lnTo>
                <a:lnTo>
                  <a:pt x="566" y="170"/>
                </a:lnTo>
                <a:lnTo>
                  <a:pt x="573" y="177"/>
                </a:lnTo>
                <a:lnTo>
                  <a:pt x="577" y="185"/>
                </a:lnTo>
                <a:lnTo>
                  <a:pt x="582" y="194"/>
                </a:lnTo>
                <a:lnTo>
                  <a:pt x="585" y="204"/>
                </a:lnTo>
                <a:lnTo>
                  <a:pt x="580" y="205"/>
                </a:lnTo>
                <a:lnTo>
                  <a:pt x="574" y="206"/>
                </a:lnTo>
                <a:lnTo>
                  <a:pt x="568" y="206"/>
                </a:lnTo>
                <a:lnTo>
                  <a:pt x="561" y="206"/>
                </a:lnTo>
                <a:lnTo>
                  <a:pt x="547" y="204"/>
                </a:lnTo>
                <a:lnTo>
                  <a:pt x="531" y="204"/>
                </a:lnTo>
                <a:lnTo>
                  <a:pt x="524" y="217"/>
                </a:lnTo>
                <a:lnTo>
                  <a:pt x="518" y="229"/>
                </a:lnTo>
                <a:lnTo>
                  <a:pt x="516" y="233"/>
                </a:lnTo>
                <a:lnTo>
                  <a:pt x="513" y="237"/>
                </a:lnTo>
                <a:lnTo>
                  <a:pt x="509" y="239"/>
                </a:lnTo>
                <a:lnTo>
                  <a:pt x="505" y="240"/>
                </a:lnTo>
                <a:lnTo>
                  <a:pt x="506" y="246"/>
                </a:lnTo>
                <a:lnTo>
                  <a:pt x="508" y="253"/>
                </a:lnTo>
                <a:lnTo>
                  <a:pt x="512" y="259"/>
                </a:lnTo>
                <a:lnTo>
                  <a:pt x="515" y="265"/>
                </a:lnTo>
                <a:lnTo>
                  <a:pt x="518" y="271"/>
                </a:lnTo>
                <a:lnTo>
                  <a:pt x="521" y="277"/>
                </a:lnTo>
                <a:lnTo>
                  <a:pt x="524" y="283"/>
                </a:lnTo>
                <a:lnTo>
                  <a:pt x="525" y="289"/>
                </a:lnTo>
                <a:lnTo>
                  <a:pt x="525" y="294"/>
                </a:lnTo>
                <a:lnTo>
                  <a:pt x="523" y="297"/>
                </a:lnTo>
                <a:lnTo>
                  <a:pt x="519" y="301"/>
                </a:lnTo>
                <a:lnTo>
                  <a:pt x="516" y="304"/>
                </a:lnTo>
                <a:lnTo>
                  <a:pt x="505" y="308"/>
                </a:lnTo>
                <a:lnTo>
                  <a:pt x="494" y="312"/>
                </a:lnTo>
                <a:lnTo>
                  <a:pt x="481" y="316"/>
                </a:lnTo>
                <a:lnTo>
                  <a:pt x="469" y="319"/>
                </a:lnTo>
                <a:lnTo>
                  <a:pt x="459" y="323"/>
                </a:lnTo>
                <a:lnTo>
                  <a:pt x="452" y="327"/>
                </a:lnTo>
                <a:lnTo>
                  <a:pt x="448" y="334"/>
                </a:lnTo>
                <a:lnTo>
                  <a:pt x="446" y="344"/>
                </a:lnTo>
                <a:lnTo>
                  <a:pt x="443" y="354"/>
                </a:lnTo>
                <a:lnTo>
                  <a:pt x="443" y="365"/>
                </a:lnTo>
                <a:lnTo>
                  <a:pt x="445" y="386"/>
                </a:lnTo>
                <a:lnTo>
                  <a:pt x="446" y="400"/>
                </a:lnTo>
                <a:lnTo>
                  <a:pt x="445" y="415"/>
                </a:lnTo>
                <a:lnTo>
                  <a:pt x="442" y="428"/>
                </a:lnTo>
                <a:lnTo>
                  <a:pt x="439" y="439"/>
                </a:lnTo>
                <a:lnTo>
                  <a:pt x="436" y="447"/>
                </a:lnTo>
                <a:lnTo>
                  <a:pt x="430" y="454"/>
                </a:lnTo>
                <a:lnTo>
                  <a:pt x="425" y="459"/>
                </a:lnTo>
                <a:lnTo>
                  <a:pt x="419" y="464"/>
                </a:lnTo>
                <a:lnTo>
                  <a:pt x="413" y="467"/>
                </a:lnTo>
                <a:lnTo>
                  <a:pt x="400" y="472"/>
                </a:lnTo>
                <a:lnTo>
                  <a:pt x="386" y="477"/>
                </a:lnTo>
                <a:lnTo>
                  <a:pt x="380" y="480"/>
                </a:lnTo>
                <a:lnTo>
                  <a:pt x="374" y="484"/>
                </a:lnTo>
                <a:lnTo>
                  <a:pt x="370" y="488"/>
                </a:lnTo>
                <a:lnTo>
                  <a:pt x="366" y="493"/>
                </a:lnTo>
                <a:lnTo>
                  <a:pt x="356" y="493"/>
                </a:lnTo>
                <a:lnTo>
                  <a:pt x="346" y="493"/>
                </a:lnTo>
                <a:lnTo>
                  <a:pt x="341" y="493"/>
                </a:lnTo>
                <a:lnTo>
                  <a:pt x="337" y="492"/>
                </a:lnTo>
                <a:lnTo>
                  <a:pt x="334" y="491"/>
                </a:lnTo>
                <a:lnTo>
                  <a:pt x="331" y="489"/>
                </a:lnTo>
                <a:lnTo>
                  <a:pt x="329" y="487"/>
                </a:lnTo>
                <a:lnTo>
                  <a:pt x="328" y="484"/>
                </a:lnTo>
                <a:lnTo>
                  <a:pt x="327" y="482"/>
                </a:lnTo>
                <a:lnTo>
                  <a:pt x="326" y="478"/>
                </a:lnTo>
                <a:lnTo>
                  <a:pt x="327" y="471"/>
                </a:lnTo>
                <a:lnTo>
                  <a:pt x="328" y="464"/>
                </a:lnTo>
                <a:lnTo>
                  <a:pt x="330" y="457"/>
                </a:lnTo>
                <a:lnTo>
                  <a:pt x="333" y="450"/>
                </a:lnTo>
                <a:lnTo>
                  <a:pt x="304" y="451"/>
                </a:lnTo>
                <a:lnTo>
                  <a:pt x="279" y="454"/>
                </a:lnTo>
                <a:lnTo>
                  <a:pt x="267" y="455"/>
                </a:lnTo>
                <a:lnTo>
                  <a:pt x="257" y="455"/>
                </a:lnTo>
                <a:lnTo>
                  <a:pt x="251" y="454"/>
                </a:lnTo>
                <a:lnTo>
                  <a:pt x="247" y="453"/>
                </a:lnTo>
                <a:lnTo>
                  <a:pt x="244" y="452"/>
                </a:lnTo>
                <a:lnTo>
                  <a:pt x="239" y="450"/>
                </a:lnTo>
                <a:lnTo>
                  <a:pt x="219" y="462"/>
                </a:lnTo>
                <a:lnTo>
                  <a:pt x="207" y="455"/>
                </a:lnTo>
                <a:lnTo>
                  <a:pt x="192" y="447"/>
                </a:lnTo>
                <a:lnTo>
                  <a:pt x="183" y="444"/>
                </a:lnTo>
                <a:lnTo>
                  <a:pt x="176" y="440"/>
                </a:lnTo>
                <a:lnTo>
                  <a:pt x="168" y="438"/>
                </a:lnTo>
                <a:lnTo>
                  <a:pt x="159" y="438"/>
                </a:lnTo>
                <a:lnTo>
                  <a:pt x="144" y="437"/>
                </a:lnTo>
                <a:lnTo>
                  <a:pt x="122" y="436"/>
                </a:lnTo>
                <a:lnTo>
                  <a:pt x="111" y="435"/>
                </a:lnTo>
                <a:lnTo>
                  <a:pt x="102" y="432"/>
                </a:lnTo>
                <a:lnTo>
                  <a:pt x="98" y="431"/>
                </a:lnTo>
                <a:lnTo>
                  <a:pt x="95" y="429"/>
                </a:lnTo>
                <a:lnTo>
                  <a:pt x="93" y="428"/>
                </a:lnTo>
                <a:lnTo>
                  <a:pt x="93" y="424"/>
                </a:lnTo>
                <a:lnTo>
                  <a:pt x="87" y="393"/>
                </a:lnTo>
                <a:lnTo>
                  <a:pt x="81" y="366"/>
                </a:lnTo>
                <a:lnTo>
                  <a:pt x="75" y="346"/>
                </a:lnTo>
                <a:lnTo>
                  <a:pt x="69" y="331"/>
                </a:lnTo>
                <a:lnTo>
                  <a:pt x="64" y="320"/>
                </a:lnTo>
                <a:lnTo>
                  <a:pt x="58" y="310"/>
                </a:lnTo>
                <a:lnTo>
                  <a:pt x="53" y="304"/>
                </a:lnTo>
                <a:lnTo>
                  <a:pt x="47" y="300"/>
                </a:lnTo>
                <a:lnTo>
                  <a:pt x="41" y="296"/>
                </a:lnTo>
                <a:lnTo>
                  <a:pt x="35" y="292"/>
                </a:lnTo>
                <a:lnTo>
                  <a:pt x="30" y="288"/>
                </a:lnTo>
                <a:lnTo>
                  <a:pt x="24" y="281"/>
                </a:lnTo>
                <a:lnTo>
                  <a:pt x="19" y="272"/>
                </a:lnTo>
                <a:lnTo>
                  <a:pt x="12" y="260"/>
                </a:lnTo>
                <a:lnTo>
                  <a:pt x="6" y="243"/>
                </a:lnTo>
                <a:lnTo>
                  <a:pt x="0" y="222"/>
                </a:lnTo>
                <a:lnTo>
                  <a:pt x="2" y="215"/>
                </a:lnTo>
                <a:lnTo>
                  <a:pt x="5" y="204"/>
                </a:lnTo>
                <a:lnTo>
                  <a:pt x="11" y="191"/>
                </a:lnTo>
                <a:lnTo>
                  <a:pt x="17" y="177"/>
                </a:lnTo>
                <a:lnTo>
                  <a:pt x="24" y="164"/>
                </a:lnTo>
                <a:lnTo>
                  <a:pt x="31" y="153"/>
                </a:lnTo>
                <a:lnTo>
                  <a:pt x="36" y="144"/>
                </a:lnTo>
                <a:lnTo>
                  <a:pt x="41" y="141"/>
                </a:lnTo>
                <a:lnTo>
                  <a:pt x="46" y="141"/>
                </a:lnTo>
                <a:lnTo>
                  <a:pt x="54" y="141"/>
                </a:lnTo>
                <a:lnTo>
                  <a:pt x="64" y="141"/>
                </a:lnTo>
                <a:lnTo>
                  <a:pt x="73" y="141"/>
                </a:lnTo>
                <a:lnTo>
                  <a:pt x="73" y="146"/>
                </a:lnTo>
                <a:lnTo>
                  <a:pt x="75" y="152"/>
                </a:lnTo>
                <a:lnTo>
                  <a:pt x="77" y="158"/>
                </a:lnTo>
                <a:lnTo>
                  <a:pt x="80" y="164"/>
                </a:lnTo>
                <a:lnTo>
                  <a:pt x="88" y="176"/>
                </a:lnTo>
                <a:lnTo>
                  <a:pt x="97" y="187"/>
                </a:lnTo>
                <a:lnTo>
                  <a:pt x="107" y="198"/>
                </a:lnTo>
                <a:lnTo>
                  <a:pt x="118" y="208"/>
                </a:lnTo>
                <a:lnTo>
                  <a:pt x="124" y="211"/>
                </a:lnTo>
                <a:lnTo>
                  <a:pt x="129" y="214"/>
                </a:lnTo>
                <a:lnTo>
                  <a:pt x="135" y="215"/>
                </a:lnTo>
                <a:lnTo>
                  <a:pt x="139" y="216"/>
                </a:lnTo>
                <a:lnTo>
                  <a:pt x="155" y="215"/>
                </a:lnTo>
                <a:lnTo>
                  <a:pt x="170" y="213"/>
                </a:lnTo>
                <a:lnTo>
                  <a:pt x="184" y="209"/>
                </a:lnTo>
                <a:lnTo>
                  <a:pt x="199" y="204"/>
                </a:lnTo>
                <a:lnTo>
                  <a:pt x="211" y="196"/>
                </a:lnTo>
                <a:lnTo>
                  <a:pt x="221" y="189"/>
                </a:lnTo>
                <a:lnTo>
                  <a:pt x="225" y="185"/>
                </a:lnTo>
                <a:lnTo>
                  <a:pt x="228" y="181"/>
                </a:lnTo>
                <a:lnTo>
                  <a:pt x="230" y="177"/>
                </a:lnTo>
                <a:lnTo>
                  <a:pt x="233" y="172"/>
                </a:lnTo>
                <a:lnTo>
                  <a:pt x="256" y="175"/>
                </a:lnTo>
                <a:lnTo>
                  <a:pt x="273" y="176"/>
                </a:lnTo>
                <a:lnTo>
                  <a:pt x="281" y="177"/>
                </a:lnTo>
                <a:lnTo>
                  <a:pt x="288" y="178"/>
                </a:lnTo>
                <a:lnTo>
                  <a:pt x="294" y="181"/>
                </a:lnTo>
                <a:lnTo>
                  <a:pt x="300" y="184"/>
                </a:lnTo>
                <a:lnTo>
                  <a:pt x="326" y="184"/>
                </a:lnTo>
                <a:lnTo>
                  <a:pt x="326" y="181"/>
                </a:lnTo>
                <a:lnTo>
                  <a:pt x="327" y="178"/>
                </a:lnTo>
                <a:lnTo>
                  <a:pt x="329" y="176"/>
                </a:lnTo>
                <a:lnTo>
                  <a:pt x="331" y="174"/>
                </a:lnTo>
                <a:lnTo>
                  <a:pt x="337" y="170"/>
                </a:lnTo>
                <a:lnTo>
                  <a:pt x="344" y="167"/>
                </a:lnTo>
                <a:lnTo>
                  <a:pt x="350" y="164"/>
                </a:lnTo>
                <a:lnTo>
                  <a:pt x="357" y="162"/>
                </a:lnTo>
                <a:lnTo>
                  <a:pt x="362" y="158"/>
                </a:lnTo>
                <a:lnTo>
                  <a:pt x="366" y="154"/>
                </a:lnTo>
                <a:lnTo>
                  <a:pt x="372" y="149"/>
                </a:lnTo>
                <a:lnTo>
                  <a:pt x="378" y="143"/>
                </a:lnTo>
                <a:lnTo>
                  <a:pt x="383" y="136"/>
                </a:lnTo>
                <a:lnTo>
                  <a:pt x="389" y="129"/>
                </a:lnTo>
                <a:lnTo>
                  <a:pt x="400" y="114"/>
                </a:lnTo>
                <a:lnTo>
                  <a:pt x="408" y="97"/>
                </a:lnTo>
                <a:lnTo>
                  <a:pt x="415" y="79"/>
                </a:lnTo>
                <a:lnTo>
                  <a:pt x="420" y="62"/>
                </a:lnTo>
                <a:lnTo>
                  <a:pt x="424" y="46"/>
                </a:lnTo>
                <a:lnTo>
                  <a:pt x="426" y="30"/>
                </a:lnTo>
                <a:lnTo>
                  <a:pt x="427" y="25"/>
                </a:lnTo>
                <a:lnTo>
                  <a:pt x="429" y="20"/>
                </a:lnTo>
                <a:lnTo>
                  <a:pt x="435" y="15"/>
                </a:lnTo>
                <a:lnTo>
                  <a:pt x="440" y="11"/>
                </a:lnTo>
                <a:lnTo>
                  <a:pt x="447" y="6"/>
                </a:lnTo>
                <a:lnTo>
                  <a:pt x="453" y="3"/>
                </a:lnTo>
                <a:lnTo>
                  <a:pt x="460" y="1"/>
                </a:lnTo>
                <a:lnTo>
                  <a:pt x="465" y="0"/>
                </a:lnTo>
                <a:lnTo>
                  <a:pt x="479" y="2"/>
                </a:lnTo>
                <a:lnTo>
                  <a:pt x="495" y="6"/>
                </a:lnTo>
                <a:lnTo>
                  <a:pt x="512" y="10"/>
                </a:lnTo>
                <a:lnTo>
                  <a:pt x="525" y="1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2" name="Freeform 334">
            <a:extLst>
              <a:ext uri="{FF2B5EF4-FFF2-40B4-BE49-F238E27FC236}">
                <a16:creationId xmlns:a16="http://schemas.microsoft.com/office/drawing/2014/main" id="{0B497EC4-6167-48D9-89A6-D6819F97F8BD}"/>
              </a:ext>
            </a:extLst>
          </p:cNvPr>
          <p:cNvSpPr>
            <a:spLocks/>
          </p:cNvSpPr>
          <p:nvPr>
            <p:custDataLst>
              <p:tags r:id="rId216"/>
            </p:custDataLst>
          </p:nvPr>
        </p:nvSpPr>
        <p:spPr bwMode="auto">
          <a:xfrm>
            <a:off x="7868343" y="3669268"/>
            <a:ext cx="101600" cy="57150"/>
          </a:xfrm>
          <a:custGeom>
            <a:avLst/>
            <a:gdLst>
              <a:gd name="T0" fmla="*/ 0 w 212"/>
              <a:gd name="T1" fmla="*/ 2147483646 h 105"/>
              <a:gd name="T2" fmla="*/ 2147483646 w 212"/>
              <a:gd name="T3" fmla="*/ 2147483646 h 105"/>
              <a:gd name="T4" fmla="*/ 2147483646 w 212"/>
              <a:gd name="T5" fmla="*/ 2147483646 h 105"/>
              <a:gd name="T6" fmla="*/ 2147483646 w 212"/>
              <a:gd name="T7" fmla="*/ 2147483646 h 105"/>
              <a:gd name="T8" fmla="*/ 2147483646 w 212"/>
              <a:gd name="T9" fmla="*/ 2147483646 h 105"/>
              <a:gd name="T10" fmla="*/ 2147483646 w 212"/>
              <a:gd name="T11" fmla="*/ 2147483646 h 105"/>
              <a:gd name="T12" fmla="*/ 2147483646 w 212"/>
              <a:gd name="T13" fmla="*/ 2147483646 h 105"/>
              <a:gd name="T14" fmla="*/ 2147483646 w 212"/>
              <a:gd name="T15" fmla="*/ 2147483646 h 105"/>
              <a:gd name="T16" fmla="*/ 2147483646 w 212"/>
              <a:gd name="T17" fmla="*/ 2147483646 h 105"/>
              <a:gd name="T18" fmla="*/ 2147483646 w 212"/>
              <a:gd name="T19" fmla="*/ 2147483646 h 105"/>
              <a:gd name="T20" fmla="*/ 2147483646 w 212"/>
              <a:gd name="T21" fmla="*/ 2147483646 h 105"/>
              <a:gd name="T22" fmla="*/ 2147483646 w 212"/>
              <a:gd name="T23" fmla="*/ 2147483646 h 105"/>
              <a:gd name="T24" fmla="*/ 2147483646 w 212"/>
              <a:gd name="T25" fmla="*/ 0 h 105"/>
              <a:gd name="T26" fmla="*/ 2147483646 w 212"/>
              <a:gd name="T27" fmla="*/ 0 h 105"/>
              <a:gd name="T28" fmla="*/ 2147483646 w 212"/>
              <a:gd name="T29" fmla="*/ 2147483646 h 105"/>
              <a:gd name="T30" fmla="*/ 2147483646 w 212"/>
              <a:gd name="T31" fmla="*/ 2147483646 h 105"/>
              <a:gd name="T32" fmla="*/ 2147483646 w 212"/>
              <a:gd name="T33" fmla="*/ 2147483646 h 105"/>
              <a:gd name="T34" fmla="*/ 2147483646 w 212"/>
              <a:gd name="T35" fmla="*/ 2147483646 h 105"/>
              <a:gd name="T36" fmla="*/ 2147483646 w 212"/>
              <a:gd name="T37" fmla="*/ 2147483646 h 105"/>
              <a:gd name="T38" fmla="*/ 2147483646 w 212"/>
              <a:gd name="T39" fmla="*/ 2147483646 h 105"/>
              <a:gd name="T40" fmla="*/ 2147483646 w 212"/>
              <a:gd name="T41" fmla="*/ 2147483646 h 105"/>
              <a:gd name="T42" fmla="*/ 2147483646 w 212"/>
              <a:gd name="T43" fmla="*/ 2147483646 h 105"/>
              <a:gd name="T44" fmla="*/ 2147483646 w 212"/>
              <a:gd name="T45" fmla="*/ 2147483646 h 105"/>
              <a:gd name="T46" fmla="*/ 0 w 212"/>
              <a:gd name="T47" fmla="*/ 2147483646 h 10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12"/>
              <a:gd name="T73" fmla="*/ 0 h 105"/>
              <a:gd name="T74" fmla="*/ 212 w 212"/>
              <a:gd name="T75" fmla="*/ 105 h 105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12" h="105">
                <a:moveTo>
                  <a:pt x="0" y="105"/>
                </a:moveTo>
                <a:lnTo>
                  <a:pt x="16" y="85"/>
                </a:lnTo>
                <a:lnTo>
                  <a:pt x="35" y="68"/>
                </a:lnTo>
                <a:lnTo>
                  <a:pt x="44" y="60"/>
                </a:lnTo>
                <a:lnTo>
                  <a:pt x="54" y="53"/>
                </a:lnTo>
                <a:lnTo>
                  <a:pt x="64" y="46"/>
                </a:lnTo>
                <a:lnTo>
                  <a:pt x="73" y="38"/>
                </a:lnTo>
                <a:lnTo>
                  <a:pt x="83" y="32"/>
                </a:lnTo>
                <a:lnTo>
                  <a:pt x="94" y="27"/>
                </a:lnTo>
                <a:lnTo>
                  <a:pt x="106" y="21"/>
                </a:lnTo>
                <a:lnTo>
                  <a:pt x="118" y="16"/>
                </a:lnTo>
                <a:lnTo>
                  <a:pt x="144" y="8"/>
                </a:lnTo>
                <a:lnTo>
                  <a:pt x="172" y="0"/>
                </a:lnTo>
                <a:lnTo>
                  <a:pt x="212" y="0"/>
                </a:lnTo>
                <a:lnTo>
                  <a:pt x="202" y="9"/>
                </a:lnTo>
                <a:lnTo>
                  <a:pt x="190" y="18"/>
                </a:lnTo>
                <a:lnTo>
                  <a:pt x="178" y="27"/>
                </a:lnTo>
                <a:lnTo>
                  <a:pt x="165" y="35"/>
                </a:lnTo>
                <a:lnTo>
                  <a:pt x="137" y="52"/>
                </a:lnTo>
                <a:lnTo>
                  <a:pt x="109" y="66"/>
                </a:lnTo>
                <a:lnTo>
                  <a:pt x="79" y="79"/>
                </a:lnTo>
                <a:lnTo>
                  <a:pt x="50" y="90"/>
                </a:lnTo>
                <a:lnTo>
                  <a:pt x="23" y="99"/>
                </a:lnTo>
                <a:lnTo>
                  <a:pt x="0" y="10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3" name="Freeform 335">
            <a:extLst>
              <a:ext uri="{FF2B5EF4-FFF2-40B4-BE49-F238E27FC236}">
                <a16:creationId xmlns:a16="http://schemas.microsoft.com/office/drawing/2014/main" id="{2E743164-A83F-4A05-A589-EDEB6E807A1A}"/>
              </a:ext>
            </a:extLst>
          </p:cNvPr>
          <p:cNvSpPr>
            <a:spLocks/>
          </p:cNvSpPr>
          <p:nvPr>
            <p:custDataLst>
              <p:tags r:id="rId217"/>
            </p:custDataLst>
          </p:nvPr>
        </p:nvSpPr>
        <p:spPr bwMode="auto">
          <a:xfrm>
            <a:off x="7995350" y="3337481"/>
            <a:ext cx="47625" cy="88900"/>
          </a:xfrm>
          <a:custGeom>
            <a:avLst/>
            <a:gdLst>
              <a:gd name="T0" fmla="*/ 0 w 92"/>
              <a:gd name="T1" fmla="*/ 2147483646 h 166"/>
              <a:gd name="T2" fmla="*/ 0 w 92"/>
              <a:gd name="T3" fmla="*/ 2147483646 h 166"/>
              <a:gd name="T4" fmla="*/ 2147483646 w 92"/>
              <a:gd name="T5" fmla="*/ 2147483646 h 166"/>
              <a:gd name="T6" fmla="*/ 2147483646 w 92"/>
              <a:gd name="T7" fmla="*/ 2147483646 h 166"/>
              <a:gd name="T8" fmla="*/ 2147483646 w 92"/>
              <a:gd name="T9" fmla="*/ 2147483646 h 166"/>
              <a:gd name="T10" fmla="*/ 2147483646 w 92"/>
              <a:gd name="T11" fmla="*/ 2147483646 h 166"/>
              <a:gd name="T12" fmla="*/ 2147483646 w 92"/>
              <a:gd name="T13" fmla="*/ 2147483646 h 166"/>
              <a:gd name="T14" fmla="*/ 2147483646 w 92"/>
              <a:gd name="T15" fmla="*/ 2147483646 h 166"/>
              <a:gd name="T16" fmla="*/ 2147483646 w 92"/>
              <a:gd name="T17" fmla="*/ 2147483646 h 166"/>
              <a:gd name="T18" fmla="*/ 2147483646 w 92"/>
              <a:gd name="T19" fmla="*/ 2147483646 h 166"/>
              <a:gd name="T20" fmla="*/ 2147483646 w 92"/>
              <a:gd name="T21" fmla="*/ 2147483646 h 166"/>
              <a:gd name="T22" fmla="*/ 2147483646 w 92"/>
              <a:gd name="T23" fmla="*/ 2147483646 h 166"/>
              <a:gd name="T24" fmla="*/ 2147483646 w 92"/>
              <a:gd name="T25" fmla="*/ 2147483646 h 166"/>
              <a:gd name="T26" fmla="*/ 2147483646 w 92"/>
              <a:gd name="T27" fmla="*/ 2147483646 h 166"/>
              <a:gd name="T28" fmla="*/ 2147483646 w 92"/>
              <a:gd name="T29" fmla="*/ 2147483646 h 166"/>
              <a:gd name="T30" fmla="*/ 2147483646 w 92"/>
              <a:gd name="T31" fmla="*/ 2147483646 h 166"/>
              <a:gd name="T32" fmla="*/ 2147483646 w 92"/>
              <a:gd name="T33" fmla="*/ 2147483646 h 166"/>
              <a:gd name="T34" fmla="*/ 2147483646 w 92"/>
              <a:gd name="T35" fmla="*/ 2147483646 h 166"/>
              <a:gd name="T36" fmla="*/ 2147483646 w 92"/>
              <a:gd name="T37" fmla="*/ 2147483646 h 166"/>
              <a:gd name="T38" fmla="*/ 2147483646 w 92"/>
              <a:gd name="T39" fmla="*/ 2147483646 h 166"/>
              <a:gd name="T40" fmla="*/ 2147483646 w 92"/>
              <a:gd name="T41" fmla="*/ 2147483646 h 166"/>
              <a:gd name="T42" fmla="*/ 2147483646 w 92"/>
              <a:gd name="T43" fmla="*/ 2147483646 h 166"/>
              <a:gd name="T44" fmla="*/ 2147483646 w 92"/>
              <a:gd name="T45" fmla="*/ 2147483646 h 166"/>
              <a:gd name="T46" fmla="*/ 2147483646 w 92"/>
              <a:gd name="T47" fmla="*/ 2147483646 h 166"/>
              <a:gd name="T48" fmla="*/ 2147483646 w 92"/>
              <a:gd name="T49" fmla="*/ 2147483646 h 166"/>
              <a:gd name="T50" fmla="*/ 2147483646 w 92"/>
              <a:gd name="T51" fmla="*/ 2147483646 h 166"/>
              <a:gd name="T52" fmla="*/ 2147483646 w 92"/>
              <a:gd name="T53" fmla="*/ 2147483646 h 166"/>
              <a:gd name="T54" fmla="*/ 2147483646 w 92"/>
              <a:gd name="T55" fmla="*/ 2147483646 h 166"/>
              <a:gd name="T56" fmla="*/ 2147483646 w 92"/>
              <a:gd name="T57" fmla="*/ 2147483646 h 166"/>
              <a:gd name="T58" fmla="*/ 2147483646 w 92"/>
              <a:gd name="T59" fmla="*/ 2147483646 h 166"/>
              <a:gd name="T60" fmla="*/ 2147483646 w 92"/>
              <a:gd name="T61" fmla="*/ 2147483646 h 166"/>
              <a:gd name="T62" fmla="*/ 2147483646 w 92"/>
              <a:gd name="T63" fmla="*/ 2147483646 h 166"/>
              <a:gd name="T64" fmla="*/ 2147483646 w 92"/>
              <a:gd name="T65" fmla="*/ 2147483646 h 166"/>
              <a:gd name="T66" fmla="*/ 2147483646 w 92"/>
              <a:gd name="T67" fmla="*/ 2147483646 h 166"/>
              <a:gd name="T68" fmla="*/ 2147483646 w 92"/>
              <a:gd name="T69" fmla="*/ 2147483646 h 166"/>
              <a:gd name="T70" fmla="*/ 2147483646 w 92"/>
              <a:gd name="T71" fmla="*/ 2147483646 h 166"/>
              <a:gd name="T72" fmla="*/ 2147483646 w 92"/>
              <a:gd name="T73" fmla="*/ 2147483646 h 166"/>
              <a:gd name="T74" fmla="*/ 2147483646 w 92"/>
              <a:gd name="T75" fmla="*/ 2147483646 h 166"/>
              <a:gd name="T76" fmla="*/ 2147483646 w 92"/>
              <a:gd name="T77" fmla="*/ 2147483646 h 166"/>
              <a:gd name="T78" fmla="*/ 2147483646 w 92"/>
              <a:gd name="T79" fmla="*/ 2147483646 h 166"/>
              <a:gd name="T80" fmla="*/ 2147483646 w 92"/>
              <a:gd name="T81" fmla="*/ 2147483646 h 166"/>
              <a:gd name="T82" fmla="*/ 2147483646 w 92"/>
              <a:gd name="T83" fmla="*/ 2147483646 h 166"/>
              <a:gd name="T84" fmla="*/ 2147483646 w 92"/>
              <a:gd name="T85" fmla="*/ 2147483646 h 166"/>
              <a:gd name="T86" fmla="*/ 2147483646 w 92"/>
              <a:gd name="T87" fmla="*/ 2147483646 h 166"/>
              <a:gd name="T88" fmla="*/ 2147483646 w 92"/>
              <a:gd name="T89" fmla="*/ 2147483646 h 166"/>
              <a:gd name="T90" fmla="*/ 0 w 92"/>
              <a:gd name="T91" fmla="*/ 0 h 166"/>
              <a:gd name="T92" fmla="*/ 0 w 92"/>
              <a:gd name="T93" fmla="*/ 2147483646 h 166"/>
              <a:gd name="T94" fmla="*/ 0 w 92"/>
              <a:gd name="T95" fmla="*/ 2147483646 h 166"/>
              <a:gd name="T96" fmla="*/ 0 w 92"/>
              <a:gd name="T97" fmla="*/ 2147483646 h 166"/>
              <a:gd name="T98" fmla="*/ 0 w 92"/>
              <a:gd name="T99" fmla="*/ 2147483646 h 166"/>
              <a:gd name="T100" fmla="*/ 0 w 92"/>
              <a:gd name="T101" fmla="*/ 2147483646 h 166"/>
              <a:gd name="T102" fmla="*/ 0 w 92"/>
              <a:gd name="T103" fmla="*/ 2147483646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2"/>
              <a:gd name="T157" fmla="*/ 0 h 166"/>
              <a:gd name="T158" fmla="*/ 92 w 92"/>
              <a:gd name="T159" fmla="*/ 166 h 1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2" h="166">
                <a:moveTo>
                  <a:pt x="0" y="81"/>
                </a:moveTo>
                <a:lnTo>
                  <a:pt x="0" y="148"/>
                </a:lnTo>
                <a:lnTo>
                  <a:pt x="5" y="144"/>
                </a:lnTo>
                <a:lnTo>
                  <a:pt x="12" y="139"/>
                </a:lnTo>
                <a:lnTo>
                  <a:pt x="14" y="137"/>
                </a:lnTo>
                <a:lnTo>
                  <a:pt x="17" y="135"/>
                </a:lnTo>
                <a:lnTo>
                  <a:pt x="18" y="132"/>
                </a:lnTo>
                <a:lnTo>
                  <a:pt x="19" y="130"/>
                </a:lnTo>
                <a:lnTo>
                  <a:pt x="20" y="138"/>
                </a:lnTo>
                <a:lnTo>
                  <a:pt x="24" y="148"/>
                </a:lnTo>
                <a:lnTo>
                  <a:pt x="27" y="154"/>
                </a:lnTo>
                <a:lnTo>
                  <a:pt x="30" y="159"/>
                </a:lnTo>
                <a:lnTo>
                  <a:pt x="35" y="163"/>
                </a:lnTo>
                <a:lnTo>
                  <a:pt x="39" y="166"/>
                </a:lnTo>
                <a:lnTo>
                  <a:pt x="41" y="158"/>
                </a:lnTo>
                <a:lnTo>
                  <a:pt x="41" y="148"/>
                </a:lnTo>
                <a:lnTo>
                  <a:pt x="41" y="137"/>
                </a:lnTo>
                <a:lnTo>
                  <a:pt x="41" y="126"/>
                </a:lnTo>
                <a:lnTo>
                  <a:pt x="40" y="107"/>
                </a:lnTo>
                <a:lnTo>
                  <a:pt x="39" y="99"/>
                </a:lnTo>
                <a:lnTo>
                  <a:pt x="48" y="100"/>
                </a:lnTo>
                <a:lnTo>
                  <a:pt x="57" y="102"/>
                </a:lnTo>
                <a:lnTo>
                  <a:pt x="64" y="105"/>
                </a:lnTo>
                <a:lnTo>
                  <a:pt x="71" y="108"/>
                </a:lnTo>
                <a:lnTo>
                  <a:pt x="76" y="111"/>
                </a:lnTo>
                <a:lnTo>
                  <a:pt x="82" y="114"/>
                </a:lnTo>
                <a:lnTo>
                  <a:pt x="87" y="116"/>
                </a:lnTo>
                <a:lnTo>
                  <a:pt x="92" y="118"/>
                </a:lnTo>
                <a:lnTo>
                  <a:pt x="85" y="103"/>
                </a:lnTo>
                <a:lnTo>
                  <a:pt x="81" y="89"/>
                </a:lnTo>
                <a:lnTo>
                  <a:pt x="76" y="75"/>
                </a:lnTo>
                <a:lnTo>
                  <a:pt x="73" y="60"/>
                </a:lnTo>
                <a:lnTo>
                  <a:pt x="70" y="47"/>
                </a:lnTo>
                <a:lnTo>
                  <a:pt x="67" y="34"/>
                </a:lnTo>
                <a:lnTo>
                  <a:pt x="63" y="23"/>
                </a:lnTo>
                <a:lnTo>
                  <a:pt x="59" y="13"/>
                </a:lnTo>
                <a:lnTo>
                  <a:pt x="59" y="19"/>
                </a:lnTo>
                <a:lnTo>
                  <a:pt x="59" y="25"/>
                </a:lnTo>
                <a:lnTo>
                  <a:pt x="50" y="23"/>
                </a:lnTo>
                <a:lnTo>
                  <a:pt x="42" y="19"/>
                </a:lnTo>
                <a:lnTo>
                  <a:pt x="35" y="15"/>
                </a:lnTo>
                <a:lnTo>
                  <a:pt x="29" y="11"/>
                </a:lnTo>
                <a:lnTo>
                  <a:pt x="23" y="7"/>
                </a:lnTo>
                <a:lnTo>
                  <a:pt x="16" y="3"/>
                </a:lnTo>
                <a:lnTo>
                  <a:pt x="8" y="1"/>
                </a:lnTo>
                <a:lnTo>
                  <a:pt x="0" y="0"/>
                </a:lnTo>
                <a:lnTo>
                  <a:pt x="0" y="10"/>
                </a:lnTo>
                <a:lnTo>
                  <a:pt x="0" y="19"/>
                </a:lnTo>
                <a:lnTo>
                  <a:pt x="0" y="33"/>
                </a:lnTo>
                <a:lnTo>
                  <a:pt x="0" y="52"/>
                </a:lnTo>
                <a:lnTo>
                  <a:pt x="0" y="70"/>
                </a:lnTo>
                <a:lnTo>
                  <a:pt x="0" y="8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4" name="Freeform 336">
            <a:extLst>
              <a:ext uri="{FF2B5EF4-FFF2-40B4-BE49-F238E27FC236}">
                <a16:creationId xmlns:a16="http://schemas.microsoft.com/office/drawing/2014/main" id="{E4545215-9627-41D9-A7D7-0CF3FF261679}"/>
              </a:ext>
            </a:extLst>
          </p:cNvPr>
          <p:cNvSpPr>
            <a:spLocks/>
          </p:cNvSpPr>
          <p:nvPr>
            <p:custDataLst>
              <p:tags r:id="rId218"/>
            </p:custDataLst>
          </p:nvPr>
        </p:nvSpPr>
        <p:spPr bwMode="auto">
          <a:xfrm>
            <a:off x="8009630" y="3481950"/>
            <a:ext cx="77788" cy="53975"/>
          </a:xfrm>
          <a:custGeom>
            <a:avLst/>
            <a:gdLst>
              <a:gd name="T0" fmla="*/ 2147483646 w 166"/>
              <a:gd name="T1" fmla="*/ 0 h 62"/>
              <a:gd name="T2" fmla="*/ 2147483646 w 166"/>
              <a:gd name="T3" fmla="*/ 2147483646 h 62"/>
              <a:gd name="T4" fmla="*/ 2147483646 w 166"/>
              <a:gd name="T5" fmla="*/ 2147483646 h 62"/>
              <a:gd name="T6" fmla="*/ 2147483646 w 166"/>
              <a:gd name="T7" fmla="*/ 2147483646 h 62"/>
              <a:gd name="T8" fmla="*/ 2147483646 w 166"/>
              <a:gd name="T9" fmla="*/ 2147483646 h 62"/>
              <a:gd name="T10" fmla="*/ 2147483646 w 166"/>
              <a:gd name="T11" fmla="*/ 2147483646 h 62"/>
              <a:gd name="T12" fmla="*/ 2147483646 w 166"/>
              <a:gd name="T13" fmla="*/ 2147483646 h 62"/>
              <a:gd name="T14" fmla="*/ 2147483646 w 166"/>
              <a:gd name="T15" fmla="*/ 2147483646 h 62"/>
              <a:gd name="T16" fmla="*/ 2147483646 w 166"/>
              <a:gd name="T17" fmla="*/ 2147483646 h 62"/>
              <a:gd name="T18" fmla="*/ 2147483646 w 166"/>
              <a:gd name="T19" fmla="*/ 2147483646 h 62"/>
              <a:gd name="T20" fmla="*/ 2147483646 w 166"/>
              <a:gd name="T21" fmla="*/ 0 h 62"/>
              <a:gd name="T22" fmla="*/ 2147483646 w 166"/>
              <a:gd name="T23" fmla="*/ 2147483646 h 62"/>
              <a:gd name="T24" fmla="*/ 2147483646 w 166"/>
              <a:gd name="T25" fmla="*/ 2147483646 h 62"/>
              <a:gd name="T26" fmla="*/ 2147483646 w 166"/>
              <a:gd name="T27" fmla="*/ 2147483646 h 62"/>
              <a:gd name="T28" fmla="*/ 2147483646 w 166"/>
              <a:gd name="T29" fmla="*/ 2147483646 h 62"/>
              <a:gd name="T30" fmla="*/ 2147483646 w 166"/>
              <a:gd name="T31" fmla="*/ 2147483646 h 62"/>
              <a:gd name="T32" fmla="*/ 2147483646 w 166"/>
              <a:gd name="T33" fmla="*/ 2147483646 h 62"/>
              <a:gd name="T34" fmla="*/ 2147483646 w 166"/>
              <a:gd name="T35" fmla="*/ 2147483646 h 62"/>
              <a:gd name="T36" fmla="*/ 2147483646 w 166"/>
              <a:gd name="T37" fmla="*/ 2147483646 h 62"/>
              <a:gd name="T38" fmla="*/ 2147483646 w 166"/>
              <a:gd name="T39" fmla="*/ 2147483646 h 62"/>
              <a:gd name="T40" fmla="*/ 2147483646 w 166"/>
              <a:gd name="T41" fmla="*/ 2147483646 h 62"/>
              <a:gd name="T42" fmla="*/ 2147483646 w 166"/>
              <a:gd name="T43" fmla="*/ 2147483646 h 62"/>
              <a:gd name="T44" fmla="*/ 2147483646 w 166"/>
              <a:gd name="T45" fmla="*/ 2147483646 h 62"/>
              <a:gd name="T46" fmla="*/ 2147483646 w 166"/>
              <a:gd name="T47" fmla="*/ 2147483646 h 62"/>
              <a:gd name="T48" fmla="*/ 2147483646 w 166"/>
              <a:gd name="T49" fmla="*/ 2147483646 h 62"/>
              <a:gd name="T50" fmla="*/ 2147483646 w 166"/>
              <a:gd name="T51" fmla="*/ 2147483646 h 62"/>
              <a:gd name="T52" fmla="*/ 2147483646 w 166"/>
              <a:gd name="T53" fmla="*/ 2147483646 h 62"/>
              <a:gd name="T54" fmla="*/ 2147483646 w 166"/>
              <a:gd name="T55" fmla="*/ 2147483646 h 62"/>
              <a:gd name="T56" fmla="*/ 2147483646 w 166"/>
              <a:gd name="T57" fmla="*/ 2147483646 h 62"/>
              <a:gd name="T58" fmla="*/ 2147483646 w 166"/>
              <a:gd name="T59" fmla="*/ 2147483646 h 62"/>
              <a:gd name="T60" fmla="*/ 2147483646 w 166"/>
              <a:gd name="T61" fmla="*/ 2147483646 h 62"/>
              <a:gd name="T62" fmla="*/ 2147483646 w 166"/>
              <a:gd name="T63" fmla="*/ 2147483646 h 62"/>
              <a:gd name="T64" fmla="*/ 2147483646 w 166"/>
              <a:gd name="T65" fmla="*/ 2147483646 h 62"/>
              <a:gd name="T66" fmla="*/ 2147483646 w 166"/>
              <a:gd name="T67" fmla="*/ 2147483646 h 62"/>
              <a:gd name="T68" fmla="*/ 2147483646 w 166"/>
              <a:gd name="T69" fmla="*/ 2147483646 h 62"/>
              <a:gd name="T70" fmla="*/ 2147483646 w 166"/>
              <a:gd name="T71" fmla="*/ 2147483646 h 62"/>
              <a:gd name="T72" fmla="*/ 2147483646 w 166"/>
              <a:gd name="T73" fmla="*/ 2147483646 h 62"/>
              <a:gd name="T74" fmla="*/ 2147483646 w 166"/>
              <a:gd name="T75" fmla="*/ 2147483646 h 62"/>
              <a:gd name="T76" fmla="*/ 2147483646 w 166"/>
              <a:gd name="T77" fmla="*/ 2147483646 h 62"/>
              <a:gd name="T78" fmla="*/ 2147483646 w 166"/>
              <a:gd name="T79" fmla="*/ 2147483646 h 62"/>
              <a:gd name="T80" fmla="*/ 2147483646 w 166"/>
              <a:gd name="T81" fmla="*/ 2147483646 h 62"/>
              <a:gd name="T82" fmla="*/ 2147483646 w 166"/>
              <a:gd name="T83" fmla="*/ 2147483646 h 62"/>
              <a:gd name="T84" fmla="*/ 2147483646 w 166"/>
              <a:gd name="T85" fmla="*/ 2147483646 h 62"/>
              <a:gd name="T86" fmla="*/ 0 w 166"/>
              <a:gd name="T87" fmla="*/ 2147483646 h 62"/>
              <a:gd name="T88" fmla="*/ 2147483646 w 166"/>
              <a:gd name="T89" fmla="*/ 2147483646 h 62"/>
              <a:gd name="T90" fmla="*/ 2147483646 w 166"/>
              <a:gd name="T91" fmla="*/ 2147483646 h 62"/>
              <a:gd name="T92" fmla="*/ 2147483646 w 166"/>
              <a:gd name="T93" fmla="*/ 0 h 6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66"/>
              <a:gd name="T142" fmla="*/ 0 h 62"/>
              <a:gd name="T143" fmla="*/ 166 w 166"/>
              <a:gd name="T144" fmla="*/ 62 h 6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66" h="62">
                <a:moveTo>
                  <a:pt x="7" y="0"/>
                </a:moveTo>
                <a:lnTo>
                  <a:pt x="14" y="3"/>
                </a:lnTo>
                <a:lnTo>
                  <a:pt x="22" y="6"/>
                </a:lnTo>
                <a:lnTo>
                  <a:pt x="30" y="7"/>
                </a:lnTo>
                <a:lnTo>
                  <a:pt x="36" y="8"/>
                </a:lnTo>
                <a:lnTo>
                  <a:pt x="48" y="8"/>
                </a:lnTo>
                <a:lnTo>
                  <a:pt x="58" y="7"/>
                </a:lnTo>
                <a:lnTo>
                  <a:pt x="69" y="5"/>
                </a:lnTo>
                <a:lnTo>
                  <a:pt x="80" y="3"/>
                </a:lnTo>
                <a:lnTo>
                  <a:pt x="92" y="1"/>
                </a:lnTo>
                <a:lnTo>
                  <a:pt x="106" y="0"/>
                </a:lnTo>
                <a:lnTo>
                  <a:pt x="111" y="1"/>
                </a:lnTo>
                <a:lnTo>
                  <a:pt x="115" y="2"/>
                </a:lnTo>
                <a:lnTo>
                  <a:pt x="120" y="5"/>
                </a:lnTo>
                <a:lnTo>
                  <a:pt x="124" y="8"/>
                </a:lnTo>
                <a:lnTo>
                  <a:pt x="132" y="17"/>
                </a:lnTo>
                <a:lnTo>
                  <a:pt x="138" y="26"/>
                </a:lnTo>
                <a:lnTo>
                  <a:pt x="145" y="36"/>
                </a:lnTo>
                <a:lnTo>
                  <a:pt x="151" y="45"/>
                </a:lnTo>
                <a:lnTo>
                  <a:pt x="155" y="49"/>
                </a:lnTo>
                <a:lnTo>
                  <a:pt x="158" y="52"/>
                </a:lnTo>
                <a:lnTo>
                  <a:pt x="162" y="54"/>
                </a:lnTo>
                <a:lnTo>
                  <a:pt x="166" y="56"/>
                </a:lnTo>
                <a:lnTo>
                  <a:pt x="159" y="57"/>
                </a:lnTo>
                <a:lnTo>
                  <a:pt x="151" y="59"/>
                </a:lnTo>
                <a:lnTo>
                  <a:pt x="143" y="61"/>
                </a:lnTo>
                <a:lnTo>
                  <a:pt x="133" y="62"/>
                </a:lnTo>
                <a:lnTo>
                  <a:pt x="125" y="61"/>
                </a:lnTo>
                <a:lnTo>
                  <a:pt x="119" y="58"/>
                </a:lnTo>
                <a:lnTo>
                  <a:pt x="112" y="54"/>
                </a:lnTo>
                <a:lnTo>
                  <a:pt x="106" y="50"/>
                </a:lnTo>
                <a:lnTo>
                  <a:pt x="100" y="45"/>
                </a:lnTo>
                <a:lnTo>
                  <a:pt x="93" y="41"/>
                </a:lnTo>
                <a:lnTo>
                  <a:pt x="87" y="39"/>
                </a:lnTo>
                <a:lnTo>
                  <a:pt x="79" y="38"/>
                </a:lnTo>
                <a:lnTo>
                  <a:pt x="56" y="38"/>
                </a:lnTo>
                <a:lnTo>
                  <a:pt x="35" y="39"/>
                </a:lnTo>
                <a:lnTo>
                  <a:pt x="26" y="41"/>
                </a:lnTo>
                <a:lnTo>
                  <a:pt x="19" y="43"/>
                </a:lnTo>
                <a:lnTo>
                  <a:pt x="12" y="46"/>
                </a:lnTo>
                <a:lnTo>
                  <a:pt x="7" y="50"/>
                </a:lnTo>
                <a:lnTo>
                  <a:pt x="2" y="45"/>
                </a:lnTo>
                <a:lnTo>
                  <a:pt x="1" y="40"/>
                </a:lnTo>
                <a:lnTo>
                  <a:pt x="0" y="34"/>
                </a:lnTo>
                <a:lnTo>
                  <a:pt x="1" y="28"/>
                </a:lnTo>
                <a:lnTo>
                  <a:pt x="4" y="15"/>
                </a:lnTo>
                <a:lnTo>
                  <a:pt x="7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5" name="Freeform 337">
            <a:extLst>
              <a:ext uri="{FF2B5EF4-FFF2-40B4-BE49-F238E27FC236}">
                <a16:creationId xmlns:a16="http://schemas.microsoft.com/office/drawing/2014/main" id="{CCF8455F-89CC-48A8-9092-FAEFA55DFE57}"/>
              </a:ext>
            </a:extLst>
          </p:cNvPr>
          <p:cNvSpPr>
            <a:spLocks/>
          </p:cNvSpPr>
          <p:nvPr>
            <p:custDataLst>
              <p:tags r:id="rId219"/>
            </p:custDataLst>
          </p:nvPr>
        </p:nvSpPr>
        <p:spPr bwMode="auto">
          <a:xfrm>
            <a:off x="8093768" y="3405743"/>
            <a:ext cx="93662" cy="63500"/>
          </a:xfrm>
          <a:custGeom>
            <a:avLst/>
            <a:gdLst>
              <a:gd name="T0" fmla="*/ 2147483646 w 193"/>
              <a:gd name="T1" fmla="*/ 2147483646 h 121"/>
              <a:gd name="T2" fmla="*/ 2147483646 w 193"/>
              <a:gd name="T3" fmla="*/ 2147483646 h 121"/>
              <a:gd name="T4" fmla="*/ 2147483646 w 193"/>
              <a:gd name="T5" fmla="*/ 2147483646 h 121"/>
              <a:gd name="T6" fmla="*/ 2147483646 w 193"/>
              <a:gd name="T7" fmla="*/ 2147483646 h 121"/>
              <a:gd name="T8" fmla="*/ 2147483646 w 193"/>
              <a:gd name="T9" fmla="*/ 2147483646 h 121"/>
              <a:gd name="T10" fmla="*/ 2147483646 w 193"/>
              <a:gd name="T11" fmla="*/ 2147483646 h 121"/>
              <a:gd name="T12" fmla="*/ 2147483646 w 193"/>
              <a:gd name="T13" fmla="*/ 2147483646 h 121"/>
              <a:gd name="T14" fmla="*/ 2147483646 w 193"/>
              <a:gd name="T15" fmla="*/ 2147483646 h 121"/>
              <a:gd name="T16" fmla="*/ 2147483646 w 193"/>
              <a:gd name="T17" fmla="*/ 2147483646 h 121"/>
              <a:gd name="T18" fmla="*/ 2147483646 w 193"/>
              <a:gd name="T19" fmla="*/ 2147483646 h 121"/>
              <a:gd name="T20" fmla="*/ 2147483646 w 193"/>
              <a:gd name="T21" fmla="*/ 2147483646 h 121"/>
              <a:gd name="T22" fmla="*/ 2147483646 w 193"/>
              <a:gd name="T23" fmla="*/ 2147483646 h 121"/>
              <a:gd name="T24" fmla="*/ 2147483646 w 193"/>
              <a:gd name="T25" fmla="*/ 2147483646 h 121"/>
              <a:gd name="T26" fmla="*/ 2147483646 w 193"/>
              <a:gd name="T27" fmla="*/ 2147483646 h 121"/>
              <a:gd name="T28" fmla="*/ 2147483646 w 193"/>
              <a:gd name="T29" fmla="*/ 2147483646 h 121"/>
              <a:gd name="T30" fmla="*/ 2147483646 w 193"/>
              <a:gd name="T31" fmla="*/ 2147483646 h 121"/>
              <a:gd name="T32" fmla="*/ 2147483646 w 193"/>
              <a:gd name="T33" fmla="*/ 2147483646 h 121"/>
              <a:gd name="T34" fmla="*/ 2147483646 w 193"/>
              <a:gd name="T35" fmla="*/ 2147483646 h 121"/>
              <a:gd name="T36" fmla="*/ 2147483646 w 193"/>
              <a:gd name="T37" fmla="*/ 2147483646 h 121"/>
              <a:gd name="T38" fmla="*/ 2147483646 w 193"/>
              <a:gd name="T39" fmla="*/ 2147483646 h 121"/>
              <a:gd name="T40" fmla="*/ 2147483646 w 193"/>
              <a:gd name="T41" fmla="*/ 2147483646 h 121"/>
              <a:gd name="T42" fmla="*/ 2147483646 w 193"/>
              <a:gd name="T43" fmla="*/ 2147483646 h 121"/>
              <a:gd name="T44" fmla="*/ 2147483646 w 193"/>
              <a:gd name="T45" fmla="*/ 2147483646 h 121"/>
              <a:gd name="T46" fmla="*/ 2147483646 w 193"/>
              <a:gd name="T47" fmla="*/ 2147483646 h 121"/>
              <a:gd name="T48" fmla="*/ 2147483646 w 193"/>
              <a:gd name="T49" fmla="*/ 2147483646 h 121"/>
              <a:gd name="T50" fmla="*/ 2147483646 w 193"/>
              <a:gd name="T51" fmla="*/ 2147483646 h 121"/>
              <a:gd name="T52" fmla="*/ 2147483646 w 193"/>
              <a:gd name="T53" fmla="*/ 2147483646 h 121"/>
              <a:gd name="T54" fmla="*/ 2147483646 w 193"/>
              <a:gd name="T55" fmla="*/ 2147483646 h 121"/>
              <a:gd name="T56" fmla="*/ 2147483646 w 193"/>
              <a:gd name="T57" fmla="*/ 2147483646 h 121"/>
              <a:gd name="T58" fmla="*/ 0 w 193"/>
              <a:gd name="T59" fmla="*/ 2147483646 h 121"/>
              <a:gd name="T60" fmla="*/ 2147483646 w 193"/>
              <a:gd name="T61" fmla="*/ 2147483646 h 121"/>
              <a:gd name="T62" fmla="*/ 2147483646 w 193"/>
              <a:gd name="T63" fmla="*/ 2147483646 h 121"/>
              <a:gd name="T64" fmla="*/ 2147483646 w 193"/>
              <a:gd name="T65" fmla="*/ 2147483646 h 12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93"/>
              <a:gd name="T100" fmla="*/ 0 h 121"/>
              <a:gd name="T101" fmla="*/ 193 w 193"/>
              <a:gd name="T102" fmla="*/ 121 h 12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93" h="121">
                <a:moveTo>
                  <a:pt x="26" y="36"/>
                </a:moveTo>
                <a:lnTo>
                  <a:pt x="33" y="35"/>
                </a:lnTo>
                <a:lnTo>
                  <a:pt x="39" y="31"/>
                </a:lnTo>
                <a:lnTo>
                  <a:pt x="48" y="25"/>
                </a:lnTo>
                <a:lnTo>
                  <a:pt x="58" y="18"/>
                </a:lnTo>
                <a:lnTo>
                  <a:pt x="68" y="12"/>
                </a:lnTo>
                <a:lnTo>
                  <a:pt x="79" y="6"/>
                </a:lnTo>
                <a:lnTo>
                  <a:pt x="84" y="4"/>
                </a:lnTo>
                <a:lnTo>
                  <a:pt x="90" y="2"/>
                </a:lnTo>
                <a:lnTo>
                  <a:pt x="94" y="1"/>
                </a:lnTo>
                <a:lnTo>
                  <a:pt x="100" y="0"/>
                </a:lnTo>
                <a:lnTo>
                  <a:pt x="105" y="1"/>
                </a:lnTo>
                <a:lnTo>
                  <a:pt x="111" y="1"/>
                </a:lnTo>
                <a:lnTo>
                  <a:pt x="116" y="3"/>
                </a:lnTo>
                <a:lnTo>
                  <a:pt x="122" y="5"/>
                </a:lnTo>
                <a:lnTo>
                  <a:pt x="131" y="10"/>
                </a:lnTo>
                <a:lnTo>
                  <a:pt x="139" y="15"/>
                </a:lnTo>
                <a:lnTo>
                  <a:pt x="148" y="21"/>
                </a:lnTo>
                <a:lnTo>
                  <a:pt x="158" y="26"/>
                </a:lnTo>
                <a:lnTo>
                  <a:pt x="162" y="28"/>
                </a:lnTo>
                <a:lnTo>
                  <a:pt x="168" y="29"/>
                </a:lnTo>
                <a:lnTo>
                  <a:pt x="173" y="30"/>
                </a:lnTo>
                <a:lnTo>
                  <a:pt x="179" y="30"/>
                </a:lnTo>
                <a:lnTo>
                  <a:pt x="179" y="48"/>
                </a:lnTo>
                <a:lnTo>
                  <a:pt x="178" y="60"/>
                </a:lnTo>
                <a:lnTo>
                  <a:pt x="178" y="66"/>
                </a:lnTo>
                <a:lnTo>
                  <a:pt x="179" y="71"/>
                </a:lnTo>
                <a:lnTo>
                  <a:pt x="182" y="75"/>
                </a:lnTo>
                <a:lnTo>
                  <a:pt x="187" y="80"/>
                </a:lnTo>
                <a:lnTo>
                  <a:pt x="187" y="89"/>
                </a:lnTo>
                <a:lnTo>
                  <a:pt x="187" y="97"/>
                </a:lnTo>
                <a:lnTo>
                  <a:pt x="188" y="102"/>
                </a:lnTo>
                <a:lnTo>
                  <a:pt x="189" y="106"/>
                </a:lnTo>
                <a:lnTo>
                  <a:pt x="191" y="109"/>
                </a:lnTo>
                <a:lnTo>
                  <a:pt x="193" y="111"/>
                </a:lnTo>
                <a:lnTo>
                  <a:pt x="188" y="114"/>
                </a:lnTo>
                <a:lnTo>
                  <a:pt x="182" y="117"/>
                </a:lnTo>
                <a:lnTo>
                  <a:pt x="177" y="118"/>
                </a:lnTo>
                <a:lnTo>
                  <a:pt x="171" y="120"/>
                </a:lnTo>
                <a:lnTo>
                  <a:pt x="159" y="121"/>
                </a:lnTo>
                <a:lnTo>
                  <a:pt x="146" y="121"/>
                </a:lnTo>
                <a:lnTo>
                  <a:pt x="116" y="119"/>
                </a:lnTo>
                <a:lnTo>
                  <a:pt x="80" y="117"/>
                </a:lnTo>
                <a:lnTo>
                  <a:pt x="72" y="116"/>
                </a:lnTo>
                <a:lnTo>
                  <a:pt x="67" y="114"/>
                </a:lnTo>
                <a:lnTo>
                  <a:pt x="63" y="110"/>
                </a:lnTo>
                <a:lnTo>
                  <a:pt x="59" y="106"/>
                </a:lnTo>
                <a:lnTo>
                  <a:pt x="56" y="100"/>
                </a:lnTo>
                <a:lnTo>
                  <a:pt x="55" y="93"/>
                </a:lnTo>
                <a:lnTo>
                  <a:pt x="54" y="87"/>
                </a:lnTo>
                <a:lnTo>
                  <a:pt x="54" y="80"/>
                </a:lnTo>
                <a:lnTo>
                  <a:pt x="47" y="79"/>
                </a:lnTo>
                <a:lnTo>
                  <a:pt x="39" y="78"/>
                </a:lnTo>
                <a:lnTo>
                  <a:pt x="31" y="75"/>
                </a:lnTo>
                <a:lnTo>
                  <a:pt x="22" y="72"/>
                </a:lnTo>
                <a:lnTo>
                  <a:pt x="13" y="69"/>
                </a:lnTo>
                <a:lnTo>
                  <a:pt x="7" y="65"/>
                </a:lnTo>
                <a:lnTo>
                  <a:pt x="3" y="62"/>
                </a:lnTo>
                <a:lnTo>
                  <a:pt x="2" y="60"/>
                </a:lnTo>
                <a:lnTo>
                  <a:pt x="0" y="58"/>
                </a:lnTo>
                <a:lnTo>
                  <a:pt x="0" y="56"/>
                </a:lnTo>
                <a:lnTo>
                  <a:pt x="1" y="51"/>
                </a:lnTo>
                <a:lnTo>
                  <a:pt x="3" y="48"/>
                </a:lnTo>
                <a:lnTo>
                  <a:pt x="7" y="45"/>
                </a:lnTo>
                <a:lnTo>
                  <a:pt x="11" y="41"/>
                </a:lnTo>
                <a:lnTo>
                  <a:pt x="20" y="38"/>
                </a:lnTo>
                <a:lnTo>
                  <a:pt x="26" y="36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6" name="Freeform 338">
            <a:extLst>
              <a:ext uri="{FF2B5EF4-FFF2-40B4-BE49-F238E27FC236}">
                <a16:creationId xmlns:a16="http://schemas.microsoft.com/office/drawing/2014/main" id="{CCF9D82B-E999-4C7F-A70C-E7AF99BBF421}"/>
              </a:ext>
            </a:extLst>
          </p:cNvPr>
          <p:cNvSpPr>
            <a:spLocks/>
          </p:cNvSpPr>
          <p:nvPr>
            <p:custDataLst>
              <p:tags r:id="rId220"/>
            </p:custDataLst>
          </p:nvPr>
        </p:nvSpPr>
        <p:spPr bwMode="auto">
          <a:xfrm>
            <a:off x="7752462" y="3343831"/>
            <a:ext cx="182563" cy="228600"/>
          </a:xfrm>
          <a:custGeom>
            <a:avLst/>
            <a:gdLst>
              <a:gd name="T0" fmla="*/ 2147483646 w 379"/>
              <a:gd name="T1" fmla="*/ 2147483646 h 437"/>
              <a:gd name="T2" fmla="*/ 2147483646 w 379"/>
              <a:gd name="T3" fmla="*/ 2147483646 h 437"/>
              <a:gd name="T4" fmla="*/ 2147483646 w 379"/>
              <a:gd name="T5" fmla="*/ 2147483646 h 437"/>
              <a:gd name="T6" fmla="*/ 2147483646 w 379"/>
              <a:gd name="T7" fmla="*/ 2147483646 h 437"/>
              <a:gd name="T8" fmla="*/ 2147483646 w 379"/>
              <a:gd name="T9" fmla="*/ 2147483646 h 437"/>
              <a:gd name="T10" fmla="*/ 2147483646 w 379"/>
              <a:gd name="T11" fmla="*/ 2147483646 h 437"/>
              <a:gd name="T12" fmla="*/ 2147483646 w 379"/>
              <a:gd name="T13" fmla="*/ 2147483646 h 437"/>
              <a:gd name="T14" fmla="*/ 2147483646 w 379"/>
              <a:gd name="T15" fmla="*/ 2147483646 h 437"/>
              <a:gd name="T16" fmla="*/ 2147483646 w 379"/>
              <a:gd name="T17" fmla="*/ 2147483646 h 437"/>
              <a:gd name="T18" fmla="*/ 2147483646 w 379"/>
              <a:gd name="T19" fmla="*/ 2147483646 h 437"/>
              <a:gd name="T20" fmla="*/ 2147483646 w 379"/>
              <a:gd name="T21" fmla="*/ 2147483646 h 437"/>
              <a:gd name="T22" fmla="*/ 2147483646 w 379"/>
              <a:gd name="T23" fmla="*/ 2147483646 h 437"/>
              <a:gd name="T24" fmla="*/ 2147483646 w 379"/>
              <a:gd name="T25" fmla="*/ 2147483646 h 437"/>
              <a:gd name="T26" fmla="*/ 2147483646 w 379"/>
              <a:gd name="T27" fmla="*/ 2147483646 h 437"/>
              <a:gd name="T28" fmla="*/ 2147483646 w 379"/>
              <a:gd name="T29" fmla="*/ 2147483646 h 437"/>
              <a:gd name="T30" fmla="*/ 2147483646 w 379"/>
              <a:gd name="T31" fmla="*/ 2147483646 h 437"/>
              <a:gd name="T32" fmla="*/ 2147483646 w 379"/>
              <a:gd name="T33" fmla="*/ 2147483646 h 437"/>
              <a:gd name="T34" fmla="*/ 2147483646 w 379"/>
              <a:gd name="T35" fmla="*/ 2147483646 h 437"/>
              <a:gd name="T36" fmla="*/ 2147483646 w 379"/>
              <a:gd name="T37" fmla="*/ 2147483646 h 437"/>
              <a:gd name="T38" fmla="*/ 2147483646 w 379"/>
              <a:gd name="T39" fmla="*/ 2147483646 h 437"/>
              <a:gd name="T40" fmla="*/ 2147483646 w 379"/>
              <a:gd name="T41" fmla="*/ 2147483646 h 437"/>
              <a:gd name="T42" fmla="*/ 2147483646 w 379"/>
              <a:gd name="T43" fmla="*/ 2147483646 h 437"/>
              <a:gd name="T44" fmla="*/ 2147483646 w 379"/>
              <a:gd name="T45" fmla="*/ 2147483646 h 437"/>
              <a:gd name="T46" fmla="*/ 2147483646 w 379"/>
              <a:gd name="T47" fmla="*/ 2147483646 h 437"/>
              <a:gd name="T48" fmla="*/ 2147483646 w 379"/>
              <a:gd name="T49" fmla="*/ 2147483646 h 437"/>
              <a:gd name="T50" fmla="*/ 2147483646 w 379"/>
              <a:gd name="T51" fmla="*/ 2147483646 h 437"/>
              <a:gd name="T52" fmla="*/ 2147483646 w 379"/>
              <a:gd name="T53" fmla="*/ 2147483646 h 437"/>
              <a:gd name="T54" fmla="*/ 2147483646 w 379"/>
              <a:gd name="T55" fmla="*/ 2147483646 h 437"/>
              <a:gd name="T56" fmla="*/ 2147483646 w 379"/>
              <a:gd name="T57" fmla="*/ 2147483646 h 437"/>
              <a:gd name="T58" fmla="*/ 2147483646 w 379"/>
              <a:gd name="T59" fmla="*/ 2147483646 h 437"/>
              <a:gd name="T60" fmla="*/ 2147483646 w 379"/>
              <a:gd name="T61" fmla="*/ 2147483646 h 437"/>
              <a:gd name="T62" fmla="*/ 2147483646 w 379"/>
              <a:gd name="T63" fmla="*/ 2147483646 h 437"/>
              <a:gd name="T64" fmla="*/ 2147483646 w 379"/>
              <a:gd name="T65" fmla="*/ 2147483646 h 437"/>
              <a:gd name="T66" fmla="*/ 2147483646 w 379"/>
              <a:gd name="T67" fmla="*/ 2147483646 h 437"/>
              <a:gd name="T68" fmla="*/ 2147483646 w 379"/>
              <a:gd name="T69" fmla="*/ 2147483646 h 437"/>
              <a:gd name="T70" fmla="*/ 2147483646 w 379"/>
              <a:gd name="T71" fmla="*/ 2147483646 h 437"/>
              <a:gd name="T72" fmla="*/ 2147483646 w 379"/>
              <a:gd name="T73" fmla="*/ 2147483646 h 437"/>
              <a:gd name="T74" fmla="*/ 2147483646 w 379"/>
              <a:gd name="T75" fmla="*/ 2147483646 h 437"/>
              <a:gd name="T76" fmla="*/ 2147483646 w 379"/>
              <a:gd name="T77" fmla="*/ 2147483646 h 437"/>
              <a:gd name="T78" fmla="*/ 2147483646 w 379"/>
              <a:gd name="T79" fmla="*/ 2147483646 h 437"/>
              <a:gd name="T80" fmla="*/ 2147483646 w 379"/>
              <a:gd name="T81" fmla="*/ 2147483646 h 437"/>
              <a:gd name="T82" fmla="*/ 2147483646 w 379"/>
              <a:gd name="T83" fmla="*/ 2147483646 h 437"/>
              <a:gd name="T84" fmla="*/ 2147483646 w 379"/>
              <a:gd name="T85" fmla="*/ 2147483646 h 437"/>
              <a:gd name="T86" fmla="*/ 2147483646 w 379"/>
              <a:gd name="T87" fmla="*/ 2147483646 h 437"/>
              <a:gd name="T88" fmla="*/ 2147483646 w 379"/>
              <a:gd name="T89" fmla="*/ 2147483646 h 437"/>
              <a:gd name="T90" fmla="*/ 2147483646 w 379"/>
              <a:gd name="T91" fmla="*/ 2147483646 h 437"/>
              <a:gd name="T92" fmla="*/ 2147483646 w 379"/>
              <a:gd name="T93" fmla="*/ 2147483646 h 437"/>
              <a:gd name="T94" fmla="*/ 2147483646 w 379"/>
              <a:gd name="T95" fmla="*/ 2147483646 h 437"/>
              <a:gd name="T96" fmla="*/ 2147483646 w 379"/>
              <a:gd name="T97" fmla="*/ 2147483646 h 437"/>
              <a:gd name="T98" fmla="*/ 2147483646 w 379"/>
              <a:gd name="T99" fmla="*/ 2147483646 h 437"/>
              <a:gd name="T100" fmla="*/ 2147483646 w 379"/>
              <a:gd name="T101" fmla="*/ 2147483646 h 437"/>
              <a:gd name="T102" fmla="*/ 2147483646 w 379"/>
              <a:gd name="T103" fmla="*/ 2147483646 h 437"/>
              <a:gd name="T104" fmla="*/ 2147483646 w 379"/>
              <a:gd name="T105" fmla="*/ 2147483646 h 437"/>
              <a:gd name="T106" fmla="*/ 2147483646 w 379"/>
              <a:gd name="T107" fmla="*/ 2147483646 h 437"/>
              <a:gd name="T108" fmla="*/ 2147483646 w 379"/>
              <a:gd name="T109" fmla="*/ 2147483646 h 437"/>
              <a:gd name="T110" fmla="*/ 2147483646 w 379"/>
              <a:gd name="T111" fmla="*/ 2147483646 h 437"/>
              <a:gd name="T112" fmla="*/ 2147483646 w 379"/>
              <a:gd name="T113" fmla="*/ 2147483646 h 437"/>
              <a:gd name="T114" fmla="*/ 2147483646 w 379"/>
              <a:gd name="T115" fmla="*/ 2147483646 h 437"/>
              <a:gd name="T116" fmla="*/ 2147483646 w 379"/>
              <a:gd name="T117" fmla="*/ 2147483646 h 437"/>
              <a:gd name="T118" fmla="*/ 2147483646 w 379"/>
              <a:gd name="T119" fmla="*/ 2147483646 h 437"/>
              <a:gd name="T120" fmla="*/ 2147483646 w 379"/>
              <a:gd name="T121" fmla="*/ 2147483646 h 43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79"/>
              <a:gd name="T184" fmla="*/ 0 h 437"/>
              <a:gd name="T185" fmla="*/ 379 w 379"/>
              <a:gd name="T186" fmla="*/ 437 h 43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79" h="437">
                <a:moveTo>
                  <a:pt x="59" y="437"/>
                </a:moveTo>
                <a:lnTo>
                  <a:pt x="33" y="437"/>
                </a:lnTo>
                <a:lnTo>
                  <a:pt x="34" y="430"/>
                </a:lnTo>
                <a:lnTo>
                  <a:pt x="37" y="419"/>
                </a:lnTo>
                <a:lnTo>
                  <a:pt x="38" y="415"/>
                </a:lnTo>
                <a:lnTo>
                  <a:pt x="41" y="410"/>
                </a:lnTo>
                <a:lnTo>
                  <a:pt x="44" y="408"/>
                </a:lnTo>
                <a:lnTo>
                  <a:pt x="46" y="407"/>
                </a:lnTo>
                <a:lnTo>
                  <a:pt x="46" y="320"/>
                </a:lnTo>
                <a:lnTo>
                  <a:pt x="38" y="317"/>
                </a:lnTo>
                <a:lnTo>
                  <a:pt x="32" y="314"/>
                </a:lnTo>
                <a:lnTo>
                  <a:pt x="24" y="311"/>
                </a:lnTo>
                <a:lnTo>
                  <a:pt x="18" y="307"/>
                </a:lnTo>
                <a:lnTo>
                  <a:pt x="12" y="303"/>
                </a:lnTo>
                <a:lnTo>
                  <a:pt x="7" y="299"/>
                </a:lnTo>
                <a:lnTo>
                  <a:pt x="2" y="294"/>
                </a:lnTo>
                <a:lnTo>
                  <a:pt x="0" y="290"/>
                </a:lnTo>
                <a:lnTo>
                  <a:pt x="5" y="284"/>
                </a:lnTo>
                <a:lnTo>
                  <a:pt x="11" y="278"/>
                </a:lnTo>
                <a:lnTo>
                  <a:pt x="15" y="270"/>
                </a:lnTo>
                <a:lnTo>
                  <a:pt x="19" y="264"/>
                </a:lnTo>
                <a:lnTo>
                  <a:pt x="24" y="250"/>
                </a:lnTo>
                <a:lnTo>
                  <a:pt x="28" y="236"/>
                </a:lnTo>
                <a:lnTo>
                  <a:pt x="31" y="221"/>
                </a:lnTo>
                <a:lnTo>
                  <a:pt x="32" y="204"/>
                </a:lnTo>
                <a:lnTo>
                  <a:pt x="33" y="189"/>
                </a:lnTo>
                <a:lnTo>
                  <a:pt x="33" y="173"/>
                </a:lnTo>
                <a:lnTo>
                  <a:pt x="39" y="172"/>
                </a:lnTo>
                <a:lnTo>
                  <a:pt x="45" y="170"/>
                </a:lnTo>
                <a:lnTo>
                  <a:pt x="50" y="168"/>
                </a:lnTo>
                <a:lnTo>
                  <a:pt x="54" y="164"/>
                </a:lnTo>
                <a:lnTo>
                  <a:pt x="57" y="159"/>
                </a:lnTo>
                <a:lnTo>
                  <a:pt x="59" y="154"/>
                </a:lnTo>
                <a:lnTo>
                  <a:pt x="61" y="149"/>
                </a:lnTo>
                <a:lnTo>
                  <a:pt x="63" y="143"/>
                </a:lnTo>
                <a:lnTo>
                  <a:pt x="65" y="130"/>
                </a:lnTo>
                <a:lnTo>
                  <a:pt x="66" y="115"/>
                </a:lnTo>
                <a:lnTo>
                  <a:pt x="69" y="100"/>
                </a:lnTo>
                <a:lnTo>
                  <a:pt x="72" y="86"/>
                </a:lnTo>
                <a:lnTo>
                  <a:pt x="76" y="78"/>
                </a:lnTo>
                <a:lnTo>
                  <a:pt x="78" y="71"/>
                </a:lnTo>
                <a:lnTo>
                  <a:pt x="81" y="64"/>
                </a:lnTo>
                <a:lnTo>
                  <a:pt x="86" y="57"/>
                </a:lnTo>
                <a:lnTo>
                  <a:pt x="90" y="51"/>
                </a:lnTo>
                <a:lnTo>
                  <a:pt x="95" y="44"/>
                </a:lnTo>
                <a:lnTo>
                  <a:pt x="101" y="39"/>
                </a:lnTo>
                <a:lnTo>
                  <a:pt x="108" y="35"/>
                </a:lnTo>
                <a:lnTo>
                  <a:pt x="115" y="31"/>
                </a:lnTo>
                <a:lnTo>
                  <a:pt x="123" y="29"/>
                </a:lnTo>
                <a:lnTo>
                  <a:pt x="132" y="27"/>
                </a:lnTo>
                <a:lnTo>
                  <a:pt x="142" y="25"/>
                </a:lnTo>
                <a:lnTo>
                  <a:pt x="153" y="25"/>
                </a:lnTo>
                <a:lnTo>
                  <a:pt x="165" y="26"/>
                </a:lnTo>
                <a:lnTo>
                  <a:pt x="178" y="28"/>
                </a:lnTo>
                <a:lnTo>
                  <a:pt x="192" y="30"/>
                </a:lnTo>
                <a:lnTo>
                  <a:pt x="217" y="38"/>
                </a:lnTo>
                <a:lnTo>
                  <a:pt x="237" y="44"/>
                </a:lnTo>
                <a:lnTo>
                  <a:pt x="246" y="46"/>
                </a:lnTo>
                <a:lnTo>
                  <a:pt x="254" y="47"/>
                </a:lnTo>
                <a:lnTo>
                  <a:pt x="262" y="48"/>
                </a:lnTo>
                <a:lnTo>
                  <a:pt x="272" y="50"/>
                </a:lnTo>
                <a:lnTo>
                  <a:pt x="283" y="48"/>
                </a:lnTo>
                <a:lnTo>
                  <a:pt x="294" y="47"/>
                </a:lnTo>
                <a:lnTo>
                  <a:pt x="303" y="45"/>
                </a:lnTo>
                <a:lnTo>
                  <a:pt x="311" y="42"/>
                </a:lnTo>
                <a:lnTo>
                  <a:pt x="317" y="39"/>
                </a:lnTo>
                <a:lnTo>
                  <a:pt x="324" y="35"/>
                </a:lnTo>
                <a:lnTo>
                  <a:pt x="329" y="31"/>
                </a:lnTo>
                <a:lnTo>
                  <a:pt x="334" y="27"/>
                </a:lnTo>
                <a:lnTo>
                  <a:pt x="343" y="18"/>
                </a:lnTo>
                <a:lnTo>
                  <a:pt x="351" y="10"/>
                </a:lnTo>
                <a:lnTo>
                  <a:pt x="356" y="7"/>
                </a:lnTo>
                <a:lnTo>
                  <a:pt x="360" y="4"/>
                </a:lnTo>
                <a:lnTo>
                  <a:pt x="366" y="2"/>
                </a:lnTo>
                <a:lnTo>
                  <a:pt x="371" y="0"/>
                </a:lnTo>
                <a:lnTo>
                  <a:pt x="374" y="9"/>
                </a:lnTo>
                <a:lnTo>
                  <a:pt x="379" y="18"/>
                </a:lnTo>
                <a:lnTo>
                  <a:pt x="378" y="23"/>
                </a:lnTo>
                <a:lnTo>
                  <a:pt x="375" y="29"/>
                </a:lnTo>
                <a:lnTo>
                  <a:pt x="372" y="35"/>
                </a:lnTo>
                <a:lnTo>
                  <a:pt x="369" y="41"/>
                </a:lnTo>
                <a:lnTo>
                  <a:pt x="358" y="55"/>
                </a:lnTo>
                <a:lnTo>
                  <a:pt x="344" y="68"/>
                </a:lnTo>
                <a:lnTo>
                  <a:pt x="329" y="80"/>
                </a:lnTo>
                <a:lnTo>
                  <a:pt x="314" y="89"/>
                </a:lnTo>
                <a:lnTo>
                  <a:pt x="306" y="93"/>
                </a:lnTo>
                <a:lnTo>
                  <a:pt x="299" y="96"/>
                </a:lnTo>
                <a:lnTo>
                  <a:pt x="292" y="97"/>
                </a:lnTo>
                <a:lnTo>
                  <a:pt x="285" y="98"/>
                </a:lnTo>
                <a:lnTo>
                  <a:pt x="280" y="98"/>
                </a:lnTo>
                <a:lnTo>
                  <a:pt x="276" y="96"/>
                </a:lnTo>
                <a:lnTo>
                  <a:pt x="271" y="94"/>
                </a:lnTo>
                <a:lnTo>
                  <a:pt x="266" y="91"/>
                </a:lnTo>
                <a:lnTo>
                  <a:pt x="257" y="85"/>
                </a:lnTo>
                <a:lnTo>
                  <a:pt x="248" y="77"/>
                </a:lnTo>
                <a:lnTo>
                  <a:pt x="238" y="69"/>
                </a:lnTo>
                <a:lnTo>
                  <a:pt x="228" y="62"/>
                </a:lnTo>
                <a:lnTo>
                  <a:pt x="223" y="60"/>
                </a:lnTo>
                <a:lnTo>
                  <a:pt x="217" y="57"/>
                </a:lnTo>
                <a:lnTo>
                  <a:pt x="212" y="56"/>
                </a:lnTo>
                <a:lnTo>
                  <a:pt x="205" y="56"/>
                </a:lnTo>
                <a:lnTo>
                  <a:pt x="199" y="56"/>
                </a:lnTo>
                <a:lnTo>
                  <a:pt x="190" y="56"/>
                </a:lnTo>
                <a:lnTo>
                  <a:pt x="177" y="56"/>
                </a:lnTo>
                <a:lnTo>
                  <a:pt x="159" y="56"/>
                </a:lnTo>
                <a:lnTo>
                  <a:pt x="151" y="56"/>
                </a:lnTo>
                <a:lnTo>
                  <a:pt x="145" y="58"/>
                </a:lnTo>
                <a:lnTo>
                  <a:pt x="138" y="61"/>
                </a:lnTo>
                <a:lnTo>
                  <a:pt x="132" y="64"/>
                </a:lnTo>
                <a:lnTo>
                  <a:pt x="125" y="69"/>
                </a:lnTo>
                <a:lnTo>
                  <a:pt x="120" y="74"/>
                </a:lnTo>
                <a:lnTo>
                  <a:pt x="114" y="79"/>
                </a:lnTo>
                <a:lnTo>
                  <a:pt x="109" y="85"/>
                </a:lnTo>
                <a:lnTo>
                  <a:pt x="92" y="110"/>
                </a:lnTo>
                <a:lnTo>
                  <a:pt x="79" y="129"/>
                </a:lnTo>
                <a:lnTo>
                  <a:pt x="79" y="161"/>
                </a:lnTo>
                <a:lnTo>
                  <a:pt x="91" y="161"/>
                </a:lnTo>
                <a:lnTo>
                  <a:pt x="102" y="163"/>
                </a:lnTo>
                <a:lnTo>
                  <a:pt x="111" y="165"/>
                </a:lnTo>
                <a:lnTo>
                  <a:pt x="119" y="169"/>
                </a:lnTo>
                <a:lnTo>
                  <a:pt x="124" y="173"/>
                </a:lnTo>
                <a:lnTo>
                  <a:pt x="128" y="178"/>
                </a:lnTo>
                <a:lnTo>
                  <a:pt x="132" y="184"/>
                </a:lnTo>
                <a:lnTo>
                  <a:pt x="133" y="191"/>
                </a:lnTo>
                <a:lnTo>
                  <a:pt x="139" y="186"/>
                </a:lnTo>
                <a:lnTo>
                  <a:pt x="145" y="180"/>
                </a:lnTo>
                <a:lnTo>
                  <a:pt x="150" y="174"/>
                </a:lnTo>
                <a:lnTo>
                  <a:pt x="155" y="168"/>
                </a:lnTo>
                <a:lnTo>
                  <a:pt x="159" y="163"/>
                </a:lnTo>
                <a:lnTo>
                  <a:pt x="164" y="157"/>
                </a:lnTo>
                <a:lnTo>
                  <a:pt x="168" y="155"/>
                </a:lnTo>
                <a:lnTo>
                  <a:pt x="172" y="153"/>
                </a:lnTo>
                <a:lnTo>
                  <a:pt x="184" y="150"/>
                </a:lnTo>
                <a:lnTo>
                  <a:pt x="196" y="149"/>
                </a:lnTo>
                <a:lnTo>
                  <a:pt x="209" y="149"/>
                </a:lnTo>
                <a:lnTo>
                  <a:pt x="221" y="150"/>
                </a:lnTo>
                <a:lnTo>
                  <a:pt x="232" y="150"/>
                </a:lnTo>
                <a:lnTo>
                  <a:pt x="242" y="149"/>
                </a:lnTo>
                <a:lnTo>
                  <a:pt x="246" y="148"/>
                </a:lnTo>
                <a:lnTo>
                  <a:pt x="250" y="147"/>
                </a:lnTo>
                <a:lnTo>
                  <a:pt x="255" y="144"/>
                </a:lnTo>
                <a:lnTo>
                  <a:pt x="259" y="141"/>
                </a:lnTo>
                <a:lnTo>
                  <a:pt x="268" y="158"/>
                </a:lnTo>
                <a:lnTo>
                  <a:pt x="273" y="173"/>
                </a:lnTo>
                <a:lnTo>
                  <a:pt x="276" y="179"/>
                </a:lnTo>
                <a:lnTo>
                  <a:pt x="278" y="187"/>
                </a:lnTo>
                <a:lnTo>
                  <a:pt x="278" y="194"/>
                </a:lnTo>
                <a:lnTo>
                  <a:pt x="279" y="203"/>
                </a:lnTo>
                <a:lnTo>
                  <a:pt x="268" y="200"/>
                </a:lnTo>
                <a:lnTo>
                  <a:pt x="259" y="198"/>
                </a:lnTo>
                <a:lnTo>
                  <a:pt x="252" y="195"/>
                </a:lnTo>
                <a:lnTo>
                  <a:pt x="246" y="192"/>
                </a:lnTo>
                <a:lnTo>
                  <a:pt x="240" y="189"/>
                </a:lnTo>
                <a:lnTo>
                  <a:pt x="235" y="187"/>
                </a:lnTo>
                <a:lnTo>
                  <a:pt x="227" y="185"/>
                </a:lnTo>
                <a:lnTo>
                  <a:pt x="218" y="185"/>
                </a:lnTo>
                <a:lnTo>
                  <a:pt x="210" y="186"/>
                </a:lnTo>
                <a:lnTo>
                  <a:pt x="202" y="188"/>
                </a:lnTo>
                <a:lnTo>
                  <a:pt x="196" y="191"/>
                </a:lnTo>
                <a:lnTo>
                  <a:pt x="192" y="195"/>
                </a:lnTo>
                <a:lnTo>
                  <a:pt x="189" y="199"/>
                </a:lnTo>
                <a:lnTo>
                  <a:pt x="187" y="203"/>
                </a:lnTo>
                <a:lnTo>
                  <a:pt x="186" y="206"/>
                </a:lnTo>
                <a:lnTo>
                  <a:pt x="186" y="209"/>
                </a:lnTo>
                <a:lnTo>
                  <a:pt x="186" y="215"/>
                </a:lnTo>
                <a:lnTo>
                  <a:pt x="188" y="223"/>
                </a:lnTo>
                <a:lnTo>
                  <a:pt x="189" y="228"/>
                </a:lnTo>
                <a:lnTo>
                  <a:pt x="192" y="233"/>
                </a:lnTo>
                <a:lnTo>
                  <a:pt x="198" y="243"/>
                </a:lnTo>
                <a:lnTo>
                  <a:pt x="205" y="252"/>
                </a:lnTo>
                <a:lnTo>
                  <a:pt x="213" y="261"/>
                </a:lnTo>
                <a:lnTo>
                  <a:pt x="220" y="272"/>
                </a:lnTo>
                <a:lnTo>
                  <a:pt x="222" y="277"/>
                </a:lnTo>
                <a:lnTo>
                  <a:pt x="224" y="283"/>
                </a:lnTo>
                <a:lnTo>
                  <a:pt x="225" y="289"/>
                </a:lnTo>
                <a:lnTo>
                  <a:pt x="225" y="296"/>
                </a:lnTo>
                <a:lnTo>
                  <a:pt x="225" y="302"/>
                </a:lnTo>
                <a:lnTo>
                  <a:pt x="222" y="309"/>
                </a:lnTo>
                <a:lnTo>
                  <a:pt x="220" y="316"/>
                </a:lnTo>
                <a:lnTo>
                  <a:pt x="215" y="322"/>
                </a:lnTo>
                <a:lnTo>
                  <a:pt x="212" y="329"/>
                </a:lnTo>
                <a:lnTo>
                  <a:pt x="209" y="335"/>
                </a:lnTo>
                <a:lnTo>
                  <a:pt x="206" y="340"/>
                </a:lnTo>
                <a:lnTo>
                  <a:pt x="205" y="345"/>
                </a:lnTo>
                <a:lnTo>
                  <a:pt x="205" y="348"/>
                </a:lnTo>
                <a:lnTo>
                  <a:pt x="206" y="351"/>
                </a:lnTo>
                <a:lnTo>
                  <a:pt x="209" y="354"/>
                </a:lnTo>
                <a:lnTo>
                  <a:pt x="210" y="356"/>
                </a:lnTo>
                <a:lnTo>
                  <a:pt x="215" y="361"/>
                </a:lnTo>
                <a:lnTo>
                  <a:pt x="222" y="364"/>
                </a:lnTo>
                <a:lnTo>
                  <a:pt x="228" y="366"/>
                </a:lnTo>
                <a:lnTo>
                  <a:pt x="236" y="368"/>
                </a:lnTo>
                <a:lnTo>
                  <a:pt x="244" y="369"/>
                </a:lnTo>
                <a:lnTo>
                  <a:pt x="252" y="369"/>
                </a:lnTo>
                <a:lnTo>
                  <a:pt x="252" y="390"/>
                </a:lnTo>
                <a:lnTo>
                  <a:pt x="252" y="400"/>
                </a:lnTo>
                <a:lnTo>
                  <a:pt x="252" y="411"/>
                </a:lnTo>
                <a:lnTo>
                  <a:pt x="252" y="431"/>
                </a:lnTo>
                <a:lnTo>
                  <a:pt x="245" y="430"/>
                </a:lnTo>
                <a:lnTo>
                  <a:pt x="239" y="429"/>
                </a:lnTo>
                <a:lnTo>
                  <a:pt x="234" y="427"/>
                </a:lnTo>
                <a:lnTo>
                  <a:pt x="229" y="425"/>
                </a:lnTo>
                <a:lnTo>
                  <a:pt x="225" y="423"/>
                </a:lnTo>
                <a:lnTo>
                  <a:pt x="221" y="421"/>
                </a:lnTo>
                <a:lnTo>
                  <a:pt x="217" y="419"/>
                </a:lnTo>
                <a:lnTo>
                  <a:pt x="212" y="419"/>
                </a:lnTo>
                <a:lnTo>
                  <a:pt x="207" y="418"/>
                </a:lnTo>
                <a:lnTo>
                  <a:pt x="202" y="417"/>
                </a:lnTo>
                <a:lnTo>
                  <a:pt x="198" y="416"/>
                </a:lnTo>
                <a:lnTo>
                  <a:pt x="193" y="414"/>
                </a:lnTo>
                <a:lnTo>
                  <a:pt x="186" y="408"/>
                </a:lnTo>
                <a:lnTo>
                  <a:pt x="177" y="400"/>
                </a:lnTo>
                <a:lnTo>
                  <a:pt x="170" y="391"/>
                </a:lnTo>
                <a:lnTo>
                  <a:pt x="164" y="379"/>
                </a:lnTo>
                <a:lnTo>
                  <a:pt x="158" y="368"/>
                </a:lnTo>
                <a:lnTo>
                  <a:pt x="153" y="356"/>
                </a:lnTo>
                <a:lnTo>
                  <a:pt x="148" y="343"/>
                </a:lnTo>
                <a:lnTo>
                  <a:pt x="144" y="330"/>
                </a:lnTo>
                <a:lnTo>
                  <a:pt x="140" y="317"/>
                </a:lnTo>
                <a:lnTo>
                  <a:pt x="137" y="304"/>
                </a:lnTo>
                <a:lnTo>
                  <a:pt x="134" y="282"/>
                </a:lnTo>
                <a:lnTo>
                  <a:pt x="133" y="264"/>
                </a:lnTo>
                <a:lnTo>
                  <a:pt x="122" y="264"/>
                </a:lnTo>
                <a:lnTo>
                  <a:pt x="114" y="263"/>
                </a:lnTo>
                <a:lnTo>
                  <a:pt x="109" y="261"/>
                </a:lnTo>
                <a:lnTo>
                  <a:pt x="104" y="260"/>
                </a:lnTo>
                <a:lnTo>
                  <a:pt x="101" y="259"/>
                </a:lnTo>
                <a:lnTo>
                  <a:pt x="97" y="259"/>
                </a:lnTo>
                <a:lnTo>
                  <a:pt x="92" y="261"/>
                </a:lnTo>
                <a:lnTo>
                  <a:pt x="86" y="264"/>
                </a:lnTo>
                <a:lnTo>
                  <a:pt x="86" y="296"/>
                </a:lnTo>
                <a:lnTo>
                  <a:pt x="105" y="381"/>
                </a:lnTo>
                <a:lnTo>
                  <a:pt x="104" y="389"/>
                </a:lnTo>
                <a:lnTo>
                  <a:pt x="101" y="394"/>
                </a:lnTo>
                <a:lnTo>
                  <a:pt x="98" y="399"/>
                </a:lnTo>
                <a:lnTo>
                  <a:pt x="93" y="404"/>
                </a:lnTo>
                <a:lnTo>
                  <a:pt x="83" y="411"/>
                </a:lnTo>
                <a:lnTo>
                  <a:pt x="72" y="416"/>
                </a:lnTo>
                <a:lnTo>
                  <a:pt x="64" y="421"/>
                </a:lnTo>
                <a:lnTo>
                  <a:pt x="57" y="426"/>
                </a:lnTo>
                <a:lnTo>
                  <a:pt x="56" y="428"/>
                </a:lnTo>
                <a:lnTo>
                  <a:pt x="55" y="431"/>
                </a:lnTo>
                <a:lnTo>
                  <a:pt x="56" y="434"/>
                </a:lnTo>
                <a:lnTo>
                  <a:pt x="59" y="437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" name="Freeform 339">
            <a:extLst>
              <a:ext uri="{FF2B5EF4-FFF2-40B4-BE49-F238E27FC236}">
                <a16:creationId xmlns:a16="http://schemas.microsoft.com/office/drawing/2014/main" id="{D392C0A0-706E-4C90-A29E-DA25951554C0}"/>
              </a:ext>
            </a:extLst>
          </p:cNvPr>
          <p:cNvSpPr>
            <a:spLocks/>
          </p:cNvSpPr>
          <p:nvPr>
            <p:custDataLst>
              <p:tags r:id="rId221"/>
            </p:custDataLst>
          </p:nvPr>
        </p:nvSpPr>
        <p:spPr bwMode="auto">
          <a:xfrm>
            <a:off x="7385750" y="3583544"/>
            <a:ext cx="274637" cy="95250"/>
          </a:xfrm>
          <a:custGeom>
            <a:avLst/>
            <a:gdLst>
              <a:gd name="T0" fmla="*/ 2147483646 w 578"/>
              <a:gd name="T1" fmla="*/ 2147483646 h 184"/>
              <a:gd name="T2" fmla="*/ 2147483646 w 578"/>
              <a:gd name="T3" fmla="*/ 2147483646 h 184"/>
              <a:gd name="T4" fmla="*/ 2147483646 w 578"/>
              <a:gd name="T5" fmla="*/ 2147483646 h 184"/>
              <a:gd name="T6" fmla="*/ 2147483646 w 578"/>
              <a:gd name="T7" fmla="*/ 0 h 184"/>
              <a:gd name="T8" fmla="*/ 2147483646 w 578"/>
              <a:gd name="T9" fmla="*/ 2147483646 h 184"/>
              <a:gd name="T10" fmla="*/ 2147483646 w 578"/>
              <a:gd name="T11" fmla="*/ 2147483646 h 184"/>
              <a:gd name="T12" fmla="*/ 2147483646 w 578"/>
              <a:gd name="T13" fmla="*/ 2147483646 h 184"/>
              <a:gd name="T14" fmla="*/ 2147483646 w 578"/>
              <a:gd name="T15" fmla="*/ 2147483646 h 184"/>
              <a:gd name="T16" fmla="*/ 2147483646 w 578"/>
              <a:gd name="T17" fmla="*/ 2147483646 h 184"/>
              <a:gd name="T18" fmla="*/ 2147483646 w 578"/>
              <a:gd name="T19" fmla="*/ 2147483646 h 184"/>
              <a:gd name="T20" fmla="*/ 2147483646 w 578"/>
              <a:gd name="T21" fmla="*/ 2147483646 h 184"/>
              <a:gd name="T22" fmla="*/ 2147483646 w 578"/>
              <a:gd name="T23" fmla="*/ 2147483646 h 184"/>
              <a:gd name="T24" fmla="*/ 2147483646 w 578"/>
              <a:gd name="T25" fmla="*/ 2147483646 h 184"/>
              <a:gd name="T26" fmla="*/ 2147483646 w 578"/>
              <a:gd name="T27" fmla="*/ 2147483646 h 184"/>
              <a:gd name="T28" fmla="*/ 2147483646 w 578"/>
              <a:gd name="T29" fmla="*/ 2147483646 h 184"/>
              <a:gd name="T30" fmla="*/ 2147483646 w 578"/>
              <a:gd name="T31" fmla="*/ 2147483646 h 184"/>
              <a:gd name="T32" fmla="*/ 2147483646 w 578"/>
              <a:gd name="T33" fmla="*/ 2147483646 h 184"/>
              <a:gd name="T34" fmla="*/ 2147483646 w 578"/>
              <a:gd name="T35" fmla="*/ 2147483646 h 184"/>
              <a:gd name="T36" fmla="*/ 2147483646 w 578"/>
              <a:gd name="T37" fmla="*/ 2147483646 h 184"/>
              <a:gd name="T38" fmla="*/ 2147483646 w 578"/>
              <a:gd name="T39" fmla="*/ 2147483646 h 184"/>
              <a:gd name="T40" fmla="*/ 2147483646 w 578"/>
              <a:gd name="T41" fmla="*/ 2147483646 h 184"/>
              <a:gd name="T42" fmla="*/ 2147483646 w 578"/>
              <a:gd name="T43" fmla="*/ 2147483646 h 184"/>
              <a:gd name="T44" fmla="*/ 2147483646 w 578"/>
              <a:gd name="T45" fmla="*/ 2147483646 h 184"/>
              <a:gd name="T46" fmla="*/ 2147483646 w 578"/>
              <a:gd name="T47" fmla="*/ 2147483646 h 184"/>
              <a:gd name="T48" fmla="*/ 2147483646 w 578"/>
              <a:gd name="T49" fmla="*/ 2147483646 h 184"/>
              <a:gd name="T50" fmla="*/ 2147483646 w 578"/>
              <a:gd name="T51" fmla="*/ 2147483646 h 184"/>
              <a:gd name="T52" fmla="*/ 2147483646 w 578"/>
              <a:gd name="T53" fmla="*/ 2147483646 h 184"/>
              <a:gd name="T54" fmla="*/ 2147483646 w 578"/>
              <a:gd name="T55" fmla="*/ 2147483646 h 184"/>
              <a:gd name="T56" fmla="*/ 2147483646 w 578"/>
              <a:gd name="T57" fmla="*/ 2147483646 h 184"/>
              <a:gd name="T58" fmla="*/ 2147483646 w 578"/>
              <a:gd name="T59" fmla="*/ 2147483646 h 184"/>
              <a:gd name="T60" fmla="*/ 2147483646 w 578"/>
              <a:gd name="T61" fmla="*/ 2147483646 h 184"/>
              <a:gd name="T62" fmla="*/ 2147483646 w 578"/>
              <a:gd name="T63" fmla="*/ 2147483646 h 184"/>
              <a:gd name="T64" fmla="*/ 2147483646 w 578"/>
              <a:gd name="T65" fmla="*/ 2147483646 h 184"/>
              <a:gd name="T66" fmla="*/ 2147483646 w 578"/>
              <a:gd name="T67" fmla="*/ 2147483646 h 184"/>
              <a:gd name="T68" fmla="*/ 2147483646 w 578"/>
              <a:gd name="T69" fmla="*/ 2147483646 h 184"/>
              <a:gd name="T70" fmla="*/ 2147483646 w 578"/>
              <a:gd name="T71" fmla="*/ 2147483646 h 184"/>
              <a:gd name="T72" fmla="*/ 2147483646 w 578"/>
              <a:gd name="T73" fmla="*/ 2147483646 h 184"/>
              <a:gd name="T74" fmla="*/ 2147483646 w 578"/>
              <a:gd name="T75" fmla="*/ 2147483646 h 184"/>
              <a:gd name="T76" fmla="*/ 2147483646 w 578"/>
              <a:gd name="T77" fmla="*/ 2147483646 h 184"/>
              <a:gd name="T78" fmla="*/ 2147483646 w 578"/>
              <a:gd name="T79" fmla="*/ 2147483646 h 184"/>
              <a:gd name="T80" fmla="*/ 2147483646 w 578"/>
              <a:gd name="T81" fmla="*/ 2147483646 h 184"/>
              <a:gd name="T82" fmla="*/ 2147483646 w 578"/>
              <a:gd name="T83" fmla="*/ 2147483646 h 184"/>
              <a:gd name="T84" fmla="*/ 2147483646 w 578"/>
              <a:gd name="T85" fmla="*/ 2147483646 h 184"/>
              <a:gd name="T86" fmla="*/ 2147483646 w 578"/>
              <a:gd name="T87" fmla="*/ 2147483646 h 184"/>
              <a:gd name="T88" fmla="*/ 2147483646 w 578"/>
              <a:gd name="T89" fmla="*/ 2147483646 h 184"/>
              <a:gd name="T90" fmla="*/ 2147483646 w 578"/>
              <a:gd name="T91" fmla="*/ 2147483646 h 184"/>
              <a:gd name="T92" fmla="*/ 2147483646 w 578"/>
              <a:gd name="T93" fmla="*/ 2147483646 h 184"/>
              <a:gd name="T94" fmla="*/ 2147483646 w 578"/>
              <a:gd name="T95" fmla="*/ 2147483646 h 184"/>
              <a:gd name="T96" fmla="*/ 2147483646 w 578"/>
              <a:gd name="T97" fmla="*/ 2147483646 h 184"/>
              <a:gd name="T98" fmla="*/ 2147483646 w 578"/>
              <a:gd name="T99" fmla="*/ 2147483646 h 184"/>
              <a:gd name="T100" fmla="*/ 2147483646 w 578"/>
              <a:gd name="T101" fmla="*/ 2147483646 h 184"/>
              <a:gd name="T102" fmla="*/ 2147483646 w 578"/>
              <a:gd name="T103" fmla="*/ 2147483646 h 184"/>
              <a:gd name="T104" fmla="*/ 2147483646 w 578"/>
              <a:gd name="T105" fmla="*/ 2147483646 h 184"/>
              <a:gd name="T106" fmla="*/ 0 w 578"/>
              <a:gd name="T107" fmla="*/ 2147483646 h 18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578"/>
              <a:gd name="T163" fmla="*/ 0 h 184"/>
              <a:gd name="T164" fmla="*/ 578 w 578"/>
              <a:gd name="T165" fmla="*/ 184 h 18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578" h="184">
                <a:moveTo>
                  <a:pt x="0" y="55"/>
                </a:moveTo>
                <a:lnTo>
                  <a:pt x="6" y="53"/>
                </a:lnTo>
                <a:lnTo>
                  <a:pt x="11" y="50"/>
                </a:lnTo>
                <a:lnTo>
                  <a:pt x="14" y="46"/>
                </a:lnTo>
                <a:lnTo>
                  <a:pt x="19" y="42"/>
                </a:lnTo>
                <a:lnTo>
                  <a:pt x="24" y="32"/>
                </a:lnTo>
                <a:lnTo>
                  <a:pt x="30" y="23"/>
                </a:lnTo>
                <a:lnTo>
                  <a:pt x="35" y="14"/>
                </a:lnTo>
                <a:lnTo>
                  <a:pt x="41" y="7"/>
                </a:lnTo>
                <a:lnTo>
                  <a:pt x="44" y="4"/>
                </a:lnTo>
                <a:lnTo>
                  <a:pt x="48" y="2"/>
                </a:lnTo>
                <a:lnTo>
                  <a:pt x="54" y="0"/>
                </a:lnTo>
                <a:lnTo>
                  <a:pt x="59" y="0"/>
                </a:lnTo>
                <a:lnTo>
                  <a:pt x="69" y="1"/>
                </a:lnTo>
                <a:lnTo>
                  <a:pt x="79" y="2"/>
                </a:lnTo>
                <a:lnTo>
                  <a:pt x="85" y="3"/>
                </a:lnTo>
                <a:lnTo>
                  <a:pt x="89" y="3"/>
                </a:lnTo>
                <a:lnTo>
                  <a:pt x="95" y="2"/>
                </a:lnTo>
                <a:lnTo>
                  <a:pt x="99" y="0"/>
                </a:lnTo>
                <a:lnTo>
                  <a:pt x="100" y="2"/>
                </a:lnTo>
                <a:lnTo>
                  <a:pt x="101" y="5"/>
                </a:lnTo>
                <a:lnTo>
                  <a:pt x="103" y="7"/>
                </a:lnTo>
                <a:lnTo>
                  <a:pt x="107" y="10"/>
                </a:lnTo>
                <a:lnTo>
                  <a:pt x="115" y="15"/>
                </a:lnTo>
                <a:lnTo>
                  <a:pt x="125" y="20"/>
                </a:lnTo>
                <a:lnTo>
                  <a:pt x="136" y="24"/>
                </a:lnTo>
                <a:lnTo>
                  <a:pt x="147" y="27"/>
                </a:lnTo>
                <a:lnTo>
                  <a:pt x="157" y="29"/>
                </a:lnTo>
                <a:lnTo>
                  <a:pt x="166" y="30"/>
                </a:lnTo>
                <a:lnTo>
                  <a:pt x="168" y="37"/>
                </a:lnTo>
                <a:lnTo>
                  <a:pt x="171" y="44"/>
                </a:lnTo>
                <a:lnTo>
                  <a:pt x="174" y="49"/>
                </a:lnTo>
                <a:lnTo>
                  <a:pt x="178" y="53"/>
                </a:lnTo>
                <a:lnTo>
                  <a:pt x="181" y="57"/>
                </a:lnTo>
                <a:lnTo>
                  <a:pt x="187" y="59"/>
                </a:lnTo>
                <a:lnTo>
                  <a:pt x="192" y="61"/>
                </a:lnTo>
                <a:lnTo>
                  <a:pt x="199" y="61"/>
                </a:lnTo>
                <a:lnTo>
                  <a:pt x="214" y="61"/>
                </a:lnTo>
                <a:lnTo>
                  <a:pt x="231" y="60"/>
                </a:lnTo>
                <a:lnTo>
                  <a:pt x="247" y="58"/>
                </a:lnTo>
                <a:lnTo>
                  <a:pt x="263" y="55"/>
                </a:lnTo>
                <a:lnTo>
                  <a:pt x="277" y="51"/>
                </a:lnTo>
                <a:lnTo>
                  <a:pt x="289" y="46"/>
                </a:lnTo>
                <a:lnTo>
                  <a:pt x="294" y="43"/>
                </a:lnTo>
                <a:lnTo>
                  <a:pt x="299" y="39"/>
                </a:lnTo>
                <a:lnTo>
                  <a:pt x="302" y="35"/>
                </a:lnTo>
                <a:lnTo>
                  <a:pt x="305" y="30"/>
                </a:lnTo>
                <a:lnTo>
                  <a:pt x="314" y="34"/>
                </a:lnTo>
                <a:lnTo>
                  <a:pt x="320" y="35"/>
                </a:lnTo>
                <a:lnTo>
                  <a:pt x="324" y="36"/>
                </a:lnTo>
                <a:lnTo>
                  <a:pt x="327" y="35"/>
                </a:lnTo>
                <a:lnTo>
                  <a:pt x="331" y="33"/>
                </a:lnTo>
                <a:lnTo>
                  <a:pt x="334" y="32"/>
                </a:lnTo>
                <a:lnTo>
                  <a:pt x="339" y="31"/>
                </a:lnTo>
                <a:lnTo>
                  <a:pt x="345" y="30"/>
                </a:lnTo>
                <a:lnTo>
                  <a:pt x="356" y="31"/>
                </a:lnTo>
                <a:lnTo>
                  <a:pt x="366" y="34"/>
                </a:lnTo>
                <a:lnTo>
                  <a:pt x="375" y="39"/>
                </a:lnTo>
                <a:lnTo>
                  <a:pt x="383" y="45"/>
                </a:lnTo>
                <a:lnTo>
                  <a:pt x="399" y="59"/>
                </a:lnTo>
                <a:lnTo>
                  <a:pt x="413" y="74"/>
                </a:lnTo>
                <a:lnTo>
                  <a:pt x="421" y="82"/>
                </a:lnTo>
                <a:lnTo>
                  <a:pt x="428" y="89"/>
                </a:lnTo>
                <a:lnTo>
                  <a:pt x="437" y="96"/>
                </a:lnTo>
                <a:lnTo>
                  <a:pt x="446" y="101"/>
                </a:lnTo>
                <a:lnTo>
                  <a:pt x="456" y="105"/>
                </a:lnTo>
                <a:lnTo>
                  <a:pt x="467" y="107"/>
                </a:lnTo>
                <a:lnTo>
                  <a:pt x="472" y="107"/>
                </a:lnTo>
                <a:lnTo>
                  <a:pt x="479" y="107"/>
                </a:lnTo>
                <a:lnTo>
                  <a:pt x="484" y="106"/>
                </a:lnTo>
                <a:lnTo>
                  <a:pt x="491" y="105"/>
                </a:lnTo>
                <a:lnTo>
                  <a:pt x="493" y="108"/>
                </a:lnTo>
                <a:lnTo>
                  <a:pt x="495" y="113"/>
                </a:lnTo>
                <a:lnTo>
                  <a:pt x="500" y="119"/>
                </a:lnTo>
                <a:lnTo>
                  <a:pt x="505" y="125"/>
                </a:lnTo>
                <a:lnTo>
                  <a:pt x="511" y="131"/>
                </a:lnTo>
                <a:lnTo>
                  <a:pt x="516" y="136"/>
                </a:lnTo>
                <a:lnTo>
                  <a:pt x="522" y="140"/>
                </a:lnTo>
                <a:lnTo>
                  <a:pt x="525" y="141"/>
                </a:lnTo>
                <a:lnTo>
                  <a:pt x="529" y="141"/>
                </a:lnTo>
                <a:lnTo>
                  <a:pt x="534" y="139"/>
                </a:lnTo>
                <a:lnTo>
                  <a:pt x="537" y="137"/>
                </a:lnTo>
                <a:lnTo>
                  <a:pt x="540" y="134"/>
                </a:lnTo>
                <a:lnTo>
                  <a:pt x="546" y="128"/>
                </a:lnTo>
                <a:lnTo>
                  <a:pt x="551" y="123"/>
                </a:lnTo>
                <a:lnTo>
                  <a:pt x="555" y="129"/>
                </a:lnTo>
                <a:lnTo>
                  <a:pt x="558" y="134"/>
                </a:lnTo>
                <a:lnTo>
                  <a:pt x="562" y="138"/>
                </a:lnTo>
                <a:lnTo>
                  <a:pt x="567" y="141"/>
                </a:lnTo>
                <a:lnTo>
                  <a:pt x="571" y="145"/>
                </a:lnTo>
                <a:lnTo>
                  <a:pt x="574" y="150"/>
                </a:lnTo>
                <a:lnTo>
                  <a:pt x="577" y="154"/>
                </a:lnTo>
                <a:lnTo>
                  <a:pt x="578" y="160"/>
                </a:lnTo>
                <a:lnTo>
                  <a:pt x="578" y="165"/>
                </a:lnTo>
                <a:lnTo>
                  <a:pt x="577" y="169"/>
                </a:lnTo>
                <a:lnTo>
                  <a:pt x="575" y="173"/>
                </a:lnTo>
                <a:lnTo>
                  <a:pt x="573" y="177"/>
                </a:lnTo>
                <a:lnTo>
                  <a:pt x="570" y="180"/>
                </a:lnTo>
                <a:lnTo>
                  <a:pt x="567" y="182"/>
                </a:lnTo>
                <a:lnTo>
                  <a:pt x="562" y="184"/>
                </a:lnTo>
                <a:lnTo>
                  <a:pt x="558" y="184"/>
                </a:lnTo>
                <a:lnTo>
                  <a:pt x="551" y="178"/>
                </a:lnTo>
                <a:lnTo>
                  <a:pt x="545" y="172"/>
                </a:lnTo>
                <a:lnTo>
                  <a:pt x="535" y="171"/>
                </a:lnTo>
                <a:lnTo>
                  <a:pt x="526" y="170"/>
                </a:lnTo>
                <a:lnTo>
                  <a:pt x="517" y="170"/>
                </a:lnTo>
                <a:lnTo>
                  <a:pt x="509" y="170"/>
                </a:lnTo>
                <a:lnTo>
                  <a:pt x="491" y="172"/>
                </a:lnTo>
                <a:lnTo>
                  <a:pt x="471" y="172"/>
                </a:lnTo>
                <a:lnTo>
                  <a:pt x="467" y="172"/>
                </a:lnTo>
                <a:lnTo>
                  <a:pt x="462" y="170"/>
                </a:lnTo>
                <a:lnTo>
                  <a:pt x="459" y="167"/>
                </a:lnTo>
                <a:lnTo>
                  <a:pt x="455" y="163"/>
                </a:lnTo>
                <a:lnTo>
                  <a:pt x="451" y="160"/>
                </a:lnTo>
                <a:lnTo>
                  <a:pt x="447" y="157"/>
                </a:lnTo>
                <a:lnTo>
                  <a:pt x="443" y="155"/>
                </a:lnTo>
                <a:lnTo>
                  <a:pt x="438" y="154"/>
                </a:lnTo>
                <a:lnTo>
                  <a:pt x="434" y="155"/>
                </a:lnTo>
                <a:lnTo>
                  <a:pt x="429" y="157"/>
                </a:lnTo>
                <a:lnTo>
                  <a:pt x="426" y="160"/>
                </a:lnTo>
                <a:lnTo>
                  <a:pt x="423" y="163"/>
                </a:lnTo>
                <a:lnTo>
                  <a:pt x="420" y="167"/>
                </a:lnTo>
                <a:lnTo>
                  <a:pt x="416" y="170"/>
                </a:lnTo>
                <a:lnTo>
                  <a:pt x="414" y="172"/>
                </a:lnTo>
                <a:lnTo>
                  <a:pt x="412" y="172"/>
                </a:lnTo>
                <a:lnTo>
                  <a:pt x="398" y="171"/>
                </a:lnTo>
                <a:lnTo>
                  <a:pt x="378" y="167"/>
                </a:lnTo>
                <a:lnTo>
                  <a:pt x="354" y="160"/>
                </a:lnTo>
                <a:lnTo>
                  <a:pt x="328" y="153"/>
                </a:lnTo>
                <a:lnTo>
                  <a:pt x="304" y="144"/>
                </a:lnTo>
                <a:lnTo>
                  <a:pt x="285" y="136"/>
                </a:lnTo>
                <a:lnTo>
                  <a:pt x="277" y="132"/>
                </a:lnTo>
                <a:lnTo>
                  <a:pt x="270" y="129"/>
                </a:lnTo>
                <a:lnTo>
                  <a:pt x="267" y="126"/>
                </a:lnTo>
                <a:lnTo>
                  <a:pt x="266" y="123"/>
                </a:lnTo>
                <a:lnTo>
                  <a:pt x="252" y="122"/>
                </a:lnTo>
                <a:lnTo>
                  <a:pt x="240" y="121"/>
                </a:lnTo>
                <a:lnTo>
                  <a:pt x="230" y="119"/>
                </a:lnTo>
                <a:lnTo>
                  <a:pt x="220" y="117"/>
                </a:lnTo>
                <a:lnTo>
                  <a:pt x="211" y="115"/>
                </a:lnTo>
                <a:lnTo>
                  <a:pt x="201" y="113"/>
                </a:lnTo>
                <a:lnTo>
                  <a:pt x="191" y="111"/>
                </a:lnTo>
                <a:lnTo>
                  <a:pt x="179" y="111"/>
                </a:lnTo>
                <a:lnTo>
                  <a:pt x="168" y="111"/>
                </a:lnTo>
                <a:lnTo>
                  <a:pt x="157" y="111"/>
                </a:lnTo>
                <a:lnTo>
                  <a:pt x="149" y="111"/>
                </a:lnTo>
                <a:lnTo>
                  <a:pt x="146" y="111"/>
                </a:lnTo>
                <a:lnTo>
                  <a:pt x="136" y="110"/>
                </a:lnTo>
                <a:lnTo>
                  <a:pt x="128" y="107"/>
                </a:lnTo>
                <a:lnTo>
                  <a:pt x="124" y="105"/>
                </a:lnTo>
                <a:lnTo>
                  <a:pt x="122" y="103"/>
                </a:lnTo>
                <a:lnTo>
                  <a:pt x="120" y="101"/>
                </a:lnTo>
                <a:lnTo>
                  <a:pt x="120" y="99"/>
                </a:lnTo>
                <a:lnTo>
                  <a:pt x="79" y="99"/>
                </a:lnTo>
                <a:lnTo>
                  <a:pt x="75" y="98"/>
                </a:lnTo>
                <a:lnTo>
                  <a:pt x="69" y="97"/>
                </a:lnTo>
                <a:lnTo>
                  <a:pt x="64" y="96"/>
                </a:lnTo>
                <a:lnTo>
                  <a:pt x="57" y="94"/>
                </a:lnTo>
                <a:lnTo>
                  <a:pt x="46" y="88"/>
                </a:lnTo>
                <a:lnTo>
                  <a:pt x="34" y="81"/>
                </a:lnTo>
                <a:lnTo>
                  <a:pt x="14" y="67"/>
                </a:lnTo>
                <a:lnTo>
                  <a:pt x="0" y="5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" name="Freeform 340">
            <a:extLst>
              <a:ext uri="{FF2B5EF4-FFF2-40B4-BE49-F238E27FC236}">
                <a16:creationId xmlns:a16="http://schemas.microsoft.com/office/drawing/2014/main" id="{C7D1E944-F69A-41BA-B673-DF677A478C7E}"/>
              </a:ext>
            </a:extLst>
          </p:cNvPr>
          <p:cNvSpPr>
            <a:spLocks/>
          </p:cNvSpPr>
          <p:nvPr>
            <p:custDataLst>
              <p:tags r:id="rId222"/>
            </p:custDataLst>
          </p:nvPr>
        </p:nvSpPr>
        <p:spPr bwMode="auto">
          <a:xfrm>
            <a:off x="8131868" y="3442263"/>
            <a:ext cx="234950" cy="250825"/>
          </a:xfrm>
          <a:custGeom>
            <a:avLst/>
            <a:gdLst>
              <a:gd name="T0" fmla="*/ 2147483646 w 491"/>
              <a:gd name="T1" fmla="*/ 2147483646 h 481"/>
              <a:gd name="T2" fmla="*/ 2147483646 w 491"/>
              <a:gd name="T3" fmla="*/ 2147483646 h 481"/>
              <a:gd name="T4" fmla="*/ 2147483646 w 491"/>
              <a:gd name="T5" fmla="*/ 2147483646 h 481"/>
              <a:gd name="T6" fmla="*/ 2147483646 w 491"/>
              <a:gd name="T7" fmla="*/ 2147483646 h 481"/>
              <a:gd name="T8" fmla="*/ 2147483646 w 491"/>
              <a:gd name="T9" fmla="*/ 2147483646 h 481"/>
              <a:gd name="T10" fmla="*/ 2147483646 w 491"/>
              <a:gd name="T11" fmla="*/ 2147483646 h 481"/>
              <a:gd name="T12" fmla="*/ 2147483646 w 491"/>
              <a:gd name="T13" fmla="*/ 2147483646 h 481"/>
              <a:gd name="T14" fmla="*/ 2147483646 w 491"/>
              <a:gd name="T15" fmla="*/ 2147483646 h 481"/>
              <a:gd name="T16" fmla="*/ 2147483646 w 491"/>
              <a:gd name="T17" fmla="*/ 2147483646 h 481"/>
              <a:gd name="T18" fmla="*/ 2147483646 w 491"/>
              <a:gd name="T19" fmla="*/ 2147483646 h 481"/>
              <a:gd name="T20" fmla="*/ 2147483646 w 491"/>
              <a:gd name="T21" fmla="*/ 2147483646 h 481"/>
              <a:gd name="T22" fmla="*/ 2147483646 w 491"/>
              <a:gd name="T23" fmla="*/ 2147483646 h 481"/>
              <a:gd name="T24" fmla="*/ 2147483646 w 491"/>
              <a:gd name="T25" fmla="*/ 2147483646 h 481"/>
              <a:gd name="T26" fmla="*/ 2147483646 w 491"/>
              <a:gd name="T27" fmla="*/ 2147483646 h 481"/>
              <a:gd name="T28" fmla="*/ 2147483646 w 491"/>
              <a:gd name="T29" fmla="*/ 2147483646 h 481"/>
              <a:gd name="T30" fmla="*/ 2147483646 w 491"/>
              <a:gd name="T31" fmla="*/ 2147483646 h 481"/>
              <a:gd name="T32" fmla="*/ 2147483646 w 491"/>
              <a:gd name="T33" fmla="*/ 2147483646 h 481"/>
              <a:gd name="T34" fmla="*/ 2147483646 w 491"/>
              <a:gd name="T35" fmla="*/ 2147483646 h 481"/>
              <a:gd name="T36" fmla="*/ 2147483646 w 491"/>
              <a:gd name="T37" fmla="*/ 2147483646 h 481"/>
              <a:gd name="T38" fmla="*/ 2147483646 w 491"/>
              <a:gd name="T39" fmla="*/ 2147483646 h 481"/>
              <a:gd name="T40" fmla="*/ 2147483646 w 491"/>
              <a:gd name="T41" fmla="*/ 2147483646 h 481"/>
              <a:gd name="T42" fmla="*/ 2147483646 w 491"/>
              <a:gd name="T43" fmla="*/ 2147483646 h 481"/>
              <a:gd name="T44" fmla="*/ 2147483646 w 491"/>
              <a:gd name="T45" fmla="*/ 2147483646 h 481"/>
              <a:gd name="T46" fmla="*/ 2147483646 w 491"/>
              <a:gd name="T47" fmla="*/ 2147483646 h 481"/>
              <a:gd name="T48" fmla="*/ 2147483646 w 491"/>
              <a:gd name="T49" fmla="*/ 2147483646 h 481"/>
              <a:gd name="T50" fmla="*/ 2147483646 w 491"/>
              <a:gd name="T51" fmla="*/ 2147483646 h 481"/>
              <a:gd name="T52" fmla="*/ 2147483646 w 491"/>
              <a:gd name="T53" fmla="*/ 2147483646 h 481"/>
              <a:gd name="T54" fmla="*/ 2147483646 w 491"/>
              <a:gd name="T55" fmla="*/ 2147483646 h 481"/>
              <a:gd name="T56" fmla="*/ 2147483646 w 491"/>
              <a:gd name="T57" fmla="*/ 2147483646 h 481"/>
              <a:gd name="T58" fmla="*/ 2147483646 w 491"/>
              <a:gd name="T59" fmla="*/ 2147483646 h 481"/>
              <a:gd name="T60" fmla="*/ 2147483646 w 491"/>
              <a:gd name="T61" fmla="*/ 2147483646 h 481"/>
              <a:gd name="T62" fmla="*/ 0 w 491"/>
              <a:gd name="T63" fmla="*/ 2147483646 h 481"/>
              <a:gd name="T64" fmla="*/ 2147483646 w 491"/>
              <a:gd name="T65" fmla="*/ 2147483646 h 481"/>
              <a:gd name="T66" fmla="*/ 2147483646 w 491"/>
              <a:gd name="T67" fmla="*/ 2147483646 h 481"/>
              <a:gd name="T68" fmla="*/ 2147483646 w 491"/>
              <a:gd name="T69" fmla="*/ 2147483646 h 481"/>
              <a:gd name="T70" fmla="*/ 2147483646 w 491"/>
              <a:gd name="T71" fmla="*/ 2147483646 h 481"/>
              <a:gd name="T72" fmla="*/ 2147483646 w 491"/>
              <a:gd name="T73" fmla="*/ 2147483646 h 481"/>
              <a:gd name="T74" fmla="*/ 2147483646 w 491"/>
              <a:gd name="T75" fmla="*/ 2147483646 h 481"/>
              <a:gd name="T76" fmla="*/ 2147483646 w 491"/>
              <a:gd name="T77" fmla="*/ 2147483646 h 481"/>
              <a:gd name="T78" fmla="*/ 2147483646 w 491"/>
              <a:gd name="T79" fmla="*/ 2147483646 h 481"/>
              <a:gd name="T80" fmla="*/ 2147483646 w 491"/>
              <a:gd name="T81" fmla="*/ 2147483646 h 481"/>
              <a:gd name="T82" fmla="*/ 2147483646 w 491"/>
              <a:gd name="T83" fmla="*/ 2147483646 h 481"/>
              <a:gd name="T84" fmla="*/ 2147483646 w 491"/>
              <a:gd name="T85" fmla="*/ 2147483646 h 481"/>
              <a:gd name="T86" fmla="*/ 2147483646 w 491"/>
              <a:gd name="T87" fmla="*/ 2147483646 h 481"/>
              <a:gd name="T88" fmla="*/ 2147483646 w 491"/>
              <a:gd name="T89" fmla="*/ 2147483646 h 481"/>
              <a:gd name="T90" fmla="*/ 2147483646 w 491"/>
              <a:gd name="T91" fmla="*/ 2147483646 h 481"/>
              <a:gd name="T92" fmla="*/ 2147483646 w 491"/>
              <a:gd name="T93" fmla="*/ 2147483646 h 481"/>
              <a:gd name="T94" fmla="*/ 2147483646 w 491"/>
              <a:gd name="T95" fmla="*/ 0 h 481"/>
              <a:gd name="T96" fmla="*/ 2147483646 w 491"/>
              <a:gd name="T97" fmla="*/ 2147483646 h 481"/>
              <a:gd name="T98" fmla="*/ 2147483646 w 491"/>
              <a:gd name="T99" fmla="*/ 2147483646 h 481"/>
              <a:gd name="T100" fmla="*/ 2147483646 w 491"/>
              <a:gd name="T101" fmla="*/ 2147483646 h 481"/>
              <a:gd name="T102" fmla="*/ 2147483646 w 491"/>
              <a:gd name="T103" fmla="*/ 2147483646 h 481"/>
              <a:gd name="T104" fmla="*/ 2147483646 w 491"/>
              <a:gd name="T105" fmla="*/ 2147483646 h 481"/>
              <a:gd name="T106" fmla="*/ 2147483646 w 491"/>
              <a:gd name="T107" fmla="*/ 2147483646 h 48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91"/>
              <a:gd name="T163" fmla="*/ 0 h 481"/>
              <a:gd name="T164" fmla="*/ 491 w 491"/>
              <a:gd name="T165" fmla="*/ 481 h 48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91" h="481">
                <a:moveTo>
                  <a:pt x="491" y="481"/>
                </a:moveTo>
                <a:lnTo>
                  <a:pt x="488" y="480"/>
                </a:lnTo>
                <a:lnTo>
                  <a:pt x="482" y="479"/>
                </a:lnTo>
                <a:lnTo>
                  <a:pt x="477" y="477"/>
                </a:lnTo>
                <a:lnTo>
                  <a:pt x="470" y="473"/>
                </a:lnTo>
                <a:lnTo>
                  <a:pt x="457" y="465"/>
                </a:lnTo>
                <a:lnTo>
                  <a:pt x="444" y="455"/>
                </a:lnTo>
                <a:lnTo>
                  <a:pt x="432" y="445"/>
                </a:lnTo>
                <a:lnTo>
                  <a:pt x="422" y="434"/>
                </a:lnTo>
                <a:lnTo>
                  <a:pt x="417" y="428"/>
                </a:lnTo>
                <a:lnTo>
                  <a:pt x="414" y="423"/>
                </a:lnTo>
                <a:lnTo>
                  <a:pt x="412" y="417"/>
                </a:lnTo>
                <a:lnTo>
                  <a:pt x="412" y="412"/>
                </a:lnTo>
                <a:lnTo>
                  <a:pt x="392" y="412"/>
                </a:lnTo>
                <a:lnTo>
                  <a:pt x="376" y="410"/>
                </a:lnTo>
                <a:lnTo>
                  <a:pt x="370" y="409"/>
                </a:lnTo>
                <a:lnTo>
                  <a:pt x="365" y="408"/>
                </a:lnTo>
                <a:lnTo>
                  <a:pt x="360" y="406"/>
                </a:lnTo>
                <a:lnTo>
                  <a:pt x="356" y="403"/>
                </a:lnTo>
                <a:lnTo>
                  <a:pt x="353" y="400"/>
                </a:lnTo>
                <a:lnTo>
                  <a:pt x="350" y="396"/>
                </a:lnTo>
                <a:lnTo>
                  <a:pt x="348" y="392"/>
                </a:lnTo>
                <a:lnTo>
                  <a:pt x="347" y="387"/>
                </a:lnTo>
                <a:lnTo>
                  <a:pt x="346" y="374"/>
                </a:lnTo>
                <a:lnTo>
                  <a:pt x="345" y="357"/>
                </a:lnTo>
                <a:lnTo>
                  <a:pt x="344" y="344"/>
                </a:lnTo>
                <a:lnTo>
                  <a:pt x="342" y="332"/>
                </a:lnTo>
                <a:lnTo>
                  <a:pt x="337" y="322"/>
                </a:lnTo>
                <a:lnTo>
                  <a:pt x="332" y="313"/>
                </a:lnTo>
                <a:lnTo>
                  <a:pt x="327" y="303"/>
                </a:lnTo>
                <a:lnTo>
                  <a:pt x="323" y="294"/>
                </a:lnTo>
                <a:lnTo>
                  <a:pt x="320" y="286"/>
                </a:lnTo>
                <a:lnTo>
                  <a:pt x="319" y="277"/>
                </a:lnTo>
                <a:lnTo>
                  <a:pt x="319" y="267"/>
                </a:lnTo>
                <a:lnTo>
                  <a:pt x="319" y="252"/>
                </a:lnTo>
                <a:lnTo>
                  <a:pt x="314" y="244"/>
                </a:lnTo>
                <a:lnTo>
                  <a:pt x="309" y="237"/>
                </a:lnTo>
                <a:lnTo>
                  <a:pt x="301" y="229"/>
                </a:lnTo>
                <a:lnTo>
                  <a:pt x="292" y="223"/>
                </a:lnTo>
                <a:lnTo>
                  <a:pt x="282" y="216"/>
                </a:lnTo>
                <a:lnTo>
                  <a:pt x="272" y="210"/>
                </a:lnTo>
                <a:lnTo>
                  <a:pt x="260" y="205"/>
                </a:lnTo>
                <a:lnTo>
                  <a:pt x="248" y="200"/>
                </a:lnTo>
                <a:lnTo>
                  <a:pt x="235" y="194"/>
                </a:lnTo>
                <a:lnTo>
                  <a:pt x="221" y="190"/>
                </a:lnTo>
                <a:lnTo>
                  <a:pt x="208" y="187"/>
                </a:lnTo>
                <a:lnTo>
                  <a:pt x="192" y="184"/>
                </a:lnTo>
                <a:lnTo>
                  <a:pt x="178" y="181"/>
                </a:lnTo>
                <a:lnTo>
                  <a:pt x="163" y="180"/>
                </a:lnTo>
                <a:lnTo>
                  <a:pt x="147" y="179"/>
                </a:lnTo>
                <a:lnTo>
                  <a:pt x="133" y="178"/>
                </a:lnTo>
                <a:lnTo>
                  <a:pt x="133" y="170"/>
                </a:lnTo>
                <a:lnTo>
                  <a:pt x="133" y="163"/>
                </a:lnTo>
                <a:lnTo>
                  <a:pt x="133" y="156"/>
                </a:lnTo>
                <a:lnTo>
                  <a:pt x="133" y="148"/>
                </a:lnTo>
                <a:lnTo>
                  <a:pt x="121" y="147"/>
                </a:lnTo>
                <a:lnTo>
                  <a:pt x="110" y="145"/>
                </a:lnTo>
                <a:lnTo>
                  <a:pt x="100" y="140"/>
                </a:lnTo>
                <a:lnTo>
                  <a:pt x="92" y="136"/>
                </a:lnTo>
                <a:lnTo>
                  <a:pt x="85" y="130"/>
                </a:lnTo>
                <a:lnTo>
                  <a:pt x="77" y="124"/>
                </a:lnTo>
                <a:lnTo>
                  <a:pt x="71" y="117"/>
                </a:lnTo>
                <a:lnTo>
                  <a:pt x="66" y="111"/>
                </a:lnTo>
                <a:lnTo>
                  <a:pt x="92" y="111"/>
                </a:lnTo>
                <a:lnTo>
                  <a:pt x="82" y="121"/>
                </a:lnTo>
                <a:lnTo>
                  <a:pt x="73" y="133"/>
                </a:lnTo>
                <a:lnTo>
                  <a:pt x="66" y="139"/>
                </a:lnTo>
                <a:lnTo>
                  <a:pt x="60" y="144"/>
                </a:lnTo>
                <a:lnTo>
                  <a:pt x="54" y="147"/>
                </a:lnTo>
                <a:lnTo>
                  <a:pt x="46" y="148"/>
                </a:lnTo>
                <a:lnTo>
                  <a:pt x="43" y="163"/>
                </a:lnTo>
                <a:lnTo>
                  <a:pt x="40" y="178"/>
                </a:lnTo>
                <a:lnTo>
                  <a:pt x="34" y="192"/>
                </a:lnTo>
                <a:lnTo>
                  <a:pt x="30" y="206"/>
                </a:lnTo>
                <a:lnTo>
                  <a:pt x="24" y="220"/>
                </a:lnTo>
                <a:lnTo>
                  <a:pt x="20" y="234"/>
                </a:lnTo>
                <a:lnTo>
                  <a:pt x="17" y="249"/>
                </a:lnTo>
                <a:lnTo>
                  <a:pt x="13" y="265"/>
                </a:lnTo>
                <a:lnTo>
                  <a:pt x="13" y="256"/>
                </a:lnTo>
                <a:lnTo>
                  <a:pt x="13" y="246"/>
                </a:lnTo>
                <a:lnTo>
                  <a:pt x="14" y="237"/>
                </a:lnTo>
                <a:lnTo>
                  <a:pt x="17" y="228"/>
                </a:lnTo>
                <a:lnTo>
                  <a:pt x="20" y="219"/>
                </a:lnTo>
                <a:lnTo>
                  <a:pt x="23" y="209"/>
                </a:lnTo>
                <a:lnTo>
                  <a:pt x="26" y="200"/>
                </a:lnTo>
                <a:lnTo>
                  <a:pt x="30" y="190"/>
                </a:lnTo>
                <a:lnTo>
                  <a:pt x="32" y="181"/>
                </a:lnTo>
                <a:lnTo>
                  <a:pt x="33" y="172"/>
                </a:lnTo>
                <a:lnTo>
                  <a:pt x="32" y="156"/>
                </a:lnTo>
                <a:lnTo>
                  <a:pt x="30" y="143"/>
                </a:lnTo>
                <a:lnTo>
                  <a:pt x="26" y="130"/>
                </a:lnTo>
                <a:lnTo>
                  <a:pt x="21" y="120"/>
                </a:lnTo>
                <a:lnTo>
                  <a:pt x="17" y="111"/>
                </a:lnTo>
                <a:lnTo>
                  <a:pt x="11" y="101"/>
                </a:lnTo>
                <a:lnTo>
                  <a:pt x="4" y="89"/>
                </a:lnTo>
                <a:lnTo>
                  <a:pt x="0" y="73"/>
                </a:lnTo>
                <a:lnTo>
                  <a:pt x="13" y="68"/>
                </a:lnTo>
                <a:lnTo>
                  <a:pt x="28" y="62"/>
                </a:lnTo>
                <a:lnTo>
                  <a:pt x="34" y="59"/>
                </a:lnTo>
                <a:lnTo>
                  <a:pt x="42" y="57"/>
                </a:lnTo>
                <a:lnTo>
                  <a:pt x="51" y="56"/>
                </a:lnTo>
                <a:lnTo>
                  <a:pt x="59" y="55"/>
                </a:lnTo>
                <a:lnTo>
                  <a:pt x="68" y="56"/>
                </a:lnTo>
                <a:lnTo>
                  <a:pt x="76" y="57"/>
                </a:lnTo>
                <a:lnTo>
                  <a:pt x="84" y="58"/>
                </a:lnTo>
                <a:lnTo>
                  <a:pt x="90" y="60"/>
                </a:lnTo>
                <a:lnTo>
                  <a:pt x="96" y="63"/>
                </a:lnTo>
                <a:lnTo>
                  <a:pt x="102" y="66"/>
                </a:lnTo>
                <a:lnTo>
                  <a:pt x="107" y="70"/>
                </a:lnTo>
                <a:lnTo>
                  <a:pt x="112" y="73"/>
                </a:lnTo>
                <a:lnTo>
                  <a:pt x="121" y="82"/>
                </a:lnTo>
                <a:lnTo>
                  <a:pt x="127" y="92"/>
                </a:lnTo>
                <a:lnTo>
                  <a:pt x="134" y="101"/>
                </a:lnTo>
                <a:lnTo>
                  <a:pt x="140" y="111"/>
                </a:lnTo>
                <a:lnTo>
                  <a:pt x="179" y="111"/>
                </a:lnTo>
                <a:lnTo>
                  <a:pt x="180" y="107"/>
                </a:lnTo>
                <a:lnTo>
                  <a:pt x="183" y="103"/>
                </a:lnTo>
                <a:lnTo>
                  <a:pt x="187" y="101"/>
                </a:lnTo>
                <a:lnTo>
                  <a:pt x="191" y="99"/>
                </a:lnTo>
                <a:lnTo>
                  <a:pt x="196" y="96"/>
                </a:lnTo>
                <a:lnTo>
                  <a:pt x="199" y="94"/>
                </a:lnTo>
                <a:lnTo>
                  <a:pt x="200" y="92"/>
                </a:lnTo>
                <a:lnTo>
                  <a:pt x="200" y="90"/>
                </a:lnTo>
                <a:lnTo>
                  <a:pt x="200" y="89"/>
                </a:lnTo>
                <a:lnTo>
                  <a:pt x="199" y="85"/>
                </a:lnTo>
                <a:lnTo>
                  <a:pt x="207" y="73"/>
                </a:lnTo>
                <a:lnTo>
                  <a:pt x="215" y="64"/>
                </a:lnTo>
                <a:lnTo>
                  <a:pt x="223" y="58"/>
                </a:lnTo>
                <a:lnTo>
                  <a:pt x="232" y="54"/>
                </a:lnTo>
                <a:lnTo>
                  <a:pt x="239" y="51"/>
                </a:lnTo>
                <a:lnTo>
                  <a:pt x="247" y="50"/>
                </a:lnTo>
                <a:lnTo>
                  <a:pt x="254" y="49"/>
                </a:lnTo>
                <a:lnTo>
                  <a:pt x="259" y="49"/>
                </a:lnTo>
                <a:lnTo>
                  <a:pt x="260" y="40"/>
                </a:lnTo>
                <a:lnTo>
                  <a:pt x="263" y="30"/>
                </a:lnTo>
                <a:lnTo>
                  <a:pt x="267" y="22"/>
                </a:lnTo>
                <a:lnTo>
                  <a:pt x="273" y="15"/>
                </a:lnTo>
                <a:lnTo>
                  <a:pt x="280" y="9"/>
                </a:lnTo>
                <a:lnTo>
                  <a:pt x="290" y="4"/>
                </a:lnTo>
                <a:lnTo>
                  <a:pt x="294" y="2"/>
                </a:lnTo>
                <a:lnTo>
                  <a:pt x="300" y="1"/>
                </a:lnTo>
                <a:lnTo>
                  <a:pt x="306" y="0"/>
                </a:lnTo>
                <a:lnTo>
                  <a:pt x="312" y="0"/>
                </a:lnTo>
                <a:lnTo>
                  <a:pt x="323" y="0"/>
                </a:lnTo>
                <a:lnTo>
                  <a:pt x="333" y="2"/>
                </a:lnTo>
                <a:lnTo>
                  <a:pt x="343" y="5"/>
                </a:lnTo>
                <a:lnTo>
                  <a:pt x="351" y="8"/>
                </a:lnTo>
                <a:lnTo>
                  <a:pt x="368" y="17"/>
                </a:lnTo>
                <a:lnTo>
                  <a:pt x="383" y="27"/>
                </a:lnTo>
                <a:lnTo>
                  <a:pt x="399" y="38"/>
                </a:lnTo>
                <a:lnTo>
                  <a:pt x="413" y="47"/>
                </a:lnTo>
                <a:lnTo>
                  <a:pt x="421" y="50"/>
                </a:lnTo>
                <a:lnTo>
                  <a:pt x="428" y="53"/>
                </a:lnTo>
                <a:lnTo>
                  <a:pt x="436" y="55"/>
                </a:lnTo>
                <a:lnTo>
                  <a:pt x="445" y="55"/>
                </a:lnTo>
                <a:lnTo>
                  <a:pt x="459" y="60"/>
                </a:lnTo>
                <a:lnTo>
                  <a:pt x="471" y="64"/>
                </a:lnTo>
                <a:lnTo>
                  <a:pt x="481" y="66"/>
                </a:lnTo>
                <a:lnTo>
                  <a:pt x="491" y="67"/>
                </a:lnTo>
                <a:lnTo>
                  <a:pt x="491" y="289"/>
                </a:lnTo>
                <a:lnTo>
                  <a:pt x="471" y="301"/>
                </a:lnTo>
                <a:lnTo>
                  <a:pt x="491" y="326"/>
                </a:lnTo>
                <a:lnTo>
                  <a:pt x="491" y="474"/>
                </a:lnTo>
                <a:lnTo>
                  <a:pt x="491" y="481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" name="Freeform 341">
            <a:extLst>
              <a:ext uri="{FF2B5EF4-FFF2-40B4-BE49-F238E27FC236}">
                <a16:creationId xmlns:a16="http://schemas.microsoft.com/office/drawing/2014/main" id="{7225157B-9DF4-43AD-8FA7-E5AC6F313BA8}"/>
              </a:ext>
            </a:extLst>
          </p:cNvPr>
          <p:cNvSpPr>
            <a:spLocks/>
          </p:cNvSpPr>
          <p:nvPr>
            <p:custDataLst>
              <p:tags r:id="rId223"/>
            </p:custDataLst>
          </p:nvPr>
        </p:nvSpPr>
        <p:spPr bwMode="auto">
          <a:xfrm>
            <a:off x="6523730" y="2278624"/>
            <a:ext cx="58738" cy="60325"/>
          </a:xfrm>
          <a:custGeom>
            <a:avLst/>
            <a:gdLst>
              <a:gd name="T0" fmla="*/ 0 w 133"/>
              <a:gd name="T1" fmla="*/ 2147483646 h 117"/>
              <a:gd name="T2" fmla="*/ 2147483646 w 133"/>
              <a:gd name="T3" fmla="*/ 0 h 117"/>
              <a:gd name="T4" fmla="*/ 2147483646 w 133"/>
              <a:gd name="T5" fmla="*/ 2147483646 h 117"/>
              <a:gd name="T6" fmla="*/ 2147483646 w 133"/>
              <a:gd name="T7" fmla="*/ 2147483646 h 117"/>
              <a:gd name="T8" fmla="*/ 2147483646 w 133"/>
              <a:gd name="T9" fmla="*/ 2147483646 h 117"/>
              <a:gd name="T10" fmla="*/ 2147483646 w 133"/>
              <a:gd name="T11" fmla="*/ 2147483646 h 117"/>
              <a:gd name="T12" fmla="*/ 2147483646 w 133"/>
              <a:gd name="T13" fmla="*/ 2147483646 h 117"/>
              <a:gd name="T14" fmla="*/ 2147483646 w 133"/>
              <a:gd name="T15" fmla="*/ 2147483646 h 117"/>
              <a:gd name="T16" fmla="*/ 2147483646 w 133"/>
              <a:gd name="T17" fmla="*/ 2147483646 h 117"/>
              <a:gd name="T18" fmla="*/ 2147483646 w 133"/>
              <a:gd name="T19" fmla="*/ 2147483646 h 117"/>
              <a:gd name="T20" fmla="*/ 2147483646 w 133"/>
              <a:gd name="T21" fmla="*/ 2147483646 h 117"/>
              <a:gd name="T22" fmla="*/ 2147483646 w 133"/>
              <a:gd name="T23" fmla="*/ 2147483646 h 117"/>
              <a:gd name="T24" fmla="*/ 2147483646 w 133"/>
              <a:gd name="T25" fmla="*/ 2147483646 h 117"/>
              <a:gd name="T26" fmla="*/ 2147483646 w 133"/>
              <a:gd name="T27" fmla="*/ 2147483646 h 117"/>
              <a:gd name="T28" fmla="*/ 2147483646 w 133"/>
              <a:gd name="T29" fmla="*/ 2147483646 h 117"/>
              <a:gd name="T30" fmla="*/ 2147483646 w 133"/>
              <a:gd name="T31" fmla="*/ 2147483646 h 117"/>
              <a:gd name="T32" fmla="*/ 2147483646 w 133"/>
              <a:gd name="T33" fmla="*/ 2147483646 h 117"/>
              <a:gd name="T34" fmla="*/ 2147483646 w 133"/>
              <a:gd name="T35" fmla="*/ 2147483646 h 117"/>
              <a:gd name="T36" fmla="*/ 2147483646 w 133"/>
              <a:gd name="T37" fmla="*/ 2147483646 h 117"/>
              <a:gd name="T38" fmla="*/ 2147483646 w 133"/>
              <a:gd name="T39" fmla="*/ 2147483646 h 117"/>
              <a:gd name="T40" fmla="*/ 2147483646 w 133"/>
              <a:gd name="T41" fmla="*/ 2147483646 h 117"/>
              <a:gd name="T42" fmla="*/ 2147483646 w 133"/>
              <a:gd name="T43" fmla="*/ 2147483646 h 117"/>
              <a:gd name="T44" fmla="*/ 2147483646 w 133"/>
              <a:gd name="T45" fmla="*/ 2147483646 h 117"/>
              <a:gd name="T46" fmla="*/ 2147483646 w 133"/>
              <a:gd name="T47" fmla="*/ 2147483646 h 117"/>
              <a:gd name="T48" fmla="*/ 2147483646 w 133"/>
              <a:gd name="T49" fmla="*/ 2147483646 h 117"/>
              <a:gd name="T50" fmla="*/ 0 w 133"/>
              <a:gd name="T51" fmla="*/ 2147483646 h 1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33"/>
              <a:gd name="T79" fmla="*/ 0 h 117"/>
              <a:gd name="T80" fmla="*/ 133 w 133"/>
              <a:gd name="T81" fmla="*/ 117 h 11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33" h="117">
                <a:moveTo>
                  <a:pt x="0" y="19"/>
                </a:moveTo>
                <a:lnTo>
                  <a:pt x="72" y="0"/>
                </a:lnTo>
                <a:lnTo>
                  <a:pt x="81" y="6"/>
                </a:lnTo>
                <a:lnTo>
                  <a:pt x="91" y="14"/>
                </a:lnTo>
                <a:lnTo>
                  <a:pt x="101" y="25"/>
                </a:lnTo>
                <a:lnTo>
                  <a:pt x="109" y="37"/>
                </a:lnTo>
                <a:lnTo>
                  <a:pt x="118" y="49"/>
                </a:lnTo>
                <a:lnTo>
                  <a:pt x="126" y="62"/>
                </a:lnTo>
                <a:lnTo>
                  <a:pt x="128" y="68"/>
                </a:lnTo>
                <a:lnTo>
                  <a:pt x="130" y="74"/>
                </a:lnTo>
                <a:lnTo>
                  <a:pt x="131" y="80"/>
                </a:lnTo>
                <a:lnTo>
                  <a:pt x="133" y="86"/>
                </a:lnTo>
                <a:lnTo>
                  <a:pt x="131" y="92"/>
                </a:lnTo>
                <a:lnTo>
                  <a:pt x="128" y="97"/>
                </a:lnTo>
                <a:lnTo>
                  <a:pt x="124" y="102"/>
                </a:lnTo>
                <a:lnTo>
                  <a:pt x="118" y="107"/>
                </a:lnTo>
                <a:lnTo>
                  <a:pt x="113" y="111"/>
                </a:lnTo>
                <a:lnTo>
                  <a:pt x="107" y="114"/>
                </a:lnTo>
                <a:lnTo>
                  <a:pt x="103" y="117"/>
                </a:lnTo>
                <a:lnTo>
                  <a:pt x="100" y="117"/>
                </a:lnTo>
                <a:lnTo>
                  <a:pt x="72" y="95"/>
                </a:lnTo>
                <a:lnTo>
                  <a:pt x="45" y="70"/>
                </a:lnTo>
                <a:lnTo>
                  <a:pt x="32" y="58"/>
                </a:lnTo>
                <a:lnTo>
                  <a:pt x="18" y="46"/>
                </a:lnTo>
                <a:lnTo>
                  <a:pt x="8" y="33"/>
                </a:lnTo>
                <a:lnTo>
                  <a:pt x="0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" name="Freeform 342">
            <a:extLst>
              <a:ext uri="{FF2B5EF4-FFF2-40B4-BE49-F238E27FC236}">
                <a16:creationId xmlns:a16="http://schemas.microsoft.com/office/drawing/2014/main" id="{DFCC2434-FD5B-4555-AFAB-04973FB6B176}"/>
              </a:ext>
            </a:extLst>
          </p:cNvPr>
          <p:cNvSpPr>
            <a:spLocks/>
          </p:cNvSpPr>
          <p:nvPr>
            <p:custDataLst>
              <p:tags r:id="rId224"/>
            </p:custDataLst>
          </p:nvPr>
        </p:nvSpPr>
        <p:spPr bwMode="auto">
          <a:xfrm>
            <a:off x="4833043" y="1686481"/>
            <a:ext cx="241300" cy="176212"/>
          </a:xfrm>
          <a:custGeom>
            <a:avLst/>
            <a:gdLst>
              <a:gd name="T0" fmla="*/ 2147483646 w 505"/>
              <a:gd name="T1" fmla="*/ 2147483646 h 339"/>
              <a:gd name="T2" fmla="*/ 2147483646 w 505"/>
              <a:gd name="T3" fmla="*/ 2147483646 h 339"/>
              <a:gd name="T4" fmla="*/ 2147483646 w 505"/>
              <a:gd name="T5" fmla="*/ 2147483646 h 339"/>
              <a:gd name="T6" fmla="*/ 2147483646 w 505"/>
              <a:gd name="T7" fmla="*/ 2147483646 h 339"/>
              <a:gd name="T8" fmla="*/ 2147483646 w 505"/>
              <a:gd name="T9" fmla="*/ 2147483646 h 339"/>
              <a:gd name="T10" fmla="*/ 2147483646 w 505"/>
              <a:gd name="T11" fmla="*/ 2147483646 h 339"/>
              <a:gd name="T12" fmla="*/ 2147483646 w 505"/>
              <a:gd name="T13" fmla="*/ 2147483646 h 339"/>
              <a:gd name="T14" fmla="*/ 2147483646 w 505"/>
              <a:gd name="T15" fmla="*/ 2147483646 h 339"/>
              <a:gd name="T16" fmla="*/ 2147483646 w 505"/>
              <a:gd name="T17" fmla="*/ 2147483646 h 339"/>
              <a:gd name="T18" fmla="*/ 2147483646 w 505"/>
              <a:gd name="T19" fmla="*/ 2147483646 h 339"/>
              <a:gd name="T20" fmla="*/ 2147483646 w 505"/>
              <a:gd name="T21" fmla="*/ 2147483646 h 339"/>
              <a:gd name="T22" fmla="*/ 2147483646 w 505"/>
              <a:gd name="T23" fmla="*/ 2147483646 h 339"/>
              <a:gd name="T24" fmla="*/ 2147483646 w 505"/>
              <a:gd name="T25" fmla="*/ 2147483646 h 339"/>
              <a:gd name="T26" fmla="*/ 2147483646 w 505"/>
              <a:gd name="T27" fmla="*/ 2147483646 h 339"/>
              <a:gd name="T28" fmla="*/ 2147483646 w 505"/>
              <a:gd name="T29" fmla="*/ 2147483646 h 339"/>
              <a:gd name="T30" fmla="*/ 2147483646 w 505"/>
              <a:gd name="T31" fmla="*/ 2147483646 h 339"/>
              <a:gd name="T32" fmla="*/ 2147483646 w 505"/>
              <a:gd name="T33" fmla="*/ 2147483646 h 339"/>
              <a:gd name="T34" fmla="*/ 2147483646 w 505"/>
              <a:gd name="T35" fmla="*/ 2147483646 h 339"/>
              <a:gd name="T36" fmla="*/ 2147483646 w 505"/>
              <a:gd name="T37" fmla="*/ 2147483646 h 339"/>
              <a:gd name="T38" fmla="*/ 2147483646 w 505"/>
              <a:gd name="T39" fmla="*/ 2147483646 h 339"/>
              <a:gd name="T40" fmla="*/ 2147483646 w 505"/>
              <a:gd name="T41" fmla="*/ 2147483646 h 339"/>
              <a:gd name="T42" fmla="*/ 2147483646 w 505"/>
              <a:gd name="T43" fmla="*/ 2147483646 h 339"/>
              <a:gd name="T44" fmla="*/ 2147483646 w 505"/>
              <a:gd name="T45" fmla="*/ 2147483646 h 339"/>
              <a:gd name="T46" fmla="*/ 2147483646 w 505"/>
              <a:gd name="T47" fmla="*/ 2147483646 h 339"/>
              <a:gd name="T48" fmla="*/ 2147483646 w 505"/>
              <a:gd name="T49" fmla="*/ 2147483646 h 339"/>
              <a:gd name="T50" fmla="*/ 2147483646 w 505"/>
              <a:gd name="T51" fmla="*/ 2147483646 h 339"/>
              <a:gd name="T52" fmla="*/ 2147483646 w 505"/>
              <a:gd name="T53" fmla="*/ 2147483646 h 339"/>
              <a:gd name="T54" fmla="*/ 2147483646 w 505"/>
              <a:gd name="T55" fmla="*/ 2147483646 h 339"/>
              <a:gd name="T56" fmla="*/ 2147483646 w 505"/>
              <a:gd name="T57" fmla="*/ 2147483646 h 339"/>
              <a:gd name="T58" fmla="*/ 2147483646 w 505"/>
              <a:gd name="T59" fmla="*/ 2147483646 h 339"/>
              <a:gd name="T60" fmla="*/ 2147483646 w 505"/>
              <a:gd name="T61" fmla="*/ 2147483646 h 339"/>
              <a:gd name="T62" fmla="*/ 2147483646 w 505"/>
              <a:gd name="T63" fmla="*/ 2147483646 h 339"/>
              <a:gd name="T64" fmla="*/ 2147483646 w 505"/>
              <a:gd name="T65" fmla="*/ 2147483646 h 339"/>
              <a:gd name="T66" fmla="*/ 2147483646 w 505"/>
              <a:gd name="T67" fmla="*/ 2147483646 h 339"/>
              <a:gd name="T68" fmla="*/ 2147483646 w 505"/>
              <a:gd name="T69" fmla="*/ 2147483646 h 339"/>
              <a:gd name="T70" fmla="*/ 2147483646 w 505"/>
              <a:gd name="T71" fmla="*/ 2147483646 h 339"/>
              <a:gd name="T72" fmla="*/ 2147483646 w 505"/>
              <a:gd name="T73" fmla="*/ 2147483646 h 339"/>
              <a:gd name="T74" fmla="*/ 2147483646 w 505"/>
              <a:gd name="T75" fmla="*/ 2147483646 h 339"/>
              <a:gd name="T76" fmla="*/ 2147483646 w 505"/>
              <a:gd name="T77" fmla="*/ 2147483646 h 339"/>
              <a:gd name="T78" fmla="*/ 2147483646 w 505"/>
              <a:gd name="T79" fmla="*/ 2147483646 h 339"/>
              <a:gd name="T80" fmla="*/ 2147483646 w 505"/>
              <a:gd name="T81" fmla="*/ 2147483646 h 339"/>
              <a:gd name="T82" fmla="*/ 2147483646 w 505"/>
              <a:gd name="T83" fmla="*/ 2147483646 h 339"/>
              <a:gd name="T84" fmla="*/ 2147483646 w 505"/>
              <a:gd name="T85" fmla="*/ 2147483646 h 33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505"/>
              <a:gd name="T130" fmla="*/ 0 h 339"/>
              <a:gd name="T131" fmla="*/ 505 w 505"/>
              <a:gd name="T132" fmla="*/ 339 h 33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505" h="339">
                <a:moveTo>
                  <a:pt x="259" y="24"/>
                </a:moveTo>
                <a:lnTo>
                  <a:pt x="272" y="36"/>
                </a:lnTo>
                <a:lnTo>
                  <a:pt x="444" y="48"/>
                </a:lnTo>
                <a:lnTo>
                  <a:pt x="484" y="86"/>
                </a:lnTo>
                <a:lnTo>
                  <a:pt x="482" y="97"/>
                </a:lnTo>
                <a:lnTo>
                  <a:pt x="478" y="109"/>
                </a:lnTo>
                <a:lnTo>
                  <a:pt x="474" y="120"/>
                </a:lnTo>
                <a:lnTo>
                  <a:pt x="471" y="129"/>
                </a:lnTo>
                <a:lnTo>
                  <a:pt x="465" y="138"/>
                </a:lnTo>
                <a:lnTo>
                  <a:pt x="461" y="145"/>
                </a:lnTo>
                <a:lnTo>
                  <a:pt x="456" y="150"/>
                </a:lnTo>
                <a:lnTo>
                  <a:pt x="451" y="153"/>
                </a:lnTo>
                <a:lnTo>
                  <a:pt x="455" y="169"/>
                </a:lnTo>
                <a:lnTo>
                  <a:pt x="461" y="184"/>
                </a:lnTo>
                <a:lnTo>
                  <a:pt x="470" y="200"/>
                </a:lnTo>
                <a:lnTo>
                  <a:pt x="477" y="215"/>
                </a:lnTo>
                <a:lnTo>
                  <a:pt x="494" y="242"/>
                </a:lnTo>
                <a:lnTo>
                  <a:pt x="505" y="258"/>
                </a:lnTo>
                <a:lnTo>
                  <a:pt x="499" y="264"/>
                </a:lnTo>
                <a:lnTo>
                  <a:pt x="493" y="271"/>
                </a:lnTo>
                <a:lnTo>
                  <a:pt x="486" y="281"/>
                </a:lnTo>
                <a:lnTo>
                  <a:pt x="479" y="292"/>
                </a:lnTo>
                <a:lnTo>
                  <a:pt x="474" y="303"/>
                </a:lnTo>
                <a:lnTo>
                  <a:pt x="468" y="314"/>
                </a:lnTo>
                <a:lnTo>
                  <a:pt x="465" y="326"/>
                </a:lnTo>
                <a:lnTo>
                  <a:pt x="464" y="339"/>
                </a:lnTo>
                <a:lnTo>
                  <a:pt x="457" y="339"/>
                </a:lnTo>
                <a:lnTo>
                  <a:pt x="443" y="338"/>
                </a:lnTo>
                <a:lnTo>
                  <a:pt x="428" y="337"/>
                </a:lnTo>
                <a:lnTo>
                  <a:pt x="414" y="335"/>
                </a:lnTo>
                <a:lnTo>
                  <a:pt x="399" y="333"/>
                </a:lnTo>
                <a:lnTo>
                  <a:pt x="385" y="331"/>
                </a:lnTo>
                <a:lnTo>
                  <a:pt x="371" y="328"/>
                </a:lnTo>
                <a:lnTo>
                  <a:pt x="358" y="326"/>
                </a:lnTo>
                <a:lnTo>
                  <a:pt x="344" y="326"/>
                </a:lnTo>
                <a:lnTo>
                  <a:pt x="304" y="325"/>
                </a:lnTo>
                <a:lnTo>
                  <a:pt x="275" y="323"/>
                </a:lnTo>
                <a:lnTo>
                  <a:pt x="264" y="321"/>
                </a:lnTo>
                <a:lnTo>
                  <a:pt x="255" y="319"/>
                </a:lnTo>
                <a:lnTo>
                  <a:pt x="248" y="317"/>
                </a:lnTo>
                <a:lnTo>
                  <a:pt x="242" y="315"/>
                </a:lnTo>
                <a:lnTo>
                  <a:pt x="232" y="310"/>
                </a:lnTo>
                <a:lnTo>
                  <a:pt x="224" y="305"/>
                </a:lnTo>
                <a:lnTo>
                  <a:pt x="213" y="300"/>
                </a:lnTo>
                <a:lnTo>
                  <a:pt x="198" y="295"/>
                </a:lnTo>
                <a:lnTo>
                  <a:pt x="180" y="289"/>
                </a:lnTo>
                <a:lnTo>
                  <a:pt x="162" y="282"/>
                </a:lnTo>
                <a:lnTo>
                  <a:pt x="146" y="273"/>
                </a:lnTo>
                <a:lnTo>
                  <a:pt x="130" y="266"/>
                </a:lnTo>
                <a:lnTo>
                  <a:pt x="98" y="249"/>
                </a:lnTo>
                <a:lnTo>
                  <a:pt x="65" y="228"/>
                </a:lnTo>
                <a:lnTo>
                  <a:pt x="62" y="206"/>
                </a:lnTo>
                <a:lnTo>
                  <a:pt x="57" y="187"/>
                </a:lnTo>
                <a:lnTo>
                  <a:pt x="52" y="169"/>
                </a:lnTo>
                <a:lnTo>
                  <a:pt x="47" y="152"/>
                </a:lnTo>
                <a:lnTo>
                  <a:pt x="36" y="124"/>
                </a:lnTo>
                <a:lnTo>
                  <a:pt x="25" y="100"/>
                </a:lnTo>
                <a:lnTo>
                  <a:pt x="15" y="83"/>
                </a:lnTo>
                <a:lnTo>
                  <a:pt x="7" y="71"/>
                </a:lnTo>
                <a:lnTo>
                  <a:pt x="2" y="64"/>
                </a:lnTo>
                <a:lnTo>
                  <a:pt x="0" y="62"/>
                </a:lnTo>
                <a:lnTo>
                  <a:pt x="5" y="61"/>
                </a:lnTo>
                <a:lnTo>
                  <a:pt x="8" y="59"/>
                </a:lnTo>
                <a:lnTo>
                  <a:pt x="11" y="56"/>
                </a:lnTo>
                <a:lnTo>
                  <a:pt x="11" y="51"/>
                </a:lnTo>
                <a:lnTo>
                  <a:pt x="11" y="48"/>
                </a:lnTo>
                <a:lnTo>
                  <a:pt x="11" y="45"/>
                </a:lnTo>
                <a:lnTo>
                  <a:pt x="11" y="43"/>
                </a:lnTo>
                <a:lnTo>
                  <a:pt x="13" y="42"/>
                </a:lnTo>
                <a:lnTo>
                  <a:pt x="34" y="34"/>
                </a:lnTo>
                <a:lnTo>
                  <a:pt x="55" y="27"/>
                </a:lnTo>
                <a:lnTo>
                  <a:pt x="73" y="22"/>
                </a:lnTo>
                <a:lnTo>
                  <a:pt x="92" y="17"/>
                </a:lnTo>
                <a:lnTo>
                  <a:pt x="128" y="8"/>
                </a:lnTo>
                <a:lnTo>
                  <a:pt x="165" y="0"/>
                </a:lnTo>
                <a:lnTo>
                  <a:pt x="173" y="11"/>
                </a:lnTo>
                <a:lnTo>
                  <a:pt x="183" y="23"/>
                </a:lnTo>
                <a:lnTo>
                  <a:pt x="188" y="28"/>
                </a:lnTo>
                <a:lnTo>
                  <a:pt x="194" y="32"/>
                </a:lnTo>
                <a:lnTo>
                  <a:pt x="201" y="35"/>
                </a:lnTo>
                <a:lnTo>
                  <a:pt x="205" y="36"/>
                </a:lnTo>
                <a:lnTo>
                  <a:pt x="219" y="36"/>
                </a:lnTo>
                <a:lnTo>
                  <a:pt x="230" y="36"/>
                </a:lnTo>
                <a:lnTo>
                  <a:pt x="239" y="36"/>
                </a:lnTo>
                <a:lnTo>
                  <a:pt x="246" y="36"/>
                </a:lnTo>
                <a:lnTo>
                  <a:pt x="259" y="24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1" name="Freeform 343">
            <a:extLst>
              <a:ext uri="{FF2B5EF4-FFF2-40B4-BE49-F238E27FC236}">
                <a16:creationId xmlns:a16="http://schemas.microsoft.com/office/drawing/2014/main" id="{A069482A-CC38-4C6B-891F-4EF117D9E5A7}"/>
              </a:ext>
            </a:extLst>
          </p:cNvPr>
          <p:cNvSpPr>
            <a:spLocks/>
          </p:cNvSpPr>
          <p:nvPr>
            <p:custDataLst>
              <p:tags r:id="rId225"/>
            </p:custDataLst>
          </p:nvPr>
        </p:nvSpPr>
        <p:spPr bwMode="auto">
          <a:xfrm>
            <a:off x="4902900" y="1889688"/>
            <a:ext cx="160337" cy="71437"/>
          </a:xfrm>
          <a:custGeom>
            <a:avLst/>
            <a:gdLst>
              <a:gd name="T0" fmla="*/ 2147483646 w 338"/>
              <a:gd name="T1" fmla="*/ 0 h 141"/>
              <a:gd name="T2" fmla="*/ 2147483646 w 338"/>
              <a:gd name="T3" fmla="*/ 0 h 141"/>
              <a:gd name="T4" fmla="*/ 2147483646 w 338"/>
              <a:gd name="T5" fmla="*/ 2147483646 h 141"/>
              <a:gd name="T6" fmla="*/ 2147483646 w 338"/>
              <a:gd name="T7" fmla="*/ 2147483646 h 141"/>
              <a:gd name="T8" fmla="*/ 2147483646 w 338"/>
              <a:gd name="T9" fmla="*/ 2147483646 h 141"/>
              <a:gd name="T10" fmla="*/ 2147483646 w 338"/>
              <a:gd name="T11" fmla="*/ 2147483646 h 141"/>
              <a:gd name="T12" fmla="*/ 2147483646 w 338"/>
              <a:gd name="T13" fmla="*/ 2147483646 h 141"/>
              <a:gd name="T14" fmla="*/ 2147483646 w 338"/>
              <a:gd name="T15" fmla="*/ 2147483646 h 141"/>
              <a:gd name="T16" fmla="*/ 2147483646 w 338"/>
              <a:gd name="T17" fmla="*/ 2147483646 h 141"/>
              <a:gd name="T18" fmla="*/ 2147483646 w 338"/>
              <a:gd name="T19" fmla="*/ 2147483646 h 141"/>
              <a:gd name="T20" fmla="*/ 2147483646 w 338"/>
              <a:gd name="T21" fmla="*/ 2147483646 h 141"/>
              <a:gd name="T22" fmla="*/ 2147483646 w 338"/>
              <a:gd name="T23" fmla="*/ 2147483646 h 141"/>
              <a:gd name="T24" fmla="*/ 2147483646 w 338"/>
              <a:gd name="T25" fmla="*/ 2147483646 h 141"/>
              <a:gd name="T26" fmla="*/ 2147483646 w 338"/>
              <a:gd name="T27" fmla="*/ 2147483646 h 141"/>
              <a:gd name="T28" fmla="*/ 2147483646 w 338"/>
              <a:gd name="T29" fmla="*/ 2147483646 h 141"/>
              <a:gd name="T30" fmla="*/ 2147483646 w 338"/>
              <a:gd name="T31" fmla="*/ 2147483646 h 141"/>
              <a:gd name="T32" fmla="*/ 2147483646 w 338"/>
              <a:gd name="T33" fmla="*/ 2147483646 h 141"/>
              <a:gd name="T34" fmla="*/ 2147483646 w 338"/>
              <a:gd name="T35" fmla="*/ 2147483646 h 141"/>
              <a:gd name="T36" fmla="*/ 2147483646 w 338"/>
              <a:gd name="T37" fmla="*/ 2147483646 h 141"/>
              <a:gd name="T38" fmla="*/ 2147483646 w 338"/>
              <a:gd name="T39" fmla="*/ 2147483646 h 141"/>
              <a:gd name="T40" fmla="*/ 2147483646 w 338"/>
              <a:gd name="T41" fmla="*/ 2147483646 h 141"/>
              <a:gd name="T42" fmla="*/ 0 w 338"/>
              <a:gd name="T43" fmla="*/ 2147483646 h 141"/>
              <a:gd name="T44" fmla="*/ 2147483646 w 338"/>
              <a:gd name="T45" fmla="*/ 2147483646 h 141"/>
              <a:gd name="T46" fmla="*/ 2147483646 w 338"/>
              <a:gd name="T47" fmla="*/ 2147483646 h 141"/>
              <a:gd name="T48" fmla="*/ 2147483646 w 338"/>
              <a:gd name="T49" fmla="*/ 2147483646 h 141"/>
              <a:gd name="T50" fmla="*/ 2147483646 w 338"/>
              <a:gd name="T51" fmla="*/ 2147483646 h 141"/>
              <a:gd name="T52" fmla="*/ 2147483646 w 338"/>
              <a:gd name="T53" fmla="*/ 2147483646 h 141"/>
              <a:gd name="T54" fmla="*/ 2147483646 w 338"/>
              <a:gd name="T55" fmla="*/ 2147483646 h 141"/>
              <a:gd name="T56" fmla="*/ 2147483646 w 338"/>
              <a:gd name="T57" fmla="*/ 2147483646 h 141"/>
              <a:gd name="T58" fmla="*/ 2147483646 w 338"/>
              <a:gd name="T59" fmla="*/ 2147483646 h 141"/>
              <a:gd name="T60" fmla="*/ 2147483646 w 338"/>
              <a:gd name="T61" fmla="*/ 2147483646 h 141"/>
              <a:gd name="T62" fmla="*/ 2147483646 w 338"/>
              <a:gd name="T63" fmla="*/ 2147483646 h 141"/>
              <a:gd name="T64" fmla="*/ 2147483646 w 338"/>
              <a:gd name="T65" fmla="*/ 2147483646 h 141"/>
              <a:gd name="T66" fmla="*/ 2147483646 w 338"/>
              <a:gd name="T67" fmla="*/ 2147483646 h 141"/>
              <a:gd name="T68" fmla="*/ 2147483646 w 338"/>
              <a:gd name="T69" fmla="*/ 2147483646 h 141"/>
              <a:gd name="T70" fmla="*/ 2147483646 w 338"/>
              <a:gd name="T71" fmla="*/ 2147483646 h 141"/>
              <a:gd name="T72" fmla="*/ 2147483646 w 338"/>
              <a:gd name="T73" fmla="*/ 2147483646 h 141"/>
              <a:gd name="T74" fmla="*/ 2147483646 w 338"/>
              <a:gd name="T75" fmla="*/ 2147483646 h 141"/>
              <a:gd name="T76" fmla="*/ 2147483646 w 338"/>
              <a:gd name="T77" fmla="*/ 2147483646 h 141"/>
              <a:gd name="T78" fmla="*/ 2147483646 w 338"/>
              <a:gd name="T79" fmla="*/ 0 h 14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338"/>
              <a:gd name="T121" fmla="*/ 0 h 141"/>
              <a:gd name="T122" fmla="*/ 338 w 338"/>
              <a:gd name="T123" fmla="*/ 141 h 14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338" h="141">
                <a:moveTo>
                  <a:pt x="312" y="0"/>
                </a:moveTo>
                <a:lnTo>
                  <a:pt x="186" y="0"/>
                </a:lnTo>
                <a:lnTo>
                  <a:pt x="168" y="8"/>
                </a:lnTo>
                <a:lnTo>
                  <a:pt x="144" y="21"/>
                </a:lnTo>
                <a:lnTo>
                  <a:pt x="132" y="27"/>
                </a:lnTo>
                <a:lnTo>
                  <a:pt x="119" y="32"/>
                </a:lnTo>
                <a:lnTo>
                  <a:pt x="112" y="34"/>
                </a:lnTo>
                <a:lnTo>
                  <a:pt x="105" y="35"/>
                </a:lnTo>
                <a:lnTo>
                  <a:pt x="99" y="36"/>
                </a:lnTo>
                <a:lnTo>
                  <a:pt x="93" y="37"/>
                </a:lnTo>
                <a:lnTo>
                  <a:pt x="88" y="36"/>
                </a:lnTo>
                <a:lnTo>
                  <a:pt x="84" y="35"/>
                </a:lnTo>
                <a:lnTo>
                  <a:pt x="78" y="32"/>
                </a:lnTo>
                <a:lnTo>
                  <a:pt x="74" y="30"/>
                </a:lnTo>
                <a:lnTo>
                  <a:pt x="66" y="24"/>
                </a:lnTo>
                <a:lnTo>
                  <a:pt x="59" y="18"/>
                </a:lnTo>
                <a:lnTo>
                  <a:pt x="49" y="34"/>
                </a:lnTo>
                <a:lnTo>
                  <a:pt x="37" y="51"/>
                </a:lnTo>
                <a:lnTo>
                  <a:pt x="30" y="60"/>
                </a:lnTo>
                <a:lnTo>
                  <a:pt x="21" y="68"/>
                </a:lnTo>
                <a:lnTo>
                  <a:pt x="11" y="75"/>
                </a:lnTo>
                <a:lnTo>
                  <a:pt x="0" y="80"/>
                </a:lnTo>
                <a:lnTo>
                  <a:pt x="12" y="90"/>
                </a:lnTo>
                <a:lnTo>
                  <a:pt x="23" y="100"/>
                </a:lnTo>
                <a:lnTo>
                  <a:pt x="33" y="108"/>
                </a:lnTo>
                <a:lnTo>
                  <a:pt x="44" y="116"/>
                </a:lnTo>
                <a:lnTo>
                  <a:pt x="55" y="122"/>
                </a:lnTo>
                <a:lnTo>
                  <a:pt x="66" y="129"/>
                </a:lnTo>
                <a:lnTo>
                  <a:pt x="79" y="135"/>
                </a:lnTo>
                <a:lnTo>
                  <a:pt x="93" y="141"/>
                </a:lnTo>
                <a:lnTo>
                  <a:pt x="259" y="141"/>
                </a:lnTo>
                <a:lnTo>
                  <a:pt x="269" y="124"/>
                </a:lnTo>
                <a:lnTo>
                  <a:pt x="281" y="107"/>
                </a:lnTo>
                <a:lnTo>
                  <a:pt x="292" y="92"/>
                </a:lnTo>
                <a:lnTo>
                  <a:pt x="304" y="78"/>
                </a:lnTo>
                <a:lnTo>
                  <a:pt x="315" y="64"/>
                </a:lnTo>
                <a:lnTo>
                  <a:pt x="324" y="48"/>
                </a:lnTo>
                <a:lnTo>
                  <a:pt x="333" y="34"/>
                </a:lnTo>
                <a:lnTo>
                  <a:pt x="338" y="18"/>
                </a:lnTo>
                <a:lnTo>
                  <a:pt x="312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2" name="Freeform 344">
            <a:extLst>
              <a:ext uri="{FF2B5EF4-FFF2-40B4-BE49-F238E27FC236}">
                <a16:creationId xmlns:a16="http://schemas.microsoft.com/office/drawing/2014/main" id="{BAEA37D9-020A-42FA-8DB3-0B524ACB1A69}"/>
              </a:ext>
            </a:extLst>
          </p:cNvPr>
          <p:cNvSpPr>
            <a:spLocks/>
          </p:cNvSpPr>
          <p:nvPr>
            <p:custDataLst>
              <p:tags r:id="rId226"/>
            </p:custDataLst>
          </p:nvPr>
        </p:nvSpPr>
        <p:spPr bwMode="auto">
          <a:xfrm>
            <a:off x="5012431" y="1546788"/>
            <a:ext cx="122238" cy="65087"/>
          </a:xfrm>
          <a:custGeom>
            <a:avLst/>
            <a:gdLst>
              <a:gd name="T0" fmla="*/ 2147483646 w 259"/>
              <a:gd name="T1" fmla="*/ 2147483646 h 129"/>
              <a:gd name="T2" fmla="*/ 2147483646 w 259"/>
              <a:gd name="T3" fmla="*/ 2147483646 h 129"/>
              <a:gd name="T4" fmla="*/ 2147483646 w 259"/>
              <a:gd name="T5" fmla="*/ 2147483646 h 129"/>
              <a:gd name="T6" fmla="*/ 2147483646 w 259"/>
              <a:gd name="T7" fmla="*/ 2147483646 h 129"/>
              <a:gd name="T8" fmla="*/ 2147483646 w 259"/>
              <a:gd name="T9" fmla="*/ 2147483646 h 129"/>
              <a:gd name="T10" fmla="*/ 2147483646 w 259"/>
              <a:gd name="T11" fmla="*/ 2147483646 h 129"/>
              <a:gd name="T12" fmla="*/ 2147483646 w 259"/>
              <a:gd name="T13" fmla="*/ 2147483646 h 129"/>
              <a:gd name="T14" fmla="*/ 2147483646 w 259"/>
              <a:gd name="T15" fmla="*/ 2147483646 h 129"/>
              <a:gd name="T16" fmla="*/ 2147483646 w 259"/>
              <a:gd name="T17" fmla="*/ 2147483646 h 129"/>
              <a:gd name="T18" fmla="*/ 2147483646 w 259"/>
              <a:gd name="T19" fmla="*/ 2147483646 h 129"/>
              <a:gd name="T20" fmla="*/ 2147483646 w 259"/>
              <a:gd name="T21" fmla="*/ 2147483646 h 129"/>
              <a:gd name="T22" fmla="*/ 2147483646 w 259"/>
              <a:gd name="T23" fmla="*/ 2147483646 h 129"/>
              <a:gd name="T24" fmla="*/ 2147483646 w 259"/>
              <a:gd name="T25" fmla="*/ 2147483646 h 129"/>
              <a:gd name="T26" fmla="*/ 2147483646 w 259"/>
              <a:gd name="T27" fmla="*/ 2147483646 h 129"/>
              <a:gd name="T28" fmla="*/ 2147483646 w 259"/>
              <a:gd name="T29" fmla="*/ 2147483646 h 129"/>
              <a:gd name="T30" fmla="*/ 2147483646 w 259"/>
              <a:gd name="T31" fmla="*/ 2147483646 h 129"/>
              <a:gd name="T32" fmla="*/ 2147483646 w 259"/>
              <a:gd name="T33" fmla="*/ 2147483646 h 129"/>
              <a:gd name="T34" fmla="*/ 2147483646 w 259"/>
              <a:gd name="T35" fmla="*/ 2147483646 h 129"/>
              <a:gd name="T36" fmla="*/ 2147483646 w 259"/>
              <a:gd name="T37" fmla="*/ 2147483646 h 129"/>
              <a:gd name="T38" fmla="*/ 2147483646 w 259"/>
              <a:gd name="T39" fmla="*/ 2147483646 h 129"/>
              <a:gd name="T40" fmla="*/ 2147483646 w 259"/>
              <a:gd name="T41" fmla="*/ 2147483646 h 129"/>
              <a:gd name="T42" fmla="*/ 2147483646 w 259"/>
              <a:gd name="T43" fmla="*/ 2147483646 h 129"/>
              <a:gd name="T44" fmla="*/ 2147483646 w 259"/>
              <a:gd name="T45" fmla="*/ 0 h 129"/>
              <a:gd name="T46" fmla="*/ 2147483646 w 259"/>
              <a:gd name="T47" fmla="*/ 0 h 129"/>
              <a:gd name="T48" fmla="*/ 2147483646 w 259"/>
              <a:gd name="T49" fmla="*/ 0 h 129"/>
              <a:gd name="T50" fmla="*/ 2147483646 w 259"/>
              <a:gd name="T51" fmla="*/ 0 h 129"/>
              <a:gd name="T52" fmla="*/ 2147483646 w 259"/>
              <a:gd name="T53" fmla="*/ 2147483646 h 129"/>
              <a:gd name="T54" fmla="*/ 2147483646 w 259"/>
              <a:gd name="T55" fmla="*/ 2147483646 h 129"/>
              <a:gd name="T56" fmla="*/ 2147483646 w 259"/>
              <a:gd name="T57" fmla="*/ 2147483646 h 129"/>
              <a:gd name="T58" fmla="*/ 2147483646 w 259"/>
              <a:gd name="T59" fmla="*/ 2147483646 h 129"/>
              <a:gd name="T60" fmla="*/ 2147483646 w 259"/>
              <a:gd name="T61" fmla="*/ 2147483646 h 129"/>
              <a:gd name="T62" fmla="*/ 2147483646 w 259"/>
              <a:gd name="T63" fmla="*/ 2147483646 h 129"/>
              <a:gd name="T64" fmla="*/ 2147483646 w 259"/>
              <a:gd name="T65" fmla="*/ 2147483646 h 129"/>
              <a:gd name="T66" fmla="*/ 0 w 259"/>
              <a:gd name="T67" fmla="*/ 2147483646 h 129"/>
              <a:gd name="T68" fmla="*/ 0 w 259"/>
              <a:gd name="T69" fmla="*/ 2147483646 h 129"/>
              <a:gd name="T70" fmla="*/ 0 w 259"/>
              <a:gd name="T71" fmla="*/ 2147483646 h 129"/>
              <a:gd name="T72" fmla="*/ 2147483646 w 259"/>
              <a:gd name="T73" fmla="*/ 2147483646 h 129"/>
              <a:gd name="T74" fmla="*/ 2147483646 w 259"/>
              <a:gd name="T75" fmla="*/ 2147483646 h 129"/>
              <a:gd name="T76" fmla="*/ 2147483646 w 259"/>
              <a:gd name="T77" fmla="*/ 2147483646 h 129"/>
              <a:gd name="T78" fmla="*/ 2147483646 w 259"/>
              <a:gd name="T79" fmla="*/ 2147483646 h 129"/>
              <a:gd name="T80" fmla="*/ 2147483646 w 259"/>
              <a:gd name="T81" fmla="*/ 2147483646 h 129"/>
              <a:gd name="T82" fmla="*/ 2147483646 w 259"/>
              <a:gd name="T83" fmla="*/ 2147483646 h 129"/>
              <a:gd name="T84" fmla="*/ 2147483646 w 259"/>
              <a:gd name="T85" fmla="*/ 2147483646 h 129"/>
              <a:gd name="T86" fmla="*/ 2147483646 w 259"/>
              <a:gd name="T87" fmla="*/ 2147483646 h 129"/>
              <a:gd name="T88" fmla="*/ 2147483646 w 259"/>
              <a:gd name="T89" fmla="*/ 2147483646 h 129"/>
              <a:gd name="T90" fmla="*/ 2147483646 w 259"/>
              <a:gd name="T91" fmla="*/ 2147483646 h 129"/>
              <a:gd name="T92" fmla="*/ 2147483646 w 259"/>
              <a:gd name="T93" fmla="*/ 2147483646 h 129"/>
              <a:gd name="T94" fmla="*/ 2147483646 w 259"/>
              <a:gd name="T95" fmla="*/ 2147483646 h 129"/>
              <a:gd name="T96" fmla="*/ 2147483646 w 259"/>
              <a:gd name="T97" fmla="*/ 2147483646 h 129"/>
              <a:gd name="T98" fmla="*/ 2147483646 w 259"/>
              <a:gd name="T99" fmla="*/ 2147483646 h 129"/>
              <a:gd name="T100" fmla="*/ 2147483646 w 259"/>
              <a:gd name="T101" fmla="*/ 2147483646 h 129"/>
              <a:gd name="T102" fmla="*/ 2147483646 w 259"/>
              <a:gd name="T103" fmla="*/ 2147483646 h 129"/>
              <a:gd name="T104" fmla="*/ 2147483646 w 259"/>
              <a:gd name="T105" fmla="*/ 2147483646 h 129"/>
              <a:gd name="T106" fmla="*/ 2147483646 w 259"/>
              <a:gd name="T107" fmla="*/ 2147483646 h 129"/>
              <a:gd name="T108" fmla="*/ 2147483646 w 259"/>
              <a:gd name="T109" fmla="*/ 2147483646 h 129"/>
              <a:gd name="T110" fmla="*/ 2147483646 w 259"/>
              <a:gd name="T111" fmla="*/ 2147483646 h 129"/>
              <a:gd name="T112" fmla="*/ 2147483646 w 259"/>
              <a:gd name="T113" fmla="*/ 2147483646 h 129"/>
              <a:gd name="T114" fmla="*/ 2147483646 w 259"/>
              <a:gd name="T115" fmla="*/ 2147483646 h 129"/>
              <a:gd name="T116" fmla="*/ 2147483646 w 259"/>
              <a:gd name="T117" fmla="*/ 2147483646 h 12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9"/>
              <a:gd name="T178" fmla="*/ 0 h 129"/>
              <a:gd name="T179" fmla="*/ 259 w 259"/>
              <a:gd name="T180" fmla="*/ 129 h 12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9" h="129">
                <a:moveTo>
                  <a:pt x="259" y="129"/>
                </a:moveTo>
                <a:lnTo>
                  <a:pt x="255" y="102"/>
                </a:lnTo>
                <a:lnTo>
                  <a:pt x="252" y="80"/>
                </a:lnTo>
                <a:lnTo>
                  <a:pt x="252" y="63"/>
                </a:lnTo>
                <a:lnTo>
                  <a:pt x="253" y="50"/>
                </a:lnTo>
                <a:lnTo>
                  <a:pt x="257" y="29"/>
                </a:lnTo>
                <a:lnTo>
                  <a:pt x="259" y="12"/>
                </a:lnTo>
                <a:lnTo>
                  <a:pt x="258" y="14"/>
                </a:lnTo>
                <a:lnTo>
                  <a:pt x="256" y="16"/>
                </a:lnTo>
                <a:lnTo>
                  <a:pt x="253" y="17"/>
                </a:lnTo>
                <a:lnTo>
                  <a:pt x="249" y="18"/>
                </a:lnTo>
                <a:lnTo>
                  <a:pt x="239" y="19"/>
                </a:lnTo>
                <a:lnTo>
                  <a:pt x="228" y="19"/>
                </a:lnTo>
                <a:lnTo>
                  <a:pt x="205" y="19"/>
                </a:lnTo>
                <a:lnTo>
                  <a:pt x="192" y="18"/>
                </a:lnTo>
                <a:lnTo>
                  <a:pt x="181" y="17"/>
                </a:lnTo>
                <a:lnTo>
                  <a:pt x="172" y="15"/>
                </a:lnTo>
                <a:lnTo>
                  <a:pt x="163" y="12"/>
                </a:lnTo>
                <a:lnTo>
                  <a:pt x="156" y="9"/>
                </a:lnTo>
                <a:lnTo>
                  <a:pt x="146" y="6"/>
                </a:lnTo>
                <a:lnTo>
                  <a:pt x="134" y="3"/>
                </a:lnTo>
                <a:lnTo>
                  <a:pt x="118" y="1"/>
                </a:lnTo>
                <a:lnTo>
                  <a:pt x="99" y="0"/>
                </a:lnTo>
                <a:lnTo>
                  <a:pt x="83" y="0"/>
                </a:lnTo>
                <a:lnTo>
                  <a:pt x="67" y="0"/>
                </a:lnTo>
                <a:lnTo>
                  <a:pt x="50" y="0"/>
                </a:lnTo>
                <a:lnTo>
                  <a:pt x="34" y="2"/>
                </a:lnTo>
                <a:lnTo>
                  <a:pt x="27" y="4"/>
                </a:lnTo>
                <a:lnTo>
                  <a:pt x="21" y="6"/>
                </a:lnTo>
                <a:lnTo>
                  <a:pt x="14" y="9"/>
                </a:lnTo>
                <a:lnTo>
                  <a:pt x="10" y="13"/>
                </a:lnTo>
                <a:lnTo>
                  <a:pt x="5" y="17"/>
                </a:lnTo>
                <a:lnTo>
                  <a:pt x="2" y="22"/>
                </a:lnTo>
                <a:lnTo>
                  <a:pt x="0" y="29"/>
                </a:lnTo>
                <a:lnTo>
                  <a:pt x="0" y="36"/>
                </a:lnTo>
                <a:lnTo>
                  <a:pt x="0" y="48"/>
                </a:lnTo>
                <a:lnTo>
                  <a:pt x="3" y="58"/>
                </a:lnTo>
                <a:lnTo>
                  <a:pt x="6" y="65"/>
                </a:lnTo>
                <a:lnTo>
                  <a:pt x="12" y="71"/>
                </a:lnTo>
                <a:lnTo>
                  <a:pt x="17" y="76"/>
                </a:lnTo>
                <a:lnTo>
                  <a:pt x="24" y="80"/>
                </a:lnTo>
                <a:lnTo>
                  <a:pt x="31" y="83"/>
                </a:lnTo>
                <a:lnTo>
                  <a:pt x="37" y="85"/>
                </a:lnTo>
                <a:lnTo>
                  <a:pt x="50" y="88"/>
                </a:lnTo>
                <a:lnTo>
                  <a:pt x="61" y="92"/>
                </a:lnTo>
                <a:lnTo>
                  <a:pt x="65" y="95"/>
                </a:lnTo>
                <a:lnTo>
                  <a:pt x="67" y="99"/>
                </a:lnTo>
                <a:lnTo>
                  <a:pt x="67" y="105"/>
                </a:lnTo>
                <a:lnTo>
                  <a:pt x="66" y="111"/>
                </a:lnTo>
                <a:lnTo>
                  <a:pt x="81" y="110"/>
                </a:lnTo>
                <a:lnTo>
                  <a:pt x="91" y="108"/>
                </a:lnTo>
                <a:lnTo>
                  <a:pt x="98" y="106"/>
                </a:lnTo>
                <a:lnTo>
                  <a:pt x="105" y="105"/>
                </a:lnTo>
                <a:lnTo>
                  <a:pt x="120" y="106"/>
                </a:lnTo>
                <a:lnTo>
                  <a:pt x="140" y="108"/>
                </a:lnTo>
                <a:lnTo>
                  <a:pt x="166" y="112"/>
                </a:lnTo>
                <a:lnTo>
                  <a:pt x="192" y="117"/>
                </a:lnTo>
                <a:lnTo>
                  <a:pt x="238" y="125"/>
                </a:lnTo>
                <a:lnTo>
                  <a:pt x="259" y="129"/>
                </a:lnTo>
              </a:path>
            </a:pathLst>
          </a:custGeom>
          <a:solidFill>
            <a:srgbClr val="BFBFB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3" name="Freeform 345">
            <a:extLst>
              <a:ext uri="{FF2B5EF4-FFF2-40B4-BE49-F238E27FC236}">
                <a16:creationId xmlns:a16="http://schemas.microsoft.com/office/drawing/2014/main" id="{0237151F-580B-418B-8449-8967E3D86BCC}"/>
              </a:ext>
            </a:extLst>
          </p:cNvPr>
          <p:cNvSpPr>
            <a:spLocks/>
          </p:cNvSpPr>
          <p:nvPr>
            <p:custDataLst>
              <p:tags r:id="rId227"/>
            </p:custDataLst>
          </p:nvPr>
        </p:nvSpPr>
        <p:spPr bwMode="auto">
          <a:xfrm>
            <a:off x="5026719" y="1892862"/>
            <a:ext cx="196850" cy="142875"/>
          </a:xfrm>
          <a:custGeom>
            <a:avLst/>
            <a:gdLst>
              <a:gd name="T0" fmla="*/ 2147483646 w 425"/>
              <a:gd name="T1" fmla="*/ 2147483646 h 272"/>
              <a:gd name="T2" fmla="*/ 2147483646 w 425"/>
              <a:gd name="T3" fmla="*/ 2147483646 h 272"/>
              <a:gd name="T4" fmla="*/ 2147483646 w 425"/>
              <a:gd name="T5" fmla="*/ 2147483646 h 272"/>
              <a:gd name="T6" fmla="*/ 2147483646 w 425"/>
              <a:gd name="T7" fmla="*/ 2147483646 h 272"/>
              <a:gd name="T8" fmla="*/ 2147483646 w 425"/>
              <a:gd name="T9" fmla="*/ 2147483646 h 272"/>
              <a:gd name="T10" fmla="*/ 2147483646 w 425"/>
              <a:gd name="T11" fmla="*/ 2147483646 h 272"/>
              <a:gd name="T12" fmla="*/ 2147483646 w 425"/>
              <a:gd name="T13" fmla="*/ 2147483646 h 272"/>
              <a:gd name="T14" fmla="*/ 2147483646 w 425"/>
              <a:gd name="T15" fmla="*/ 2147483646 h 272"/>
              <a:gd name="T16" fmla="*/ 2147483646 w 425"/>
              <a:gd name="T17" fmla="*/ 2147483646 h 272"/>
              <a:gd name="T18" fmla="*/ 2147483646 w 425"/>
              <a:gd name="T19" fmla="*/ 2147483646 h 272"/>
              <a:gd name="T20" fmla="*/ 2147483646 w 425"/>
              <a:gd name="T21" fmla="*/ 2147483646 h 272"/>
              <a:gd name="T22" fmla="*/ 2147483646 w 425"/>
              <a:gd name="T23" fmla="*/ 2147483646 h 272"/>
              <a:gd name="T24" fmla="*/ 2147483646 w 425"/>
              <a:gd name="T25" fmla="*/ 2147483646 h 272"/>
              <a:gd name="T26" fmla="*/ 2147483646 w 425"/>
              <a:gd name="T27" fmla="*/ 2147483646 h 272"/>
              <a:gd name="T28" fmla="*/ 2147483646 w 425"/>
              <a:gd name="T29" fmla="*/ 2147483646 h 272"/>
              <a:gd name="T30" fmla="*/ 2147483646 w 425"/>
              <a:gd name="T31" fmla="*/ 2147483646 h 272"/>
              <a:gd name="T32" fmla="*/ 2147483646 w 425"/>
              <a:gd name="T33" fmla="*/ 2147483646 h 272"/>
              <a:gd name="T34" fmla="*/ 2147483646 w 425"/>
              <a:gd name="T35" fmla="*/ 2147483646 h 272"/>
              <a:gd name="T36" fmla="*/ 2147483646 w 425"/>
              <a:gd name="T37" fmla="*/ 2147483646 h 272"/>
              <a:gd name="T38" fmla="*/ 0 w 425"/>
              <a:gd name="T39" fmla="*/ 2147483646 h 272"/>
              <a:gd name="T40" fmla="*/ 2147483646 w 425"/>
              <a:gd name="T41" fmla="*/ 2147483646 h 272"/>
              <a:gd name="T42" fmla="*/ 2147483646 w 425"/>
              <a:gd name="T43" fmla="*/ 2147483646 h 272"/>
              <a:gd name="T44" fmla="*/ 2147483646 w 425"/>
              <a:gd name="T45" fmla="*/ 2147483646 h 272"/>
              <a:gd name="T46" fmla="*/ 2147483646 w 425"/>
              <a:gd name="T47" fmla="*/ 2147483646 h 272"/>
              <a:gd name="T48" fmla="*/ 2147483646 w 425"/>
              <a:gd name="T49" fmla="*/ 2147483646 h 272"/>
              <a:gd name="T50" fmla="*/ 2147483646 w 425"/>
              <a:gd name="T51" fmla="*/ 2147483646 h 272"/>
              <a:gd name="T52" fmla="*/ 2147483646 w 425"/>
              <a:gd name="T53" fmla="*/ 2147483646 h 272"/>
              <a:gd name="T54" fmla="*/ 2147483646 w 425"/>
              <a:gd name="T55" fmla="*/ 2147483646 h 272"/>
              <a:gd name="T56" fmla="*/ 2147483646 w 425"/>
              <a:gd name="T57" fmla="*/ 2147483646 h 272"/>
              <a:gd name="T58" fmla="*/ 2147483646 w 425"/>
              <a:gd name="T59" fmla="*/ 2147483646 h 272"/>
              <a:gd name="T60" fmla="*/ 2147483646 w 425"/>
              <a:gd name="T61" fmla="*/ 2147483646 h 272"/>
              <a:gd name="T62" fmla="*/ 2147483646 w 425"/>
              <a:gd name="T63" fmla="*/ 2147483646 h 272"/>
              <a:gd name="T64" fmla="*/ 2147483646 w 425"/>
              <a:gd name="T65" fmla="*/ 2147483646 h 272"/>
              <a:gd name="T66" fmla="*/ 2147483646 w 425"/>
              <a:gd name="T67" fmla="*/ 0 h 272"/>
              <a:gd name="T68" fmla="*/ 2147483646 w 425"/>
              <a:gd name="T69" fmla="*/ 2147483646 h 272"/>
              <a:gd name="T70" fmla="*/ 2147483646 w 425"/>
              <a:gd name="T71" fmla="*/ 2147483646 h 272"/>
              <a:gd name="T72" fmla="*/ 2147483646 w 425"/>
              <a:gd name="T73" fmla="*/ 2147483646 h 272"/>
              <a:gd name="T74" fmla="*/ 2147483646 w 425"/>
              <a:gd name="T75" fmla="*/ 2147483646 h 272"/>
              <a:gd name="T76" fmla="*/ 2147483646 w 425"/>
              <a:gd name="T77" fmla="*/ 2147483646 h 272"/>
              <a:gd name="T78" fmla="*/ 2147483646 w 425"/>
              <a:gd name="T79" fmla="*/ 2147483646 h 272"/>
              <a:gd name="T80" fmla="*/ 2147483646 w 425"/>
              <a:gd name="T81" fmla="*/ 2147483646 h 272"/>
              <a:gd name="T82" fmla="*/ 2147483646 w 425"/>
              <a:gd name="T83" fmla="*/ 2147483646 h 272"/>
              <a:gd name="T84" fmla="*/ 2147483646 w 425"/>
              <a:gd name="T85" fmla="*/ 2147483646 h 272"/>
              <a:gd name="T86" fmla="*/ 2147483646 w 425"/>
              <a:gd name="T87" fmla="*/ 2147483646 h 272"/>
              <a:gd name="T88" fmla="*/ 2147483646 w 425"/>
              <a:gd name="T89" fmla="*/ 2147483646 h 272"/>
              <a:gd name="T90" fmla="*/ 2147483646 w 425"/>
              <a:gd name="T91" fmla="*/ 2147483646 h 272"/>
              <a:gd name="T92" fmla="*/ 2147483646 w 425"/>
              <a:gd name="T93" fmla="*/ 2147483646 h 27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25"/>
              <a:gd name="T142" fmla="*/ 0 h 272"/>
              <a:gd name="T143" fmla="*/ 425 w 425"/>
              <a:gd name="T144" fmla="*/ 272 h 27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25" h="272">
                <a:moveTo>
                  <a:pt x="425" y="161"/>
                </a:moveTo>
                <a:lnTo>
                  <a:pt x="418" y="170"/>
                </a:lnTo>
                <a:lnTo>
                  <a:pt x="409" y="179"/>
                </a:lnTo>
                <a:lnTo>
                  <a:pt x="398" y="188"/>
                </a:lnTo>
                <a:lnTo>
                  <a:pt x="385" y="197"/>
                </a:lnTo>
                <a:lnTo>
                  <a:pt x="383" y="206"/>
                </a:lnTo>
                <a:lnTo>
                  <a:pt x="383" y="214"/>
                </a:lnTo>
                <a:lnTo>
                  <a:pt x="384" y="221"/>
                </a:lnTo>
                <a:lnTo>
                  <a:pt x="385" y="227"/>
                </a:lnTo>
                <a:lnTo>
                  <a:pt x="389" y="237"/>
                </a:lnTo>
                <a:lnTo>
                  <a:pt x="392" y="246"/>
                </a:lnTo>
                <a:lnTo>
                  <a:pt x="375" y="244"/>
                </a:lnTo>
                <a:lnTo>
                  <a:pt x="356" y="240"/>
                </a:lnTo>
                <a:lnTo>
                  <a:pt x="347" y="238"/>
                </a:lnTo>
                <a:lnTo>
                  <a:pt x="336" y="236"/>
                </a:lnTo>
                <a:lnTo>
                  <a:pt x="324" y="235"/>
                </a:lnTo>
                <a:lnTo>
                  <a:pt x="311" y="234"/>
                </a:lnTo>
                <a:lnTo>
                  <a:pt x="295" y="235"/>
                </a:lnTo>
                <a:lnTo>
                  <a:pt x="278" y="238"/>
                </a:lnTo>
                <a:lnTo>
                  <a:pt x="263" y="243"/>
                </a:lnTo>
                <a:lnTo>
                  <a:pt x="248" y="248"/>
                </a:lnTo>
                <a:lnTo>
                  <a:pt x="232" y="254"/>
                </a:lnTo>
                <a:lnTo>
                  <a:pt x="215" y="260"/>
                </a:lnTo>
                <a:lnTo>
                  <a:pt x="197" y="267"/>
                </a:lnTo>
                <a:lnTo>
                  <a:pt x="179" y="272"/>
                </a:lnTo>
                <a:lnTo>
                  <a:pt x="100" y="240"/>
                </a:lnTo>
                <a:lnTo>
                  <a:pt x="92" y="233"/>
                </a:lnTo>
                <a:lnTo>
                  <a:pt x="85" y="226"/>
                </a:lnTo>
                <a:lnTo>
                  <a:pt x="78" y="220"/>
                </a:lnTo>
                <a:lnTo>
                  <a:pt x="70" y="214"/>
                </a:lnTo>
                <a:lnTo>
                  <a:pt x="52" y="202"/>
                </a:lnTo>
                <a:lnTo>
                  <a:pt x="37" y="192"/>
                </a:lnTo>
                <a:lnTo>
                  <a:pt x="29" y="186"/>
                </a:lnTo>
                <a:lnTo>
                  <a:pt x="22" y="180"/>
                </a:lnTo>
                <a:lnTo>
                  <a:pt x="16" y="174"/>
                </a:lnTo>
                <a:lnTo>
                  <a:pt x="11" y="167"/>
                </a:lnTo>
                <a:lnTo>
                  <a:pt x="6" y="159"/>
                </a:lnTo>
                <a:lnTo>
                  <a:pt x="2" y="150"/>
                </a:lnTo>
                <a:lnTo>
                  <a:pt x="0" y="140"/>
                </a:lnTo>
                <a:lnTo>
                  <a:pt x="0" y="129"/>
                </a:lnTo>
                <a:lnTo>
                  <a:pt x="25" y="95"/>
                </a:lnTo>
                <a:lnTo>
                  <a:pt x="50" y="66"/>
                </a:lnTo>
                <a:lnTo>
                  <a:pt x="61" y="52"/>
                </a:lnTo>
                <a:lnTo>
                  <a:pt x="71" y="36"/>
                </a:lnTo>
                <a:lnTo>
                  <a:pt x="75" y="29"/>
                </a:lnTo>
                <a:lnTo>
                  <a:pt x="80" y="22"/>
                </a:lnTo>
                <a:lnTo>
                  <a:pt x="83" y="14"/>
                </a:lnTo>
                <a:lnTo>
                  <a:pt x="85" y="6"/>
                </a:lnTo>
                <a:lnTo>
                  <a:pt x="105" y="7"/>
                </a:lnTo>
                <a:lnTo>
                  <a:pt x="123" y="10"/>
                </a:lnTo>
                <a:lnTo>
                  <a:pt x="138" y="14"/>
                </a:lnTo>
                <a:lnTo>
                  <a:pt x="153" y="18"/>
                </a:lnTo>
                <a:lnTo>
                  <a:pt x="166" y="23"/>
                </a:lnTo>
                <a:lnTo>
                  <a:pt x="180" y="27"/>
                </a:lnTo>
                <a:lnTo>
                  <a:pt x="193" y="30"/>
                </a:lnTo>
                <a:lnTo>
                  <a:pt x="205" y="31"/>
                </a:lnTo>
                <a:lnTo>
                  <a:pt x="210" y="30"/>
                </a:lnTo>
                <a:lnTo>
                  <a:pt x="214" y="29"/>
                </a:lnTo>
                <a:lnTo>
                  <a:pt x="218" y="28"/>
                </a:lnTo>
                <a:lnTo>
                  <a:pt x="221" y="26"/>
                </a:lnTo>
                <a:lnTo>
                  <a:pt x="227" y="21"/>
                </a:lnTo>
                <a:lnTo>
                  <a:pt x="232" y="15"/>
                </a:lnTo>
                <a:lnTo>
                  <a:pt x="237" y="10"/>
                </a:lnTo>
                <a:lnTo>
                  <a:pt x="242" y="5"/>
                </a:lnTo>
                <a:lnTo>
                  <a:pt x="246" y="3"/>
                </a:lnTo>
                <a:lnTo>
                  <a:pt x="250" y="2"/>
                </a:lnTo>
                <a:lnTo>
                  <a:pt x="253" y="1"/>
                </a:lnTo>
                <a:lnTo>
                  <a:pt x="259" y="0"/>
                </a:lnTo>
                <a:lnTo>
                  <a:pt x="268" y="1"/>
                </a:lnTo>
                <a:lnTo>
                  <a:pt x="275" y="2"/>
                </a:lnTo>
                <a:lnTo>
                  <a:pt x="283" y="4"/>
                </a:lnTo>
                <a:lnTo>
                  <a:pt x="289" y="7"/>
                </a:lnTo>
                <a:lnTo>
                  <a:pt x="296" y="11"/>
                </a:lnTo>
                <a:lnTo>
                  <a:pt x="302" y="15"/>
                </a:lnTo>
                <a:lnTo>
                  <a:pt x="306" y="20"/>
                </a:lnTo>
                <a:lnTo>
                  <a:pt x="310" y="26"/>
                </a:lnTo>
                <a:lnTo>
                  <a:pt x="318" y="38"/>
                </a:lnTo>
                <a:lnTo>
                  <a:pt x="325" y="53"/>
                </a:lnTo>
                <a:lnTo>
                  <a:pt x="331" y="67"/>
                </a:lnTo>
                <a:lnTo>
                  <a:pt x="337" y="82"/>
                </a:lnTo>
                <a:lnTo>
                  <a:pt x="342" y="98"/>
                </a:lnTo>
                <a:lnTo>
                  <a:pt x="349" y="113"/>
                </a:lnTo>
                <a:lnTo>
                  <a:pt x="352" y="119"/>
                </a:lnTo>
                <a:lnTo>
                  <a:pt x="356" y="126"/>
                </a:lnTo>
                <a:lnTo>
                  <a:pt x="360" y="132"/>
                </a:lnTo>
                <a:lnTo>
                  <a:pt x="365" y="138"/>
                </a:lnTo>
                <a:lnTo>
                  <a:pt x="370" y="143"/>
                </a:lnTo>
                <a:lnTo>
                  <a:pt x="376" y="147"/>
                </a:lnTo>
                <a:lnTo>
                  <a:pt x="382" y="151"/>
                </a:lnTo>
                <a:lnTo>
                  <a:pt x="389" y="156"/>
                </a:lnTo>
                <a:lnTo>
                  <a:pt x="397" y="158"/>
                </a:lnTo>
                <a:lnTo>
                  <a:pt x="405" y="160"/>
                </a:lnTo>
                <a:lnTo>
                  <a:pt x="415" y="161"/>
                </a:lnTo>
                <a:lnTo>
                  <a:pt x="425" y="161"/>
                </a:lnTo>
              </a:path>
            </a:pathLst>
          </a:custGeom>
          <a:solidFill>
            <a:srgbClr val="BFBFB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4" name="Freeform 346">
            <a:extLst>
              <a:ext uri="{FF2B5EF4-FFF2-40B4-BE49-F238E27FC236}">
                <a16:creationId xmlns:a16="http://schemas.microsoft.com/office/drawing/2014/main" id="{E210F246-A34C-4EAE-B091-B4A0945F9ACD}"/>
              </a:ext>
            </a:extLst>
          </p:cNvPr>
          <p:cNvSpPr>
            <a:spLocks/>
          </p:cNvSpPr>
          <p:nvPr>
            <p:custDataLst>
              <p:tags r:id="rId228"/>
            </p:custDataLst>
          </p:nvPr>
        </p:nvSpPr>
        <p:spPr bwMode="auto">
          <a:xfrm>
            <a:off x="2835974" y="2926325"/>
            <a:ext cx="15875" cy="55563"/>
          </a:xfrm>
          <a:custGeom>
            <a:avLst/>
            <a:gdLst>
              <a:gd name="T0" fmla="*/ 2147483646 w 33"/>
              <a:gd name="T1" fmla="*/ 2147483646 h 31"/>
              <a:gd name="T2" fmla="*/ 0 w 33"/>
              <a:gd name="T3" fmla="*/ 2147483646 h 31"/>
              <a:gd name="T4" fmla="*/ 2147483646 w 33"/>
              <a:gd name="T5" fmla="*/ 2147483646 h 31"/>
              <a:gd name="T6" fmla="*/ 2147483646 w 33"/>
              <a:gd name="T7" fmla="*/ 2147483646 h 31"/>
              <a:gd name="T8" fmla="*/ 2147483646 w 33"/>
              <a:gd name="T9" fmla="*/ 2147483646 h 31"/>
              <a:gd name="T10" fmla="*/ 2147483646 w 33"/>
              <a:gd name="T11" fmla="*/ 2147483646 h 31"/>
              <a:gd name="T12" fmla="*/ 2147483646 w 33"/>
              <a:gd name="T13" fmla="*/ 2147483646 h 31"/>
              <a:gd name="T14" fmla="*/ 2147483646 w 33"/>
              <a:gd name="T15" fmla="*/ 2147483646 h 31"/>
              <a:gd name="T16" fmla="*/ 2147483646 w 33"/>
              <a:gd name="T17" fmla="*/ 0 h 31"/>
              <a:gd name="T18" fmla="*/ 2147483646 w 33"/>
              <a:gd name="T19" fmla="*/ 0 h 31"/>
              <a:gd name="T20" fmla="*/ 2147483646 w 33"/>
              <a:gd name="T21" fmla="*/ 2147483646 h 3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3"/>
              <a:gd name="T34" fmla="*/ 0 h 31"/>
              <a:gd name="T35" fmla="*/ 33 w 33"/>
              <a:gd name="T36" fmla="*/ 31 h 3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3" h="31">
                <a:moveTo>
                  <a:pt x="13" y="6"/>
                </a:moveTo>
                <a:lnTo>
                  <a:pt x="0" y="19"/>
                </a:lnTo>
                <a:lnTo>
                  <a:pt x="5" y="21"/>
                </a:lnTo>
                <a:lnTo>
                  <a:pt x="14" y="25"/>
                </a:lnTo>
                <a:lnTo>
                  <a:pt x="19" y="27"/>
                </a:lnTo>
                <a:lnTo>
                  <a:pt x="23" y="29"/>
                </a:lnTo>
                <a:lnTo>
                  <a:pt x="27" y="30"/>
                </a:lnTo>
                <a:lnTo>
                  <a:pt x="33" y="31"/>
                </a:lnTo>
                <a:lnTo>
                  <a:pt x="33" y="0"/>
                </a:lnTo>
                <a:lnTo>
                  <a:pt x="20" y="0"/>
                </a:lnTo>
                <a:lnTo>
                  <a:pt x="13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" name="Freeform 347">
            <a:extLst>
              <a:ext uri="{FF2B5EF4-FFF2-40B4-BE49-F238E27FC236}">
                <a16:creationId xmlns:a16="http://schemas.microsoft.com/office/drawing/2014/main" id="{05F018E3-297E-4506-A222-95520EE4A21D}"/>
              </a:ext>
            </a:extLst>
          </p:cNvPr>
          <p:cNvSpPr>
            <a:spLocks/>
          </p:cNvSpPr>
          <p:nvPr>
            <p:custDataLst>
              <p:tags r:id="rId229"/>
            </p:custDataLst>
          </p:nvPr>
        </p:nvSpPr>
        <p:spPr bwMode="auto">
          <a:xfrm>
            <a:off x="5141018" y="1884925"/>
            <a:ext cx="93662" cy="79375"/>
          </a:xfrm>
          <a:custGeom>
            <a:avLst/>
            <a:gdLst>
              <a:gd name="T0" fmla="*/ 2679 w 192"/>
              <a:gd name="T1" fmla="*/ 9793 h 154"/>
              <a:gd name="T2" fmla="*/ 23217 w 192"/>
              <a:gd name="T3" fmla="*/ 0 h 154"/>
              <a:gd name="T4" fmla="*/ 41077 w 192"/>
              <a:gd name="T5" fmla="*/ 9793 h 154"/>
              <a:gd name="T6" fmla="*/ 53132 w 192"/>
              <a:gd name="T7" fmla="*/ 15978 h 154"/>
              <a:gd name="T8" fmla="*/ 65187 w 192"/>
              <a:gd name="T9" fmla="*/ 32472 h 154"/>
              <a:gd name="T10" fmla="*/ 74116 w 192"/>
              <a:gd name="T11" fmla="*/ 47934 h 154"/>
              <a:gd name="T12" fmla="*/ 85725 w 192"/>
              <a:gd name="T13" fmla="*/ 60820 h 154"/>
              <a:gd name="T14" fmla="*/ 67866 w 192"/>
              <a:gd name="T15" fmla="*/ 63912 h 154"/>
              <a:gd name="T16" fmla="*/ 56257 w 192"/>
              <a:gd name="T17" fmla="*/ 67005 h 154"/>
              <a:gd name="T18" fmla="*/ 56257 w 192"/>
              <a:gd name="T19" fmla="*/ 79375 h 154"/>
              <a:gd name="T20" fmla="*/ 47327 w 192"/>
              <a:gd name="T21" fmla="*/ 79375 h 154"/>
              <a:gd name="T22" fmla="*/ 44202 w 192"/>
              <a:gd name="T23" fmla="*/ 75252 h 154"/>
              <a:gd name="T24" fmla="*/ 41523 w 192"/>
              <a:gd name="T25" fmla="*/ 70613 h 154"/>
              <a:gd name="T26" fmla="*/ 39291 w 192"/>
              <a:gd name="T27" fmla="*/ 64943 h 154"/>
              <a:gd name="T28" fmla="*/ 36612 w 192"/>
              <a:gd name="T29" fmla="*/ 59274 h 154"/>
              <a:gd name="T30" fmla="*/ 33040 w 192"/>
              <a:gd name="T31" fmla="*/ 47934 h 154"/>
              <a:gd name="T32" fmla="*/ 29021 w 192"/>
              <a:gd name="T33" fmla="*/ 36595 h 154"/>
              <a:gd name="T34" fmla="*/ 26789 w 192"/>
              <a:gd name="T35" fmla="*/ 31441 h 154"/>
              <a:gd name="T36" fmla="*/ 24557 w 192"/>
              <a:gd name="T37" fmla="*/ 25771 h 154"/>
              <a:gd name="T38" fmla="*/ 21431 w 192"/>
              <a:gd name="T39" fmla="*/ 21648 h 154"/>
              <a:gd name="T40" fmla="*/ 18306 w 192"/>
              <a:gd name="T41" fmla="*/ 17524 h 154"/>
              <a:gd name="T42" fmla="*/ 14734 w 192"/>
              <a:gd name="T43" fmla="*/ 14432 h 154"/>
              <a:gd name="T44" fmla="*/ 10716 w 192"/>
              <a:gd name="T45" fmla="*/ 11855 h 154"/>
              <a:gd name="T46" fmla="*/ 8037 w 192"/>
              <a:gd name="T47" fmla="*/ 11339 h 154"/>
              <a:gd name="T48" fmla="*/ 5358 w 192"/>
              <a:gd name="T49" fmla="*/ 10308 h 154"/>
              <a:gd name="T50" fmla="*/ 2679 w 192"/>
              <a:gd name="T51" fmla="*/ 10308 h 154"/>
              <a:gd name="T52" fmla="*/ 0 w 192"/>
              <a:gd name="T53" fmla="*/ 9793 h 154"/>
              <a:gd name="T54" fmla="*/ 2679 w 192"/>
              <a:gd name="T55" fmla="*/ 9793 h 15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92" h="154">
                <a:moveTo>
                  <a:pt x="6" y="19"/>
                </a:moveTo>
                <a:lnTo>
                  <a:pt x="52" y="0"/>
                </a:lnTo>
                <a:lnTo>
                  <a:pt x="92" y="19"/>
                </a:lnTo>
                <a:lnTo>
                  <a:pt x="119" y="31"/>
                </a:lnTo>
                <a:lnTo>
                  <a:pt x="146" y="63"/>
                </a:lnTo>
                <a:lnTo>
                  <a:pt x="166" y="93"/>
                </a:lnTo>
                <a:lnTo>
                  <a:pt x="192" y="118"/>
                </a:lnTo>
                <a:lnTo>
                  <a:pt x="152" y="124"/>
                </a:lnTo>
                <a:lnTo>
                  <a:pt x="126" y="130"/>
                </a:lnTo>
                <a:lnTo>
                  <a:pt x="126" y="154"/>
                </a:lnTo>
                <a:lnTo>
                  <a:pt x="106" y="154"/>
                </a:lnTo>
                <a:lnTo>
                  <a:pt x="99" y="146"/>
                </a:lnTo>
                <a:lnTo>
                  <a:pt x="93" y="137"/>
                </a:lnTo>
                <a:lnTo>
                  <a:pt x="88" y="126"/>
                </a:lnTo>
                <a:lnTo>
                  <a:pt x="82" y="115"/>
                </a:lnTo>
                <a:lnTo>
                  <a:pt x="74" y="93"/>
                </a:lnTo>
                <a:lnTo>
                  <a:pt x="65" y="71"/>
                </a:lnTo>
                <a:lnTo>
                  <a:pt x="60" y="61"/>
                </a:lnTo>
                <a:lnTo>
                  <a:pt x="55" y="50"/>
                </a:lnTo>
                <a:lnTo>
                  <a:pt x="48" y="42"/>
                </a:lnTo>
                <a:lnTo>
                  <a:pt x="41" y="34"/>
                </a:lnTo>
                <a:lnTo>
                  <a:pt x="33" y="28"/>
                </a:lnTo>
                <a:lnTo>
                  <a:pt x="24" y="23"/>
                </a:lnTo>
                <a:lnTo>
                  <a:pt x="18" y="22"/>
                </a:lnTo>
                <a:lnTo>
                  <a:pt x="12" y="20"/>
                </a:lnTo>
                <a:lnTo>
                  <a:pt x="6" y="20"/>
                </a:lnTo>
                <a:lnTo>
                  <a:pt x="0" y="19"/>
                </a:lnTo>
                <a:lnTo>
                  <a:pt x="6" y="19"/>
                </a:lnTo>
              </a:path>
            </a:pathLst>
          </a:custGeom>
          <a:solidFill>
            <a:schemeClr val="bg1">
              <a:lumMod val="75000"/>
            </a:schemeClr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it-IT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6" name="Freeform 348">
            <a:extLst>
              <a:ext uri="{FF2B5EF4-FFF2-40B4-BE49-F238E27FC236}">
                <a16:creationId xmlns:a16="http://schemas.microsoft.com/office/drawing/2014/main" id="{40A18E37-85F7-43B0-B30F-34A8A0427E07}"/>
              </a:ext>
            </a:extLst>
          </p:cNvPr>
          <p:cNvSpPr>
            <a:spLocks/>
          </p:cNvSpPr>
          <p:nvPr>
            <p:custDataLst>
              <p:tags r:id="rId230"/>
            </p:custDataLst>
          </p:nvPr>
        </p:nvSpPr>
        <p:spPr bwMode="auto">
          <a:xfrm>
            <a:off x="5050537" y="1767443"/>
            <a:ext cx="417513" cy="247650"/>
          </a:xfrm>
          <a:custGeom>
            <a:avLst/>
            <a:gdLst>
              <a:gd name="T0" fmla="*/ 2147483646 w 877"/>
              <a:gd name="T1" fmla="*/ 2147483646 h 469"/>
              <a:gd name="T2" fmla="*/ 2147483646 w 877"/>
              <a:gd name="T3" fmla="*/ 2147483646 h 469"/>
              <a:gd name="T4" fmla="*/ 2147483646 w 877"/>
              <a:gd name="T5" fmla="*/ 2147483646 h 469"/>
              <a:gd name="T6" fmla="*/ 2147483646 w 877"/>
              <a:gd name="T7" fmla="*/ 2147483646 h 469"/>
              <a:gd name="T8" fmla="*/ 2147483646 w 877"/>
              <a:gd name="T9" fmla="*/ 2147483646 h 469"/>
              <a:gd name="T10" fmla="*/ 2147483646 w 877"/>
              <a:gd name="T11" fmla="*/ 2147483646 h 469"/>
              <a:gd name="T12" fmla="*/ 2147483646 w 877"/>
              <a:gd name="T13" fmla="*/ 2147483646 h 469"/>
              <a:gd name="T14" fmla="*/ 2147483646 w 877"/>
              <a:gd name="T15" fmla="*/ 2147483646 h 469"/>
              <a:gd name="T16" fmla="*/ 2147483646 w 877"/>
              <a:gd name="T17" fmla="*/ 2147483646 h 469"/>
              <a:gd name="T18" fmla="*/ 2147483646 w 877"/>
              <a:gd name="T19" fmla="*/ 2147483646 h 469"/>
              <a:gd name="T20" fmla="*/ 2147483646 w 877"/>
              <a:gd name="T21" fmla="*/ 2147483646 h 469"/>
              <a:gd name="T22" fmla="*/ 2147483646 w 877"/>
              <a:gd name="T23" fmla="*/ 2147483646 h 469"/>
              <a:gd name="T24" fmla="*/ 2147483646 w 877"/>
              <a:gd name="T25" fmla="*/ 2147483646 h 469"/>
              <a:gd name="T26" fmla="*/ 2147483646 w 877"/>
              <a:gd name="T27" fmla="*/ 2147483646 h 469"/>
              <a:gd name="T28" fmla="*/ 2147483646 w 877"/>
              <a:gd name="T29" fmla="*/ 2147483646 h 469"/>
              <a:gd name="T30" fmla="*/ 2147483646 w 877"/>
              <a:gd name="T31" fmla="*/ 2147483646 h 469"/>
              <a:gd name="T32" fmla="*/ 2147483646 w 877"/>
              <a:gd name="T33" fmla="*/ 2147483646 h 469"/>
              <a:gd name="T34" fmla="*/ 2147483646 w 877"/>
              <a:gd name="T35" fmla="*/ 2147483646 h 469"/>
              <a:gd name="T36" fmla="*/ 2147483646 w 877"/>
              <a:gd name="T37" fmla="*/ 2147483646 h 469"/>
              <a:gd name="T38" fmla="*/ 2147483646 w 877"/>
              <a:gd name="T39" fmla="*/ 2147483646 h 469"/>
              <a:gd name="T40" fmla="*/ 2147483646 w 877"/>
              <a:gd name="T41" fmla="*/ 0 h 469"/>
              <a:gd name="T42" fmla="*/ 2147483646 w 877"/>
              <a:gd name="T43" fmla="*/ 2147483646 h 469"/>
              <a:gd name="T44" fmla="*/ 2147483646 w 877"/>
              <a:gd name="T45" fmla="*/ 2147483646 h 469"/>
              <a:gd name="T46" fmla="*/ 2147483646 w 877"/>
              <a:gd name="T47" fmla="*/ 2147483646 h 469"/>
              <a:gd name="T48" fmla="*/ 2147483646 w 877"/>
              <a:gd name="T49" fmla="*/ 2147483646 h 469"/>
              <a:gd name="T50" fmla="*/ 2147483646 w 877"/>
              <a:gd name="T51" fmla="*/ 2147483646 h 469"/>
              <a:gd name="T52" fmla="*/ 2147483646 w 877"/>
              <a:gd name="T53" fmla="*/ 2147483646 h 469"/>
              <a:gd name="T54" fmla="*/ 2147483646 w 877"/>
              <a:gd name="T55" fmla="*/ 2147483646 h 469"/>
              <a:gd name="T56" fmla="*/ 2147483646 w 877"/>
              <a:gd name="T57" fmla="*/ 2147483646 h 469"/>
              <a:gd name="T58" fmla="*/ 2147483646 w 877"/>
              <a:gd name="T59" fmla="*/ 2147483646 h 469"/>
              <a:gd name="T60" fmla="*/ 2147483646 w 877"/>
              <a:gd name="T61" fmla="*/ 2147483646 h 469"/>
              <a:gd name="T62" fmla="*/ 2147483646 w 877"/>
              <a:gd name="T63" fmla="*/ 2147483646 h 469"/>
              <a:gd name="T64" fmla="*/ 2147483646 w 877"/>
              <a:gd name="T65" fmla="*/ 2147483646 h 469"/>
              <a:gd name="T66" fmla="*/ 2147483646 w 877"/>
              <a:gd name="T67" fmla="*/ 2147483646 h 469"/>
              <a:gd name="T68" fmla="*/ 2147483646 w 877"/>
              <a:gd name="T69" fmla="*/ 2147483646 h 469"/>
              <a:gd name="T70" fmla="*/ 2147483646 w 877"/>
              <a:gd name="T71" fmla="*/ 2147483646 h 469"/>
              <a:gd name="T72" fmla="*/ 2147483646 w 877"/>
              <a:gd name="T73" fmla="*/ 2147483646 h 469"/>
              <a:gd name="T74" fmla="*/ 2147483646 w 877"/>
              <a:gd name="T75" fmla="*/ 2147483646 h 469"/>
              <a:gd name="T76" fmla="*/ 2147483646 w 877"/>
              <a:gd name="T77" fmla="*/ 2147483646 h 469"/>
              <a:gd name="T78" fmla="*/ 2147483646 w 877"/>
              <a:gd name="T79" fmla="*/ 2147483646 h 469"/>
              <a:gd name="T80" fmla="*/ 2147483646 w 877"/>
              <a:gd name="T81" fmla="*/ 2147483646 h 469"/>
              <a:gd name="T82" fmla="*/ 2147483646 w 877"/>
              <a:gd name="T83" fmla="*/ 2147483646 h 469"/>
              <a:gd name="T84" fmla="*/ 2147483646 w 877"/>
              <a:gd name="T85" fmla="*/ 2147483646 h 469"/>
              <a:gd name="T86" fmla="*/ 2147483646 w 877"/>
              <a:gd name="T87" fmla="*/ 2147483646 h 469"/>
              <a:gd name="T88" fmla="*/ 2147483646 w 877"/>
              <a:gd name="T89" fmla="*/ 2147483646 h 469"/>
              <a:gd name="T90" fmla="*/ 2147483646 w 877"/>
              <a:gd name="T91" fmla="*/ 2147483646 h 469"/>
              <a:gd name="T92" fmla="*/ 2147483646 w 877"/>
              <a:gd name="T93" fmla="*/ 2147483646 h 469"/>
              <a:gd name="T94" fmla="*/ 2147483646 w 877"/>
              <a:gd name="T95" fmla="*/ 2147483646 h 469"/>
              <a:gd name="T96" fmla="*/ 2147483646 w 877"/>
              <a:gd name="T97" fmla="*/ 2147483646 h 469"/>
              <a:gd name="T98" fmla="*/ 2147483646 w 877"/>
              <a:gd name="T99" fmla="*/ 2147483646 h 469"/>
              <a:gd name="T100" fmla="*/ 2147483646 w 877"/>
              <a:gd name="T101" fmla="*/ 2147483646 h 469"/>
              <a:gd name="T102" fmla="*/ 2147483646 w 877"/>
              <a:gd name="T103" fmla="*/ 2147483646 h 469"/>
              <a:gd name="T104" fmla="*/ 2147483646 w 877"/>
              <a:gd name="T105" fmla="*/ 2147483646 h 469"/>
              <a:gd name="T106" fmla="*/ 2147483646 w 877"/>
              <a:gd name="T107" fmla="*/ 2147483646 h 469"/>
              <a:gd name="T108" fmla="*/ 2147483646 w 877"/>
              <a:gd name="T109" fmla="*/ 2147483646 h 469"/>
              <a:gd name="T110" fmla="*/ 2147483646 w 877"/>
              <a:gd name="T111" fmla="*/ 2147483646 h 469"/>
              <a:gd name="T112" fmla="*/ 2147483646 w 877"/>
              <a:gd name="T113" fmla="*/ 2147483646 h 469"/>
              <a:gd name="T114" fmla="*/ 2147483646 w 877"/>
              <a:gd name="T115" fmla="*/ 2147483646 h 469"/>
              <a:gd name="T116" fmla="*/ 2147483646 w 877"/>
              <a:gd name="T117" fmla="*/ 2147483646 h 469"/>
              <a:gd name="T118" fmla="*/ 2147483646 w 877"/>
              <a:gd name="T119" fmla="*/ 2147483646 h 46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877"/>
              <a:gd name="T181" fmla="*/ 0 h 469"/>
              <a:gd name="T182" fmla="*/ 877 w 877"/>
              <a:gd name="T183" fmla="*/ 469 h 46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877" h="469">
                <a:moveTo>
                  <a:pt x="326" y="352"/>
                </a:moveTo>
                <a:lnTo>
                  <a:pt x="352" y="346"/>
                </a:lnTo>
                <a:lnTo>
                  <a:pt x="392" y="340"/>
                </a:lnTo>
                <a:lnTo>
                  <a:pt x="366" y="315"/>
                </a:lnTo>
                <a:lnTo>
                  <a:pt x="346" y="285"/>
                </a:lnTo>
                <a:lnTo>
                  <a:pt x="319" y="253"/>
                </a:lnTo>
                <a:lnTo>
                  <a:pt x="292" y="241"/>
                </a:lnTo>
                <a:lnTo>
                  <a:pt x="252" y="222"/>
                </a:lnTo>
                <a:lnTo>
                  <a:pt x="206" y="241"/>
                </a:lnTo>
                <a:lnTo>
                  <a:pt x="200" y="241"/>
                </a:lnTo>
                <a:lnTo>
                  <a:pt x="194" y="242"/>
                </a:lnTo>
                <a:lnTo>
                  <a:pt x="191" y="243"/>
                </a:lnTo>
                <a:lnTo>
                  <a:pt x="187" y="244"/>
                </a:lnTo>
                <a:lnTo>
                  <a:pt x="183" y="246"/>
                </a:lnTo>
                <a:lnTo>
                  <a:pt x="178" y="251"/>
                </a:lnTo>
                <a:lnTo>
                  <a:pt x="173" y="256"/>
                </a:lnTo>
                <a:lnTo>
                  <a:pt x="168" y="262"/>
                </a:lnTo>
                <a:lnTo>
                  <a:pt x="162" y="267"/>
                </a:lnTo>
                <a:lnTo>
                  <a:pt x="159" y="269"/>
                </a:lnTo>
                <a:lnTo>
                  <a:pt x="155" y="270"/>
                </a:lnTo>
                <a:lnTo>
                  <a:pt x="151" y="271"/>
                </a:lnTo>
                <a:lnTo>
                  <a:pt x="146" y="272"/>
                </a:lnTo>
                <a:lnTo>
                  <a:pt x="134" y="271"/>
                </a:lnTo>
                <a:lnTo>
                  <a:pt x="121" y="268"/>
                </a:lnTo>
                <a:lnTo>
                  <a:pt x="107" y="264"/>
                </a:lnTo>
                <a:lnTo>
                  <a:pt x="94" y="259"/>
                </a:lnTo>
                <a:lnTo>
                  <a:pt x="79" y="255"/>
                </a:lnTo>
                <a:lnTo>
                  <a:pt x="64" y="251"/>
                </a:lnTo>
                <a:lnTo>
                  <a:pt x="46" y="248"/>
                </a:lnTo>
                <a:lnTo>
                  <a:pt x="26" y="247"/>
                </a:lnTo>
                <a:lnTo>
                  <a:pt x="0" y="222"/>
                </a:lnTo>
                <a:lnTo>
                  <a:pt x="4" y="217"/>
                </a:lnTo>
                <a:lnTo>
                  <a:pt x="8" y="212"/>
                </a:lnTo>
                <a:lnTo>
                  <a:pt x="10" y="206"/>
                </a:lnTo>
                <a:lnTo>
                  <a:pt x="12" y="200"/>
                </a:lnTo>
                <a:lnTo>
                  <a:pt x="13" y="187"/>
                </a:lnTo>
                <a:lnTo>
                  <a:pt x="13" y="174"/>
                </a:lnTo>
                <a:lnTo>
                  <a:pt x="6" y="174"/>
                </a:lnTo>
                <a:lnTo>
                  <a:pt x="13" y="180"/>
                </a:lnTo>
                <a:lnTo>
                  <a:pt x="14" y="167"/>
                </a:lnTo>
                <a:lnTo>
                  <a:pt x="17" y="155"/>
                </a:lnTo>
                <a:lnTo>
                  <a:pt x="23" y="144"/>
                </a:lnTo>
                <a:lnTo>
                  <a:pt x="30" y="133"/>
                </a:lnTo>
                <a:lnTo>
                  <a:pt x="36" y="122"/>
                </a:lnTo>
                <a:lnTo>
                  <a:pt x="44" y="112"/>
                </a:lnTo>
                <a:lnTo>
                  <a:pt x="53" y="105"/>
                </a:lnTo>
                <a:lnTo>
                  <a:pt x="60" y="99"/>
                </a:lnTo>
                <a:lnTo>
                  <a:pt x="54" y="92"/>
                </a:lnTo>
                <a:lnTo>
                  <a:pt x="46" y="82"/>
                </a:lnTo>
                <a:lnTo>
                  <a:pt x="36" y="68"/>
                </a:lnTo>
                <a:lnTo>
                  <a:pt x="26" y="50"/>
                </a:lnTo>
                <a:lnTo>
                  <a:pt x="60" y="38"/>
                </a:lnTo>
                <a:lnTo>
                  <a:pt x="113" y="26"/>
                </a:lnTo>
                <a:lnTo>
                  <a:pt x="173" y="26"/>
                </a:lnTo>
                <a:lnTo>
                  <a:pt x="239" y="44"/>
                </a:lnTo>
                <a:lnTo>
                  <a:pt x="285" y="38"/>
                </a:lnTo>
                <a:lnTo>
                  <a:pt x="339" y="50"/>
                </a:lnTo>
                <a:lnTo>
                  <a:pt x="385" y="63"/>
                </a:lnTo>
                <a:lnTo>
                  <a:pt x="385" y="38"/>
                </a:lnTo>
                <a:lnTo>
                  <a:pt x="392" y="13"/>
                </a:lnTo>
                <a:lnTo>
                  <a:pt x="433" y="13"/>
                </a:lnTo>
                <a:lnTo>
                  <a:pt x="465" y="13"/>
                </a:lnTo>
                <a:lnTo>
                  <a:pt x="485" y="0"/>
                </a:lnTo>
                <a:lnTo>
                  <a:pt x="531" y="0"/>
                </a:lnTo>
                <a:lnTo>
                  <a:pt x="551" y="13"/>
                </a:lnTo>
                <a:lnTo>
                  <a:pt x="579" y="38"/>
                </a:lnTo>
                <a:lnTo>
                  <a:pt x="565" y="63"/>
                </a:lnTo>
                <a:lnTo>
                  <a:pt x="618" y="63"/>
                </a:lnTo>
                <a:lnTo>
                  <a:pt x="638" y="111"/>
                </a:lnTo>
                <a:lnTo>
                  <a:pt x="664" y="105"/>
                </a:lnTo>
                <a:lnTo>
                  <a:pt x="692" y="124"/>
                </a:lnTo>
                <a:lnTo>
                  <a:pt x="725" y="111"/>
                </a:lnTo>
                <a:lnTo>
                  <a:pt x="758" y="136"/>
                </a:lnTo>
                <a:lnTo>
                  <a:pt x="797" y="136"/>
                </a:lnTo>
                <a:lnTo>
                  <a:pt x="838" y="155"/>
                </a:lnTo>
                <a:lnTo>
                  <a:pt x="877" y="167"/>
                </a:lnTo>
                <a:lnTo>
                  <a:pt x="871" y="198"/>
                </a:lnTo>
                <a:lnTo>
                  <a:pt x="864" y="235"/>
                </a:lnTo>
                <a:lnTo>
                  <a:pt x="877" y="259"/>
                </a:lnTo>
                <a:lnTo>
                  <a:pt x="844" y="259"/>
                </a:lnTo>
                <a:lnTo>
                  <a:pt x="804" y="272"/>
                </a:lnTo>
                <a:lnTo>
                  <a:pt x="797" y="303"/>
                </a:lnTo>
                <a:lnTo>
                  <a:pt x="777" y="309"/>
                </a:lnTo>
                <a:lnTo>
                  <a:pt x="754" y="313"/>
                </a:lnTo>
                <a:lnTo>
                  <a:pt x="731" y="318"/>
                </a:lnTo>
                <a:lnTo>
                  <a:pt x="709" y="324"/>
                </a:lnTo>
                <a:lnTo>
                  <a:pt x="688" y="330"/>
                </a:lnTo>
                <a:lnTo>
                  <a:pt x="680" y="334"/>
                </a:lnTo>
                <a:lnTo>
                  <a:pt x="671" y="337"/>
                </a:lnTo>
                <a:lnTo>
                  <a:pt x="663" y="343"/>
                </a:lnTo>
                <a:lnTo>
                  <a:pt x="656" y="347"/>
                </a:lnTo>
                <a:lnTo>
                  <a:pt x="652" y="352"/>
                </a:lnTo>
                <a:lnTo>
                  <a:pt x="648" y="358"/>
                </a:lnTo>
                <a:lnTo>
                  <a:pt x="646" y="364"/>
                </a:lnTo>
                <a:lnTo>
                  <a:pt x="644" y="370"/>
                </a:lnTo>
                <a:lnTo>
                  <a:pt x="646" y="375"/>
                </a:lnTo>
                <a:lnTo>
                  <a:pt x="647" y="380"/>
                </a:lnTo>
                <a:lnTo>
                  <a:pt x="650" y="385"/>
                </a:lnTo>
                <a:lnTo>
                  <a:pt x="653" y="390"/>
                </a:lnTo>
                <a:lnTo>
                  <a:pt x="656" y="395"/>
                </a:lnTo>
                <a:lnTo>
                  <a:pt x="661" y="399"/>
                </a:lnTo>
                <a:lnTo>
                  <a:pt x="666" y="401"/>
                </a:lnTo>
                <a:lnTo>
                  <a:pt x="671" y="402"/>
                </a:lnTo>
                <a:lnTo>
                  <a:pt x="692" y="400"/>
                </a:lnTo>
                <a:lnTo>
                  <a:pt x="711" y="396"/>
                </a:lnTo>
                <a:lnTo>
                  <a:pt x="721" y="395"/>
                </a:lnTo>
                <a:lnTo>
                  <a:pt x="731" y="394"/>
                </a:lnTo>
                <a:lnTo>
                  <a:pt x="741" y="394"/>
                </a:lnTo>
                <a:lnTo>
                  <a:pt x="751" y="396"/>
                </a:lnTo>
                <a:lnTo>
                  <a:pt x="742" y="399"/>
                </a:lnTo>
                <a:lnTo>
                  <a:pt x="734" y="403"/>
                </a:lnTo>
                <a:lnTo>
                  <a:pt x="728" y="408"/>
                </a:lnTo>
                <a:lnTo>
                  <a:pt x="721" y="414"/>
                </a:lnTo>
                <a:lnTo>
                  <a:pt x="716" y="421"/>
                </a:lnTo>
                <a:lnTo>
                  <a:pt x="710" y="427"/>
                </a:lnTo>
                <a:lnTo>
                  <a:pt x="705" y="433"/>
                </a:lnTo>
                <a:lnTo>
                  <a:pt x="698" y="438"/>
                </a:lnTo>
                <a:lnTo>
                  <a:pt x="695" y="430"/>
                </a:lnTo>
                <a:lnTo>
                  <a:pt x="693" y="424"/>
                </a:lnTo>
                <a:lnTo>
                  <a:pt x="689" y="419"/>
                </a:lnTo>
                <a:lnTo>
                  <a:pt x="687" y="416"/>
                </a:lnTo>
                <a:lnTo>
                  <a:pt x="680" y="412"/>
                </a:lnTo>
                <a:lnTo>
                  <a:pt x="671" y="408"/>
                </a:lnTo>
                <a:lnTo>
                  <a:pt x="671" y="413"/>
                </a:lnTo>
                <a:lnTo>
                  <a:pt x="669" y="418"/>
                </a:lnTo>
                <a:lnTo>
                  <a:pt x="666" y="423"/>
                </a:lnTo>
                <a:lnTo>
                  <a:pt x="663" y="427"/>
                </a:lnTo>
                <a:lnTo>
                  <a:pt x="654" y="435"/>
                </a:lnTo>
                <a:lnTo>
                  <a:pt x="643" y="442"/>
                </a:lnTo>
                <a:lnTo>
                  <a:pt x="633" y="450"/>
                </a:lnTo>
                <a:lnTo>
                  <a:pt x="624" y="456"/>
                </a:lnTo>
                <a:lnTo>
                  <a:pt x="619" y="460"/>
                </a:lnTo>
                <a:lnTo>
                  <a:pt x="616" y="463"/>
                </a:lnTo>
                <a:lnTo>
                  <a:pt x="613" y="466"/>
                </a:lnTo>
                <a:lnTo>
                  <a:pt x="611" y="469"/>
                </a:lnTo>
                <a:lnTo>
                  <a:pt x="605" y="468"/>
                </a:lnTo>
                <a:lnTo>
                  <a:pt x="600" y="466"/>
                </a:lnTo>
                <a:lnTo>
                  <a:pt x="595" y="464"/>
                </a:lnTo>
                <a:lnTo>
                  <a:pt x="591" y="461"/>
                </a:lnTo>
                <a:lnTo>
                  <a:pt x="587" y="459"/>
                </a:lnTo>
                <a:lnTo>
                  <a:pt x="584" y="455"/>
                </a:lnTo>
                <a:lnTo>
                  <a:pt x="582" y="452"/>
                </a:lnTo>
                <a:lnTo>
                  <a:pt x="579" y="447"/>
                </a:lnTo>
                <a:lnTo>
                  <a:pt x="575" y="439"/>
                </a:lnTo>
                <a:lnTo>
                  <a:pt x="573" y="429"/>
                </a:lnTo>
                <a:lnTo>
                  <a:pt x="572" y="419"/>
                </a:lnTo>
                <a:lnTo>
                  <a:pt x="572" y="408"/>
                </a:lnTo>
                <a:lnTo>
                  <a:pt x="563" y="407"/>
                </a:lnTo>
                <a:lnTo>
                  <a:pt x="555" y="406"/>
                </a:lnTo>
                <a:lnTo>
                  <a:pt x="548" y="404"/>
                </a:lnTo>
                <a:lnTo>
                  <a:pt x="540" y="401"/>
                </a:lnTo>
                <a:lnTo>
                  <a:pt x="527" y="395"/>
                </a:lnTo>
                <a:lnTo>
                  <a:pt x="518" y="389"/>
                </a:lnTo>
                <a:lnTo>
                  <a:pt x="532" y="385"/>
                </a:lnTo>
                <a:lnTo>
                  <a:pt x="547" y="381"/>
                </a:lnTo>
                <a:lnTo>
                  <a:pt x="559" y="379"/>
                </a:lnTo>
                <a:lnTo>
                  <a:pt x="572" y="377"/>
                </a:lnTo>
                <a:lnTo>
                  <a:pt x="597" y="374"/>
                </a:lnTo>
                <a:lnTo>
                  <a:pt x="625" y="370"/>
                </a:lnTo>
                <a:lnTo>
                  <a:pt x="512" y="370"/>
                </a:lnTo>
                <a:lnTo>
                  <a:pt x="503" y="362"/>
                </a:lnTo>
                <a:lnTo>
                  <a:pt x="493" y="354"/>
                </a:lnTo>
                <a:lnTo>
                  <a:pt x="481" y="348"/>
                </a:lnTo>
                <a:lnTo>
                  <a:pt x="469" y="342"/>
                </a:lnTo>
                <a:lnTo>
                  <a:pt x="445" y="333"/>
                </a:lnTo>
                <a:lnTo>
                  <a:pt x="425" y="327"/>
                </a:lnTo>
                <a:lnTo>
                  <a:pt x="412" y="350"/>
                </a:lnTo>
                <a:lnTo>
                  <a:pt x="398" y="369"/>
                </a:lnTo>
                <a:lnTo>
                  <a:pt x="393" y="378"/>
                </a:lnTo>
                <a:lnTo>
                  <a:pt x="386" y="386"/>
                </a:lnTo>
                <a:lnTo>
                  <a:pt x="380" y="395"/>
                </a:lnTo>
                <a:lnTo>
                  <a:pt x="372" y="402"/>
                </a:lnTo>
                <a:lnTo>
                  <a:pt x="362" y="401"/>
                </a:lnTo>
                <a:lnTo>
                  <a:pt x="353" y="400"/>
                </a:lnTo>
                <a:lnTo>
                  <a:pt x="345" y="399"/>
                </a:lnTo>
                <a:lnTo>
                  <a:pt x="337" y="396"/>
                </a:lnTo>
                <a:lnTo>
                  <a:pt x="328" y="392"/>
                </a:lnTo>
                <a:lnTo>
                  <a:pt x="321" y="388"/>
                </a:lnTo>
                <a:lnTo>
                  <a:pt x="313" y="383"/>
                </a:lnTo>
                <a:lnTo>
                  <a:pt x="306" y="376"/>
                </a:lnTo>
                <a:lnTo>
                  <a:pt x="326" y="35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" name="Freeform 349">
            <a:extLst>
              <a:ext uri="{FF2B5EF4-FFF2-40B4-BE49-F238E27FC236}">
                <a16:creationId xmlns:a16="http://schemas.microsoft.com/office/drawing/2014/main" id="{33EA7D86-E90F-402B-A798-F35AF5781B34}"/>
              </a:ext>
            </a:extLst>
          </p:cNvPr>
          <p:cNvSpPr>
            <a:spLocks/>
          </p:cNvSpPr>
          <p:nvPr>
            <p:custDataLst>
              <p:tags r:id="rId231"/>
            </p:custDataLst>
          </p:nvPr>
        </p:nvSpPr>
        <p:spPr bwMode="auto">
          <a:xfrm>
            <a:off x="5610924" y="2108756"/>
            <a:ext cx="52387" cy="63500"/>
          </a:xfrm>
          <a:custGeom>
            <a:avLst/>
            <a:gdLst>
              <a:gd name="T0" fmla="*/ 2147483646 w 107"/>
              <a:gd name="T1" fmla="*/ 0 h 123"/>
              <a:gd name="T2" fmla="*/ 2147483646 w 107"/>
              <a:gd name="T3" fmla="*/ 2147483646 h 123"/>
              <a:gd name="T4" fmla="*/ 2147483646 w 107"/>
              <a:gd name="T5" fmla="*/ 2147483646 h 123"/>
              <a:gd name="T6" fmla="*/ 2147483646 w 107"/>
              <a:gd name="T7" fmla="*/ 2147483646 h 123"/>
              <a:gd name="T8" fmla="*/ 2147483646 w 107"/>
              <a:gd name="T9" fmla="*/ 2147483646 h 123"/>
              <a:gd name="T10" fmla="*/ 2147483646 w 107"/>
              <a:gd name="T11" fmla="*/ 2147483646 h 123"/>
              <a:gd name="T12" fmla="*/ 2147483646 w 107"/>
              <a:gd name="T13" fmla="*/ 2147483646 h 123"/>
              <a:gd name="T14" fmla="*/ 2147483646 w 107"/>
              <a:gd name="T15" fmla="*/ 2147483646 h 123"/>
              <a:gd name="T16" fmla="*/ 2147483646 w 107"/>
              <a:gd name="T17" fmla="*/ 2147483646 h 123"/>
              <a:gd name="T18" fmla="*/ 2147483646 w 107"/>
              <a:gd name="T19" fmla="*/ 2147483646 h 123"/>
              <a:gd name="T20" fmla="*/ 2147483646 w 107"/>
              <a:gd name="T21" fmla="*/ 2147483646 h 123"/>
              <a:gd name="T22" fmla="*/ 2147483646 w 107"/>
              <a:gd name="T23" fmla="*/ 2147483646 h 123"/>
              <a:gd name="T24" fmla="*/ 2147483646 w 107"/>
              <a:gd name="T25" fmla="*/ 2147483646 h 123"/>
              <a:gd name="T26" fmla="*/ 2147483646 w 107"/>
              <a:gd name="T27" fmla="*/ 2147483646 h 123"/>
              <a:gd name="T28" fmla="*/ 2147483646 w 107"/>
              <a:gd name="T29" fmla="*/ 2147483646 h 123"/>
              <a:gd name="T30" fmla="*/ 2147483646 w 107"/>
              <a:gd name="T31" fmla="*/ 2147483646 h 123"/>
              <a:gd name="T32" fmla="*/ 2147483646 w 107"/>
              <a:gd name="T33" fmla="*/ 2147483646 h 123"/>
              <a:gd name="T34" fmla="*/ 2147483646 w 107"/>
              <a:gd name="T35" fmla="*/ 2147483646 h 123"/>
              <a:gd name="T36" fmla="*/ 2147483646 w 107"/>
              <a:gd name="T37" fmla="*/ 2147483646 h 123"/>
              <a:gd name="T38" fmla="*/ 2147483646 w 107"/>
              <a:gd name="T39" fmla="*/ 2147483646 h 123"/>
              <a:gd name="T40" fmla="*/ 2147483646 w 107"/>
              <a:gd name="T41" fmla="*/ 2147483646 h 123"/>
              <a:gd name="T42" fmla="*/ 0 w 107"/>
              <a:gd name="T43" fmla="*/ 2147483646 h 123"/>
              <a:gd name="T44" fmla="*/ 2147483646 w 107"/>
              <a:gd name="T45" fmla="*/ 0 h 123"/>
              <a:gd name="T46" fmla="*/ 2147483646 w 107"/>
              <a:gd name="T47" fmla="*/ 0 h 12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07"/>
              <a:gd name="T73" fmla="*/ 0 h 123"/>
              <a:gd name="T74" fmla="*/ 107 w 107"/>
              <a:gd name="T75" fmla="*/ 123 h 123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07" h="123">
                <a:moveTo>
                  <a:pt x="48" y="0"/>
                </a:moveTo>
                <a:lnTo>
                  <a:pt x="81" y="31"/>
                </a:lnTo>
                <a:lnTo>
                  <a:pt x="94" y="67"/>
                </a:lnTo>
                <a:lnTo>
                  <a:pt x="107" y="86"/>
                </a:lnTo>
                <a:lnTo>
                  <a:pt x="107" y="117"/>
                </a:lnTo>
                <a:lnTo>
                  <a:pt x="107" y="123"/>
                </a:lnTo>
                <a:lnTo>
                  <a:pt x="88" y="114"/>
                </a:lnTo>
                <a:lnTo>
                  <a:pt x="73" y="105"/>
                </a:lnTo>
                <a:lnTo>
                  <a:pt x="61" y="98"/>
                </a:lnTo>
                <a:lnTo>
                  <a:pt x="54" y="92"/>
                </a:lnTo>
                <a:lnTo>
                  <a:pt x="51" y="83"/>
                </a:lnTo>
                <a:lnTo>
                  <a:pt x="48" y="73"/>
                </a:lnTo>
                <a:lnTo>
                  <a:pt x="39" y="74"/>
                </a:lnTo>
                <a:lnTo>
                  <a:pt x="32" y="73"/>
                </a:lnTo>
                <a:lnTo>
                  <a:pt x="26" y="72"/>
                </a:lnTo>
                <a:lnTo>
                  <a:pt x="21" y="70"/>
                </a:lnTo>
                <a:lnTo>
                  <a:pt x="17" y="67"/>
                </a:lnTo>
                <a:lnTo>
                  <a:pt x="14" y="63"/>
                </a:lnTo>
                <a:lnTo>
                  <a:pt x="11" y="59"/>
                </a:lnTo>
                <a:lnTo>
                  <a:pt x="9" y="54"/>
                </a:lnTo>
                <a:lnTo>
                  <a:pt x="4" y="31"/>
                </a:lnTo>
                <a:lnTo>
                  <a:pt x="0" y="6"/>
                </a:lnTo>
                <a:lnTo>
                  <a:pt x="34" y="0"/>
                </a:lnTo>
                <a:lnTo>
                  <a:pt x="48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" name="Freeform 350">
            <a:extLst>
              <a:ext uri="{FF2B5EF4-FFF2-40B4-BE49-F238E27FC236}">
                <a16:creationId xmlns:a16="http://schemas.microsoft.com/office/drawing/2014/main" id="{A8C68619-9E25-4B44-83A7-DA8A9AFADA46}"/>
              </a:ext>
            </a:extLst>
          </p:cNvPr>
          <p:cNvSpPr>
            <a:spLocks/>
          </p:cNvSpPr>
          <p:nvPr>
            <p:custDataLst>
              <p:tags r:id="rId232"/>
            </p:custDataLst>
          </p:nvPr>
        </p:nvSpPr>
        <p:spPr bwMode="auto">
          <a:xfrm>
            <a:off x="6204643" y="2123043"/>
            <a:ext cx="228600" cy="122238"/>
          </a:xfrm>
          <a:custGeom>
            <a:avLst/>
            <a:gdLst>
              <a:gd name="T0" fmla="*/ 2147483646 w 471"/>
              <a:gd name="T1" fmla="*/ 2147483646 h 234"/>
              <a:gd name="T2" fmla="*/ 2147483646 w 471"/>
              <a:gd name="T3" fmla="*/ 2147483646 h 234"/>
              <a:gd name="T4" fmla="*/ 2147483646 w 471"/>
              <a:gd name="T5" fmla="*/ 2147483646 h 234"/>
              <a:gd name="T6" fmla="*/ 2147483646 w 471"/>
              <a:gd name="T7" fmla="*/ 2147483646 h 234"/>
              <a:gd name="T8" fmla="*/ 2147483646 w 471"/>
              <a:gd name="T9" fmla="*/ 2147483646 h 234"/>
              <a:gd name="T10" fmla="*/ 2147483646 w 471"/>
              <a:gd name="T11" fmla="*/ 2147483646 h 234"/>
              <a:gd name="T12" fmla="*/ 2147483646 w 471"/>
              <a:gd name="T13" fmla="*/ 2147483646 h 234"/>
              <a:gd name="T14" fmla="*/ 2147483646 w 471"/>
              <a:gd name="T15" fmla="*/ 2147483646 h 234"/>
              <a:gd name="T16" fmla="*/ 2147483646 w 471"/>
              <a:gd name="T17" fmla="*/ 2147483646 h 234"/>
              <a:gd name="T18" fmla="*/ 2147483646 w 471"/>
              <a:gd name="T19" fmla="*/ 2147483646 h 234"/>
              <a:gd name="T20" fmla="*/ 2147483646 w 471"/>
              <a:gd name="T21" fmla="*/ 2147483646 h 234"/>
              <a:gd name="T22" fmla="*/ 2147483646 w 471"/>
              <a:gd name="T23" fmla="*/ 2147483646 h 234"/>
              <a:gd name="T24" fmla="*/ 2147483646 w 471"/>
              <a:gd name="T25" fmla="*/ 2147483646 h 234"/>
              <a:gd name="T26" fmla="*/ 2147483646 w 471"/>
              <a:gd name="T27" fmla="*/ 2147483646 h 234"/>
              <a:gd name="T28" fmla="*/ 2147483646 w 471"/>
              <a:gd name="T29" fmla="*/ 2147483646 h 234"/>
              <a:gd name="T30" fmla="*/ 2147483646 w 471"/>
              <a:gd name="T31" fmla="*/ 2147483646 h 234"/>
              <a:gd name="T32" fmla="*/ 2147483646 w 471"/>
              <a:gd name="T33" fmla="*/ 2147483646 h 234"/>
              <a:gd name="T34" fmla="*/ 2147483646 w 471"/>
              <a:gd name="T35" fmla="*/ 2147483646 h 234"/>
              <a:gd name="T36" fmla="*/ 2147483646 w 471"/>
              <a:gd name="T37" fmla="*/ 2147483646 h 234"/>
              <a:gd name="T38" fmla="*/ 2147483646 w 471"/>
              <a:gd name="T39" fmla="*/ 2147483646 h 234"/>
              <a:gd name="T40" fmla="*/ 2147483646 w 471"/>
              <a:gd name="T41" fmla="*/ 2147483646 h 234"/>
              <a:gd name="T42" fmla="*/ 2147483646 w 471"/>
              <a:gd name="T43" fmla="*/ 2147483646 h 234"/>
              <a:gd name="T44" fmla="*/ 2147483646 w 471"/>
              <a:gd name="T45" fmla="*/ 2147483646 h 234"/>
              <a:gd name="T46" fmla="*/ 2147483646 w 471"/>
              <a:gd name="T47" fmla="*/ 2147483646 h 234"/>
              <a:gd name="T48" fmla="*/ 2147483646 w 471"/>
              <a:gd name="T49" fmla="*/ 2147483646 h 234"/>
              <a:gd name="T50" fmla="*/ 2147483646 w 471"/>
              <a:gd name="T51" fmla="*/ 2147483646 h 234"/>
              <a:gd name="T52" fmla="*/ 2147483646 w 471"/>
              <a:gd name="T53" fmla="*/ 2147483646 h 234"/>
              <a:gd name="T54" fmla="*/ 2147483646 w 471"/>
              <a:gd name="T55" fmla="*/ 2147483646 h 234"/>
              <a:gd name="T56" fmla="*/ 2147483646 w 471"/>
              <a:gd name="T57" fmla="*/ 2147483646 h 234"/>
              <a:gd name="T58" fmla="*/ 2147483646 w 471"/>
              <a:gd name="T59" fmla="*/ 2147483646 h 234"/>
              <a:gd name="T60" fmla="*/ 2147483646 w 471"/>
              <a:gd name="T61" fmla="*/ 2147483646 h 234"/>
              <a:gd name="T62" fmla="*/ 2147483646 w 471"/>
              <a:gd name="T63" fmla="*/ 2147483646 h 234"/>
              <a:gd name="T64" fmla="*/ 2147483646 w 471"/>
              <a:gd name="T65" fmla="*/ 2147483646 h 234"/>
              <a:gd name="T66" fmla="*/ 2147483646 w 471"/>
              <a:gd name="T67" fmla="*/ 2147483646 h 234"/>
              <a:gd name="T68" fmla="*/ 2147483646 w 471"/>
              <a:gd name="T69" fmla="*/ 2147483646 h 234"/>
              <a:gd name="T70" fmla="*/ 2147483646 w 471"/>
              <a:gd name="T71" fmla="*/ 2147483646 h 234"/>
              <a:gd name="T72" fmla="*/ 2147483646 w 471"/>
              <a:gd name="T73" fmla="*/ 2147483646 h 234"/>
              <a:gd name="T74" fmla="*/ 2147483646 w 471"/>
              <a:gd name="T75" fmla="*/ 2147483646 h 234"/>
              <a:gd name="T76" fmla="*/ 2147483646 w 471"/>
              <a:gd name="T77" fmla="*/ 2147483646 h 234"/>
              <a:gd name="T78" fmla="*/ 0 w 471"/>
              <a:gd name="T79" fmla="*/ 2147483646 h 234"/>
              <a:gd name="T80" fmla="*/ 2147483646 w 471"/>
              <a:gd name="T81" fmla="*/ 2147483646 h 234"/>
              <a:gd name="T82" fmla="*/ 2147483646 w 471"/>
              <a:gd name="T83" fmla="*/ 2147483646 h 234"/>
              <a:gd name="T84" fmla="*/ 2147483646 w 471"/>
              <a:gd name="T85" fmla="*/ 0 h 234"/>
              <a:gd name="T86" fmla="*/ 2147483646 w 471"/>
              <a:gd name="T87" fmla="*/ 2147483646 h 23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71"/>
              <a:gd name="T133" fmla="*/ 0 h 234"/>
              <a:gd name="T134" fmla="*/ 471 w 471"/>
              <a:gd name="T135" fmla="*/ 234 h 23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71" h="234">
                <a:moveTo>
                  <a:pt x="159" y="30"/>
                </a:moveTo>
                <a:lnTo>
                  <a:pt x="106" y="67"/>
                </a:lnTo>
                <a:lnTo>
                  <a:pt x="126" y="86"/>
                </a:lnTo>
                <a:lnTo>
                  <a:pt x="166" y="86"/>
                </a:lnTo>
                <a:lnTo>
                  <a:pt x="218" y="98"/>
                </a:lnTo>
                <a:lnTo>
                  <a:pt x="272" y="105"/>
                </a:lnTo>
                <a:lnTo>
                  <a:pt x="325" y="92"/>
                </a:lnTo>
                <a:lnTo>
                  <a:pt x="372" y="86"/>
                </a:lnTo>
                <a:lnTo>
                  <a:pt x="379" y="86"/>
                </a:lnTo>
                <a:lnTo>
                  <a:pt x="383" y="95"/>
                </a:lnTo>
                <a:lnTo>
                  <a:pt x="388" y="105"/>
                </a:lnTo>
                <a:lnTo>
                  <a:pt x="391" y="114"/>
                </a:lnTo>
                <a:lnTo>
                  <a:pt x="392" y="123"/>
                </a:lnTo>
                <a:lnTo>
                  <a:pt x="406" y="124"/>
                </a:lnTo>
                <a:lnTo>
                  <a:pt x="418" y="126"/>
                </a:lnTo>
                <a:lnTo>
                  <a:pt x="424" y="129"/>
                </a:lnTo>
                <a:lnTo>
                  <a:pt x="428" y="131"/>
                </a:lnTo>
                <a:lnTo>
                  <a:pt x="433" y="134"/>
                </a:lnTo>
                <a:lnTo>
                  <a:pt x="437" y="137"/>
                </a:lnTo>
                <a:lnTo>
                  <a:pt x="441" y="141"/>
                </a:lnTo>
                <a:lnTo>
                  <a:pt x="445" y="146"/>
                </a:lnTo>
                <a:lnTo>
                  <a:pt x="448" y="151"/>
                </a:lnTo>
                <a:lnTo>
                  <a:pt x="450" y="156"/>
                </a:lnTo>
                <a:lnTo>
                  <a:pt x="455" y="170"/>
                </a:lnTo>
                <a:lnTo>
                  <a:pt x="458" y="184"/>
                </a:lnTo>
                <a:lnTo>
                  <a:pt x="471" y="190"/>
                </a:lnTo>
                <a:lnTo>
                  <a:pt x="359" y="190"/>
                </a:lnTo>
                <a:lnTo>
                  <a:pt x="350" y="202"/>
                </a:lnTo>
                <a:lnTo>
                  <a:pt x="338" y="217"/>
                </a:lnTo>
                <a:lnTo>
                  <a:pt x="330" y="224"/>
                </a:lnTo>
                <a:lnTo>
                  <a:pt x="324" y="229"/>
                </a:lnTo>
                <a:lnTo>
                  <a:pt x="317" y="233"/>
                </a:lnTo>
                <a:lnTo>
                  <a:pt x="312" y="234"/>
                </a:lnTo>
                <a:lnTo>
                  <a:pt x="306" y="233"/>
                </a:lnTo>
                <a:lnTo>
                  <a:pt x="302" y="232"/>
                </a:lnTo>
                <a:lnTo>
                  <a:pt x="298" y="230"/>
                </a:lnTo>
                <a:lnTo>
                  <a:pt x="294" y="228"/>
                </a:lnTo>
                <a:lnTo>
                  <a:pt x="292" y="224"/>
                </a:lnTo>
                <a:lnTo>
                  <a:pt x="290" y="220"/>
                </a:lnTo>
                <a:lnTo>
                  <a:pt x="289" y="216"/>
                </a:lnTo>
                <a:lnTo>
                  <a:pt x="287" y="210"/>
                </a:lnTo>
                <a:lnTo>
                  <a:pt x="284" y="199"/>
                </a:lnTo>
                <a:lnTo>
                  <a:pt x="282" y="187"/>
                </a:lnTo>
                <a:lnTo>
                  <a:pt x="278" y="174"/>
                </a:lnTo>
                <a:lnTo>
                  <a:pt x="272" y="160"/>
                </a:lnTo>
                <a:lnTo>
                  <a:pt x="269" y="155"/>
                </a:lnTo>
                <a:lnTo>
                  <a:pt x="265" y="151"/>
                </a:lnTo>
                <a:lnTo>
                  <a:pt x="258" y="148"/>
                </a:lnTo>
                <a:lnTo>
                  <a:pt x="253" y="144"/>
                </a:lnTo>
                <a:lnTo>
                  <a:pt x="246" y="141"/>
                </a:lnTo>
                <a:lnTo>
                  <a:pt x="240" y="137"/>
                </a:lnTo>
                <a:lnTo>
                  <a:pt x="236" y="133"/>
                </a:lnTo>
                <a:lnTo>
                  <a:pt x="233" y="129"/>
                </a:lnTo>
                <a:lnTo>
                  <a:pt x="224" y="140"/>
                </a:lnTo>
                <a:lnTo>
                  <a:pt x="213" y="154"/>
                </a:lnTo>
                <a:lnTo>
                  <a:pt x="207" y="162"/>
                </a:lnTo>
                <a:lnTo>
                  <a:pt x="203" y="170"/>
                </a:lnTo>
                <a:lnTo>
                  <a:pt x="200" y="177"/>
                </a:lnTo>
                <a:lnTo>
                  <a:pt x="199" y="184"/>
                </a:lnTo>
                <a:lnTo>
                  <a:pt x="188" y="190"/>
                </a:lnTo>
                <a:lnTo>
                  <a:pt x="177" y="195"/>
                </a:lnTo>
                <a:lnTo>
                  <a:pt x="167" y="201"/>
                </a:lnTo>
                <a:lnTo>
                  <a:pt x="157" y="207"/>
                </a:lnTo>
                <a:lnTo>
                  <a:pt x="147" y="213"/>
                </a:lnTo>
                <a:lnTo>
                  <a:pt x="135" y="218"/>
                </a:lnTo>
                <a:lnTo>
                  <a:pt x="130" y="219"/>
                </a:lnTo>
                <a:lnTo>
                  <a:pt x="122" y="221"/>
                </a:lnTo>
                <a:lnTo>
                  <a:pt x="114" y="222"/>
                </a:lnTo>
                <a:lnTo>
                  <a:pt x="106" y="222"/>
                </a:lnTo>
                <a:lnTo>
                  <a:pt x="97" y="221"/>
                </a:lnTo>
                <a:lnTo>
                  <a:pt x="89" y="220"/>
                </a:lnTo>
                <a:lnTo>
                  <a:pt x="82" y="217"/>
                </a:lnTo>
                <a:lnTo>
                  <a:pt x="76" y="213"/>
                </a:lnTo>
                <a:lnTo>
                  <a:pt x="63" y="205"/>
                </a:lnTo>
                <a:lnTo>
                  <a:pt x="46" y="197"/>
                </a:lnTo>
                <a:lnTo>
                  <a:pt x="59" y="197"/>
                </a:lnTo>
                <a:lnTo>
                  <a:pt x="72" y="166"/>
                </a:lnTo>
                <a:lnTo>
                  <a:pt x="59" y="135"/>
                </a:lnTo>
                <a:lnTo>
                  <a:pt x="39" y="117"/>
                </a:lnTo>
                <a:lnTo>
                  <a:pt x="0" y="98"/>
                </a:lnTo>
                <a:lnTo>
                  <a:pt x="13" y="86"/>
                </a:lnTo>
                <a:lnTo>
                  <a:pt x="53" y="80"/>
                </a:lnTo>
                <a:lnTo>
                  <a:pt x="66" y="49"/>
                </a:lnTo>
                <a:lnTo>
                  <a:pt x="86" y="30"/>
                </a:lnTo>
                <a:lnTo>
                  <a:pt x="93" y="6"/>
                </a:lnTo>
                <a:lnTo>
                  <a:pt x="133" y="0"/>
                </a:lnTo>
                <a:lnTo>
                  <a:pt x="153" y="12"/>
                </a:lnTo>
                <a:lnTo>
                  <a:pt x="166" y="42"/>
                </a:lnTo>
                <a:lnTo>
                  <a:pt x="159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" name="Freeform 351">
            <a:extLst>
              <a:ext uri="{FF2B5EF4-FFF2-40B4-BE49-F238E27FC236}">
                <a16:creationId xmlns:a16="http://schemas.microsoft.com/office/drawing/2014/main" id="{C848A1B5-11DB-4E9F-8795-C4BD744CC273}"/>
              </a:ext>
            </a:extLst>
          </p:cNvPr>
          <p:cNvSpPr>
            <a:spLocks/>
          </p:cNvSpPr>
          <p:nvPr>
            <p:custDataLst>
              <p:tags r:id="rId233"/>
            </p:custDataLst>
          </p:nvPr>
        </p:nvSpPr>
        <p:spPr bwMode="auto">
          <a:xfrm>
            <a:off x="6258618" y="2053199"/>
            <a:ext cx="247650" cy="123825"/>
          </a:xfrm>
          <a:custGeom>
            <a:avLst/>
            <a:gdLst>
              <a:gd name="T0" fmla="*/ 2147483646 w 525"/>
              <a:gd name="T1" fmla="*/ 2147483646 h 241"/>
              <a:gd name="T2" fmla="*/ 2147483646 w 525"/>
              <a:gd name="T3" fmla="*/ 2147483646 h 241"/>
              <a:gd name="T4" fmla="*/ 2147483646 w 525"/>
              <a:gd name="T5" fmla="*/ 2147483646 h 241"/>
              <a:gd name="T6" fmla="*/ 2147483646 w 525"/>
              <a:gd name="T7" fmla="*/ 2147483646 h 241"/>
              <a:gd name="T8" fmla="*/ 2147483646 w 525"/>
              <a:gd name="T9" fmla="*/ 2147483646 h 241"/>
              <a:gd name="T10" fmla="*/ 2147483646 w 525"/>
              <a:gd name="T11" fmla="*/ 2147483646 h 241"/>
              <a:gd name="T12" fmla="*/ 2147483646 w 525"/>
              <a:gd name="T13" fmla="*/ 2147483646 h 241"/>
              <a:gd name="T14" fmla="*/ 2147483646 w 525"/>
              <a:gd name="T15" fmla="*/ 0 h 241"/>
              <a:gd name="T16" fmla="*/ 2147483646 w 525"/>
              <a:gd name="T17" fmla="*/ 2147483646 h 241"/>
              <a:gd name="T18" fmla="*/ 2147483646 w 525"/>
              <a:gd name="T19" fmla="*/ 2147483646 h 241"/>
              <a:gd name="T20" fmla="*/ 2147483646 w 525"/>
              <a:gd name="T21" fmla="*/ 2147483646 h 241"/>
              <a:gd name="T22" fmla="*/ 2147483646 w 525"/>
              <a:gd name="T23" fmla="*/ 2147483646 h 241"/>
              <a:gd name="T24" fmla="*/ 2147483646 w 525"/>
              <a:gd name="T25" fmla="*/ 2147483646 h 241"/>
              <a:gd name="T26" fmla="*/ 2147483646 w 525"/>
              <a:gd name="T27" fmla="*/ 2147483646 h 241"/>
              <a:gd name="T28" fmla="*/ 2147483646 w 525"/>
              <a:gd name="T29" fmla="*/ 2147483646 h 241"/>
              <a:gd name="T30" fmla="*/ 2147483646 w 525"/>
              <a:gd name="T31" fmla="*/ 2147483646 h 241"/>
              <a:gd name="T32" fmla="*/ 2147483646 w 525"/>
              <a:gd name="T33" fmla="*/ 2147483646 h 241"/>
              <a:gd name="T34" fmla="*/ 2147483646 w 525"/>
              <a:gd name="T35" fmla="*/ 2147483646 h 241"/>
              <a:gd name="T36" fmla="*/ 2147483646 w 525"/>
              <a:gd name="T37" fmla="*/ 2147483646 h 241"/>
              <a:gd name="T38" fmla="*/ 2147483646 w 525"/>
              <a:gd name="T39" fmla="*/ 2147483646 h 241"/>
              <a:gd name="T40" fmla="*/ 2147483646 w 525"/>
              <a:gd name="T41" fmla="*/ 2147483646 h 241"/>
              <a:gd name="T42" fmla="*/ 2147483646 w 525"/>
              <a:gd name="T43" fmla="*/ 2147483646 h 241"/>
              <a:gd name="T44" fmla="*/ 2147483646 w 525"/>
              <a:gd name="T45" fmla="*/ 2147483646 h 241"/>
              <a:gd name="T46" fmla="*/ 2147483646 w 525"/>
              <a:gd name="T47" fmla="*/ 2147483646 h 241"/>
              <a:gd name="T48" fmla="*/ 2147483646 w 525"/>
              <a:gd name="T49" fmla="*/ 2147483646 h 241"/>
              <a:gd name="T50" fmla="*/ 2147483646 w 525"/>
              <a:gd name="T51" fmla="*/ 2147483646 h 241"/>
              <a:gd name="T52" fmla="*/ 2147483646 w 525"/>
              <a:gd name="T53" fmla="*/ 2147483646 h 241"/>
              <a:gd name="T54" fmla="*/ 2147483646 w 525"/>
              <a:gd name="T55" fmla="*/ 2147483646 h 241"/>
              <a:gd name="T56" fmla="*/ 2147483646 w 525"/>
              <a:gd name="T57" fmla="*/ 2147483646 h 241"/>
              <a:gd name="T58" fmla="*/ 2147483646 w 525"/>
              <a:gd name="T59" fmla="*/ 2147483646 h 241"/>
              <a:gd name="T60" fmla="*/ 2147483646 w 525"/>
              <a:gd name="T61" fmla="*/ 2147483646 h 241"/>
              <a:gd name="T62" fmla="*/ 2147483646 w 525"/>
              <a:gd name="T63" fmla="*/ 2147483646 h 24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25"/>
              <a:gd name="T97" fmla="*/ 0 h 241"/>
              <a:gd name="T98" fmla="*/ 525 w 525"/>
              <a:gd name="T99" fmla="*/ 241 h 24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25" h="241">
                <a:moveTo>
                  <a:pt x="60" y="178"/>
                </a:moveTo>
                <a:lnTo>
                  <a:pt x="106" y="185"/>
                </a:lnTo>
                <a:lnTo>
                  <a:pt x="140" y="178"/>
                </a:lnTo>
                <a:lnTo>
                  <a:pt x="173" y="148"/>
                </a:lnTo>
                <a:lnTo>
                  <a:pt x="133" y="123"/>
                </a:lnTo>
                <a:lnTo>
                  <a:pt x="93" y="105"/>
                </a:lnTo>
                <a:lnTo>
                  <a:pt x="73" y="123"/>
                </a:lnTo>
                <a:lnTo>
                  <a:pt x="47" y="117"/>
                </a:lnTo>
                <a:lnTo>
                  <a:pt x="33" y="93"/>
                </a:lnTo>
                <a:lnTo>
                  <a:pt x="66" y="61"/>
                </a:lnTo>
                <a:lnTo>
                  <a:pt x="40" y="55"/>
                </a:lnTo>
                <a:lnTo>
                  <a:pt x="40" y="43"/>
                </a:lnTo>
                <a:lnTo>
                  <a:pt x="66" y="19"/>
                </a:lnTo>
                <a:lnTo>
                  <a:pt x="112" y="25"/>
                </a:lnTo>
                <a:lnTo>
                  <a:pt x="173" y="49"/>
                </a:lnTo>
                <a:lnTo>
                  <a:pt x="186" y="0"/>
                </a:lnTo>
                <a:lnTo>
                  <a:pt x="232" y="12"/>
                </a:lnTo>
                <a:lnTo>
                  <a:pt x="312" y="19"/>
                </a:lnTo>
                <a:lnTo>
                  <a:pt x="372" y="25"/>
                </a:lnTo>
                <a:lnTo>
                  <a:pt x="439" y="25"/>
                </a:lnTo>
                <a:lnTo>
                  <a:pt x="519" y="49"/>
                </a:lnTo>
                <a:lnTo>
                  <a:pt x="525" y="55"/>
                </a:lnTo>
                <a:lnTo>
                  <a:pt x="522" y="62"/>
                </a:lnTo>
                <a:lnTo>
                  <a:pt x="519" y="69"/>
                </a:lnTo>
                <a:lnTo>
                  <a:pt x="514" y="76"/>
                </a:lnTo>
                <a:lnTo>
                  <a:pt x="510" y="82"/>
                </a:lnTo>
                <a:lnTo>
                  <a:pt x="504" y="87"/>
                </a:lnTo>
                <a:lnTo>
                  <a:pt x="499" y="92"/>
                </a:lnTo>
                <a:lnTo>
                  <a:pt x="492" y="96"/>
                </a:lnTo>
                <a:lnTo>
                  <a:pt x="485" y="99"/>
                </a:lnTo>
                <a:lnTo>
                  <a:pt x="466" y="101"/>
                </a:lnTo>
                <a:lnTo>
                  <a:pt x="442" y="103"/>
                </a:lnTo>
                <a:lnTo>
                  <a:pt x="430" y="105"/>
                </a:lnTo>
                <a:lnTo>
                  <a:pt x="418" y="107"/>
                </a:lnTo>
                <a:lnTo>
                  <a:pt x="412" y="109"/>
                </a:lnTo>
                <a:lnTo>
                  <a:pt x="407" y="111"/>
                </a:lnTo>
                <a:lnTo>
                  <a:pt x="402" y="114"/>
                </a:lnTo>
                <a:lnTo>
                  <a:pt x="399" y="117"/>
                </a:lnTo>
                <a:lnTo>
                  <a:pt x="394" y="124"/>
                </a:lnTo>
                <a:lnTo>
                  <a:pt x="387" y="136"/>
                </a:lnTo>
                <a:lnTo>
                  <a:pt x="383" y="142"/>
                </a:lnTo>
                <a:lnTo>
                  <a:pt x="378" y="147"/>
                </a:lnTo>
                <a:lnTo>
                  <a:pt x="373" y="151"/>
                </a:lnTo>
                <a:lnTo>
                  <a:pt x="365" y="154"/>
                </a:lnTo>
                <a:lnTo>
                  <a:pt x="341" y="160"/>
                </a:lnTo>
                <a:lnTo>
                  <a:pt x="305" y="166"/>
                </a:lnTo>
                <a:lnTo>
                  <a:pt x="287" y="170"/>
                </a:lnTo>
                <a:lnTo>
                  <a:pt x="273" y="173"/>
                </a:lnTo>
                <a:lnTo>
                  <a:pt x="263" y="176"/>
                </a:lnTo>
                <a:lnTo>
                  <a:pt x="260" y="178"/>
                </a:lnTo>
                <a:lnTo>
                  <a:pt x="260" y="186"/>
                </a:lnTo>
                <a:lnTo>
                  <a:pt x="261" y="192"/>
                </a:lnTo>
                <a:lnTo>
                  <a:pt x="262" y="197"/>
                </a:lnTo>
                <a:lnTo>
                  <a:pt x="263" y="203"/>
                </a:lnTo>
                <a:lnTo>
                  <a:pt x="267" y="212"/>
                </a:lnTo>
                <a:lnTo>
                  <a:pt x="273" y="222"/>
                </a:lnTo>
                <a:lnTo>
                  <a:pt x="266" y="222"/>
                </a:lnTo>
                <a:lnTo>
                  <a:pt x="219" y="228"/>
                </a:lnTo>
                <a:lnTo>
                  <a:pt x="166" y="241"/>
                </a:lnTo>
                <a:lnTo>
                  <a:pt x="112" y="234"/>
                </a:lnTo>
                <a:lnTo>
                  <a:pt x="60" y="222"/>
                </a:lnTo>
                <a:lnTo>
                  <a:pt x="20" y="222"/>
                </a:lnTo>
                <a:lnTo>
                  <a:pt x="0" y="203"/>
                </a:lnTo>
                <a:lnTo>
                  <a:pt x="53" y="166"/>
                </a:lnTo>
                <a:lnTo>
                  <a:pt x="60" y="17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" name="Freeform 352">
            <a:extLst>
              <a:ext uri="{FF2B5EF4-FFF2-40B4-BE49-F238E27FC236}">
                <a16:creationId xmlns:a16="http://schemas.microsoft.com/office/drawing/2014/main" id="{643CAA58-E321-4CDE-A718-DE50AD9F3E0A}"/>
              </a:ext>
            </a:extLst>
          </p:cNvPr>
          <p:cNvSpPr>
            <a:spLocks/>
          </p:cNvSpPr>
          <p:nvPr>
            <p:custDataLst>
              <p:tags r:id="rId234"/>
            </p:custDataLst>
          </p:nvPr>
        </p:nvSpPr>
        <p:spPr bwMode="auto">
          <a:xfrm>
            <a:off x="5828405" y="2069075"/>
            <a:ext cx="374650" cy="225425"/>
          </a:xfrm>
          <a:custGeom>
            <a:avLst/>
            <a:gdLst>
              <a:gd name="T0" fmla="*/ 2147483646 w 784"/>
              <a:gd name="T1" fmla="*/ 2147483646 h 430"/>
              <a:gd name="T2" fmla="*/ 2147483646 w 784"/>
              <a:gd name="T3" fmla="*/ 2147483646 h 430"/>
              <a:gd name="T4" fmla="*/ 2147483646 w 784"/>
              <a:gd name="T5" fmla="*/ 2147483646 h 430"/>
              <a:gd name="T6" fmla="*/ 2147483646 w 784"/>
              <a:gd name="T7" fmla="*/ 2147483646 h 430"/>
              <a:gd name="T8" fmla="*/ 2147483646 w 784"/>
              <a:gd name="T9" fmla="*/ 2147483646 h 430"/>
              <a:gd name="T10" fmla="*/ 2147483646 w 784"/>
              <a:gd name="T11" fmla="*/ 2147483646 h 430"/>
              <a:gd name="T12" fmla="*/ 2147483646 w 784"/>
              <a:gd name="T13" fmla="*/ 2147483646 h 430"/>
              <a:gd name="T14" fmla="*/ 2147483646 w 784"/>
              <a:gd name="T15" fmla="*/ 2147483646 h 430"/>
              <a:gd name="T16" fmla="*/ 2147483646 w 784"/>
              <a:gd name="T17" fmla="*/ 2147483646 h 430"/>
              <a:gd name="T18" fmla="*/ 2147483646 w 784"/>
              <a:gd name="T19" fmla="*/ 2147483646 h 430"/>
              <a:gd name="T20" fmla="*/ 2147483646 w 784"/>
              <a:gd name="T21" fmla="*/ 2147483646 h 430"/>
              <a:gd name="T22" fmla="*/ 2147483646 w 784"/>
              <a:gd name="T23" fmla="*/ 2147483646 h 430"/>
              <a:gd name="T24" fmla="*/ 2147483646 w 784"/>
              <a:gd name="T25" fmla="*/ 2147483646 h 430"/>
              <a:gd name="T26" fmla="*/ 2147483646 w 784"/>
              <a:gd name="T27" fmla="*/ 2147483646 h 430"/>
              <a:gd name="T28" fmla="*/ 2147483646 w 784"/>
              <a:gd name="T29" fmla="*/ 2147483646 h 430"/>
              <a:gd name="T30" fmla="*/ 2147483646 w 784"/>
              <a:gd name="T31" fmla="*/ 2147483646 h 430"/>
              <a:gd name="T32" fmla="*/ 2147483646 w 784"/>
              <a:gd name="T33" fmla="*/ 2147483646 h 430"/>
              <a:gd name="T34" fmla="*/ 2147483646 w 784"/>
              <a:gd name="T35" fmla="*/ 2147483646 h 430"/>
              <a:gd name="T36" fmla="*/ 2147483646 w 784"/>
              <a:gd name="T37" fmla="*/ 2147483646 h 430"/>
              <a:gd name="T38" fmla="*/ 2147483646 w 784"/>
              <a:gd name="T39" fmla="*/ 2147483646 h 430"/>
              <a:gd name="T40" fmla="*/ 2147483646 w 784"/>
              <a:gd name="T41" fmla="*/ 2147483646 h 430"/>
              <a:gd name="T42" fmla="*/ 2147483646 w 784"/>
              <a:gd name="T43" fmla="*/ 2147483646 h 430"/>
              <a:gd name="T44" fmla="*/ 2147483646 w 784"/>
              <a:gd name="T45" fmla="*/ 2147483646 h 430"/>
              <a:gd name="T46" fmla="*/ 2147483646 w 784"/>
              <a:gd name="T47" fmla="*/ 2147483646 h 430"/>
              <a:gd name="T48" fmla="*/ 2147483646 w 784"/>
              <a:gd name="T49" fmla="*/ 2147483646 h 430"/>
              <a:gd name="T50" fmla="*/ 2147483646 w 784"/>
              <a:gd name="T51" fmla="*/ 2147483646 h 430"/>
              <a:gd name="T52" fmla="*/ 2147483646 w 784"/>
              <a:gd name="T53" fmla="*/ 2147483646 h 430"/>
              <a:gd name="T54" fmla="*/ 2147483646 w 784"/>
              <a:gd name="T55" fmla="*/ 2147483646 h 430"/>
              <a:gd name="T56" fmla="*/ 2147483646 w 784"/>
              <a:gd name="T57" fmla="*/ 2147483646 h 430"/>
              <a:gd name="T58" fmla="*/ 2147483646 w 784"/>
              <a:gd name="T59" fmla="*/ 2147483646 h 430"/>
              <a:gd name="T60" fmla="*/ 2147483646 w 784"/>
              <a:gd name="T61" fmla="*/ 2147483646 h 430"/>
              <a:gd name="T62" fmla="*/ 2147483646 w 784"/>
              <a:gd name="T63" fmla="*/ 2147483646 h 430"/>
              <a:gd name="T64" fmla="*/ 2147483646 w 784"/>
              <a:gd name="T65" fmla="*/ 2147483646 h 430"/>
              <a:gd name="T66" fmla="*/ 2147483646 w 784"/>
              <a:gd name="T67" fmla="*/ 2147483646 h 430"/>
              <a:gd name="T68" fmla="*/ 0 w 784"/>
              <a:gd name="T69" fmla="*/ 2147483646 h 430"/>
              <a:gd name="T70" fmla="*/ 2147483646 w 784"/>
              <a:gd name="T71" fmla="*/ 2147483646 h 430"/>
              <a:gd name="T72" fmla="*/ 2147483646 w 784"/>
              <a:gd name="T73" fmla="*/ 2147483646 h 430"/>
              <a:gd name="T74" fmla="*/ 2147483646 w 784"/>
              <a:gd name="T75" fmla="*/ 2147483646 h 430"/>
              <a:gd name="T76" fmla="*/ 2147483646 w 784"/>
              <a:gd name="T77" fmla="*/ 2147483646 h 430"/>
              <a:gd name="T78" fmla="*/ 2147483646 w 784"/>
              <a:gd name="T79" fmla="*/ 2147483646 h 430"/>
              <a:gd name="T80" fmla="*/ 2147483646 w 784"/>
              <a:gd name="T81" fmla="*/ 2147483646 h 430"/>
              <a:gd name="T82" fmla="*/ 2147483646 w 784"/>
              <a:gd name="T83" fmla="*/ 2147483646 h 430"/>
              <a:gd name="T84" fmla="*/ 2147483646 w 784"/>
              <a:gd name="T85" fmla="*/ 2147483646 h 430"/>
              <a:gd name="T86" fmla="*/ 2147483646 w 784"/>
              <a:gd name="T87" fmla="*/ 2147483646 h 430"/>
              <a:gd name="T88" fmla="*/ 2147483646 w 784"/>
              <a:gd name="T89" fmla="*/ 2147483646 h 430"/>
              <a:gd name="T90" fmla="*/ 2147483646 w 784"/>
              <a:gd name="T91" fmla="*/ 2147483646 h 430"/>
              <a:gd name="T92" fmla="*/ 2147483646 w 784"/>
              <a:gd name="T93" fmla="*/ 2147483646 h 430"/>
              <a:gd name="T94" fmla="*/ 2147483646 w 784"/>
              <a:gd name="T95" fmla="*/ 2147483646 h 430"/>
              <a:gd name="T96" fmla="*/ 2147483646 w 784"/>
              <a:gd name="T97" fmla="*/ 2147483646 h 430"/>
              <a:gd name="T98" fmla="*/ 2147483646 w 784"/>
              <a:gd name="T99" fmla="*/ 0 h 430"/>
              <a:gd name="T100" fmla="*/ 2147483646 w 784"/>
              <a:gd name="T101" fmla="*/ 2147483646 h 430"/>
              <a:gd name="T102" fmla="*/ 2147483646 w 784"/>
              <a:gd name="T103" fmla="*/ 2147483646 h 430"/>
              <a:gd name="T104" fmla="*/ 2147483646 w 784"/>
              <a:gd name="T105" fmla="*/ 2147483646 h 430"/>
              <a:gd name="T106" fmla="*/ 2147483646 w 784"/>
              <a:gd name="T107" fmla="*/ 2147483646 h 430"/>
              <a:gd name="T108" fmla="*/ 2147483646 w 784"/>
              <a:gd name="T109" fmla="*/ 2147483646 h 43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84"/>
              <a:gd name="T166" fmla="*/ 0 h 430"/>
              <a:gd name="T167" fmla="*/ 784 w 784"/>
              <a:gd name="T168" fmla="*/ 430 h 43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84" h="430">
                <a:moveTo>
                  <a:pt x="778" y="295"/>
                </a:moveTo>
                <a:lnTo>
                  <a:pt x="772" y="294"/>
                </a:lnTo>
                <a:lnTo>
                  <a:pt x="768" y="292"/>
                </a:lnTo>
                <a:lnTo>
                  <a:pt x="762" y="292"/>
                </a:lnTo>
                <a:lnTo>
                  <a:pt x="757" y="292"/>
                </a:lnTo>
                <a:lnTo>
                  <a:pt x="751" y="293"/>
                </a:lnTo>
                <a:lnTo>
                  <a:pt x="745" y="295"/>
                </a:lnTo>
                <a:lnTo>
                  <a:pt x="738" y="298"/>
                </a:lnTo>
                <a:lnTo>
                  <a:pt x="731" y="302"/>
                </a:lnTo>
                <a:lnTo>
                  <a:pt x="727" y="303"/>
                </a:lnTo>
                <a:lnTo>
                  <a:pt x="725" y="305"/>
                </a:lnTo>
                <a:lnTo>
                  <a:pt x="723" y="308"/>
                </a:lnTo>
                <a:lnTo>
                  <a:pt x="721" y="312"/>
                </a:lnTo>
                <a:lnTo>
                  <a:pt x="718" y="322"/>
                </a:lnTo>
                <a:lnTo>
                  <a:pt x="717" y="332"/>
                </a:lnTo>
                <a:lnTo>
                  <a:pt x="716" y="343"/>
                </a:lnTo>
                <a:lnTo>
                  <a:pt x="714" y="354"/>
                </a:lnTo>
                <a:lnTo>
                  <a:pt x="713" y="360"/>
                </a:lnTo>
                <a:lnTo>
                  <a:pt x="711" y="365"/>
                </a:lnTo>
                <a:lnTo>
                  <a:pt x="708" y="370"/>
                </a:lnTo>
                <a:lnTo>
                  <a:pt x="704" y="376"/>
                </a:lnTo>
                <a:lnTo>
                  <a:pt x="694" y="385"/>
                </a:lnTo>
                <a:lnTo>
                  <a:pt x="683" y="394"/>
                </a:lnTo>
                <a:lnTo>
                  <a:pt x="671" y="402"/>
                </a:lnTo>
                <a:lnTo>
                  <a:pt x="659" y="409"/>
                </a:lnTo>
                <a:lnTo>
                  <a:pt x="647" y="416"/>
                </a:lnTo>
                <a:lnTo>
                  <a:pt x="633" y="420"/>
                </a:lnTo>
                <a:lnTo>
                  <a:pt x="626" y="422"/>
                </a:lnTo>
                <a:lnTo>
                  <a:pt x="620" y="424"/>
                </a:lnTo>
                <a:lnTo>
                  <a:pt x="612" y="424"/>
                </a:lnTo>
                <a:lnTo>
                  <a:pt x="604" y="425"/>
                </a:lnTo>
                <a:lnTo>
                  <a:pt x="596" y="426"/>
                </a:lnTo>
                <a:lnTo>
                  <a:pt x="587" y="429"/>
                </a:lnTo>
                <a:lnTo>
                  <a:pt x="581" y="430"/>
                </a:lnTo>
                <a:lnTo>
                  <a:pt x="575" y="430"/>
                </a:lnTo>
                <a:lnTo>
                  <a:pt x="567" y="428"/>
                </a:lnTo>
                <a:lnTo>
                  <a:pt x="558" y="425"/>
                </a:lnTo>
                <a:lnTo>
                  <a:pt x="553" y="406"/>
                </a:lnTo>
                <a:lnTo>
                  <a:pt x="545" y="388"/>
                </a:lnTo>
                <a:lnTo>
                  <a:pt x="537" y="367"/>
                </a:lnTo>
                <a:lnTo>
                  <a:pt x="532" y="345"/>
                </a:lnTo>
                <a:lnTo>
                  <a:pt x="515" y="344"/>
                </a:lnTo>
                <a:lnTo>
                  <a:pt x="501" y="342"/>
                </a:lnTo>
                <a:lnTo>
                  <a:pt x="489" y="339"/>
                </a:lnTo>
                <a:lnTo>
                  <a:pt x="478" y="334"/>
                </a:lnTo>
                <a:lnTo>
                  <a:pt x="467" y="329"/>
                </a:lnTo>
                <a:lnTo>
                  <a:pt x="458" y="323"/>
                </a:lnTo>
                <a:lnTo>
                  <a:pt x="448" y="315"/>
                </a:lnTo>
                <a:lnTo>
                  <a:pt x="439" y="308"/>
                </a:lnTo>
                <a:lnTo>
                  <a:pt x="429" y="301"/>
                </a:lnTo>
                <a:lnTo>
                  <a:pt x="417" y="294"/>
                </a:lnTo>
                <a:lnTo>
                  <a:pt x="404" y="287"/>
                </a:lnTo>
                <a:lnTo>
                  <a:pt x="389" y="280"/>
                </a:lnTo>
                <a:lnTo>
                  <a:pt x="373" y="274"/>
                </a:lnTo>
                <a:lnTo>
                  <a:pt x="354" y="268"/>
                </a:lnTo>
                <a:lnTo>
                  <a:pt x="331" y="262"/>
                </a:lnTo>
                <a:lnTo>
                  <a:pt x="306" y="258"/>
                </a:lnTo>
                <a:lnTo>
                  <a:pt x="212" y="258"/>
                </a:lnTo>
                <a:lnTo>
                  <a:pt x="204" y="267"/>
                </a:lnTo>
                <a:lnTo>
                  <a:pt x="182" y="283"/>
                </a:lnTo>
                <a:lnTo>
                  <a:pt x="171" y="292"/>
                </a:lnTo>
                <a:lnTo>
                  <a:pt x="160" y="300"/>
                </a:lnTo>
                <a:lnTo>
                  <a:pt x="151" y="306"/>
                </a:lnTo>
                <a:lnTo>
                  <a:pt x="146" y="308"/>
                </a:lnTo>
                <a:lnTo>
                  <a:pt x="137" y="308"/>
                </a:lnTo>
                <a:lnTo>
                  <a:pt x="127" y="308"/>
                </a:lnTo>
                <a:lnTo>
                  <a:pt x="119" y="308"/>
                </a:lnTo>
                <a:lnTo>
                  <a:pt x="113" y="308"/>
                </a:lnTo>
                <a:lnTo>
                  <a:pt x="66" y="252"/>
                </a:lnTo>
                <a:lnTo>
                  <a:pt x="66" y="237"/>
                </a:lnTo>
                <a:lnTo>
                  <a:pt x="66" y="223"/>
                </a:lnTo>
                <a:lnTo>
                  <a:pt x="66" y="204"/>
                </a:lnTo>
                <a:lnTo>
                  <a:pt x="66" y="179"/>
                </a:lnTo>
                <a:lnTo>
                  <a:pt x="53" y="179"/>
                </a:lnTo>
                <a:lnTo>
                  <a:pt x="40" y="179"/>
                </a:lnTo>
                <a:lnTo>
                  <a:pt x="42" y="185"/>
                </a:lnTo>
                <a:lnTo>
                  <a:pt x="42" y="192"/>
                </a:lnTo>
                <a:lnTo>
                  <a:pt x="42" y="199"/>
                </a:lnTo>
                <a:lnTo>
                  <a:pt x="41" y="205"/>
                </a:lnTo>
                <a:lnTo>
                  <a:pt x="39" y="212"/>
                </a:lnTo>
                <a:lnTo>
                  <a:pt x="36" y="218"/>
                </a:lnTo>
                <a:lnTo>
                  <a:pt x="31" y="223"/>
                </a:lnTo>
                <a:lnTo>
                  <a:pt x="27" y="228"/>
                </a:lnTo>
                <a:lnTo>
                  <a:pt x="30" y="221"/>
                </a:lnTo>
                <a:lnTo>
                  <a:pt x="32" y="215"/>
                </a:lnTo>
                <a:lnTo>
                  <a:pt x="32" y="208"/>
                </a:lnTo>
                <a:lnTo>
                  <a:pt x="31" y="203"/>
                </a:lnTo>
                <a:lnTo>
                  <a:pt x="29" y="191"/>
                </a:lnTo>
                <a:lnTo>
                  <a:pt x="27" y="179"/>
                </a:lnTo>
                <a:lnTo>
                  <a:pt x="27" y="174"/>
                </a:lnTo>
                <a:lnTo>
                  <a:pt x="29" y="170"/>
                </a:lnTo>
                <a:lnTo>
                  <a:pt x="31" y="167"/>
                </a:lnTo>
                <a:lnTo>
                  <a:pt x="33" y="163"/>
                </a:lnTo>
                <a:lnTo>
                  <a:pt x="36" y="160"/>
                </a:lnTo>
                <a:lnTo>
                  <a:pt x="38" y="156"/>
                </a:lnTo>
                <a:lnTo>
                  <a:pt x="40" y="152"/>
                </a:lnTo>
                <a:lnTo>
                  <a:pt x="40" y="147"/>
                </a:lnTo>
                <a:lnTo>
                  <a:pt x="31" y="136"/>
                </a:lnTo>
                <a:lnTo>
                  <a:pt x="27" y="129"/>
                </a:lnTo>
                <a:lnTo>
                  <a:pt x="20" y="129"/>
                </a:lnTo>
                <a:lnTo>
                  <a:pt x="11" y="128"/>
                </a:lnTo>
                <a:lnTo>
                  <a:pt x="7" y="126"/>
                </a:lnTo>
                <a:lnTo>
                  <a:pt x="4" y="124"/>
                </a:lnTo>
                <a:lnTo>
                  <a:pt x="1" y="121"/>
                </a:lnTo>
                <a:lnTo>
                  <a:pt x="0" y="117"/>
                </a:lnTo>
                <a:lnTo>
                  <a:pt x="0" y="113"/>
                </a:lnTo>
                <a:lnTo>
                  <a:pt x="1" y="108"/>
                </a:lnTo>
                <a:lnTo>
                  <a:pt x="3" y="104"/>
                </a:lnTo>
                <a:lnTo>
                  <a:pt x="5" y="100"/>
                </a:lnTo>
                <a:lnTo>
                  <a:pt x="8" y="96"/>
                </a:lnTo>
                <a:lnTo>
                  <a:pt x="11" y="94"/>
                </a:lnTo>
                <a:lnTo>
                  <a:pt x="16" y="92"/>
                </a:lnTo>
                <a:lnTo>
                  <a:pt x="20" y="92"/>
                </a:lnTo>
                <a:lnTo>
                  <a:pt x="27" y="92"/>
                </a:lnTo>
                <a:lnTo>
                  <a:pt x="32" y="94"/>
                </a:lnTo>
                <a:lnTo>
                  <a:pt x="37" y="96"/>
                </a:lnTo>
                <a:lnTo>
                  <a:pt x="41" y="99"/>
                </a:lnTo>
                <a:lnTo>
                  <a:pt x="45" y="101"/>
                </a:lnTo>
                <a:lnTo>
                  <a:pt x="51" y="103"/>
                </a:lnTo>
                <a:lnTo>
                  <a:pt x="57" y="104"/>
                </a:lnTo>
                <a:lnTo>
                  <a:pt x="66" y="105"/>
                </a:lnTo>
                <a:lnTo>
                  <a:pt x="67" y="99"/>
                </a:lnTo>
                <a:lnTo>
                  <a:pt x="71" y="92"/>
                </a:lnTo>
                <a:lnTo>
                  <a:pt x="75" y="87"/>
                </a:lnTo>
                <a:lnTo>
                  <a:pt x="79" y="82"/>
                </a:lnTo>
                <a:lnTo>
                  <a:pt x="83" y="77"/>
                </a:lnTo>
                <a:lnTo>
                  <a:pt x="86" y="71"/>
                </a:lnTo>
                <a:lnTo>
                  <a:pt x="87" y="67"/>
                </a:lnTo>
                <a:lnTo>
                  <a:pt x="87" y="64"/>
                </a:lnTo>
                <a:lnTo>
                  <a:pt x="87" y="60"/>
                </a:lnTo>
                <a:lnTo>
                  <a:pt x="86" y="56"/>
                </a:lnTo>
                <a:lnTo>
                  <a:pt x="78" y="55"/>
                </a:lnTo>
                <a:lnTo>
                  <a:pt x="71" y="54"/>
                </a:lnTo>
                <a:lnTo>
                  <a:pt x="63" y="52"/>
                </a:lnTo>
                <a:lnTo>
                  <a:pt x="55" y="49"/>
                </a:lnTo>
                <a:lnTo>
                  <a:pt x="52" y="47"/>
                </a:lnTo>
                <a:lnTo>
                  <a:pt x="50" y="44"/>
                </a:lnTo>
                <a:lnTo>
                  <a:pt x="47" y="40"/>
                </a:lnTo>
                <a:lnTo>
                  <a:pt x="44" y="37"/>
                </a:lnTo>
                <a:lnTo>
                  <a:pt x="42" y="33"/>
                </a:lnTo>
                <a:lnTo>
                  <a:pt x="41" y="28"/>
                </a:lnTo>
                <a:lnTo>
                  <a:pt x="40" y="24"/>
                </a:lnTo>
                <a:lnTo>
                  <a:pt x="40" y="18"/>
                </a:lnTo>
                <a:lnTo>
                  <a:pt x="107" y="43"/>
                </a:lnTo>
                <a:lnTo>
                  <a:pt x="133" y="80"/>
                </a:lnTo>
                <a:lnTo>
                  <a:pt x="179" y="86"/>
                </a:lnTo>
                <a:lnTo>
                  <a:pt x="219" y="74"/>
                </a:lnTo>
                <a:lnTo>
                  <a:pt x="212" y="43"/>
                </a:lnTo>
                <a:lnTo>
                  <a:pt x="253" y="24"/>
                </a:lnTo>
                <a:lnTo>
                  <a:pt x="273" y="0"/>
                </a:lnTo>
                <a:lnTo>
                  <a:pt x="306" y="6"/>
                </a:lnTo>
                <a:lnTo>
                  <a:pt x="339" y="24"/>
                </a:lnTo>
                <a:lnTo>
                  <a:pt x="373" y="43"/>
                </a:lnTo>
                <a:lnTo>
                  <a:pt x="386" y="80"/>
                </a:lnTo>
                <a:lnTo>
                  <a:pt x="425" y="92"/>
                </a:lnTo>
                <a:lnTo>
                  <a:pt x="465" y="92"/>
                </a:lnTo>
                <a:lnTo>
                  <a:pt x="512" y="141"/>
                </a:lnTo>
                <a:lnTo>
                  <a:pt x="545" y="179"/>
                </a:lnTo>
                <a:lnTo>
                  <a:pt x="591" y="210"/>
                </a:lnTo>
                <a:lnTo>
                  <a:pt x="632" y="222"/>
                </a:lnTo>
                <a:lnTo>
                  <a:pt x="678" y="252"/>
                </a:lnTo>
                <a:lnTo>
                  <a:pt x="724" y="265"/>
                </a:lnTo>
                <a:lnTo>
                  <a:pt x="758" y="277"/>
                </a:lnTo>
                <a:lnTo>
                  <a:pt x="784" y="289"/>
                </a:lnTo>
                <a:lnTo>
                  <a:pt x="778" y="29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" name="Freeform 353">
            <a:extLst>
              <a:ext uri="{FF2B5EF4-FFF2-40B4-BE49-F238E27FC236}">
                <a16:creationId xmlns:a16="http://schemas.microsoft.com/office/drawing/2014/main" id="{DB23F0DC-53A5-4B09-A1C6-A61500694B83}"/>
              </a:ext>
            </a:extLst>
          </p:cNvPr>
          <p:cNvSpPr>
            <a:spLocks/>
          </p:cNvSpPr>
          <p:nvPr>
            <p:custDataLst>
              <p:tags r:id="rId235"/>
            </p:custDataLst>
          </p:nvPr>
        </p:nvSpPr>
        <p:spPr bwMode="auto">
          <a:xfrm>
            <a:off x="4961637" y="1956363"/>
            <a:ext cx="119063" cy="147637"/>
          </a:xfrm>
          <a:custGeom>
            <a:avLst/>
            <a:gdLst>
              <a:gd name="T0" fmla="*/ 2147483646 w 246"/>
              <a:gd name="T1" fmla="*/ 2147483646 h 284"/>
              <a:gd name="T2" fmla="*/ 2147483646 w 246"/>
              <a:gd name="T3" fmla="*/ 2147483646 h 284"/>
              <a:gd name="T4" fmla="*/ 2147483646 w 246"/>
              <a:gd name="T5" fmla="*/ 2147483646 h 284"/>
              <a:gd name="T6" fmla="*/ 2147483646 w 246"/>
              <a:gd name="T7" fmla="*/ 2147483646 h 284"/>
              <a:gd name="T8" fmla="*/ 2147483646 w 246"/>
              <a:gd name="T9" fmla="*/ 2147483646 h 284"/>
              <a:gd name="T10" fmla="*/ 2147483646 w 246"/>
              <a:gd name="T11" fmla="*/ 2147483646 h 284"/>
              <a:gd name="T12" fmla="*/ 2147483646 w 246"/>
              <a:gd name="T13" fmla="*/ 2147483646 h 284"/>
              <a:gd name="T14" fmla="*/ 2147483646 w 246"/>
              <a:gd name="T15" fmla="*/ 2147483646 h 284"/>
              <a:gd name="T16" fmla="*/ 2147483646 w 246"/>
              <a:gd name="T17" fmla="*/ 2147483646 h 284"/>
              <a:gd name="T18" fmla="*/ 2147483646 w 246"/>
              <a:gd name="T19" fmla="*/ 2147483646 h 284"/>
              <a:gd name="T20" fmla="*/ 2147483646 w 246"/>
              <a:gd name="T21" fmla="*/ 2147483646 h 284"/>
              <a:gd name="T22" fmla="*/ 2147483646 w 246"/>
              <a:gd name="T23" fmla="*/ 2147483646 h 284"/>
              <a:gd name="T24" fmla="*/ 2147483646 w 246"/>
              <a:gd name="T25" fmla="*/ 2147483646 h 284"/>
              <a:gd name="T26" fmla="*/ 2147483646 w 246"/>
              <a:gd name="T27" fmla="*/ 2147483646 h 284"/>
              <a:gd name="T28" fmla="*/ 2147483646 w 246"/>
              <a:gd name="T29" fmla="*/ 2147483646 h 284"/>
              <a:gd name="T30" fmla="*/ 2147483646 w 246"/>
              <a:gd name="T31" fmla="*/ 2147483646 h 284"/>
              <a:gd name="T32" fmla="*/ 2147483646 w 246"/>
              <a:gd name="T33" fmla="*/ 2147483646 h 284"/>
              <a:gd name="T34" fmla="*/ 2147483646 w 246"/>
              <a:gd name="T35" fmla="*/ 2147483646 h 284"/>
              <a:gd name="T36" fmla="*/ 2147483646 w 246"/>
              <a:gd name="T37" fmla="*/ 2147483646 h 284"/>
              <a:gd name="T38" fmla="*/ 2147483646 w 246"/>
              <a:gd name="T39" fmla="*/ 2147483646 h 284"/>
              <a:gd name="T40" fmla="*/ 2147483646 w 246"/>
              <a:gd name="T41" fmla="*/ 2147483646 h 284"/>
              <a:gd name="T42" fmla="*/ 2147483646 w 246"/>
              <a:gd name="T43" fmla="*/ 2147483646 h 284"/>
              <a:gd name="T44" fmla="*/ 2147483646 w 246"/>
              <a:gd name="T45" fmla="*/ 2147483646 h 284"/>
              <a:gd name="T46" fmla="*/ 2147483646 w 246"/>
              <a:gd name="T47" fmla="*/ 2147483646 h 284"/>
              <a:gd name="T48" fmla="*/ 2147483646 w 246"/>
              <a:gd name="T49" fmla="*/ 2147483646 h 284"/>
              <a:gd name="T50" fmla="*/ 2147483646 w 246"/>
              <a:gd name="T51" fmla="*/ 2147483646 h 284"/>
              <a:gd name="T52" fmla="*/ 2147483646 w 246"/>
              <a:gd name="T53" fmla="*/ 2147483646 h 284"/>
              <a:gd name="T54" fmla="*/ 2147483646 w 246"/>
              <a:gd name="T55" fmla="*/ 2147483646 h 284"/>
              <a:gd name="T56" fmla="*/ 2147483646 w 246"/>
              <a:gd name="T57" fmla="*/ 2147483646 h 284"/>
              <a:gd name="T58" fmla="*/ 2147483646 w 246"/>
              <a:gd name="T59" fmla="*/ 2147483646 h 284"/>
              <a:gd name="T60" fmla="*/ 2147483646 w 246"/>
              <a:gd name="T61" fmla="*/ 2147483646 h 284"/>
              <a:gd name="T62" fmla="*/ 2147483646 w 246"/>
              <a:gd name="T63" fmla="*/ 2147483646 h 284"/>
              <a:gd name="T64" fmla="*/ 2147483646 w 246"/>
              <a:gd name="T65" fmla="*/ 2147483646 h 284"/>
              <a:gd name="T66" fmla="*/ 2147483646 w 246"/>
              <a:gd name="T67" fmla="*/ 2147483646 h 284"/>
              <a:gd name="T68" fmla="*/ 2147483646 w 246"/>
              <a:gd name="T69" fmla="*/ 2147483646 h 284"/>
              <a:gd name="T70" fmla="*/ 2147483646 w 246"/>
              <a:gd name="T71" fmla="*/ 2147483646 h 284"/>
              <a:gd name="T72" fmla="*/ 2147483646 w 246"/>
              <a:gd name="T73" fmla="*/ 2147483646 h 284"/>
              <a:gd name="T74" fmla="*/ 2147483646 w 246"/>
              <a:gd name="T75" fmla="*/ 2147483646 h 284"/>
              <a:gd name="T76" fmla="*/ 2147483646 w 246"/>
              <a:gd name="T77" fmla="*/ 2147483646 h 284"/>
              <a:gd name="T78" fmla="*/ 2147483646 w 246"/>
              <a:gd name="T79" fmla="*/ 2147483646 h 284"/>
              <a:gd name="T80" fmla="*/ 0 w 246"/>
              <a:gd name="T81" fmla="*/ 2147483646 h 284"/>
              <a:gd name="T82" fmla="*/ 2147483646 w 246"/>
              <a:gd name="T83" fmla="*/ 2147483646 h 284"/>
              <a:gd name="T84" fmla="*/ 2147483646 w 246"/>
              <a:gd name="T85" fmla="*/ 2147483646 h 284"/>
              <a:gd name="T86" fmla="*/ 2147483646 w 246"/>
              <a:gd name="T87" fmla="*/ 2147483646 h 284"/>
              <a:gd name="T88" fmla="*/ 2147483646 w 246"/>
              <a:gd name="T89" fmla="*/ 2147483646 h 284"/>
              <a:gd name="T90" fmla="*/ 2147483646 w 246"/>
              <a:gd name="T91" fmla="*/ 2147483646 h 284"/>
              <a:gd name="T92" fmla="*/ 2147483646 w 246"/>
              <a:gd name="T93" fmla="*/ 2147483646 h 28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46"/>
              <a:gd name="T142" fmla="*/ 0 h 284"/>
              <a:gd name="T143" fmla="*/ 246 w 246"/>
              <a:gd name="T144" fmla="*/ 284 h 28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46" h="284">
                <a:moveTo>
                  <a:pt x="33" y="44"/>
                </a:moveTo>
                <a:lnTo>
                  <a:pt x="30" y="27"/>
                </a:lnTo>
                <a:lnTo>
                  <a:pt x="28" y="24"/>
                </a:lnTo>
                <a:lnTo>
                  <a:pt x="26" y="22"/>
                </a:lnTo>
                <a:lnTo>
                  <a:pt x="24" y="17"/>
                </a:lnTo>
                <a:lnTo>
                  <a:pt x="20" y="6"/>
                </a:lnTo>
                <a:lnTo>
                  <a:pt x="35" y="5"/>
                </a:lnTo>
                <a:lnTo>
                  <a:pt x="50" y="3"/>
                </a:lnTo>
                <a:lnTo>
                  <a:pt x="67" y="1"/>
                </a:lnTo>
                <a:lnTo>
                  <a:pt x="87" y="0"/>
                </a:lnTo>
                <a:lnTo>
                  <a:pt x="126" y="12"/>
                </a:lnTo>
                <a:lnTo>
                  <a:pt x="127" y="22"/>
                </a:lnTo>
                <a:lnTo>
                  <a:pt x="131" y="30"/>
                </a:lnTo>
                <a:lnTo>
                  <a:pt x="135" y="39"/>
                </a:lnTo>
                <a:lnTo>
                  <a:pt x="139" y="46"/>
                </a:lnTo>
                <a:lnTo>
                  <a:pt x="145" y="52"/>
                </a:lnTo>
                <a:lnTo>
                  <a:pt x="151" y="57"/>
                </a:lnTo>
                <a:lnTo>
                  <a:pt x="157" y="62"/>
                </a:lnTo>
                <a:lnTo>
                  <a:pt x="165" y="67"/>
                </a:lnTo>
                <a:lnTo>
                  <a:pt x="178" y="77"/>
                </a:lnTo>
                <a:lnTo>
                  <a:pt x="191" y="87"/>
                </a:lnTo>
                <a:lnTo>
                  <a:pt x="198" y="94"/>
                </a:lnTo>
                <a:lnTo>
                  <a:pt x="203" y="101"/>
                </a:lnTo>
                <a:lnTo>
                  <a:pt x="209" y="109"/>
                </a:lnTo>
                <a:lnTo>
                  <a:pt x="212" y="117"/>
                </a:lnTo>
                <a:lnTo>
                  <a:pt x="220" y="117"/>
                </a:lnTo>
                <a:lnTo>
                  <a:pt x="226" y="117"/>
                </a:lnTo>
                <a:lnTo>
                  <a:pt x="223" y="121"/>
                </a:lnTo>
                <a:lnTo>
                  <a:pt x="221" y="124"/>
                </a:lnTo>
                <a:lnTo>
                  <a:pt x="220" y="126"/>
                </a:lnTo>
                <a:lnTo>
                  <a:pt x="221" y="129"/>
                </a:lnTo>
                <a:lnTo>
                  <a:pt x="223" y="135"/>
                </a:lnTo>
                <a:lnTo>
                  <a:pt x="228" y="140"/>
                </a:lnTo>
                <a:lnTo>
                  <a:pt x="234" y="146"/>
                </a:lnTo>
                <a:lnTo>
                  <a:pt x="239" y="154"/>
                </a:lnTo>
                <a:lnTo>
                  <a:pt x="241" y="158"/>
                </a:lnTo>
                <a:lnTo>
                  <a:pt x="244" y="162"/>
                </a:lnTo>
                <a:lnTo>
                  <a:pt x="245" y="167"/>
                </a:lnTo>
                <a:lnTo>
                  <a:pt x="246" y="173"/>
                </a:lnTo>
                <a:lnTo>
                  <a:pt x="245" y="179"/>
                </a:lnTo>
                <a:lnTo>
                  <a:pt x="241" y="184"/>
                </a:lnTo>
                <a:lnTo>
                  <a:pt x="237" y="189"/>
                </a:lnTo>
                <a:lnTo>
                  <a:pt x="233" y="192"/>
                </a:lnTo>
                <a:lnTo>
                  <a:pt x="227" y="196"/>
                </a:lnTo>
                <a:lnTo>
                  <a:pt x="223" y="198"/>
                </a:lnTo>
                <a:lnTo>
                  <a:pt x="221" y="201"/>
                </a:lnTo>
                <a:lnTo>
                  <a:pt x="220" y="204"/>
                </a:lnTo>
                <a:lnTo>
                  <a:pt x="203" y="209"/>
                </a:lnTo>
                <a:lnTo>
                  <a:pt x="189" y="215"/>
                </a:lnTo>
                <a:lnTo>
                  <a:pt x="176" y="222"/>
                </a:lnTo>
                <a:lnTo>
                  <a:pt x="164" y="230"/>
                </a:lnTo>
                <a:lnTo>
                  <a:pt x="139" y="246"/>
                </a:lnTo>
                <a:lnTo>
                  <a:pt x="113" y="265"/>
                </a:lnTo>
                <a:lnTo>
                  <a:pt x="99" y="247"/>
                </a:lnTo>
                <a:lnTo>
                  <a:pt x="88" y="231"/>
                </a:lnTo>
                <a:lnTo>
                  <a:pt x="83" y="225"/>
                </a:lnTo>
                <a:lnTo>
                  <a:pt x="79" y="220"/>
                </a:lnTo>
                <a:lnTo>
                  <a:pt x="76" y="217"/>
                </a:lnTo>
                <a:lnTo>
                  <a:pt x="72" y="216"/>
                </a:lnTo>
                <a:lnTo>
                  <a:pt x="66" y="216"/>
                </a:lnTo>
                <a:lnTo>
                  <a:pt x="60" y="217"/>
                </a:lnTo>
                <a:lnTo>
                  <a:pt x="57" y="219"/>
                </a:lnTo>
                <a:lnTo>
                  <a:pt x="54" y="221"/>
                </a:lnTo>
                <a:lnTo>
                  <a:pt x="52" y="224"/>
                </a:lnTo>
                <a:lnTo>
                  <a:pt x="49" y="228"/>
                </a:lnTo>
                <a:lnTo>
                  <a:pt x="48" y="231"/>
                </a:lnTo>
                <a:lnTo>
                  <a:pt x="48" y="236"/>
                </a:lnTo>
                <a:lnTo>
                  <a:pt x="47" y="246"/>
                </a:lnTo>
                <a:lnTo>
                  <a:pt x="45" y="257"/>
                </a:lnTo>
                <a:lnTo>
                  <a:pt x="43" y="264"/>
                </a:lnTo>
                <a:lnTo>
                  <a:pt x="41" y="270"/>
                </a:lnTo>
                <a:lnTo>
                  <a:pt x="37" y="277"/>
                </a:lnTo>
                <a:lnTo>
                  <a:pt x="33" y="284"/>
                </a:lnTo>
                <a:lnTo>
                  <a:pt x="30" y="262"/>
                </a:lnTo>
                <a:lnTo>
                  <a:pt x="26" y="243"/>
                </a:lnTo>
                <a:lnTo>
                  <a:pt x="23" y="234"/>
                </a:lnTo>
                <a:lnTo>
                  <a:pt x="17" y="227"/>
                </a:lnTo>
                <a:lnTo>
                  <a:pt x="14" y="224"/>
                </a:lnTo>
                <a:lnTo>
                  <a:pt x="11" y="221"/>
                </a:lnTo>
                <a:lnTo>
                  <a:pt x="5" y="218"/>
                </a:lnTo>
                <a:lnTo>
                  <a:pt x="0" y="216"/>
                </a:lnTo>
                <a:lnTo>
                  <a:pt x="0" y="210"/>
                </a:lnTo>
                <a:lnTo>
                  <a:pt x="1" y="204"/>
                </a:lnTo>
                <a:lnTo>
                  <a:pt x="2" y="197"/>
                </a:lnTo>
                <a:lnTo>
                  <a:pt x="4" y="193"/>
                </a:lnTo>
                <a:lnTo>
                  <a:pt x="9" y="184"/>
                </a:lnTo>
                <a:lnTo>
                  <a:pt x="15" y="176"/>
                </a:lnTo>
                <a:lnTo>
                  <a:pt x="23" y="169"/>
                </a:lnTo>
                <a:lnTo>
                  <a:pt x="31" y="161"/>
                </a:lnTo>
                <a:lnTo>
                  <a:pt x="38" y="153"/>
                </a:lnTo>
                <a:lnTo>
                  <a:pt x="46" y="141"/>
                </a:lnTo>
                <a:lnTo>
                  <a:pt x="0" y="62"/>
                </a:lnTo>
                <a:lnTo>
                  <a:pt x="33" y="44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2" name="Freeform 354">
            <a:extLst>
              <a:ext uri="{FF2B5EF4-FFF2-40B4-BE49-F238E27FC236}">
                <a16:creationId xmlns:a16="http://schemas.microsoft.com/office/drawing/2014/main" id="{C8C6A8C0-300D-4F5B-829E-F4F4B8A84FDA}"/>
              </a:ext>
            </a:extLst>
          </p:cNvPr>
          <p:cNvSpPr>
            <a:spLocks/>
          </p:cNvSpPr>
          <p:nvPr>
            <p:custDataLst>
              <p:tags r:id="rId236"/>
            </p:custDataLst>
          </p:nvPr>
        </p:nvSpPr>
        <p:spPr bwMode="auto">
          <a:xfrm>
            <a:off x="5014018" y="2064312"/>
            <a:ext cx="74612" cy="58737"/>
          </a:xfrm>
          <a:custGeom>
            <a:avLst/>
            <a:gdLst>
              <a:gd name="T0" fmla="*/ 2147483646 w 160"/>
              <a:gd name="T1" fmla="*/ 0 h 117"/>
              <a:gd name="T2" fmla="*/ 2147483646 w 160"/>
              <a:gd name="T3" fmla="*/ 2147483646 h 117"/>
              <a:gd name="T4" fmla="*/ 2147483646 w 160"/>
              <a:gd name="T5" fmla="*/ 2147483646 h 117"/>
              <a:gd name="T6" fmla="*/ 2147483646 w 160"/>
              <a:gd name="T7" fmla="*/ 2147483646 h 117"/>
              <a:gd name="T8" fmla="*/ 2147483646 w 160"/>
              <a:gd name="T9" fmla="*/ 2147483646 h 117"/>
              <a:gd name="T10" fmla="*/ 2147483646 w 160"/>
              <a:gd name="T11" fmla="*/ 2147483646 h 117"/>
              <a:gd name="T12" fmla="*/ 2147483646 w 160"/>
              <a:gd name="T13" fmla="*/ 2147483646 h 117"/>
              <a:gd name="T14" fmla="*/ 2147483646 w 160"/>
              <a:gd name="T15" fmla="*/ 2147483646 h 117"/>
              <a:gd name="T16" fmla="*/ 2147483646 w 160"/>
              <a:gd name="T17" fmla="*/ 2147483646 h 117"/>
              <a:gd name="T18" fmla="*/ 2147483646 w 160"/>
              <a:gd name="T19" fmla="*/ 2147483646 h 117"/>
              <a:gd name="T20" fmla="*/ 2147483646 w 160"/>
              <a:gd name="T21" fmla="*/ 2147483646 h 117"/>
              <a:gd name="T22" fmla="*/ 2147483646 w 160"/>
              <a:gd name="T23" fmla="*/ 2147483646 h 117"/>
              <a:gd name="T24" fmla="*/ 2147483646 w 160"/>
              <a:gd name="T25" fmla="*/ 2147483646 h 117"/>
              <a:gd name="T26" fmla="*/ 2147483646 w 160"/>
              <a:gd name="T27" fmla="*/ 2147483646 h 117"/>
              <a:gd name="T28" fmla="*/ 2147483646 w 160"/>
              <a:gd name="T29" fmla="*/ 2147483646 h 117"/>
              <a:gd name="T30" fmla="*/ 2147483646 w 160"/>
              <a:gd name="T31" fmla="*/ 2147483646 h 117"/>
              <a:gd name="T32" fmla="*/ 2147483646 w 160"/>
              <a:gd name="T33" fmla="*/ 2147483646 h 117"/>
              <a:gd name="T34" fmla="*/ 2147483646 w 160"/>
              <a:gd name="T35" fmla="*/ 2147483646 h 117"/>
              <a:gd name="T36" fmla="*/ 2147483646 w 160"/>
              <a:gd name="T37" fmla="*/ 2147483646 h 117"/>
              <a:gd name="T38" fmla="*/ 2147483646 w 160"/>
              <a:gd name="T39" fmla="*/ 2147483646 h 117"/>
              <a:gd name="T40" fmla="*/ 2147483646 w 160"/>
              <a:gd name="T41" fmla="*/ 2147483646 h 117"/>
              <a:gd name="T42" fmla="*/ 2147483646 w 160"/>
              <a:gd name="T43" fmla="*/ 2147483646 h 117"/>
              <a:gd name="T44" fmla="*/ 2147483646 w 160"/>
              <a:gd name="T45" fmla="*/ 2147483646 h 117"/>
              <a:gd name="T46" fmla="*/ 2147483646 w 160"/>
              <a:gd name="T47" fmla="*/ 2147483646 h 117"/>
              <a:gd name="T48" fmla="*/ 2147483646 w 160"/>
              <a:gd name="T49" fmla="*/ 2147483646 h 117"/>
              <a:gd name="T50" fmla="*/ 2147483646 w 160"/>
              <a:gd name="T51" fmla="*/ 2147483646 h 117"/>
              <a:gd name="T52" fmla="*/ 0 w 160"/>
              <a:gd name="T53" fmla="*/ 2147483646 h 117"/>
              <a:gd name="T54" fmla="*/ 2147483646 w 160"/>
              <a:gd name="T55" fmla="*/ 2147483646 h 117"/>
              <a:gd name="T56" fmla="*/ 2147483646 w 160"/>
              <a:gd name="T57" fmla="*/ 2147483646 h 117"/>
              <a:gd name="T58" fmla="*/ 2147483646 w 160"/>
              <a:gd name="T59" fmla="*/ 2147483646 h 117"/>
              <a:gd name="T60" fmla="*/ 2147483646 w 160"/>
              <a:gd name="T61" fmla="*/ 2147483646 h 117"/>
              <a:gd name="T62" fmla="*/ 2147483646 w 160"/>
              <a:gd name="T63" fmla="*/ 2147483646 h 117"/>
              <a:gd name="T64" fmla="*/ 2147483646 w 160"/>
              <a:gd name="T65" fmla="*/ 0 h 11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0"/>
              <a:gd name="T100" fmla="*/ 0 h 117"/>
              <a:gd name="T101" fmla="*/ 160 w 160"/>
              <a:gd name="T102" fmla="*/ 117 h 11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0" h="117">
                <a:moveTo>
                  <a:pt x="114" y="0"/>
                </a:moveTo>
                <a:lnTo>
                  <a:pt x="114" y="9"/>
                </a:lnTo>
                <a:lnTo>
                  <a:pt x="114" y="18"/>
                </a:lnTo>
                <a:lnTo>
                  <a:pt x="115" y="25"/>
                </a:lnTo>
                <a:lnTo>
                  <a:pt x="117" y="32"/>
                </a:lnTo>
                <a:lnTo>
                  <a:pt x="119" y="34"/>
                </a:lnTo>
                <a:lnTo>
                  <a:pt x="121" y="37"/>
                </a:lnTo>
                <a:lnTo>
                  <a:pt x="123" y="38"/>
                </a:lnTo>
                <a:lnTo>
                  <a:pt x="127" y="39"/>
                </a:lnTo>
                <a:lnTo>
                  <a:pt x="131" y="40"/>
                </a:lnTo>
                <a:lnTo>
                  <a:pt x="135" y="39"/>
                </a:lnTo>
                <a:lnTo>
                  <a:pt x="140" y="38"/>
                </a:lnTo>
                <a:lnTo>
                  <a:pt x="146" y="36"/>
                </a:lnTo>
                <a:lnTo>
                  <a:pt x="149" y="43"/>
                </a:lnTo>
                <a:lnTo>
                  <a:pt x="153" y="52"/>
                </a:lnTo>
                <a:lnTo>
                  <a:pt x="157" y="64"/>
                </a:lnTo>
                <a:lnTo>
                  <a:pt x="160" y="74"/>
                </a:lnTo>
                <a:lnTo>
                  <a:pt x="133" y="88"/>
                </a:lnTo>
                <a:lnTo>
                  <a:pt x="106" y="102"/>
                </a:lnTo>
                <a:lnTo>
                  <a:pt x="92" y="107"/>
                </a:lnTo>
                <a:lnTo>
                  <a:pt x="76" y="113"/>
                </a:lnTo>
                <a:lnTo>
                  <a:pt x="62" y="116"/>
                </a:lnTo>
                <a:lnTo>
                  <a:pt x="47" y="117"/>
                </a:lnTo>
                <a:lnTo>
                  <a:pt x="32" y="99"/>
                </a:lnTo>
                <a:lnTo>
                  <a:pt x="21" y="83"/>
                </a:lnTo>
                <a:lnTo>
                  <a:pt x="10" y="69"/>
                </a:lnTo>
                <a:lnTo>
                  <a:pt x="0" y="55"/>
                </a:lnTo>
                <a:lnTo>
                  <a:pt x="13" y="48"/>
                </a:lnTo>
                <a:lnTo>
                  <a:pt x="41" y="32"/>
                </a:lnTo>
                <a:lnTo>
                  <a:pt x="60" y="23"/>
                </a:lnTo>
                <a:lnTo>
                  <a:pt x="78" y="14"/>
                </a:lnTo>
                <a:lnTo>
                  <a:pt x="97" y="6"/>
                </a:lnTo>
                <a:lnTo>
                  <a:pt x="114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3" name="Freeform 355">
            <a:extLst>
              <a:ext uri="{FF2B5EF4-FFF2-40B4-BE49-F238E27FC236}">
                <a16:creationId xmlns:a16="http://schemas.microsoft.com/office/drawing/2014/main" id="{A67B7941-53B3-4A91-88E1-1F9223DFEF14}"/>
              </a:ext>
            </a:extLst>
          </p:cNvPr>
          <p:cNvSpPr>
            <a:spLocks/>
          </p:cNvSpPr>
          <p:nvPr>
            <p:custDataLst>
              <p:tags r:id="rId237"/>
            </p:custDataLst>
          </p:nvPr>
        </p:nvSpPr>
        <p:spPr bwMode="auto">
          <a:xfrm>
            <a:off x="5106093" y="2685025"/>
            <a:ext cx="450850" cy="608013"/>
          </a:xfrm>
          <a:custGeom>
            <a:avLst/>
            <a:gdLst>
              <a:gd name="T0" fmla="*/ 2147483646 w 943"/>
              <a:gd name="T1" fmla="*/ 2147483646 h 1172"/>
              <a:gd name="T2" fmla="*/ 2147483646 w 943"/>
              <a:gd name="T3" fmla="*/ 2147483646 h 1172"/>
              <a:gd name="T4" fmla="*/ 2147483646 w 943"/>
              <a:gd name="T5" fmla="*/ 2147483646 h 1172"/>
              <a:gd name="T6" fmla="*/ 2147483646 w 943"/>
              <a:gd name="T7" fmla="*/ 2147483646 h 1172"/>
              <a:gd name="T8" fmla="*/ 2147483646 w 943"/>
              <a:gd name="T9" fmla="*/ 2147483646 h 1172"/>
              <a:gd name="T10" fmla="*/ 2147483646 w 943"/>
              <a:gd name="T11" fmla="*/ 2147483646 h 1172"/>
              <a:gd name="T12" fmla="*/ 2147483646 w 943"/>
              <a:gd name="T13" fmla="*/ 2147483646 h 1172"/>
              <a:gd name="T14" fmla="*/ 2147483646 w 943"/>
              <a:gd name="T15" fmla="*/ 2147483646 h 1172"/>
              <a:gd name="T16" fmla="*/ 2147483646 w 943"/>
              <a:gd name="T17" fmla="*/ 2147483646 h 1172"/>
              <a:gd name="T18" fmla="*/ 2147483646 w 943"/>
              <a:gd name="T19" fmla="*/ 2147483646 h 1172"/>
              <a:gd name="T20" fmla="*/ 2147483646 w 943"/>
              <a:gd name="T21" fmla="*/ 2147483646 h 1172"/>
              <a:gd name="T22" fmla="*/ 2147483646 w 943"/>
              <a:gd name="T23" fmla="*/ 2147483646 h 1172"/>
              <a:gd name="T24" fmla="*/ 2147483646 w 943"/>
              <a:gd name="T25" fmla="*/ 2147483646 h 1172"/>
              <a:gd name="T26" fmla="*/ 2147483646 w 943"/>
              <a:gd name="T27" fmla="*/ 2147483646 h 1172"/>
              <a:gd name="T28" fmla="*/ 2147483646 w 943"/>
              <a:gd name="T29" fmla="*/ 2147483646 h 1172"/>
              <a:gd name="T30" fmla="*/ 2147483646 w 943"/>
              <a:gd name="T31" fmla="*/ 2147483646 h 1172"/>
              <a:gd name="T32" fmla="*/ 2147483646 w 943"/>
              <a:gd name="T33" fmla="*/ 2147483646 h 1172"/>
              <a:gd name="T34" fmla="*/ 2147483646 w 943"/>
              <a:gd name="T35" fmla="*/ 2147483646 h 1172"/>
              <a:gd name="T36" fmla="*/ 2147483646 w 943"/>
              <a:gd name="T37" fmla="*/ 2147483646 h 1172"/>
              <a:gd name="T38" fmla="*/ 2147483646 w 943"/>
              <a:gd name="T39" fmla="*/ 2147483646 h 1172"/>
              <a:gd name="T40" fmla="*/ 2147483646 w 943"/>
              <a:gd name="T41" fmla="*/ 2147483646 h 1172"/>
              <a:gd name="T42" fmla="*/ 2147483646 w 943"/>
              <a:gd name="T43" fmla="*/ 2147483646 h 1172"/>
              <a:gd name="T44" fmla="*/ 2147483646 w 943"/>
              <a:gd name="T45" fmla="*/ 2147483646 h 1172"/>
              <a:gd name="T46" fmla="*/ 2147483646 w 943"/>
              <a:gd name="T47" fmla="*/ 2147483646 h 1172"/>
              <a:gd name="T48" fmla="*/ 2147483646 w 943"/>
              <a:gd name="T49" fmla="*/ 2147483646 h 1172"/>
              <a:gd name="T50" fmla="*/ 2147483646 w 943"/>
              <a:gd name="T51" fmla="*/ 2147483646 h 1172"/>
              <a:gd name="T52" fmla="*/ 2147483646 w 943"/>
              <a:gd name="T53" fmla="*/ 2147483646 h 1172"/>
              <a:gd name="T54" fmla="*/ 2147483646 w 943"/>
              <a:gd name="T55" fmla="*/ 2147483646 h 1172"/>
              <a:gd name="T56" fmla="*/ 2147483646 w 943"/>
              <a:gd name="T57" fmla="*/ 2147483646 h 1172"/>
              <a:gd name="T58" fmla="*/ 2147483646 w 943"/>
              <a:gd name="T59" fmla="*/ 2147483646 h 1172"/>
              <a:gd name="T60" fmla="*/ 2147483646 w 943"/>
              <a:gd name="T61" fmla="*/ 2147483646 h 1172"/>
              <a:gd name="T62" fmla="*/ 2147483646 w 943"/>
              <a:gd name="T63" fmla="*/ 2147483646 h 1172"/>
              <a:gd name="T64" fmla="*/ 2147483646 w 943"/>
              <a:gd name="T65" fmla="*/ 2147483646 h 1172"/>
              <a:gd name="T66" fmla="*/ 2147483646 w 943"/>
              <a:gd name="T67" fmla="*/ 2147483646 h 1172"/>
              <a:gd name="T68" fmla="*/ 2147483646 w 943"/>
              <a:gd name="T69" fmla="*/ 2147483646 h 1172"/>
              <a:gd name="T70" fmla="*/ 2147483646 w 943"/>
              <a:gd name="T71" fmla="*/ 2147483646 h 1172"/>
              <a:gd name="T72" fmla="*/ 2147483646 w 943"/>
              <a:gd name="T73" fmla="*/ 2147483646 h 1172"/>
              <a:gd name="T74" fmla="*/ 2147483646 w 943"/>
              <a:gd name="T75" fmla="*/ 2147483646 h 1172"/>
              <a:gd name="T76" fmla="*/ 2147483646 w 943"/>
              <a:gd name="T77" fmla="*/ 2147483646 h 1172"/>
              <a:gd name="T78" fmla="*/ 2147483646 w 943"/>
              <a:gd name="T79" fmla="*/ 2147483646 h 1172"/>
              <a:gd name="T80" fmla="*/ 2147483646 w 943"/>
              <a:gd name="T81" fmla="*/ 2147483646 h 1172"/>
              <a:gd name="T82" fmla="*/ 2147483646 w 943"/>
              <a:gd name="T83" fmla="*/ 2147483646 h 1172"/>
              <a:gd name="T84" fmla="*/ 2147483646 w 943"/>
              <a:gd name="T85" fmla="*/ 2147483646 h 1172"/>
              <a:gd name="T86" fmla="*/ 2147483646 w 943"/>
              <a:gd name="T87" fmla="*/ 2147483646 h 1172"/>
              <a:gd name="T88" fmla="*/ 2147483646 w 943"/>
              <a:gd name="T89" fmla="*/ 2147483646 h 1172"/>
              <a:gd name="T90" fmla="*/ 2147483646 w 943"/>
              <a:gd name="T91" fmla="*/ 2147483646 h 1172"/>
              <a:gd name="T92" fmla="*/ 2147483646 w 943"/>
              <a:gd name="T93" fmla="*/ 2147483646 h 1172"/>
              <a:gd name="T94" fmla="*/ 2147483646 w 943"/>
              <a:gd name="T95" fmla="*/ 2147483646 h 1172"/>
              <a:gd name="T96" fmla="*/ 2147483646 w 943"/>
              <a:gd name="T97" fmla="*/ 2147483646 h 1172"/>
              <a:gd name="T98" fmla="*/ 2147483646 w 943"/>
              <a:gd name="T99" fmla="*/ 2147483646 h 1172"/>
              <a:gd name="T100" fmla="*/ 2147483646 w 943"/>
              <a:gd name="T101" fmla="*/ 2147483646 h 1172"/>
              <a:gd name="T102" fmla="*/ 2147483646 w 943"/>
              <a:gd name="T103" fmla="*/ 2147483646 h 117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43"/>
              <a:gd name="T157" fmla="*/ 0 h 1172"/>
              <a:gd name="T158" fmla="*/ 943 w 943"/>
              <a:gd name="T159" fmla="*/ 1172 h 117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43" h="1172">
                <a:moveTo>
                  <a:pt x="711" y="30"/>
                </a:moveTo>
                <a:lnTo>
                  <a:pt x="715" y="25"/>
                </a:lnTo>
                <a:lnTo>
                  <a:pt x="728" y="15"/>
                </a:lnTo>
                <a:lnTo>
                  <a:pt x="735" y="9"/>
                </a:lnTo>
                <a:lnTo>
                  <a:pt x="742" y="5"/>
                </a:lnTo>
                <a:lnTo>
                  <a:pt x="747" y="1"/>
                </a:lnTo>
                <a:lnTo>
                  <a:pt x="751" y="0"/>
                </a:lnTo>
                <a:lnTo>
                  <a:pt x="755" y="10"/>
                </a:lnTo>
                <a:lnTo>
                  <a:pt x="759" y="17"/>
                </a:lnTo>
                <a:lnTo>
                  <a:pt x="765" y="23"/>
                </a:lnTo>
                <a:lnTo>
                  <a:pt x="769" y="26"/>
                </a:lnTo>
                <a:lnTo>
                  <a:pt x="776" y="28"/>
                </a:lnTo>
                <a:lnTo>
                  <a:pt x="784" y="30"/>
                </a:lnTo>
                <a:lnTo>
                  <a:pt x="792" y="30"/>
                </a:lnTo>
                <a:lnTo>
                  <a:pt x="803" y="30"/>
                </a:lnTo>
                <a:lnTo>
                  <a:pt x="804" y="40"/>
                </a:lnTo>
                <a:lnTo>
                  <a:pt x="808" y="48"/>
                </a:lnTo>
                <a:lnTo>
                  <a:pt x="810" y="51"/>
                </a:lnTo>
                <a:lnTo>
                  <a:pt x="812" y="53"/>
                </a:lnTo>
                <a:lnTo>
                  <a:pt x="814" y="55"/>
                </a:lnTo>
                <a:lnTo>
                  <a:pt x="816" y="55"/>
                </a:lnTo>
                <a:lnTo>
                  <a:pt x="823" y="76"/>
                </a:lnTo>
                <a:lnTo>
                  <a:pt x="830" y="94"/>
                </a:lnTo>
                <a:lnTo>
                  <a:pt x="832" y="102"/>
                </a:lnTo>
                <a:lnTo>
                  <a:pt x="835" y="109"/>
                </a:lnTo>
                <a:lnTo>
                  <a:pt x="836" y="116"/>
                </a:lnTo>
                <a:lnTo>
                  <a:pt x="837" y="123"/>
                </a:lnTo>
                <a:lnTo>
                  <a:pt x="836" y="150"/>
                </a:lnTo>
                <a:lnTo>
                  <a:pt x="836" y="175"/>
                </a:lnTo>
                <a:lnTo>
                  <a:pt x="837" y="187"/>
                </a:lnTo>
                <a:lnTo>
                  <a:pt x="838" y="200"/>
                </a:lnTo>
                <a:lnTo>
                  <a:pt x="842" y="211"/>
                </a:lnTo>
                <a:lnTo>
                  <a:pt x="845" y="222"/>
                </a:lnTo>
                <a:lnTo>
                  <a:pt x="851" y="232"/>
                </a:lnTo>
                <a:lnTo>
                  <a:pt x="857" y="243"/>
                </a:lnTo>
                <a:lnTo>
                  <a:pt x="866" y="253"/>
                </a:lnTo>
                <a:lnTo>
                  <a:pt x="876" y="264"/>
                </a:lnTo>
                <a:lnTo>
                  <a:pt x="889" y="273"/>
                </a:lnTo>
                <a:lnTo>
                  <a:pt x="904" y="283"/>
                </a:lnTo>
                <a:lnTo>
                  <a:pt x="922" y="292"/>
                </a:lnTo>
                <a:lnTo>
                  <a:pt x="943" y="301"/>
                </a:lnTo>
                <a:lnTo>
                  <a:pt x="928" y="314"/>
                </a:lnTo>
                <a:lnTo>
                  <a:pt x="913" y="328"/>
                </a:lnTo>
                <a:lnTo>
                  <a:pt x="896" y="344"/>
                </a:lnTo>
                <a:lnTo>
                  <a:pt x="879" y="361"/>
                </a:lnTo>
                <a:lnTo>
                  <a:pt x="871" y="370"/>
                </a:lnTo>
                <a:lnTo>
                  <a:pt x="865" y="380"/>
                </a:lnTo>
                <a:lnTo>
                  <a:pt x="859" y="389"/>
                </a:lnTo>
                <a:lnTo>
                  <a:pt x="854" y="399"/>
                </a:lnTo>
                <a:lnTo>
                  <a:pt x="851" y="410"/>
                </a:lnTo>
                <a:lnTo>
                  <a:pt x="849" y="420"/>
                </a:lnTo>
                <a:lnTo>
                  <a:pt x="848" y="432"/>
                </a:lnTo>
                <a:lnTo>
                  <a:pt x="851" y="443"/>
                </a:lnTo>
                <a:lnTo>
                  <a:pt x="830" y="616"/>
                </a:lnTo>
                <a:lnTo>
                  <a:pt x="809" y="635"/>
                </a:lnTo>
                <a:lnTo>
                  <a:pt x="787" y="652"/>
                </a:lnTo>
                <a:lnTo>
                  <a:pt x="782" y="658"/>
                </a:lnTo>
                <a:lnTo>
                  <a:pt x="778" y="663"/>
                </a:lnTo>
                <a:lnTo>
                  <a:pt x="774" y="670"/>
                </a:lnTo>
                <a:lnTo>
                  <a:pt x="770" y="677"/>
                </a:lnTo>
                <a:lnTo>
                  <a:pt x="767" y="686"/>
                </a:lnTo>
                <a:lnTo>
                  <a:pt x="766" y="696"/>
                </a:lnTo>
                <a:lnTo>
                  <a:pt x="764" y="708"/>
                </a:lnTo>
                <a:lnTo>
                  <a:pt x="764" y="721"/>
                </a:lnTo>
                <a:lnTo>
                  <a:pt x="763" y="721"/>
                </a:lnTo>
                <a:lnTo>
                  <a:pt x="758" y="721"/>
                </a:lnTo>
                <a:lnTo>
                  <a:pt x="755" y="723"/>
                </a:lnTo>
                <a:lnTo>
                  <a:pt x="752" y="726"/>
                </a:lnTo>
                <a:lnTo>
                  <a:pt x="748" y="730"/>
                </a:lnTo>
                <a:lnTo>
                  <a:pt x="745" y="735"/>
                </a:lnTo>
                <a:lnTo>
                  <a:pt x="741" y="743"/>
                </a:lnTo>
                <a:lnTo>
                  <a:pt x="736" y="752"/>
                </a:lnTo>
                <a:lnTo>
                  <a:pt x="732" y="766"/>
                </a:lnTo>
                <a:lnTo>
                  <a:pt x="728" y="780"/>
                </a:lnTo>
                <a:lnTo>
                  <a:pt x="723" y="798"/>
                </a:lnTo>
                <a:lnTo>
                  <a:pt x="719" y="821"/>
                </a:lnTo>
                <a:lnTo>
                  <a:pt x="714" y="845"/>
                </a:lnTo>
                <a:lnTo>
                  <a:pt x="711" y="875"/>
                </a:lnTo>
                <a:lnTo>
                  <a:pt x="701" y="875"/>
                </a:lnTo>
                <a:lnTo>
                  <a:pt x="692" y="877"/>
                </a:lnTo>
                <a:lnTo>
                  <a:pt x="684" y="880"/>
                </a:lnTo>
                <a:lnTo>
                  <a:pt x="677" y="884"/>
                </a:lnTo>
                <a:lnTo>
                  <a:pt x="670" y="890"/>
                </a:lnTo>
                <a:lnTo>
                  <a:pt x="665" y="896"/>
                </a:lnTo>
                <a:lnTo>
                  <a:pt x="662" y="903"/>
                </a:lnTo>
                <a:lnTo>
                  <a:pt x="659" y="910"/>
                </a:lnTo>
                <a:lnTo>
                  <a:pt x="658" y="917"/>
                </a:lnTo>
                <a:lnTo>
                  <a:pt x="658" y="924"/>
                </a:lnTo>
                <a:lnTo>
                  <a:pt x="661" y="929"/>
                </a:lnTo>
                <a:lnTo>
                  <a:pt x="664" y="934"/>
                </a:lnTo>
                <a:lnTo>
                  <a:pt x="666" y="936"/>
                </a:lnTo>
                <a:lnTo>
                  <a:pt x="669" y="937"/>
                </a:lnTo>
                <a:lnTo>
                  <a:pt x="673" y="938"/>
                </a:lnTo>
                <a:lnTo>
                  <a:pt x="677" y="939"/>
                </a:lnTo>
                <a:lnTo>
                  <a:pt x="686" y="939"/>
                </a:lnTo>
                <a:lnTo>
                  <a:pt x="697" y="936"/>
                </a:lnTo>
                <a:lnTo>
                  <a:pt x="700" y="941"/>
                </a:lnTo>
                <a:lnTo>
                  <a:pt x="702" y="944"/>
                </a:lnTo>
                <a:lnTo>
                  <a:pt x="706" y="947"/>
                </a:lnTo>
                <a:lnTo>
                  <a:pt x="709" y="950"/>
                </a:lnTo>
                <a:lnTo>
                  <a:pt x="717" y="955"/>
                </a:lnTo>
                <a:lnTo>
                  <a:pt x="724" y="958"/>
                </a:lnTo>
                <a:lnTo>
                  <a:pt x="731" y="963"/>
                </a:lnTo>
                <a:lnTo>
                  <a:pt x="739" y="968"/>
                </a:lnTo>
                <a:lnTo>
                  <a:pt x="742" y="971"/>
                </a:lnTo>
                <a:lnTo>
                  <a:pt x="745" y="975"/>
                </a:lnTo>
                <a:lnTo>
                  <a:pt x="747" y="981"/>
                </a:lnTo>
                <a:lnTo>
                  <a:pt x="751" y="986"/>
                </a:lnTo>
                <a:lnTo>
                  <a:pt x="753" y="996"/>
                </a:lnTo>
                <a:lnTo>
                  <a:pt x="756" y="1007"/>
                </a:lnTo>
                <a:lnTo>
                  <a:pt x="759" y="1018"/>
                </a:lnTo>
                <a:lnTo>
                  <a:pt x="765" y="1028"/>
                </a:lnTo>
                <a:lnTo>
                  <a:pt x="767" y="1033"/>
                </a:lnTo>
                <a:lnTo>
                  <a:pt x="771" y="1039"/>
                </a:lnTo>
                <a:lnTo>
                  <a:pt x="775" y="1043"/>
                </a:lnTo>
                <a:lnTo>
                  <a:pt x="779" y="1046"/>
                </a:lnTo>
                <a:lnTo>
                  <a:pt x="785" y="1049"/>
                </a:lnTo>
                <a:lnTo>
                  <a:pt x="790" y="1052"/>
                </a:lnTo>
                <a:lnTo>
                  <a:pt x="797" y="1053"/>
                </a:lnTo>
                <a:lnTo>
                  <a:pt x="803" y="1053"/>
                </a:lnTo>
                <a:lnTo>
                  <a:pt x="810" y="1063"/>
                </a:lnTo>
                <a:lnTo>
                  <a:pt x="814" y="1071"/>
                </a:lnTo>
                <a:lnTo>
                  <a:pt x="815" y="1076"/>
                </a:lnTo>
                <a:lnTo>
                  <a:pt x="815" y="1081"/>
                </a:lnTo>
                <a:lnTo>
                  <a:pt x="809" y="1094"/>
                </a:lnTo>
                <a:lnTo>
                  <a:pt x="797" y="1115"/>
                </a:lnTo>
                <a:lnTo>
                  <a:pt x="776" y="1115"/>
                </a:lnTo>
                <a:lnTo>
                  <a:pt x="755" y="1115"/>
                </a:lnTo>
                <a:lnTo>
                  <a:pt x="734" y="1115"/>
                </a:lnTo>
                <a:lnTo>
                  <a:pt x="718" y="1115"/>
                </a:lnTo>
                <a:lnTo>
                  <a:pt x="718" y="1127"/>
                </a:lnTo>
                <a:lnTo>
                  <a:pt x="718" y="1139"/>
                </a:lnTo>
                <a:lnTo>
                  <a:pt x="711" y="1143"/>
                </a:lnTo>
                <a:lnTo>
                  <a:pt x="697" y="1152"/>
                </a:lnTo>
                <a:lnTo>
                  <a:pt x="687" y="1157"/>
                </a:lnTo>
                <a:lnTo>
                  <a:pt x="675" y="1161"/>
                </a:lnTo>
                <a:lnTo>
                  <a:pt x="663" y="1163"/>
                </a:lnTo>
                <a:lnTo>
                  <a:pt x="651" y="1164"/>
                </a:lnTo>
                <a:lnTo>
                  <a:pt x="628" y="1166"/>
                </a:lnTo>
                <a:lnTo>
                  <a:pt x="598" y="1170"/>
                </a:lnTo>
                <a:lnTo>
                  <a:pt x="583" y="1171"/>
                </a:lnTo>
                <a:lnTo>
                  <a:pt x="566" y="1172"/>
                </a:lnTo>
                <a:lnTo>
                  <a:pt x="549" y="1172"/>
                </a:lnTo>
                <a:lnTo>
                  <a:pt x="531" y="1170"/>
                </a:lnTo>
                <a:lnTo>
                  <a:pt x="515" y="1158"/>
                </a:lnTo>
                <a:lnTo>
                  <a:pt x="496" y="1141"/>
                </a:lnTo>
                <a:lnTo>
                  <a:pt x="486" y="1133"/>
                </a:lnTo>
                <a:lnTo>
                  <a:pt x="475" y="1127"/>
                </a:lnTo>
                <a:lnTo>
                  <a:pt x="470" y="1124"/>
                </a:lnTo>
                <a:lnTo>
                  <a:pt x="464" y="1123"/>
                </a:lnTo>
                <a:lnTo>
                  <a:pt x="457" y="1121"/>
                </a:lnTo>
                <a:lnTo>
                  <a:pt x="452" y="1121"/>
                </a:lnTo>
                <a:lnTo>
                  <a:pt x="432" y="1122"/>
                </a:lnTo>
                <a:lnTo>
                  <a:pt x="405" y="1124"/>
                </a:lnTo>
                <a:lnTo>
                  <a:pt x="390" y="1125"/>
                </a:lnTo>
                <a:lnTo>
                  <a:pt x="375" y="1126"/>
                </a:lnTo>
                <a:lnTo>
                  <a:pt x="360" y="1126"/>
                </a:lnTo>
                <a:lnTo>
                  <a:pt x="345" y="1125"/>
                </a:lnTo>
                <a:lnTo>
                  <a:pt x="331" y="1123"/>
                </a:lnTo>
                <a:lnTo>
                  <a:pt x="319" y="1120"/>
                </a:lnTo>
                <a:lnTo>
                  <a:pt x="314" y="1117"/>
                </a:lnTo>
                <a:lnTo>
                  <a:pt x="308" y="1115"/>
                </a:lnTo>
                <a:lnTo>
                  <a:pt x="304" y="1112"/>
                </a:lnTo>
                <a:lnTo>
                  <a:pt x="300" y="1108"/>
                </a:lnTo>
                <a:lnTo>
                  <a:pt x="297" y="1104"/>
                </a:lnTo>
                <a:lnTo>
                  <a:pt x="295" y="1100"/>
                </a:lnTo>
                <a:lnTo>
                  <a:pt x="293" y="1095"/>
                </a:lnTo>
                <a:lnTo>
                  <a:pt x="292" y="1088"/>
                </a:lnTo>
                <a:lnTo>
                  <a:pt x="293" y="1082"/>
                </a:lnTo>
                <a:lnTo>
                  <a:pt x="294" y="1075"/>
                </a:lnTo>
                <a:lnTo>
                  <a:pt x="295" y="1068"/>
                </a:lnTo>
                <a:lnTo>
                  <a:pt x="298" y="1060"/>
                </a:lnTo>
                <a:lnTo>
                  <a:pt x="291" y="1049"/>
                </a:lnTo>
                <a:lnTo>
                  <a:pt x="283" y="1039"/>
                </a:lnTo>
                <a:lnTo>
                  <a:pt x="274" y="1029"/>
                </a:lnTo>
                <a:lnTo>
                  <a:pt x="265" y="1021"/>
                </a:lnTo>
                <a:lnTo>
                  <a:pt x="248" y="1005"/>
                </a:lnTo>
                <a:lnTo>
                  <a:pt x="230" y="990"/>
                </a:lnTo>
                <a:lnTo>
                  <a:pt x="222" y="983"/>
                </a:lnTo>
                <a:lnTo>
                  <a:pt x="216" y="974"/>
                </a:lnTo>
                <a:lnTo>
                  <a:pt x="209" y="966"/>
                </a:lnTo>
                <a:lnTo>
                  <a:pt x="204" y="957"/>
                </a:lnTo>
                <a:lnTo>
                  <a:pt x="198" y="947"/>
                </a:lnTo>
                <a:lnTo>
                  <a:pt x="195" y="937"/>
                </a:lnTo>
                <a:lnTo>
                  <a:pt x="193" y="925"/>
                </a:lnTo>
                <a:lnTo>
                  <a:pt x="193" y="911"/>
                </a:lnTo>
                <a:lnTo>
                  <a:pt x="180" y="911"/>
                </a:lnTo>
                <a:lnTo>
                  <a:pt x="169" y="909"/>
                </a:lnTo>
                <a:lnTo>
                  <a:pt x="160" y="907"/>
                </a:lnTo>
                <a:lnTo>
                  <a:pt x="152" y="903"/>
                </a:lnTo>
                <a:lnTo>
                  <a:pt x="146" y="898"/>
                </a:lnTo>
                <a:lnTo>
                  <a:pt x="140" y="893"/>
                </a:lnTo>
                <a:lnTo>
                  <a:pt x="136" y="887"/>
                </a:lnTo>
                <a:lnTo>
                  <a:pt x="131" y="880"/>
                </a:lnTo>
                <a:lnTo>
                  <a:pt x="120" y="846"/>
                </a:lnTo>
                <a:lnTo>
                  <a:pt x="106" y="806"/>
                </a:lnTo>
                <a:lnTo>
                  <a:pt x="105" y="801"/>
                </a:lnTo>
                <a:lnTo>
                  <a:pt x="103" y="796"/>
                </a:lnTo>
                <a:lnTo>
                  <a:pt x="99" y="792"/>
                </a:lnTo>
                <a:lnTo>
                  <a:pt x="97" y="788"/>
                </a:lnTo>
                <a:lnTo>
                  <a:pt x="90" y="780"/>
                </a:lnTo>
                <a:lnTo>
                  <a:pt x="83" y="774"/>
                </a:lnTo>
                <a:lnTo>
                  <a:pt x="75" y="768"/>
                </a:lnTo>
                <a:lnTo>
                  <a:pt x="69" y="761"/>
                </a:lnTo>
                <a:lnTo>
                  <a:pt x="65" y="758"/>
                </a:lnTo>
                <a:lnTo>
                  <a:pt x="63" y="753"/>
                </a:lnTo>
                <a:lnTo>
                  <a:pt x="61" y="749"/>
                </a:lnTo>
                <a:lnTo>
                  <a:pt x="60" y="745"/>
                </a:lnTo>
                <a:lnTo>
                  <a:pt x="46" y="711"/>
                </a:lnTo>
                <a:lnTo>
                  <a:pt x="33" y="676"/>
                </a:lnTo>
                <a:lnTo>
                  <a:pt x="25" y="659"/>
                </a:lnTo>
                <a:lnTo>
                  <a:pt x="17" y="643"/>
                </a:lnTo>
                <a:lnTo>
                  <a:pt x="9" y="628"/>
                </a:lnTo>
                <a:lnTo>
                  <a:pt x="0" y="616"/>
                </a:lnTo>
                <a:lnTo>
                  <a:pt x="4" y="611"/>
                </a:lnTo>
                <a:lnTo>
                  <a:pt x="8" y="607"/>
                </a:lnTo>
                <a:lnTo>
                  <a:pt x="11" y="602"/>
                </a:lnTo>
                <a:lnTo>
                  <a:pt x="13" y="598"/>
                </a:lnTo>
                <a:lnTo>
                  <a:pt x="16" y="587"/>
                </a:lnTo>
                <a:lnTo>
                  <a:pt x="18" y="577"/>
                </a:lnTo>
                <a:lnTo>
                  <a:pt x="19" y="567"/>
                </a:lnTo>
                <a:lnTo>
                  <a:pt x="20" y="555"/>
                </a:lnTo>
                <a:lnTo>
                  <a:pt x="23" y="543"/>
                </a:lnTo>
                <a:lnTo>
                  <a:pt x="26" y="529"/>
                </a:lnTo>
                <a:lnTo>
                  <a:pt x="29" y="521"/>
                </a:lnTo>
                <a:lnTo>
                  <a:pt x="33" y="514"/>
                </a:lnTo>
                <a:lnTo>
                  <a:pt x="37" y="507"/>
                </a:lnTo>
                <a:lnTo>
                  <a:pt x="41" y="500"/>
                </a:lnTo>
                <a:lnTo>
                  <a:pt x="52" y="487"/>
                </a:lnTo>
                <a:lnTo>
                  <a:pt x="64" y="474"/>
                </a:lnTo>
                <a:lnTo>
                  <a:pt x="78" y="464"/>
                </a:lnTo>
                <a:lnTo>
                  <a:pt x="90" y="456"/>
                </a:lnTo>
                <a:lnTo>
                  <a:pt x="102" y="449"/>
                </a:lnTo>
                <a:lnTo>
                  <a:pt x="113" y="443"/>
                </a:lnTo>
                <a:lnTo>
                  <a:pt x="113" y="222"/>
                </a:lnTo>
                <a:lnTo>
                  <a:pt x="113" y="212"/>
                </a:lnTo>
                <a:lnTo>
                  <a:pt x="113" y="200"/>
                </a:lnTo>
                <a:lnTo>
                  <a:pt x="113" y="188"/>
                </a:lnTo>
                <a:lnTo>
                  <a:pt x="113" y="178"/>
                </a:lnTo>
                <a:lnTo>
                  <a:pt x="123" y="179"/>
                </a:lnTo>
                <a:lnTo>
                  <a:pt x="131" y="179"/>
                </a:lnTo>
                <a:lnTo>
                  <a:pt x="139" y="178"/>
                </a:lnTo>
                <a:lnTo>
                  <a:pt x="146" y="176"/>
                </a:lnTo>
                <a:lnTo>
                  <a:pt x="150" y="174"/>
                </a:lnTo>
                <a:lnTo>
                  <a:pt x="153" y="171"/>
                </a:lnTo>
                <a:lnTo>
                  <a:pt x="157" y="167"/>
                </a:lnTo>
                <a:lnTo>
                  <a:pt x="159" y="162"/>
                </a:lnTo>
                <a:lnTo>
                  <a:pt x="160" y="152"/>
                </a:lnTo>
                <a:lnTo>
                  <a:pt x="160" y="137"/>
                </a:lnTo>
                <a:lnTo>
                  <a:pt x="160" y="122"/>
                </a:lnTo>
                <a:lnTo>
                  <a:pt x="159" y="105"/>
                </a:lnTo>
                <a:lnTo>
                  <a:pt x="159" y="93"/>
                </a:lnTo>
                <a:lnTo>
                  <a:pt x="159" y="83"/>
                </a:lnTo>
                <a:lnTo>
                  <a:pt x="159" y="76"/>
                </a:lnTo>
                <a:lnTo>
                  <a:pt x="159" y="67"/>
                </a:lnTo>
                <a:lnTo>
                  <a:pt x="664" y="73"/>
                </a:lnTo>
                <a:lnTo>
                  <a:pt x="668" y="74"/>
                </a:lnTo>
                <a:lnTo>
                  <a:pt x="672" y="73"/>
                </a:lnTo>
                <a:lnTo>
                  <a:pt x="676" y="72"/>
                </a:lnTo>
                <a:lnTo>
                  <a:pt x="679" y="69"/>
                </a:lnTo>
                <a:lnTo>
                  <a:pt x="688" y="63"/>
                </a:lnTo>
                <a:lnTo>
                  <a:pt x="695" y="54"/>
                </a:lnTo>
                <a:lnTo>
                  <a:pt x="707" y="38"/>
                </a:lnTo>
                <a:lnTo>
                  <a:pt x="711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" name="Freeform 356">
            <a:extLst>
              <a:ext uri="{FF2B5EF4-FFF2-40B4-BE49-F238E27FC236}">
                <a16:creationId xmlns:a16="http://schemas.microsoft.com/office/drawing/2014/main" id="{47139707-B03F-4CAF-BB7C-39B012B18B1B}"/>
              </a:ext>
            </a:extLst>
          </p:cNvPr>
          <p:cNvSpPr>
            <a:spLocks/>
          </p:cNvSpPr>
          <p:nvPr>
            <p:custDataLst>
              <p:tags r:id="rId238"/>
            </p:custDataLst>
          </p:nvPr>
        </p:nvSpPr>
        <p:spPr bwMode="auto">
          <a:xfrm>
            <a:off x="5636325" y="3023156"/>
            <a:ext cx="268287" cy="430212"/>
          </a:xfrm>
          <a:custGeom>
            <a:avLst/>
            <a:gdLst>
              <a:gd name="T0" fmla="*/ 2147483646 w 556"/>
              <a:gd name="T1" fmla="*/ 2147483646 h 819"/>
              <a:gd name="T2" fmla="*/ 2147483646 w 556"/>
              <a:gd name="T3" fmla="*/ 2147483646 h 819"/>
              <a:gd name="T4" fmla="*/ 2147483646 w 556"/>
              <a:gd name="T5" fmla="*/ 2147483646 h 819"/>
              <a:gd name="T6" fmla="*/ 2147483646 w 556"/>
              <a:gd name="T7" fmla="*/ 2147483646 h 819"/>
              <a:gd name="T8" fmla="*/ 2147483646 w 556"/>
              <a:gd name="T9" fmla="*/ 2147483646 h 819"/>
              <a:gd name="T10" fmla="*/ 2147483646 w 556"/>
              <a:gd name="T11" fmla="*/ 2147483646 h 819"/>
              <a:gd name="T12" fmla="*/ 2147483646 w 556"/>
              <a:gd name="T13" fmla="*/ 2147483646 h 819"/>
              <a:gd name="T14" fmla="*/ 2147483646 w 556"/>
              <a:gd name="T15" fmla="*/ 2147483646 h 819"/>
              <a:gd name="T16" fmla="*/ 2147483646 w 556"/>
              <a:gd name="T17" fmla="*/ 2147483646 h 819"/>
              <a:gd name="T18" fmla="*/ 2147483646 w 556"/>
              <a:gd name="T19" fmla="*/ 2147483646 h 819"/>
              <a:gd name="T20" fmla="*/ 2147483646 w 556"/>
              <a:gd name="T21" fmla="*/ 2147483646 h 819"/>
              <a:gd name="T22" fmla="*/ 2147483646 w 556"/>
              <a:gd name="T23" fmla="*/ 2147483646 h 819"/>
              <a:gd name="T24" fmla="*/ 2147483646 w 556"/>
              <a:gd name="T25" fmla="*/ 2147483646 h 819"/>
              <a:gd name="T26" fmla="*/ 2147483646 w 556"/>
              <a:gd name="T27" fmla="*/ 2147483646 h 819"/>
              <a:gd name="T28" fmla="*/ 2147483646 w 556"/>
              <a:gd name="T29" fmla="*/ 2147483646 h 819"/>
              <a:gd name="T30" fmla="*/ 2147483646 w 556"/>
              <a:gd name="T31" fmla="*/ 2147483646 h 819"/>
              <a:gd name="T32" fmla="*/ 2147483646 w 556"/>
              <a:gd name="T33" fmla="*/ 2147483646 h 819"/>
              <a:gd name="T34" fmla="*/ 2147483646 w 556"/>
              <a:gd name="T35" fmla="*/ 2147483646 h 819"/>
              <a:gd name="T36" fmla="*/ 2147483646 w 556"/>
              <a:gd name="T37" fmla="*/ 2147483646 h 819"/>
              <a:gd name="T38" fmla="*/ 2147483646 w 556"/>
              <a:gd name="T39" fmla="*/ 2147483646 h 819"/>
              <a:gd name="T40" fmla="*/ 2147483646 w 556"/>
              <a:gd name="T41" fmla="*/ 2147483646 h 819"/>
              <a:gd name="T42" fmla="*/ 2147483646 w 556"/>
              <a:gd name="T43" fmla="*/ 2147483646 h 819"/>
              <a:gd name="T44" fmla="*/ 2147483646 w 556"/>
              <a:gd name="T45" fmla="*/ 2147483646 h 819"/>
              <a:gd name="T46" fmla="*/ 2147483646 w 556"/>
              <a:gd name="T47" fmla="*/ 2147483646 h 819"/>
              <a:gd name="T48" fmla="*/ 2147483646 w 556"/>
              <a:gd name="T49" fmla="*/ 2147483646 h 819"/>
              <a:gd name="T50" fmla="*/ 2147483646 w 556"/>
              <a:gd name="T51" fmla="*/ 2147483646 h 819"/>
              <a:gd name="T52" fmla="*/ 2147483646 w 556"/>
              <a:gd name="T53" fmla="*/ 2147483646 h 819"/>
              <a:gd name="T54" fmla="*/ 2147483646 w 556"/>
              <a:gd name="T55" fmla="*/ 2147483646 h 819"/>
              <a:gd name="T56" fmla="*/ 2147483646 w 556"/>
              <a:gd name="T57" fmla="*/ 2147483646 h 819"/>
              <a:gd name="T58" fmla="*/ 2147483646 w 556"/>
              <a:gd name="T59" fmla="*/ 2147483646 h 819"/>
              <a:gd name="T60" fmla="*/ 2147483646 w 556"/>
              <a:gd name="T61" fmla="*/ 2147483646 h 819"/>
              <a:gd name="T62" fmla="*/ 2147483646 w 556"/>
              <a:gd name="T63" fmla="*/ 2147483646 h 819"/>
              <a:gd name="T64" fmla="*/ 2147483646 w 556"/>
              <a:gd name="T65" fmla="*/ 2147483646 h 819"/>
              <a:gd name="T66" fmla="*/ 2147483646 w 556"/>
              <a:gd name="T67" fmla="*/ 2147483646 h 819"/>
              <a:gd name="T68" fmla="*/ 2147483646 w 556"/>
              <a:gd name="T69" fmla="*/ 2147483646 h 819"/>
              <a:gd name="T70" fmla="*/ 2147483646 w 556"/>
              <a:gd name="T71" fmla="*/ 2147483646 h 819"/>
              <a:gd name="T72" fmla="*/ 2147483646 w 556"/>
              <a:gd name="T73" fmla="*/ 2147483646 h 819"/>
              <a:gd name="T74" fmla="*/ 2147483646 w 556"/>
              <a:gd name="T75" fmla="*/ 2147483646 h 819"/>
              <a:gd name="T76" fmla="*/ 2147483646 w 556"/>
              <a:gd name="T77" fmla="*/ 2147483646 h 819"/>
              <a:gd name="T78" fmla="*/ 2147483646 w 556"/>
              <a:gd name="T79" fmla="*/ 2147483646 h 819"/>
              <a:gd name="T80" fmla="*/ 2147483646 w 556"/>
              <a:gd name="T81" fmla="*/ 2147483646 h 819"/>
              <a:gd name="T82" fmla="*/ 2147483646 w 556"/>
              <a:gd name="T83" fmla="*/ 2147483646 h 819"/>
              <a:gd name="T84" fmla="*/ 2147483646 w 556"/>
              <a:gd name="T85" fmla="*/ 2147483646 h 819"/>
              <a:gd name="T86" fmla="*/ 2147483646 w 556"/>
              <a:gd name="T87" fmla="*/ 2147483646 h 819"/>
              <a:gd name="T88" fmla="*/ 2147483646 w 556"/>
              <a:gd name="T89" fmla="*/ 2147483646 h 819"/>
              <a:gd name="T90" fmla="*/ 2147483646 w 556"/>
              <a:gd name="T91" fmla="*/ 2147483646 h 819"/>
              <a:gd name="T92" fmla="*/ 2147483646 w 556"/>
              <a:gd name="T93" fmla="*/ 2147483646 h 819"/>
              <a:gd name="T94" fmla="*/ 2147483646 w 556"/>
              <a:gd name="T95" fmla="*/ 2147483646 h 819"/>
              <a:gd name="T96" fmla="*/ 2147483646 w 556"/>
              <a:gd name="T97" fmla="*/ 2147483646 h 819"/>
              <a:gd name="T98" fmla="*/ 2147483646 w 556"/>
              <a:gd name="T99" fmla="*/ 2147483646 h 819"/>
              <a:gd name="T100" fmla="*/ 2147483646 w 556"/>
              <a:gd name="T101" fmla="*/ 2147483646 h 819"/>
              <a:gd name="T102" fmla="*/ 2147483646 w 556"/>
              <a:gd name="T103" fmla="*/ 2147483646 h 819"/>
              <a:gd name="T104" fmla="*/ 2147483646 w 556"/>
              <a:gd name="T105" fmla="*/ 2147483646 h 819"/>
              <a:gd name="T106" fmla="*/ 2147483646 w 556"/>
              <a:gd name="T107" fmla="*/ 2147483646 h 819"/>
              <a:gd name="T108" fmla="*/ 2147483646 w 556"/>
              <a:gd name="T109" fmla="*/ 2147483646 h 819"/>
              <a:gd name="T110" fmla="*/ 2147483646 w 556"/>
              <a:gd name="T111" fmla="*/ 2147483646 h 819"/>
              <a:gd name="T112" fmla="*/ 2147483646 w 556"/>
              <a:gd name="T113" fmla="*/ 2147483646 h 819"/>
              <a:gd name="T114" fmla="*/ 2147483646 w 556"/>
              <a:gd name="T115" fmla="*/ 2147483646 h 81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56"/>
              <a:gd name="T175" fmla="*/ 0 h 819"/>
              <a:gd name="T176" fmla="*/ 556 w 556"/>
              <a:gd name="T177" fmla="*/ 819 h 81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56" h="819">
                <a:moveTo>
                  <a:pt x="84" y="68"/>
                </a:moveTo>
                <a:lnTo>
                  <a:pt x="90" y="66"/>
                </a:lnTo>
                <a:lnTo>
                  <a:pt x="98" y="62"/>
                </a:lnTo>
                <a:lnTo>
                  <a:pt x="103" y="59"/>
                </a:lnTo>
                <a:lnTo>
                  <a:pt x="108" y="58"/>
                </a:lnTo>
                <a:lnTo>
                  <a:pt x="112" y="56"/>
                </a:lnTo>
                <a:lnTo>
                  <a:pt x="118" y="56"/>
                </a:lnTo>
                <a:lnTo>
                  <a:pt x="122" y="62"/>
                </a:lnTo>
                <a:lnTo>
                  <a:pt x="129" y="69"/>
                </a:lnTo>
                <a:lnTo>
                  <a:pt x="134" y="75"/>
                </a:lnTo>
                <a:lnTo>
                  <a:pt x="141" y="81"/>
                </a:lnTo>
                <a:lnTo>
                  <a:pt x="149" y="85"/>
                </a:lnTo>
                <a:lnTo>
                  <a:pt x="155" y="89"/>
                </a:lnTo>
                <a:lnTo>
                  <a:pt x="163" y="91"/>
                </a:lnTo>
                <a:lnTo>
                  <a:pt x="171" y="92"/>
                </a:lnTo>
                <a:lnTo>
                  <a:pt x="186" y="91"/>
                </a:lnTo>
                <a:lnTo>
                  <a:pt x="200" y="90"/>
                </a:lnTo>
                <a:lnTo>
                  <a:pt x="215" y="88"/>
                </a:lnTo>
                <a:lnTo>
                  <a:pt x="230" y="86"/>
                </a:lnTo>
                <a:lnTo>
                  <a:pt x="244" y="84"/>
                </a:lnTo>
                <a:lnTo>
                  <a:pt x="257" y="82"/>
                </a:lnTo>
                <a:lnTo>
                  <a:pt x="271" y="80"/>
                </a:lnTo>
                <a:lnTo>
                  <a:pt x="284" y="80"/>
                </a:lnTo>
                <a:lnTo>
                  <a:pt x="291" y="79"/>
                </a:lnTo>
                <a:lnTo>
                  <a:pt x="297" y="78"/>
                </a:lnTo>
                <a:lnTo>
                  <a:pt x="300" y="76"/>
                </a:lnTo>
                <a:lnTo>
                  <a:pt x="301" y="74"/>
                </a:lnTo>
                <a:lnTo>
                  <a:pt x="301" y="72"/>
                </a:lnTo>
                <a:lnTo>
                  <a:pt x="301" y="70"/>
                </a:lnTo>
                <a:lnTo>
                  <a:pt x="301" y="68"/>
                </a:lnTo>
                <a:lnTo>
                  <a:pt x="303" y="68"/>
                </a:lnTo>
                <a:lnTo>
                  <a:pt x="327" y="67"/>
                </a:lnTo>
                <a:lnTo>
                  <a:pt x="355" y="63"/>
                </a:lnTo>
                <a:lnTo>
                  <a:pt x="386" y="58"/>
                </a:lnTo>
                <a:lnTo>
                  <a:pt x="418" y="50"/>
                </a:lnTo>
                <a:lnTo>
                  <a:pt x="434" y="45"/>
                </a:lnTo>
                <a:lnTo>
                  <a:pt x="450" y="40"/>
                </a:lnTo>
                <a:lnTo>
                  <a:pt x="465" y="34"/>
                </a:lnTo>
                <a:lnTo>
                  <a:pt x="479" y="28"/>
                </a:lnTo>
                <a:lnTo>
                  <a:pt x="492" y="22"/>
                </a:lnTo>
                <a:lnTo>
                  <a:pt x="504" y="15"/>
                </a:lnTo>
                <a:lnTo>
                  <a:pt x="514" y="8"/>
                </a:lnTo>
                <a:lnTo>
                  <a:pt x="523" y="0"/>
                </a:lnTo>
                <a:lnTo>
                  <a:pt x="536" y="17"/>
                </a:lnTo>
                <a:lnTo>
                  <a:pt x="547" y="31"/>
                </a:lnTo>
                <a:lnTo>
                  <a:pt x="551" y="39"/>
                </a:lnTo>
                <a:lnTo>
                  <a:pt x="554" y="48"/>
                </a:lnTo>
                <a:lnTo>
                  <a:pt x="555" y="57"/>
                </a:lnTo>
                <a:lnTo>
                  <a:pt x="556" y="68"/>
                </a:lnTo>
                <a:lnTo>
                  <a:pt x="555" y="90"/>
                </a:lnTo>
                <a:lnTo>
                  <a:pt x="552" y="113"/>
                </a:lnTo>
                <a:lnTo>
                  <a:pt x="546" y="133"/>
                </a:lnTo>
                <a:lnTo>
                  <a:pt x="540" y="153"/>
                </a:lnTo>
                <a:lnTo>
                  <a:pt x="532" y="174"/>
                </a:lnTo>
                <a:lnTo>
                  <a:pt x="523" y="193"/>
                </a:lnTo>
                <a:lnTo>
                  <a:pt x="512" y="212"/>
                </a:lnTo>
                <a:lnTo>
                  <a:pt x="502" y="231"/>
                </a:lnTo>
                <a:lnTo>
                  <a:pt x="479" y="267"/>
                </a:lnTo>
                <a:lnTo>
                  <a:pt x="458" y="303"/>
                </a:lnTo>
                <a:lnTo>
                  <a:pt x="447" y="321"/>
                </a:lnTo>
                <a:lnTo>
                  <a:pt x="439" y="339"/>
                </a:lnTo>
                <a:lnTo>
                  <a:pt x="430" y="357"/>
                </a:lnTo>
                <a:lnTo>
                  <a:pt x="423" y="375"/>
                </a:lnTo>
                <a:lnTo>
                  <a:pt x="419" y="390"/>
                </a:lnTo>
                <a:lnTo>
                  <a:pt x="414" y="403"/>
                </a:lnTo>
                <a:lnTo>
                  <a:pt x="410" y="415"/>
                </a:lnTo>
                <a:lnTo>
                  <a:pt x="404" y="427"/>
                </a:lnTo>
                <a:lnTo>
                  <a:pt x="392" y="452"/>
                </a:lnTo>
                <a:lnTo>
                  <a:pt x="379" y="473"/>
                </a:lnTo>
                <a:lnTo>
                  <a:pt x="364" y="495"/>
                </a:lnTo>
                <a:lnTo>
                  <a:pt x="347" y="514"/>
                </a:lnTo>
                <a:lnTo>
                  <a:pt x="330" y="531"/>
                </a:lnTo>
                <a:lnTo>
                  <a:pt x="310" y="549"/>
                </a:lnTo>
                <a:lnTo>
                  <a:pt x="300" y="558"/>
                </a:lnTo>
                <a:lnTo>
                  <a:pt x="288" y="566"/>
                </a:lnTo>
                <a:lnTo>
                  <a:pt x="277" y="575"/>
                </a:lnTo>
                <a:lnTo>
                  <a:pt x="264" y="583"/>
                </a:lnTo>
                <a:lnTo>
                  <a:pt x="239" y="600"/>
                </a:lnTo>
                <a:lnTo>
                  <a:pt x="213" y="617"/>
                </a:lnTo>
                <a:lnTo>
                  <a:pt x="189" y="634"/>
                </a:lnTo>
                <a:lnTo>
                  <a:pt x="168" y="651"/>
                </a:lnTo>
                <a:lnTo>
                  <a:pt x="159" y="661"/>
                </a:lnTo>
                <a:lnTo>
                  <a:pt x="150" y="670"/>
                </a:lnTo>
                <a:lnTo>
                  <a:pt x="143" y="680"/>
                </a:lnTo>
                <a:lnTo>
                  <a:pt x="138" y="690"/>
                </a:lnTo>
                <a:lnTo>
                  <a:pt x="134" y="695"/>
                </a:lnTo>
                <a:lnTo>
                  <a:pt x="131" y="700"/>
                </a:lnTo>
                <a:lnTo>
                  <a:pt x="128" y="705"/>
                </a:lnTo>
                <a:lnTo>
                  <a:pt x="125" y="709"/>
                </a:lnTo>
                <a:lnTo>
                  <a:pt x="116" y="717"/>
                </a:lnTo>
                <a:lnTo>
                  <a:pt x="107" y="723"/>
                </a:lnTo>
                <a:lnTo>
                  <a:pt x="88" y="733"/>
                </a:lnTo>
                <a:lnTo>
                  <a:pt x="71" y="745"/>
                </a:lnTo>
                <a:lnTo>
                  <a:pt x="52" y="763"/>
                </a:lnTo>
                <a:lnTo>
                  <a:pt x="36" y="783"/>
                </a:lnTo>
                <a:lnTo>
                  <a:pt x="19" y="801"/>
                </a:lnTo>
                <a:lnTo>
                  <a:pt x="5" y="819"/>
                </a:lnTo>
                <a:lnTo>
                  <a:pt x="5" y="567"/>
                </a:lnTo>
                <a:lnTo>
                  <a:pt x="2" y="564"/>
                </a:lnTo>
                <a:lnTo>
                  <a:pt x="0" y="560"/>
                </a:lnTo>
                <a:lnTo>
                  <a:pt x="0" y="557"/>
                </a:lnTo>
                <a:lnTo>
                  <a:pt x="3" y="554"/>
                </a:lnTo>
                <a:lnTo>
                  <a:pt x="8" y="547"/>
                </a:lnTo>
                <a:lnTo>
                  <a:pt x="17" y="540"/>
                </a:lnTo>
                <a:lnTo>
                  <a:pt x="27" y="533"/>
                </a:lnTo>
                <a:lnTo>
                  <a:pt x="36" y="525"/>
                </a:lnTo>
                <a:lnTo>
                  <a:pt x="39" y="521"/>
                </a:lnTo>
                <a:lnTo>
                  <a:pt x="42" y="516"/>
                </a:lnTo>
                <a:lnTo>
                  <a:pt x="43" y="511"/>
                </a:lnTo>
                <a:lnTo>
                  <a:pt x="44" y="505"/>
                </a:lnTo>
                <a:lnTo>
                  <a:pt x="60" y="497"/>
                </a:lnTo>
                <a:lnTo>
                  <a:pt x="75" y="490"/>
                </a:lnTo>
                <a:lnTo>
                  <a:pt x="92" y="485"/>
                </a:lnTo>
                <a:lnTo>
                  <a:pt x="111" y="480"/>
                </a:lnTo>
                <a:lnTo>
                  <a:pt x="114" y="479"/>
                </a:lnTo>
                <a:lnTo>
                  <a:pt x="116" y="475"/>
                </a:lnTo>
                <a:lnTo>
                  <a:pt x="119" y="470"/>
                </a:lnTo>
                <a:lnTo>
                  <a:pt x="121" y="464"/>
                </a:lnTo>
                <a:lnTo>
                  <a:pt x="125" y="458"/>
                </a:lnTo>
                <a:lnTo>
                  <a:pt x="129" y="452"/>
                </a:lnTo>
                <a:lnTo>
                  <a:pt x="132" y="447"/>
                </a:lnTo>
                <a:lnTo>
                  <a:pt x="138" y="444"/>
                </a:lnTo>
                <a:lnTo>
                  <a:pt x="152" y="440"/>
                </a:lnTo>
                <a:lnTo>
                  <a:pt x="162" y="439"/>
                </a:lnTo>
                <a:lnTo>
                  <a:pt x="168" y="438"/>
                </a:lnTo>
                <a:lnTo>
                  <a:pt x="174" y="439"/>
                </a:lnTo>
                <a:lnTo>
                  <a:pt x="179" y="439"/>
                </a:lnTo>
                <a:lnTo>
                  <a:pt x="186" y="440"/>
                </a:lnTo>
                <a:lnTo>
                  <a:pt x="196" y="439"/>
                </a:lnTo>
                <a:lnTo>
                  <a:pt x="210" y="438"/>
                </a:lnTo>
                <a:lnTo>
                  <a:pt x="220" y="434"/>
                </a:lnTo>
                <a:lnTo>
                  <a:pt x="228" y="429"/>
                </a:lnTo>
                <a:lnTo>
                  <a:pt x="235" y="424"/>
                </a:lnTo>
                <a:lnTo>
                  <a:pt x="241" y="418"/>
                </a:lnTo>
                <a:lnTo>
                  <a:pt x="251" y="405"/>
                </a:lnTo>
                <a:lnTo>
                  <a:pt x="257" y="394"/>
                </a:lnTo>
                <a:lnTo>
                  <a:pt x="261" y="387"/>
                </a:lnTo>
                <a:lnTo>
                  <a:pt x="265" y="379"/>
                </a:lnTo>
                <a:lnTo>
                  <a:pt x="272" y="371"/>
                </a:lnTo>
                <a:lnTo>
                  <a:pt x="278" y="363"/>
                </a:lnTo>
                <a:lnTo>
                  <a:pt x="296" y="347"/>
                </a:lnTo>
                <a:lnTo>
                  <a:pt x="316" y="329"/>
                </a:lnTo>
                <a:lnTo>
                  <a:pt x="335" y="310"/>
                </a:lnTo>
                <a:lnTo>
                  <a:pt x="354" y="293"/>
                </a:lnTo>
                <a:lnTo>
                  <a:pt x="363" y="284"/>
                </a:lnTo>
                <a:lnTo>
                  <a:pt x="370" y="276"/>
                </a:lnTo>
                <a:lnTo>
                  <a:pt x="377" y="266"/>
                </a:lnTo>
                <a:lnTo>
                  <a:pt x="384" y="258"/>
                </a:lnTo>
                <a:lnTo>
                  <a:pt x="351" y="252"/>
                </a:lnTo>
                <a:lnTo>
                  <a:pt x="324" y="246"/>
                </a:lnTo>
                <a:lnTo>
                  <a:pt x="300" y="240"/>
                </a:lnTo>
                <a:lnTo>
                  <a:pt x="278" y="234"/>
                </a:lnTo>
                <a:lnTo>
                  <a:pt x="257" y="228"/>
                </a:lnTo>
                <a:lnTo>
                  <a:pt x="235" y="223"/>
                </a:lnTo>
                <a:lnTo>
                  <a:pt x="211" y="216"/>
                </a:lnTo>
                <a:lnTo>
                  <a:pt x="184" y="209"/>
                </a:lnTo>
                <a:lnTo>
                  <a:pt x="177" y="205"/>
                </a:lnTo>
                <a:lnTo>
                  <a:pt x="165" y="198"/>
                </a:lnTo>
                <a:lnTo>
                  <a:pt x="149" y="187"/>
                </a:lnTo>
                <a:lnTo>
                  <a:pt x="131" y="173"/>
                </a:lnTo>
                <a:lnTo>
                  <a:pt x="121" y="164"/>
                </a:lnTo>
                <a:lnTo>
                  <a:pt x="112" y="154"/>
                </a:lnTo>
                <a:lnTo>
                  <a:pt x="104" y="144"/>
                </a:lnTo>
                <a:lnTo>
                  <a:pt x="96" y="133"/>
                </a:lnTo>
                <a:lnTo>
                  <a:pt x="89" y="121"/>
                </a:lnTo>
                <a:lnTo>
                  <a:pt x="84" y="109"/>
                </a:lnTo>
                <a:lnTo>
                  <a:pt x="79" y="94"/>
                </a:lnTo>
                <a:lnTo>
                  <a:pt x="77" y="80"/>
                </a:lnTo>
                <a:lnTo>
                  <a:pt x="69" y="86"/>
                </a:lnTo>
                <a:lnTo>
                  <a:pt x="64" y="88"/>
                </a:lnTo>
                <a:lnTo>
                  <a:pt x="65" y="87"/>
                </a:lnTo>
                <a:lnTo>
                  <a:pt x="69" y="83"/>
                </a:lnTo>
                <a:lnTo>
                  <a:pt x="78" y="73"/>
                </a:lnTo>
                <a:lnTo>
                  <a:pt x="84" y="6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" name="Freeform 357">
            <a:extLst>
              <a:ext uri="{FF2B5EF4-FFF2-40B4-BE49-F238E27FC236}">
                <a16:creationId xmlns:a16="http://schemas.microsoft.com/office/drawing/2014/main" id="{3AAF3348-11EA-4844-876A-5040F89DA4FD}"/>
              </a:ext>
            </a:extLst>
          </p:cNvPr>
          <p:cNvSpPr>
            <a:spLocks/>
          </p:cNvSpPr>
          <p:nvPr>
            <p:custDataLst>
              <p:tags r:id="rId239"/>
            </p:custDataLst>
          </p:nvPr>
        </p:nvSpPr>
        <p:spPr bwMode="auto">
          <a:xfrm>
            <a:off x="5645850" y="3010463"/>
            <a:ext cx="41275" cy="58737"/>
          </a:xfrm>
          <a:custGeom>
            <a:avLst/>
            <a:gdLst>
              <a:gd name="T0" fmla="*/ 2147483646 w 86"/>
              <a:gd name="T1" fmla="*/ 0 h 97"/>
              <a:gd name="T2" fmla="*/ 2147483646 w 86"/>
              <a:gd name="T3" fmla="*/ 2147483646 h 97"/>
              <a:gd name="T4" fmla="*/ 2147483646 w 86"/>
              <a:gd name="T5" fmla="*/ 2147483646 h 97"/>
              <a:gd name="T6" fmla="*/ 2147483646 w 86"/>
              <a:gd name="T7" fmla="*/ 2147483646 h 97"/>
              <a:gd name="T8" fmla="*/ 2147483646 w 86"/>
              <a:gd name="T9" fmla="*/ 2147483646 h 97"/>
              <a:gd name="T10" fmla="*/ 2147483646 w 86"/>
              <a:gd name="T11" fmla="*/ 2147483646 h 97"/>
              <a:gd name="T12" fmla="*/ 2147483646 w 86"/>
              <a:gd name="T13" fmla="*/ 2147483646 h 97"/>
              <a:gd name="T14" fmla="*/ 2147483646 w 86"/>
              <a:gd name="T15" fmla="*/ 2147483646 h 97"/>
              <a:gd name="T16" fmla="*/ 2147483646 w 86"/>
              <a:gd name="T17" fmla="*/ 2147483646 h 97"/>
              <a:gd name="T18" fmla="*/ 2147483646 w 86"/>
              <a:gd name="T19" fmla="*/ 2147483646 h 97"/>
              <a:gd name="T20" fmla="*/ 2147483646 w 86"/>
              <a:gd name="T21" fmla="*/ 2147483646 h 97"/>
              <a:gd name="T22" fmla="*/ 2147483646 w 86"/>
              <a:gd name="T23" fmla="*/ 2147483646 h 97"/>
              <a:gd name="T24" fmla="*/ 2147483646 w 86"/>
              <a:gd name="T25" fmla="*/ 2147483646 h 97"/>
              <a:gd name="T26" fmla="*/ 2147483646 w 86"/>
              <a:gd name="T27" fmla="*/ 2147483646 h 97"/>
              <a:gd name="T28" fmla="*/ 2147483646 w 86"/>
              <a:gd name="T29" fmla="*/ 2147483646 h 97"/>
              <a:gd name="T30" fmla="*/ 0 w 86"/>
              <a:gd name="T31" fmla="*/ 2147483646 h 97"/>
              <a:gd name="T32" fmla="*/ 0 w 86"/>
              <a:gd name="T33" fmla="*/ 2147483646 h 97"/>
              <a:gd name="T34" fmla="*/ 0 w 86"/>
              <a:gd name="T35" fmla="*/ 2147483646 h 97"/>
              <a:gd name="T36" fmla="*/ 2147483646 w 86"/>
              <a:gd name="T37" fmla="*/ 2147483646 h 97"/>
              <a:gd name="T38" fmla="*/ 2147483646 w 86"/>
              <a:gd name="T39" fmla="*/ 2147483646 h 97"/>
              <a:gd name="T40" fmla="*/ 2147483646 w 86"/>
              <a:gd name="T41" fmla="*/ 2147483646 h 97"/>
              <a:gd name="T42" fmla="*/ 2147483646 w 86"/>
              <a:gd name="T43" fmla="*/ 2147483646 h 97"/>
              <a:gd name="T44" fmla="*/ 2147483646 w 86"/>
              <a:gd name="T45" fmla="*/ 2147483646 h 97"/>
              <a:gd name="T46" fmla="*/ 2147483646 w 86"/>
              <a:gd name="T47" fmla="*/ 2147483646 h 97"/>
              <a:gd name="T48" fmla="*/ 2147483646 w 86"/>
              <a:gd name="T49" fmla="*/ 2147483646 h 97"/>
              <a:gd name="T50" fmla="*/ 2147483646 w 86"/>
              <a:gd name="T51" fmla="*/ 2147483646 h 97"/>
              <a:gd name="T52" fmla="*/ 2147483646 w 86"/>
              <a:gd name="T53" fmla="*/ 2147483646 h 97"/>
              <a:gd name="T54" fmla="*/ 2147483646 w 86"/>
              <a:gd name="T55" fmla="*/ 2147483646 h 97"/>
              <a:gd name="T56" fmla="*/ 2147483646 w 86"/>
              <a:gd name="T57" fmla="*/ 0 h 9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6"/>
              <a:gd name="T88" fmla="*/ 0 h 97"/>
              <a:gd name="T89" fmla="*/ 86 w 86"/>
              <a:gd name="T90" fmla="*/ 97 h 9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6" h="97">
                <a:moveTo>
                  <a:pt x="59" y="0"/>
                </a:moveTo>
                <a:lnTo>
                  <a:pt x="56" y="2"/>
                </a:lnTo>
                <a:lnTo>
                  <a:pt x="52" y="3"/>
                </a:lnTo>
                <a:lnTo>
                  <a:pt x="46" y="3"/>
                </a:lnTo>
                <a:lnTo>
                  <a:pt x="40" y="3"/>
                </a:lnTo>
                <a:lnTo>
                  <a:pt x="33" y="3"/>
                </a:lnTo>
                <a:lnTo>
                  <a:pt x="27" y="3"/>
                </a:lnTo>
                <a:lnTo>
                  <a:pt x="23" y="4"/>
                </a:lnTo>
                <a:lnTo>
                  <a:pt x="20" y="6"/>
                </a:lnTo>
                <a:lnTo>
                  <a:pt x="16" y="9"/>
                </a:lnTo>
                <a:lnTo>
                  <a:pt x="13" y="12"/>
                </a:lnTo>
                <a:lnTo>
                  <a:pt x="11" y="15"/>
                </a:lnTo>
                <a:lnTo>
                  <a:pt x="8" y="20"/>
                </a:lnTo>
                <a:lnTo>
                  <a:pt x="4" y="29"/>
                </a:lnTo>
                <a:lnTo>
                  <a:pt x="2" y="38"/>
                </a:lnTo>
                <a:lnTo>
                  <a:pt x="0" y="57"/>
                </a:lnTo>
                <a:lnTo>
                  <a:pt x="0" y="75"/>
                </a:lnTo>
                <a:lnTo>
                  <a:pt x="0" y="81"/>
                </a:lnTo>
                <a:lnTo>
                  <a:pt x="1" y="86"/>
                </a:lnTo>
                <a:lnTo>
                  <a:pt x="3" y="90"/>
                </a:lnTo>
                <a:lnTo>
                  <a:pt x="7" y="93"/>
                </a:lnTo>
                <a:lnTo>
                  <a:pt x="10" y="95"/>
                </a:lnTo>
                <a:lnTo>
                  <a:pt x="13" y="96"/>
                </a:lnTo>
                <a:lnTo>
                  <a:pt x="18" y="97"/>
                </a:lnTo>
                <a:lnTo>
                  <a:pt x="21" y="97"/>
                </a:lnTo>
                <a:lnTo>
                  <a:pt x="40" y="95"/>
                </a:lnTo>
                <a:lnTo>
                  <a:pt x="53" y="93"/>
                </a:lnTo>
                <a:lnTo>
                  <a:pt x="86" y="68"/>
                </a:lnTo>
                <a:lnTo>
                  <a:pt x="59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" name="Freeform 358">
            <a:extLst>
              <a:ext uri="{FF2B5EF4-FFF2-40B4-BE49-F238E27FC236}">
                <a16:creationId xmlns:a16="http://schemas.microsoft.com/office/drawing/2014/main" id="{018B02E1-909C-4780-8459-03481855CEC1}"/>
              </a:ext>
            </a:extLst>
          </p:cNvPr>
          <p:cNvSpPr>
            <a:spLocks/>
          </p:cNvSpPr>
          <p:nvPr>
            <p:custDataLst>
              <p:tags r:id="rId240"/>
            </p:custDataLst>
          </p:nvPr>
        </p:nvSpPr>
        <p:spPr bwMode="auto">
          <a:xfrm>
            <a:off x="5425186" y="2921556"/>
            <a:ext cx="396875" cy="374650"/>
          </a:xfrm>
          <a:custGeom>
            <a:avLst/>
            <a:gdLst>
              <a:gd name="T0" fmla="*/ 2147483646 w 845"/>
              <a:gd name="T1" fmla="*/ 2147483646 h 720"/>
              <a:gd name="T2" fmla="*/ 2147483646 w 845"/>
              <a:gd name="T3" fmla="*/ 2147483646 h 720"/>
              <a:gd name="T4" fmla="*/ 2147483646 w 845"/>
              <a:gd name="T5" fmla="*/ 0 h 720"/>
              <a:gd name="T6" fmla="*/ 2147483646 w 845"/>
              <a:gd name="T7" fmla="*/ 2147483646 h 720"/>
              <a:gd name="T8" fmla="*/ 2147483646 w 845"/>
              <a:gd name="T9" fmla="*/ 2147483646 h 720"/>
              <a:gd name="T10" fmla="*/ 2147483646 w 845"/>
              <a:gd name="T11" fmla="*/ 2147483646 h 720"/>
              <a:gd name="T12" fmla="*/ 2147483646 w 845"/>
              <a:gd name="T13" fmla="*/ 2147483646 h 720"/>
              <a:gd name="T14" fmla="*/ 2147483646 w 845"/>
              <a:gd name="T15" fmla="*/ 2147483646 h 720"/>
              <a:gd name="T16" fmla="*/ 2147483646 w 845"/>
              <a:gd name="T17" fmla="*/ 2147483646 h 720"/>
              <a:gd name="T18" fmla="*/ 2147483646 w 845"/>
              <a:gd name="T19" fmla="*/ 2147483646 h 720"/>
              <a:gd name="T20" fmla="*/ 2147483646 w 845"/>
              <a:gd name="T21" fmla="*/ 2147483646 h 720"/>
              <a:gd name="T22" fmla="*/ 2147483646 w 845"/>
              <a:gd name="T23" fmla="*/ 2147483646 h 720"/>
              <a:gd name="T24" fmla="*/ 2147483646 w 845"/>
              <a:gd name="T25" fmla="*/ 2147483646 h 720"/>
              <a:gd name="T26" fmla="*/ 2147483646 w 845"/>
              <a:gd name="T27" fmla="*/ 2147483646 h 720"/>
              <a:gd name="T28" fmla="*/ 2147483646 w 845"/>
              <a:gd name="T29" fmla="*/ 2147483646 h 720"/>
              <a:gd name="T30" fmla="*/ 2147483646 w 845"/>
              <a:gd name="T31" fmla="*/ 2147483646 h 720"/>
              <a:gd name="T32" fmla="*/ 2147483646 w 845"/>
              <a:gd name="T33" fmla="*/ 2147483646 h 720"/>
              <a:gd name="T34" fmla="*/ 2147483646 w 845"/>
              <a:gd name="T35" fmla="*/ 2147483646 h 720"/>
              <a:gd name="T36" fmla="*/ 2147483646 w 845"/>
              <a:gd name="T37" fmla="*/ 2147483646 h 720"/>
              <a:gd name="T38" fmla="*/ 2147483646 w 845"/>
              <a:gd name="T39" fmla="*/ 2147483646 h 720"/>
              <a:gd name="T40" fmla="*/ 2147483646 w 845"/>
              <a:gd name="T41" fmla="*/ 2147483646 h 720"/>
              <a:gd name="T42" fmla="*/ 2147483646 w 845"/>
              <a:gd name="T43" fmla="*/ 2147483646 h 720"/>
              <a:gd name="T44" fmla="*/ 2147483646 w 845"/>
              <a:gd name="T45" fmla="*/ 2147483646 h 720"/>
              <a:gd name="T46" fmla="*/ 2147483646 w 845"/>
              <a:gd name="T47" fmla="*/ 2147483646 h 720"/>
              <a:gd name="T48" fmla="*/ 2147483646 w 845"/>
              <a:gd name="T49" fmla="*/ 2147483646 h 720"/>
              <a:gd name="T50" fmla="*/ 2147483646 w 845"/>
              <a:gd name="T51" fmla="*/ 2147483646 h 720"/>
              <a:gd name="T52" fmla="*/ 2147483646 w 845"/>
              <a:gd name="T53" fmla="*/ 2147483646 h 720"/>
              <a:gd name="T54" fmla="*/ 2147483646 w 845"/>
              <a:gd name="T55" fmla="*/ 2147483646 h 720"/>
              <a:gd name="T56" fmla="*/ 2147483646 w 845"/>
              <a:gd name="T57" fmla="*/ 2147483646 h 720"/>
              <a:gd name="T58" fmla="*/ 2147483646 w 845"/>
              <a:gd name="T59" fmla="*/ 2147483646 h 720"/>
              <a:gd name="T60" fmla="*/ 2147483646 w 845"/>
              <a:gd name="T61" fmla="*/ 2147483646 h 720"/>
              <a:gd name="T62" fmla="*/ 2147483646 w 845"/>
              <a:gd name="T63" fmla="*/ 2147483646 h 720"/>
              <a:gd name="T64" fmla="*/ 2147483646 w 845"/>
              <a:gd name="T65" fmla="*/ 2147483646 h 720"/>
              <a:gd name="T66" fmla="*/ 2147483646 w 845"/>
              <a:gd name="T67" fmla="*/ 2147483646 h 720"/>
              <a:gd name="T68" fmla="*/ 2147483646 w 845"/>
              <a:gd name="T69" fmla="*/ 2147483646 h 720"/>
              <a:gd name="T70" fmla="*/ 2147483646 w 845"/>
              <a:gd name="T71" fmla="*/ 2147483646 h 720"/>
              <a:gd name="T72" fmla="*/ 2147483646 w 845"/>
              <a:gd name="T73" fmla="*/ 2147483646 h 720"/>
              <a:gd name="T74" fmla="*/ 2147483646 w 845"/>
              <a:gd name="T75" fmla="*/ 2147483646 h 720"/>
              <a:gd name="T76" fmla="*/ 2147483646 w 845"/>
              <a:gd name="T77" fmla="*/ 2147483646 h 720"/>
              <a:gd name="T78" fmla="*/ 2147483646 w 845"/>
              <a:gd name="T79" fmla="*/ 2147483646 h 720"/>
              <a:gd name="T80" fmla="*/ 2147483646 w 845"/>
              <a:gd name="T81" fmla="*/ 2147483646 h 720"/>
              <a:gd name="T82" fmla="*/ 2147483646 w 845"/>
              <a:gd name="T83" fmla="*/ 2147483646 h 720"/>
              <a:gd name="T84" fmla="*/ 2147483646 w 845"/>
              <a:gd name="T85" fmla="*/ 2147483646 h 720"/>
              <a:gd name="T86" fmla="*/ 2147483646 w 845"/>
              <a:gd name="T87" fmla="*/ 2147483646 h 720"/>
              <a:gd name="T88" fmla="*/ 2147483646 w 845"/>
              <a:gd name="T89" fmla="*/ 2147483646 h 720"/>
              <a:gd name="T90" fmla="*/ 2147483646 w 845"/>
              <a:gd name="T91" fmla="*/ 2147483646 h 720"/>
              <a:gd name="T92" fmla="*/ 2147483646 w 845"/>
              <a:gd name="T93" fmla="*/ 2147483646 h 720"/>
              <a:gd name="T94" fmla="*/ 2147483646 w 845"/>
              <a:gd name="T95" fmla="*/ 2147483646 h 720"/>
              <a:gd name="T96" fmla="*/ 2147483646 w 845"/>
              <a:gd name="T97" fmla="*/ 2147483646 h 720"/>
              <a:gd name="T98" fmla="*/ 2147483646 w 845"/>
              <a:gd name="T99" fmla="*/ 2147483646 h 720"/>
              <a:gd name="T100" fmla="*/ 2147483646 w 845"/>
              <a:gd name="T101" fmla="*/ 2147483646 h 720"/>
              <a:gd name="T102" fmla="*/ 2147483646 w 845"/>
              <a:gd name="T103" fmla="*/ 2147483646 h 720"/>
              <a:gd name="T104" fmla="*/ 2147483646 w 845"/>
              <a:gd name="T105" fmla="*/ 2147483646 h 720"/>
              <a:gd name="T106" fmla="*/ 2147483646 w 845"/>
              <a:gd name="T107" fmla="*/ 2147483646 h 720"/>
              <a:gd name="T108" fmla="*/ 2147483646 w 845"/>
              <a:gd name="T109" fmla="*/ 2147483646 h 720"/>
              <a:gd name="T110" fmla="*/ 2147483646 w 845"/>
              <a:gd name="T111" fmla="*/ 2147483646 h 720"/>
              <a:gd name="T112" fmla="*/ 2147483646 w 845"/>
              <a:gd name="T113" fmla="*/ 2147483646 h 720"/>
              <a:gd name="T114" fmla="*/ 2147483646 w 845"/>
              <a:gd name="T115" fmla="*/ 2147483646 h 720"/>
              <a:gd name="T116" fmla="*/ 2147483646 w 845"/>
              <a:gd name="T117" fmla="*/ 2147483646 h 72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45"/>
              <a:gd name="T178" fmla="*/ 0 h 720"/>
              <a:gd name="T179" fmla="*/ 845 w 845"/>
              <a:gd name="T180" fmla="*/ 720 h 72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45" h="720">
                <a:moveTo>
                  <a:pt x="174" y="25"/>
                </a:moveTo>
                <a:lnTo>
                  <a:pt x="175" y="27"/>
                </a:lnTo>
                <a:lnTo>
                  <a:pt x="179" y="33"/>
                </a:lnTo>
                <a:lnTo>
                  <a:pt x="182" y="36"/>
                </a:lnTo>
                <a:lnTo>
                  <a:pt x="185" y="38"/>
                </a:lnTo>
                <a:lnTo>
                  <a:pt x="189" y="38"/>
                </a:lnTo>
                <a:lnTo>
                  <a:pt x="194" y="37"/>
                </a:lnTo>
                <a:lnTo>
                  <a:pt x="205" y="28"/>
                </a:lnTo>
                <a:lnTo>
                  <a:pt x="218" y="19"/>
                </a:lnTo>
                <a:lnTo>
                  <a:pt x="229" y="14"/>
                </a:lnTo>
                <a:lnTo>
                  <a:pt x="234" y="12"/>
                </a:lnTo>
                <a:lnTo>
                  <a:pt x="247" y="0"/>
                </a:lnTo>
                <a:lnTo>
                  <a:pt x="250" y="1"/>
                </a:lnTo>
                <a:lnTo>
                  <a:pt x="258" y="6"/>
                </a:lnTo>
                <a:lnTo>
                  <a:pt x="267" y="10"/>
                </a:lnTo>
                <a:lnTo>
                  <a:pt x="273" y="12"/>
                </a:lnTo>
                <a:lnTo>
                  <a:pt x="284" y="15"/>
                </a:lnTo>
                <a:lnTo>
                  <a:pt x="300" y="21"/>
                </a:lnTo>
                <a:lnTo>
                  <a:pt x="316" y="31"/>
                </a:lnTo>
                <a:lnTo>
                  <a:pt x="327" y="37"/>
                </a:lnTo>
                <a:lnTo>
                  <a:pt x="337" y="41"/>
                </a:lnTo>
                <a:lnTo>
                  <a:pt x="353" y="50"/>
                </a:lnTo>
                <a:lnTo>
                  <a:pt x="370" y="60"/>
                </a:lnTo>
                <a:lnTo>
                  <a:pt x="380" y="67"/>
                </a:lnTo>
                <a:lnTo>
                  <a:pt x="393" y="76"/>
                </a:lnTo>
                <a:lnTo>
                  <a:pt x="406" y="86"/>
                </a:lnTo>
                <a:lnTo>
                  <a:pt x="419" y="95"/>
                </a:lnTo>
                <a:lnTo>
                  <a:pt x="426" y="98"/>
                </a:lnTo>
                <a:lnTo>
                  <a:pt x="430" y="105"/>
                </a:lnTo>
                <a:lnTo>
                  <a:pt x="440" y="116"/>
                </a:lnTo>
                <a:lnTo>
                  <a:pt x="441" y="121"/>
                </a:lnTo>
                <a:lnTo>
                  <a:pt x="442" y="125"/>
                </a:lnTo>
                <a:lnTo>
                  <a:pt x="443" y="130"/>
                </a:lnTo>
                <a:lnTo>
                  <a:pt x="443" y="134"/>
                </a:lnTo>
                <a:lnTo>
                  <a:pt x="443" y="137"/>
                </a:lnTo>
                <a:lnTo>
                  <a:pt x="443" y="140"/>
                </a:lnTo>
                <a:lnTo>
                  <a:pt x="444" y="141"/>
                </a:lnTo>
                <a:lnTo>
                  <a:pt x="447" y="142"/>
                </a:lnTo>
                <a:lnTo>
                  <a:pt x="450" y="143"/>
                </a:lnTo>
                <a:lnTo>
                  <a:pt x="458" y="147"/>
                </a:lnTo>
                <a:lnTo>
                  <a:pt x="466" y="153"/>
                </a:lnTo>
                <a:lnTo>
                  <a:pt x="475" y="160"/>
                </a:lnTo>
                <a:lnTo>
                  <a:pt x="492" y="172"/>
                </a:lnTo>
                <a:lnTo>
                  <a:pt x="499" y="178"/>
                </a:lnTo>
                <a:lnTo>
                  <a:pt x="500" y="175"/>
                </a:lnTo>
                <a:lnTo>
                  <a:pt x="503" y="173"/>
                </a:lnTo>
                <a:lnTo>
                  <a:pt x="505" y="172"/>
                </a:lnTo>
                <a:lnTo>
                  <a:pt x="506" y="172"/>
                </a:lnTo>
                <a:lnTo>
                  <a:pt x="500" y="174"/>
                </a:lnTo>
                <a:lnTo>
                  <a:pt x="495" y="177"/>
                </a:lnTo>
                <a:lnTo>
                  <a:pt x="492" y="181"/>
                </a:lnTo>
                <a:lnTo>
                  <a:pt x="488" y="184"/>
                </a:lnTo>
                <a:lnTo>
                  <a:pt x="485" y="189"/>
                </a:lnTo>
                <a:lnTo>
                  <a:pt x="483" y="193"/>
                </a:lnTo>
                <a:lnTo>
                  <a:pt x="482" y="197"/>
                </a:lnTo>
                <a:lnTo>
                  <a:pt x="481" y="202"/>
                </a:lnTo>
                <a:lnTo>
                  <a:pt x="478" y="221"/>
                </a:lnTo>
                <a:lnTo>
                  <a:pt x="480" y="240"/>
                </a:lnTo>
                <a:lnTo>
                  <a:pt x="480" y="247"/>
                </a:lnTo>
                <a:lnTo>
                  <a:pt x="481" y="252"/>
                </a:lnTo>
                <a:lnTo>
                  <a:pt x="483" y="256"/>
                </a:lnTo>
                <a:lnTo>
                  <a:pt x="486" y="260"/>
                </a:lnTo>
                <a:lnTo>
                  <a:pt x="488" y="262"/>
                </a:lnTo>
                <a:lnTo>
                  <a:pt x="493" y="264"/>
                </a:lnTo>
                <a:lnTo>
                  <a:pt x="496" y="265"/>
                </a:lnTo>
                <a:lnTo>
                  <a:pt x="500" y="266"/>
                </a:lnTo>
                <a:lnTo>
                  <a:pt x="516" y="266"/>
                </a:lnTo>
                <a:lnTo>
                  <a:pt x="526" y="265"/>
                </a:lnTo>
                <a:lnTo>
                  <a:pt x="528" y="279"/>
                </a:lnTo>
                <a:lnTo>
                  <a:pt x="532" y="293"/>
                </a:lnTo>
                <a:lnTo>
                  <a:pt x="538" y="307"/>
                </a:lnTo>
                <a:lnTo>
                  <a:pt x="545" y="319"/>
                </a:lnTo>
                <a:lnTo>
                  <a:pt x="554" y="330"/>
                </a:lnTo>
                <a:lnTo>
                  <a:pt x="563" y="341"/>
                </a:lnTo>
                <a:lnTo>
                  <a:pt x="573" y="351"/>
                </a:lnTo>
                <a:lnTo>
                  <a:pt x="583" y="361"/>
                </a:lnTo>
                <a:lnTo>
                  <a:pt x="604" y="376"/>
                </a:lnTo>
                <a:lnTo>
                  <a:pt x="622" y="388"/>
                </a:lnTo>
                <a:lnTo>
                  <a:pt x="637" y="396"/>
                </a:lnTo>
                <a:lnTo>
                  <a:pt x="645" y="400"/>
                </a:lnTo>
                <a:lnTo>
                  <a:pt x="673" y="408"/>
                </a:lnTo>
                <a:lnTo>
                  <a:pt x="696" y="417"/>
                </a:lnTo>
                <a:lnTo>
                  <a:pt x="718" y="424"/>
                </a:lnTo>
                <a:lnTo>
                  <a:pt x="738" y="430"/>
                </a:lnTo>
                <a:lnTo>
                  <a:pt x="758" y="435"/>
                </a:lnTo>
                <a:lnTo>
                  <a:pt x="783" y="440"/>
                </a:lnTo>
                <a:lnTo>
                  <a:pt x="811" y="445"/>
                </a:lnTo>
                <a:lnTo>
                  <a:pt x="845" y="449"/>
                </a:lnTo>
                <a:lnTo>
                  <a:pt x="838" y="457"/>
                </a:lnTo>
                <a:lnTo>
                  <a:pt x="830" y="465"/>
                </a:lnTo>
                <a:lnTo>
                  <a:pt x="821" y="474"/>
                </a:lnTo>
                <a:lnTo>
                  <a:pt x="811" y="482"/>
                </a:lnTo>
                <a:lnTo>
                  <a:pt x="790" y="498"/>
                </a:lnTo>
                <a:lnTo>
                  <a:pt x="768" y="514"/>
                </a:lnTo>
                <a:lnTo>
                  <a:pt x="749" y="531"/>
                </a:lnTo>
                <a:lnTo>
                  <a:pt x="731" y="547"/>
                </a:lnTo>
                <a:lnTo>
                  <a:pt x="723" y="555"/>
                </a:lnTo>
                <a:lnTo>
                  <a:pt x="718" y="562"/>
                </a:lnTo>
                <a:lnTo>
                  <a:pt x="715" y="570"/>
                </a:lnTo>
                <a:lnTo>
                  <a:pt x="712" y="579"/>
                </a:lnTo>
                <a:lnTo>
                  <a:pt x="709" y="592"/>
                </a:lnTo>
                <a:lnTo>
                  <a:pt x="706" y="602"/>
                </a:lnTo>
                <a:lnTo>
                  <a:pt x="701" y="610"/>
                </a:lnTo>
                <a:lnTo>
                  <a:pt x="697" y="617"/>
                </a:lnTo>
                <a:lnTo>
                  <a:pt x="693" y="622"/>
                </a:lnTo>
                <a:lnTo>
                  <a:pt x="686" y="625"/>
                </a:lnTo>
                <a:lnTo>
                  <a:pt x="681" y="628"/>
                </a:lnTo>
                <a:lnTo>
                  <a:pt x="674" y="629"/>
                </a:lnTo>
                <a:lnTo>
                  <a:pt x="643" y="630"/>
                </a:lnTo>
                <a:lnTo>
                  <a:pt x="606" y="635"/>
                </a:lnTo>
                <a:lnTo>
                  <a:pt x="594" y="643"/>
                </a:lnTo>
                <a:lnTo>
                  <a:pt x="580" y="655"/>
                </a:lnTo>
                <a:lnTo>
                  <a:pt x="573" y="661"/>
                </a:lnTo>
                <a:lnTo>
                  <a:pt x="567" y="666"/>
                </a:lnTo>
                <a:lnTo>
                  <a:pt x="563" y="670"/>
                </a:lnTo>
                <a:lnTo>
                  <a:pt x="559" y="671"/>
                </a:lnTo>
                <a:lnTo>
                  <a:pt x="548" y="673"/>
                </a:lnTo>
                <a:lnTo>
                  <a:pt x="539" y="676"/>
                </a:lnTo>
                <a:lnTo>
                  <a:pt x="531" y="678"/>
                </a:lnTo>
                <a:lnTo>
                  <a:pt x="525" y="681"/>
                </a:lnTo>
                <a:lnTo>
                  <a:pt x="513" y="687"/>
                </a:lnTo>
                <a:lnTo>
                  <a:pt x="499" y="696"/>
                </a:lnTo>
                <a:lnTo>
                  <a:pt x="488" y="696"/>
                </a:lnTo>
                <a:lnTo>
                  <a:pt x="482" y="693"/>
                </a:lnTo>
                <a:lnTo>
                  <a:pt x="476" y="691"/>
                </a:lnTo>
                <a:lnTo>
                  <a:pt x="472" y="686"/>
                </a:lnTo>
                <a:lnTo>
                  <a:pt x="468" y="683"/>
                </a:lnTo>
                <a:lnTo>
                  <a:pt x="461" y="680"/>
                </a:lnTo>
                <a:lnTo>
                  <a:pt x="452" y="678"/>
                </a:lnTo>
                <a:lnTo>
                  <a:pt x="440" y="677"/>
                </a:lnTo>
                <a:lnTo>
                  <a:pt x="432" y="678"/>
                </a:lnTo>
                <a:lnTo>
                  <a:pt x="427" y="679"/>
                </a:lnTo>
                <a:lnTo>
                  <a:pt x="421" y="681"/>
                </a:lnTo>
                <a:lnTo>
                  <a:pt x="418" y="684"/>
                </a:lnTo>
                <a:lnTo>
                  <a:pt x="410" y="692"/>
                </a:lnTo>
                <a:lnTo>
                  <a:pt x="405" y="699"/>
                </a:lnTo>
                <a:lnTo>
                  <a:pt x="402" y="703"/>
                </a:lnTo>
                <a:lnTo>
                  <a:pt x="398" y="707"/>
                </a:lnTo>
                <a:lnTo>
                  <a:pt x="394" y="711"/>
                </a:lnTo>
                <a:lnTo>
                  <a:pt x="390" y="714"/>
                </a:lnTo>
                <a:lnTo>
                  <a:pt x="383" y="717"/>
                </a:lnTo>
                <a:lnTo>
                  <a:pt x="376" y="719"/>
                </a:lnTo>
                <a:lnTo>
                  <a:pt x="369" y="720"/>
                </a:lnTo>
                <a:lnTo>
                  <a:pt x="360" y="720"/>
                </a:lnTo>
                <a:lnTo>
                  <a:pt x="348" y="720"/>
                </a:lnTo>
                <a:lnTo>
                  <a:pt x="337" y="719"/>
                </a:lnTo>
                <a:lnTo>
                  <a:pt x="327" y="717"/>
                </a:lnTo>
                <a:lnTo>
                  <a:pt x="318" y="714"/>
                </a:lnTo>
                <a:lnTo>
                  <a:pt x="310" y="710"/>
                </a:lnTo>
                <a:lnTo>
                  <a:pt x="303" y="706"/>
                </a:lnTo>
                <a:lnTo>
                  <a:pt x="295" y="702"/>
                </a:lnTo>
                <a:lnTo>
                  <a:pt x="289" y="698"/>
                </a:lnTo>
                <a:lnTo>
                  <a:pt x="275" y="688"/>
                </a:lnTo>
                <a:lnTo>
                  <a:pt x="261" y="679"/>
                </a:lnTo>
                <a:lnTo>
                  <a:pt x="253" y="675"/>
                </a:lnTo>
                <a:lnTo>
                  <a:pt x="246" y="671"/>
                </a:lnTo>
                <a:lnTo>
                  <a:pt x="237" y="668"/>
                </a:lnTo>
                <a:lnTo>
                  <a:pt x="227" y="665"/>
                </a:lnTo>
                <a:lnTo>
                  <a:pt x="205" y="662"/>
                </a:lnTo>
                <a:lnTo>
                  <a:pt x="181" y="661"/>
                </a:lnTo>
                <a:lnTo>
                  <a:pt x="170" y="660"/>
                </a:lnTo>
                <a:lnTo>
                  <a:pt x="159" y="659"/>
                </a:lnTo>
                <a:lnTo>
                  <a:pt x="149" y="657"/>
                </a:lnTo>
                <a:lnTo>
                  <a:pt x="140" y="653"/>
                </a:lnTo>
                <a:lnTo>
                  <a:pt x="149" y="632"/>
                </a:lnTo>
                <a:lnTo>
                  <a:pt x="153" y="622"/>
                </a:lnTo>
                <a:lnTo>
                  <a:pt x="152" y="618"/>
                </a:lnTo>
                <a:lnTo>
                  <a:pt x="151" y="614"/>
                </a:lnTo>
                <a:lnTo>
                  <a:pt x="147" y="607"/>
                </a:lnTo>
                <a:lnTo>
                  <a:pt x="140" y="597"/>
                </a:lnTo>
                <a:lnTo>
                  <a:pt x="134" y="597"/>
                </a:lnTo>
                <a:lnTo>
                  <a:pt x="127" y="596"/>
                </a:lnTo>
                <a:lnTo>
                  <a:pt x="122" y="593"/>
                </a:lnTo>
                <a:lnTo>
                  <a:pt x="116" y="590"/>
                </a:lnTo>
                <a:lnTo>
                  <a:pt x="112" y="587"/>
                </a:lnTo>
                <a:lnTo>
                  <a:pt x="108" y="583"/>
                </a:lnTo>
                <a:lnTo>
                  <a:pt x="104" y="577"/>
                </a:lnTo>
                <a:lnTo>
                  <a:pt x="102" y="572"/>
                </a:lnTo>
                <a:lnTo>
                  <a:pt x="96" y="562"/>
                </a:lnTo>
                <a:lnTo>
                  <a:pt x="93" y="551"/>
                </a:lnTo>
                <a:lnTo>
                  <a:pt x="90" y="540"/>
                </a:lnTo>
                <a:lnTo>
                  <a:pt x="88" y="530"/>
                </a:lnTo>
                <a:lnTo>
                  <a:pt x="82" y="519"/>
                </a:lnTo>
                <a:lnTo>
                  <a:pt x="77" y="511"/>
                </a:lnTo>
                <a:lnTo>
                  <a:pt x="70" y="505"/>
                </a:lnTo>
                <a:lnTo>
                  <a:pt x="63" y="499"/>
                </a:lnTo>
                <a:lnTo>
                  <a:pt x="57" y="494"/>
                </a:lnTo>
                <a:lnTo>
                  <a:pt x="49" y="489"/>
                </a:lnTo>
                <a:lnTo>
                  <a:pt x="41" y="483"/>
                </a:lnTo>
                <a:lnTo>
                  <a:pt x="34" y="474"/>
                </a:lnTo>
                <a:lnTo>
                  <a:pt x="24" y="477"/>
                </a:lnTo>
                <a:lnTo>
                  <a:pt x="16" y="477"/>
                </a:lnTo>
                <a:lnTo>
                  <a:pt x="12" y="476"/>
                </a:lnTo>
                <a:lnTo>
                  <a:pt x="10" y="475"/>
                </a:lnTo>
                <a:lnTo>
                  <a:pt x="6" y="474"/>
                </a:lnTo>
                <a:lnTo>
                  <a:pt x="5" y="472"/>
                </a:lnTo>
                <a:lnTo>
                  <a:pt x="2" y="467"/>
                </a:lnTo>
                <a:lnTo>
                  <a:pt x="0" y="461"/>
                </a:lnTo>
                <a:lnTo>
                  <a:pt x="1" y="454"/>
                </a:lnTo>
                <a:lnTo>
                  <a:pt x="2" y="448"/>
                </a:lnTo>
                <a:lnTo>
                  <a:pt x="5" y="441"/>
                </a:lnTo>
                <a:lnTo>
                  <a:pt x="9" y="434"/>
                </a:lnTo>
                <a:lnTo>
                  <a:pt x="14" y="428"/>
                </a:lnTo>
                <a:lnTo>
                  <a:pt x="21" y="422"/>
                </a:lnTo>
                <a:lnTo>
                  <a:pt x="27" y="418"/>
                </a:lnTo>
                <a:lnTo>
                  <a:pt x="36" y="415"/>
                </a:lnTo>
                <a:lnTo>
                  <a:pt x="45" y="413"/>
                </a:lnTo>
                <a:lnTo>
                  <a:pt x="55" y="413"/>
                </a:lnTo>
                <a:lnTo>
                  <a:pt x="57" y="384"/>
                </a:lnTo>
                <a:lnTo>
                  <a:pt x="60" y="360"/>
                </a:lnTo>
                <a:lnTo>
                  <a:pt x="63" y="339"/>
                </a:lnTo>
                <a:lnTo>
                  <a:pt x="67" y="321"/>
                </a:lnTo>
                <a:lnTo>
                  <a:pt x="71" y="306"/>
                </a:lnTo>
                <a:lnTo>
                  <a:pt x="74" y="293"/>
                </a:lnTo>
                <a:lnTo>
                  <a:pt x="79" y="283"/>
                </a:lnTo>
                <a:lnTo>
                  <a:pt x="82" y="275"/>
                </a:lnTo>
                <a:lnTo>
                  <a:pt x="87" y="269"/>
                </a:lnTo>
                <a:lnTo>
                  <a:pt x="90" y="265"/>
                </a:lnTo>
                <a:lnTo>
                  <a:pt x="93" y="262"/>
                </a:lnTo>
                <a:lnTo>
                  <a:pt x="95" y="260"/>
                </a:lnTo>
                <a:lnTo>
                  <a:pt x="100" y="259"/>
                </a:lnTo>
                <a:lnTo>
                  <a:pt x="101" y="259"/>
                </a:lnTo>
                <a:lnTo>
                  <a:pt x="101" y="247"/>
                </a:lnTo>
                <a:lnTo>
                  <a:pt x="103" y="236"/>
                </a:lnTo>
                <a:lnTo>
                  <a:pt x="105" y="227"/>
                </a:lnTo>
                <a:lnTo>
                  <a:pt x="108" y="219"/>
                </a:lnTo>
                <a:lnTo>
                  <a:pt x="112" y="212"/>
                </a:lnTo>
                <a:lnTo>
                  <a:pt x="116" y="206"/>
                </a:lnTo>
                <a:lnTo>
                  <a:pt x="122" y="200"/>
                </a:lnTo>
                <a:lnTo>
                  <a:pt x="126" y="196"/>
                </a:lnTo>
                <a:lnTo>
                  <a:pt x="137" y="186"/>
                </a:lnTo>
                <a:lnTo>
                  <a:pt x="148" y="178"/>
                </a:lnTo>
                <a:lnTo>
                  <a:pt x="153" y="174"/>
                </a:lnTo>
                <a:lnTo>
                  <a:pt x="159" y="170"/>
                </a:lnTo>
                <a:lnTo>
                  <a:pt x="163" y="165"/>
                </a:lnTo>
                <a:lnTo>
                  <a:pt x="167" y="160"/>
                </a:lnTo>
                <a:lnTo>
                  <a:pt x="174" y="25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" name="Line 359">
            <a:extLst>
              <a:ext uri="{FF2B5EF4-FFF2-40B4-BE49-F238E27FC236}">
                <a16:creationId xmlns:a16="http://schemas.microsoft.com/office/drawing/2014/main" id="{CD6161A7-C6C4-4608-A69E-42FB9BEF9767}"/>
              </a:ext>
            </a:extLst>
          </p:cNvPr>
          <p:cNvSpPr>
            <a:spLocks noChangeShapeType="1"/>
          </p:cNvSpPr>
          <p:nvPr>
            <p:custDataLst>
              <p:tags r:id="rId241"/>
            </p:custDataLst>
          </p:nvPr>
        </p:nvSpPr>
        <p:spPr bwMode="auto">
          <a:xfrm flipH="1">
            <a:off x="1985069" y="3439088"/>
            <a:ext cx="6350" cy="79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" name="Freeform 360">
            <a:extLst>
              <a:ext uri="{FF2B5EF4-FFF2-40B4-BE49-F238E27FC236}">
                <a16:creationId xmlns:a16="http://schemas.microsoft.com/office/drawing/2014/main" id="{827567F4-D5E2-441B-AABE-2D5558BE1D5E}"/>
              </a:ext>
            </a:extLst>
          </p:cNvPr>
          <p:cNvSpPr>
            <a:spLocks/>
          </p:cNvSpPr>
          <p:nvPr>
            <p:custDataLst>
              <p:tags r:id="rId242"/>
            </p:custDataLst>
          </p:nvPr>
        </p:nvSpPr>
        <p:spPr bwMode="auto">
          <a:xfrm>
            <a:off x="2142057" y="3378756"/>
            <a:ext cx="14287" cy="58738"/>
          </a:xfrm>
          <a:custGeom>
            <a:avLst/>
            <a:gdLst>
              <a:gd name="T0" fmla="*/ 0 w 33"/>
              <a:gd name="T1" fmla="*/ 0 h 6"/>
              <a:gd name="T2" fmla="*/ 2147483646 w 33"/>
              <a:gd name="T3" fmla="*/ 2147483646 h 6"/>
              <a:gd name="T4" fmla="*/ 2147483646 w 33"/>
              <a:gd name="T5" fmla="*/ 2147483646 h 6"/>
              <a:gd name="T6" fmla="*/ 2147483646 w 33"/>
              <a:gd name="T7" fmla="*/ 2147483646 h 6"/>
              <a:gd name="T8" fmla="*/ 2147483646 w 33"/>
              <a:gd name="T9" fmla="*/ 2147483646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6"/>
              <a:gd name="T17" fmla="*/ 33 w 33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6">
                <a:moveTo>
                  <a:pt x="0" y="0"/>
                </a:moveTo>
                <a:lnTo>
                  <a:pt x="7" y="1"/>
                </a:lnTo>
                <a:lnTo>
                  <a:pt x="15" y="3"/>
                </a:lnTo>
                <a:lnTo>
                  <a:pt x="23" y="5"/>
                </a:lnTo>
                <a:lnTo>
                  <a:pt x="33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" name="Freeform 361">
            <a:extLst>
              <a:ext uri="{FF2B5EF4-FFF2-40B4-BE49-F238E27FC236}">
                <a16:creationId xmlns:a16="http://schemas.microsoft.com/office/drawing/2014/main" id="{9E6DEFB9-1D45-45AC-B322-04E0AE01C9BC}"/>
              </a:ext>
            </a:extLst>
          </p:cNvPr>
          <p:cNvSpPr>
            <a:spLocks/>
          </p:cNvSpPr>
          <p:nvPr>
            <p:custDataLst>
              <p:tags r:id="rId243"/>
            </p:custDataLst>
          </p:nvPr>
        </p:nvSpPr>
        <p:spPr bwMode="auto">
          <a:xfrm>
            <a:off x="2092635" y="3425242"/>
            <a:ext cx="4762" cy="57150"/>
          </a:xfrm>
          <a:custGeom>
            <a:avLst/>
            <a:gdLst>
              <a:gd name="T0" fmla="*/ 2147483646 w 13"/>
              <a:gd name="T1" fmla="*/ 2147483646 h 30"/>
              <a:gd name="T2" fmla="*/ 2147483646 w 13"/>
              <a:gd name="T3" fmla="*/ 0 h 30"/>
              <a:gd name="T4" fmla="*/ 0 w 13"/>
              <a:gd name="T5" fmla="*/ 0 h 30"/>
              <a:gd name="T6" fmla="*/ 0 60000 65536"/>
              <a:gd name="T7" fmla="*/ 0 60000 65536"/>
              <a:gd name="T8" fmla="*/ 0 60000 65536"/>
              <a:gd name="T9" fmla="*/ 0 w 13"/>
              <a:gd name="T10" fmla="*/ 0 h 30"/>
              <a:gd name="T11" fmla="*/ 13 w 13"/>
              <a:gd name="T12" fmla="*/ 30 h 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30">
                <a:moveTo>
                  <a:pt x="13" y="30"/>
                </a:moveTo>
                <a:lnTo>
                  <a:pt x="13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30" name="Group 362">
            <a:extLst>
              <a:ext uri="{FF2B5EF4-FFF2-40B4-BE49-F238E27FC236}">
                <a16:creationId xmlns:a16="http://schemas.microsoft.com/office/drawing/2014/main" id="{29F9B8E2-4BCD-4D35-82C7-1500FDC30BB3}"/>
              </a:ext>
            </a:extLst>
          </p:cNvPr>
          <p:cNvGrpSpPr>
            <a:grpSpLocks/>
          </p:cNvGrpSpPr>
          <p:nvPr>
            <p:custDataLst>
              <p:tags r:id="rId244"/>
            </p:custDataLst>
          </p:nvPr>
        </p:nvGrpSpPr>
        <p:grpSpPr bwMode="auto">
          <a:xfrm>
            <a:off x="1985069" y="3367658"/>
            <a:ext cx="457198" cy="201600"/>
            <a:chOff x="912" y="2625"/>
            <a:chExt cx="311" cy="128"/>
          </a:xfrm>
          <a:solidFill>
            <a:srgbClr val="A8D5F0"/>
          </a:solidFill>
        </p:grpSpPr>
        <p:sp>
          <p:nvSpPr>
            <p:cNvPr id="331" name="Freeform 363">
              <a:extLst>
                <a:ext uri="{FF2B5EF4-FFF2-40B4-BE49-F238E27FC236}">
                  <a16:creationId xmlns:a16="http://schemas.microsoft.com/office/drawing/2014/main" id="{70929230-685E-4D10-BD56-0FB034A89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" y="2626"/>
              <a:ext cx="113" cy="127"/>
            </a:xfrm>
            <a:custGeom>
              <a:avLst/>
              <a:gdLst>
                <a:gd name="T0" fmla="*/ 32 w 352"/>
                <a:gd name="T1" fmla="*/ 9 h 387"/>
                <a:gd name="T2" fmla="*/ 30 w 352"/>
                <a:gd name="T3" fmla="*/ 9 h 387"/>
                <a:gd name="T4" fmla="*/ 27 w 352"/>
                <a:gd name="T5" fmla="*/ 9 h 387"/>
                <a:gd name="T6" fmla="*/ 26 w 352"/>
                <a:gd name="T7" fmla="*/ 8 h 387"/>
                <a:gd name="T8" fmla="*/ 23 w 352"/>
                <a:gd name="T9" fmla="*/ 6 h 387"/>
                <a:gd name="T10" fmla="*/ 17 w 352"/>
                <a:gd name="T11" fmla="*/ 2 h 387"/>
                <a:gd name="T12" fmla="*/ 14 w 352"/>
                <a:gd name="T13" fmla="*/ 1 h 387"/>
                <a:gd name="T14" fmla="*/ 13 w 352"/>
                <a:gd name="T15" fmla="*/ 2 h 387"/>
                <a:gd name="T16" fmla="*/ 12 w 352"/>
                <a:gd name="T17" fmla="*/ 3 h 387"/>
                <a:gd name="T18" fmla="*/ 11 w 352"/>
                <a:gd name="T19" fmla="*/ 4 h 387"/>
                <a:gd name="T20" fmla="*/ 9 w 352"/>
                <a:gd name="T21" fmla="*/ 6 h 387"/>
                <a:gd name="T22" fmla="*/ 5 w 352"/>
                <a:gd name="T23" fmla="*/ 11 h 387"/>
                <a:gd name="T24" fmla="*/ 3 w 352"/>
                <a:gd name="T25" fmla="*/ 14 h 387"/>
                <a:gd name="T26" fmla="*/ 2 w 352"/>
                <a:gd name="T27" fmla="*/ 17 h 387"/>
                <a:gd name="T28" fmla="*/ 1 w 352"/>
                <a:gd name="T29" fmla="*/ 19 h 387"/>
                <a:gd name="T30" fmla="*/ 0 w 352"/>
                <a:gd name="T31" fmla="*/ 21 h 387"/>
                <a:gd name="T32" fmla="*/ 0 w 352"/>
                <a:gd name="T33" fmla="*/ 23 h 387"/>
                <a:gd name="T34" fmla="*/ 0 w 352"/>
                <a:gd name="T35" fmla="*/ 24 h 387"/>
                <a:gd name="T36" fmla="*/ 1 w 352"/>
                <a:gd name="T37" fmla="*/ 25 h 387"/>
                <a:gd name="T38" fmla="*/ 3 w 352"/>
                <a:gd name="T39" fmla="*/ 26 h 387"/>
                <a:gd name="T40" fmla="*/ 4 w 352"/>
                <a:gd name="T41" fmla="*/ 26 h 387"/>
                <a:gd name="T42" fmla="*/ 5 w 352"/>
                <a:gd name="T43" fmla="*/ 26 h 387"/>
                <a:gd name="T44" fmla="*/ 6 w 352"/>
                <a:gd name="T45" fmla="*/ 26 h 387"/>
                <a:gd name="T46" fmla="*/ 7 w 352"/>
                <a:gd name="T47" fmla="*/ 25 h 387"/>
                <a:gd name="T48" fmla="*/ 8 w 352"/>
                <a:gd name="T49" fmla="*/ 25 h 387"/>
                <a:gd name="T50" fmla="*/ 8 w 352"/>
                <a:gd name="T51" fmla="*/ 26 h 387"/>
                <a:gd name="T52" fmla="*/ 8 w 352"/>
                <a:gd name="T53" fmla="*/ 28 h 387"/>
                <a:gd name="T54" fmla="*/ 8 w 352"/>
                <a:gd name="T55" fmla="*/ 30 h 387"/>
                <a:gd name="T56" fmla="*/ 7 w 352"/>
                <a:gd name="T57" fmla="*/ 31 h 387"/>
                <a:gd name="T58" fmla="*/ 7 w 352"/>
                <a:gd name="T59" fmla="*/ 33 h 387"/>
                <a:gd name="T60" fmla="*/ 8 w 352"/>
                <a:gd name="T61" fmla="*/ 36 h 387"/>
                <a:gd name="T62" fmla="*/ 9 w 352"/>
                <a:gd name="T63" fmla="*/ 38 h 387"/>
                <a:gd name="T64" fmla="*/ 13 w 352"/>
                <a:gd name="T65" fmla="*/ 40 h 387"/>
                <a:gd name="T66" fmla="*/ 15 w 352"/>
                <a:gd name="T67" fmla="*/ 41 h 387"/>
                <a:gd name="T68" fmla="*/ 16 w 352"/>
                <a:gd name="T69" fmla="*/ 42 h 387"/>
                <a:gd name="T70" fmla="*/ 17 w 352"/>
                <a:gd name="T71" fmla="*/ 41 h 387"/>
                <a:gd name="T72" fmla="*/ 18 w 352"/>
                <a:gd name="T73" fmla="*/ 39 h 387"/>
                <a:gd name="T74" fmla="*/ 18 w 352"/>
                <a:gd name="T75" fmla="*/ 38 h 387"/>
                <a:gd name="T76" fmla="*/ 19 w 352"/>
                <a:gd name="T77" fmla="*/ 36 h 387"/>
                <a:gd name="T78" fmla="*/ 19 w 352"/>
                <a:gd name="T79" fmla="*/ 35 h 387"/>
                <a:gd name="T80" fmla="*/ 20 w 352"/>
                <a:gd name="T81" fmla="*/ 33 h 387"/>
                <a:gd name="T82" fmla="*/ 22 w 352"/>
                <a:gd name="T83" fmla="*/ 30 h 387"/>
                <a:gd name="T84" fmla="*/ 24 w 352"/>
                <a:gd name="T85" fmla="*/ 28 h 387"/>
                <a:gd name="T86" fmla="*/ 27 w 352"/>
                <a:gd name="T87" fmla="*/ 27 h 387"/>
                <a:gd name="T88" fmla="*/ 31 w 352"/>
                <a:gd name="T89" fmla="*/ 25 h 387"/>
                <a:gd name="T90" fmla="*/ 33 w 352"/>
                <a:gd name="T91" fmla="*/ 23 h 387"/>
                <a:gd name="T92" fmla="*/ 35 w 352"/>
                <a:gd name="T93" fmla="*/ 21 h 387"/>
                <a:gd name="T94" fmla="*/ 36 w 352"/>
                <a:gd name="T95" fmla="*/ 20 h 387"/>
                <a:gd name="T96" fmla="*/ 36 w 352"/>
                <a:gd name="T97" fmla="*/ 18 h 387"/>
                <a:gd name="T98" fmla="*/ 36 w 352"/>
                <a:gd name="T99" fmla="*/ 16 h 387"/>
                <a:gd name="T100" fmla="*/ 35 w 352"/>
                <a:gd name="T101" fmla="*/ 13 h 387"/>
                <a:gd name="T102" fmla="*/ 34 w 352"/>
                <a:gd name="T103" fmla="*/ 10 h 3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52" h="387">
                  <a:moveTo>
                    <a:pt x="325" y="79"/>
                  </a:moveTo>
                  <a:lnTo>
                    <a:pt x="312" y="79"/>
                  </a:lnTo>
                  <a:lnTo>
                    <a:pt x="299" y="79"/>
                  </a:lnTo>
                  <a:lnTo>
                    <a:pt x="286" y="79"/>
                  </a:lnTo>
                  <a:lnTo>
                    <a:pt x="273" y="79"/>
                  </a:lnTo>
                  <a:lnTo>
                    <a:pt x="265" y="79"/>
                  </a:lnTo>
                  <a:lnTo>
                    <a:pt x="256" y="77"/>
                  </a:lnTo>
                  <a:lnTo>
                    <a:pt x="249" y="74"/>
                  </a:lnTo>
                  <a:lnTo>
                    <a:pt x="240" y="70"/>
                  </a:lnTo>
                  <a:lnTo>
                    <a:pt x="222" y="59"/>
                  </a:lnTo>
                  <a:lnTo>
                    <a:pt x="204" y="46"/>
                  </a:lnTo>
                  <a:lnTo>
                    <a:pt x="168" y="20"/>
                  </a:lnTo>
                  <a:lnTo>
                    <a:pt x="140" y="0"/>
                  </a:lnTo>
                  <a:lnTo>
                    <a:pt x="137" y="6"/>
                  </a:lnTo>
                  <a:lnTo>
                    <a:pt x="133" y="13"/>
                  </a:lnTo>
                  <a:lnTo>
                    <a:pt x="129" y="19"/>
                  </a:lnTo>
                  <a:lnTo>
                    <a:pt x="125" y="25"/>
                  </a:lnTo>
                  <a:lnTo>
                    <a:pt x="119" y="29"/>
                  </a:lnTo>
                  <a:lnTo>
                    <a:pt x="114" y="33"/>
                  </a:lnTo>
                  <a:lnTo>
                    <a:pt x="107" y="35"/>
                  </a:lnTo>
                  <a:lnTo>
                    <a:pt x="100" y="36"/>
                  </a:lnTo>
                  <a:lnTo>
                    <a:pt x="86" y="56"/>
                  </a:lnTo>
                  <a:lnTo>
                    <a:pt x="71" y="76"/>
                  </a:lnTo>
                  <a:lnTo>
                    <a:pt x="53" y="97"/>
                  </a:lnTo>
                  <a:lnTo>
                    <a:pt x="38" y="120"/>
                  </a:lnTo>
                  <a:lnTo>
                    <a:pt x="30" y="131"/>
                  </a:lnTo>
                  <a:lnTo>
                    <a:pt x="22" y="143"/>
                  </a:lnTo>
                  <a:lnTo>
                    <a:pt x="17" y="154"/>
                  </a:lnTo>
                  <a:lnTo>
                    <a:pt x="11" y="165"/>
                  </a:lnTo>
                  <a:lnTo>
                    <a:pt x="7" y="177"/>
                  </a:lnTo>
                  <a:lnTo>
                    <a:pt x="3" y="187"/>
                  </a:lnTo>
                  <a:lnTo>
                    <a:pt x="0" y="198"/>
                  </a:lnTo>
                  <a:lnTo>
                    <a:pt x="0" y="208"/>
                  </a:lnTo>
                  <a:lnTo>
                    <a:pt x="0" y="213"/>
                  </a:lnTo>
                  <a:lnTo>
                    <a:pt x="2" y="217"/>
                  </a:lnTo>
                  <a:lnTo>
                    <a:pt x="3" y="222"/>
                  </a:lnTo>
                  <a:lnTo>
                    <a:pt x="5" y="225"/>
                  </a:lnTo>
                  <a:lnTo>
                    <a:pt x="9" y="231"/>
                  </a:lnTo>
                  <a:lnTo>
                    <a:pt x="16" y="237"/>
                  </a:lnTo>
                  <a:lnTo>
                    <a:pt x="24" y="241"/>
                  </a:lnTo>
                  <a:lnTo>
                    <a:pt x="31" y="243"/>
                  </a:lnTo>
                  <a:lnTo>
                    <a:pt x="39" y="245"/>
                  </a:lnTo>
                  <a:lnTo>
                    <a:pt x="47" y="246"/>
                  </a:lnTo>
                  <a:lnTo>
                    <a:pt x="52" y="245"/>
                  </a:lnTo>
                  <a:lnTo>
                    <a:pt x="58" y="243"/>
                  </a:lnTo>
                  <a:lnTo>
                    <a:pt x="63" y="241"/>
                  </a:lnTo>
                  <a:lnTo>
                    <a:pt x="69" y="238"/>
                  </a:lnTo>
                  <a:lnTo>
                    <a:pt x="73" y="236"/>
                  </a:lnTo>
                  <a:lnTo>
                    <a:pt x="76" y="235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80" y="238"/>
                  </a:lnTo>
                  <a:lnTo>
                    <a:pt x="80" y="240"/>
                  </a:lnTo>
                  <a:lnTo>
                    <a:pt x="80" y="257"/>
                  </a:lnTo>
                  <a:lnTo>
                    <a:pt x="78" y="271"/>
                  </a:lnTo>
                  <a:lnTo>
                    <a:pt x="76" y="279"/>
                  </a:lnTo>
                  <a:lnTo>
                    <a:pt x="74" y="285"/>
                  </a:lnTo>
                  <a:lnTo>
                    <a:pt x="71" y="290"/>
                  </a:lnTo>
                  <a:lnTo>
                    <a:pt x="66" y="295"/>
                  </a:lnTo>
                  <a:lnTo>
                    <a:pt x="73" y="307"/>
                  </a:lnTo>
                  <a:lnTo>
                    <a:pt x="80" y="319"/>
                  </a:lnTo>
                  <a:lnTo>
                    <a:pt x="80" y="331"/>
                  </a:lnTo>
                  <a:lnTo>
                    <a:pt x="80" y="344"/>
                  </a:lnTo>
                  <a:lnTo>
                    <a:pt x="89" y="351"/>
                  </a:lnTo>
                  <a:lnTo>
                    <a:pt x="110" y="366"/>
                  </a:lnTo>
                  <a:lnTo>
                    <a:pt x="122" y="373"/>
                  </a:lnTo>
                  <a:lnTo>
                    <a:pt x="133" y="380"/>
                  </a:lnTo>
                  <a:lnTo>
                    <a:pt x="142" y="385"/>
                  </a:lnTo>
                  <a:lnTo>
                    <a:pt x="147" y="387"/>
                  </a:lnTo>
                  <a:lnTo>
                    <a:pt x="152" y="386"/>
                  </a:lnTo>
                  <a:lnTo>
                    <a:pt x="158" y="382"/>
                  </a:lnTo>
                  <a:lnTo>
                    <a:pt x="163" y="377"/>
                  </a:lnTo>
                  <a:lnTo>
                    <a:pt x="168" y="370"/>
                  </a:lnTo>
                  <a:lnTo>
                    <a:pt x="173" y="363"/>
                  </a:lnTo>
                  <a:lnTo>
                    <a:pt x="176" y="356"/>
                  </a:lnTo>
                  <a:lnTo>
                    <a:pt x="178" y="350"/>
                  </a:lnTo>
                  <a:lnTo>
                    <a:pt x="179" y="344"/>
                  </a:lnTo>
                  <a:lnTo>
                    <a:pt x="181" y="338"/>
                  </a:lnTo>
                  <a:lnTo>
                    <a:pt x="182" y="330"/>
                  </a:lnTo>
                  <a:lnTo>
                    <a:pt x="184" y="323"/>
                  </a:lnTo>
                  <a:lnTo>
                    <a:pt x="187" y="317"/>
                  </a:lnTo>
                  <a:lnTo>
                    <a:pt x="195" y="304"/>
                  </a:lnTo>
                  <a:lnTo>
                    <a:pt x="206" y="292"/>
                  </a:lnTo>
                  <a:lnTo>
                    <a:pt x="216" y="281"/>
                  </a:lnTo>
                  <a:lnTo>
                    <a:pt x="228" y="271"/>
                  </a:lnTo>
                  <a:lnTo>
                    <a:pt x="238" y="263"/>
                  </a:lnTo>
                  <a:lnTo>
                    <a:pt x="246" y="258"/>
                  </a:lnTo>
                  <a:lnTo>
                    <a:pt x="264" y="249"/>
                  </a:lnTo>
                  <a:lnTo>
                    <a:pt x="283" y="239"/>
                  </a:lnTo>
                  <a:lnTo>
                    <a:pt x="300" y="229"/>
                  </a:lnTo>
                  <a:lnTo>
                    <a:pt x="317" y="217"/>
                  </a:lnTo>
                  <a:lnTo>
                    <a:pt x="324" y="212"/>
                  </a:lnTo>
                  <a:lnTo>
                    <a:pt x="331" y="205"/>
                  </a:lnTo>
                  <a:lnTo>
                    <a:pt x="338" y="199"/>
                  </a:lnTo>
                  <a:lnTo>
                    <a:pt x="342" y="192"/>
                  </a:lnTo>
                  <a:lnTo>
                    <a:pt x="346" y="185"/>
                  </a:lnTo>
                  <a:lnTo>
                    <a:pt x="350" y="177"/>
                  </a:lnTo>
                  <a:lnTo>
                    <a:pt x="352" y="169"/>
                  </a:lnTo>
                  <a:lnTo>
                    <a:pt x="352" y="159"/>
                  </a:lnTo>
                  <a:lnTo>
                    <a:pt x="351" y="149"/>
                  </a:lnTo>
                  <a:lnTo>
                    <a:pt x="349" y="137"/>
                  </a:lnTo>
                  <a:lnTo>
                    <a:pt x="344" y="125"/>
                  </a:lnTo>
                  <a:lnTo>
                    <a:pt x="339" y="113"/>
                  </a:lnTo>
                  <a:lnTo>
                    <a:pt x="330" y="91"/>
                  </a:lnTo>
                  <a:lnTo>
                    <a:pt x="325" y="79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2" name="Freeform 364">
              <a:extLst>
                <a:ext uri="{FF2B5EF4-FFF2-40B4-BE49-F238E27FC236}">
                  <a16:creationId xmlns:a16="http://schemas.microsoft.com/office/drawing/2014/main" id="{158A104B-23FC-48E4-8CE0-2E6C69572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" y="2625"/>
              <a:ext cx="17" cy="26"/>
            </a:xfrm>
            <a:custGeom>
              <a:avLst/>
              <a:gdLst>
                <a:gd name="T0" fmla="*/ 2 w 52"/>
                <a:gd name="T1" fmla="*/ 0 h 78"/>
                <a:gd name="T2" fmla="*/ 2 w 52"/>
                <a:gd name="T3" fmla="*/ 0 h 78"/>
                <a:gd name="T4" fmla="*/ 3 w 52"/>
                <a:gd name="T5" fmla="*/ 0 h 78"/>
                <a:gd name="T6" fmla="*/ 3 w 52"/>
                <a:gd name="T7" fmla="*/ 1 h 78"/>
                <a:gd name="T8" fmla="*/ 4 w 52"/>
                <a:gd name="T9" fmla="*/ 1 h 78"/>
                <a:gd name="T10" fmla="*/ 4 w 52"/>
                <a:gd name="T11" fmla="*/ 1 h 78"/>
                <a:gd name="T12" fmla="*/ 5 w 52"/>
                <a:gd name="T13" fmla="*/ 2 h 78"/>
                <a:gd name="T14" fmla="*/ 5 w 52"/>
                <a:gd name="T15" fmla="*/ 2 h 78"/>
                <a:gd name="T16" fmla="*/ 5 w 52"/>
                <a:gd name="T17" fmla="*/ 3 h 78"/>
                <a:gd name="T18" fmla="*/ 6 w 52"/>
                <a:gd name="T19" fmla="*/ 4 h 78"/>
                <a:gd name="T20" fmla="*/ 6 w 52"/>
                <a:gd name="T21" fmla="*/ 5 h 78"/>
                <a:gd name="T22" fmla="*/ 6 w 52"/>
                <a:gd name="T23" fmla="*/ 5 h 78"/>
                <a:gd name="T24" fmla="*/ 5 w 52"/>
                <a:gd name="T25" fmla="*/ 6 h 78"/>
                <a:gd name="T26" fmla="*/ 5 w 52"/>
                <a:gd name="T27" fmla="*/ 6 h 78"/>
                <a:gd name="T28" fmla="*/ 5 w 52"/>
                <a:gd name="T29" fmla="*/ 7 h 78"/>
                <a:gd name="T30" fmla="*/ 4 w 52"/>
                <a:gd name="T31" fmla="*/ 7 h 78"/>
                <a:gd name="T32" fmla="*/ 4 w 52"/>
                <a:gd name="T33" fmla="*/ 8 h 78"/>
                <a:gd name="T34" fmla="*/ 3 w 52"/>
                <a:gd name="T35" fmla="*/ 8 h 78"/>
                <a:gd name="T36" fmla="*/ 2 w 52"/>
                <a:gd name="T37" fmla="*/ 9 h 78"/>
                <a:gd name="T38" fmla="*/ 1 w 52"/>
                <a:gd name="T39" fmla="*/ 9 h 78"/>
                <a:gd name="T40" fmla="*/ 1 w 52"/>
                <a:gd name="T41" fmla="*/ 9 h 78"/>
                <a:gd name="T42" fmla="*/ 0 w 52"/>
                <a:gd name="T43" fmla="*/ 9 h 78"/>
                <a:gd name="T44" fmla="*/ 0 w 52"/>
                <a:gd name="T45" fmla="*/ 9 h 78"/>
                <a:gd name="T46" fmla="*/ 0 w 52"/>
                <a:gd name="T47" fmla="*/ 8 h 78"/>
                <a:gd name="T48" fmla="*/ 0 w 52"/>
                <a:gd name="T49" fmla="*/ 8 h 78"/>
                <a:gd name="T50" fmla="*/ 0 w 52"/>
                <a:gd name="T51" fmla="*/ 8 h 78"/>
                <a:gd name="T52" fmla="*/ 0 w 52"/>
                <a:gd name="T53" fmla="*/ 7 h 78"/>
                <a:gd name="T54" fmla="*/ 0 w 52"/>
                <a:gd name="T55" fmla="*/ 7 h 78"/>
                <a:gd name="T56" fmla="*/ 1 w 52"/>
                <a:gd name="T57" fmla="*/ 6 h 78"/>
                <a:gd name="T58" fmla="*/ 2 w 52"/>
                <a:gd name="T59" fmla="*/ 5 h 78"/>
                <a:gd name="T60" fmla="*/ 3 w 52"/>
                <a:gd name="T61" fmla="*/ 5 h 78"/>
                <a:gd name="T62" fmla="*/ 3 w 52"/>
                <a:gd name="T63" fmla="*/ 4 h 78"/>
                <a:gd name="T64" fmla="*/ 2 w 52"/>
                <a:gd name="T65" fmla="*/ 2 h 78"/>
                <a:gd name="T66" fmla="*/ 2 w 52"/>
                <a:gd name="T67" fmla="*/ 1 h 78"/>
                <a:gd name="T68" fmla="*/ 2 w 52"/>
                <a:gd name="T69" fmla="*/ 0 h 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" h="78">
                  <a:moveTo>
                    <a:pt x="14" y="0"/>
                  </a:moveTo>
                  <a:lnTo>
                    <a:pt x="20" y="0"/>
                  </a:lnTo>
                  <a:lnTo>
                    <a:pt x="25" y="2"/>
                  </a:lnTo>
                  <a:lnTo>
                    <a:pt x="30" y="6"/>
                  </a:lnTo>
                  <a:lnTo>
                    <a:pt x="36" y="9"/>
                  </a:lnTo>
                  <a:lnTo>
                    <a:pt x="40" y="13"/>
                  </a:lnTo>
                  <a:lnTo>
                    <a:pt x="45" y="17"/>
                  </a:lnTo>
                  <a:lnTo>
                    <a:pt x="47" y="21"/>
                  </a:lnTo>
                  <a:lnTo>
                    <a:pt x="48" y="24"/>
                  </a:lnTo>
                  <a:lnTo>
                    <a:pt x="51" y="34"/>
                  </a:lnTo>
                  <a:lnTo>
                    <a:pt x="52" y="41"/>
                  </a:lnTo>
                  <a:lnTo>
                    <a:pt x="51" y="46"/>
                  </a:lnTo>
                  <a:lnTo>
                    <a:pt x="49" y="50"/>
                  </a:lnTo>
                  <a:lnTo>
                    <a:pt x="47" y="54"/>
                  </a:lnTo>
                  <a:lnTo>
                    <a:pt x="44" y="60"/>
                  </a:lnTo>
                  <a:lnTo>
                    <a:pt x="41" y="65"/>
                  </a:lnTo>
                  <a:lnTo>
                    <a:pt x="41" y="73"/>
                  </a:lnTo>
                  <a:lnTo>
                    <a:pt x="29" y="75"/>
                  </a:lnTo>
                  <a:lnTo>
                    <a:pt x="16" y="78"/>
                  </a:lnTo>
                  <a:lnTo>
                    <a:pt x="11" y="78"/>
                  </a:lnTo>
                  <a:lnTo>
                    <a:pt x="5" y="78"/>
                  </a:lnTo>
                  <a:lnTo>
                    <a:pt x="4" y="78"/>
                  </a:lnTo>
                  <a:lnTo>
                    <a:pt x="2" y="77"/>
                  </a:lnTo>
                  <a:lnTo>
                    <a:pt x="2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1" y="64"/>
                  </a:lnTo>
                  <a:lnTo>
                    <a:pt x="3" y="60"/>
                  </a:lnTo>
                  <a:lnTo>
                    <a:pt x="7" y="56"/>
                  </a:lnTo>
                  <a:lnTo>
                    <a:pt x="17" y="47"/>
                  </a:lnTo>
                  <a:lnTo>
                    <a:pt x="28" y="42"/>
                  </a:lnTo>
                  <a:lnTo>
                    <a:pt x="24" y="32"/>
                  </a:lnTo>
                  <a:lnTo>
                    <a:pt x="21" y="21"/>
                  </a:lnTo>
                  <a:lnTo>
                    <a:pt x="18" y="10"/>
                  </a:lnTo>
                  <a:lnTo>
                    <a:pt x="14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3" name="Freeform 365">
              <a:extLst>
                <a:ext uri="{FF2B5EF4-FFF2-40B4-BE49-F238E27FC236}">
                  <a16:creationId xmlns:a16="http://schemas.microsoft.com/office/drawing/2014/main" id="{E99E53B4-6745-417F-B704-B2B4244A6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2666"/>
              <a:ext cx="9" cy="10"/>
            </a:xfrm>
            <a:custGeom>
              <a:avLst/>
              <a:gdLst>
                <a:gd name="T0" fmla="*/ 1 w 33"/>
                <a:gd name="T1" fmla="*/ 1 h 30"/>
                <a:gd name="T2" fmla="*/ 0 w 33"/>
                <a:gd name="T3" fmla="*/ 3 h 30"/>
                <a:gd name="T4" fmla="*/ 1 w 33"/>
                <a:gd name="T5" fmla="*/ 3 h 30"/>
                <a:gd name="T6" fmla="*/ 1 w 33"/>
                <a:gd name="T7" fmla="*/ 3 h 30"/>
                <a:gd name="T8" fmla="*/ 2 w 33"/>
                <a:gd name="T9" fmla="*/ 3 h 30"/>
                <a:gd name="T10" fmla="*/ 2 w 33"/>
                <a:gd name="T11" fmla="*/ 3 h 30"/>
                <a:gd name="T12" fmla="*/ 2 w 33"/>
                <a:gd name="T13" fmla="*/ 0 h 30"/>
                <a:gd name="T14" fmla="*/ 1 w 33"/>
                <a:gd name="T15" fmla="*/ 0 h 30"/>
                <a:gd name="T16" fmla="*/ 1 w 33"/>
                <a:gd name="T17" fmla="*/ 1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" h="30">
                  <a:moveTo>
                    <a:pt x="13" y="6"/>
                  </a:moveTo>
                  <a:lnTo>
                    <a:pt x="0" y="24"/>
                  </a:lnTo>
                  <a:lnTo>
                    <a:pt x="7" y="25"/>
                  </a:lnTo>
                  <a:lnTo>
                    <a:pt x="15" y="27"/>
                  </a:lnTo>
                  <a:lnTo>
                    <a:pt x="23" y="29"/>
                  </a:lnTo>
                  <a:lnTo>
                    <a:pt x="33" y="30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13" y="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34" name="Group 368">
            <a:extLst>
              <a:ext uri="{FF2B5EF4-FFF2-40B4-BE49-F238E27FC236}">
                <a16:creationId xmlns:a16="http://schemas.microsoft.com/office/drawing/2014/main" id="{F1A11B99-B152-457F-9125-1A3E808BA555}"/>
              </a:ext>
            </a:extLst>
          </p:cNvPr>
          <p:cNvGrpSpPr>
            <a:grpSpLocks/>
          </p:cNvGrpSpPr>
          <p:nvPr>
            <p:custDataLst>
              <p:tags r:id="rId245"/>
            </p:custDataLst>
          </p:nvPr>
        </p:nvGrpSpPr>
        <p:grpSpPr bwMode="auto">
          <a:xfrm>
            <a:off x="5776018" y="3604188"/>
            <a:ext cx="184150" cy="103187"/>
            <a:chOff x="3481" y="2773"/>
            <a:chExt cx="125" cy="65"/>
          </a:xfrm>
        </p:grpSpPr>
        <p:sp>
          <p:nvSpPr>
            <p:cNvPr id="335" name="Freeform 369">
              <a:extLst>
                <a:ext uri="{FF2B5EF4-FFF2-40B4-BE49-F238E27FC236}">
                  <a16:creationId xmlns:a16="http://schemas.microsoft.com/office/drawing/2014/main" id="{66C90CC5-78A2-4522-963C-DDB483B75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" y="2798"/>
              <a:ext cx="5" cy="6"/>
            </a:xfrm>
            <a:custGeom>
              <a:avLst/>
              <a:gdLst>
                <a:gd name="T0" fmla="*/ 0 w 13"/>
                <a:gd name="T1" fmla="*/ 0 h 18"/>
                <a:gd name="T2" fmla="*/ 0 w 13"/>
                <a:gd name="T3" fmla="*/ 0 h 18"/>
                <a:gd name="T4" fmla="*/ 0 w 13"/>
                <a:gd name="T5" fmla="*/ 0 h 18"/>
                <a:gd name="T6" fmla="*/ 0 w 13"/>
                <a:gd name="T7" fmla="*/ 0 h 18"/>
                <a:gd name="T8" fmla="*/ 0 w 13"/>
                <a:gd name="T9" fmla="*/ 0 h 18"/>
                <a:gd name="T10" fmla="*/ 0 w 13"/>
                <a:gd name="T11" fmla="*/ 0 h 18"/>
                <a:gd name="T12" fmla="*/ 0 w 13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"/>
                <a:gd name="T22" fmla="*/ 0 h 18"/>
                <a:gd name="T23" fmla="*/ 13 w 13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" h="18">
                  <a:moveTo>
                    <a:pt x="13" y="0"/>
                  </a:moveTo>
                  <a:lnTo>
                    <a:pt x="10" y="9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1" y="10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6" name="Line 370">
              <a:extLst>
                <a:ext uri="{FF2B5EF4-FFF2-40B4-BE49-F238E27FC236}">
                  <a16:creationId xmlns:a16="http://schemas.microsoft.com/office/drawing/2014/main" id="{A7076190-C73B-49CA-8295-8983B793D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3" y="2800"/>
              <a:ext cx="2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Freeform 371">
              <a:extLst>
                <a:ext uri="{FF2B5EF4-FFF2-40B4-BE49-F238E27FC236}">
                  <a16:creationId xmlns:a16="http://schemas.microsoft.com/office/drawing/2014/main" id="{0045B626-E0F5-4F0D-AD68-85946FCE4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2819"/>
              <a:ext cx="5" cy="6"/>
            </a:xfrm>
            <a:custGeom>
              <a:avLst/>
              <a:gdLst>
                <a:gd name="T0" fmla="*/ 0 w 14"/>
                <a:gd name="T1" fmla="*/ 0 h 19"/>
                <a:gd name="T2" fmla="*/ 0 w 14"/>
                <a:gd name="T3" fmla="*/ 0 h 19"/>
                <a:gd name="T4" fmla="*/ 0 w 14"/>
                <a:gd name="T5" fmla="*/ 0 h 19"/>
                <a:gd name="T6" fmla="*/ 0 60000 65536"/>
                <a:gd name="T7" fmla="*/ 0 60000 65536"/>
                <a:gd name="T8" fmla="*/ 0 60000 65536"/>
                <a:gd name="T9" fmla="*/ 0 w 14"/>
                <a:gd name="T10" fmla="*/ 0 h 19"/>
                <a:gd name="T11" fmla="*/ 14 w 14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9">
                  <a:moveTo>
                    <a:pt x="14" y="19"/>
                  </a:moveTo>
                  <a:lnTo>
                    <a:pt x="0" y="0"/>
                  </a:lnTo>
                  <a:lnTo>
                    <a:pt x="14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" name="Freeform 372">
              <a:extLst>
                <a:ext uri="{FF2B5EF4-FFF2-40B4-BE49-F238E27FC236}">
                  <a16:creationId xmlns:a16="http://schemas.microsoft.com/office/drawing/2014/main" id="{80116B3D-EF6D-47F3-ADB8-1C9791271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8" y="2832"/>
              <a:ext cx="2" cy="6"/>
            </a:xfrm>
            <a:custGeom>
              <a:avLst/>
              <a:gdLst>
                <a:gd name="T0" fmla="*/ 0 w 7"/>
                <a:gd name="T1" fmla="*/ 0 h 18"/>
                <a:gd name="T2" fmla="*/ 0 w 7"/>
                <a:gd name="T3" fmla="*/ 0 h 18"/>
                <a:gd name="T4" fmla="*/ 0 w 7"/>
                <a:gd name="T5" fmla="*/ 0 h 18"/>
                <a:gd name="T6" fmla="*/ 0 w 7"/>
                <a:gd name="T7" fmla="*/ 0 h 18"/>
                <a:gd name="T8" fmla="*/ 0 w 7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8"/>
                <a:gd name="T17" fmla="*/ 7 w 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8">
                  <a:moveTo>
                    <a:pt x="0" y="6"/>
                  </a:move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" name="Freeform 373">
              <a:extLst>
                <a:ext uri="{FF2B5EF4-FFF2-40B4-BE49-F238E27FC236}">
                  <a16:creationId xmlns:a16="http://schemas.microsoft.com/office/drawing/2014/main" id="{5D68A609-C11D-4077-9AB6-F0EB877AE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" y="2773"/>
              <a:ext cx="7" cy="4"/>
            </a:xfrm>
            <a:custGeom>
              <a:avLst/>
              <a:gdLst>
                <a:gd name="T0" fmla="*/ 0 w 20"/>
                <a:gd name="T1" fmla="*/ 0 h 12"/>
                <a:gd name="T2" fmla="*/ 0 w 20"/>
                <a:gd name="T3" fmla="*/ 0 h 12"/>
                <a:gd name="T4" fmla="*/ 0 w 20"/>
                <a:gd name="T5" fmla="*/ 0 h 12"/>
                <a:gd name="T6" fmla="*/ 0 w 20"/>
                <a:gd name="T7" fmla="*/ 0 h 12"/>
                <a:gd name="T8" fmla="*/ 0 w 20"/>
                <a:gd name="T9" fmla="*/ 0 h 12"/>
                <a:gd name="T10" fmla="*/ 0 w 20"/>
                <a:gd name="T11" fmla="*/ 0 h 12"/>
                <a:gd name="T12" fmla="*/ 0 w 20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2"/>
                <a:gd name="T23" fmla="*/ 20 w 20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2">
                  <a:moveTo>
                    <a:pt x="20" y="12"/>
                  </a:moveTo>
                  <a:lnTo>
                    <a:pt x="1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8" y="1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" name="Line 374">
              <a:extLst>
                <a:ext uri="{FF2B5EF4-FFF2-40B4-BE49-F238E27FC236}">
                  <a16:creationId xmlns:a16="http://schemas.microsoft.com/office/drawing/2014/main" id="{3AE66397-7A21-4428-8345-DB3DF358D3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773"/>
              <a:ext cx="1" cy="2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" name="Freeform 375">
              <a:extLst>
                <a:ext uri="{FF2B5EF4-FFF2-40B4-BE49-F238E27FC236}">
                  <a16:creationId xmlns:a16="http://schemas.microsoft.com/office/drawing/2014/main" id="{2434B855-33EE-4DE2-ACE7-E20F64509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" y="2828"/>
              <a:ext cx="7" cy="6"/>
            </a:xfrm>
            <a:custGeom>
              <a:avLst/>
              <a:gdLst>
                <a:gd name="T0" fmla="*/ 0 w 20"/>
                <a:gd name="T1" fmla="*/ 0 h 18"/>
                <a:gd name="T2" fmla="*/ 0 w 20"/>
                <a:gd name="T3" fmla="*/ 0 h 18"/>
                <a:gd name="T4" fmla="*/ 0 w 20"/>
                <a:gd name="T5" fmla="*/ 0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0" y="0"/>
                  </a:moveTo>
                  <a:lnTo>
                    <a:pt x="0" y="18"/>
                  </a:lnTo>
                  <a:lnTo>
                    <a:pt x="2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" name="Freeform 376">
              <a:extLst>
                <a:ext uri="{FF2B5EF4-FFF2-40B4-BE49-F238E27FC236}">
                  <a16:creationId xmlns:a16="http://schemas.microsoft.com/office/drawing/2014/main" id="{6538A926-445F-477E-8D60-260FBFE3B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5" y="2830"/>
              <a:ext cx="3" cy="4"/>
            </a:xfrm>
            <a:custGeom>
              <a:avLst/>
              <a:gdLst>
                <a:gd name="T0" fmla="*/ 0 w 7"/>
                <a:gd name="T1" fmla="*/ 0 h 12"/>
                <a:gd name="T2" fmla="*/ 0 w 7"/>
                <a:gd name="T3" fmla="*/ 0 h 12"/>
                <a:gd name="T4" fmla="*/ 0 w 7"/>
                <a:gd name="T5" fmla="*/ 0 h 12"/>
                <a:gd name="T6" fmla="*/ 0 60000 65536"/>
                <a:gd name="T7" fmla="*/ 0 60000 65536"/>
                <a:gd name="T8" fmla="*/ 0 60000 65536"/>
                <a:gd name="T9" fmla="*/ 0 w 7"/>
                <a:gd name="T10" fmla="*/ 0 h 12"/>
                <a:gd name="T11" fmla="*/ 7 w 7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2">
                  <a:moveTo>
                    <a:pt x="7" y="12"/>
                  </a:moveTo>
                  <a:lnTo>
                    <a:pt x="4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" name="Freeform 377">
              <a:extLst>
                <a:ext uri="{FF2B5EF4-FFF2-40B4-BE49-F238E27FC236}">
                  <a16:creationId xmlns:a16="http://schemas.microsoft.com/office/drawing/2014/main" id="{95E7BB58-3752-4D71-B899-27EBB4122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" y="2828"/>
              <a:ext cx="7" cy="6"/>
            </a:xfrm>
            <a:custGeom>
              <a:avLst/>
              <a:gdLst>
                <a:gd name="T0" fmla="*/ 0 w 20"/>
                <a:gd name="T1" fmla="*/ 0 h 18"/>
                <a:gd name="T2" fmla="*/ 0 w 20"/>
                <a:gd name="T3" fmla="*/ 0 h 18"/>
                <a:gd name="T4" fmla="*/ 0 w 20"/>
                <a:gd name="T5" fmla="*/ 0 h 18"/>
                <a:gd name="T6" fmla="*/ 0 w 20"/>
                <a:gd name="T7" fmla="*/ 0 h 18"/>
                <a:gd name="T8" fmla="*/ 0 w 20"/>
                <a:gd name="T9" fmla="*/ 0 h 18"/>
                <a:gd name="T10" fmla="*/ 0 w 2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"/>
                <a:gd name="T19" fmla="*/ 0 h 18"/>
                <a:gd name="T20" fmla="*/ 20 w 2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" h="18">
                  <a:moveTo>
                    <a:pt x="0" y="0"/>
                  </a:moveTo>
                  <a:lnTo>
                    <a:pt x="0" y="18"/>
                  </a:lnTo>
                  <a:lnTo>
                    <a:pt x="20" y="18"/>
                  </a:lnTo>
                  <a:lnTo>
                    <a:pt x="17" y="12"/>
                  </a:lnTo>
                  <a:lnTo>
                    <a:pt x="13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" name="Freeform 378">
              <a:extLst>
                <a:ext uri="{FF2B5EF4-FFF2-40B4-BE49-F238E27FC236}">
                  <a16:creationId xmlns:a16="http://schemas.microsoft.com/office/drawing/2014/main" id="{1FDCB146-F140-4D8A-A48D-FABA6F368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8" y="2832"/>
              <a:ext cx="2" cy="6"/>
            </a:xfrm>
            <a:custGeom>
              <a:avLst/>
              <a:gdLst>
                <a:gd name="T0" fmla="*/ 0 w 7"/>
                <a:gd name="T1" fmla="*/ 0 h 18"/>
                <a:gd name="T2" fmla="*/ 0 w 7"/>
                <a:gd name="T3" fmla="*/ 0 h 18"/>
                <a:gd name="T4" fmla="*/ 0 w 7"/>
                <a:gd name="T5" fmla="*/ 0 h 18"/>
                <a:gd name="T6" fmla="*/ 0 w 7"/>
                <a:gd name="T7" fmla="*/ 0 h 18"/>
                <a:gd name="T8" fmla="*/ 0 w 7"/>
                <a:gd name="T9" fmla="*/ 0 h 18"/>
                <a:gd name="T10" fmla="*/ 0 w 7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8"/>
                <a:gd name="T20" fmla="*/ 7 w 7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8">
                  <a:moveTo>
                    <a:pt x="0" y="6"/>
                  </a:move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0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Freeform 379">
              <a:extLst>
                <a:ext uri="{FF2B5EF4-FFF2-40B4-BE49-F238E27FC236}">
                  <a16:creationId xmlns:a16="http://schemas.microsoft.com/office/drawing/2014/main" id="{7A481638-7037-43E3-A172-A38A381AA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" y="2798"/>
              <a:ext cx="5" cy="6"/>
            </a:xfrm>
            <a:custGeom>
              <a:avLst/>
              <a:gdLst>
                <a:gd name="T0" fmla="*/ 0 w 13"/>
                <a:gd name="T1" fmla="*/ 0 h 18"/>
                <a:gd name="T2" fmla="*/ 0 w 13"/>
                <a:gd name="T3" fmla="*/ 0 h 18"/>
                <a:gd name="T4" fmla="*/ 0 w 13"/>
                <a:gd name="T5" fmla="*/ 0 h 18"/>
                <a:gd name="T6" fmla="*/ 0 w 13"/>
                <a:gd name="T7" fmla="*/ 0 h 18"/>
                <a:gd name="T8" fmla="*/ 0 w 13"/>
                <a:gd name="T9" fmla="*/ 0 h 18"/>
                <a:gd name="T10" fmla="*/ 0 w 13"/>
                <a:gd name="T11" fmla="*/ 0 h 18"/>
                <a:gd name="T12" fmla="*/ 0 w 13"/>
                <a:gd name="T13" fmla="*/ 0 h 18"/>
                <a:gd name="T14" fmla="*/ 0 w 13"/>
                <a:gd name="T15" fmla="*/ 0 h 18"/>
                <a:gd name="T16" fmla="*/ 0 w 13"/>
                <a:gd name="T17" fmla="*/ 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8"/>
                <a:gd name="T29" fmla="*/ 13 w 13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8">
                  <a:moveTo>
                    <a:pt x="13" y="0"/>
                  </a:moveTo>
                  <a:lnTo>
                    <a:pt x="10" y="9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6" y="6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6" name="Freeform 380">
            <a:extLst>
              <a:ext uri="{FF2B5EF4-FFF2-40B4-BE49-F238E27FC236}">
                <a16:creationId xmlns:a16="http://schemas.microsoft.com/office/drawing/2014/main" id="{4DDD51C7-98E3-4DE5-A2E0-21F81FE3CCB0}"/>
              </a:ext>
            </a:extLst>
          </p:cNvPr>
          <p:cNvSpPr>
            <a:spLocks/>
          </p:cNvSpPr>
          <p:nvPr>
            <p:custDataLst>
              <p:tags r:id="rId246"/>
            </p:custDataLst>
          </p:nvPr>
        </p:nvSpPr>
        <p:spPr bwMode="auto">
          <a:xfrm>
            <a:off x="4821930" y="3596250"/>
            <a:ext cx="349250" cy="377825"/>
          </a:xfrm>
          <a:custGeom>
            <a:avLst/>
            <a:gdLst>
              <a:gd name="T0" fmla="*/ 2147483646 w 736"/>
              <a:gd name="T1" fmla="*/ 2147483646 h 721"/>
              <a:gd name="T2" fmla="*/ 2147483646 w 736"/>
              <a:gd name="T3" fmla="*/ 2147483646 h 721"/>
              <a:gd name="T4" fmla="*/ 2147483646 w 736"/>
              <a:gd name="T5" fmla="*/ 2147483646 h 721"/>
              <a:gd name="T6" fmla="*/ 2147483646 w 736"/>
              <a:gd name="T7" fmla="*/ 2147483646 h 721"/>
              <a:gd name="T8" fmla="*/ 2147483646 w 736"/>
              <a:gd name="T9" fmla="*/ 2147483646 h 721"/>
              <a:gd name="T10" fmla="*/ 2147483646 w 736"/>
              <a:gd name="T11" fmla="*/ 2147483646 h 721"/>
              <a:gd name="T12" fmla="*/ 2147483646 w 736"/>
              <a:gd name="T13" fmla="*/ 2147483646 h 721"/>
              <a:gd name="T14" fmla="*/ 2147483646 w 736"/>
              <a:gd name="T15" fmla="*/ 2147483646 h 721"/>
              <a:gd name="T16" fmla="*/ 2147483646 w 736"/>
              <a:gd name="T17" fmla="*/ 2147483646 h 721"/>
              <a:gd name="T18" fmla="*/ 2147483646 w 736"/>
              <a:gd name="T19" fmla="*/ 2147483646 h 721"/>
              <a:gd name="T20" fmla="*/ 2147483646 w 736"/>
              <a:gd name="T21" fmla="*/ 2147483646 h 721"/>
              <a:gd name="T22" fmla="*/ 2147483646 w 736"/>
              <a:gd name="T23" fmla="*/ 2147483646 h 721"/>
              <a:gd name="T24" fmla="*/ 2147483646 w 736"/>
              <a:gd name="T25" fmla="*/ 2147483646 h 721"/>
              <a:gd name="T26" fmla="*/ 2147483646 w 736"/>
              <a:gd name="T27" fmla="*/ 2147483646 h 721"/>
              <a:gd name="T28" fmla="*/ 2147483646 w 736"/>
              <a:gd name="T29" fmla="*/ 2147483646 h 721"/>
              <a:gd name="T30" fmla="*/ 2147483646 w 736"/>
              <a:gd name="T31" fmla="*/ 2147483646 h 721"/>
              <a:gd name="T32" fmla="*/ 2147483646 w 736"/>
              <a:gd name="T33" fmla="*/ 2147483646 h 721"/>
              <a:gd name="T34" fmla="*/ 2147483646 w 736"/>
              <a:gd name="T35" fmla="*/ 2147483646 h 721"/>
              <a:gd name="T36" fmla="*/ 2147483646 w 736"/>
              <a:gd name="T37" fmla="*/ 2147483646 h 721"/>
              <a:gd name="T38" fmla="*/ 2147483646 w 736"/>
              <a:gd name="T39" fmla="*/ 2147483646 h 721"/>
              <a:gd name="T40" fmla="*/ 2147483646 w 736"/>
              <a:gd name="T41" fmla="*/ 2147483646 h 721"/>
              <a:gd name="T42" fmla="*/ 2147483646 w 736"/>
              <a:gd name="T43" fmla="*/ 2147483646 h 721"/>
              <a:gd name="T44" fmla="*/ 2147483646 w 736"/>
              <a:gd name="T45" fmla="*/ 2147483646 h 721"/>
              <a:gd name="T46" fmla="*/ 2147483646 w 736"/>
              <a:gd name="T47" fmla="*/ 2147483646 h 721"/>
              <a:gd name="T48" fmla="*/ 2147483646 w 736"/>
              <a:gd name="T49" fmla="*/ 2147483646 h 721"/>
              <a:gd name="T50" fmla="*/ 2147483646 w 736"/>
              <a:gd name="T51" fmla="*/ 2147483646 h 721"/>
              <a:gd name="T52" fmla="*/ 2147483646 w 736"/>
              <a:gd name="T53" fmla="*/ 2147483646 h 721"/>
              <a:gd name="T54" fmla="*/ 2147483646 w 736"/>
              <a:gd name="T55" fmla="*/ 2147483646 h 721"/>
              <a:gd name="T56" fmla="*/ 2147483646 w 736"/>
              <a:gd name="T57" fmla="*/ 2147483646 h 721"/>
              <a:gd name="T58" fmla="*/ 2147483646 w 736"/>
              <a:gd name="T59" fmla="*/ 2147483646 h 721"/>
              <a:gd name="T60" fmla="*/ 2147483646 w 736"/>
              <a:gd name="T61" fmla="*/ 2147483646 h 721"/>
              <a:gd name="T62" fmla="*/ 2147483646 w 736"/>
              <a:gd name="T63" fmla="*/ 2147483646 h 721"/>
              <a:gd name="T64" fmla="*/ 2147483646 w 736"/>
              <a:gd name="T65" fmla="*/ 2147483646 h 721"/>
              <a:gd name="T66" fmla="*/ 2147483646 w 736"/>
              <a:gd name="T67" fmla="*/ 0 h 721"/>
              <a:gd name="T68" fmla="*/ 2147483646 w 736"/>
              <a:gd name="T69" fmla="*/ 2147483646 h 721"/>
              <a:gd name="T70" fmla="*/ 2147483646 w 736"/>
              <a:gd name="T71" fmla="*/ 2147483646 h 721"/>
              <a:gd name="T72" fmla="*/ 2147483646 w 736"/>
              <a:gd name="T73" fmla="*/ 2147483646 h 721"/>
              <a:gd name="T74" fmla="*/ 2147483646 w 736"/>
              <a:gd name="T75" fmla="*/ 2147483646 h 721"/>
              <a:gd name="T76" fmla="*/ 2147483646 w 736"/>
              <a:gd name="T77" fmla="*/ 2147483646 h 721"/>
              <a:gd name="T78" fmla="*/ 2147483646 w 736"/>
              <a:gd name="T79" fmla="*/ 2147483646 h 721"/>
              <a:gd name="T80" fmla="*/ 2147483646 w 736"/>
              <a:gd name="T81" fmla="*/ 2147483646 h 721"/>
              <a:gd name="T82" fmla="*/ 2147483646 w 736"/>
              <a:gd name="T83" fmla="*/ 2147483646 h 721"/>
              <a:gd name="T84" fmla="*/ 2147483646 w 736"/>
              <a:gd name="T85" fmla="*/ 2147483646 h 721"/>
              <a:gd name="T86" fmla="*/ 2147483646 w 736"/>
              <a:gd name="T87" fmla="*/ 2147483646 h 721"/>
              <a:gd name="T88" fmla="*/ 2147483646 w 736"/>
              <a:gd name="T89" fmla="*/ 2147483646 h 721"/>
              <a:gd name="T90" fmla="*/ 2147483646 w 736"/>
              <a:gd name="T91" fmla="*/ 2147483646 h 721"/>
              <a:gd name="T92" fmla="*/ 2147483646 w 736"/>
              <a:gd name="T93" fmla="*/ 2147483646 h 721"/>
              <a:gd name="T94" fmla="*/ 2147483646 w 736"/>
              <a:gd name="T95" fmla="*/ 2147483646 h 721"/>
              <a:gd name="T96" fmla="*/ 2147483646 w 736"/>
              <a:gd name="T97" fmla="*/ 2147483646 h 72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36"/>
              <a:gd name="T148" fmla="*/ 0 h 721"/>
              <a:gd name="T149" fmla="*/ 736 w 736"/>
              <a:gd name="T150" fmla="*/ 721 h 72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36" h="721">
                <a:moveTo>
                  <a:pt x="0" y="691"/>
                </a:moveTo>
                <a:lnTo>
                  <a:pt x="46" y="697"/>
                </a:lnTo>
                <a:lnTo>
                  <a:pt x="53" y="690"/>
                </a:lnTo>
                <a:lnTo>
                  <a:pt x="60" y="685"/>
                </a:lnTo>
                <a:lnTo>
                  <a:pt x="68" y="679"/>
                </a:lnTo>
                <a:lnTo>
                  <a:pt x="75" y="674"/>
                </a:lnTo>
                <a:lnTo>
                  <a:pt x="83" y="671"/>
                </a:lnTo>
                <a:lnTo>
                  <a:pt x="91" y="668"/>
                </a:lnTo>
                <a:lnTo>
                  <a:pt x="97" y="666"/>
                </a:lnTo>
                <a:lnTo>
                  <a:pt x="105" y="666"/>
                </a:lnTo>
                <a:lnTo>
                  <a:pt x="116" y="666"/>
                </a:lnTo>
                <a:lnTo>
                  <a:pt x="126" y="668"/>
                </a:lnTo>
                <a:lnTo>
                  <a:pt x="137" y="671"/>
                </a:lnTo>
                <a:lnTo>
                  <a:pt x="149" y="674"/>
                </a:lnTo>
                <a:lnTo>
                  <a:pt x="172" y="683"/>
                </a:lnTo>
                <a:lnTo>
                  <a:pt x="196" y="692"/>
                </a:lnTo>
                <a:lnTo>
                  <a:pt x="208" y="696"/>
                </a:lnTo>
                <a:lnTo>
                  <a:pt x="220" y="700"/>
                </a:lnTo>
                <a:lnTo>
                  <a:pt x="232" y="703"/>
                </a:lnTo>
                <a:lnTo>
                  <a:pt x="245" y="705"/>
                </a:lnTo>
                <a:lnTo>
                  <a:pt x="257" y="706"/>
                </a:lnTo>
                <a:lnTo>
                  <a:pt x="269" y="707"/>
                </a:lnTo>
                <a:lnTo>
                  <a:pt x="280" y="706"/>
                </a:lnTo>
                <a:lnTo>
                  <a:pt x="292" y="703"/>
                </a:lnTo>
                <a:lnTo>
                  <a:pt x="411" y="703"/>
                </a:lnTo>
                <a:lnTo>
                  <a:pt x="411" y="721"/>
                </a:lnTo>
                <a:lnTo>
                  <a:pt x="604" y="721"/>
                </a:lnTo>
                <a:lnTo>
                  <a:pt x="611" y="717"/>
                </a:lnTo>
                <a:lnTo>
                  <a:pt x="619" y="714"/>
                </a:lnTo>
                <a:lnTo>
                  <a:pt x="627" y="712"/>
                </a:lnTo>
                <a:lnTo>
                  <a:pt x="634" y="710"/>
                </a:lnTo>
                <a:lnTo>
                  <a:pt x="651" y="707"/>
                </a:lnTo>
                <a:lnTo>
                  <a:pt x="671" y="703"/>
                </a:lnTo>
                <a:lnTo>
                  <a:pt x="658" y="691"/>
                </a:lnTo>
                <a:lnTo>
                  <a:pt x="643" y="674"/>
                </a:lnTo>
                <a:lnTo>
                  <a:pt x="627" y="657"/>
                </a:lnTo>
                <a:lnTo>
                  <a:pt x="610" y="641"/>
                </a:lnTo>
                <a:lnTo>
                  <a:pt x="610" y="432"/>
                </a:lnTo>
                <a:lnTo>
                  <a:pt x="631" y="433"/>
                </a:lnTo>
                <a:lnTo>
                  <a:pt x="664" y="433"/>
                </a:lnTo>
                <a:lnTo>
                  <a:pt x="680" y="433"/>
                </a:lnTo>
                <a:lnTo>
                  <a:pt x="696" y="432"/>
                </a:lnTo>
                <a:lnTo>
                  <a:pt x="703" y="431"/>
                </a:lnTo>
                <a:lnTo>
                  <a:pt x="709" y="429"/>
                </a:lnTo>
                <a:lnTo>
                  <a:pt x="713" y="428"/>
                </a:lnTo>
                <a:lnTo>
                  <a:pt x="717" y="426"/>
                </a:lnTo>
                <a:lnTo>
                  <a:pt x="720" y="421"/>
                </a:lnTo>
                <a:lnTo>
                  <a:pt x="723" y="416"/>
                </a:lnTo>
                <a:lnTo>
                  <a:pt x="725" y="408"/>
                </a:lnTo>
                <a:lnTo>
                  <a:pt x="728" y="400"/>
                </a:lnTo>
                <a:lnTo>
                  <a:pt x="732" y="380"/>
                </a:lnTo>
                <a:lnTo>
                  <a:pt x="734" y="360"/>
                </a:lnTo>
                <a:lnTo>
                  <a:pt x="736" y="324"/>
                </a:lnTo>
                <a:lnTo>
                  <a:pt x="736" y="309"/>
                </a:lnTo>
                <a:lnTo>
                  <a:pt x="728" y="304"/>
                </a:lnTo>
                <a:lnTo>
                  <a:pt x="722" y="302"/>
                </a:lnTo>
                <a:lnTo>
                  <a:pt x="718" y="302"/>
                </a:lnTo>
                <a:lnTo>
                  <a:pt x="714" y="303"/>
                </a:lnTo>
                <a:lnTo>
                  <a:pt x="711" y="304"/>
                </a:lnTo>
                <a:lnTo>
                  <a:pt x="708" y="304"/>
                </a:lnTo>
                <a:lnTo>
                  <a:pt x="703" y="302"/>
                </a:lnTo>
                <a:lnTo>
                  <a:pt x="697" y="297"/>
                </a:lnTo>
                <a:lnTo>
                  <a:pt x="685" y="298"/>
                </a:lnTo>
                <a:lnTo>
                  <a:pt x="676" y="300"/>
                </a:lnTo>
                <a:lnTo>
                  <a:pt x="666" y="302"/>
                </a:lnTo>
                <a:lnTo>
                  <a:pt x="650" y="303"/>
                </a:lnTo>
                <a:lnTo>
                  <a:pt x="641" y="302"/>
                </a:lnTo>
                <a:lnTo>
                  <a:pt x="634" y="299"/>
                </a:lnTo>
                <a:lnTo>
                  <a:pt x="631" y="298"/>
                </a:lnTo>
                <a:lnTo>
                  <a:pt x="628" y="295"/>
                </a:lnTo>
                <a:lnTo>
                  <a:pt x="626" y="293"/>
                </a:lnTo>
                <a:lnTo>
                  <a:pt x="623" y="290"/>
                </a:lnTo>
                <a:lnTo>
                  <a:pt x="620" y="282"/>
                </a:lnTo>
                <a:lnTo>
                  <a:pt x="619" y="274"/>
                </a:lnTo>
                <a:lnTo>
                  <a:pt x="618" y="264"/>
                </a:lnTo>
                <a:lnTo>
                  <a:pt x="617" y="253"/>
                </a:lnTo>
                <a:lnTo>
                  <a:pt x="616" y="244"/>
                </a:lnTo>
                <a:lnTo>
                  <a:pt x="613" y="236"/>
                </a:lnTo>
                <a:lnTo>
                  <a:pt x="610" y="227"/>
                </a:lnTo>
                <a:lnTo>
                  <a:pt x="607" y="219"/>
                </a:lnTo>
                <a:lnTo>
                  <a:pt x="604" y="211"/>
                </a:lnTo>
                <a:lnTo>
                  <a:pt x="600" y="203"/>
                </a:lnTo>
                <a:lnTo>
                  <a:pt x="598" y="195"/>
                </a:lnTo>
                <a:lnTo>
                  <a:pt x="597" y="186"/>
                </a:lnTo>
                <a:lnTo>
                  <a:pt x="598" y="181"/>
                </a:lnTo>
                <a:lnTo>
                  <a:pt x="600" y="177"/>
                </a:lnTo>
                <a:lnTo>
                  <a:pt x="604" y="171"/>
                </a:lnTo>
                <a:lnTo>
                  <a:pt x="607" y="167"/>
                </a:lnTo>
                <a:lnTo>
                  <a:pt x="610" y="162"/>
                </a:lnTo>
                <a:lnTo>
                  <a:pt x="613" y="157"/>
                </a:lnTo>
                <a:lnTo>
                  <a:pt x="616" y="153"/>
                </a:lnTo>
                <a:lnTo>
                  <a:pt x="617" y="148"/>
                </a:lnTo>
                <a:lnTo>
                  <a:pt x="616" y="136"/>
                </a:lnTo>
                <a:lnTo>
                  <a:pt x="612" y="120"/>
                </a:lnTo>
                <a:lnTo>
                  <a:pt x="611" y="109"/>
                </a:lnTo>
                <a:lnTo>
                  <a:pt x="611" y="100"/>
                </a:lnTo>
                <a:lnTo>
                  <a:pt x="613" y="90"/>
                </a:lnTo>
                <a:lnTo>
                  <a:pt x="617" y="81"/>
                </a:lnTo>
                <a:lnTo>
                  <a:pt x="594" y="77"/>
                </a:lnTo>
                <a:lnTo>
                  <a:pt x="544" y="70"/>
                </a:lnTo>
                <a:lnTo>
                  <a:pt x="517" y="67"/>
                </a:lnTo>
                <a:lnTo>
                  <a:pt x="494" y="66"/>
                </a:lnTo>
                <a:lnTo>
                  <a:pt x="484" y="65"/>
                </a:lnTo>
                <a:lnTo>
                  <a:pt x="477" y="66"/>
                </a:lnTo>
                <a:lnTo>
                  <a:pt x="473" y="67"/>
                </a:lnTo>
                <a:lnTo>
                  <a:pt x="471" y="69"/>
                </a:lnTo>
                <a:lnTo>
                  <a:pt x="471" y="73"/>
                </a:lnTo>
                <a:lnTo>
                  <a:pt x="471" y="81"/>
                </a:lnTo>
                <a:lnTo>
                  <a:pt x="470" y="86"/>
                </a:lnTo>
                <a:lnTo>
                  <a:pt x="469" y="91"/>
                </a:lnTo>
                <a:lnTo>
                  <a:pt x="466" y="96"/>
                </a:lnTo>
                <a:lnTo>
                  <a:pt x="463" y="101"/>
                </a:lnTo>
                <a:lnTo>
                  <a:pt x="460" y="107"/>
                </a:lnTo>
                <a:lnTo>
                  <a:pt x="454" y="112"/>
                </a:lnTo>
                <a:lnTo>
                  <a:pt x="448" y="117"/>
                </a:lnTo>
                <a:lnTo>
                  <a:pt x="440" y="122"/>
                </a:lnTo>
                <a:lnTo>
                  <a:pt x="430" y="125"/>
                </a:lnTo>
                <a:lnTo>
                  <a:pt x="419" y="128"/>
                </a:lnTo>
                <a:lnTo>
                  <a:pt x="406" y="130"/>
                </a:lnTo>
                <a:lnTo>
                  <a:pt x="392" y="130"/>
                </a:lnTo>
                <a:lnTo>
                  <a:pt x="385" y="129"/>
                </a:lnTo>
                <a:lnTo>
                  <a:pt x="378" y="127"/>
                </a:lnTo>
                <a:lnTo>
                  <a:pt x="372" y="122"/>
                </a:lnTo>
                <a:lnTo>
                  <a:pt x="364" y="115"/>
                </a:lnTo>
                <a:lnTo>
                  <a:pt x="358" y="108"/>
                </a:lnTo>
                <a:lnTo>
                  <a:pt x="351" y="100"/>
                </a:lnTo>
                <a:lnTo>
                  <a:pt x="344" y="91"/>
                </a:lnTo>
                <a:lnTo>
                  <a:pt x="339" y="82"/>
                </a:lnTo>
                <a:lnTo>
                  <a:pt x="333" y="72"/>
                </a:lnTo>
                <a:lnTo>
                  <a:pt x="328" y="60"/>
                </a:lnTo>
                <a:lnTo>
                  <a:pt x="324" y="50"/>
                </a:lnTo>
                <a:lnTo>
                  <a:pt x="319" y="39"/>
                </a:lnTo>
                <a:lnTo>
                  <a:pt x="316" y="29"/>
                </a:lnTo>
                <a:lnTo>
                  <a:pt x="314" y="19"/>
                </a:lnTo>
                <a:lnTo>
                  <a:pt x="312" y="10"/>
                </a:lnTo>
                <a:lnTo>
                  <a:pt x="312" y="0"/>
                </a:lnTo>
                <a:lnTo>
                  <a:pt x="26" y="0"/>
                </a:lnTo>
                <a:lnTo>
                  <a:pt x="26" y="5"/>
                </a:lnTo>
                <a:lnTo>
                  <a:pt x="28" y="10"/>
                </a:lnTo>
                <a:lnTo>
                  <a:pt x="30" y="15"/>
                </a:lnTo>
                <a:lnTo>
                  <a:pt x="34" y="19"/>
                </a:lnTo>
                <a:lnTo>
                  <a:pt x="38" y="22"/>
                </a:lnTo>
                <a:lnTo>
                  <a:pt x="42" y="26"/>
                </a:lnTo>
                <a:lnTo>
                  <a:pt x="47" y="29"/>
                </a:lnTo>
                <a:lnTo>
                  <a:pt x="52" y="31"/>
                </a:lnTo>
                <a:lnTo>
                  <a:pt x="58" y="47"/>
                </a:lnTo>
                <a:lnTo>
                  <a:pt x="67" y="61"/>
                </a:lnTo>
                <a:lnTo>
                  <a:pt x="75" y="75"/>
                </a:lnTo>
                <a:lnTo>
                  <a:pt x="84" y="89"/>
                </a:lnTo>
                <a:lnTo>
                  <a:pt x="92" y="104"/>
                </a:lnTo>
                <a:lnTo>
                  <a:pt x="98" y="121"/>
                </a:lnTo>
                <a:lnTo>
                  <a:pt x="102" y="130"/>
                </a:lnTo>
                <a:lnTo>
                  <a:pt x="104" y="139"/>
                </a:lnTo>
                <a:lnTo>
                  <a:pt x="105" y="150"/>
                </a:lnTo>
                <a:lnTo>
                  <a:pt x="105" y="161"/>
                </a:lnTo>
                <a:lnTo>
                  <a:pt x="103" y="171"/>
                </a:lnTo>
                <a:lnTo>
                  <a:pt x="98" y="183"/>
                </a:lnTo>
                <a:lnTo>
                  <a:pt x="96" y="190"/>
                </a:lnTo>
                <a:lnTo>
                  <a:pt x="94" y="196"/>
                </a:lnTo>
                <a:lnTo>
                  <a:pt x="93" y="203"/>
                </a:lnTo>
                <a:lnTo>
                  <a:pt x="92" y="210"/>
                </a:lnTo>
                <a:lnTo>
                  <a:pt x="93" y="217"/>
                </a:lnTo>
                <a:lnTo>
                  <a:pt x="94" y="223"/>
                </a:lnTo>
                <a:lnTo>
                  <a:pt x="96" y="229"/>
                </a:lnTo>
                <a:lnTo>
                  <a:pt x="98" y="236"/>
                </a:lnTo>
                <a:lnTo>
                  <a:pt x="105" y="248"/>
                </a:lnTo>
                <a:lnTo>
                  <a:pt x="112" y="260"/>
                </a:lnTo>
                <a:lnTo>
                  <a:pt x="119" y="272"/>
                </a:lnTo>
                <a:lnTo>
                  <a:pt x="126" y="285"/>
                </a:lnTo>
                <a:lnTo>
                  <a:pt x="128" y="293"/>
                </a:lnTo>
                <a:lnTo>
                  <a:pt x="130" y="300"/>
                </a:lnTo>
                <a:lnTo>
                  <a:pt x="131" y="307"/>
                </a:lnTo>
                <a:lnTo>
                  <a:pt x="133" y="315"/>
                </a:lnTo>
                <a:lnTo>
                  <a:pt x="131" y="326"/>
                </a:lnTo>
                <a:lnTo>
                  <a:pt x="129" y="338"/>
                </a:lnTo>
                <a:lnTo>
                  <a:pt x="127" y="352"/>
                </a:lnTo>
                <a:lnTo>
                  <a:pt x="123" y="364"/>
                </a:lnTo>
                <a:lnTo>
                  <a:pt x="118" y="377"/>
                </a:lnTo>
                <a:lnTo>
                  <a:pt x="113" y="389"/>
                </a:lnTo>
                <a:lnTo>
                  <a:pt x="106" y="403"/>
                </a:lnTo>
                <a:lnTo>
                  <a:pt x="100" y="414"/>
                </a:lnTo>
                <a:lnTo>
                  <a:pt x="92" y="426"/>
                </a:lnTo>
                <a:lnTo>
                  <a:pt x="84" y="436"/>
                </a:lnTo>
                <a:lnTo>
                  <a:pt x="77" y="446"/>
                </a:lnTo>
                <a:lnTo>
                  <a:pt x="68" y="457"/>
                </a:lnTo>
                <a:lnTo>
                  <a:pt x="59" y="465"/>
                </a:lnTo>
                <a:lnTo>
                  <a:pt x="50" y="471"/>
                </a:lnTo>
                <a:lnTo>
                  <a:pt x="41" y="477"/>
                </a:lnTo>
                <a:lnTo>
                  <a:pt x="33" y="481"/>
                </a:lnTo>
                <a:lnTo>
                  <a:pt x="33" y="586"/>
                </a:lnTo>
                <a:lnTo>
                  <a:pt x="28" y="588"/>
                </a:lnTo>
                <a:lnTo>
                  <a:pt x="25" y="591"/>
                </a:lnTo>
                <a:lnTo>
                  <a:pt x="23" y="595"/>
                </a:lnTo>
                <a:lnTo>
                  <a:pt x="19" y="600"/>
                </a:lnTo>
                <a:lnTo>
                  <a:pt x="15" y="612"/>
                </a:lnTo>
                <a:lnTo>
                  <a:pt x="11" y="627"/>
                </a:lnTo>
                <a:lnTo>
                  <a:pt x="4" y="659"/>
                </a:lnTo>
                <a:lnTo>
                  <a:pt x="0" y="69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" name="Freeform 381">
            <a:extLst>
              <a:ext uri="{FF2B5EF4-FFF2-40B4-BE49-F238E27FC236}">
                <a16:creationId xmlns:a16="http://schemas.microsoft.com/office/drawing/2014/main" id="{2E6DA71B-E4A0-462C-BE07-14945874C560}"/>
              </a:ext>
            </a:extLst>
          </p:cNvPr>
          <p:cNvSpPr>
            <a:spLocks/>
          </p:cNvSpPr>
          <p:nvPr>
            <p:custDataLst>
              <p:tags r:id="rId247"/>
            </p:custDataLst>
          </p:nvPr>
        </p:nvSpPr>
        <p:spPr bwMode="auto">
          <a:xfrm>
            <a:off x="4833043" y="3569263"/>
            <a:ext cx="17462" cy="60325"/>
          </a:xfrm>
          <a:custGeom>
            <a:avLst/>
            <a:gdLst>
              <a:gd name="T0" fmla="*/ 0 w 39"/>
              <a:gd name="T1" fmla="*/ 2147483646 h 31"/>
              <a:gd name="T2" fmla="*/ 2147483646 w 39"/>
              <a:gd name="T3" fmla="*/ 2147483646 h 31"/>
              <a:gd name="T4" fmla="*/ 2147483646 w 39"/>
              <a:gd name="T5" fmla="*/ 2147483646 h 31"/>
              <a:gd name="T6" fmla="*/ 2147483646 w 39"/>
              <a:gd name="T7" fmla="*/ 2147483646 h 31"/>
              <a:gd name="T8" fmla="*/ 2147483646 w 39"/>
              <a:gd name="T9" fmla="*/ 2147483646 h 31"/>
              <a:gd name="T10" fmla="*/ 2147483646 w 39"/>
              <a:gd name="T11" fmla="*/ 2147483646 h 31"/>
              <a:gd name="T12" fmla="*/ 2147483646 w 39"/>
              <a:gd name="T13" fmla="*/ 2147483646 h 31"/>
              <a:gd name="T14" fmla="*/ 2147483646 w 39"/>
              <a:gd name="T15" fmla="*/ 0 h 31"/>
              <a:gd name="T16" fmla="*/ 2147483646 w 39"/>
              <a:gd name="T17" fmla="*/ 0 h 31"/>
              <a:gd name="T18" fmla="*/ 2147483646 w 39"/>
              <a:gd name="T19" fmla="*/ 0 h 31"/>
              <a:gd name="T20" fmla="*/ 2147483646 w 39"/>
              <a:gd name="T21" fmla="*/ 0 h 31"/>
              <a:gd name="T22" fmla="*/ 0 w 39"/>
              <a:gd name="T23" fmla="*/ 0 h 31"/>
              <a:gd name="T24" fmla="*/ 0 w 39"/>
              <a:gd name="T25" fmla="*/ 2147483646 h 3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9"/>
              <a:gd name="T40" fmla="*/ 0 h 31"/>
              <a:gd name="T41" fmla="*/ 39 w 39"/>
              <a:gd name="T42" fmla="*/ 31 h 3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9" h="31">
                <a:moveTo>
                  <a:pt x="0" y="31"/>
                </a:moveTo>
                <a:lnTo>
                  <a:pt x="12" y="28"/>
                </a:lnTo>
                <a:lnTo>
                  <a:pt x="22" y="28"/>
                </a:lnTo>
                <a:lnTo>
                  <a:pt x="26" y="28"/>
                </a:lnTo>
                <a:lnTo>
                  <a:pt x="30" y="28"/>
                </a:lnTo>
                <a:lnTo>
                  <a:pt x="35" y="27"/>
                </a:lnTo>
                <a:lnTo>
                  <a:pt x="39" y="25"/>
                </a:lnTo>
                <a:lnTo>
                  <a:pt x="39" y="0"/>
                </a:lnTo>
                <a:lnTo>
                  <a:pt x="26" y="0"/>
                </a:lnTo>
                <a:lnTo>
                  <a:pt x="17" y="0"/>
                </a:lnTo>
                <a:lnTo>
                  <a:pt x="8" y="0"/>
                </a:lnTo>
                <a:lnTo>
                  <a:pt x="0" y="0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" name="Freeform 382">
            <a:extLst>
              <a:ext uri="{FF2B5EF4-FFF2-40B4-BE49-F238E27FC236}">
                <a16:creationId xmlns:a16="http://schemas.microsoft.com/office/drawing/2014/main" id="{E067C9FD-6801-4B31-A675-473F8CDF44B3}"/>
              </a:ext>
            </a:extLst>
          </p:cNvPr>
          <p:cNvSpPr>
            <a:spLocks/>
          </p:cNvSpPr>
          <p:nvPr>
            <p:custDataLst>
              <p:tags r:id="rId248"/>
            </p:custDataLst>
          </p:nvPr>
        </p:nvSpPr>
        <p:spPr bwMode="auto">
          <a:xfrm>
            <a:off x="4944175" y="4110599"/>
            <a:ext cx="434975" cy="396875"/>
          </a:xfrm>
          <a:custGeom>
            <a:avLst/>
            <a:gdLst>
              <a:gd name="T0" fmla="*/ 2147483646 w 903"/>
              <a:gd name="T1" fmla="*/ 2147483646 h 759"/>
              <a:gd name="T2" fmla="*/ 2147483646 w 903"/>
              <a:gd name="T3" fmla="*/ 2147483646 h 759"/>
              <a:gd name="T4" fmla="*/ 2147483646 w 903"/>
              <a:gd name="T5" fmla="*/ 2147483646 h 759"/>
              <a:gd name="T6" fmla="*/ 2147483646 w 903"/>
              <a:gd name="T7" fmla="*/ 2147483646 h 759"/>
              <a:gd name="T8" fmla="*/ 2147483646 w 903"/>
              <a:gd name="T9" fmla="*/ 2147483646 h 759"/>
              <a:gd name="T10" fmla="*/ 2147483646 w 903"/>
              <a:gd name="T11" fmla="*/ 2147483646 h 759"/>
              <a:gd name="T12" fmla="*/ 2147483646 w 903"/>
              <a:gd name="T13" fmla="*/ 2147483646 h 759"/>
              <a:gd name="T14" fmla="*/ 2147483646 w 903"/>
              <a:gd name="T15" fmla="*/ 2147483646 h 759"/>
              <a:gd name="T16" fmla="*/ 2147483646 w 903"/>
              <a:gd name="T17" fmla="*/ 2147483646 h 759"/>
              <a:gd name="T18" fmla="*/ 2147483646 w 903"/>
              <a:gd name="T19" fmla="*/ 2147483646 h 759"/>
              <a:gd name="T20" fmla="*/ 2147483646 w 903"/>
              <a:gd name="T21" fmla="*/ 2147483646 h 759"/>
              <a:gd name="T22" fmla="*/ 2147483646 w 903"/>
              <a:gd name="T23" fmla="*/ 2147483646 h 759"/>
              <a:gd name="T24" fmla="*/ 2147483646 w 903"/>
              <a:gd name="T25" fmla="*/ 2147483646 h 759"/>
              <a:gd name="T26" fmla="*/ 2147483646 w 903"/>
              <a:gd name="T27" fmla="*/ 2147483646 h 759"/>
              <a:gd name="T28" fmla="*/ 2147483646 w 903"/>
              <a:gd name="T29" fmla="*/ 2147483646 h 759"/>
              <a:gd name="T30" fmla="*/ 2147483646 w 903"/>
              <a:gd name="T31" fmla="*/ 2147483646 h 759"/>
              <a:gd name="T32" fmla="*/ 2147483646 w 903"/>
              <a:gd name="T33" fmla="*/ 2147483646 h 759"/>
              <a:gd name="T34" fmla="*/ 2147483646 w 903"/>
              <a:gd name="T35" fmla="*/ 2147483646 h 759"/>
              <a:gd name="T36" fmla="*/ 2147483646 w 903"/>
              <a:gd name="T37" fmla="*/ 2147483646 h 759"/>
              <a:gd name="T38" fmla="*/ 2147483646 w 903"/>
              <a:gd name="T39" fmla="*/ 2147483646 h 759"/>
              <a:gd name="T40" fmla="*/ 2147483646 w 903"/>
              <a:gd name="T41" fmla="*/ 2147483646 h 759"/>
              <a:gd name="T42" fmla="*/ 2147483646 w 903"/>
              <a:gd name="T43" fmla="*/ 2147483646 h 759"/>
              <a:gd name="T44" fmla="*/ 2147483646 w 903"/>
              <a:gd name="T45" fmla="*/ 2147483646 h 759"/>
              <a:gd name="T46" fmla="*/ 2147483646 w 903"/>
              <a:gd name="T47" fmla="*/ 2147483646 h 759"/>
              <a:gd name="T48" fmla="*/ 2147483646 w 903"/>
              <a:gd name="T49" fmla="*/ 2147483646 h 759"/>
              <a:gd name="T50" fmla="*/ 2147483646 w 903"/>
              <a:gd name="T51" fmla="*/ 2147483646 h 759"/>
              <a:gd name="T52" fmla="*/ 2147483646 w 903"/>
              <a:gd name="T53" fmla="*/ 2147483646 h 759"/>
              <a:gd name="T54" fmla="*/ 0 w 903"/>
              <a:gd name="T55" fmla="*/ 2147483646 h 759"/>
              <a:gd name="T56" fmla="*/ 2147483646 w 903"/>
              <a:gd name="T57" fmla="*/ 2147483646 h 759"/>
              <a:gd name="T58" fmla="*/ 2147483646 w 903"/>
              <a:gd name="T59" fmla="*/ 2147483646 h 759"/>
              <a:gd name="T60" fmla="*/ 2147483646 w 903"/>
              <a:gd name="T61" fmla="*/ 2147483646 h 759"/>
              <a:gd name="T62" fmla="*/ 2147483646 w 903"/>
              <a:gd name="T63" fmla="*/ 2147483646 h 759"/>
              <a:gd name="T64" fmla="*/ 2147483646 w 903"/>
              <a:gd name="T65" fmla="*/ 2147483646 h 759"/>
              <a:gd name="T66" fmla="*/ 2147483646 w 903"/>
              <a:gd name="T67" fmla="*/ 2147483646 h 759"/>
              <a:gd name="T68" fmla="*/ 2147483646 w 903"/>
              <a:gd name="T69" fmla="*/ 2147483646 h 759"/>
              <a:gd name="T70" fmla="*/ 2147483646 w 903"/>
              <a:gd name="T71" fmla="*/ 2147483646 h 759"/>
              <a:gd name="T72" fmla="*/ 2147483646 w 903"/>
              <a:gd name="T73" fmla="*/ 2147483646 h 759"/>
              <a:gd name="T74" fmla="*/ 2147483646 w 903"/>
              <a:gd name="T75" fmla="*/ 2147483646 h 759"/>
              <a:gd name="T76" fmla="*/ 2147483646 w 903"/>
              <a:gd name="T77" fmla="*/ 2147483646 h 759"/>
              <a:gd name="T78" fmla="*/ 2147483646 w 903"/>
              <a:gd name="T79" fmla="*/ 2147483646 h 759"/>
              <a:gd name="T80" fmla="*/ 2147483646 w 903"/>
              <a:gd name="T81" fmla="*/ 2147483646 h 759"/>
              <a:gd name="T82" fmla="*/ 2147483646 w 903"/>
              <a:gd name="T83" fmla="*/ 2147483646 h 759"/>
              <a:gd name="T84" fmla="*/ 2147483646 w 903"/>
              <a:gd name="T85" fmla="*/ 2147483646 h 759"/>
              <a:gd name="T86" fmla="*/ 2147483646 w 903"/>
              <a:gd name="T87" fmla="*/ 2147483646 h 759"/>
              <a:gd name="T88" fmla="*/ 2147483646 w 903"/>
              <a:gd name="T89" fmla="*/ 2147483646 h 759"/>
              <a:gd name="T90" fmla="*/ 2147483646 w 903"/>
              <a:gd name="T91" fmla="*/ 2147483646 h 759"/>
              <a:gd name="T92" fmla="*/ 2147483646 w 903"/>
              <a:gd name="T93" fmla="*/ 2147483646 h 759"/>
              <a:gd name="T94" fmla="*/ 2147483646 w 903"/>
              <a:gd name="T95" fmla="*/ 2147483646 h 759"/>
              <a:gd name="T96" fmla="*/ 2147483646 w 903"/>
              <a:gd name="T97" fmla="*/ 2147483646 h 759"/>
              <a:gd name="T98" fmla="*/ 2147483646 w 903"/>
              <a:gd name="T99" fmla="*/ 2147483646 h 759"/>
              <a:gd name="T100" fmla="*/ 2147483646 w 903"/>
              <a:gd name="T101" fmla="*/ 2147483646 h 759"/>
              <a:gd name="T102" fmla="*/ 2147483646 w 903"/>
              <a:gd name="T103" fmla="*/ 2147483646 h 759"/>
              <a:gd name="T104" fmla="*/ 2147483646 w 903"/>
              <a:gd name="T105" fmla="*/ 2147483646 h 759"/>
              <a:gd name="T106" fmla="*/ 2147483646 w 903"/>
              <a:gd name="T107" fmla="*/ 2147483646 h 759"/>
              <a:gd name="T108" fmla="*/ 2147483646 w 903"/>
              <a:gd name="T109" fmla="*/ 2147483646 h 759"/>
              <a:gd name="T110" fmla="*/ 2147483646 w 903"/>
              <a:gd name="T111" fmla="*/ 2147483646 h 759"/>
              <a:gd name="T112" fmla="*/ 2147483646 w 903"/>
              <a:gd name="T113" fmla="*/ 2147483646 h 759"/>
              <a:gd name="T114" fmla="*/ 2147483646 w 903"/>
              <a:gd name="T115" fmla="*/ 2147483646 h 759"/>
              <a:gd name="T116" fmla="*/ 2147483646 w 903"/>
              <a:gd name="T117" fmla="*/ 2147483646 h 759"/>
              <a:gd name="T118" fmla="*/ 2147483646 w 903"/>
              <a:gd name="T119" fmla="*/ 2147483646 h 759"/>
              <a:gd name="T120" fmla="*/ 2147483646 w 903"/>
              <a:gd name="T121" fmla="*/ 2147483646 h 759"/>
              <a:gd name="T122" fmla="*/ 2147483646 w 903"/>
              <a:gd name="T123" fmla="*/ 2147483646 h 759"/>
              <a:gd name="T124" fmla="*/ 2147483646 w 903"/>
              <a:gd name="T125" fmla="*/ 2147483646 h 75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03"/>
              <a:gd name="T190" fmla="*/ 0 h 759"/>
              <a:gd name="T191" fmla="*/ 903 w 903"/>
              <a:gd name="T192" fmla="*/ 759 h 75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03" h="759">
                <a:moveTo>
                  <a:pt x="870" y="296"/>
                </a:moveTo>
                <a:lnTo>
                  <a:pt x="875" y="295"/>
                </a:lnTo>
                <a:lnTo>
                  <a:pt x="886" y="293"/>
                </a:lnTo>
                <a:lnTo>
                  <a:pt x="899" y="291"/>
                </a:lnTo>
                <a:lnTo>
                  <a:pt x="903" y="290"/>
                </a:lnTo>
                <a:lnTo>
                  <a:pt x="863" y="364"/>
                </a:lnTo>
                <a:lnTo>
                  <a:pt x="863" y="376"/>
                </a:lnTo>
                <a:lnTo>
                  <a:pt x="863" y="388"/>
                </a:lnTo>
                <a:lnTo>
                  <a:pt x="857" y="392"/>
                </a:lnTo>
                <a:lnTo>
                  <a:pt x="849" y="397"/>
                </a:lnTo>
                <a:lnTo>
                  <a:pt x="840" y="405"/>
                </a:lnTo>
                <a:lnTo>
                  <a:pt x="832" y="414"/>
                </a:lnTo>
                <a:lnTo>
                  <a:pt x="813" y="436"/>
                </a:lnTo>
                <a:lnTo>
                  <a:pt x="794" y="460"/>
                </a:lnTo>
                <a:lnTo>
                  <a:pt x="776" y="485"/>
                </a:lnTo>
                <a:lnTo>
                  <a:pt x="761" y="507"/>
                </a:lnTo>
                <a:lnTo>
                  <a:pt x="749" y="525"/>
                </a:lnTo>
                <a:lnTo>
                  <a:pt x="744" y="537"/>
                </a:lnTo>
                <a:lnTo>
                  <a:pt x="732" y="550"/>
                </a:lnTo>
                <a:lnTo>
                  <a:pt x="720" y="561"/>
                </a:lnTo>
                <a:lnTo>
                  <a:pt x="706" y="571"/>
                </a:lnTo>
                <a:lnTo>
                  <a:pt x="694" y="581"/>
                </a:lnTo>
                <a:lnTo>
                  <a:pt x="670" y="598"/>
                </a:lnTo>
                <a:lnTo>
                  <a:pt x="647" y="613"/>
                </a:lnTo>
                <a:lnTo>
                  <a:pt x="624" y="628"/>
                </a:lnTo>
                <a:lnTo>
                  <a:pt x="603" y="646"/>
                </a:lnTo>
                <a:lnTo>
                  <a:pt x="592" y="655"/>
                </a:lnTo>
                <a:lnTo>
                  <a:pt x="583" y="666"/>
                </a:lnTo>
                <a:lnTo>
                  <a:pt x="574" y="677"/>
                </a:lnTo>
                <a:lnTo>
                  <a:pt x="565" y="690"/>
                </a:lnTo>
                <a:lnTo>
                  <a:pt x="561" y="694"/>
                </a:lnTo>
                <a:lnTo>
                  <a:pt x="557" y="698"/>
                </a:lnTo>
                <a:lnTo>
                  <a:pt x="553" y="700"/>
                </a:lnTo>
                <a:lnTo>
                  <a:pt x="546" y="702"/>
                </a:lnTo>
                <a:lnTo>
                  <a:pt x="534" y="704"/>
                </a:lnTo>
                <a:lnTo>
                  <a:pt x="520" y="705"/>
                </a:lnTo>
                <a:lnTo>
                  <a:pt x="513" y="705"/>
                </a:lnTo>
                <a:lnTo>
                  <a:pt x="507" y="706"/>
                </a:lnTo>
                <a:lnTo>
                  <a:pt x="501" y="708"/>
                </a:lnTo>
                <a:lnTo>
                  <a:pt x="496" y="710"/>
                </a:lnTo>
                <a:lnTo>
                  <a:pt x="491" y="713"/>
                </a:lnTo>
                <a:lnTo>
                  <a:pt x="488" y="716"/>
                </a:lnTo>
                <a:lnTo>
                  <a:pt x="486" y="721"/>
                </a:lnTo>
                <a:lnTo>
                  <a:pt x="485" y="727"/>
                </a:lnTo>
                <a:lnTo>
                  <a:pt x="444" y="727"/>
                </a:lnTo>
                <a:lnTo>
                  <a:pt x="415" y="727"/>
                </a:lnTo>
                <a:lnTo>
                  <a:pt x="395" y="727"/>
                </a:lnTo>
                <a:lnTo>
                  <a:pt x="372" y="727"/>
                </a:lnTo>
                <a:lnTo>
                  <a:pt x="359" y="727"/>
                </a:lnTo>
                <a:lnTo>
                  <a:pt x="348" y="729"/>
                </a:lnTo>
                <a:lnTo>
                  <a:pt x="344" y="730"/>
                </a:lnTo>
                <a:lnTo>
                  <a:pt x="339" y="732"/>
                </a:lnTo>
                <a:lnTo>
                  <a:pt x="332" y="735"/>
                </a:lnTo>
                <a:lnTo>
                  <a:pt x="325" y="739"/>
                </a:lnTo>
                <a:lnTo>
                  <a:pt x="320" y="735"/>
                </a:lnTo>
                <a:lnTo>
                  <a:pt x="316" y="732"/>
                </a:lnTo>
                <a:lnTo>
                  <a:pt x="310" y="730"/>
                </a:lnTo>
                <a:lnTo>
                  <a:pt x="306" y="729"/>
                </a:lnTo>
                <a:lnTo>
                  <a:pt x="296" y="727"/>
                </a:lnTo>
                <a:lnTo>
                  <a:pt x="286" y="727"/>
                </a:lnTo>
                <a:lnTo>
                  <a:pt x="283" y="730"/>
                </a:lnTo>
                <a:lnTo>
                  <a:pt x="278" y="732"/>
                </a:lnTo>
                <a:lnTo>
                  <a:pt x="272" y="735"/>
                </a:lnTo>
                <a:lnTo>
                  <a:pt x="263" y="737"/>
                </a:lnTo>
                <a:lnTo>
                  <a:pt x="242" y="742"/>
                </a:lnTo>
                <a:lnTo>
                  <a:pt x="218" y="747"/>
                </a:lnTo>
                <a:lnTo>
                  <a:pt x="173" y="756"/>
                </a:lnTo>
                <a:lnTo>
                  <a:pt x="146" y="759"/>
                </a:lnTo>
                <a:lnTo>
                  <a:pt x="139" y="758"/>
                </a:lnTo>
                <a:lnTo>
                  <a:pt x="131" y="757"/>
                </a:lnTo>
                <a:lnTo>
                  <a:pt x="123" y="756"/>
                </a:lnTo>
                <a:lnTo>
                  <a:pt x="116" y="753"/>
                </a:lnTo>
                <a:lnTo>
                  <a:pt x="109" y="750"/>
                </a:lnTo>
                <a:lnTo>
                  <a:pt x="103" y="746"/>
                </a:lnTo>
                <a:lnTo>
                  <a:pt x="96" y="743"/>
                </a:lnTo>
                <a:lnTo>
                  <a:pt x="90" y="739"/>
                </a:lnTo>
                <a:lnTo>
                  <a:pt x="85" y="734"/>
                </a:lnTo>
                <a:lnTo>
                  <a:pt x="82" y="730"/>
                </a:lnTo>
                <a:lnTo>
                  <a:pt x="78" y="725"/>
                </a:lnTo>
                <a:lnTo>
                  <a:pt x="76" y="719"/>
                </a:lnTo>
                <a:lnTo>
                  <a:pt x="75" y="714"/>
                </a:lnTo>
                <a:lnTo>
                  <a:pt x="75" y="708"/>
                </a:lnTo>
                <a:lnTo>
                  <a:pt x="76" y="703"/>
                </a:lnTo>
                <a:lnTo>
                  <a:pt x="79" y="697"/>
                </a:lnTo>
                <a:lnTo>
                  <a:pt x="60" y="648"/>
                </a:lnTo>
                <a:lnTo>
                  <a:pt x="65" y="639"/>
                </a:lnTo>
                <a:lnTo>
                  <a:pt x="72" y="632"/>
                </a:lnTo>
                <a:lnTo>
                  <a:pt x="75" y="628"/>
                </a:lnTo>
                <a:lnTo>
                  <a:pt x="77" y="625"/>
                </a:lnTo>
                <a:lnTo>
                  <a:pt x="79" y="621"/>
                </a:lnTo>
                <a:lnTo>
                  <a:pt x="79" y="616"/>
                </a:lnTo>
                <a:lnTo>
                  <a:pt x="79" y="608"/>
                </a:lnTo>
                <a:lnTo>
                  <a:pt x="78" y="600"/>
                </a:lnTo>
                <a:lnTo>
                  <a:pt x="76" y="592"/>
                </a:lnTo>
                <a:lnTo>
                  <a:pt x="74" y="584"/>
                </a:lnTo>
                <a:lnTo>
                  <a:pt x="68" y="572"/>
                </a:lnTo>
                <a:lnTo>
                  <a:pt x="61" y="561"/>
                </a:lnTo>
                <a:lnTo>
                  <a:pt x="43" y="542"/>
                </a:lnTo>
                <a:lnTo>
                  <a:pt x="27" y="524"/>
                </a:lnTo>
                <a:lnTo>
                  <a:pt x="22" y="516"/>
                </a:lnTo>
                <a:lnTo>
                  <a:pt x="18" y="509"/>
                </a:lnTo>
                <a:lnTo>
                  <a:pt x="16" y="502"/>
                </a:lnTo>
                <a:lnTo>
                  <a:pt x="14" y="496"/>
                </a:lnTo>
                <a:lnTo>
                  <a:pt x="12" y="484"/>
                </a:lnTo>
                <a:lnTo>
                  <a:pt x="11" y="472"/>
                </a:lnTo>
                <a:lnTo>
                  <a:pt x="11" y="461"/>
                </a:lnTo>
                <a:lnTo>
                  <a:pt x="11" y="450"/>
                </a:lnTo>
                <a:lnTo>
                  <a:pt x="10" y="439"/>
                </a:lnTo>
                <a:lnTo>
                  <a:pt x="7" y="426"/>
                </a:lnTo>
                <a:lnTo>
                  <a:pt x="6" y="412"/>
                </a:lnTo>
                <a:lnTo>
                  <a:pt x="4" y="395"/>
                </a:lnTo>
                <a:lnTo>
                  <a:pt x="0" y="377"/>
                </a:lnTo>
                <a:lnTo>
                  <a:pt x="0" y="364"/>
                </a:lnTo>
                <a:lnTo>
                  <a:pt x="33" y="364"/>
                </a:lnTo>
                <a:lnTo>
                  <a:pt x="36" y="371"/>
                </a:lnTo>
                <a:lnTo>
                  <a:pt x="39" y="377"/>
                </a:lnTo>
                <a:lnTo>
                  <a:pt x="43" y="382"/>
                </a:lnTo>
                <a:lnTo>
                  <a:pt x="48" y="387"/>
                </a:lnTo>
                <a:lnTo>
                  <a:pt x="52" y="392"/>
                </a:lnTo>
                <a:lnTo>
                  <a:pt x="57" y="396"/>
                </a:lnTo>
                <a:lnTo>
                  <a:pt x="63" y="399"/>
                </a:lnTo>
                <a:lnTo>
                  <a:pt x="68" y="402"/>
                </a:lnTo>
                <a:lnTo>
                  <a:pt x="81" y="407"/>
                </a:lnTo>
                <a:lnTo>
                  <a:pt x="94" y="410"/>
                </a:lnTo>
                <a:lnTo>
                  <a:pt x="107" y="412"/>
                </a:lnTo>
                <a:lnTo>
                  <a:pt x="119" y="413"/>
                </a:lnTo>
                <a:lnTo>
                  <a:pt x="128" y="412"/>
                </a:lnTo>
                <a:lnTo>
                  <a:pt x="135" y="411"/>
                </a:lnTo>
                <a:lnTo>
                  <a:pt x="142" y="409"/>
                </a:lnTo>
                <a:lnTo>
                  <a:pt x="149" y="407"/>
                </a:lnTo>
                <a:lnTo>
                  <a:pt x="154" y="404"/>
                </a:lnTo>
                <a:lnTo>
                  <a:pt x="160" y="400"/>
                </a:lnTo>
                <a:lnTo>
                  <a:pt x="164" y="396"/>
                </a:lnTo>
                <a:lnTo>
                  <a:pt x="168" y="392"/>
                </a:lnTo>
                <a:lnTo>
                  <a:pt x="176" y="382"/>
                </a:lnTo>
                <a:lnTo>
                  <a:pt x="182" y="372"/>
                </a:lnTo>
                <a:lnTo>
                  <a:pt x="187" y="361"/>
                </a:lnTo>
                <a:lnTo>
                  <a:pt x="193" y="351"/>
                </a:lnTo>
                <a:lnTo>
                  <a:pt x="193" y="240"/>
                </a:lnTo>
                <a:lnTo>
                  <a:pt x="197" y="229"/>
                </a:lnTo>
                <a:lnTo>
                  <a:pt x="199" y="217"/>
                </a:lnTo>
                <a:lnTo>
                  <a:pt x="201" y="206"/>
                </a:lnTo>
                <a:lnTo>
                  <a:pt x="202" y="194"/>
                </a:lnTo>
                <a:lnTo>
                  <a:pt x="204" y="184"/>
                </a:lnTo>
                <a:lnTo>
                  <a:pt x="206" y="176"/>
                </a:lnTo>
                <a:lnTo>
                  <a:pt x="207" y="173"/>
                </a:lnTo>
                <a:lnTo>
                  <a:pt x="208" y="170"/>
                </a:lnTo>
                <a:lnTo>
                  <a:pt x="210" y="168"/>
                </a:lnTo>
                <a:lnTo>
                  <a:pt x="212" y="167"/>
                </a:lnTo>
                <a:lnTo>
                  <a:pt x="220" y="171"/>
                </a:lnTo>
                <a:lnTo>
                  <a:pt x="229" y="175"/>
                </a:lnTo>
                <a:lnTo>
                  <a:pt x="239" y="178"/>
                </a:lnTo>
                <a:lnTo>
                  <a:pt x="245" y="179"/>
                </a:lnTo>
                <a:lnTo>
                  <a:pt x="245" y="201"/>
                </a:lnTo>
                <a:lnTo>
                  <a:pt x="245" y="219"/>
                </a:lnTo>
                <a:lnTo>
                  <a:pt x="245" y="238"/>
                </a:lnTo>
                <a:lnTo>
                  <a:pt x="245" y="259"/>
                </a:lnTo>
                <a:lnTo>
                  <a:pt x="246" y="265"/>
                </a:lnTo>
                <a:lnTo>
                  <a:pt x="246" y="270"/>
                </a:lnTo>
                <a:lnTo>
                  <a:pt x="247" y="274"/>
                </a:lnTo>
                <a:lnTo>
                  <a:pt x="250" y="278"/>
                </a:lnTo>
                <a:lnTo>
                  <a:pt x="252" y="281"/>
                </a:lnTo>
                <a:lnTo>
                  <a:pt x="254" y="284"/>
                </a:lnTo>
                <a:lnTo>
                  <a:pt x="256" y="287"/>
                </a:lnTo>
                <a:lnTo>
                  <a:pt x="260" y="289"/>
                </a:lnTo>
                <a:lnTo>
                  <a:pt x="267" y="292"/>
                </a:lnTo>
                <a:lnTo>
                  <a:pt x="276" y="294"/>
                </a:lnTo>
                <a:lnTo>
                  <a:pt x="287" y="295"/>
                </a:lnTo>
                <a:lnTo>
                  <a:pt x="299" y="296"/>
                </a:lnTo>
                <a:lnTo>
                  <a:pt x="303" y="295"/>
                </a:lnTo>
                <a:lnTo>
                  <a:pt x="308" y="295"/>
                </a:lnTo>
                <a:lnTo>
                  <a:pt x="312" y="293"/>
                </a:lnTo>
                <a:lnTo>
                  <a:pt x="316" y="291"/>
                </a:lnTo>
                <a:lnTo>
                  <a:pt x="322" y="286"/>
                </a:lnTo>
                <a:lnTo>
                  <a:pt x="329" y="280"/>
                </a:lnTo>
                <a:lnTo>
                  <a:pt x="333" y="272"/>
                </a:lnTo>
                <a:lnTo>
                  <a:pt x="337" y="263"/>
                </a:lnTo>
                <a:lnTo>
                  <a:pt x="342" y="254"/>
                </a:lnTo>
                <a:lnTo>
                  <a:pt x="345" y="243"/>
                </a:lnTo>
                <a:lnTo>
                  <a:pt x="350" y="234"/>
                </a:lnTo>
                <a:lnTo>
                  <a:pt x="353" y="224"/>
                </a:lnTo>
                <a:lnTo>
                  <a:pt x="357" y="216"/>
                </a:lnTo>
                <a:lnTo>
                  <a:pt x="363" y="208"/>
                </a:lnTo>
                <a:lnTo>
                  <a:pt x="368" y="201"/>
                </a:lnTo>
                <a:lnTo>
                  <a:pt x="375" y="195"/>
                </a:lnTo>
                <a:lnTo>
                  <a:pt x="378" y="193"/>
                </a:lnTo>
                <a:lnTo>
                  <a:pt x="382" y="192"/>
                </a:lnTo>
                <a:lnTo>
                  <a:pt x="387" y="191"/>
                </a:lnTo>
                <a:lnTo>
                  <a:pt x="392" y="191"/>
                </a:lnTo>
                <a:lnTo>
                  <a:pt x="400" y="191"/>
                </a:lnTo>
                <a:lnTo>
                  <a:pt x="408" y="192"/>
                </a:lnTo>
                <a:lnTo>
                  <a:pt x="414" y="193"/>
                </a:lnTo>
                <a:lnTo>
                  <a:pt x="421" y="195"/>
                </a:lnTo>
                <a:lnTo>
                  <a:pt x="431" y="200"/>
                </a:lnTo>
                <a:lnTo>
                  <a:pt x="441" y="204"/>
                </a:lnTo>
                <a:lnTo>
                  <a:pt x="451" y="208"/>
                </a:lnTo>
                <a:lnTo>
                  <a:pt x="460" y="212"/>
                </a:lnTo>
                <a:lnTo>
                  <a:pt x="466" y="214"/>
                </a:lnTo>
                <a:lnTo>
                  <a:pt x="471" y="215"/>
                </a:lnTo>
                <a:lnTo>
                  <a:pt x="478" y="216"/>
                </a:lnTo>
                <a:lnTo>
                  <a:pt x="485" y="216"/>
                </a:lnTo>
                <a:lnTo>
                  <a:pt x="496" y="216"/>
                </a:lnTo>
                <a:lnTo>
                  <a:pt x="504" y="215"/>
                </a:lnTo>
                <a:lnTo>
                  <a:pt x="512" y="213"/>
                </a:lnTo>
                <a:lnTo>
                  <a:pt x="518" y="211"/>
                </a:lnTo>
                <a:lnTo>
                  <a:pt x="523" y="208"/>
                </a:lnTo>
                <a:lnTo>
                  <a:pt x="527" y="204"/>
                </a:lnTo>
                <a:lnTo>
                  <a:pt x="531" y="200"/>
                </a:lnTo>
                <a:lnTo>
                  <a:pt x="534" y="194"/>
                </a:lnTo>
                <a:lnTo>
                  <a:pt x="544" y="169"/>
                </a:lnTo>
                <a:lnTo>
                  <a:pt x="558" y="135"/>
                </a:lnTo>
                <a:lnTo>
                  <a:pt x="564" y="127"/>
                </a:lnTo>
                <a:lnTo>
                  <a:pt x="572" y="119"/>
                </a:lnTo>
                <a:lnTo>
                  <a:pt x="582" y="110"/>
                </a:lnTo>
                <a:lnTo>
                  <a:pt x="593" y="100"/>
                </a:lnTo>
                <a:lnTo>
                  <a:pt x="620" y="80"/>
                </a:lnTo>
                <a:lnTo>
                  <a:pt x="649" y="61"/>
                </a:lnTo>
                <a:lnTo>
                  <a:pt x="679" y="43"/>
                </a:lnTo>
                <a:lnTo>
                  <a:pt x="708" y="25"/>
                </a:lnTo>
                <a:lnTo>
                  <a:pt x="732" y="11"/>
                </a:lnTo>
                <a:lnTo>
                  <a:pt x="750" y="0"/>
                </a:lnTo>
                <a:lnTo>
                  <a:pt x="777" y="1"/>
                </a:lnTo>
                <a:lnTo>
                  <a:pt x="798" y="3"/>
                </a:lnTo>
                <a:lnTo>
                  <a:pt x="806" y="3"/>
                </a:lnTo>
                <a:lnTo>
                  <a:pt x="815" y="3"/>
                </a:lnTo>
                <a:lnTo>
                  <a:pt x="823" y="2"/>
                </a:lnTo>
                <a:lnTo>
                  <a:pt x="830" y="0"/>
                </a:lnTo>
                <a:lnTo>
                  <a:pt x="830" y="6"/>
                </a:lnTo>
                <a:lnTo>
                  <a:pt x="850" y="6"/>
                </a:lnTo>
                <a:lnTo>
                  <a:pt x="850" y="17"/>
                </a:lnTo>
                <a:lnTo>
                  <a:pt x="851" y="26"/>
                </a:lnTo>
                <a:lnTo>
                  <a:pt x="854" y="35"/>
                </a:lnTo>
                <a:lnTo>
                  <a:pt x="856" y="41"/>
                </a:lnTo>
                <a:lnTo>
                  <a:pt x="861" y="52"/>
                </a:lnTo>
                <a:lnTo>
                  <a:pt x="867" y="62"/>
                </a:lnTo>
                <a:lnTo>
                  <a:pt x="873" y="71"/>
                </a:lnTo>
                <a:lnTo>
                  <a:pt x="879" y="82"/>
                </a:lnTo>
                <a:lnTo>
                  <a:pt x="880" y="90"/>
                </a:lnTo>
                <a:lnTo>
                  <a:pt x="882" y="98"/>
                </a:lnTo>
                <a:lnTo>
                  <a:pt x="883" y="107"/>
                </a:lnTo>
                <a:lnTo>
                  <a:pt x="883" y="117"/>
                </a:lnTo>
                <a:lnTo>
                  <a:pt x="883" y="204"/>
                </a:lnTo>
                <a:lnTo>
                  <a:pt x="875" y="206"/>
                </a:lnTo>
                <a:lnTo>
                  <a:pt x="868" y="207"/>
                </a:lnTo>
                <a:lnTo>
                  <a:pt x="860" y="207"/>
                </a:lnTo>
                <a:lnTo>
                  <a:pt x="852" y="206"/>
                </a:lnTo>
                <a:lnTo>
                  <a:pt x="838" y="205"/>
                </a:lnTo>
                <a:lnTo>
                  <a:pt x="830" y="204"/>
                </a:lnTo>
                <a:lnTo>
                  <a:pt x="826" y="236"/>
                </a:lnTo>
                <a:lnTo>
                  <a:pt x="825" y="262"/>
                </a:lnTo>
                <a:lnTo>
                  <a:pt x="826" y="272"/>
                </a:lnTo>
                <a:lnTo>
                  <a:pt x="826" y="281"/>
                </a:lnTo>
                <a:lnTo>
                  <a:pt x="828" y="289"/>
                </a:lnTo>
                <a:lnTo>
                  <a:pt x="830" y="296"/>
                </a:lnTo>
                <a:lnTo>
                  <a:pt x="870" y="296"/>
                </a:lnTo>
              </a:path>
            </a:pathLst>
          </a:custGeom>
          <a:solidFill>
            <a:srgbClr val="BFBFB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9" name="Freeform 383">
            <a:extLst>
              <a:ext uri="{FF2B5EF4-FFF2-40B4-BE49-F238E27FC236}">
                <a16:creationId xmlns:a16="http://schemas.microsoft.com/office/drawing/2014/main" id="{4AF5FF9E-E17D-4DEB-AC4D-AE5BEB1485C5}"/>
              </a:ext>
            </a:extLst>
          </p:cNvPr>
          <p:cNvSpPr>
            <a:spLocks/>
          </p:cNvSpPr>
          <p:nvPr>
            <p:custDataLst>
              <p:tags r:id="rId249"/>
            </p:custDataLst>
          </p:nvPr>
        </p:nvSpPr>
        <p:spPr bwMode="auto">
          <a:xfrm>
            <a:off x="5106093" y="2685025"/>
            <a:ext cx="450850" cy="608013"/>
          </a:xfrm>
          <a:custGeom>
            <a:avLst/>
            <a:gdLst>
              <a:gd name="T0" fmla="*/ 2147483646 w 943"/>
              <a:gd name="T1" fmla="*/ 2147483646 h 1172"/>
              <a:gd name="T2" fmla="*/ 2147483646 w 943"/>
              <a:gd name="T3" fmla="*/ 2147483646 h 1172"/>
              <a:gd name="T4" fmla="*/ 2147483646 w 943"/>
              <a:gd name="T5" fmla="*/ 2147483646 h 1172"/>
              <a:gd name="T6" fmla="*/ 2147483646 w 943"/>
              <a:gd name="T7" fmla="*/ 2147483646 h 1172"/>
              <a:gd name="T8" fmla="*/ 2147483646 w 943"/>
              <a:gd name="T9" fmla="*/ 2147483646 h 1172"/>
              <a:gd name="T10" fmla="*/ 2147483646 w 943"/>
              <a:gd name="T11" fmla="*/ 2147483646 h 1172"/>
              <a:gd name="T12" fmla="*/ 2147483646 w 943"/>
              <a:gd name="T13" fmla="*/ 2147483646 h 1172"/>
              <a:gd name="T14" fmla="*/ 2147483646 w 943"/>
              <a:gd name="T15" fmla="*/ 2147483646 h 1172"/>
              <a:gd name="T16" fmla="*/ 2147483646 w 943"/>
              <a:gd name="T17" fmla="*/ 2147483646 h 1172"/>
              <a:gd name="T18" fmla="*/ 2147483646 w 943"/>
              <a:gd name="T19" fmla="*/ 2147483646 h 1172"/>
              <a:gd name="T20" fmla="*/ 2147483646 w 943"/>
              <a:gd name="T21" fmla="*/ 2147483646 h 1172"/>
              <a:gd name="T22" fmla="*/ 2147483646 w 943"/>
              <a:gd name="T23" fmla="*/ 2147483646 h 1172"/>
              <a:gd name="T24" fmla="*/ 2147483646 w 943"/>
              <a:gd name="T25" fmla="*/ 2147483646 h 1172"/>
              <a:gd name="T26" fmla="*/ 2147483646 w 943"/>
              <a:gd name="T27" fmla="*/ 2147483646 h 1172"/>
              <a:gd name="T28" fmla="*/ 2147483646 w 943"/>
              <a:gd name="T29" fmla="*/ 2147483646 h 1172"/>
              <a:gd name="T30" fmla="*/ 2147483646 w 943"/>
              <a:gd name="T31" fmla="*/ 2147483646 h 1172"/>
              <a:gd name="T32" fmla="*/ 2147483646 w 943"/>
              <a:gd name="T33" fmla="*/ 2147483646 h 1172"/>
              <a:gd name="T34" fmla="*/ 2147483646 w 943"/>
              <a:gd name="T35" fmla="*/ 2147483646 h 1172"/>
              <a:gd name="T36" fmla="*/ 2147483646 w 943"/>
              <a:gd name="T37" fmla="*/ 2147483646 h 1172"/>
              <a:gd name="T38" fmla="*/ 2147483646 w 943"/>
              <a:gd name="T39" fmla="*/ 2147483646 h 1172"/>
              <a:gd name="T40" fmla="*/ 2147483646 w 943"/>
              <a:gd name="T41" fmla="*/ 2147483646 h 1172"/>
              <a:gd name="T42" fmla="*/ 2147483646 w 943"/>
              <a:gd name="T43" fmla="*/ 2147483646 h 1172"/>
              <a:gd name="T44" fmla="*/ 2147483646 w 943"/>
              <a:gd name="T45" fmla="*/ 2147483646 h 1172"/>
              <a:gd name="T46" fmla="*/ 2147483646 w 943"/>
              <a:gd name="T47" fmla="*/ 2147483646 h 1172"/>
              <a:gd name="T48" fmla="*/ 2147483646 w 943"/>
              <a:gd name="T49" fmla="*/ 2147483646 h 1172"/>
              <a:gd name="T50" fmla="*/ 2147483646 w 943"/>
              <a:gd name="T51" fmla="*/ 2147483646 h 1172"/>
              <a:gd name="T52" fmla="*/ 2147483646 w 943"/>
              <a:gd name="T53" fmla="*/ 2147483646 h 1172"/>
              <a:gd name="T54" fmla="*/ 2147483646 w 943"/>
              <a:gd name="T55" fmla="*/ 2147483646 h 1172"/>
              <a:gd name="T56" fmla="*/ 2147483646 w 943"/>
              <a:gd name="T57" fmla="*/ 2147483646 h 1172"/>
              <a:gd name="T58" fmla="*/ 2147483646 w 943"/>
              <a:gd name="T59" fmla="*/ 2147483646 h 1172"/>
              <a:gd name="T60" fmla="*/ 2147483646 w 943"/>
              <a:gd name="T61" fmla="*/ 2147483646 h 1172"/>
              <a:gd name="T62" fmla="*/ 2147483646 w 943"/>
              <a:gd name="T63" fmla="*/ 2147483646 h 1172"/>
              <a:gd name="T64" fmla="*/ 2147483646 w 943"/>
              <a:gd name="T65" fmla="*/ 2147483646 h 1172"/>
              <a:gd name="T66" fmla="*/ 2147483646 w 943"/>
              <a:gd name="T67" fmla="*/ 2147483646 h 1172"/>
              <a:gd name="T68" fmla="*/ 2147483646 w 943"/>
              <a:gd name="T69" fmla="*/ 2147483646 h 1172"/>
              <a:gd name="T70" fmla="*/ 2147483646 w 943"/>
              <a:gd name="T71" fmla="*/ 2147483646 h 1172"/>
              <a:gd name="T72" fmla="*/ 2147483646 w 943"/>
              <a:gd name="T73" fmla="*/ 2147483646 h 1172"/>
              <a:gd name="T74" fmla="*/ 2147483646 w 943"/>
              <a:gd name="T75" fmla="*/ 2147483646 h 1172"/>
              <a:gd name="T76" fmla="*/ 2147483646 w 943"/>
              <a:gd name="T77" fmla="*/ 2147483646 h 1172"/>
              <a:gd name="T78" fmla="*/ 2147483646 w 943"/>
              <a:gd name="T79" fmla="*/ 2147483646 h 1172"/>
              <a:gd name="T80" fmla="*/ 2147483646 w 943"/>
              <a:gd name="T81" fmla="*/ 2147483646 h 1172"/>
              <a:gd name="T82" fmla="*/ 2147483646 w 943"/>
              <a:gd name="T83" fmla="*/ 2147483646 h 1172"/>
              <a:gd name="T84" fmla="*/ 2147483646 w 943"/>
              <a:gd name="T85" fmla="*/ 2147483646 h 1172"/>
              <a:gd name="T86" fmla="*/ 2147483646 w 943"/>
              <a:gd name="T87" fmla="*/ 2147483646 h 1172"/>
              <a:gd name="T88" fmla="*/ 2147483646 w 943"/>
              <a:gd name="T89" fmla="*/ 2147483646 h 1172"/>
              <a:gd name="T90" fmla="*/ 2147483646 w 943"/>
              <a:gd name="T91" fmla="*/ 2147483646 h 1172"/>
              <a:gd name="T92" fmla="*/ 2147483646 w 943"/>
              <a:gd name="T93" fmla="*/ 2147483646 h 1172"/>
              <a:gd name="T94" fmla="*/ 2147483646 w 943"/>
              <a:gd name="T95" fmla="*/ 2147483646 h 1172"/>
              <a:gd name="T96" fmla="*/ 2147483646 w 943"/>
              <a:gd name="T97" fmla="*/ 2147483646 h 1172"/>
              <a:gd name="T98" fmla="*/ 2147483646 w 943"/>
              <a:gd name="T99" fmla="*/ 2147483646 h 1172"/>
              <a:gd name="T100" fmla="*/ 2147483646 w 943"/>
              <a:gd name="T101" fmla="*/ 2147483646 h 1172"/>
              <a:gd name="T102" fmla="*/ 2147483646 w 943"/>
              <a:gd name="T103" fmla="*/ 2147483646 h 117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43"/>
              <a:gd name="T157" fmla="*/ 0 h 1172"/>
              <a:gd name="T158" fmla="*/ 943 w 943"/>
              <a:gd name="T159" fmla="*/ 1172 h 117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43" h="1172">
                <a:moveTo>
                  <a:pt x="711" y="30"/>
                </a:moveTo>
                <a:lnTo>
                  <a:pt x="715" y="25"/>
                </a:lnTo>
                <a:lnTo>
                  <a:pt x="728" y="15"/>
                </a:lnTo>
                <a:lnTo>
                  <a:pt x="735" y="9"/>
                </a:lnTo>
                <a:lnTo>
                  <a:pt x="742" y="5"/>
                </a:lnTo>
                <a:lnTo>
                  <a:pt x="747" y="1"/>
                </a:lnTo>
                <a:lnTo>
                  <a:pt x="751" y="0"/>
                </a:lnTo>
                <a:lnTo>
                  <a:pt x="755" y="10"/>
                </a:lnTo>
                <a:lnTo>
                  <a:pt x="759" y="17"/>
                </a:lnTo>
                <a:lnTo>
                  <a:pt x="765" y="23"/>
                </a:lnTo>
                <a:lnTo>
                  <a:pt x="769" y="26"/>
                </a:lnTo>
                <a:lnTo>
                  <a:pt x="776" y="28"/>
                </a:lnTo>
                <a:lnTo>
                  <a:pt x="784" y="30"/>
                </a:lnTo>
                <a:lnTo>
                  <a:pt x="792" y="30"/>
                </a:lnTo>
                <a:lnTo>
                  <a:pt x="803" y="30"/>
                </a:lnTo>
                <a:lnTo>
                  <a:pt x="804" y="40"/>
                </a:lnTo>
                <a:lnTo>
                  <a:pt x="808" y="48"/>
                </a:lnTo>
                <a:lnTo>
                  <a:pt x="810" y="51"/>
                </a:lnTo>
                <a:lnTo>
                  <a:pt x="812" y="53"/>
                </a:lnTo>
                <a:lnTo>
                  <a:pt x="814" y="55"/>
                </a:lnTo>
                <a:lnTo>
                  <a:pt x="816" y="55"/>
                </a:lnTo>
                <a:lnTo>
                  <a:pt x="823" y="76"/>
                </a:lnTo>
                <a:lnTo>
                  <a:pt x="830" y="94"/>
                </a:lnTo>
                <a:lnTo>
                  <a:pt x="832" y="102"/>
                </a:lnTo>
                <a:lnTo>
                  <a:pt x="835" y="109"/>
                </a:lnTo>
                <a:lnTo>
                  <a:pt x="836" y="116"/>
                </a:lnTo>
                <a:lnTo>
                  <a:pt x="837" y="123"/>
                </a:lnTo>
                <a:lnTo>
                  <a:pt x="836" y="150"/>
                </a:lnTo>
                <a:lnTo>
                  <a:pt x="836" y="175"/>
                </a:lnTo>
                <a:lnTo>
                  <a:pt x="837" y="187"/>
                </a:lnTo>
                <a:lnTo>
                  <a:pt x="838" y="200"/>
                </a:lnTo>
                <a:lnTo>
                  <a:pt x="842" y="211"/>
                </a:lnTo>
                <a:lnTo>
                  <a:pt x="845" y="222"/>
                </a:lnTo>
                <a:lnTo>
                  <a:pt x="851" y="232"/>
                </a:lnTo>
                <a:lnTo>
                  <a:pt x="857" y="243"/>
                </a:lnTo>
                <a:lnTo>
                  <a:pt x="866" y="253"/>
                </a:lnTo>
                <a:lnTo>
                  <a:pt x="876" y="264"/>
                </a:lnTo>
                <a:lnTo>
                  <a:pt x="889" y="273"/>
                </a:lnTo>
                <a:lnTo>
                  <a:pt x="904" y="283"/>
                </a:lnTo>
                <a:lnTo>
                  <a:pt x="922" y="292"/>
                </a:lnTo>
                <a:lnTo>
                  <a:pt x="943" y="301"/>
                </a:lnTo>
                <a:lnTo>
                  <a:pt x="928" y="314"/>
                </a:lnTo>
                <a:lnTo>
                  <a:pt x="913" y="328"/>
                </a:lnTo>
                <a:lnTo>
                  <a:pt x="896" y="344"/>
                </a:lnTo>
                <a:lnTo>
                  <a:pt x="879" y="361"/>
                </a:lnTo>
                <a:lnTo>
                  <a:pt x="871" y="370"/>
                </a:lnTo>
                <a:lnTo>
                  <a:pt x="865" y="380"/>
                </a:lnTo>
                <a:lnTo>
                  <a:pt x="859" y="389"/>
                </a:lnTo>
                <a:lnTo>
                  <a:pt x="854" y="399"/>
                </a:lnTo>
                <a:lnTo>
                  <a:pt x="851" y="410"/>
                </a:lnTo>
                <a:lnTo>
                  <a:pt x="849" y="420"/>
                </a:lnTo>
                <a:lnTo>
                  <a:pt x="848" y="432"/>
                </a:lnTo>
                <a:lnTo>
                  <a:pt x="851" y="443"/>
                </a:lnTo>
                <a:lnTo>
                  <a:pt x="830" y="616"/>
                </a:lnTo>
                <a:lnTo>
                  <a:pt x="809" y="635"/>
                </a:lnTo>
                <a:lnTo>
                  <a:pt x="787" y="652"/>
                </a:lnTo>
                <a:lnTo>
                  <a:pt x="782" y="658"/>
                </a:lnTo>
                <a:lnTo>
                  <a:pt x="778" y="663"/>
                </a:lnTo>
                <a:lnTo>
                  <a:pt x="774" y="670"/>
                </a:lnTo>
                <a:lnTo>
                  <a:pt x="770" y="677"/>
                </a:lnTo>
                <a:lnTo>
                  <a:pt x="767" y="686"/>
                </a:lnTo>
                <a:lnTo>
                  <a:pt x="766" y="696"/>
                </a:lnTo>
                <a:lnTo>
                  <a:pt x="764" y="708"/>
                </a:lnTo>
                <a:lnTo>
                  <a:pt x="764" y="721"/>
                </a:lnTo>
                <a:lnTo>
                  <a:pt x="763" y="721"/>
                </a:lnTo>
                <a:lnTo>
                  <a:pt x="758" y="721"/>
                </a:lnTo>
                <a:lnTo>
                  <a:pt x="755" y="723"/>
                </a:lnTo>
                <a:lnTo>
                  <a:pt x="752" y="726"/>
                </a:lnTo>
                <a:lnTo>
                  <a:pt x="748" y="730"/>
                </a:lnTo>
                <a:lnTo>
                  <a:pt x="745" y="735"/>
                </a:lnTo>
                <a:lnTo>
                  <a:pt x="741" y="743"/>
                </a:lnTo>
                <a:lnTo>
                  <a:pt x="736" y="752"/>
                </a:lnTo>
                <a:lnTo>
                  <a:pt x="732" y="766"/>
                </a:lnTo>
                <a:lnTo>
                  <a:pt x="728" y="780"/>
                </a:lnTo>
                <a:lnTo>
                  <a:pt x="723" y="798"/>
                </a:lnTo>
                <a:lnTo>
                  <a:pt x="719" y="821"/>
                </a:lnTo>
                <a:lnTo>
                  <a:pt x="714" y="845"/>
                </a:lnTo>
                <a:lnTo>
                  <a:pt x="711" y="875"/>
                </a:lnTo>
                <a:lnTo>
                  <a:pt x="701" y="875"/>
                </a:lnTo>
                <a:lnTo>
                  <a:pt x="692" y="877"/>
                </a:lnTo>
                <a:lnTo>
                  <a:pt x="684" y="880"/>
                </a:lnTo>
                <a:lnTo>
                  <a:pt x="677" y="884"/>
                </a:lnTo>
                <a:lnTo>
                  <a:pt x="670" y="890"/>
                </a:lnTo>
                <a:lnTo>
                  <a:pt x="665" y="896"/>
                </a:lnTo>
                <a:lnTo>
                  <a:pt x="662" y="903"/>
                </a:lnTo>
                <a:lnTo>
                  <a:pt x="659" y="910"/>
                </a:lnTo>
                <a:lnTo>
                  <a:pt x="658" y="917"/>
                </a:lnTo>
                <a:lnTo>
                  <a:pt x="658" y="924"/>
                </a:lnTo>
                <a:lnTo>
                  <a:pt x="661" y="929"/>
                </a:lnTo>
                <a:lnTo>
                  <a:pt x="664" y="934"/>
                </a:lnTo>
                <a:lnTo>
                  <a:pt x="666" y="936"/>
                </a:lnTo>
                <a:lnTo>
                  <a:pt x="669" y="937"/>
                </a:lnTo>
                <a:lnTo>
                  <a:pt x="673" y="938"/>
                </a:lnTo>
                <a:lnTo>
                  <a:pt x="677" y="939"/>
                </a:lnTo>
                <a:lnTo>
                  <a:pt x="686" y="939"/>
                </a:lnTo>
                <a:lnTo>
                  <a:pt x="697" y="936"/>
                </a:lnTo>
                <a:lnTo>
                  <a:pt x="700" y="941"/>
                </a:lnTo>
                <a:lnTo>
                  <a:pt x="702" y="944"/>
                </a:lnTo>
                <a:lnTo>
                  <a:pt x="706" y="947"/>
                </a:lnTo>
                <a:lnTo>
                  <a:pt x="709" y="950"/>
                </a:lnTo>
                <a:lnTo>
                  <a:pt x="717" y="955"/>
                </a:lnTo>
                <a:lnTo>
                  <a:pt x="724" y="958"/>
                </a:lnTo>
                <a:lnTo>
                  <a:pt x="731" y="963"/>
                </a:lnTo>
                <a:lnTo>
                  <a:pt x="739" y="968"/>
                </a:lnTo>
                <a:lnTo>
                  <a:pt x="742" y="971"/>
                </a:lnTo>
                <a:lnTo>
                  <a:pt x="745" y="975"/>
                </a:lnTo>
                <a:lnTo>
                  <a:pt x="747" y="981"/>
                </a:lnTo>
                <a:lnTo>
                  <a:pt x="751" y="986"/>
                </a:lnTo>
                <a:lnTo>
                  <a:pt x="753" y="996"/>
                </a:lnTo>
                <a:lnTo>
                  <a:pt x="756" y="1007"/>
                </a:lnTo>
                <a:lnTo>
                  <a:pt x="759" y="1018"/>
                </a:lnTo>
                <a:lnTo>
                  <a:pt x="765" y="1028"/>
                </a:lnTo>
                <a:lnTo>
                  <a:pt x="767" y="1033"/>
                </a:lnTo>
                <a:lnTo>
                  <a:pt x="771" y="1039"/>
                </a:lnTo>
                <a:lnTo>
                  <a:pt x="775" y="1043"/>
                </a:lnTo>
                <a:lnTo>
                  <a:pt x="779" y="1046"/>
                </a:lnTo>
                <a:lnTo>
                  <a:pt x="785" y="1049"/>
                </a:lnTo>
                <a:lnTo>
                  <a:pt x="790" y="1052"/>
                </a:lnTo>
                <a:lnTo>
                  <a:pt x="797" y="1053"/>
                </a:lnTo>
                <a:lnTo>
                  <a:pt x="803" y="1053"/>
                </a:lnTo>
                <a:lnTo>
                  <a:pt x="810" y="1063"/>
                </a:lnTo>
                <a:lnTo>
                  <a:pt x="814" y="1071"/>
                </a:lnTo>
                <a:lnTo>
                  <a:pt x="815" y="1076"/>
                </a:lnTo>
                <a:lnTo>
                  <a:pt x="815" y="1081"/>
                </a:lnTo>
                <a:lnTo>
                  <a:pt x="809" y="1094"/>
                </a:lnTo>
                <a:lnTo>
                  <a:pt x="797" y="1115"/>
                </a:lnTo>
                <a:lnTo>
                  <a:pt x="776" y="1115"/>
                </a:lnTo>
                <a:lnTo>
                  <a:pt x="755" y="1115"/>
                </a:lnTo>
                <a:lnTo>
                  <a:pt x="734" y="1115"/>
                </a:lnTo>
                <a:lnTo>
                  <a:pt x="718" y="1115"/>
                </a:lnTo>
                <a:lnTo>
                  <a:pt x="718" y="1127"/>
                </a:lnTo>
                <a:lnTo>
                  <a:pt x="718" y="1139"/>
                </a:lnTo>
                <a:lnTo>
                  <a:pt x="711" y="1143"/>
                </a:lnTo>
                <a:lnTo>
                  <a:pt x="697" y="1152"/>
                </a:lnTo>
                <a:lnTo>
                  <a:pt x="687" y="1157"/>
                </a:lnTo>
                <a:lnTo>
                  <a:pt x="675" y="1161"/>
                </a:lnTo>
                <a:lnTo>
                  <a:pt x="663" y="1163"/>
                </a:lnTo>
                <a:lnTo>
                  <a:pt x="651" y="1164"/>
                </a:lnTo>
                <a:lnTo>
                  <a:pt x="628" y="1166"/>
                </a:lnTo>
                <a:lnTo>
                  <a:pt x="598" y="1170"/>
                </a:lnTo>
                <a:lnTo>
                  <a:pt x="583" y="1171"/>
                </a:lnTo>
                <a:lnTo>
                  <a:pt x="566" y="1172"/>
                </a:lnTo>
                <a:lnTo>
                  <a:pt x="549" y="1172"/>
                </a:lnTo>
                <a:lnTo>
                  <a:pt x="531" y="1170"/>
                </a:lnTo>
                <a:lnTo>
                  <a:pt x="515" y="1158"/>
                </a:lnTo>
                <a:lnTo>
                  <a:pt x="496" y="1141"/>
                </a:lnTo>
                <a:lnTo>
                  <a:pt x="486" y="1133"/>
                </a:lnTo>
                <a:lnTo>
                  <a:pt x="475" y="1127"/>
                </a:lnTo>
                <a:lnTo>
                  <a:pt x="470" y="1124"/>
                </a:lnTo>
                <a:lnTo>
                  <a:pt x="464" y="1123"/>
                </a:lnTo>
                <a:lnTo>
                  <a:pt x="457" y="1121"/>
                </a:lnTo>
                <a:lnTo>
                  <a:pt x="452" y="1121"/>
                </a:lnTo>
                <a:lnTo>
                  <a:pt x="432" y="1122"/>
                </a:lnTo>
                <a:lnTo>
                  <a:pt x="405" y="1124"/>
                </a:lnTo>
                <a:lnTo>
                  <a:pt x="390" y="1125"/>
                </a:lnTo>
                <a:lnTo>
                  <a:pt x="375" y="1126"/>
                </a:lnTo>
                <a:lnTo>
                  <a:pt x="360" y="1126"/>
                </a:lnTo>
                <a:lnTo>
                  <a:pt x="345" y="1125"/>
                </a:lnTo>
                <a:lnTo>
                  <a:pt x="331" y="1123"/>
                </a:lnTo>
                <a:lnTo>
                  <a:pt x="319" y="1120"/>
                </a:lnTo>
                <a:lnTo>
                  <a:pt x="314" y="1117"/>
                </a:lnTo>
                <a:lnTo>
                  <a:pt x="308" y="1115"/>
                </a:lnTo>
                <a:lnTo>
                  <a:pt x="304" y="1112"/>
                </a:lnTo>
                <a:lnTo>
                  <a:pt x="300" y="1108"/>
                </a:lnTo>
                <a:lnTo>
                  <a:pt x="297" y="1104"/>
                </a:lnTo>
                <a:lnTo>
                  <a:pt x="295" y="1100"/>
                </a:lnTo>
                <a:lnTo>
                  <a:pt x="293" y="1095"/>
                </a:lnTo>
                <a:lnTo>
                  <a:pt x="292" y="1088"/>
                </a:lnTo>
                <a:lnTo>
                  <a:pt x="293" y="1082"/>
                </a:lnTo>
                <a:lnTo>
                  <a:pt x="294" y="1075"/>
                </a:lnTo>
                <a:lnTo>
                  <a:pt x="295" y="1068"/>
                </a:lnTo>
                <a:lnTo>
                  <a:pt x="298" y="1060"/>
                </a:lnTo>
                <a:lnTo>
                  <a:pt x="291" y="1049"/>
                </a:lnTo>
                <a:lnTo>
                  <a:pt x="283" y="1039"/>
                </a:lnTo>
                <a:lnTo>
                  <a:pt x="274" y="1029"/>
                </a:lnTo>
                <a:lnTo>
                  <a:pt x="265" y="1021"/>
                </a:lnTo>
                <a:lnTo>
                  <a:pt x="248" y="1005"/>
                </a:lnTo>
                <a:lnTo>
                  <a:pt x="230" y="990"/>
                </a:lnTo>
                <a:lnTo>
                  <a:pt x="222" y="983"/>
                </a:lnTo>
                <a:lnTo>
                  <a:pt x="216" y="974"/>
                </a:lnTo>
                <a:lnTo>
                  <a:pt x="209" y="966"/>
                </a:lnTo>
                <a:lnTo>
                  <a:pt x="204" y="957"/>
                </a:lnTo>
                <a:lnTo>
                  <a:pt x="198" y="947"/>
                </a:lnTo>
                <a:lnTo>
                  <a:pt x="195" y="937"/>
                </a:lnTo>
                <a:lnTo>
                  <a:pt x="193" y="925"/>
                </a:lnTo>
                <a:lnTo>
                  <a:pt x="193" y="911"/>
                </a:lnTo>
                <a:lnTo>
                  <a:pt x="180" y="911"/>
                </a:lnTo>
                <a:lnTo>
                  <a:pt x="169" y="909"/>
                </a:lnTo>
                <a:lnTo>
                  <a:pt x="160" y="907"/>
                </a:lnTo>
                <a:lnTo>
                  <a:pt x="152" y="903"/>
                </a:lnTo>
                <a:lnTo>
                  <a:pt x="146" y="898"/>
                </a:lnTo>
                <a:lnTo>
                  <a:pt x="140" y="893"/>
                </a:lnTo>
                <a:lnTo>
                  <a:pt x="136" y="887"/>
                </a:lnTo>
                <a:lnTo>
                  <a:pt x="131" y="880"/>
                </a:lnTo>
                <a:lnTo>
                  <a:pt x="120" y="846"/>
                </a:lnTo>
                <a:lnTo>
                  <a:pt x="106" y="806"/>
                </a:lnTo>
                <a:lnTo>
                  <a:pt x="105" y="801"/>
                </a:lnTo>
                <a:lnTo>
                  <a:pt x="103" y="796"/>
                </a:lnTo>
                <a:lnTo>
                  <a:pt x="99" y="792"/>
                </a:lnTo>
                <a:lnTo>
                  <a:pt x="97" y="788"/>
                </a:lnTo>
                <a:lnTo>
                  <a:pt x="90" y="780"/>
                </a:lnTo>
                <a:lnTo>
                  <a:pt x="83" y="774"/>
                </a:lnTo>
                <a:lnTo>
                  <a:pt x="75" y="768"/>
                </a:lnTo>
                <a:lnTo>
                  <a:pt x="69" y="761"/>
                </a:lnTo>
                <a:lnTo>
                  <a:pt x="65" y="758"/>
                </a:lnTo>
                <a:lnTo>
                  <a:pt x="63" y="753"/>
                </a:lnTo>
                <a:lnTo>
                  <a:pt x="61" y="749"/>
                </a:lnTo>
                <a:lnTo>
                  <a:pt x="60" y="745"/>
                </a:lnTo>
                <a:lnTo>
                  <a:pt x="46" y="711"/>
                </a:lnTo>
                <a:lnTo>
                  <a:pt x="33" y="676"/>
                </a:lnTo>
                <a:lnTo>
                  <a:pt x="25" y="659"/>
                </a:lnTo>
                <a:lnTo>
                  <a:pt x="17" y="643"/>
                </a:lnTo>
                <a:lnTo>
                  <a:pt x="9" y="628"/>
                </a:lnTo>
                <a:lnTo>
                  <a:pt x="0" y="616"/>
                </a:lnTo>
                <a:lnTo>
                  <a:pt x="4" y="611"/>
                </a:lnTo>
                <a:lnTo>
                  <a:pt x="8" y="607"/>
                </a:lnTo>
                <a:lnTo>
                  <a:pt x="11" y="602"/>
                </a:lnTo>
                <a:lnTo>
                  <a:pt x="13" y="598"/>
                </a:lnTo>
                <a:lnTo>
                  <a:pt x="16" y="587"/>
                </a:lnTo>
                <a:lnTo>
                  <a:pt x="18" y="577"/>
                </a:lnTo>
                <a:lnTo>
                  <a:pt x="19" y="567"/>
                </a:lnTo>
                <a:lnTo>
                  <a:pt x="20" y="555"/>
                </a:lnTo>
                <a:lnTo>
                  <a:pt x="23" y="543"/>
                </a:lnTo>
                <a:lnTo>
                  <a:pt x="26" y="529"/>
                </a:lnTo>
                <a:lnTo>
                  <a:pt x="29" y="521"/>
                </a:lnTo>
                <a:lnTo>
                  <a:pt x="33" y="514"/>
                </a:lnTo>
                <a:lnTo>
                  <a:pt x="37" y="507"/>
                </a:lnTo>
                <a:lnTo>
                  <a:pt x="41" y="500"/>
                </a:lnTo>
                <a:lnTo>
                  <a:pt x="52" y="487"/>
                </a:lnTo>
                <a:lnTo>
                  <a:pt x="64" y="474"/>
                </a:lnTo>
                <a:lnTo>
                  <a:pt x="78" y="464"/>
                </a:lnTo>
                <a:lnTo>
                  <a:pt x="90" y="456"/>
                </a:lnTo>
                <a:lnTo>
                  <a:pt x="102" y="449"/>
                </a:lnTo>
                <a:lnTo>
                  <a:pt x="113" y="443"/>
                </a:lnTo>
                <a:lnTo>
                  <a:pt x="113" y="222"/>
                </a:lnTo>
                <a:lnTo>
                  <a:pt x="113" y="212"/>
                </a:lnTo>
                <a:lnTo>
                  <a:pt x="113" y="200"/>
                </a:lnTo>
                <a:lnTo>
                  <a:pt x="113" y="188"/>
                </a:lnTo>
                <a:lnTo>
                  <a:pt x="113" y="178"/>
                </a:lnTo>
                <a:lnTo>
                  <a:pt x="123" y="179"/>
                </a:lnTo>
                <a:lnTo>
                  <a:pt x="131" y="179"/>
                </a:lnTo>
                <a:lnTo>
                  <a:pt x="139" y="178"/>
                </a:lnTo>
                <a:lnTo>
                  <a:pt x="146" y="176"/>
                </a:lnTo>
                <a:lnTo>
                  <a:pt x="150" y="174"/>
                </a:lnTo>
                <a:lnTo>
                  <a:pt x="153" y="171"/>
                </a:lnTo>
                <a:lnTo>
                  <a:pt x="157" y="167"/>
                </a:lnTo>
                <a:lnTo>
                  <a:pt x="159" y="162"/>
                </a:lnTo>
                <a:lnTo>
                  <a:pt x="160" y="152"/>
                </a:lnTo>
                <a:lnTo>
                  <a:pt x="160" y="137"/>
                </a:lnTo>
                <a:lnTo>
                  <a:pt x="160" y="122"/>
                </a:lnTo>
                <a:lnTo>
                  <a:pt x="159" y="105"/>
                </a:lnTo>
                <a:lnTo>
                  <a:pt x="159" y="93"/>
                </a:lnTo>
                <a:lnTo>
                  <a:pt x="159" y="83"/>
                </a:lnTo>
                <a:lnTo>
                  <a:pt x="159" y="76"/>
                </a:lnTo>
                <a:lnTo>
                  <a:pt x="159" y="67"/>
                </a:lnTo>
                <a:lnTo>
                  <a:pt x="664" y="73"/>
                </a:lnTo>
                <a:lnTo>
                  <a:pt x="668" y="74"/>
                </a:lnTo>
                <a:lnTo>
                  <a:pt x="672" y="73"/>
                </a:lnTo>
                <a:lnTo>
                  <a:pt x="676" y="72"/>
                </a:lnTo>
                <a:lnTo>
                  <a:pt x="679" y="69"/>
                </a:lnTo>
                <a:lnTo>
                  <a:pt x="688" y="63"/>
                </a:lnTo>
                <a:lnTo>
                  <a:pt x="695" y="54"/>
                </a:lnTo>
                <a:lnTo>
                  <a:pt x="707" y="38"/>
                </a:lnTo>
                <a:lnTo>
                  <a:pt x="711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50" name="Group 391">
            <a:extLst>
              <a:ext uri="{FF2B5EF4-FFF2-40B4-BE49-F238E27FC236}">
                <a16:creationId xmlns:a16="http://schemas.microsoft.com/office/drawing/2014/main" id="{C4C19ECF-B1B3-4F41-ACF4-8ADC8873521F}"/>
              </a:ext>
            </a:extLst>
          </p:cNvPr>
          <p:cNvGrpSpPr>
            <a:grpSpLocks/>
          </p:cNvGrpSpPr>
          <p:nvPr>
            <p:custDataLst>
              <p:tags r:id="rId250"/>
            </p:custDataLst>
          </p:nvPr>
        </p:nvGrpSpPr>
        <p:grpSpPr bwMode="auto">
          <a:xfrm>
            <a:off x="1415401" y="954149"/>
            <a:ext cx="2077547" cy="1128477"/>
            <a:chOff x="527" y="1110"/>
            <a:chExt cx="1410" cy="709"/>
          </a:xfrm>
          <a:solidFill>
            <a:srgbClr val="118CDC"/>
          </a:solidFill>
        </p:grpSpPr>
        <p:sp>
          <p:nvSpPr>
            <p:cNvPr id="351" name="Freeform 392">
              <a:extLst>
                <a:ext uri="{FF2B5EF4-FFF2-40B4-BE49-F238E27FC236}">
                  <a16:creationId xmlns:a16="http://schemas.microsoft.com/office/drawing/2014/main" id="{D242401B-C014-4C85-9E20-DD36EE9B9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" y="1427"/>
              <a:ext cx="31" cy="17"/>
            </a:xfrm>
            <a:custGeom>
              <a:avLst/>
              <a:gdLst>
                <a:gd name="T0" fmla="*/ 0 w 98"/>
                <a:gd name="T1" fmla="*/ 13 h 54"/>
                <a:gd name="T2" fmla="*/ 2 w 98"/>
                <a:gd name="T3" fmla="*/ 14 h 54"/>
                <a:gd name="T4" fmla="*/ 4 w 98"/>
                <a:gd name="T5" fmla="*/ 16 h 54"/>
                <a:gd name="T6" fmla="*/ 7 w 98"/>
                <a:gd name="T7" fmla="*/ 17 h 54"/>
                <a:gd name="T8" fmla="*/ 10 w 98"/>
                <a:gd name="T9" fmla="*/ 17 h 54"/>
                <a:gd name="T10" fmla="*/ 12 w 98"/>
                <a:gd name="T11" fmla="*/ 17 h 54"/>
                <a:gd name="T12" fmla="*/ 14 w 98"/>
                <a:gd name="T13" fmla="*/ 17 h 54"/>
                <a:gd name="T14" fmla="*/ 16 w 98"/>
                <a:gd name="T15" fmla="*/ 16 h 54"/>
                <a:gd name="T16" fmla="*/ 18 w 98"/>
                <a:gd name="T17" fmla="*/ 15 h 54"/>
                <a:gd name="T18" fmla="*/ 21 w 98"/>
                <a:gd name="T19" fmla="*/ 13 h 54"/>
                <a:gd name="T20" fmla="*/ 24 w 98"/>
                <a:gd name="T21" fmla="*/ 11 h 54"/>
                <a:gd name="T22" fmla="*/ 27 w 98"/>
                <a:gd name="T23" fmla="*/ 9 h 54"/>
                <a:gd name="T24" fmla="*/ 29 w 98"/>
                <a:gd name="T25" fmla="*/ 6 h 54"/>
                <a:gd name="T26" fmla="*/ 30 w 98"/>
                <a:gd name="T27" fmla="*/ 4 h 54"/>
                <a:gd name="T28" fmla="*/ 31 w 98"/>
                <a:gd name="T29" fmla="*/ 1 h 54"/>
                <a:gd name="T30" fmla="*/ 29 w 98"/>
                <a:gd name="T31" fmla="*/ 1 h 54"/>
                <a:gd name="T32" fmla="*/ 26 w 98"/>
                <a:gd name="T33" fmla="*/ 0 h 54"/>
                <a:gd name="T34" fmla="*/ 24 w 98"/>
                <a:gd name="T35" fmla="*/ 0 h 54"/>
                <a:gd name="T36" fmla="*/ 22 w 98"/>
                <a:gd name="T37" fmla="*/ 0 h 54"/>
                <a:gd name="T38" fmla="*/ 19 w 98"/>
                <a:gd name="T39" fmla="*/ 0 h 54"/>
                <a:gd name="T40" fmla="*/ 16 w 98"/>
                <a:gd name="T41" fmla="*/ 1 h 54"/>
                <a:gd name="T42" fmla="*/ 14 w 98"/>
                <a:gd name="T43" fmla="*/ 2 h 54"/>
                <a:gd name="T44" fmla="*/ 12 w 98"/>
                <a:gd name="T45" fmla="*/ 3 h 54"/>
                <a:gd name="T46" fmla="*/ 7 w 98"/>
                <a:gd name="T47" fmla="*/ 5 h 54"/>
                <a:gd name="T48" fmla="*/ 4 w 98"/>
                <a:gd name="T49" fmla="*/ 8 h 54"/>
                <a:gd name="T50" fmla="*/ 2 w 98"/>
                <a:gd name="T51" fmla="*/ 9 h 54"/>
                <a:gd name="T52" fmla="*/ 1 w 98"/>
                <a:gd name="T53" fmla="*/ 10 h 54"/>
                <a:gd name="T54" fmla="*/ 0 w 98"/>
                <a:gd name="T55" fmla="*/ 12 h 54"/>
                <a:gd name="T56" fmla="*/ 0 w 98"/>
                <a:gd name="T57" fmla="*/ 13 h 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8" h="54">
                  <a:moveTo>
                    <a:pt x="0" y="41"/>
                  </a:moveTo>
                  <a:lnTo>
                    <a:pt x="5" y="46"/>
                  </a:lnTo>
                  <a:lnTo>
                    <a:pt x="13" y="50"/>
                  </a:lnTo>
                  <a:lnTo>
                    <a:pt x="23" y="53"/>
                  </a:lnTo>
                  <a:lnTo>
                    <a:pt x="32" y="54"/>
                  </a:lnTo>
                  <a:lnTo>
                    <a:pt x="38" y="54"/>
                  </a:lnTo>
                  <a:lnTo>
                    <a:pt x="45" y="53"/>
                  </a:lnTo>
                  <a:lnTo>
                    <a:pt x="50" y="51"/>
                  </a:lnTo>
                  <a:lnTo>
                    <a:pt x="56" y="49"/>
                  </a:lnTo>
                  <a:lnTo>
                    <a:pt x="67" y="42"/>
                  </a:lnTo>
                  <a:lnTo>
                    <a:pt x="75" y="35"/>
                  </a:lnTo>
                  <a:lnTo>
                    <a:pt x="84" y="28"/>
                  </a:lnTo>
                  <a:lnTo>
                    <a:pt x="91" y="20"/>
                  </a:lnTo>
                  <a:lnTo>
                    <a:pt x="95" y="12"/>
                  </a:lnTo>
                  <a:lnTo>
                    <a:pt x="98" y="4"/>
                  </a:lnTo>
                  <a:lnTo>
                    <a:pt x="91" y="2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1"/>
                  </a:lnTo>
                  <a:lnTo>
                    <a:pt x="51" y="3"/>
                  </a:lnTo>
                  <a:lnTo>
                    <a:pt x="43" y="6"/>
                  </a:lnTo>
                  <a:lnTo>
                    <a:pt x="37" y="9"/>
                  </a:lnTo>
                  <a:lnTo>
                    <a:pt x="23" y="17"/>
                  </a:lnTo>
                  <a:lnTo>
                    <a:pt x="12" y="25"/>
                  </a:lnTo>
                  <a:lnTo>
                    <a:pt x="7" y="29"/>
                  </a:lnTo>
                  <a:lnTo>
                    <a:pt x="4" y="33"/>
                  </a:lnTo>
                  <a:lnTo>
                    <a:pt x="1" y="37"/>
                  </a:lnTo>
                  <a:lnTo>
                    <a:pt x="0" y="41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2" name="Freeform 393">
              <a:extLst>
                <a:ext uri="{FF2B5EF4-FFF2-40B4-BE49-F238E27FC236}">
                  <a16:creationId xmlns:a16="http://schemas.microsoft.com/office/drawing/2014/main" id="{CAC31999-6735-49C3-A805-9FFA2DC6E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551"/>
              <a:ext cx="21" cy="8"/>
            </a:xfrm>
            <a:custGeom>
              <a:avLst/>
              <a:gdLst>
                <a:gd name="T0" fmla="*/ 0 w 67"/>
                <a:gd name="T1" fmla="*/ 8 h 28"/>
                <a:gd name="T2" fmla="*/ 3 w 67"/>
                <a:gd name="T3" fmla="*/ 8 h 28"/>
                <a:gd name="T4" fmla="*/ 7 w 67"/>
                <a:gd name="T5" fmla="*/ 8 h 28"/>
                <a:gd name="T6" fmla="*/ 10 w 67"/>
                <a:gd name="T7" fmla="*/ 7 h 28"/>
                <a:gd name="T8" fmla="*/ 13 w 67"/>
                <a:gd name="T9" fmla="*/ 6 h 28"/>
                <a:gd name="T10" fmla="*/ 15 w 67"/>
                <a:gd name="T11" fmla="*/ 5 h 28"/>
                <a:gd name="T12" fmla="*/ 18 w 67"/>
                <a:gd name="T13" fmla="*/ 3 h 28"/>
                <a:gd name="T14" fmla="*/ 20 w 67"/>
                <a:gd name="T15" fmla="*/ 2 h 28"/>
                <a:gd name="T16" fmla="*/ 21 w 67"/>
                <a:gd name="T17" fmla="*/ 1 h 28"/>
                <a:gd name="T18" fmla="*/ 18 w 67"/>
                <a:gd name="T19" fmla="*/ 0 h 28"/>
                <a:gd name="T20" fmla="*/ 14 w 67"/>
                <a:gd name="T21" fmla="*/ 0 h 28"/>
                <a:gd name="T22" fmla="*/ 11 w 67"/>
                <a:gd name="T23" fmla="*/ 0 h 28"/>
                <a:gd name="T24" fmla="*/ 8 w 67"/>
                <a:gd name="T25" fmla="*/ 1 h 28"/>
                <a:gd name="T26" fmla="*/ 5 w 67"/>
                <a:gd name="T27" fmla="*/ 2 h 28"/>
                <a:gd name="T28" fmla="*/ 3 w 67"/>
                <a:gd name="T29" fmla="*/ 3 h 28"/>
                <a:gd name="T30" fmla="*/ 2 w 67"/>
                <a:gd name="T31" fmla="*/ 4 h 28"/>
                <a:gd name="T32" fmla="*/ 1 w 67"/>
                <a:gd name="T33" fmla="*/ 5 h 28"/>
                <a:gd name="T34" fmla="*/ 1 w 67"/>
                <a:gd name="T35" fmla="*/ 6 h 28"/>
                <a:gd name="T36" fmla="*/ 0 w 67"/>
                <a:gd name="T37" fmla="*/ 8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7" h="28">
                  <a:moveTo>
                    <a:pt x="0" y="27"/>
                  </a:moveTo>
                  <a:lnTo>
                    <a:pt x="11" y="28"/>
                  </a:lnTo>
                  <a:lnTo>
                    <a:pt x="21" y="27"/>
                  </a:lnTo>
                  <a:lnTo>
                    <a:pt x="31" y="25"/>
                  </a:lnTo>
                  <a:lnTo>
                    <a:pt x="41" y="21"/>
                  </a:lnTo>
                  <a:lnTo>
                    <a:pt x="49" y="17"/>
                  </a:lnTo>
                  <a:lnTo>
                    <a:pt x="57" y="12"/>
                  </a:lnTo>
                  <a:lnTo>
                    <a:pt x="63" y="7"/>
                  </a:lnTo>
                  <a:lnTo>
                    <a:pt x="67" y="3"/>
                  </a:lnTo>
                  <a:lnTo>
                    <a:pt x="57" y="1"/>
                  </a:lnTo>
                  <a:lnTo>
                    <a:pt x="46" y="0"/>
                  </a:lnTo>
                  <a:lnTo>
                    <a:pt x="36" y="1"/>
                  </a:lnTo>
                  <a:lnTo>
                    <a:pt x="26" y="3"/>
                  </a:lnTo>
                  <a:lnTo>
                    <a:pt x="17" y="7"/>
                  </a:lnTo>
                  <a:lnTo>
                    <a:pt x="10" y="12"/>
                  </a:lnTo>
                  <a:lnTo>
                    <a:pt x="7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0" y="27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3" name="Freeform 394">
              <a:extLst>
                <a:ext uri="{FF2B5EF4-FFF2-40B4-BE49-F238E27FC236}">
                  <a16:creationId xmlns:a16="http://schemas.microsoft.com/office/drawing/2014/main" id="{2615154F-8431-4041-9CDB-B1664216E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" y="1608"/>
              <a:ext cx="11" cy="11"/>
            </a:xfrm>
            <a:custGeom>
              <a:avLst/>
              <a:gdLst>
                <a:gd name="T0" fmla="*/ 0 w 32"/>
                <a:gd name="T1" fmla="*/ 6 h 36"/>
                <a:gd name="T2" fmla="*/ 0 w 32"/>
                <a:gd name="T3" fmla="*/ 7 h 36"/>
                <a:gd name="T4" fmla="*/ 1 w 32"/>
                <a:gd name="T5" fmla="*/ 9 h 36"/>
                <a:gd name="T6" fmla="*/ 2 w 32"/>
                <a:gd name="T7" fmla="*/ 10 h 36"/>
                <a:gd name="T8" fmla="*/ 3 w 32"/>
                <a:gd name="T9" fmla="*/ 10 h 36"/>
                <a:gd name="T10" fmla="*/ 4 w 32"/>
                <a:gd name="T11" fmla="*/ 11 h 36"/>
                <a:gd name="T12" fmla="*/ 4 w 32"/>
                <a:gd name="T13" fmla="*/ 11 h 36"/>
                <a:gd name="T14" fmla="*/ 11 w 32"/>
                <a:gd name="T15" fmla="*/ 11 h 36"/>
                <a:gd name="T16" fmla="*/ 11 w 32"/>
                <a:gd name="T17" fmla="*/ 7 h 36"/>
                <a:gd name="T18" fmla="*/ 11 w 32"/>
                <a:gd name="T19" fmla="*/ 4 h 36"/>
                <a:gd name="T20" fmla="*/ 10 w 32"/>
                <a:gd name="T21" fmla="*/ 2 h 36"/>
                <a:gd name="T22" fmla="*/ 9 w 32"/>
                <a:gd name="T23" fmla="*/ 0 h 36"/>
                <a:gd name="T24" fmla="*/ 7 w 32"/>
                <a:gd name="T25" fmla="*/ 1 h 36"/>
                <a:gd name="T26" fmla="*/ 4 w 32"/>
                <a:gd name="T27" fmla="*/ 2 h 36"/>
                <a:gd name="T28" fmla="*/ 2 w 32"/>
                <a:gd name="T29" fmla="*/ 3 h 36"/>
                <a:gd name="T30" fmla="*/ 1 w 32"/>
                <a:gd name="T31" fmla="*/ 4 h 36"/>
                <a:gd name="T32" fmla="*/ 0 w 32"/>
                <a:gd name="T33" fmla="*/ 5 h 36"/>
                <a:gd name="T34" fmla="*/ 0 w 32"/>
                <a:gd name="T35" fmla="*/ 6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36">
                  <a:moveTo>
                    <a:pt x="0" y="18"/>
                  </a:moveTo>
                  <a:lnTo>
                    <a:pt x="1" y="24"/>
                  </a:lnTo>
                  <a:lnTo>
                    <a:pt x="4" y="29"/>
                  </a:lnTo>
                  <a:lnTo>
                    <a:pt x="6" y="32"/>
                  </a:lnTo>
                  <a:lnTo>
                    <a:pt x="8" y="34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32" y="36"/>
                  </a:lnTo>
                  <a:lnTo>
                    <a:pt x="32" y="22"/>
                  </a:lnTo>
                  <a:lnTo>
                    <a:pt x="31" y="14"/>
                  </a:lnTo>
                  <a:lnTo>
                    <a:pt x="30" y="7"/>
                  </a:lnTo>
                  <a:lnTo>
                    <a:pt x="26" y="0"/>
                  </a:lnTo>
                  <a:lnTo>
                    <a:pt x="19" y="2"/>
                  </a:lnTo>
                  <a:lnTo>
                    <a:pt x="11" y="7"/>
                  </a:lnTo>
                  <a:lnTo>
                    <a:pt x="6" y="10"/>
                  </a:lnTo>
                  <a:lnTo>
                    <a:pt x="3" y="13"/>
                  </a:lnTo>
                  <a:lnTo>
                    <a:pt x="1" y="16"/>
                  </a:lnTo>
                  <a:lnTo>
                    <a:pt x="0" y="18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4" name="Freeform 395">
              <a:extLst>
                <a:ext uri="{FF2B5EF4-FFF2-40B4-BE49-F238E27FC236}">
                  <a16:creationId xmlns:a16="http://schemas.microsoft.com/office/drawing/2014/main" id="{30BC66E8-D339-47AF-88C6-9B3293051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1314"/>
              <a:ext cx="46" cy="17"/>
            </a:xfrm>
            <a:custGeom>
              <a:avLst/>
              <a:gdLst>
                <a:gd name="T0" fmla="*/ 0 w 146"/>
                <a:gd name="T1" fmla="*/ 14 h 52"/>
                <a:gd name="T2" fmla="*/ 3 w 146"/>
                <a:gd name="T3" fmla="*/ 15 h 52"/>
                <a:gd name="T4" fmla="*/ 7 w 146"/>
                <a:gd name="T5" fmla="*/ 16 h 52"/>
                <a:gd name="T6" fmla="*/ 10 w 146"/>
                <a:gd name="T7" fmla="*/ 17 h 52"/>
                <a:gd name="T8" fmla="*/ 14 w 146"/>
                <a:gd name="T9" fmla="*/ 17 h 52"/>
                <a:gd name="T10" fmla="*/ 20 w 146"/>
                <a:gd name="T11" fmla="*/ 17 h 52"/>
                <a:gd name="T12" fmla="*/ 26 w 146"/>
                <a:gd name="T13" fmla="*/ 17 h 52"/>
                <a:gd name="T14" fmla="*/ 37 w 146"/>
                <a:gd name="T15" fmla="*/ 15 h 52"/>
                <a:gd name="T16" fmla="*/ 46 w 146"/>
                <a:gd name="T17" fmla="*/ 14 h 52"/>
                <a:gd name="T18" fmla="*/ 45 w 146"/>
                <a:gd name="T19" fmla="*/ 12 h 52"/>
                <a:gd name="T20" fmla="*/ 45 w 146"/>
                <a:gd name="T21" fmla="*/ 10 h 52"/>
                <a:gd name="T22" fmla="*/ 44 w 146"/>
                <a:gd name="T23" fmla="*/ 8 h 52"/>
                <a:gd name="T24" fmla="*/ 43 w 146"/>
                <a:gd name="T25" fmla="*/ 6 h 52"/>
                <a:gd name="T26" fmla="*/ 42 w 146"/>
                <a:gd name="T27" fmla="*/ 5 h 52"/>
                <a:gd name="T28" fmla="*/ 41 w 146"/>
                <a:gd name="T29" fmla="*/ 4 h 52"/>
                <a:gd name="T30" fmla="*/ 39 w 146"/>
                <a:gd name="T31" fmla="*/ 3 h 52"/>
                <a:gd name="T32" fmla="*/ 38 w 146"/>
                <a:gd name="T33" fmla="*/ 2 h 52"/>
                <a:gd name="T34" fmla="*/ 35 w 146"/>
                <a:gd name="T35" fmla="*/ 1 h 52"/>
                <a:gd name="T36" fmla="*/ 32 w 146"/>
                <a:gd name="T37" fmla="*/ 0 h 52"/>
                <a:gd name="T38" fmla="*/ 28 w 146"/>
                <a:gd name="T39" fmla="*/ 0 h 52"/>
                <a:gd name="T40" fmla="*/ 25 w 146"/>
                <a:gd name="T41" fmla="*/ 1 h 52"/>
                <a:gd name="T42" fmla="*/ 21 w 146"/>
                <a:gd name="T43" fmla="*/ 2 h 52"/>
                <a:gd name="T44" fmla="*/ 17 w 146"/>
                <a:gd name="T45" fmla="*/ 3 h 52"/>
                <a:gd name="T46" fmla="*/ 14 w 146"/>
                <a:gd name="T47" fmla="*/ 5 h 52"/>
                <a:gd name="T48" fmla="*/ 10 w 146"/>
                <a:gd name="T49" fmla="*/ 6 h 52"/>
                <a:gd name="T50" fmla="*/ 7 w 146"/>
                <a:gd name="T51" fmla="*/ 8 h 52"/>
                <a:gd name="T52" fmla="*/ 4 w 146"/>
                <a:gd name="T53" fmla="*/ 10 h 52"/>
                <a:gd name="T54" fmla="*/ 2 w 146"/>
                <a:gd name="T55" fmla="*/ 12 h 52"/>
                <a:gd name="T56" fmla="*/ 0 w 146"/>
                <a:gd name="T57" fmla="*/ 14 h 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52">
                  <a:moveTo>
                    <a:pt x="0" y="43"/>
                  </a:moveTo>
                  <a:lnTo>
                    <a:pt x="11" y="46"/>
                  </a:lnTo>
                  <a:lnTo>
                    <a:pt x="22" y="48"/>
                  </a:lnTo>
                  <a:lnTo>
                    <a:pt x="33" y="51"/>
                  </a:lnTo>
                  <a:lnTo>
                    <a:pt x="43" y="52"/>
                  </a:lnTo>
                  <a:lnTo>
                    <a:pt x="63" y="52"/>
                  </a:lnTo>
                  <a:lnTo>
                    <a:pt x="82" y="51"/>
                  </a:lnTo>
                  <a:lnTo>
                    <a:pt x="117" y="46"/>
                  </a:lnTo>
                  <a:lnTo>
                    <a:pt x="146" y="43"/>
                  </a:lnTo>
                  <a:lnTo>
                    <a:pt x="144" y="36"/>
                  </a:lnTo>
                  <a:lnTo>
                    <a:pt x="142" y="30"/>
                  </a:lnTo>
                  <a:lnTo>
                    <a:pt x="139" y="24"/>
                  </a:lnTo>
                  <a:lnTo>
                    <a:pt x="137" y="19"/>
                  </a:lnTo>
                  <a:lnTo>
                    <a:pt x="134" y="15"/>
                  </a:lnTo>
                  <a:lnTo>
                    <a:pt x="129" y="11"/>
                  </a:lnTo>
                  <a:lnTo>
                    <a:pt x="125" y="8"/>
                  </a:lnTo>
                  <a:lnTo>
                    <a:pt x="121" y="6"/>
                  </a:lnTo>
                  <a:lnTo>
                    <a:pt x="111" y="2"/>
                  </a:lnTo>
                  <a:lnTo>
                    <a:pt x="101" y="0"/>
                  </a:lnTo>
                  <a:lnTo>
                    <a:pt x="89" y="1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4" y="9"/>
                  </a:lnTo>
                  <a:lnTo>
                    <a:pt x="43" y="14"/>
                  </a:lnTo>
                  <a:lnTo>
                    <a:pt x="32" y="19"/>
                  </a:lnTo>
                  <a:lnTo>
                    <a:pt x="22" y="25"/>
                  </a:lnTo>
                  <a:lnTo>
                    <a:pt x="13" y="31"/>
                  </a:lnTo>
                  <a:lnTo>
                    <a:pt x="5" y="37"/>
                  </a:lnTo>
                  <a:lnTo>
                    <a:pt x="0" y="4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5" name="Freeform 396">
              <a:extLst>
                <a:ext uri="{FF2B5EF4-FFF2-40B4-BE49-F238E27FC236}">
                  <a16:creationId xmlns:a16="http://schemas.microsoft.com/office/drawing/2014/main" id="{BFF2E603-1529-421D-AF23-4B4C099BF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1" y="1252"/>
              <a:ext cx="20" cy="10"/>
            </a:xfrm>
            <a:custGeom>
              <a:avLst/>
              <a:gdLst>
                <a:gd name="T0" fmla="*/ 20 w 60"/>
                <a:gd name="T1" fmla="*/ 0 h 31"/>
                <a:gd name="T2" fmla="*/ 16 w 60"/>
                <a:gd name="T3" fmla="*/ 0 h 31"/>
                <a:gd name="T4" fmla="*/ 13 w 60"/>
                <a:gd name="T5" fmla="*/ 0 h 31"/>
                <a:gd name="T6" fmla="*/ 10 w 60"/>
                <a:gd name="T7" fmla="*/ 0 h 31"/>
                <a:gd name="T8" fmla="*/ 9 w 60"/>
                <a:gd name="T9" fmla="*/ 0 h 31"/>
                <a:gd name="T10" fmla="*/ 6 w 60"/>
                <a:gd name="T11" fmla="*/ 0 h 31"/>
                <a:gd name="T12" fmla="*/ 3 w 60"/>
                <a:gd name="T13" fmla="*/ 1 h 31"/>
                <a:gd name="T14" fmla="*/ 2 w 60"/>
                <a:gd name="T15" fmla="*/ 1 h 31"/>
                <a:gd name="T16" fmla="*/ 1 w 60"/>
                <a:gd name="T17" fmla="*/ 2 h 31"/>
                <a:gd name="T18" fmla="*/ 0 w 60"/>
                <a:gd name="T19" fmla="*/ 3 h 31"/>
                <a:gd name="T20" fmla="*/ 0 w 60"/>
                <a:gd name="T21" fmla="*/ 4 h 31"/>
                <a:gd name="T22" fmla="*/ 0 w 60"/>
                <a:gd name="T23" fmla="*/ 5 h 31"/>
                <a:gd name="T24" fmla="*/ 1 w 60"/>
                <a:gd name="T25" fmla="*/ 6 h 31"/>
                <a:gd name="T26" fmla="*/ 2 w 60"/>
                <a:gd name="T27" fmla="*/ 7 h 31"/>
                <a:gd name="T28" fmla="*/ 3 w 60"/>
                <a:gd name="T29" fmla="*/ 8 h 31"/>
                <a:gd name="T30" fmla="*/ 4 w 60"/>
                <a:gd name="T31" fmla="*/ 9 h 31"/>
                <a:gd name="T32" fmla="*/ 6 w 60"/>
                <a:gd name="T33" fmla="*/ 9 h 31"/>
                <a:gd name="T34" fmla="*/ 7 w 60"/>
                <a:gd name="T35" fmla="*/ 10 h 31"/>
                <a:gd name="T36" fmla="*/ 9 w 60"/>
                <a:gd name="T37" fmla="*/ 10 h 31"/>
                <a:gd name="T38" fmla="*/ 11 w 60"/>
                <a:gd name="T39" fmla="*/ 10 h 31"/>
                <a:gd name="T40" fmla="*/ 12 w 60"/>
                <a:gd name="T41" fmla="*/ 9 h 31"/>
                <a:gd name="T42" fmla="*/ 14 w 60"/>
                <a:gd name="T43" fmla="*/ 8 h 31"/>
                <a:gd name="T44" fmla="*/ 16 w 60"/>
                <a:gd name="T45" fmla="*/ 6 h 31"/>
                <a:gd name="T46" fmla="*/ 19 w 60"/>
                <a:gd name="T47" fmla="*/ 3 h 31"/>
                <a:gd name="T48" fmla="*/ 20 w 60"/>
                <a:gd name="T49" fmla="*/ 2 h 31"/>
                <a:gd name="T50" fmla="*/ 20 w 60"/>
                <a:gd name="T51" fmla="*/ 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0" h="31">
                  <a:moveTo>
                    <a:pt x="60" y="0"/>
                  </a:moveTo>
                  <a:lnTo>
                    <a:pt x="49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9" y="2"/>
                  </a:lnTo>
                  <a:lnTo>
                    <a:pt x="5" y="3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2" y="18"/>
                  </a:lnTo>
                  <a:lnTo>
                    <a:pt x="5" y="22"/>
                  </a:lnTo>
                  <a:lnTo>
                    <a:pt x="9" y="24"/>
                  </a:lnTo>
                  <a:lnTo>
                    <a:pt x="12" y="27"/>
                  </a:lnTo>
                  <a:lnTo>
                    <a:pt x="18" y="29"/>
                  </a:lnTo>
                  <a:lnTo>
                    <a:pt x="22" y="31"/>
                  </a:lnTo>
                  <a:lnTo>
                    <a:pt x="27" y="31"/>
                  </a:lnTo>
                  <a:lnTo>
                    <a:pt x="32" y="30"/>
                  </a:lnTo>
                  <a:lnTo>
                    <a:pt x="37" y="28"/>
                  </a:lnTo>
                  <a:lnTo>
                    <a:pt x="43" y="24"/>
                  </a:lnTo>
                  <a:lnTo>
                    <a:pt x="48" y="18"/>
                  </a:lnTo>
                  <a:lnTo>
                    <a:pt x="57" y="10"/>
                  </a:lnTo>
                  <a:lnTo>
                    <a:pt x="60" y="6"/>
                  </a:lnTo>
                  <a:lnTo>
                    <a:pt x="6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6" name="Freeform 397">
              <a:extLst>
                <a:ext uri="{FF2B5EF4-FFF2-40B4-BE49-F238E27FC236}">
                  <a16:creationId xmlns:a16="http://schemas.microsoft.com/office/drawing/2014/main" id="{F38F92C6-CD2F-4A6C-AE89-12E77CFFB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" y="1713"/>
              <a:ext cx="26" cy="20"/>
            </a:xfrm>
            <a:custGeom>
              <a:avLst/>
              <a:gdLst>
                <a:gd name="T0" fmla="*/ 0 w 80"/>
                <a:gd name="T1" fmla="*/ 14 h 62"/>
                <a:gd name="T2" fmla="*/ 0 w 80"/>
                <a:gd name="T3" fmla="*/ 15 h 62"/>
                <a:gd name="T4" fmla="*/ 0 w 80"/>
                <a:gd name="T5" fmla="*/ 16 h 62"/>
                <a:gd name="T6" fmla="*/ 1 w 80"/>
                <a:gd name="T7" fmla="*/ 16 h 62"/>
                <a:gd name="T8" fmla="*/ 1 w 80"/>
                <a:gd name="T9" fmla="*/ 17 h 62"/>
                <a:gd name="T10" fmla="*/ 3 w 80"/>
                <a:gd name="T11" fmla="*/ 18 h 62"/>
                <a:gd name="T12" fmla="*/ 5 w 80"/>
                <a:gd name="T13" fmla="*/ 19 h 62"/>
                <a:gd name="T14" fmla="*/ 9 w 80"/>
                <a:gd name="T15" fmla="*/ 20 h 62"/>
                <a:gd name="T16" fmla="*/ 13 w 80"/>
                <a:gd name="T17" fmla="*/ 20 h 62"/>
                <a:gd name="T18" fmla="*/ 15 w 80"/>
                <a:gd name="T19" fmla="*/ 20 h 62"/>
                <a:gd name="T20" fmla="*/ 16 w 80"/>
                <a:gd name="T21" fmla="*/ 19 h 62"/>
                <a:gd name="T22" fmla="*/ 18 w 80"/>
                <a:gd name="T23" fmla="*/ 18 h 62"/>
                <a:gd name="T24" fmla="*/ 19 w 80"/>
                <a:gd name="T25" fmla="*/ 17 h 62"/>
                <a:gd name="T26" fmla="*/ 21 w 80"/>
                <a:gd name="T27" fmla="*/ 15 h 62"/>
                <a:gd name="T28" fmla="*/ 23 w 80"/>
                <a:gd name="T29" fmla="*/ 12 h 62"/>
                <a:gd name="T30" fmla="*/ 24 w 80"/>
                <a:gd name="T31" fmla="*/ 9 h 62"/>
                <a:gd name="T32" fmla="*/ 25 w 80"/>
                <a:gd name="T33" fmla="*/ 6 h 62"/>
                <a:gd name="T34" fmla="*/ 26 w 80"/>
                <a:gd name="T35" fmla="*/ 3 h 62"/>
                <a:gd name="T36" fmla="*/ 26 w 80"/>
                <a:gd name="T37" fmla="*/ 0 h 62"/>
                <a:gd name="T38" fmla="*/ 23 w 80"/>
                <a:gd name="T39" fmla="*/ 0 h 62"/>
                <a:gd name="T40" fmla="*/ 19 w 80"/>
                <a:gd name="T41" fmla="*/ 1 h 62"/>
                <a:gd name="T42" fmla="*/ 15 w 80"/>
                <a:gd name="T43" fmla="*/ 3 h 62"/>
                <a:gd name="T44" fmla="*/ 11 w 80"/>
                <a:gd name="T45" fmla="*/ 4 h 62"/>
                <a:gd name="T46" fmla="*/ 7 w 80"/>
                <a:gd name="T47" fmla="*/ 6 h 62"/>
                <a:gd name="T48" fmla="*/ 3 w 80"/>
                <a:gd name="T49" fmla="*/ 8 h 62"/>
                <a:gd name="T50" fmla="*/ 2 w 80"/>
                <a:gd name="T51" fmla="*/ 10 h 62"/>
                <a:gd name="T52" fmla="*/ 1 w 80"/>
                <a:gd name="T53" fmla="*/ 11 h 62"/>
                <a:gd name="T54" fmla="*/ 0 w 80"/>
                <a:gd name="T55" fmla="*/ 13 h 62"/>
                <a:gd name="T56" fmla="*/ 0 w 80"/>
                <a:gd name="T57" fmla="*/ 14 h 6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0" h="62">
                  <a:moveTo>
                    <a:pt x="0" y="43"/>
                  </a:moveTo>
                  <a:lnTo>
                    <a:pt x="1" y="46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4" y="53"/>
                  </a:lnTo>
                  <a:lnTo>
                    <a:pt x="10" y="57"/>
                  </a:lnTo>
                  <a:lnTo>
                    <a:pt x="15" y="59"/>
                  </a:lnTo>
                  <a:lnTo>
                    <a:pt x="28" y="62"/>
                  </a:lnTo>
                  <a:lnTo>
                    <a:pt x="40" y="62"/>
                  </a:lnTo>
                  <a:lnTo>
                    <a:pt x="45" y="62"/>
                  </a:lnTo>
                  <a:lnTo>
                    <a:pt x="49" y="59"/>
                  </a:lnTo>
                  <a:lnTo>
                    <a:pt x="54" y="57"/>
                  </a:lnTo>
                  <a:lnTo>
                    <a:pt x="58" y="54"/>
                  </a:lnTo>
                  <a:lnTo>
                    <a:pt x="65" y="47"/>
                  </a:lnTo>
                  <a:lnTo>
                    <a:pt x="70" y="38"/>
                  </a:lnTo>
                  <a:lnTo>
                    <a:pt x="74" y="28"/>
                  </a:lnTo>
                  <a:lnTo>
                    <a:pt x="78" y="18"/>
                  </a:lnTo>
                  <a:lnTo>
                    <a:pt x="79" y="8"/>
                  </a:lnTo>
                  <a:lnTo>
                    <a:pt x="80" y="0"/>
                  </a:lnTo>
                  <a:lnTo>
                    <a:pt x="71" y="0"/>
                  </a:lnTo>
                  <a:lnTo>
                    <a:pt x="59" y="3"/>
                  </a:lnTo>
                  <a:lnTo>
                    <a:pt x="46" y="8"/>
                  </a:lnTo>
                  <a:lnTo>
                    <a:pt x="33" y="13"/>
                  </a:lnTo>
                  <a:lnTo>
                    <a:pt x="21" y="19"/>
                  </a:lnTo>
                  <a:lnTo>
                    <a:pt x="10" y="26"/>
                  </a:lnTo>
                  <a:lnTo>
                    <a:pt x="6" y="30"/>
                  </a:lnTo>
                  <a:lnTo>
                    <a:pt x="3" y="34"/>
                  </a:lnTo>
                  <a:lnTo>
                    <a:pt x="1" y="39"/>
                  </a:lnTo>
                  <a:lnTo>
                    <a:pt x="0" y="4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7" name="Freeform 398">
              <a:extLst>
                <a:ext uri="{FF2B5EF4-FFF2-40B4-BE49-F238E27FC236}">
                  <a16:creationId xmlns:a16="http://schemas.microsoft.com/office/drawing/2014/main" id="{6C952AB0-F724-4C57-A431-1056B8582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3" y="1674"/>
              <a:ext cx="33" cy="16"/>
            </a:xfrm>
            <a:custGeom>
              <a:avLst/>
              <a:gdLst>
                <a:gd name="T0" fmla="*/ 25 w 106"/>
                <a:gd name="T1" fmla="*/ 4 h 49"/>
                <a:gd name="T2" fmla="*/ 22 w 106"/>
                <a:gd name="T3" fmla="*/ 4 h 49"/>
                <a:gd name="T4" fmla="*/ 21 w 106"/>
                <a:gd name="T5" fmla="*/ 4 h 49"/>
                <a:gd name="T6" fmla="*/ 18 w 106"/>
                <a:gd name="T7" fmla="*/ 3 h 49"/>
                <a:gd name="T8" fmla="*/ 17 w 106"/>
                <a:gd name="T9" fmla="*/ 2 h 49"/>
                <a:gd name="T10" fmla="*/ 15 w 106"/>
                <a:gd name="T11" fmla="*/ 1 h 49"/>
                <a:gd name="T12" fmla="*/ 13 w 106"/>
                <a:gd name="T13" fmla="*/ 1 h 49"/>
                <a:gd name="T14" fmla="*/ 11 w 106"/>
                <a:gd name="T15" fmla="*/ 0 h 49"/>
                <a:gd name="T16" fmla="*/ 8 w 106"/>
                <a:gd name="T17" fmla="*/ 0 h 49"/>
                <a:gd name="T18" fmla="*/ 5 w 106"/>
                <a:gd name="T19" fmla="*/ 0 h 49"/>
                <a:gd name="T20" fmla="*/ 0 w 106"/>
                <a:gd name="T21" fmla="*/ 0 h 49"/>
                <a:gd name="T22" fmla="*/ 3 w 106"/>
                <a:gd name="T23" fmla="*/ 4 h 49"/>
                <a:gd name="T24" fmla="*/ 5 w 106"/>
                <a:gd name="T25" fmla="*/ 7 h 49"/>
                <a:gd name="T26" fmla="*/ 8 w 106"/>
                <a:gd name="T27" fmla="*/ 9 h 49"/>
                <a:gd name="T28" fmla="*/ 11 w 106"/>
                <a:gd name="T29" fmla="*/ 12 h 49"/>
                <a:gd name="T30" fmla="*/ 13 w 106"/>
                <a:gd name="T31" fmla="*/ 14 h 49"/>
                <a:gd name="T32" fmla="*/ 16 w 106"/>
                <a:gd name="T33" fmla="*/ 15 h 49"/>
                <a:gd name="T34" fmla="*/ 19 w 106"/>
                <a:gd name="T35" fmla="*/ 16 h 49"/>
                <a:gd name="T36" fmla="*/ 22 w 106"/>
                <a:gd name="T37" fmla="*/ 16 h 49"/>
                <a:gd name="T38" fmla="*/ 25 w 106"/>
                <a:gd name="T39" fmla="*/ 16 h 49"/>
                <a:gd name="T40" fmla="*/ 27 w 106"/>
                <a:gd name="T41" fmla="*/ 15 h 49"/>
                <a:gd name="T42" fmla="*/ 30 w 106"/>
                <a:gd name="T43" fmla="*/ 13 h 49"/>
                <a:gd name="T44" fmla="*/ 33 w 106"/>
                <a:gd name="T45" fmla="*/ 10 h 49"/>
                <a:gd name="T46" fmla="*/ 31 w 106"/>
                <a:gd name="T47" fmla="*/ 10 h 49"/>
                <a:gd name="T48" fmla="*/ 31 w 106"/>
                <a:gd name="T49" fmla="*/ 9 h 49"/>
                <a:gd name="T50" fmla="*/ 29 w 106"/>
                <a:gd name="T51" fmla="*/ 8 h 49"/>
                <a:gd name="T52" fmla="*/ 28 w 106"/>
                <a:gd name="T53" fmla="*/ 7 h 49"/>
                <a:gd name="T54" fmla="*/ 27 w 106"/>
                <a:gd name="T55" fmla="*/ 6 h 49"/>
                <a:gd name="T56" fmla="*/ 26 w 106"/>
                <a:gd name="T57" fmla="*/ 5 h 49"/>
                <a:gd name="T58" fmla="*/ 26 w 106"/>
                <a:gd name="T59" fmla="*/ 5 h 49"/>
                <a:gd name="T60" fmla="*/ 25 w 106"/>
                <a:gd name="T61" fmla="*/ 4 h 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06" h="49">
                  <a:moveTo>
                    <a:pt x="80" y="13"/>
                  </a:moveTo>
                  <a:lnTo>
                    <a:pt x="72" y="12"/>
                  </a:lnTo>
                  <a:lnTo>
                    <a:pt x="66" y="11"/>
                  </a:lnTo>
                  <a:lnTo>
                    <a:pt x="59" y="8"/>
                  </a:lnTo>
                  <a:lnTo>
                    <a:pt x="53" y="6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9" y="11"/>
                  </a:lnTo>
                  <a:lnTo>
                    <a:pt x="17" y="21"/>
                  </a:lnTo>
                  <a:lnTo>
                    <a:pt x="26" y="29"/>
                  </a:lnTo>
                  <a:lnTo>
                    <a:pt x="34" y="36"/>
                  </a:lnTo>
                  <a:lnTo>
                    <a:pt x="42" y="42"/>
                  </a:lnTo>
                  <a:lnTo>
                    <a:pt x="52" y="46"/>
                  </a:lnTo>
                  <a:lnTo>
                    <a:pt x="61" y="48"/>
                  </a:lnTo>
                  <a:lnTo>
                    <a:pt x="72" y="49"/>
                  </a:lnTo>
                  <a:lnTo>
                    <a:pt x="79" y="48"/>
                  </a:lnTo>
                  <a:lnTo>
                    <a:pt x="87" y="45"/>
                  </a:lnTo>
                  <a:lnTo>
                    <a:pt x="97" y="39"/>
                  </a:lnTo>
                  <a:lnTo>
                    <a:pt x="106" y="31"/>
                  </a:lnTo>
                  <a:lnTo>
                    <a:pt x="101" y="30"/>
                  </a:lnTo>
                  <a:lnTo>
                    <a:pt x="98" y="28"/>
                  </a:lnTo>
                  <a:lnTo>
                    <a:pt x="93" y="25"/>
                  </a:lnTo>
                  <a:lnTo>
                    <a:pt x="90" y="22"/>
                  </a:lnTo>
                  <a:lnTo>
                    <a:pt x="88" y="19"/>
                  </a:lnTo>
                  <a:lnTo>
                    <a:pt x="84" y="16"/>
                  </a:lnTo>
                  <a:lnTo>
                    <a:pt x="82" y="14"/>
                  </a:lnTo>
                  <a:lnTo>
                    <a:pt x="80" y="1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8" name="Freeform 399">
              <a:extLst>
                <a:ext uri="{FF2B5EF4-FFF2-40B4-BE49-F238E27FC236}">
                  <a16:creationId xmlns:a16="http://schemas.microsoft.com/office/drawing/2014/main" id="{422FC6C6-EF34-47E8-A2D3-72DA16534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713"/>
              <a:ext cx="15" cy="7"/>
            </a:xfrm>
            <a:custGeom>
              <a:avLst/>
              <a:gdLst>
                <a:gd name="T0" fmla="*/ 0 w 47"/>
                <a:gd name="T1" fmla="*/ 6 h 22"/>
                <a:gd name="T2" fmla="*/ 2 w 47"/>
                <a:gd name="T3" fmla="*/ 7 h 22"/>
                <a:gd name="T4" fmla="*/ 4 w 47"/>
                <a:gd name="T5" fmla="*/ 7 h 22"/>
                <a:gd name="T6" fmla="*/ 6 w 47"/>
                <a:gd name="T7" fmla="*/ 7 h 22"/>
                <a:gd name="T8" fmla="*/ 8 w 47"/>
                <a:gd name="T9" fmla="*/ 7 h 22"/>
                <a:gd name="T10" fmla="*/ 11 w 47"/>
                <a:gd name="T11" fmla="*/ 6 h 22"/>
                <a:gd name="T12" fmla="*/ 12 w 47"/>
                <a:gd name="T13" fmla="*/ 5 h 22"/>
                <a:gd name="T14" fmla="*/ 13 w 47"/>
                <a:gd name="T15" fmla="*/ 4 h 22"/>
                <a:gd name="T16" fmla="*/ 14 w 47"/>
                <a:gd name="T17" fmla="*/ 3 h 22"/>
                <a:gd name="T18" fmla="*/ 14 w 47"/>
                <a:gd name="T19" fmla="*/ 2 h 22"/>
                <a:gd name="T20" fmla="*/ 15 w 47"/>
                <a:gd name="T21" fmla="*/ 0 h 22"/>
                <a:gd name="T22" fmla="*/ 0 w 47"/>
                <a:gd name="T23" fmla="*/ 6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7" h="22">
                  <a:moveTo>
                    <a:pt x="0" y="19"/>
                  </a:moveTo>
                  <a:lnTo>
                    <a:pt x="5" y="21"/>
                  </a:lnTo>
                  <a:lnTo>
                    <a:pt x="12" y="22"/>
                  </a:lnTo>
                  <a:lnTo>
                    <a:pt x="18" y="22"/>
                  </a:lnTo>
                  <a:lnTo>
                    <a:pt x="26" y="21"/>
                  </a:lnTo>
                  <a:lnTo>
                    <a:pt x="33" y="19"/>
                  </a:lnTo>
                  <a:lnTo>
                    <a:pt x="38" y="15"/>
                  </a:lnTo>
                  <a:lnTo>
                    <a:pt x="41" y="12"/>
                  </a:lnTo>
                  <a:lnTo>
                    <a:pt x="44" y="9"/>
                  </a:lnTo>
                  <a:lnTo>
                    <a:pt x="45" y="5"/>
                  </a:lnTo>
                  <a:lnTo>
                    <a:pt x="47" y="0"/>
                  </a:lnTo>
                  <a:lnTo>
                    <a:pt x="0" y="19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9" name="Freeform 400">
              <a:extLst>
                <a:ext uri="{FF2B5EF4-FFF2-40B4-BE49-F238E27FC236}">
                  <a16:creationId xmlns:a16="http://schemas.microsoft.com/office/drawing/2014/main" id="{D78424A3-5E09-424B-9FFC-28E75A0B4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" y="1742"/>
              <a:ext cx="17" cy="11"/>
            </a:xfrm>
            <a:custGeom>
              <a:avLst/>
              <a:gdLst>
                <a:gd name="T0" fmla="*/ 17 w 53"/>
                <a:gd name="T1" fmla="*/ 0 h 32"/>
                <a:gd name="T2" fmla="*/ 12 w 53"/>
                <a:gd name="T3" fmla="*/ 3 h 32"/>
                <a:gd name="T4" fmla="*/ 7 w 53"/>
                <a:gd name="T5" fmla="*/ 6 h 32"/>
                <a:gd name="T6" fmla="*/ 4 w 53"/>
                <a:gd name="T7" fmla="*/ 9 h 32"/>
                <a:gd name="T8" fmla="*/ 0 w 53"/>
                <a:gd name="T9" fmla="*/ 11 h 32"/>
                <a:gd name="T10" fmla="*/ 4 w 53"/>
                <a:gd name="T11" fmla="*/ 11 h 32"/>
                <a:gd name="T12" fmla="*/ 8 w 53"/>
                <a:gd name="T13" fmla="*/ 11 h 32"/>
                <a:gd name="T14" fmla="*/ 13 w 53"/>
                <a:gd name="T15" fmla="*/ 11 h 32"/>
                <a:gd name="T16" fmla="*/ 17 w 53"/>
                <a:gd name="T17" fmla="*/ 11 h 32"/>
                <a:gd name="T18" fmla="*/ 17 w 53"/>
                <a:gd name="T19" fmla="*/ 8 h 32"/>
                <a:gd name="T20" fmla="*/ 17 w 53"/>
                <a:gd name="T21" fmla="*/ 6 h 32"/>
                <a:gd name="T22" fmla="*/ 17 w 53"/>
                <a:gd name="T23" fmla="*/ 3 h 32"/>
                <a:gd name="T24" fmla="*/ 17 w 53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3" h="32">
                  <a:moveTo>
                    <a:pt x="53" y="0"/>
                  </a:moveTo>
                  <a:lnTo>
                    <a:pt x="37" y="9"/>
                  </a:lnTo>
                  <a:lnTo>
                    <a:pt x="23" y="18"/>
                  </a:lnTo>
                  <a:lnTo>
                    <a:pt x="11" y="26"/>
                  </a:lnTo>
                  <a:lnTo>
                    <a:pt x="0" y="32"/>
                  </a:lnTo>
                  <a:lnTo>
                    <a:pt x="13" y="32"/>
                  </a:lnTo>
                  <a:lnTo>
                    <a:pt x="26" y="32"/>
                  </a:lnTo>
                  <a:lnTo>
                    <a:pt x="39" y="32"/>
                  </a:lnTo>
                  <a:lnTo>
                    <a:pt x="53" y="32"/>
                  </a:lnTo>
                  <a:lnTo>
                    <a:pt x="53" y="24"/>
                  </a:lnTo>
                  <a:lnTo>
                    <a:pt x="53" y="16"/>
                  </a:lnTo>
                  <a:lnTo>
                    <a:pt x="53" y="9"/>
                  </a:lnTo>
                  <a:lnTo>
                    <a:pt x="53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0" name="Freeform 401">
              <a:extLst>
                <a:ext uri="{FF2B5EF4-FFF2-40B4-BE49-F238E27FC236}">
                  <a16:creationId xmlns:a16="http://schemas.microsoft.com/office/drawing/2014/main" id="{654779FD-6165-4259-96D8-CF88A64C3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1438"/>
              <a:ext cx="14" cy="12"/>
            </a:xfrm>
            <a:custGeom>
              <a:avLst/>
              <a:gdLst>
                <a:gd name="T0" fmla="*/ 8 w 46"/>
                <a:gd name="T1" fmla="*/ 1 h 34"/>
                <a:gd name="T2" fmla="*/ 0 w 46"/>
                <a:gd name="T3" fmla="*/ 6 h 34"/>
                <a:gd name="T4" fmla="*/ 0 w 46"/>
                <a:gd name="T5" fmla="*/ 12 h 34"/>
                <a:gd name="T6" fmla="*/ 8 w 46"/>
                <a:gd name="T7" fmla="*/ 12 h 34"/>
                <a:gd name="T8" fmla="*/ 9 w 46"/>
                <a:gd name="T9" fmla="*/ 11 h 34"/>
                <a:gd name="T10" fmla="*/ 11 w 46"/>
                <a:gd name="T11" fmla="*/ 10 h 34"/>
                <a:gd name="T12" fmla="*/ 12 w 46"/>
                <a:gd name="T13" fmla="*/ 9 h 34"/>
                <a:gd name="T14" fmla="*/ 13 w 46"/>
                <a:gd name="T15" fmla="*/ 7 h 34"/>
                <a:gd name="T16" fmla="*/ 13 w 46"/>
                <a:gd name="T17" fmla="*/ 6 h 34"/>
                <a:gd name="T18" fmla="*/ 14 w 46"/>
                <a:gd name="T19" fmla="*/ 5 h 34"/>
                <a:gd name="T20" fmla="*/ 14 w 46"/>
                <a:gd name="T21" fmla="*/ 3 h 34"/>
                <a:gd name="T22" fmla="*/ 14 w 46"/>
                <a:gd name="T23" fmla="*/ 1 h 34"/>
                <a:gd name="T24" fmla="*/ 14 w 46"/>
                <a:gd name="T25" fmla="*/ 0 h 34"/>
                <a:gd name="T26" fmla="*/ 13 w 46"/>
                <a:gd name="T27" fmla="*/ 0 h 34"/>
                <a:gd name="T28" fmla="*/ 13 w 46"/>
                <a:gd name="T29" fmla="*/ 0 h 34"/>
                <a:gd name="T30" fmla="*/ 12 w 46"/>
                <a:gd name="T31" fmla="*/ 0 h 34"/>
                <a:gd name="T32" fmla="*/ 10 w 46"/>
                <a:gd name="T33" fmla="*/ 1 h 34"/>
                <a:gd name="T34" fmla="*/ 8 w 46"/>
                <a:gd name="T35" fmla="*/ 1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" h="34">
                  <a:moveTo>
                    <a:pt x="27" y="3"/>
                  </a:moveTo>
                  <a:lnTo>
                    <a:pt x="0" y="16"/>
                  </a:lnTo>
                  <a:lnTo>
                    <a:pt x="0" y="34"/>
                  </a:lnTo>
                  <a:lnTo>
                    <a:pt x="27" y="34"/>
                  </a:lnTo>
                  <a:lnTo>
                    <a:pt x="31" y="32"/>
                  </a:lnTo>
                  <a:lnTo>
                    <a:pt x="35" y="28"/>
                  </a:lnTo>
                  <a:lnTo>
                    <a:pt x="39" y="25"/>
                  </a:lnTo>
                  <a:lnTo>
                    <a:pt x="42" y="21"/>
                  </a:lnTo>
                  <a:lnTo>
                    <a:pt x="44" y="17"/>
                  </a:lnTo>
                  <a:lnTo>
                    <a:pt x="45" y="13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2" y="2"/>
                  </a:lnTo>
                  <a:lnTo>
                    <a:pt x="27" y="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1" name="Freeform 402">
              <a:extLst>
                <a:ext uri="{FF2B5EF4-FFF2-40B4-BE49-F238E27FC236}">
                  <a16:creationId xmlns:a16="http://schemas.microsoft.com/office/drawing/2014/main" id="{9D732B68-78A7-45A6-A7E5-9C44CF2B3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" y="1224"/>
              <a:ext cx="16" cy="8"/>
            </a:xfrm>
            <a:custGeom>
              <a:avLst/>
              <a:gdLst>
                <a:gd name="T0" fmla="*/ 0 w 48"/>
                <a:gd name="T1" fmla="*/ 8 h 25"/>
                <a:gd name="T2" fmla="*/ 5 w 48"/>
                <a:gd name="T3" fmla="*/ 8 h 25"/>
                <a:gd name="T4" fmla="*/ 9 w 48"/>
                <a:gd name="T5" fmla="*/ 8 h 25"/>
                <a:gd name="T6" fmla="*/ 10 w 48"/>
                <a:gd name="T7" fmla="*/ 8 h 25"/>
                <a:gd name="T8" fmla="*/ 11 w 48"/>
                <a:gd name="T9" fmla="*/ 7 h 25"/>
                <a:gd name="T10" fmla="*/ 12 w 48"/>
                <a:gd name="T11" fmla="*/ 6 h 25"/>
                <a:gd name="T12" fmla="*/ 13 w 48"/>
                <a:gd name="T13" fmla="*/ 5 h 25"/>
                <a:gd name="T14" fmla="*/ 15 w 48"/>
                <a:gd name="T15" fmla="*/ 2 h 25"/>
                <a:gd name="T16" fmla="*/ 16 w 48"/>
                <a:gd name="T17" fmla="*/ 0 h 25"/>
                <a:gd name="T18" fmla="*/ 13 w 48"/>
                <a:gd name="T19" fmla="*/ 0 h 25"/>
                <a:gd name="T20" fmla="*/ 11 w 48"/>
                <a:gd name="T21" fmla="*/ 1 h 25"/>
                <a:gd name="T22" fmla="*/ 9 w 48"/>
                <a:gd name="T23" fmla="*/ 2 h 25"/>
                <a:gd name="T24" fmla="*/ 7 w 48"/>
                <a:gd name="T25" fmla="*/ 3 h 25"/>
                <a:gd name="T26" fmla="*/ 4 w 48"/>
                <a:gd name="T27" fmla="*/ 5 h 25"/>
                <a:gd name="T28" fmla="*/ 0 w 48"/>
                <a:gd name="T29" fmla="*/ 8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25">
                  <a:moveTo>
                    <a:pt x="0" y="25"/>
                  </a:moveTo>
                  <a:lnTo>
                    <a:pt x="14" y="25"/>
                  </a:lnTo>
                  <a:lnTo>
                    <a:pt x="28" y="25"/>
                  </a:lnTo>
                  <a:lnTo>
                    <a:pt x="30" y="24"/>
                  </a:lnTo>
                  <a:lnTo>
                    <a:pt x="33" y="22"/>
                  </a:lnTo>
                  <a:lnTo>
                    <a:pt x="37" y="18"/>
                  </a:lnTo>
                  <a:lnTo>
                    <a:pt x="40" y="15"/>
                  </a:lnTo>
                  <a:lnTo>
                    <a:pt x="45" y="7"/>
                  </a:lnTo>
                  <a:lnTo>
                    <a:pt x="48" y="0"/>
                  </a:lnTo>
                  <a:lnTo>
                    <a:pt x="40" y="1"/>
                  </a:lnTo>
                  <a:lnTo>
                    <a:pt x="33" y="2"/>
                  </a:lnTo>
                  <a:lnTo>
                    <a:pt x="28" y="5"/>
                  </a:lnTo>
                  <a:lnTo>
                    <a:pt x="21" y="8"/>
                  </a:lnTo>
                  <a:lnTo>
                    <a:pt x="11" y="16"/>
                  </a:lnTo>
                  <a:lnTo>
                    <a:pt x="0" y="25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2" name="Freeform 403">
              <a:extLst>
                <a:ext uri="{FF2B5EF4-FFF2-40B4-BE49-F238E27FC236}">
                  <a16:creationId xmlns:a16="http://schemas.microsoft.com/office/drawing/2014/main" id="{A18CEC6C-593E-4A0E-A521-B9134B249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" y="1188"/>
              <a:ext cx="8" cy="11"/>
            </a:xfrm>
            <a:custGeom>
              <a:avLst/>
              <a:gdLst>
                <a:gd name="T0" fmla="*/ 0 w 30"/>
                <a:gd name="T1" fmla="*/ 0 h 37"/>
                <a:gd name="T2" fmla="*/ 0 w 30"/>
                <a:gd name="T3" fmla="*/ 11 h 37"/>
                <a:gd name="T4" fmla="*/ 3 w 30"/>
                <a:gd name="T5" fmla="*/ 11 h 37"/>
                <a:gd name="T6" fmla="*/ 5 w 30"/>
                <a:gd name="T7" fmla="*/ 10 h 37"/>
                <a:gd name="T8" fmla="*/ 6 w 30"/>
                <a:gd name="T9" fmla="*/ 10 h 37"/>
                <a:gd name="T10" fmla="*/ 7 w 30"/>
                <a:gd name="T11" fmla="*/ 10 h 37"/>
                <a:gd name="T12" fmla="*/ 7 w 30"/>
                <a:gd name="T13" fmla="*/ 9 h 37"/>
                <a:gd name="T14" fmla="*/ 8 w 30"/>
                <a:gd name="T15" fmla="*/ 8 h 37"/>
                <a:gd name="T16" fmla="*/ 8 w 30"/>
                <a:gd name="T17" fmla="*/ 7 h 37"/>
                <a:gd name="T18" fmla="*/ 8 w 30"/>
                <a:gd name="T19" fmla="*/ 5 h 37"/>
                <a:gd name="T20" fmla="*/ 8 w 30"/>
                <a:gd name="T21" fmla="*/ 3 h 37"/>
                <a:gd name="T22" fmla="*/ 7 w 30"/>
                <a:gd name="T23" fmla="*/ 0 h 37"/>
                <a:gd name="T24" fmla="*/ 0 w 30"/>
                <a:gd name="T25" fmla="*/ 0 h 3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7">
                  <a:moveTo>
                    <a:pt x="0" y="0"/>
                  </a:moveTo>
                  <a:lnTo>
                    <a:pt x="0" y="37"/>
                  </a:lnTo>
                  <a:lnTo>
                    <a:pt x="11" y="36"/>
                  </a:lnTo>
                  <a:lnTo>
                    <a:pt x="20" y="34"/>
                  </a:lnTo>
                  <a:lnTo>
                    <a:pt x="22" y="33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28"/>
                  </a:lnTo>
                  <a:lnTo>
                    <a:pt x="30" y="23"/>
                  </a:lnTo>
                  <a:lnTo>
                    <a:pt x="30" y="16"/>
                  </a:lnTo>
                  <a:lnTo>
                    <a:pt x="29" y="9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3" name="Freeform 404">
              <a:extLst>
                <a:ext uri="{FF2B5EF4-FFF2-40B4-BE49-F238E27FC236}">
                  <a16:creationId xmlns:a16="http://schemas.microsoft.com/office/drawing/2014/main" id="{DC8B7D7B-87C7-4D6B-B773-51115BA0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" y="1208"/>
              <a:ext cx="36" cy="16"/>
            </a:xfrm>
            <a:custGeom>
              <a:avLst/>
              <a:gdLst>
                <a:gd name="T0" fmla="*/ 11 w 113"/>
                <a:gd name="T1" fmla="*/ 1 h 46"/>
                <a:gd name="T2" fmla="*/ 7 w 113"/>
                <a:gd name="T3" fmla="*/ 1 h 46"/>
                <a:gd name="T4" fmla="*/ 4 w 113"/>
                <a:gd name="T5" fmla="*/ 2 h 46"/>
                <a:gd name="T6" fmla="*/ 2 w 113"/>
                <a:gd name="T7" fmla="*/ 2 h 46"/>
                <a:gd name="T8" fmla="*/ 1 w 113"/>
                <a:gd name="T9" fmla="*/ 4 h 46"/>
                <a:gd name="T10" fmla="*/ 0 w 113"/>
                <a:gd name="T11" fmla="*/ 5 h 46"/>
                <a:gd name="T12" fmla="*/ 0 w 113"/>
                <a:gd name="T13" fmla="*/ 7 h 46"/>
                <a:gd name="T14" fmla="*/ 2 w 113"/>
                <a:gd name="T15" fmla="*/ 9 h 46"/>
                <a:gd name="T16" fmla="*/ 3 w 113"/>
                <a:gd name="T17" fmla="*/ 11 h 46"/>
                <a:gd name="T18" fmla="*/ 5 w 113"/>
                <a:gd name="T19" fmla="*/ 13 h 46"/>
                <a:gd name="T20" fmla="*/ 6 w 113"/>
                <a:gd name="T21" fmla="*/ 14 h 46"/>
                <a:gd name="T22" fmla="*/ 8 w 113"/>
                <a:gd name="T23" fmla="*/ 15 h 46"/>
                <a:gd name="T24" fmla="*/ 10 w 113"/>
                <a:gd name="T25" fmla="*/ 16 h 46"/>
                <a:gd name="T26" fmla="*/ 11 w 113"/>
                <a:gd name="T27" fmla="*/ 16 h 46"/>
                <a:gd name="T28" fmla="*/ 13 w 113"/>
                <a:gd name="T29" fmla="*/ 16 h 46"/>
                <a:gd name="T30" fmla="*/ 18 w 113"/>
                <a:gd name="T31" fmla="*/ 16 h 46"/>
                <a:gd name="T32" fmla="*/ 22 w 113"/>
                <a:gd name="T33" fmla="*/ 15 h 46"/>
                <a:gd name="T34" fmla="*/ 24 w 113"/>
                <a:gd name="T35" fmla="*/ 14 h 46"/>
                <a:gd name="T36" fmla="*/ 26 w 113"/>
                <a:gd name="T37" fmla="*/ 13 h 46"/>
                <a:gd name="T38" fmla="*/ 28 w 113"/>
                <a:gd name="T39" fmla="*/ 13 h 46"/>
                <a:gd name="T40" fmla="*/ 29 w 113"/>
                <a:gd name="T41" fmla="*/ 11 h 46"/>
                <a:gd name="T42" fmla="*/ 32 w 113"/>
                <a:gd name="T43" fmla="*/ 9 h 46"/>
                <a:gd name="T44" fmla="*/ 34 w 113"/>
                <a:gd name="T45" fmla="*/ 7 h 46"/>
                <a:gd name="T46" fmla="*/ 35 w 113"/>
                <a:gd name="T47" fmla="*/ 4 h 46"/>
                <a:gd name="T48" fmla="*/ 36 w 113"/>
                <a:gd name="T49" fmla="*/ 1 h 46"/>
                <a:gd name="T50" fmla="*/ 32 w 113"/>
                <a:gd name="T51" fmla="*/ 0 h 46"/>
                <a:gd name="T52" fmla="*/ 28 w 113"/>
                <a:gd name="T53" fmla="*/ 0 h 46"/>
                <a:gd name="T54" fmla="*/ 24 w 113"/>
                <a:gd name="T55" fmla="*/ 0 h 46"/>
                <a:gd name="T56" fmla="*/ 21 w 113"/>
                <a:gd name="T57" fmla="*/ 0 h 46"/>
                <a:gd name="T58" fmla="*/ 15 w 113"/>
                <a:gd name="T59" fmla="*/ 1 h 46"/>
                <a:gd name="T60" fmla="*/ 11 w 113"/>
                <a:gd name="T61" fmla="*/ 1 h 4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13" h="46">
                  <a:moveTo>
                    <a:pt x="33" y="3"/>
                  </a:moveTo>
                  <a:lnTo>
                    <a:pt x="22" y="3"/>
                  </a:lnTo>
                  <a:lnTo>
                    <a:pt x="12" y="5"/>
                  </a:lnTo>
                  <a:lnTo>
                    <a:pt x="7" y="7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21"/>
                  </a:lnTo>
                  <a:lnTo>
                    <a:pt x="6" y="27"/>
                  </a:lnTo>
                  <a:lnTo>
                    <a:pt x="10" y="33"/>
                  </a:lnTo>
                  <a:lnTo>
                    <a:pt x="16" y="37"/>
                  </a:lnTo>
                  <a:lnTo>
                    <a:pt x="20" y="41"/>
                  </a:lnTo>
                  <a:lnTo>
                    <a:pt x="25" y="43"/>
                  </a:lnTo>
                  <a:lnTo>
                    <a:pt x="30" y="45"/>
                  </a:lnTo>
                  <a:lnTo>
                    <a:pt x="35" y="46"/>
                  </a:lnTo>
                  <a:lnTo>
                    <a:pt x="40" y="46"/>
                  </a:lnTo>
                  <a:lnTo>
                    <a:pt x="56" y="46"/>
                  </a:lnTo>
                  <a:lnTo>
                    <a:pt x="70" y="43"/>
                  </a:lnTo>
                  <a:lnTo>
                    <a:pt x="76" y="41"/>
                  </a:lnTo>
                  <a:lnTo>
                    <a:pt x="81" y="38"/>
                  </a:lnTo>
                  <a:lnTo>
                    <a:pt x="87" y="36"/>
                  </a:lnTo>
                  <a:lnTo>
                    <a:pt x="91" y="33"/>
                  </a:lnTo>
                  <a:lnTo>
                    <a:pt x="99" y="27"/>
                  </a:lnTo>
                  <a:lnTo>
                    <a:pt x="106" y="20"/>
                  </a:lnTo>
                  <a:lnTo>
                    <a:pt x="110" y="12"/>
                  </a:lnTo>
                  <a:lnTo>
                    <a:pt x="113" y="3"/>
                  </a:lnTo>
                  <a:lnTo>
                    <a:pt x="99" y="1"/>
                  </a:lnTo>
                  <a:lnTo>
                    <a:pt x="87" y="0"/>
                  </a:lnTo>
                  <a:lnTo>
                    <a:pt x="76" y="0"/>
                  </a:lnTo>
                  <a:lnTo>
                    <a:pt x="66" y="1"/>
                  </a:lnTo>
                  <a:lnTo>
                    <a:pt x="48" y="2"/>
                  </a:lnTo>
                  <a:lnTo>
                    <a:pt x="33" y="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4" name="Freeform 405">
              <a:extLst>
                <a:ext uri="{FF2B5EF4-FFF2-40B4-BE49-F238E27FC236}">
                  <a16:creationId xmlns:a16="http://schemas.microsoft.com/office/drawing/2014/main" id="{D186C4F6-41C4-4F87-8BA0-6E334DA48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" y="1201"/>
              <a:ext cx="49" cy="28"/>
            </a:xfrm>
            <a:custGeom>
              <a:avLst/>
              <a:gdLst>
                <a:gd name="T0" fmla="*/ 0 w 153"/>
                <a:gd name="T1" fmla="*/ 27 h 82"/>
                <a:gd name="T2" fmla="*/ 1 w 153"/>
                <a:gd name="T3" fmla="*/ 28 h 82"/>
                <a:gd name="T4" fmla="*/ 2 w 153"/>
                <a:gd name="T5" fmla="*/ 28 h 82"/>
                <a:gd name="T6" fmla="*/ 3 w 153"/>
                <a:gd name="T7" fmla="*/ 28 h 82"/>
                <a:gd name="T8" fmla="*/ 4 w 153"/>
                <a:gd name="T9" fmla="*/ 28 h 82"/>
                <a:gd name="T10" fmla="*/ 7 w 153"/>
                <a:gd name="T11" fmla="*/ 27 h 82"/>
                <a:gd name="T12" fmla="*/ 11 w 153"/>
                <a:gd name="T13" fmla="*/ 27 h 82"/>
                <a:gd name="T14" fmla="*/ 13 w 153"/>
                <a:gd name="T15" fmla="*/ 27 h 82"/>
                <a:gd name="T16" fmla="*/ 15 w 153"/>
                <a:gd name="T17" fmla="*/ 27 h 82"/>
                <a:gd name="T18" fmla="*/ 18 w 153"/>
                <a:gd name="T19" fmla="*/ 26 h 82"/>
                <a:gd name="T20" fmla="*/ 21 w 153"/>
                <a:gd name="T21" fmla="*/ 25 h 82"/>
                <a:gd name="T22" fmla="*/ 27 w 153"/>
                <a:gd name="T23" fmla="*/ 23 h 82"/>
                <a:gd name="T24" fmla="*/ 33 w 153"/>
                <a:gd name="T25" fmla="*/ 20 h 82"/>
                <a:gd name="T26" fmla="*/ 36 w 153"/>
                <a:gd name="T27" fmla="*/ 18 h 82"/>
                <a:gd name="T28" fmla="*/ 39 w 153"/>
                <a:gd name="T29" fmla="*/ 17 h 82"/>
                <a:gd name="T30" fmla="*/ 41 w 153"/>
                <a:gd name="T31" fmla="*/ 15 h 82"/>
                <a:gd name="T32" fmla="*/ 44 w 153"/>
                <a:gd name="T33" fmla="*/ 13 h 82"/>
                <a:gd name="T34" fmla="*/ 45 w 153"/>
                <a:gd name="T35" fmla="*/ 11 h 82"/>
                <a:gd name="T36" fmla="*/ 47 w 153"/>
                <a:gd name="T37" fmla="*/ 9 h 82"/>
                <a:gd name="T38" fmla="*/ 48 w 153"/>
                <a:gd name="T39" fmla="*/ 6 h 82"/>
                <a:gd name="T40" fmla="*/ 49 w 153"/>
                <a:gd name="T41" fmla="*/ 4 h 82"/>
                <a:gd name="T42" fmla="*/ 43 w 153"/>
                <a:gd name="T43" fmla="*/ 3 h 82"/>
                <a:gd name="T44" fmla="*/ 37 w 153"/>
                <a:gd name="T45" fmla="*/ 1 h 82"/>
                <a:gd name="T46" fmla="*/ 31 w 153"/>
                <a:gd name="T47" fmla="*/ 0 h 82"/>
                <a:gd name="T48" fmla="*/ 25 w 153"/>
                <a:gd name="T49" fmla="*/ 0 h 82"/>
                <a:gd name="T50" fmla="*/ 22 w 153"/>
                <a:gd name="T51" fmla="*/ 0 h 82"/>
                <a:gd name="T52" fmla="*/ 19 w 153"/>
                <a:gd name="T53" fmla="*/ 0 h 82"/>
                <a:gd name="T54" fmla="*/ 17 w 153"/>
                <a:gd name="T55" fmla="*/ 1 h 82"/>
                <a:gd name="T56" fmla="*/ 14 w 153"/>
                <a:gd name="T57" fmla="*/ 1 h 82"/>
                <a:gd name="T58" fmla="*/ 12 w 153"/>
                <a:gd name="T59" fmla="*/ 2 h 82"/>
                <a:gd name="T60" fmla="*/ 11 w 153"/>
                <a:gd name="T61" fmla="*/ 3 h 82"/>
                <a:gd name="T62" fmla="*/ 10 w 153"/>
                <a:gd name="T63" fmla="*/ 5 h 82"/>
                <a:gd name="T64" fmla="*/ 8 w 153"/>
                <a:gd name="T65" fmla="*/ 6 h 82"/>
                <a:gd name="T66" fmla="*/ 10 w 153"/>
                <a:gd name="T67" fmla="*/ 8 h 82"/>
                <a:gd name="T68" fmla="*/ 12 w 153"/>
                <a:gd name="T69" fmla="*/ 10 h 82"/>
                <a:gd name="T70" fmla="*/ 12 w 153"/>
                <a:gd name="T71" fmla="*/ 11 h 82"/>
                <a:gd name="T72" fmla="*/ 13 w 153"/>
                <a:gd name="T73" fmla="*/ 12 h 82"/>
                <a:gd name="T74" fmla="*/ 14 w 153"/>
                <a:gd name="T75" fmla="*/ 12 h 82"/>
                <a:gd name="T76" fmla="*/ 15 w 153"/>
                <a:gd name="T77" fmla="*/ 12 h 82"/>
                <a:gd name="T78" fmla="*/ 13 w 153"/>
                <a:gd name="T79" fmla="*/ 14 h 82"/>
                <a:gd name="T80" fmla="*/ 11 w 153"/>
                <a:gd name="T81" fmla="*/ 16 h 82"/>
                <a:gd name="T82" fmla="*/ 9 w 153"/>
                <a:gd name="T83" fmla="*/ 18 h 82"/>
                <a:gd name="T84" fmla="*/ 7 w 153"/>
                <a:gd name="T85" fmla="*/ 19 h 82"/>
                <a:gd name="T86" fmla="*/ 6 w 153"/>
                <a:gd name="T87" fmla="*/ 22 h 82"/>
                <a:gd name="T88" fmla="*/ 4 w 153"/>
                <a:gd name="T89" fmla="*/ 24 h 82"/>
                <a:gd name="T90" fmla="*/ 2 w 153"/>
                <a:gd name="T91" fmla="*/ 26 h 82"/>
                <a:gd name="T92" fmla="*/ 0 w 153"/>
                <a:gd name="T93" fmla="*/ 27 h 8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53" h="82">
                  <a:moveTo>
                    <a:pt x="0" y="79"/>
                  </a:moveTo>
                  <a:lnTo>
                    <a:pt x="2" y="81"/>
                  </a:lnTo>
                  <a:lnTo>
                    <a:pt x="6" y="82"/>
                  </a:lnTo>
                  <a:lnTo>
                    <a:pt x="10" y="82"/>
                  </a:lnTo>
                  <a:lnTo>
                    <a:pt x="14" y="82"/>
                  </a:lnTo>
                  <a:lnTo>
                    <a:pt x="23" y="80"/>
                  </a:lnTo>
                  <a:lnTo>
                    <a:pt x="33" y="79"/>
                  </a:lnTo>
                  <a:lnTo>
                    <a:pt x="40" y="79"/>
                  </a:lnTo>
                  <a:lnTo>
                    <a:pt x="47" y="78"/>
                  </a:lnTo>
                  <a:lnTo>
                    <a:pt x="56" y="76"/>
                  </a:lnTo>
                  <a:lnTo>
                    <a:pt x="65" y="74"/>
                  </a:lnTo>
                  <a:lnTo>
                    <a:pt x="83" y="68"/>
                  </a:lnTo>
                  <a:lnTo>
                    <a:pt x="103" y="59"/>
                  </a:lnTo>
                  <a:lnTo>
                    <a:pt x="112" y="54"/>
                  </a:lnTo>
                  <a:lnTo>
                    <a:pt x="121" y="49"/>
                  </a:lnTo>
                  <a:lnTo>
                    <a:pt x="129" y="43"/>
                  </a:lnTo>
                  <a:lnTo>
                    <a:pt x="136" y="38"/>
                  </a:lnTo>
                  <a:lnTo>
                    <a:pt x="142" y="32"/>
                  </a:lnTo>
                  <a:lnTo>
                    <a:pt x="147" y="25"/>
                  </a:lnTo>
                  <a:lnTo>
                    <a:pt x="150" y="19"/>
                  </a:lnTo>
                  <a:lnTo>
                    <a:pt x="153" y="12"/>
                  </a:lnTo>
                  <a:lnTo>
                    <a:pt x="134" y="8"/>
                  </a:lnTo>
                  <a:lnTo>
                    <a:pt x="115" y="3"/>
                  </a:lnTo>
                  <a:lnTo>
                    <a:pt x="96" y="1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1"/>
                  </a:lnTo>
                  <a:lnTo>
                    <a:pt x="52" y="2"/>
                  </a:lnTo>
                  <a:lnTo>
                    <a:pt x="45" y="4"/>
                  </a:lnTo>
                  <a:lnTo>
                    <a:pt x="38" y="7"/>
                  </a:lnTo>
                  <a:lnTo>
                    <a:pt x="34" y="10"/>
                  </a:lnTo>
                  <a:lnTo>
                    <a:pt x="30" y="14"/>
                  </a:lnTo>
                  <a:lnTo>
                    <a:pt x="26" y="18"/>
                  </a:lnTo>
                  <a:lnTo>
                    <a:pt x="32" y="23"/>
                  </a:lnTo>
                  <a:lnTo>
                    <a:pt x="36" y="29"/>
                  </a:lnTo>
                  <a:lnTo>
                    <a:pt x="38" y="32"/>
                  </a:lnTo>
                  <a:lnTo>
                    <a:pt x="42" y="34"/>
                  </a:lnTo>
                  <a:lnTo>
                    <a:pt x="44" y="36"/>
                  </a:lnTo>
                  <a:lnTo>
                    <a:pt x="46" y="36"/>
                  </a:lnTo>
                  <a:lnTo>
                    <a:pt x="40" y="41"/>
                  </a:lnTo>
                  <a:lnTo>
                    <a:pt x="33" y="46"/>
                  </a:lnTo>
                  <a:lnTo>
                    <a:pt x="29" y="52"/>
                  </a:lnTo>
                  <a:lnTo>
                    <a:pt x="23" y="57"/>
                  </a:lnTo>
                  <a:lnTo>
                    <a:pt x="18" y="64"/>
                  </a:lnTo>
                  <a:lnTo>
                    <a:pt x="13" y="69"/>
                  </a:lnTo>
                  <a:lnTo>
                    <a:pt x="7" y="75"/>
                  </a:lnTo>
                  <a:lnTo>
                    <a:pt x="0" y="79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5" name="Freeform 406">
              <a:extLst>
                <a:ext uri="{FF2B5EF4-FFF2-40B4-BE49-F238E27FC236}">
                  <a16:creationId xmlns:a16="http://schemas.microsoft.com/office/drawing/2014/main" id="{9B7CECE0-1D85-4DEF-AC46-A92DD7B36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4" y="1217"/>
              <a:ext cx="29" cy="17"/>
            </a:xfrm>
            <a:custGeom>
              <a:avLst/>
              <a:gdLst>
                <a:gd name="T0" fmla="*/ 0 w 86"/>
                <a:gd name="T1" fmla="*/ 13 h 50"/>
                <a:gd name="T2" fmla="*/ 2 w 86"/>
                <a:gd name="T3" fmla="*/ 14 h 50"/>
                <a:gd name="T4" fmla="*/ 4 w 86"/>
                <a:gd name="T5" fmla="*/ 15 h 50"/>
                <a:gd name="T6" fmla="*/ 5 w 86"/>
                <a:gd name="T7" fmla="*/ 16 h 50"/>
                <a:gd name="T8" fmla="*/ 8 w 86"/>
                <a:gd name="T9" fmla="*/ 16 h 50"/>
                <a:gd name="T10" fmla="*/ 12 w 86"/>
                <a:gd name="T11" fmla="*/ 17 h 50"/>
                <a:gd name="T12" fmla="*/ 16 w 86"/>
                <a:gd name="T13" fmla="*/ 17 h 50"/>
                <a:gd name="T14" fmla="*/ 20 w 86"/>
                <a:gd name="T15" fmla="*/ 17 h 50"/>
                <a:gd name="T16" fmla="*/ 23 w 86"/>
                <a:gd name="T17" fmla="*/ 16 h 50"/>
                <a:gd name="T18" fmla="*/ 25 w 86"/>
                <a:gd name="T19" fmla="*/ 16 h 50"/>
                <a:gd name="T20" fmla="*/ 27 w 86"/>
                <a:gd name="T21" fmla="*/ 15 h 50"/>
                <a:gd name="T22" fmla="*/ 28 w 86"/>
                <a:gd name="T23" fmla="*/ 14 h 50"/>
                <a:gd name="T24" fmla="*/ 28 w 86"/>
                <a:gd name="T25" fmla="*/ 13 h 50"/>
                <a:gd name="T26" fmla="*/ 29 w 86"/>
                <a:gd name="T27" fmla="*/ 11 h 50"/>
                <a:gd name="T28" fmla="*/ 29 w 86"/>
                <a:gd name="T29" fmla="*/ 9 h 50"/>
                <a:gd name="T30" fmla="*/ 29 w 86"/>
                <a:gd name="T31" fmla="*/ 6 h 50"/>
                <a:gd name="T32" fmla="*/ 28 w 86"/>
                <a:gd name="T33" fmla="*/ 3 h 50"/>
                <a:gd name="T34" fmla="*/ 28 w 86"/>
                <a:gd name="T35" fmla="*/ 2 h 50"/>
                <a:gd name="T36" fmla="*/ 27 w 86"/>
                <a:gd name="T37" fmla="*/ 2 h 50"/>
                <a:gd name="T38" fmla="*/ 26 w 86"/>
                <a:gd name="T39" fmla="*/ 1 h 50"/>
                <a:gd name="T40" fmla="*/ 25 w 86"/>
                <a:gd name="T41" fmla="*/ 0 h 50"/>
                <a:gd name="T42" fmla="*/ 0 w 86"/>
                <a:gd name="T43" fmla="*/ 13 h 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" h="50">
                  <a:moveTo>
                    <a:pt x="0" y="37"/>
                  </a:moveTo>
                  <a:lnTo>
                    <a:pt x="5" y="41"/>
                  </a:lnTo>
                  <a:lnTo>
                    <a:pt x="11" y="44"/>
                  </a:lnTo>
                  <a:lnTo>
                    <a:pt x="16" y="47"/>
                  </a:lnTo>
                  <a:lnTo>
                    <a:pt x="23" y="48"/>
                  </a:lnTo>
                  <a:lnTo>
                    <a:pt x="35" y="49"/>
                  </a:lnTo>
                  <a:lnTo>
                    <a:pt x="46" y="50"/>
                  </a:lnTo>
                  <a:lnTo>
                    <a:pt x="58" y="49"/>
                  </a:lnTo>
                  <a:lnTo>
                    <a:pt x="67" y="48"/>
                  </a:lnTo>
                  <a:lnTo>
                    <a:pt x="73" y="47"/>
                  </a:lnTo>
                  <a:lnTo>
                    <a:pt x="79" y="44"/>
                  </a:lnTo>
                  <a:lnTo>
                    <a:pt x="82" y="41"/>
                  </a:lnTo>
                  <a:lnTo>
                    <a:pt x="84" y="37"/>
                  </a:lnTo>
                  <a:lnTo>
                    <a:pt x="85" y="32"/>
                  </a:lnTo>
                  <a:lnTo>
                    <a:pt x="86" y="25"/>
                  </a:lnTo>
                  <a:lnTo>
                    <a:pt x="85" y="17"/>
                  </a:lnTo>
                  <a:lnTo>
                    <a:pt x="84" y="10"/>
                  </a:lnTo>
                  <a:lnTo>
                    <a:pt x="83" y="7"/>
                  </a:lnTo>
                  <a:lnTo>
                    <a:pt x="81" y="5"/>
                  </a:lnTo>
                  <a:lnTo>
                    <a:pt x="77" y="2"/>
                  </a:lnTo>
                  <a:lnTo>
                    <a:pt x="73" y="0"/>
                  </a:lnTo>
                  <a:lnTo>
                    <a:pt x="0" y="37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6" name="Freeform 407">
              <a:extLst>
                <a:ext uri="{FF2B5EF4-FFF2-40B4-BE49-F238E27FC236}">
                  <a16:creationId xmlns:a16="http://schemas.microsoft.com/office/drawing/2014/main" id="{47A64714-0990-472B-937C-1D07E7A84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163"/>
              <a:ext cx="55" cy="25"/>
            </a:xfrm>
            <a:custGeom>
              <a:avLst/>
              <a:gdLst>
                <a:gd name="T0" fmla="*/ 38 w 172"/>
                <a:gd name="T1" fmla="*/ 21 h 74"/>
                <a:gd name="T2" fmla="*/ 35 w 172"/>
                <a:gd name="T3" fmla="*/ 21 h 74"/>
                <a:gd name="T4" fmla="*/ 32 w 172"/>
                <a:gd name="T5" fmla="*/ 21 h 74"/>
                <a:gd name="T6" fmla="*/ 29 w 172"/>
                <a:gd name="T7" fmla="*/ 21 h 74"/>
                <a:gd name="T8" fmla="*/ 26 w 172"/>
                <a:gd name="T9" fmla="*/ 21 h 74"/>
                <a:gd name="T10" fmla="*/ 19 w 172"/>
                <a:gd name="T11" fmla="*/ 25 h 74"/>
                <a:gd name="T12" fmla="*/ 11 w 172"/>
                <a:gd name="T13" fmla="*/ 25 h 74"/>
                <a:gd name="T14" fmla="*/ 12 w 172"/>
                <a:gd name="T15" fmla="*/ 21 h 74"/>
                <a:gd name="T16" fmla="*/ 12 w 172"/>
                <a:gd name="T17" fmla="*/ 17 h 74"/>
                <a:gd name="T18" fmla="*/ 10 w 172"/>
                <a:gd name="T19" fmla="*/ 17 h 74"/>
                <a:gd name="T20" fmla="*/ 7 w 172"/>
                <a:gd name="T21" fmla="*/ 16 h 74"/>
                <a:gd name="T22" fmla="*/ 5 w 172"/>
                <a:gd name="T23" fmla="*/ 16 h 74"/>
                <a:gd name="T24" fmla="*/ 3 w 172"/>
                <a:gd name="T25" fmla="*/ 15 h 74"/>
                <a:gd name="T26" fmla="*/ 2 w 172"/>
                <a:gd name="T27" fmla="*/ 14 h 74"/>
                <a:gd name="T28" fmla="*/ 1 w 172"/>
                <a:gd name="T29" fmla="*/ 13 h 74"/>
                <a:gd name="T30" fmla="*/ 0 w 172"/>
                <a:gd name="T31" fmla="*/ 12 h 74"/>
                <a:gd name="T32" fmla="*/ 0 w 172"/>
                <a:gd name="T33" fmla="*/ 10 h 74"/>
                <a:gd name="T34" fmla="*/ 0 w 172"/>
                <a:gd name="T35" fmla="*/ 9 h 74"/>
                <a:gd name="T36" fmla="*/ 1 w 172"/>
                <a:gd name="T37" fmla="*/ 7 h 74"/>
                <a:gd name="T38" fmla="*/ 2 w 172"/>
                <a:gd name="T39" fmla="*/ 6 h 74"/>
                <a:gd name="T40" fmla="*/ 3 w 172"/>
                <a:gd name="T41" fmla="*/ 5 h 74"/>
                <a:gd name="T42" fmla="*/ 4 w 172"/>
                <a:gd name="T43" fmla="*/ 3 h 74"/>
                <a:gd name="T44" fmla="*/ 6 w 172"/>
                <a:gd name="T45" fmla="*/ 2 h 74"/>
                <a:gd name="T46" fmla="*/ 8 w 172"/>
                <a:gd name="T47" fmla="*/ 2 h 74"/>
                <a:gd name="T48" fmla="*/ 9 w 172"/>
                <a:gd name="T49" fmla="*/ 1 h 74"/>
                <a:gd name="T50" fmla="*/ 13 w 172"/>
                <a:gd name="T51" fmla="*/ 0 h 74"/>
                <a:gd name="T52" fmla="*/ 18 w 172"/>
                <a:gd name="T53" fmla="*/ 0 h 74"/>
                <a:gd name="T54" fmla="*/ 22 w 172"/>
                <a:gd name="T55" fmla="*/ 0 h 74"/>
                <a:gd name="T56" fmla="*/ 26 w 172"/>
                <a:gd name="T57" fmla="*/ 0 h 74"/>
                <a:gd name="T58" fmla="*/ 30 w 172"/>
                <a:gd name="T59" fmla="*/ 0 h 74"/>
                <a:gd name="T60" fmla="*/ 34 w 172"/>
                <a:gd name="T61" fmla="*/ 1 h 74"/>
                <a:gd name="T62" fmla="*/ 37 w 172"/>
                <a:gd name="T63" fmla="*/ 2 h 74"/>
                <a:gd name="T64" fmla="*/ 41 w 172"/>
                <a:gd name="T65" fmla="*/ 4 h 74"/>
                <a:gd name="T66" fmla="*/ 44 w 172"/>
                <a:gd name="T67" fmla="*/ 6 h 74"/>
                <a:gd name="T68" fmla="*/ 48 w 172"/>
                <a:gd name="T69" fmla="*/ 7 h 74"/>
                <a:gd name="T70" fmla="*/ 51 w 172"/>
                <a:gd name="T71" fmla="*/ 8 h 74"/>
                <a:gd name="T72" fmla="*/ 55 w 172"/>
                <a:gd name="T73" fmla="*/ 8 h 74"/>
                <a:gd name="T74" fmla="*/ 55 w 172"/>
                <a:gd name="T75" fmla="*/ 15 h 74"/>
                <a:gd name="T76" fmla="*/ 54 w 172"/>
                <a:gd name="T77" fmla="*/ 16 h 74"/>
                <a:gd name="T78" fmla="*/ 53 w 172"/>
                <a:gd name="T79" fmla="*/ 18 h 74"/>
                <a:gd name="T80" fmla="*/ 51 w 172"/>
                <a:gd name="T81" fmla="*/ 19 h 74"/>
                <a:gd name="T82" fmla="*/ 51 w 172"/>
                <a:gd name="T83" fmla="*/ 20 h 74"/>
                <a:gd name="T84" fmla="*/ 49 w 172"/>
                <a:gd name="T85" fmla="*/ 21 h 74"/>
                <a:gd name="T86" fmla="*/ 48 w 172"/>
                <a:gd name="T87" fmla="*/ 21 h 74"/>
                <a:gd name="T88" fmla="*/ 47 w 172"/>
                <a:gd name="T89" fmla="*/ 22 h 74"/>
                <a:gd name="T90" fmla="*/ 45 w 172"/>
                <a:gd name="T91" fmla="*/ 22 h 74"/>
                <a:gd name="T92" fmla="*/ 42 w 172"/>
                <a:gd name="T93" fmla="*/ 22 h 74"/>
                <a:gd name="T94" fmla="*/ 39 w 172"/>
                <a:gd name="T95" fmla="*/ 21 h 74"/>
                <a:gd name="T96" fmla="*/ 36 w 172"/>
                <a:gd name="T97" fmla="*/ 20 h 74"/>
                <a:gd name="T98" fmla="*/ 32 w 172"/>
                <a:gd name="T99" fmla="*/ 19 h 74"/>
                <a:gd name="T100" fmla="*/ 34 w 172"/>
                <a:gd name="T101" fmla="*/ 19 h 74"/>
                <a:gd name="T102" fmla="*/ 38 w 172"/>
                <a:gd name="T103" fmla="*/ 21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72" h="74">
                  <a:moveTo>
                    <a:pt x="119" y="61"/>
                  </a:moveTo>
                  <a:lnTo>
                    <a:pt x="109" y="61"/>
                  </a:lnTo>
                  <a:lnTo>
                    <a:pt x="99" y="61"/>
                  </a:lnTo>
                  <a:lnTo>
                    <a:pt x="90" y="61"/>
                  </a:lnTo>
                  <a:lnTo>
                    <a:pt x="80" y="61"/>
                  </a:lnTo>
                  <a:lnTo>
                    <a:pt x="60" y="74"/>
                  </a:lnTo>
                  <a:lnTo>
                    <a:pt x="33" y="74"/>
                  </a:lnTo>
                  <a:lnTo>
                    <a:pt x="36" y="61"/>
                  </a:lnTo>
                  <a:lnTo>
                    <a:pt x="39" y="49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5" y="47"/>
                  </a:lnTo>
                  <a:lnTo>
                    <a:pt x="9" y="45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1" y="26"/>
                  </a:lnTo>
                  <a:lnTo>
                    <a:pt x="2" y="21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3" y="10"/>
                  </a:lnTo>
                  <a:lnTo>
                    <a:pt x="18" y="7"/>
                  </a:lnTo>
                  <a:lnTo>
                    <a:pt x="24" y="5"/>
                  </a:lnTo>
                  <a:lnTo>
                    <a:pt x="29" y="4"/>
                  </a:lnTo>
                  <a:lnTo>
                    <a:pt x="42" y="1"/>
                  </a:lnTo>
                  <a:lnTo>
                    <a:pt x="56" y="0"/>
                  </a:lnTo>
                  <a:lnTo>
                    <a:pt x="69" y="0"/>
                  </a:lnTo>
                  <a:lnTo>
                    <a:pt x="80" y="0"/>
                  </a:lnTo>
                  <a:lnTo>
                    <a:pt x="94" y="1"/>
                  </a:lnTo>
                  <a:lnTo>
                    <a:pt x="106" y="4"/>
                  </a:lnTo>
                  <a:lnTo>
                    <a:pt x="117" y="7"/>
                  </a:lnTo>
                  <a:lnTo>
                    <a:pt x="128" y="13"/>
                  </a:lnTo>
                  <a:lnTo>
                    <a:pt x="139" y="17"/>
                  </a:lnTo>
                  <a:lnTo>
                    <a:pt x="150" y="21"/>
                  </a:lnTo>
                  <a:lnTo>
                    <a:pt x="161" y="24"/>
                  </a:lnTo>
                  <a:lnTo>
                    <a:pt x="172" y="25"/>
                  </a:lnTo>
                  <a:lnTo>
                    <a:pt x="172" y="43"/>
                  </a:lnTo>
                  <a:lnTo>
                    <a:pt x="169" y="48"/>
                  </a:lnTo>
                  <a:lnTo>
                    <a:pt x="165" y="53"/>
                  </a:lnTo>
                  <a:lnTo>
                    <a:pt x="161" y="57"/>
                  </a:lnTo>
                  <a:lnTo>
                    <a:pt x="158" y="60"/>
                  </a:lnTo>
                  <a:lnTo>
                    <a:pt x="153" y="62"/>
                  </a:lnTo>
                  <a:lnTo>
                    <a:pt x="149" y="63"/>
                  </a:lnTo>
                  <a:lnTo>
                    <a:pt x="146" y="65"/>
                  </a:lnTo>
                  <a:lnTo>
                    <a:pt x="141" y="65"/>
                  </a:lnTo>
                  <a:lnTo>
                    <a:pt x="131" y="65"/>
                  </a:lnTo>
                  <a:lnTo>
                    <a:pt x="121" y="63"/>
                  </a:lnTo>
                  <a:lnTo>
                    <a:pt x="112" y="59"/>
                  </a:lnTo>
                  <a:lnTo>
                    <a:pt x="99" y="55"/>
                  </a:lnTo>
                  <a:lnTo>
                    <a:pt x="106" y="55"/>
                  </a:lnTo>
                  <a:lnTo>
                    <a:pt x="119" y="61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7" name="Freeform 408">
              <a:extLst>
                <a:ext uri="{FF2B5EF4-FFF2-40B4-BE49-F238E27FC236}">
                  <a16:creationId xmlns:a16="http://schemas.microsoft.com/office/drawing/2014/main" id="{E2DDF9C4-9287-40CB-A1EB-DA6B3C59D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1171"/>
              <a:ext cx="38" cy="17"/>
            </a:xfrm>
            <a:custGeom>
              <a:avLst/>
              <a:gdLst>
                <a:gd name="T0" fmla="*/ 9 w 120"/>
                <a:gd name="T1" fmla="*/ 17 h 49"/>
                <a:gd name="T2" fmla="*/ 15 w 120"/>
                <a:gd name="T3" fmla="*/ 17 h 49"/>
                <a:gd name="T4" fmla="*/ 20 w 120"/>
                <a:gd name="T5" fmla="*/ 17 h 49"/>
                <a:gd name="T6" fmla="*/ 25 w 120"/>
                <a:gd name="T7" fmla="*/ 16 h 49"/>
                <a:gd name="T8" fmla="*/ 29 w 120"/>
                <a:gd name="T9" fmla="*/ 15 h 49"/>
                <a:gd name="T10" fmla="*/ 30 w 120"/>
                <a:gd name="T11" fmla="*/ 14 h 49"/>
                <a:gd name="T12" fmla="*/ 32 w 120"/>
                <a:gd name="T13" fmla="*/ 13 h 49"/>
                <a:gd name="T14" fmla="*/ 33 w 120"/>
                <a:gd name="T15" fmla="*/ 12 h 49"/>
                <a:gd name="T16" fmla="*/ 34 w 120"/>
                <a:gd name="T17" fmla="*/ 11 h 49"/>
                <a:gd name="T18" fmla="*/ 36 w 120"/>
                <a:gd name="T19" fmla="*/ 8 h 49"/>
                <a:gd name="T20" fmla="*/ 38 w 120"/>
                <a:gd name="T21" fmla="*/ 4 h 49"/>
                <a:gd name="T22" fmla="*/ 32 w 120"/>
                <a:gd name="T23" fmla="*/ 2 h 49"/>
                <a:gd name="T24" fmla="*/ 27 w 120"/>
                <a:gd name="T25" fmla="*/ 1 h 49"/>
                <a:gd name="T26" fmla="*/ 21 w 120"/>
                <a:gd name="T27" fmla="*/ 0 h 49"/>
                <a:gd name="T28" fmla="*/ 16 w 120"/>
                <a:gd name="T29" fmla="*/ 0 h 49"/>
                <a:gd name="T30" fmla="*/ 11 w 120"/>
                <a:gd name="T31" fmla="*/ 0 h 49"/>
                <a:gd name="T32" fmla="*/ 6 w 120"/>
                <a:gd name="T33" fmla="*/ 1 h 49"/>
                <a:gd name="T34" fmla="*/ 3 w 120"/>
                <a:gd name="T35" fmla="*/ 1 h 49"/>
                <a:gd name="T36" fmla="*/ 0 w 120"/>
                <a:gd name="T37" fmla="*/ 2 h 49"/>
                <a:gd name="T38" fmla="*/ 0 w 120"/>
                <a:gd name="T39" fmla="*/ 10 h 49"/>
                <a:gd name="T40" fmla="*/ 1 w 120"/>
                <a:gd name="T41" fmla="*/ 12 h 49"/>
                <a:gd name="T42" fmla="*/ 2 w 120"/>
                <a:gd name="T43" fmla="*/ 13 h 49"/>
                <a:gd name="T44" fmla="*/ 3 w 120"/>
                <a:gd name="T45" fmla="*/ 14 h 49"/>
                <a:gd name="T46" fmla="*/ 4 w 120"/>
                <a:gd name="T47" fmla="*/ 16 h 49"/>
                <a:gd name="T48" fmla="*/ 6 w 120"/>
                <a:gd name="T49" fmla="*/ 17 h 49"/>
                <a:gd name="T50" fmla="*/ 9 w 120"/>
                <a:gd name="T51" fmla="*/ 17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0" h="49">
                  <a:moveTo>
                    <a:pt x="27" y="49"/>
                  </a:moveTo>
                  <a:lnTo>
                    <a:pt x="47" y="49"/>
                  </a:lnTo>
                  <a:lnTo>
                    <a:pt x="64" y="48"/>
                  </a:lnTo>
                  <a:lnTo>
                    <a:pt x="78" y="46"/>
                  </a:lnTo>
                  <a:lnTo>
                    <a:pt x="90" y="43"/>
                  </a:lnTo>
                  <a:lnTo>
                    <a:pt x="96" y="39"/>
                  </a:lnTo>
                  <a:lnTo>
                    <a:pt x="100" y="37"/>
                  </a:lnTo>
                  <a:lnTo>
                    <a:pt x="104" y="34"/>
                  </a:lnTo>
                  <a:lnTo>
                    <a:pt x="108" y="31"/>
                  </a:lnTo>
                  <a:lnTo>
                    <a:pt x="114" y="22"/>
                  </a:lnTo>
                  <a:lnTo>
                    <a:pt x="120" y="12"/>
                  </a:lnTo>
                  <a:lnTo>
                    <a:pt x="102" y="6"/>
                  </a:lnTo>
                  <a:lnTo>
                    <a:pt x="84" y="3"/>
                  </a:lnTo>
                  <a:lnTo>
                    <a:pt x="66" y="1"/>
                  </a:lnTo>
                  <a:lnTo>
                    <a:pt x="50" y="0"/>
                  </a:lnTo>
                  <a:lnTo>
                    <a:pt x="34" y="1"/>
                  </a:lnTo>
                  <a:lnTo>
                    <a:pt x="20" y="2"/>
                  </a:lnTo>
                  <a:lnTo>
                    <a:pt x="9" y="4"/>
                  </a:lnTo>
                  <a:lnTo>
                    <a:pt x="0" y="6"/>
                  </a:lnTo>
                  <a:lnTo>
                    <a:pt x="0" y="30"/>
                  </a:lnTo>
                  <a:lnTo>
                    <a:pt x="2" y="35"/>
                  </a:lnTo>
                  <a:lnTo>
                    <a:pt x="6" y="38"/>
                  </a:lnTo>
                  <a:lnTo>
                    <a:pt x="9" y="41"/>
                  </a:lnTo>
                  <a:lnTo>
                    <a:pt x="13" y="45"/>
                  </a:lnTo>
                  <a:lnTo>
                    <a:pt x="20" y="48"/>
                  </a:lnTo>
                  <a:lnTo>
                    <a:pt x="27" y="49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8" name="Freeform 409">
              <a:extLst>
                <a:ext uri="{FF2B5EF4-FFF2-40B4-BE49-F238E27FC236}">
                  <a16:creationId xmlns:a16="http://schemas.microsoft.com/office/drawing/2014/main" id="{E01615B3-9090-421E-8BA9-67F1C0093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" y="1194"/>
              <a:ext cx="26" cy="19"/>
            </a:xfrm>
            <a:custGeom>
              <a:avLst/>
              <a:gdLst>
                <a:gd name="T0" fmla="*/ 10 w 85"/>
                <a:gd name="T1" fmla="*/ 0 h 61"/>
                <a:gd name="T2" fmla="*/ 7 w 85"/>
                <a:gd name="T3" fmla="*/ 2 h 61"/>
                <a:gd name="T4" fmla="*/ 3 w 85"/>
                <a:gd name="T5" fmla="*/ 4 h 61"/>
                <a:gd name="T6" fmla="*/ 2 w 85"/>
                <a:gd name="T7" fmla="*/ 5 h 61"/>
                <a:gd name="T8" fmla="*/ 1 w 85"/>
                <a:gd name="T9" fmla="*/ 7 h 61"/>
                <a:gd name="T10" fmla="*/ 0 w 85"/>
                <a:gd name="T11" fmla="*/ 8 h 61"/>
                <a:gd name="T12" fmla="*/ 0 w 85"/>
                <a:gd name="T13" fmla="*/ 10 h 61"/>
                <a:gd name="T14" fmla="*/ 0 w 85"/>
                <a:gd name="T15" fmla="*/ 11 h 61"/>
                <a:gd name="T16" fmla="*/ 0 w 85"/>
                <a:gd name="T17" fmla="*/ 12 h 61"/>
                <a:gd name="T18" fmla="*/ 1 w 85"/>
                <a:gd name="T19" fmla="*/ 12 h 61"/>
                <a:gd name="T20" fmla="*/ 2 w 85"/>
                <a:gd name="T21" fmla="*/ 13 h 61"/>
                <a:gd name="T22" fmla="*/ 3 w 85"/>
                <a:gd name="T23" fmla="*/ 15 h 61"/>
                <a:gd name="T24" fmla="*/ 6 w 85"/>
                <a:gd name="T25" fmla="*/ 17 h 61"/>
                <a:gd name="T26" fmla="*/ 8 w 85"/>
                <a:gd name="T27" fmla="*/ 17 h 61"/>
                <a:gd name="T28" fmla="*/ 11 w 85"/>
                <a:gd name="T29" fmla="*/ 18 h 61"/>
                <a:gd name="T30" fmla="*/ 14 w 85"/>
                <a:gd name="T31" fmla="*/ 19 h 61"/>
                <a:gd name="T32" fmla="*/ 16 w 85"/>
                <a:gd name="T33" fmla="*/ 19 h 61"/>
                <a:gd name="T34" fmla="*/ 17 w 85"/>
                <a:gd name="T35" fmla="*/ 19 h 61"/>
                <a:gd name="T36" fmla="*/ 18 w 85"/>
                <a:gd name="T37" fmla="*/ 19 h 61"/>
                <a:gd name="T38" fmla="*/ 19 w 85"/>
                <a:gd name="T39" fmla="*/ 18 h 61"/>
                <a:gd name="T40" fmla="*/ 20 w 85"/>
                <a:gd name="T41" fmla="*/ 18 h 61"/>
                <a:gd name="T42" fmla="*/ 22 w 85"/>
                <a:gd name="T43" fmla="*/ 16 h 61"/>
                <a:gd name="T44" fmla="*/ 24 w 85"/>
                <a:gd name="T45" fmla="*/ 15 h 61"/>
                <a:gd name="T46" fmla="*/ 24 w 85"/>
                <a:gd name="T47" fmla="*/ 12 h 61"/>
                <a:gd name="T48" fmla="*/ 25 w 85"/>
                <a:gd name="T49" fmla="*/ 10 h 61"/>
                <a:gd name="T50" fmla="*/ 26 w 85"/>
                <a:gd name="T51" fmla="*/ 8 h 61"/>
                <a:gd name="T52" fmla="*/ 26 w 85"/>
                <a:gd name="T53" fmla="*/ 6 h 61"/>
                <a:gd name="T54" fmla="*/ 10 w 85"/>
                <a:gd name="T55" fmla="*/ 0 h 6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5" h="61">
                  <a:moveTo>
                    <a:pt x="33" y="0"/>
                  </a:moveTo>
                  <a:lnTo>
                    <a:pt x="22" y="5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5" y="43"/>
                  </a:lnTo>
                  <a:lnTo>
                    <a:pt x="11" y="48"/>
                  </a:lnTo>
                  <a:lnTo>
                    <a:pt x="18" y="53"/>
                  </a:lnTo>
                  <a:lnTo>
                    <a:pt x="27" y="56"/>
                  </a:lnTo>
                  <a:lnTo>
                    <a:pt x="36" y="59"/>
                  </a:lnTo>
                  <a:lnTo>
                    <a:pt x="45" y="61"/>
                  </a:lnTo>
                  <a:lnTo>
                    <a:pt x="53" y="61"/>
                  </a:lnTo>
                  <a:lnTo>
                    <a:pt x="56" y="61"/>
                  </a:lnTo>
                  <a:lnTo>
                    <a:pt x="59" y="60"/>
                  </a:lnTo>
                  <a:lnTo>
                    <a:pt x="62" y="59"/>
                  </a:lnTo>
                  <a:lnTo>
                    <a:pt x="66" y="57"/>
                  </a:lnTo>
                  <a:lnTo>
                    <a:pt x="72" y="52"/>
                  </a:lnTo>
                  <a:lnTo>
                    <a:pt x="77" y="47"/>
                  </a:lnTo>
                  <a:lnTo>
                    <a:pt x="80" y="40"/>
                  </a:lnTo>
                  <a:lnTo>
                    <a:pt x="83" y="33"/>
                  </a:lnTo>
                  <a:lnTo>
                    <a:pt x="85" y="25"/>
                  </a:lnTo>
                  <a:lnTo>
                    <a:pt x="85" y="18"/>
                  </a:lnTo>
                  <a:lnTo>
                    <a:pt x="33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9" name="Freeform 410">
              <a:extLst>
                <a:ext uri="{FF2B5EF4-FFF2-40B4-BE49-F238E27FC236}">
                  <a16:creationId xmlns:a16="http://schemas.microsoft.com/office/drawing/2014/main" id="{EF8AB41D-666C-44CF-8C40-4CAECEAC0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1188"/>
              <a:ext cx="31" cy="6"/>
            </a:xfrm>
            <a:custGeom>
              <a:avLst/>
              <a:gdLst>
                <a:gd name="T0" fmla="*/ 0 w 100"/>
                <a:gd name="T1" fmla="*/ 2 h 19"/>
                <a:gd name="T2" fmla="*/ 2 w 100"/>
                <a:gd name="T3" fmla="*/ 3 h 19"/>
                <a:gd name="T4" fmla="*/ 4 w 100"/>
                <a:gd name="T5" fmla="*/ 5 h 19"/>
                <a:gd name="T6" fmla="*/ 7 w 100"/>
                <a:gd name="T7" fmla="*/ 6 h 19"/>
                <a:gd name="T8" fmla="*/ 8 w 100"/>
                <a:gd name="T9" fmla="*/ 6 h 19"/>
                <a:gd name="T10" fmla="*/ 31 w 100"/>
                <a:gd name="T11" fmla="*/ 2 h 19"/>
                <a:gd name="T12" fmla="*/ 23 w 100"/>
                <a:gd name="T13" fmla="*/ 1 h 19"/>
                <a:gd name="T14" fmla="*/ 15 w 100"/>
                <a:gd name="T15" fmla="*/ 0 h 19"/>
                <a:gd name="T16" fmla="*/ 11 w 100"/>
                <a:gd name="T17" fmla="*/ 0 h 19"/>
                <a:gd name="T18" fmla="*/ 7 w 100"/>
                <a:gd name="T19" fmla="*/ 0 h 19"/>
                <a:gd name="T20" fmla="*/ 4 w 100"/>
                <a:gd name="T21" fmla="*/ 1 h 19"/>
                <a:gd name="T22" fmla="*/ 0 w 100"/>
                <a:gd name="T23" fmla="*/ 2 h 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0" h="19">
                  <a:moveTo>
                    <a:pt x="0" y="6"/>
                  </a:moveTo>
                  <a:lnTo>
                    <a:pt x="7" y="11"/>
                  </a:lnTo>
                  <a:lnTo>
                    <a:pt x="13" y="15"/>
                  </a:lnTo>
                  <a:lnTo>
                    <a:pt x="21" y="18"/>
                  </a:lnTo>
                  <a:lnTo>
                    <a:pt x="27" y="19"/>
                  </a:lnTo>
                  <a:lnTo>
                    <a:pt x="100" y="6"/>
                  </a:lnTo>
                  <a:lnTo>
                    <a:pt x="73" y="2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4" y="1"/>
                  </a:lnTo>
                  <a:lnTo>
                    <a:pt x="12" y="3"/>
                  </a:lnTo>
                  <a:lnTo>
                    <a:pt x="0" y="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0" name="Freeform 411">
              <a:extLst>
                <a:ext uri="{FF2B5EF4-FFF2-40B4-BE49-F238E27FC236}">
                  <a16:creationId xmlns:a16="http://schemas.microsoft.com/office/drawing/2014/main" id="{2F79248A-5610-40AD-8895-90C7EE357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1168"/>
              <a:ext cx="53" cy="15"/>
            </a:xfrm>
            <a:custGeom>
              <a:avLst/>
              <a:gdLst>
                <a:gd name="T0" fmla="*/ 0 w 166"/>
                <a:gd name="T1" fmla="*/ 9 h 45"/>
                <a:gd name="T2" fmla="*/ 0 w 166"/>
                <a:gd name="T3" fmla="*/ 10 h 45"/>
                <a:gd name="T4" fmla="*/ 1 w 166"/>
                <a:gd name="T5" fmla="*/ 10 h 45"/>
                <a:gd name="T6" fmla="*/ 3 w 166"/>
                <a:gd name="T7" fmla="*/ 11 h 45"/>
                <a:gd name="T8" fmla="*/ 4 w 166"/>
                <a:gd name="T9" fmla="*/ 12 h 45"/>
                <a:gd name="T10" fmla="*/ 9 w 166"/>
                <a:gd name="T11" fmla="*/ 13 h 45"/>
                <a:gd name="T12" fmla="*/ 14 w 166"/>
                <a:gd name="T13" fmla="*/ 14 h 45"/>
                <a:gd name="T14" fmla="*/ 24 w 166"/>
                <a:gd name="T15" fmla="*/ 15 h 45"/>
                <a:gd name="T16" fmla="*/ 29 w 166"/>
                <a:gd name="T17" fmla="*/ 15 h 45"/>
                <a:gd name="T18" fmla="*/ 53 w 166"/>
                <a:gd name="T19" fmla="*/ 9 h 45"/>
                <a:gd name="T20" fmla="*/ 50 w 166"/>
                <a:gd name="T21" fmla="*/ 8 h 45"/>
                <a:gd name="T22" fmla="*/ 44 w 166"/>
                <a:gd name="T23" fmla="*/ 6 h 45"/>
                <a:gd name="T24" fmla="*/ 35 w 166"/>
                <a:gd name="T25" fmla="*/ 4 h 45"/>
                <a:gd name="T26" fmla="*/ 26 w 166"/>
                <a:gd name="T27" fmla="*/ 1 h 45"/>
                <a:gd name="T28" fmla="*/ 21 w 166"/>
                <a:gd name="T29" fmla="*/ 1 h 45"/>
                <a:gd name="T30" fmla="*/ 16 w 166"/>
                <a:gd name="T31" fmla="*/ 0 h 45"/>
                <a:gd name="T32" fmla="*/ 11 w 166"/>
                <a:gd name="T33" fmla="*/ 0 h 45"/>
                <a:gd name="T34" fmla="*/ 8 w 166"/>
                <a:gd name="T35" fmla="*/ 1 h 45"/>
                <a:gd name="T36" fmla="*/ 6 w 166"/>
                <a:gd name="T37" fmla="*/ 1 h 45"/>
                <a:gd name="T38" fmla="*/ 4 w 166"/>
                <a:gd name="T39" fmla="*/ 2 h 45"/>
                <a:gd name="T40" fmla="*/ 3 w 166"/>
                <a:gd name="T41" fmla="*/ 2 h 45"/>
                <a:gd name="T42" fmla="*/ 2 w 166"/>
                <a:gd name="T43" fmla="*/ 3 h 45"/>
                <a:gd name="T44" fmla="*/ 1 w 166"/>
                <a:gd name="T45" fmla="*/ 4 h 45"/>
                <a:gd name="T46" fmla="*/ 0 w 166"/>
                <a:gd name="T47" fmla="*/ 6 h 45"/>
                <a:gd name="T48" fmla="*/ 0 w 166"/>
                <a:gd name="T49" fmla="*/ 7 h 45"/>
                <a:gd name="T50" fmla="*/ 0 w 166"/>
                <a:gd name="T51" fmla="*/ 9 h 4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6" h="45">
                  <a:moveTo>
                    <a:pt x="0" y="27"/>
                  </a:moveTo>
                  <a:lnTo>
                    <a:pt x="0" y="29"/>
                  </a:lnTo>
                  <a:lnTo>
                    <a:pt x="3" y="31"/>
                  </a:lnTo>
                  <a:lnTo>
                    <a:pt x="8" y="33"/>
                  </a:lnTo>
                  <a:lnTo>
                    <a:pt x="13" y="35"/>
                  </a:lnTo>
                  <a:lnTo>
                    <a:pt x="27" y="38"/>
                  </a:lnTo>
                  <a:lnTo>
                    <a:pt x="44" y="41"/>
                  </a:lnTo>
                  <a:lnTo>
                    <a:pt x="75" y="44"/>
                  </a:lnTo>
                  <a:lnTo>
                    <a:pt x="92" y="45"/>
                  </a:lnTo>
                  <a:lnTo>
                    <a:pt x="166" y="27"/>
                  </a:lnTo>
                  <a:lnTo>
                    <a:pt x="157" y="25"/>
                  </a:lnTo>
                  <a:lnTo>
                    <a:pt x="137" y="19"/>
                  </a:lnTo>
                  <a:lnTo>
                    <a:pt x="110" y="11"/>
                  </a:lnTo>
                  <a:lnTo>
                    <a:pt x="80" y="4"/>
                  </a:lnTo>
                  <a:lnTo>
                    <a:pt x="65" y="2"/>
                  </a:lnTo>
                  <a:lnTo>
                    <a:pt x="50" y="1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0" y="7"/>
                  </a:lnTo>
                  <a:lnTo>
                    <a:pt x="7" y="10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7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1" name="Freeform 412">
              <a:extLst>
                <a:ext uri="{FF2B5EF4-FFF2-40B4-BE49-F238E27FC236}">
                  <a16:creationId xmlns:a16="http://schemas.microsoft.com/office/drawing/2014/main" id="{3FB47FA9-EE69-49D6-8BA3-7D0AE9A86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1422"/>
              <a:ext cx="11" cy="8"/>
            </a:xfrm>
            <a:custGeom>
              <a:avLst/>
              <a:gdLst>
                <a:gd name="T0" fmla="*/ 0 w 33"/>
                <a:gd name="T1" fmla="*/ 0 h 25"/>
                <a:gd name="T2" fmla="*/ 0 w 33"/>
                <a:gd name="T3" fmla="*/ 3 h 25"/>
                <a:gd name="T4" fmla="*/ 1 w 33"/>
                <a:gd name="T5" fmla="*/ 5 h 25"/>
                <a:gd name="T6" fmla="*/ 2 w 33"/>
                <a:gd name="T7" fmla="*/ 6 h 25"/>
                <a:gd name="T8" fmla="*/ 4 w 33"/>
                <a:gd name="T9" fmla="*/ 7 h 25"/>
                <a:gd name="T10" fmla="*/ 5 w 33"/>
                <a:gd name="T11" fmla="*/ 8 h 25"/>
                <a:gd name="T12" fmla="*/ 7 w 33"/>
                <a:gd name="T13" fmla="*/ 8 h 25"/>
                <a:gd name="T14" fmla="*/ 9 w 33"/>
                <a:gd name="T15" fmla="*/ 8 h 25"/>
                <a:gd name="T16" fmla="*/ 11 w 33"/>
                <a:gd name="T17" fmla="*/ 8 h 25"/>
                <a:gd name="T18" fmla="*/ 11 w 33"/>
                <a:gd name="T19" fmla="*/ 0 h 25"/>
                <a:gd name="T20" fmla="*/ 8 w 33"/>
                <a:gd name="T21" fmla="*/ 0 h 25"/>
                <a:gd name="T22" fmla="*/ 5 w 33"/>
                <a:gd name="T23" fmla="*/ 0 h 25"/>
                <a:gd name="T24" fmla="*/ 3 w 33"/>
                <a:gd name="T25" fmla="*/ 0 h 25"/>
                <a:gd name="T26" fmla="*/ 0 w 33"/>
                <a:gd name="T27" fmla="*/ 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3" h="25">
                  <a:moveTo>
                    <a:pt x="0" y="0"/>
                  </a:moveTo>
                  <a:lnTo>
                    <a:pt x="0" y="9"/>
                  </a:lnTo>
                  <a:lnTo>
                    <a:pt x="3" y="15"/>
                  </a:lnTo>
                  <a:lnTo>
                    <a:pt x="6" y="20"/>
                  </a:lnTo>
                  <a:lnTo>
                    <a:pt x="11" y="22"/>
                  </a:lnTo>
                  <a:lnTo>
                    <a:pt x="16" y="24"/>
                  </a:lnTo>
                  <a:lnTo>
                    <a:pt x="22" y="25"/>
                  </a:lnTo>
                  <a:lnTo>
                    <a:pt x="27" y="25"/>
                  </a:lnTo>
                  <a:lnTo>
                    <a:pt x="33" y="25"/>
                  </a:lnTo>
                  <a:lnTo>
                    <a:pt x="33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2" name="Freeform 413">
              <a:extLst>
                <a:ext uri="{FF2B5EF4-FFF2-40B4-BE49-F238E27FC236}">
                  <a16:creationId xmlns:a16="http://schemas.microsoft.com/office/drawing/2014/main" id="{6B4EB69F-AB6C-471A-8391-4A69A2705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" y="1729"/>
              <a:ext cx="16" cy="20"/>
            </a:xfrm>
            <a:custGeom>
              <a:avLst/>
              <a:gdLst>
                <a:gd name="T0" fmla="*/ 0 w 48"/>
                <a:gd name="T1" fmla="*/ 20 h 62"/>
                <a:gd name="T2" fmla="*/ 4 w 48"/>
                <a:gd name="T3" fmla="*/ 18 h 62"/>
                <a:gd name="T4" fmla="*/ 7 w 48"/>
                <a:gd name="T5" fmla="*/ 16 h 62"/>
                <a:gd name="T6" fmla="*/ 10 w 48"/>
                <a:gd name="T7" fmla="*/ 14 h 62"/>
                <a:gd name="T8" fmla="*/ 12 w 48"/>
                <a:gd name="T9" fmla="*/ 12 h 62"/>
                <a:gd name="T10" fmla="*/ 14 w 48"/>
                <a:gd name="T11" fmla="*/ 9 h 62"/>
                <a:gd name="T12" fmla="*/ 15 w 48"/>
                <a:gd name="T13" fmla="*/ 6 h 62"/>
                <a:gd name="T14" fmla="*/ 16 w 48"/>
                <a:gd name="T15" fmla="*/ 3 h 62"/>
                <a:gd name="T16" fmla="*/ 16 w 48"/>
                <a:gd name="T17" fmla="*/ 0 h 62"/>
                <a:gd name="T18" fmla="*/ 13 w 48"/>
                <a:gd name="T19" fmla="*/ 1 h 62"/>
                <a:gd name="T20" fmla="*/ 11 w 48"/>
                <a:gd name="T21" fmla="*/ 2 h 62"/>
                <a:gd name="T22" fmla="*/ 8 w 48"/>
                <a:gd name="T23" fmla="*/ 3 h 62"/>
                <a:gd name="T24" fmla="*/ 6 w 48"/>
                <a:gd name="T25" fmla="*/ 5 h 62"/>
                <a:gd name="T26" fmla="*/ 3 w 48"/>
                <a:gd name="T27" fmla="*/ 7 h 62"/>
                <a:gd name="T28" fmla="*/ 2 w 48"/>
                <a:gd name="T29" fmla="*/ 9 h 62"/>
                <a:gd name="T30" fmla="*/ 1 w 48"/>
                <a:gd name="T31" fmla="*/ 10 h 62"/>
                <a:gd name="T32" fmla="*/ 1 w 48"/>
                <a:gd name="T33" fmla="*/ 11 h 62"/>
                <a:gd name="T34" fmla="*/ 0 w 48"/>
                <a:gd name="T35" fmla="*/ 13 h 62"/>
                <a:gd name="T36" fmla="*/ 0 w 48"/>
                <a:gd name="T37" fmla="*/ 14 h 62"/>
                <a:gd name="T38" fmla="*/ 0 w 48"/>
                <a:gd name="T39" fmla="*/ 17 h 62"/>
                <a:gd name="T40" fmla="*/ 0 w 48"/>
                <a:gd name="T41" fmla="*/ 20 h 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8" h="62">
                  <a:moveTo>
                    <a:pt x="0" y="62"/>
                  </a:moveTo>
                  <a:lnTo>
                    <a:pt x="12" y="56"/>
                  </a:lnTo>
                  <a:lnTo>
                    <a:pt x="22" y="50"/>
                  </a:lnTo>
                  <a:lnTo>
                    <a:pt x="30" y="43"/>
                  </a:lnTo>
                  <a:lnTo>
                    <a:pt x="37" y="36"/>
                  </a:lnTo>
                  <a:lnTo>
                    <a:pt x="41" y="28"/>
                  </a:lnTo>
                  <a:lnTo>
                    <a:pt x="44" y="19"/>
                  </a:lnTo>
                  <a:lnTo>
                    <a:pt x="47" y="9"/>
                  </a:lnTo>
                  <a:lnTo>
                    <a:pt x="48" y="0"/>
                  </a:lnTo>
                  <a:lnTo>
                    <a:pt x="40" y="3"/>
                  </a:lnTo>
                  <a:lnTo>
                    <a:pt x="32" y="6"/>
                  </a:lnTo>
                  <a:lnTo>
                    <a:pt x="23" y="10"/>
                  </a:lnTo>
                  <a:lnTo>
                    <a:pt x="17" y="15"/>
                  </a:lnTo>
                  <a:lnTo>
                    <a:pt x="10" y="21"/>
                  </a:lnTo>
                  <a:lnTo>
                    <a:pt x="6" y="27"/>
                  </a:lnTo>
                  <a:lnTo>
                    <a:pt x="4" y="31"/>
                  </a:lnTo>
                  <a:lnTo>
                    <a:pt x="3" y="35"/>
                  </a:lnTo>
                  <a:lnTo>
                    <a:pt x="1" y="39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0" y="62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3" name="Freeform 414">
              <a:extLst>
                <a:ext uri="{FF2B5EF4-FFF2-40B4-BE49-F238E27FC236}">
                  <a16:creationId xmlns:a16="http://schemas.microsoft.com/office/drawing/2014/main" id="{B60C24F0-D29A-4E62-BD92-BD423F6D4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" y="1729"/>
              <a:ext cx="36" cy="20"/>
            </a:xfrm>
            <a:custGeom>
              <a:avLst/>
              <a:gdLst>
                <a:gd name="T0" fmla="*/ 15 w 113"/>
                <a:gd name="T1" fmla="*/ 0 h 62"/>
                <a:gd name="T2" fmla="*/ 11 w 113"/>
                <a:gd name="T3" fmla="*/ 2 h 62"/>
                <a:gd name="T4" fmla="*/ 7 w 113"/>
                <a:gd name="T5" fmla="*/ 5 h 62"/>
                <a:gd name="T6" fmla="*/ 4 w 113"/>
                <a:gd name="T7" fmla="*/ 9 h 62"/>
                <a:gd name="T8" fmla="*/ 0 w 113"/>
                <a:gd name="T9" fmla="*/ 12 h 62"/>
                <a:gd name="T10" fmla="*/ 7 w 113"/>
                <a:gd name="T11" fmla="*/ 15 h 62"/>
                <a:gd name="T12" fmla="*/ 13 w 113"/>
                <a:gd name="T13" fmla="*/ 17 h 62"/>
                <a:gd name="T14" fmla="*/ 16 w 113"/>
                <a:gd name="T15" fmla="*/ 18 h 62"/>
                <a:gd name="T16" fmla="*/ 20 w 113"/>
                <a:gd name="T17" fmla="*/ 19 h 62"/>
                <a:gd name="T18" fmla="*/ 23 w 113"/>
                <a:gd name="T19" fmla="*/ 20 h 62"/>
                <a:gd name="T20" fmla="*/ 28 w 113"/>
                <a:gd name="T21" fmla="*/ 20 h 62"/>
                <a:gd name="T22" fmla="*/ 31 w 113"/>
                <a:gd name="T23" fmla="*/ 20 h 62"/>
                <a:gd name="T24" fmla="*/ 34 w 113"/>
                <a:gd name="T25" fmla="*/ 19 h 62"/>
                <a:gd name="T26" fmla="*/ 35 w 113"/>
                <a:gd name="T27" fmla="*/ 18 h 62"/>
                <a:gd name="T28" fmla="*/ 35 w 113"/>
                <a:gd name="T29" fmla="*/ 17 h 62"/>
                <a:gd name="T30" fmla="*/ 36 w 113"/>
                <a:gd name="T31" fmla="*/ 17 h 62"/>
                <a:gd name="T32" fmla="*/ 36 w 113"/>
                <a:gd name="T33" fmla="*/ 16 h 62"/>
                <a:gd name="T34" fmla="*/ 29 w 113"/>
                <a:gd name="T35" fmla="*/ 13 h 62"/>
                <a:gd name="T36" fmla="*/ 22 w 113"/>
                <a:gd name="T37" fmla="*/ 10 h 62"/>
                <a:gd name="T38" fmla="*/ 21 w 113"/>
                <a:gd name="T39" fmla="*/ 9 h 62"/>
                <a:gd name="T40" fmla="*/ 19 w 113"/>
                <a:gd name="T41" fmla="*/ 8 h 62"/>
                <a:gd name="T42" fmla="*/ 18 w 113"/>
                <a:gd name="T43" fmla="*/ 7 h 62"/>
                <a:gd name="T44" fmla="*/ 17 w 113"/>
                <a:gd name="T45" fmla="*/ 6 h 62"/>
                <a:gd name="T46" fmla="*/ 16 w 113"/>
                <a:gd name="T47" fmla="*/ 5 h 62"/>
                <a:gd name="T48" fmla="*/ 15 w 113"/>
                <a:gd name="T49" fmla="*/ 3 h 62"/>
                <a:gd name="T50" fmla="*/ 15 w 113"/>
                <a:gd name="T51" fmla="*/ 2 h 62"/>
                <a:gd name="T52" fmla="*/ 15 w 113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3" h="62">
                  <a:moveTo>
                    <a:pt x="47" y="0"/>
                  </a:moveTo>
                  <a:lnTo>
                    <a:pt x="36" y="7"/>
                  </a:lnTo>
                  <a:lnTo>
                    <a:pt x="23" y="17"/>
                  </a:lnTo>
                  <a:lnTo>
                    <a:pt x="11" y="27"/>
                  </a:lnTo>
                  <a:lnTo>
                    <a:pt x="0" y="37"/>
                  </a:lnTo>
                  <a:lnTo>
                    <a:pt x="22" y="46"/>
                  </a:lnTo>
                  <a:lnTo>
                    <a:pt x="41" y="54"/>
                  </a:lnTo>
                  <a:lnTo>
                    <a:pt x="51" y="57"/>
                  </a:lnTo>
                  <a:lnTo>
                    <a:pt x="62" y="59"/>
                  </a:lnTo>
                  <a:lnTo>
                    <a:pt x="73" y="61"/>
                  </a:lnTo>
                  <a:lnTo>
                    <a:pt x="87" y="62"/>
                  </a:lnTo>
                  <a:lnTo>
                    <a:pt x="97" y="61"/>
                  </a:lnTo>
                  <a:lnTo>
                    <a:pt x="106" y="58"/>
                  </a:lnTo>
                  <a:lnTo>
                    <a:pt x="109" y="56"/>
                  </a:lnTo>
                  <a:lnTo>
                    <a:pt x="111" y="54"/>
                  </a:lnTo>
                  <a:lnTo>
                    <a:pt x="113" y="52"/>
                  </a:lnTo>
                  <a:lnTo>
                    <a:pt x="113" y="49"/>
                  </a:lnTo>
                  <a:lnTo>
                    <a:pt x="91" y="41"/>
                  </a:lnTo>
                  <a:lnTo>
                    <a:pt x="70" y="32"/>
                  </a:lnTo>
                  <a:lnTo>
                    <a:pt x="65" y="29"/>
                  </a:lnTo>
                  <a:lnTo>
                    <a:pt x="61" y="26"/>
                  </a:lnTo>
                  <a:lnTo>
                    <a:pt x="57" y="23"/>
                  </a:lnTo>
                  <a:lnTo>
                    <a:pt x="54" y="20"/>
                  </a:lnTo>
                  <a:lnTo>
                    <a:pt x="51" y="16"/>
                  </a:lnTo>
                  <a:lnTo>
                    <a:pt x="48" y="10"/>
                  </a:lnTo>
                  <a:lnTo>
                    <a:pt x="47" y="5"/>
                  </a:lnTo>
                  <a:lnTo>
                    <a:pt x="47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4" name="Freeform 415">
              <a:extLst>
                <a:ext uri="{FF2B5EF4-FFF2-40B4-BE49-F238E27FC236}">
                  <a16:creationId xmlns:a16="http://schemas.microsoft.com/office/drawing/2014/main" id="{AD3481E3-F77A-4B91-9893-6D61E94C0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" y="1188"/>
              <a:ext cx="29" cy="15"/>
            </a:xfrm>
            <a:custGeom>
              <a:avLst/>
              <a:gdLst>
                <a:gd name="T0" fmla="*/ 0 w 93"/>
                <a:gd name="T1" fmla="*/ 0 h 50"/>
                <a:gd name="T2" fmla="*/ 5 w 93"/>
                <a:gd name="T3" fmla="*/ 0 h 50"/>
                <a:gd name="T4" fmla="*/ 9 w 93"/>
                <a:gd name="T5" fmla="*/ 0 h 50"/>
                <a:gd name="T6" fmla="*/ 14 w 93"/>
                <a:gd name="T7" fmla="*/ 1 h 50"/>
                <a:gd name="T8" fmla="*/ 18 w 93"/>
                <a:gd name="T9" fmla="*/ 2 h 50"/>
                <a:gd name="T10" fmla="*/ 20 w 93"/>
                <a:gd name="T11" fmla="*/ 2 h 50"/>
                <a:gd name="T12" fmla="*/ 22 w 93"/>
                <a:gd name="T13" fmla="*/ 3 h 50"/>
                <a:gd name="T14" fmla="*/ 23 w 93"/>
                <a:gd name="T15" fmla="*/ 4 h 50"/>
                <a:gd name="T16" fmla="*/ 25 w 93"/>
                <a:gd name="T17" fmla="*/ 5 h 50"/>
                <a:gd name="T18" fmla="*/ 27 w 93"/>
                <a:gd name="T19" fmla="*/ 6 h 50"/>
                <a:gd name="T20" fmla="*/ 28 w 93"/>
                <a:gd name="T21" fmla="*/ 8 h 50"/>
                <a:gd name="T22" fmla="*/ 28 w 93"/>
                <a:gd name="T23" fmla="*/ 9 h 50"/>
                <a:gd name="T24" fmla="*/ 29 w 93"/>
                <a:gd name="T25" fmla="*/ 11 h 50"/>
                <a:gd name="T26" fmla="*/ 25 w 93"/>
                <a:gd name="T27" fmla="*/ 11 h 50"/>
                <a:gd name="T28" fmla="*/ 21 w 93"/>
                <a:gd name="T29" fmla="*/ 12 h 50"/>
                <a:gd name="T30" fmla="*/ 19 w 93"/>
                <a:gd name="T31" fmla="*/ 12 h 50"/>
                <a:gd name="T32" fmla="*/ 16 w 93"/>
                <a:gd name="T33" fmla="*/ 13 h 50"/>
                <a:gd name="T34" fmla="*/ 13 w 93"/>
                <a:gd name="T35" fmla="*/ 14 h 50"/>
                <a:gd name="T36" fmla="*/ 10 w 93"/>
                <a:gd name="T37" fmla="*/ 15 h 50"/>
                <a:gd name="T38" fmla="*/ 9 w 93"/>
                <a:gd name="T39" fmla="*/ 15 h 50"/>
                <a:gd name="T40" fmla="*/ 9 w 93"/>
                <a:gd name="T41" fmla="*/ 14 h 50"/>
                <a:gd name="T42" fmla="*/ 8 w 93"/>
                <a:gd name="T43" fmla="*/ 14 h 50"/>
                <a:gd name="T44" fmla="*/ 8 w 93"/>
                <a:gd name="T45" fmla="*/ 14 h 50"/>
                <a:gd name="T46" fmla="*/ 7 w 93"/>
                <a:gd name="T47" fmla="*/ 12 h 50"/>
                <a:gd name="T48" fmla="*/ 7 w 93"/>
                <a:gd name="T49" fmla="*/ 11 h 50"/>
                <a:gd name="T50" fmla="*/ 7 w 93"/>
                <a:gd name="T51" fmla="*/ 9 h 50"/>
                <a:gd name="T52" fmla="*/ 7 w 93"/>
                <a:gd name="T53" fmla="*/ 8 h 50"/>
                <a:gd name="T54" fmla="*/ 7 w 93"/>
                <a:gd name="T55" fmla="*/ 7 h 50"/>
                <a:gd name="T56" fmla="*/ 8 w 93"/>
                <a:gd name="T57" fmla="*/ 6 h 50"/>
                <a:gd name="T58" fmla="*/ 0 w 93"/>
                <a:gd name="T59" fmla="*/ 6 h 50"/>
                <a:gd name="T60" fmla="*/ 0 w 93"/>
                <a:gd name="T61" fmla="*/ 0 h 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93" h="50">
                  <a:moveTo>
                    <a:pt x="0" y="0"/>
                  </a:moveTo>
                  <a:lnTo>
                    <a:pt x="15" y="0"/>
                  </a:lnTo>
                  <a:lnTo>
                    <a:pt x="30" y="1"/>
                  </a:lnTo>
                  <a:lnTo>
                    <a:pt x="45" y="2"/>
                  </a:lnTo>
                  <a:lnTo>
                    <a:pt x="59" y="5"/>
                  </a:lnTo>
                  <a:lnTo>
                    <a:pt x="64" y="7"/>
                  </a:lnTo>
                  <a:lnTo>
                    <a:pt x="71" y="9"/>
                  </a:lnTo>
                  <a:lnTo>
                    <a:pt x="75" y="12"/>
                  </a:lnTo>
                  <a:lnTo>
                    <a:pt x="81" y="16"/>
                  </a:lnTo>
                  <a:lnTo>
                    <a:pt x="85" y="20"/>
                  </a:lnTo>
                  <a:lnTo>
                    <a:pt x="89" y="25"/>
                  </a:lnTo>
                  <a:lnTo>
                    <a:pt x="91" y="30"/>
                  </a:lnTo>
                  <a:lnTo>
                    <a:pt x="93" y="37"/>
                  </a:lnTo>
                  <a:lnTo>
                    <a:pt x="79" y="37"/>
                  </a:lnTo>
                  <a:lnTo>
                    <a:pt x="68" y="39"/>
                  </a:lnTo>
                  <a:lnTo>
                    <a:pt x="60" y="41"/>
                  </a:lnTo>
                  <a:lnTo>
                    <a:pt x="52" y="43"/>
                  </a:lnTo>
                  <a:lnTo>
                    <a:pt x="42" y="47"/>
                  </a:lnTo>
                  <a:lnTo>
                    <a:pt x="33" y="50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1"/>
                  </a:lnTo>
                  <a:lnTo>
                    <a:pt x="22" y="36"/>
                  </a:lnTo>
                  <a:lnTo>
                    <a:pt x="22" y="31"/>
                  </a:lnTo>
                  <a:lnTo>
                    <a:pt x="23" y="26"/>
                  </a:lnTo>
                  <a:lnTo>
                    <a:pt x="24" y="22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5" name="Freeform 416">
              <a:extLst>
                <a:ext uri="{FF2B5EF4-FFF2-40B4-BE49-F238E27FC236}">
                  <a16:creationId xmlns:a16="http://schemas.microsoft.com/office/drawing/2014/main" id="{5500E514-3ED4-40D0-96BE-415A30584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246"/>
              <a:ext cx="331" cy="198"/>
            </a:xfrm>
            <a:custGeom>
              <a:avLst/>
              <a:gdLst>
                <a:gd name="T0" fmla="*/ 6 w 1029"/>
                <a:gd name="T1" fmla="*/ 37 h 604"/>
                <a:gd name="T2" fmla="*/ 22 w 1029"/>
                <a:gd name="T3" fmla="*/ 20 h 604"/>
                <a:gd name="T4" fmla="*/ 86 w 1029"/>
                <a:gd name="T5" fmla="*/ 0 h 604"/>
                <a:gd name="T6" fmla="*/ 66 w 1029"/>
                <a:gd name="T7" fmla="*/ 15 h 604"/>
                <a:gd name="T8" fmla="*/ 58 w 1029"/>
                <a:gd name="T9" fmla="*/ 34 h 604"/>
                <a:gd name="T10" fmla="*/ 88 w 1029"/>
                <a:gd name="T11" fmla="*/ 20 h 604"/>
                <a:gd name="T12" fmla="*/ 128 w 1029"/>
                <a:gd name="T13" fmla="*/ 5 h 604"/>
                <a:gd name="T14" fmla="*/ 141 w 1029"/>
                <a:gd name="T15" fmla="*/ 8 h 604"/>
                <a:gd name="T16" fmla="*/ 139 w 1029"/>
                <a:gd name="T17" fmla="*/ 23 h 604"/>
                <a:gd name="T18" fmla="*/ 187 w 1029"/>
                <a:gd name="T19" fmla="*/ 26 h 604"/>
                <a:gd name="T20" fmla="*/ 217 w 1029"/>
                <a:gd name="T21" fmla="*/ 29 h 604"/>
                <a:gd name="T22" fmla="*/ 241 w 1029"/>
                <a:gd name="T23" fmla="*/ 36 h 604"/>
                <a:gd name="T24" fmla="*/ 241 w 1029"/>
                <a:gd name="T25" fmla="*/ 44 h 604"/>
                <a:gd name="T26" fmla="*/ 229 w 1029"/>
                <a:gd name="T27" fmla="*/ 60 h 604"/>
                <a:gd name="T28" fmla="*/ 257 w 1029"/>
                <a:gd name="T29" fmla="*/ 55 h 604"/>
                <a:gd name="T30" fmla="*/ 279 w 1029"/>
                <a:gd name="T31" fmla="*/ 63 h 604"/>
                <a:gd name="T32" fmla="*/ 275 w 1029"/>
                <a:gd name="T33" fmla="*/ 78 h 604"/>
                <a:gd name="T34" fmla="*/ 253 w 1029"/>
                <a:gd name="T35" fmla="*/ 81 h 604"/>
                <a:gd name="T36" fmla="*/ 276 w 1029"/>
                <a:gd name="T37" fmla="*/ 93 h 604"/>
                <a:gd name="T38" fmla="*/ 290 w 1029"/>
                <a:gd name="T39" fmla="*/ 107 h 604"/>
                <a:gd name="T40" fmla="*/ 314 w 1029"/>
                <a:gd name="T41" fmla="*/ 108 h 604"/>
                <a:gd name="T42" fmla="*/ 331 w 1029"/>
                <a:gd name="T43" fmla="*/ 115 h 604"/>
                <a:gd name="T44" fmla="*/ 302 w 1029"/>
                <a:gd name="T45" fmla="*/ 134 h 604"/>
                <a:gd name="T46" fmla="*/ 289 w 1029"/>
                <a:gd name="T47" fmla="*/ 137 h 604"/>
                <a:gd name="T48" fmla="*/ 281 w 1029"/>
                <a:gd name="T49" fmla="*/ 145 h 604"/>
                <a:gd name="T50" fmla="*/ 267 w 1029"/>
                <a:gd name="T51" fmla="*/ 136 h 604"/>
                <a:gd name="T52" fmla="*/ 274 w 1029"/>
                <a:gd name="T53" fmla="*/ 129 h 604"/>
                <a:gd name="T54" fmla="*/ 255 w 1029"/>
                <a:gd name="T55" fmla="*/ 124 h 604"/>
                <a:gd name="T56" fmla="*/ 244 w 1029"/>
                <a:gd name="T57" fmla="*/ 119 h 604"/>
                <a:gd name="T58" fmla="*/ 239 w 1029"/>
                <a:gd name="T59" fmla="*/ 129 h 604"/>
                <a:gd name="T60" fmla="*/ 240 w 1029"/>
                <a:gd name="T61" fmla="*/ 146 h 604"/>
                <a:gd name="T62" fmla="*/ 256 w 1029"/>
                <a:gd name="T63" fmla="*/ 171 h 604"/>
                <a:gd name="T64" fmla="*/ 248 w 1029"/>
                <a:gd name="T65" fmla="*/ 179 h 604"/>
                <a:gd name="T66" fmla="*/ 228 w 1029"/>
                <a:gd name="T67" fmla="*/ 182 h 604"/>
                <a:gd name="T68" fmla="*/ 199 w 1029"/>
                <a:gd name="T69" fmla="*/ 169 h 604"/>
                <a:gd name="T70" fmla="*/ 215 w 1029"/>
                <a:gd name="T71" fmla="*/ 186 h 604"/>
                <a:gd name="T72" fmla="*/ 214 w 1029"/>
                <a:gd name="T73" fmla="*/ 198 h 604"/>
                <a:gd name="T74" fmla="*/ 167 w 1029"/>
                <a:gd name="T75" fmla="*/ 187 h 604"/>
                <a:gd name="T76" fmla="*/ 152 w 1029"/>
                <a:gd name="T77" fmla="*/ 171 h 604"/>
                <a:gd name="T78" fmla="*/ 132 w 1029"/>
                <a:gd name="T79" fmla="*/ 155 h 604"/>
                <a:gd name="T80" fmla="*/ 118 w 1029"/>
                <a:gd name="T81" fmla="*/ 149 h 604"/>
                <a:gd name="T82" fmla="*/ 126 w 1029"/>
                <a:gd name="T83" fmla="*/ 142 h 604"/>
                <a:gd name="T84" fmla="*/ 148 w 1029"/>
                <a:gd name="T85" fmla="*/ 131 h 604"/>
                <a:gd name="T86" fmla="*/ 161 w 1029"/>
                <a:gd name="T87" fmla="*/ 124 h 604"/>
                <a:gd name="T88" fmla="*/ 186 w 1029"/>
                <a:gd name="T89" fmla="*/ 125 h 604"/>
                <a:gd name="T90" fmla="*/ 198 w 1029"/>
                <a:gd name="T91" fmla="*/ 129 h 604"/>
                <a:gd name="T92" fmla="*/ 221 w 1029"/>
                <a:gd name="T93" fmla="*/ 127 h 604"/>
                <a:gd name="T94" fmla="*/ 187 w 1029"/>
                <a:gd name="T95" fmla="*/ 116 h 604"/>
                <a:gd name="T96" fmla="*/ 174 w 1029"/>
                <a:gd name="T97" fmla="*/ 118 h 604"/>
                <a:gd name="T98" fmla="*/ 173 w 1029"/>
                <a:gd name="T99" fmla="*/ 115 h 604"/>
                <a:gd name="T100" fmla="*/ 185 w 1029"/>
                <a:gd name="T101" fmla="*/ 100 h 604"/>
                <a:gd name="T102" fmla="*/ 185 w 1029"/>
                <a:gd name="T103" fmla="*/ 90 h 604"/>
                <a:gd name="T104" fmla="*/ 169 w 1029"/>
                <a:gd name="T105" fmla="*/ 83 h 604"/>
                <a:gd name="T106" fmla="*/ 152 w 1029"/>
                <a:gd name="T107" fmla="*/ 65 h 604"/>
                <a:gd name="T108" fmla="*/ 140 w 1029"/>
                <a:gd name="T109" fmla="*/ 55 h 604"/>
                <a:gd name="T110" fmla="*/ 131 w 1029"/>
                <a:gd name="T111" fmla="*/ 53 h 604"/>
                <a:gd name="T112" fmla="*/ 122 w 1029"/>
                <a:gd name="T113" fmla="*/ 67 h 604"/>
                <a:gd name="T114" fmla="*/ 67 w 1029"/>
                <a:gd name="T115" fmla="*/ 57 h 604"/>
                <a:gd name="T116" fmla="*/ 37 w 1029"/>
                <a:gd name="T117" fmla="*/ 62 h 604"/>
                <a:gd name="T118" fmla="*/ 25 w 1029"/>
                <a:gd name="T119" fmla="*/ 61 h 604"/>
                <a:gd name="T120" fmla="*/ 5 w 1029"/>
                <a:gd name="T121" fmla="*/ 59 h 604"/>
                <a:gd name="T122" fmla="*/ 3 w 1029"/>
                <a:gd name="T123" fmla="*/ 52 h 604"/>
                <a:gd name="T124" fmla="*/ 24 w 1029"/>
                <a:gd name="T125" fmla="*/ 49 h 6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29" h="604">
                  <a:moveTo>
                    <a:pt x="73" y="129"/>
                  </a:moveTo>
                  <a:lnTo>
                    <a:pt x="34" y="129"/>
                  </a:lnTo>
                  <a:lnTo>
                    <a:pt x="28" y="128"/>
                  </a:lnTo>
                  <a:lnTo>
                    <a:pt x="24" y="125"/>
                  </a:lnTo>
                  <a:lnTo>
                    <a:pt x="22" y="121"/>
                  </a:lnTo>
                  <a:lnTo>
                    <a:pt x="20" y="117"/>
                  </a:lnTo>
                  <a:lnTo>
                    <a:pt x="20" y="112"/>
                  </a:lnTo>
                  <a:lnTo>
                    <a:pt x="22" y="107"/>
                  </a:lnTo>
                  <a:lnTo>
                    <a:pt x="24" y="102"/>
                  </a:lnTo>
                  <a:lnTo>
                    <a:pt x="26" y="97"/>
                  </a:lnTo>
                  <a:lnTo>
                    <a:pt x="34" y="87"/>
                  </a:lnTo>
                  <a:lnTo>
                    <a:pt x="42" y="77"/>
                  </a:lnTo>
                  <a:lnTo>
                    <a:pt x="54" y="69"/>
                  </a:lnTo>
                  <a:lnTo>
                    <a:pt x="67" y="60"/>
                  </a:lnTo>
                  <a:lnTo>
                    <a:pt x="81" y="52"/>
                  </a:lnTo>
                  <a:lnTo>
                    <a:pt x="96" y="45"/>
                  </a:lnTo>
                  <a:lnTo>
                    <a:pt x="128" y="30"/>
                  </a:lnTo>
                  <a:lnTo>
                    <a:pt x="160" y="18"/>
                  </a:lnTo>
                  <a:lnTo>
                    <a:pt x="190" y="8"/>
                  </a:lnTo>
                  <a:lnTo>
                    <a:pt x="213" y="0"/>
                  </a:lnTo>
                  <a:lnTo>
                    <a:pt x="266" y="0"/>
                  </a:lnTo>
                  <a:lnTo>
                    <a:pt x="264" y="7"/>
                  </a:lnTo>
                  <a:lnTo>
                    <a:pt x="260" y="14"/>
                  </a:lnTo>
                  <a:lnTo>
                    <a:pt x="255" y="19"/>
                  </a:lnTo>
                  <a:lnTo>
                    <a:pt x="250" y="24"/>
                  </a:lnTo>
                  <a:lnTo>
                    <a:pt x="236" y="32"/>
                  </a:lnTo>
                  <a:lnTo>
                    <a:pt x="220" y="40"/>
                  </a:lnTo>
                  <a:lnTo>
                    <a:pt x="205" y="47"/>
                  </a:lnTo>
                  <a:lnTo>
                    <a:pt x="192" y="55"/>
                  </a:lnTo>
                  <a:lnTo>
                    <a:pt x="187" y="60"/>
                  </a:lnTo>
                  <a:lnTo>
                    <a:pt x="183" y="66"/>
                  </a:lnTo>
                  <a:lnTo>
                    <a:pt x="181" y="72"/>
                  </a:lnTo>
                  <a:lnTo>
                    <a:pt x="180" y="80"/>
                  </a:lnTo>
                  <a:lnTo>
                    <a:pt x="180" y="95"/>
                  </a:lnTo>
                  <a:lnTo>
                    <a:pt x="180" y="105"/>
                  </a:lnTo>
                  <a:lnTo>
                    <a:pt x="198" y="104"/>
                  </a:lnTo>
                  <a:lnTo>
                    <a:pt x="216" y="101"/>
                  </a:lnTo>
                  <a:lnTo>
                    <a:pt x="233" y="97"/>
                  </a:lnTo>
                  <a:lnTo>
                    <a:pt x="252" y="93"/>
                  </a:lnTo>
                  <a:lnTo>
                    <a:pt x="252" y="82"/>
                  </a:lnTo>
                  <a:lnTo>
                    <a:pt x="252" y="67"/>
                  </a:lnTo>
                  <a:lnTo>
                    <a:pt x="274" y="60"/>
                  </a:lnTo>
                  <a:lnTo>
                    <a:pt x="295" y="51"/>
                  </a:lnTo>
                  <a:lnTo>
                    <a:pt x="316" y="42"/>
                  </a:lnTo>
                  <a:lnTo>
                    <a:pt x="336" y="32"/>
                  </a:lnTo>
                  <a:lnTo>
                    <a:pt x="355" y="24"/>
                  </a:lnTo>
                  <a:lnTo>
                    <a:pt x="376" y="18"/>
                  </a:lnTo>
                  <a:lnTo>
                    <a:pt x="386" y="15"/>
                  </a:lnTo>
                  <a:lnTo>
                    <a:pt x="397" y="14"/>
                  </a:lnTo>
                  <a:lnTo>
                    <a:pt x="408" y="12"/>
                  </a:lnTo>
                  <a:lnTo>
                    <a:pt x="419" y="12"/>
                  </a:lnTo>
                  <a:lnTo>
                    <a:pt x="422" y="12"/>
                  </a:lnTo>
                  <a:lnTo>
                    <a:pt x="426" y="14"/>
                  </a:lnTo>
                  <a:lnTo>
                    <a:pt x="429" y="15"/>
                  </a:lnTo>
                  <a:lnTo>
                    <a:pt x="432" y="18"/>
                  </a:lnTo>
                  <a:lnTo>
                    <a:pt x="438" y="23"/>
                  </a:lnTo>
                  <a:lnTo>
                    <a:pt x="443" y="30"/>
                  </a:lnTo>
                  <a:lnTo>
                    <a:pt x="450" y="44"/>
                  </a:lnTo>
                  <a:lnTo>
                    <a:pt x="452" y="49"/>
                  </a:lnTo>
                  <a:lnTo>
                    <a:pt x="443" y="57"/>
                  </a:lnTo>
                  <a:lnTo>
                    <a:pt x="437" y="64"/>
                  </a:lnTo>
                  <a:lnTo>
                    <a:pt x="434" y="68"/>
                  </a:lnTo>
                  <a:lnTo>
                    <a:pt x="433" y="71"/>
                  </a:lnTo>
                  <a:lnTo>
                    <a:pt x="432" y="75"/>
                  </a:lnTo>
                  <a:lnTo>
                    <a:pt x="432" y="80"/>
                  </a:lnTo>
                  <a:lnTo>
                    <a:pt x="467" y="80"/>
                  </a:lnTo>
                  <a:lnTo>
                    <a:pt x="504" y="80"/>
                  </a:lnTo>
                  <a:lnTo>
                    <a:pt x="536" y="80"/>
                  </a:lnTo>
                  <a:lnTo>
                    <a:pt x="565" y="80"/>
                  </a:lnTo>
                  <a:lnTo>
                    <a:pt x="581" y="80"/>
                  </a:lnTo>
                  <a:lnTo>
                    <a:pt x="601" y="83"/>
                  </a:lnTo>
                  <a:lnTo>
                    <a:pt x="621" y="85"/>
                  </a:lnTo>
                  <a:lnTo>
                    <a:pt x="637" y="86"/>
                  </a:lnTo>
                  <a:lnTo>
                    <a:pt x="648" y="86"/>
                  </a:lnTo>
                  <a:lnTo>
                    <a:pt x="658" y="87"/>
                  </a:lnTo>
                  <a:lnTo>
                    <a:pt x="667" y="88"/>
                  </a:lnTo>
                  <a:lnTo>
                    <a:pt x="675" y="89"/>
                  </a:lnTo>
                  <a:lnTo>
                    <a:pt x="690" y="94"/>
                  </a:lnTo>
                  <a:lnTo>
                    <a:pt x="702" y="99"/>
                  </a:lnTo>
                  <a:lnTo>
                    <a:pt x="715" y="103"/>
                  </a:lnTo>
                  <a:lnTo>
                    <a:pt x="728" y="107"/>
                  </a:lnTo>
                  <a:lnTo>
                    <a:pt x="734" y="109"/>
                  </a:lnTo>
                  <a:lnTo>
                    <a:pt x="742" y="110"/>
                  </a:lnTo>
                  <a:lnTo>
                    <a:pt x="749" y="111"/>
                  </a:lnTo>
                  <a:lnTo>
                    <a:pt x="757" y="111"/>
                  </a:lnTo>
                  <a:lnTo>
                    <a:pt x="753" y="115"/>
                  </a:lnTo>
                  <a:lnTo>
                    <a:pt x="751" y="119"/>
                  </a:lnTo>
                  <a:lnTo>
                    <a:pt x="748" y="122"/>
                  </a:lnTo>
                  <a:lnTo>
                    <a:pt x="747" y="125"/>
                  </a:lnTo>
                  <a:lnTo>
                    <a:pt x="747" y="130"/>
                  </a:lnTo>
                  <a:lnTo>
                    <a:pt x="749" y="134"/>
                  </a:lnTo>
                  <a:lnTo>
                    <a:pt x="752" y="138"/>
                  </a:lnTo>
                  <a:lnTo>
                    <a:pt x="754" y="142"/>
                  </a:lnTo>
                  <a:lnTo>
                    <a:pt x="754" y="145"/>
                  </a:lnTo>
                  <a:lnTo>
                    <a:pt x="754" y="147"/>
                  </a:lnTo>
                  <a:lnTo>
                    <a:pt x="753" y="151"/>
                  </a:lnTo>
                  <a:lnTo>
                    <a:pt x="751" y="154"/>
                  </a:lnTo>
                  <a:lnTo>
                    <a:pt x="711" y="184"/>
                  </a:lnTo>
                  <a:lnTo>
                    <a:pt x="728" y="179"/>
                  </a:lnTo>
                  <a:lnTo>
                    <a:pt x="746" y="172"/>
                  </a:lnTo>
                  <a:lnTo>
                    <a:pt x="764" y="166"/>
                  </a:lnTo>
                  <a:lnTo>
                    <a:pt x="777" y="160"/>
                  </a:lnTo>
                  <a:lnTo>
                    <a:pt x="798" y="160"/>
                  </a:lnTo>
                  <a:lnTo>
                    <a:pt x="797" y="164"/>
                  </a:lnTo>
                  <a:lnTo>
                    <a:pt x="799" y="168"/>
                  </a:lnTo>
                  <a:lnTo>
                    <a:pt x="802" y="172"/>
                  </a:lnTo>
                  <a:lnTo>
                    <a:pt x="807" y="174"/>
                  </a:lnTo>
                  <a:lnTo>
                    <a:pt x="820" y="179"/>
                  </a:lnTo>
                  <a:lnTo>
                    <a:pt x="834" y="183"/>
                  </a:lnTo>
                  <a:lnTo>
                    <a:pt x="848" y="186"/>
                  </a:lnTo>
                  <a:lnTo>
                    <a:pt x="860" y="189"/>
                  </a:lnTo>
                  <a:lnTo>
                    <a:pt x="866" y="191"/>
                  </a:lnTo>
                  <a:lnTo>
                    <a:pt x="869" y="192"/>
                  </a:lnTo>
                  <a:lnTo>
                    <a:pt x="870" y="194"/>
                  </a:lnTo>
                  <a:lnTo>
                    <a:pt x="870" y="196"/>
                  </a:lnTo>
                  <a:lnTo>
                    <a:pt x="864" y="234"/>
                  </a:lnTo>
                  <a:lnTo>
                    <a:pt x="863" y="236"/>
                  </a:lnTo>
                  <a:lnTo>
                    <a:pt x="860" y="238"/>
                  </a:lnTo>
                  <a:lnTo>
                    <a:pt x="856" y="239"/>
                  </a:lnTo>
                  <a:lnTo>
                    <a:pt x="852" y="240"/>
                  </a:lnTo>
                  <a:lnTo>
                    <a:pt x="838" y="242"/>
                  </a:lnTo>
                  <a:lnTo>
                    <a:pt x="824" y="243"/>
                  </a:lnTo>
                  <a:lnTo>
                    <a:pt x="809" y="244"/>
                  </a:lnTo>
                  <a:lnTo>
                    <a:pt x="797" y="246"/>
                  </a:lnTo>
                  <a:lnTo>
                    <a:pt x="791" y="247"/>
                  </a:lnTo>
                  <a:lnTo>
                    <a:pt x="788" y="248"/>
                  </a:lnTo>
                  <a:lnTo>
                    <a:pt x="785" y="250"/>
                  </a:lnTo>
                  <a:lnTo>
                    <a:pt x="784" y="252"/>
                  </a:lnTo>
                  <a:lnTo>
                    <a:pt x="799" y="262"/>
                  </a:lnTo>
                  <a:lnTo>
                    <a:pt x="813" y="269"/>
                  </a:lnTo>
                  <a:lnTo>
                    <a:pt x="827" y="275"/>
                  </a:lnTo>
                  <a:lnTo>
                    <a:pt x="843" y="280"/>
                  </a:lnTo>
                  <a:lnTo>
                    <a:pt x="859" y="284"/>
                  </a:lnTo>
                  <a:lnTo>
                    <a:pt x="877" y="287"/>
                  </a:lnTo>
                  <a:lnTo>
                    <a:pt x="896" y="289"/>
                  </a:lnTo>
                  <a:lnTo>
                    <a:pt x="916" y="289"/>
                  </a:lnTo>
                  <a:lnTo>
                    <a:pt x="915" y="298"/>
                  </a:lnTo>
                  <a:lnTo>
                    <a:pt x="913" y="307"/>
                  </a:lnTo>
                  <a:lnTo>
                    <a:pt x="909" y="317"/>
                  </a:lnTo>
                  <a:lnTo>
                    <a:pt x="903" y="327"/>
                  </a:lnTo>
                  <a:lnTo>
                    <a:pt x="914" y="330"/>
                  </a:lnTo>
                  <a:lnTo>
                    <a:pt x="925" y="333"/>
                  </a:lnTo>
                  <a:lnTo>
                    <a:pt x="937" y="333"/>
                  </a:lnTo>
                  <a:lnTo>
                    <a:pt x="948" y="333"/>
                  </a:lnTo>
                  <a:lnTo>
                    <a:pt x="959" y="332"/>
                  </a:lnTo>
                  <a:lnTo>
                    <a:pt x="969" y="331"/>
                  </a:lnTo>
                  <a:lnTo>
                    <a:pt x="977" y="329"/>
                  </a:lnTo>
                  <a:lnTo>
                    <a:pt x="983" y="327"/>
                  </a:lnTo>
                  <a:lnTo>
                    <a:pt x="987" y="333"/>
                  </a:lnTo>
                  <a:lnTo>
                    <a:pt x="991" y="337"/>
                  </a:lnTo>
                  <a:lnTo>
                    <a:pt x="995" y="341"/>
                  </a:lnTo>
                  <a:lnTo>
                    <a:pt x="1002" y="343"/>
                  </a:lnTo>
                  <a:lnTo>
                    <a:pt x="1015" y="347"/>
                  </a:lnTo>
                  <a:lnTo>
                    <a:pt x="1029" y="351"/>
                  </a:lnTo>
                  <a:lnTo>
                    <a:pt x="1012" y="360"/>
                  </a:lnTo>
                  <a:lnTo>
                    <a:pt x="997" y="371"/>
                  </a:lnTo>
                  <a:lnTo>
                    <a:pt x="983" y="382"/>
                  </a:lnTo>
                  <a:lnTo>
                    <a:pt x="971" y="391"/>
                  </a:lnTo>
                  <a:lnTo>
                    <a:pt x="959" y="400"/>
                  </a:lnTo>
                  <a:lnTo>
                    <a:pt x="947" y="406"/>
                  </a:lnTo>
                  <a:lnTo>
                    <a:pt x="939" y="409"/>
                  </a:lnTo>
                  <a:lnTo>
                    <a:pt x="933" y="411"/>
                  </a:lnTo>
                  <a:lnTo>
                    <a:pt x="925" y="412"/>
                  </a:lnTo>
                  <a:lnTo>
                    <a:pt x="916" y="412"/>
                  </a:lnTo>
                  <a:lnTo>
                    <a:pt x="911" y="413"/>
                  </a:lnTo>
                  <a:lnTo>
                    <a:pt x="907" y="414"/>
                  </a:lnTo>
                  <a:lnTo>
                    <a:pt x="902" y="415"/>
                  </a:lnTo>
                  <a:lnTo>
                    <a:pt x="899" y="417"/>
                  </a:lnTo>
                  <a:lnTo>
                    <a:pt x="893" y="422"/>
                  </a:lnTo>
                  <a:lnTo>
                    <a:pt x="889" y="428"/>
                  </a:lnTo>
                  <a:lnTo>
                    <a:pt x="885" y="434"/>
                  </a:lnTo>
                  <a:lnTo>
                    <a:pt x="881" y="439"/>
                  </a:lnTo>
                  <a:lnTo>
                    <a:pt x="879" y="441"/>
                  </a:lnTo>
                  <a:lnTo>
                    <a:pt x="877" y="442"/>
                  </a:lnTo>
                  <a:lnTo>
                    <a:pt x="874" y="443"/>
                  </a:lnTo>
                  <a:lnTo>
                    <a:pt x="870" y="444"/>
                  </a:lnTo>
                  <a:lnTo>
                    <a:pt x="865" y="442"/>
                  </a:lnTo>
                  <a:lnTo>
                    <a:pt x="857" y="439"/>
                  </a:lnTo>
                  <a:lnTo>
                    <a:pt x="849" y="435"/>
                  </a:lnTo>
                  <a:lnTo>
                    <a:pt x="842" y="429"/>
                  </a:lnTo>
                  <a:lnTo>
                    <a:pt x="835" y="422"/>
                  </a:lnTo>
                  <a:lnTo>
                    <a:pt x="830" y="414"/>
                  </a:lnTo>
                  <a:lnTo>
                    <a:pt x="827" y="411"/>
                  </a:lnTo>
                  <a:lnTo>
                    <a:pt x="825" y="407"/>
                  </a:lnTo>
                  <a:lnTo>
                    <a:pt x="824" y="404"/>
                  </a:lnTo>
                  <a:lnTo>
                    <a:pt x="824" y="400"/>
                  </a:lnTo>
                  <a:lnTo>
                    <a:pt x="840" y="400"/>
                  </a:lnTo>
                  <a:lnTo>
                    <a:pt x="851" y="400"/>
                  </a:lnTo>
                  <a:lnTo>
                    <a:pt x="851" y="393"/>
                  </a:lnTo>
                  <a:lnTo>
                    <a:pt x="851" y="382"/>
                  </a:lnTo>
                  <a:lnTo>
                    <a:pt x="837" y="382"/>
                  </a:lnTo>
                  <a:lnTo>
                    <a:pt x="827" y="382"/>
                  </a:lnTo>
                  <a:lnTo>
                    <a:pt x="816" y="382"/>
                  </a:lnTo>
                  <a:lnTo>
                    <a:pt x="804" y="382"/>
                  </a:lnTo>
                  <a:lnTo>
                    <a:pt x="798" y="381"/>
                  </a:lnTo>
                  <a:lnTo>
                    <a:pt x="792" y="379"/>
                  </a:lnTo>
                  <a:lnTo>
                    <a:pt x="788" y="376"/>
                  </a:lnTo>
                  <a:lnTo>
                    <a:pt x="784" y="373"/>
                  </a:lnTo>
                  <a:lnTo>
                    <a:pt x="780" y="369"/>
                  </a:lnTo>
                  <a:lnTo>
                    <a:pt x="776" y="366"/>
                  </a:lnTo>
                  <a:lnTo>
                    <a:pt x="770" y="364"/>
                  </a:lnTo>
                  <a:lnTo>
                    <a:pt x="764" y="363"/>
                  </a:lnTo>
                  <a:lnTo>
                    <a:pt x="759" y="364"/>
                  </a:lnTo>
                  <a:lnTo>
                    <a:pt x="755" y="366"/>
                  </a:lnTo>
                  <a:lnTo>
                    <a:pt x="752" y="369"/>
                  </a:lnTo>
                  <a:lnTo>
                    <a:pt x="749" y="374"/>
                  </a:lnTo>
                  <a:lnTo>
                    <a:pt x="747" y="379"/>
                  </a:lnTo>
                  <a:lnTo>
                    <a:pt x="745" y="384"/>
                  </a:lnTo>
                  <a:lnTo>
                    <a:pt x="744" y="389"/>
                  </a:lnTo>
                  <a:lnTo>
                    <a:pt x="744" y="394"/>
                  </a:lnTo>
                  <a:lnTo>
                    <a:pt x="711" y="394"/>
                  </a:lnTo>
                  <a:lnTo>
                    <a:pt x="711" y="412"/>
                  </a:lnTo>
                  <a:lnTo>
                    <a:pt x="715" y="414"/>
                  </a:lnTo>
                  <a:lnTo>
                    <a:pt x="720" y="418"/>
                  </a:lnTo>
                  <a:lnTo>
                    <a:pt x="726" y="423"/>
                  </a:lnTo>
                  <a:lnTo>
                    <a:pt x="733" y="430"/>
                  </a:lnTo>
                  <a:lnTo>
                    <a:pt x="747" y="445"/>
                  </a:lnTo>
                  <a:lnTo>
                    <a:pt x="762" y="462"/>
                  </a:lnTo>
                  <a:lnTo>
                    <a:pt x="775" y="478"/>
                  </a:lnTo>
                  <a:lnTo>
                    <a:pt x="787" y="494"/>
                  </a:lnTo>
                  <a:lnTo>
                    <a:pt x="795" y="505"/>
                  </a:lnTo>
                  <a:lnTo>
                    <a:pt x="798" y="511"/>
                  </a:lnTo>
                  <a:lnTo>
                    <a:pt x="797" y="517"/>
                  </a:lnTo>
                  <a:lnTo>
                    <a:pt x="795" y="523"/>
                  </a:lnTo>
                  <a:lnTo>
                    <a:pt x="795" y="527"/>
                  </a:lnTo>
                  <a:lnTo>
                    <a:pt x="795" y="530"/>
                  </a:lnTo>
                  <a:lnTo>
                    <a:pt x="796" y="533"/>
                  </a:lnTo>
                  <a:lnTo>
                    <a:pt x="798" y="535"/>
                  </a:lnTo>
                  <a:lnTo>
                    <a:pt x="788" y="539"/>
                  </a:lnTo>
                  <a:lnTo>
                    <a:pt x="779" y="543"/>
                  </a:lnTo>
                  <a:lnTo>
                    <a:pt x="771" y="547"/>
                  </a:lnTo>
                  <a:lnTo>
                    <a:pt x="765" y="551"/>
                  </a:lnTo>
                  <a:lnTo>
                    <a:pt x="758" y="554"/>
                  </a:lnTo>
                  <a:lnTo>
                    <a:pt x="752" y="558"/>
                  </a:lnTo>
                  <a:lnTo>
                    <a:pt x="745" y="560"/>
                  </a:lnTo>
                  <a:lnTo>
                    <a:pt x="737" y="560"/>
                  </a:lnTo>
                  <a:lnTo>
                    <a:pt x="723" y="559"/>
                  </a:lnTo>
                  <a:lnTo>
                    <a:pt x="708" y="556"/>
                  </a:lnTo>
                  <a:lnTo>
                    <a:pt x="695" y="552"/>
                  </a:lnTo>
                  <a:lnTo>
                    <a:pt x="681" y="546"/>
                  </a:lnTo>
                  <a:lnTo>
                    <a:pt x="669" y="540"/>
                  </a:lnTo>
                  <a:lnTo>
                    <a:pt x="659" y="531"/>
                  </a:lnTo>
                  <a:lnTo>
                    <a:pt x="651" y="524"/>
                  </a:lnTo>
                  <a:lnTo>
                    <a:pt x="644" y="517"/>
                  </a:lnTo>
                  <a:lnTo>
                    <a:pt x="618" y="517"/>
                  </a:lnTo>
                  <a:lnTo>
                    <a:pt x="621" y="525"/>
                  </a:lnTo>
                  <a:lnTo>
                    <a:pt x="624" y="531"/>
                  </a:lnTo>
                  <a:lnTo>
                    <a:pt x="629" y="538"/>
                  </a:lnTo>
                  <a:lnTo>
                    <a:pt x="634" y="543"/>
                  </a:lnTo>
                  <a:lnTo>
                    <a:pt x="645" y="552"/>
                  </a:lnTo>
                  <a:lnTo>
                    <a:pt x="657" y="560"/>
                  </a:lnTo>
                  <a:lnTo>
                    <a:pt x="668" y="567"/>
                  </a:lnTo>
                  <a:lnTo>
                    <a:pt x="678" y="575"/>
                  </a:lnTo>
                  <a:lnTo>
                    <a:pt x="683" y="580"/>
                  </a:lnTo>
                  <a:lnTo>
                    <a:pt x="687" y="585"/>
                  </a:lnTo>
                  <a:lnTo>
                    <a:pt x="689" y="590"/>
                  </a:lnTo>
                  <a:lnTo>
                    <a:pt x="691" y="598"/>
                  </a:lnTo>
                  <a:lnTo>
                    <a:pt x="678" y="601"/>
                  </a:lnTo>
                  <a:lnTo>
                    <a:pt x="665" y="604"/>
                  </a:lnTo>
                  <a:lnTo>
                    <a:pt x="644" y="603"/>
                  </a:lnTo>
                  <a:lnTo>
                    <a:pt x="618" y="599"/>
                  </a:lnTo>
                  <a:lnTo>
                    <a:pt x="589" y="592"/>
                  </a:lnTo>
                  <a:lnTo>
                    <a:pt x="558" y="584"/>
                  </a:lnTo>
                  <a:lnTo>
                    <a:pt x="544" y="580"/>
                  </a:lnTo>
                  <a:lnTo>
                    <a:pt x="531" y="575"/>
                  </a:lnTo>
                  <a:lnTo>
                    <a:pt x="518" y="570"/>
                  </a:lnTo>
                  <a:lnTo>
                    <a:pt x="507" y="565"/>
                  </a:lnTo>
                  <a:lnTo>
                    <a:pt x="497" y="559"/>
                  </a:lnTo>
                  <a:lnTo>
                    <a:pt x="488" y="554"/>
                  </a:lnTo>
                  <a:lnTo>
                    <a:pt x="483" y="548"/>
                  </a:lnTo>
                  <a:lnTo>
                    <a:pt x="478" y="542"/>
                  </a:lnTo>
                  <a:lnTo>
                    <a:pt x="475" y="532"/>
                  </a:lnTo>
                  <a:lnTo>
                    <a:pt x="471" y="523"/>
                  </a:lnTo>
                  <a:lnTo>
                    <a:pt x="464" y="513"/>
                  </a:lnTo>
                  <a:lnTo>
                    <a:pt x="457" y="504"/>
                  </a:lnTo>
                  <a:lnTo>
                    <a:pt x="451" y="496"/>
                  </a:lnTo>
                  <a:lnTo>
                    <a:pt x="444" y="489"/>
                  </a:lnTo>
                  <a:lnTo>
                    <a:pt x="438" y="484"/>
                  </a:lnTo>
                  <a:lnTo>
                    <a:pt x="432" y="480"/>
                  </a:lnTo>
                  <a:lnTo>
                    <a:pt x="410" y="473"/>
                  </a:lnTo>
                  <a:lnTo>
                    <a:pt x="388" y="468"/>
                  </a:lnTo>
                  <a:lnTo>
                    <a:pt x="384" y="467"/>
                  </a:lnTo>
                  <a:lnTo>
                    <a:pt x="379" y="465"/>
                  </a:lnTo>
                  <a:lnTo>
                    <a:pt x="375" y="463"/>
                  </a:lnTo>
                  <a:lnTo>
                    <a:pt x="372" y="460"/>
                  </a:lnTo>
                  <a:lnTo>
                    <a:pt x="370" y="457"/>
                  </a:lnTo>
                  <a:lnTo>
                    <a:pt x="367" y="453"/>
                  </a:lnTo>
                  <a:lnTo>
                    <a:pt x="366" y="449"/>
                  </a:lnTo>
                  <a:lnTo>
                    <a:pt x="365" y="444"/>
                  </a:lnTo>
                  <a:lnTo>
                    <a:pt x="366" y="441"/>
                  </a:lnTo>
                  <a:lnTo>
                    <a:pt x="368" y="439"/>
                  </a:lnTo>
                  <a:lnTo>
                    <a:pt x="373" y="437"/>
                  </a:lnTo>
                  <a:lnTo>
                    <a:pt x="378" y="436"/>
                  </a:lnTo>
                  <a:lnTo>
                    <a:pt x="392" y="433"/>
                  </a:lnTo>
                  <a:lnTo>
                    <a:pt x="406" y="430"/>
                  </a:lnTo>
                  <a:lnTo>
                    <a:pt x="435" y="427"/>
                  </a:lnTo>
                  <a:lnTo>
                    <a:pt x="452" y="424"/>
                  </a:lnTo>
                  <a:lnTo>
                    <a:pt x="452" y="416"/>
                  </a:lnTo>
                  <a:lnTo>
                    <a:pt x="454" y="409"/>
                  </a:lnTo>
                  <a:lnTo>
                    <a:pt x="456" y="404"/>
                  </a:lnTo>
                  <a:lnTo>
                    <a:pt x="459" y="399"/>
                  </a:lnTo>
                  <a:lnTo>
                    <a:pt x="461" y="394"/>
                  </a:lnTo>
                  <a:lnTo>
                    <a:pt x="463" y="390"/>
                  </a:lnTo>
                  <a:lnTo>
                    <a:pt x="465" y="386"/>
                  </a:lnTo>
                  <a:lnTo>
                    <a:pt x="465" y="382"/>
                  </a:lnTo>
                  <a:lnTo>
                    <a:pt x="479" y="382"/>
                  </a:lnTo>
                  <a:lnTo>
                    <a:pt x="490" y="380"/>
                  </a:lnTo>
                  <a:lnTo>
                    <a:pt x="500" y="378"/>
                  </a:lnTo>
                  <a:lnTo>
                    <a:pt x="508" y="375"/>
                  </a:lnTo>
                  <a:lnTo>
                    <a:pt x="521" y="368"/>
                  </a:lnTo>
                  <a:lnTo>
                    <a:pt x="532" y="363"/>
                  </a:lnTo>
                  <a:lnTo>
                    <a:pt x="572" y="363"/>
                  </a:lnTo>
                  <a:lnTo>
                    <a:pt x="573" y="369"/>
                  </a:lnTo>
                  <a:lnTo>
                    <a:pt x="575" y="376"/>
                  </a:lnTo>
                  <a:lnTo>
                    <a:pt x="577" y="380"/>
                  </a:lnTo>
                  <a:lnTo>
                    <a:pt x="580" y="384"/>
                  </a:lnTo>
                  <a:lnTo>
                    <a:pt x="583" y="387"/>
                  </a:lnTo>
                  <a:lnTo>
                    <a:pt x="587" y="389"/>
                  </a:lnTo>
                  <a:lnTo>
                    <a:pt x="590" y="391"/>
                  </a:lnTo>
                  <a:lnTo>
                    <a:pt x="595" y="393"/>
                  </a:lnTo>
                  <a:lnTo>
                    <a:pt x="603" y="394"/>
                  </a:lnTo>
                  <a:lnTo>
                    <a:pt x="614" y="395"/>
                  </a:lnTo>
                  <a:lnTo>
                    <a:pt x="625" y="394"/>
                  </a:lnTo>
                  <a:lnTo>
                    <a:pt x="637" y="394"/>
                  </a:lnTo>
                  <a:lnTo>
                    <a:pt x="650" y="394"/>
                  </a:lnTo>
                  <a:lnTo>
                    <a:pt x="659" y="393"/>
                  </a:lnTo>
                  <a:lnTo>
                    <a:pt x="668" y="392"/>
                  </a:lnTo>
                  <a:lnTo>
                    <a:pt x="675" y="390"/>
                  </a:lnTo>
                  <a:lnTo>
                    <a:pt x="687" y="387"/>
                  </a:lnTo>
                  <a:lnTo>
                    <a:pt x="698" y="382"/>
                  </a:lnTo>
                  <a:lnTo>
                    <a:pt x="698" y="373"/>
                  </a:lnTo>
                  <a:lnTo>
                    <a:pt x="698" y="363"/>
                  </a:lnTo>
                  <a:lnTo>
                    <a:pt x="605" y="351"/>
                  </a:lnTo>
                  <a:lnTo>
                    <a:pt x="596" y="351"/>
                  </a:lnTo>
                  <a:lnTo>
                    <a:pt x="588" y="353"/>
                  </a:lnTo>
                  <a:lnTo>
                    <a:pt x="581" y="355"/>
                  </a:lnTo>
                  <a:lnTo>
                    <a:pt x="576" y="357"/>
                  </a:lnTo>
                  <a:lnTo>
                    <a:pt x="572" y="359"/>
                  </a:lnTo>
                  <a:lnTo>
                    <a:pt x="567" y="361"/>
                  </a:lnTo>
                  <a:lnTo>
                    <a:pt x="563" y="362"/>
                  </a:lnTo>
                  <a:lnTo>
                    <a:pt x="558" y="363"/>
                  </a:lnTo>
                  <a:lnTo>
                    <a:pt x="550" y="362"/>
                  </a:lnTo>
                  <a:lnTo>
                    <a:pt x="542" y="361"/>
                  </a:lnTo>
                  <a:lnTo>
                    <a:pt x="540" y="360"/>
                  </a:lnTo>
                  <a:lnTo>
                    <a:pt x="536" y="360"/>
                  </a:lnTo>
                  <a:lnTo>
                    <a:pt x="534" y="361"/>
                  </a:lnTo>
                  <a:lnTo>
                    <a:pt x="532" y="363"/>
                  </a:lnTo>
                  <a:lnTo>
                    <a:pt x="533" y="358"/>
                  </a:lnTo>
                  <a:lnTo>
                    <a:pt x="535" y="354"/>
                  </a:lnTo>
                  <a:lnTo>
                    <a:pt x="539" y="350"/>
                  </a:lnTo>
                  <a:lnTo>
                    <a:pt x="542" y="347"/>
                  </a:lnTo>
                  <a:lnTo>
                    <a:pt x="550" y="339"/>
                  </a:lnTo>
                  <a:lnTo>
                    <a:pt x="557" y="332"/>
                  </a:lnTo>
                  <a:lnTo>
                    <a:pt x="565" y="324"/>
                  </a:lnTo>
                  <a:lnTo>
                    <a:pt x="572" y="316"/>
                  </a:lnTo>
                  <a:lnTo>
                    <a:pt x="574" y="311"/>
                  </a:lnTo>
                  <a:lnTo>
                    <a:pt x="576" y="306"/>
                  </a:lnTo>
                  <a:lnTo>
                    <a:pt x="577" y="301"/>
                  </a:lnTo>
                  <a:lnTo>
                    <a:pt x="578" y="295"/>
                  </a:lnTo>
                  <a:lnTo>
                    <a:pt x="577" y="290"/>
                  </a:lnTo>
                  <a:lnTo>
                    <a:pt x="576" y="283"/>
                  </a:lnTo>
                  <a:lnTo>
                    <a:pt x="575" y="280"/>
                  </a:lnTo>
                  <a:lnTo>
                    <a:pt x="575" y="277"/>
                  </a:lnTo>
                  <a:lnTo>
                    <a:pt x="576" y="274"/>
                  </a:lnTo>
                  <a:lnTo>
                    <a:pt x="578" y="271"/>
                  </a:lnTo>
                  <a:lnTo>
                    <a:pt x="568" y="271"/>
                  </a:lnTo>
                  <a:lnTo>
                    <a:pt x="558" y="269"/>
                  </a:lnTo>
                  <a:lnTo>
                    <a:pt x="550" y="267"/>
                  </a:lnTo>
                  <a:lnTo>
                    <a:pt x="541" y="263"/>
                  </a:lnTo>
                  <a:lnTo>
                    <a:pt x="533" y="258"/>
                  </a:lnTo>
                  <a:lnTo>
                    <a:pt x="524" y="254"/>
                  </a:lnTo>
                  <a:lnTo>
                    <a:pt x="518" y="248"/>
                  </a:lnTo>
                  <a:lnTo>
                    <a:pt x="511" y="243"/>
                  </a:lnTo>
                  <a:lnTo>
                    <a:pt x="499" y="231"/>
                  </a:lnTo>
                  <a:lnTo>
                    <a:pt x="489" y="219"/>
                  </a:lnTo>
                  <a:lnTo>
                    <a:pt x="483" y="208"/>
                  </a:lnTo>
                  <a:lnTo>
                    <a:pt x="478" y="196"/>
                  </a:lnTo>
                  <a:lnTo>
                    <a:pt x="473" y="198"/>
                  </a:lnTo>
                  <a:lnTo>
                    <a:pt x="467" y="198"/>
                  </a:lnTo>
                  <a:lnTo>
                    <a:pt x="463" y="198"/>
                  </a:lnTo>
                  <a:lnTo>
                    <a:pt x="459" y="196"/>
                  </a:lnTo>
                  <a:lnTo>
                    <a:pt x="452" y="190"/>
                  </a:lnTo>
                  <a:lnTo>
                    <a:pt x="446" y="183"/>
                  </a:lnTo>
                  <a:lnTo>
                    <a:pt x="441" y="175"/>
                  </a:lnTo>
                  <a:lnTo>
                    <a:pt x="434" y="168"/>
                  </a:lnTo>
                  <a:lnTo>
                    <a:pt x="431" y="165"/>
                  </a:lnTo>
                  <a:lnTo>
                    <a:pt x="428" y="162"/>
                  </a:lnTo>
                  <a:lnTo>
                    <a:pt x="423" y="161"/>
                  </a:lnTo>
                  <a:lnTo>
                    <a:pt x="419" y="160"/>
                  </a:lnTo>
                  <a:lnTo>
                    <a:pt x="415" y="161"/>
                  </a:lnTo>
                  <a:lnTo>
                    <a:pt x="411" y="162"/>
                  </a:lnTo>
                  <a:lnTo>
                    <a:pt x="408" y="163"/>
                  </a:lnTo>
                  <a:lnTo>
                    <a:pt x="404" y="165"/>
                  </a:lnTo>
                  <a:lnTo>
                    <a:pt x="397" y="170"/>
                  </a:lnTo>
                  <a:lnTo>
                    <a:pt x="392" y="177"/>
                  </a:lnTo>
                  <a:lnTo>
                    <a:pt x="386" y="184"/>
                  </a:lnTo>
                  <a:lnTo>
                    <a:pt x="382" y="191"/>
                  </a:lnTo>
                  <a:lnTo>
                    <a:pt x="379" y="197"/>
                  </a:lnTo>
                  <a:lnTo>
                    <a:pt x="378" y="203"/>
                  </a:lnTo>
                  <a:lnTo>
                    <a:pt x="339" y="203"/>
                  </a:lnTo>
                  <a:lnTo>
                    <a:pt x="317" y="194"/>
                  </a:lnTo>
                  <a:lnTo>
                    <a:pt x="295" y="188"/>
                  </a:lnTo>
                  <a:lnTo>
                    <a:pt x="273" y="182"/>
                  </a:lnTo>
                  <a:lnTo>
                    <a:pt x="252" y="178"/>
                  </a:lnTo>
                  <a:lnTo>
                    <a:pt x="230" y="176"/>
                  </a:lnTo>
                  <a:lnTo>
                    <a:pt x="207" y="174"/>
                  </a:lnTo>
                  <a:lnTo>
                    <a:pt x="184" y="173"/>
                  </a:lnTo>
                  <a:lnTo>
                    <a:pt x="160" y="172"/>
                  </a:lnTo>
                  <a:lnTo>
                    <a:pt x="148" y="173"/>
                  </a:lnTo>
                  <a:lnTo>
                    <a:pt x="138" y="176"/>
                  </a:lnTo>
                  <a:lnTo>
                    <a:pt x="129" y="180"/>
                  </a:lnTo>
                  <a:lnTo>
                    <a:pt x="121" y="184"/>
                  </a:lnTo>
                  <a:lnTo>
                    <a:pt x="114" y="189"/>
                  </a:lnTo>
                  <a:lnTo>
                    <a:pt x="107" y="193"/>
                  </a:lnTo>
                  <a:lnTo>
                    <a:pt x="101" y="195"/>
                  </a:lnTo>
                  <a:lnTo>
                    <a:pt x="93" y="196"/>
                  </a:lnTo>
                  <a:lnTo>
                    <a:pt x="88" y="196"/>
                  </a:lnTo>
                  <a:lnTo>
                    <a:pt x="84" y="194"/>
                  </a:lnTo>
                  <a:lnTo>
                    <a:pt x="81" y="190"/>
                  </a:lnTo>
                  <a:lnTo>
                    <a:pt x="79" y="187"/>
                  </a:lnTo>
                  <a:lnTo>
                    <a:pt x="74" y="179"/>
                  </a:lnTo>
                  <a:lnTo>
                    <a:pt x="73" y="172"/>
                  </a:lnTo>
                  <a:lnTo>
                    <a:pt x="50" y="177"/>
                  </a:lnTo>
                  <a:lnTo>
                    <a:pt x="29" y="181"/>
                  </a:lnTo>
                  <a:lnTo>
                    <a:pt x="25" y="181"/>
                  </a:lnTo>
                  <a:lnTo>
                    <a:pt x="20" y="180"/>
                  </a:lnTo>
                  <a:lnTo>
                    <a:pt x="16" y="180"/>
                  </a:lnTo>
                  <a:lnTo>
                    <a:pt x="13" y="178"/>
                  </a:lnTo>
                  <a:lnTo>
                    <a:pt x="8" y="176"/>
                  </a:lnTo>
                  <a:lnTo>
                    <a:pt x="6" y="174"/>
                  </a:lnTo>
                  <a:lnTo>
                    <a:pt x="3" y="170"/>
                  </a:lnTo>
                  <a:lnTo>
                    <a:pt x="0" y="166"/>
                  </a:lnTo>
                  <a:lnTo>
                    <a:pt x="4" y="162"/>
                  </a:lnTo>
                  <a:lnTo>
                    <a:pt x="9" y="158"/>
                  </a:lnTo>
                  <a:lnTo>
                    <a:pt x="14" y="155"/>
                  </a:lnTo>
                  <a:lnTo>
                    <a:pt x="20" y="152"/>
                  </a:lnTo>
                  <a:lnTo>
                    <a:pt x="32" y="149"/>
                  </a:lnTo>
                  <a:lnTo>
                    <a:pt x="46" y="146"/>
                  </a:lnTo>
                  <a:lnTo>
                    <a:pt x="59" y="145"/>
                  </a:lnTo>
                  <a:lnTo>
                    <a:pt x="70" y="147"/>
                  </a:lnTo>
                  <a:lnTo>
                    <a:pt x="75" y="149"/>
                  </a:lnTo>
                  <a:lnTo>
                    <a:pt x="80" y="150"/>
                  </a:lnTo>
                  <a:lnTo>
                    <a:pt x="83" y="152"/>
                  </a:lnTo>
                  <a:lnTo>
                    <a:pt x="86" y="154"/>
                  </a:lnTo>
                  <a:lnTo>
                    <a:pt x="86" y="139"/>
                  </a:lnTo>
                  <a:lnTo>
                    <a:pt x="86" y="129"/>
                  </a:lnTo>
                  <a:lnTo>
                    <a:pt x="73" y="129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6" name="Freeform 417">
              <a:extLst>
                <a:ext uri="{FF2B5EF4-FFF2-40B4-BE49-F238E27FC236}">
                  <a16:creationId xmlns:a16="http://schemas.microsoft.com/office/drawing/2014/main" id="{2A46AB2D-8A5A-4876-B82E-88EFEC363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" y="1110"/>
              <a:ext cx="409" cy="105"/>
            </a:xfrm>
            <a:custGeom>
              <a:avLst/>
              <a:gdLst>
                <a:gd name="T0" fmla="*/ 257 w 1268"/>
                <a:gd name="T1" fmla="*/ 12 h 321"/>
                <a:gd name="T2" fmla="*/ 262 w 1268"/>
                <a:gd name="T3" fmla="*/ 5 h 321"/>
                <a:gd name="T4" fmla="*/ 273 w 1268"/>
                <a:gd name="T5" fmla="*/ 3 h 321"/>
                <a:gd name="T6" fmla="*/ 279 w 1268"/>
                <a:gd name="T7" fmla="*/ 8 h 321"/>
                <a:gd name="T8" fmla="*/ 303 w 1268"/>
                <a:gd name="T9" fmla="*/ 5 h 321"/>
                <a:gd name="T10" fmla="*/ 329 w 1268"/>
                <a:gd name="T11" fmla="*/ 0 h 321"/>
                <a:gd name="T12" fmla="*/ 350 w 1268"/>
                <a:gd name="T13" fmla="*/ 6 h 321"/>
                <a:gd name="T14" fmla="*/ 365 w 1268"/>
                <a:gd name="T15" fmla="*/ 7 h 321"/>
                <a:gd name="T16" fmla="*/ 409 w 1268"/>
                <a:gd name="T17" fmla="*/ 10 h 321"/>
                <a:gd name="T18" fmla="*/ 401 w 1268"/>
                <a:gd name="T19" fmla="*/ 16 h 321"/>
                <a:gd name="T20" fmla="*/ 375 w 1268"/>
                <a:gd name="T21" fmla="*/ 21 h 321"/>
                <a:gd name="T22" fmla="*/ 340 w 1268"/>
                <a:gd name="T23" fmla="*/ 25 h 321"/>
                <a:gd name="T24" fmla="*/ 332 w 1268"/>
                <a:gd name="T25" fmla="*/ 31 h 321"/>
                <a:gd name="T26" fmla="*/ 322 w 1268"/>
                <a:gd name="T27" fmla="*/ 34 h 321"/>
                <a:gd name="T28" fmla="*/ 304 w 1268"/>
                <a:gd name="T29" fmla="*/ 33 h 321"/>
                <a:gd name="T30" fmla="*/ 300 w 1268"/>
                <a:gd name="T31" fmla="*/ 39 h 321"/>
                <a:gd name="T32" fmla="*/ 241 w 1268"/>
                <a:gd name="T33" fmla="*/ 44 h 321"/>
                <a:gd name="T34" fmla="*/ 215 w 1268"/>
                <a:gd name="T35" fmla="*/ 51 h 321"/>
                <a:gd name="T36" fmla="*/ 205 w 1268"/>
                <a:gd name="T37" fmla="*/ 59 h 321"/>
                <a:gd name="T38" fmla="*/ 191 w 1268"/>
                <a:gd name="T39" fmla="*/ 55 h 321"/>
                <a:gd name="T40" fmla="*/ 184 w 1268"/>
                <a:gd name="T41" fmla="*/ 59 h 321"/>
                <a:gd name="T42" fmla="*/ 190 w 1268"/>
                <a:gd name="T43" fmla="*/ 68 h 321"/>
                <a:gd name="T44" fmla="*/ 176 w 1268"/>
                <a:gd name="T45" fmla="*/ 78 h 321"/>
                <a:gd name="T46" fmla="*/ 156 w 1268"/>
                <a:gd name="T47" fmla="*/ 77 h 321"/>
                <a:gd name="T48" fmla="*/ 130 w 1268"/>
                <a:gd name="T49" fmla="*/ 79 h 321"/>
                <a:gd name="T50" fmla="*/ 131 w 1268"/>
                <a:gd name="T51" fmla="*/ 84 h 321"/>
                <a:gd name="T52" fmla="*/ 126 w 1268"/>
                <a:gd name="T53" fmla="*/ 96 h 321"/>
                <a:gd name="T54" fmla="*/ 107 w 1268"/>
                <a:gd name="T55" fmla="*/ 105 h 321"/>
                <a:gd name="T56" fmla="*/ 94 w 1268"/>
                <a:gd name="T57" fmla="*/ 97 h 321"/>
                <a:gd name="T58" fmla="*/ 82 w 1268"/>
                <a:gd name="T59" fmla="*/ 93 h 321"/>
                <a:gd name="T60" fmla="*/ 31 w 1268"/>
                <a:gd name="T61" fmla="*/ 90 h 321"/>
                <a:gd name="T62" fmla="*/ 0 w 1268"/>
                <a:gd name="T63" fmla="*/ 93 h 321"/>
                <a:gd name="T64" fmla="*/ 3 w 1268"/>
                <a:gd name="T65" fmla="*/ 87 h 321"/>
                <a:gd name="T66" fmla="*/ 18 w 1268"/>
                <a:gd name="T67" fmla="*/ 80 h 321"/>
                <a:gd name="T68" fmla="*/ 46 w 1268"/>
                <a:gd name="T69" fmla="*/ 77 h 321"/>
                <a:gd name="T70" fmla="*/ 55 w 1268"/>
                <a:gd name="T71" fmla="*/ 74 h 321"/>
                <a:gd name="T72" fmla="*/ 61 w 1268"/>
                <a:gd name="T73" fmla="*/ 71 h 321"/>
                <a:gd name="T74" fmla="*/ 71 w 1268"/>
                <a:gd name="T75" fmla="*/ 76 h 321"/>
                <a:gd name="T76" fmla="*/ 80 w 1268"/>
                <a:gd name="T77" fmla="*/ 81 h 321"/>
                <a:gd name="T78" fmla="*/ 67 w 1268"/>
                <a:gd name="T79" fmla="*/ 68 h 321"/>
                <a:gd name="T80" fmla="*/ 62 w 1268"/>
                <a:gd name="T81" fmla="*/ 65 h 321"/>
                <a:gd name="T82" fmla="*/ 64 w 1268"/>
                <a:gd name="T83" fmla="*/ 59 h 321"/>
                <a:gd name="T84" fmla="*/ 79 w 1268"/>
                <a:gd name="T85" fmla="*/ 57 h 321"/>
                <a:gd name="T86" fmla="*/ 118 w 1268"/>
                <a:gd name="T87" fmla="*/ 61 h 321"/>
                <a:gd name="T88" fmla="*/ 135 w 1268"/>
                <a:gd name="T89" fmla="*/ 57 h 321"/>
                <a:gd name="T90" fmla="*/ 104 w 1268"/>
                <a:gd name="T91" fmla="*/ 55 h 321"/>
                <a:gd name="T92" fmla="*/ 96 w 1268"/>
                <a:gd name="T93" fmla="*/ 49 h 321"/>
                <a:gd name="T94" fmla="*/ 122 w 1268"/>
                <a:gd name="T95" fmla="*/ 45 h 321"/>
                <a:gd name="T96" fmla="*/ 141 w 1268"/>
                <a:gd name="T97" fmla="*/ 51 h 321"/>
                <a:gd name="T98" fmla="*/ 154 w 1268"/>
                <a:gd name="T99" fmla="*/ 41 h 321"/>
                <a:gd name="T100" fmla="*/ 214 w 1268"/>
                <a:gd name="T101" fmla="*/ 28 h 321"/>
                <a:gd name="T102" fmla="*/ 190 w 1268"/>
                <a:gd name="T103" fmla="*/ 36 h 321"/>
                <a:gd name="T104" fmla="*/ 145 w 1268"/>
                <a:gd name="T105" fmla="*/ 36 h 321"/>
                <a:gd name="T106" fmla="*/ 101 w 1268"/>
                <a:gd name="T107" fmla="*/ 38 h 321"/>
                <a:gd name="T108" fmla="*/ 82 w 1268"/>
                <a:gd name="T109" fmla="*/ 33 h 321"/>
                <a:gd name="T110" fmla="*/ 71 w 1268"/>
                <a:gd name="T111" fmla="*/ 26 h 321"/>
                <a:gd name="T112" fmla="*/ 82 w 1268"/>
                <a:gd name="T113" fmla="*/ 23 h 321"/>
                <a:gd name="T114" fmla="*/ 144 w 1268"/>
                <a:gd name="T115" fmla="*/ 15 h 321"/>
                <a:gd name="T116" fmla="*/ 199 w 1268"/>
                <a:gd name="T117" fmla="*/ 10 h 321"/>
                <a:gd name="T118" fmla="*/ 217 w 1268"/>
                <a:gd name="T119" fmla="*/ 7 h 321"/>
                <a:gd name="T120" fmla="*/ 244 w 1268"/>
                <a:gd name="T121" fmla="*/ 9 h 3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68" h="321">
                  <a:moveTo>
                    <a:pt x="764" y="26"/>
                  </a:moveTo>
                  <a:lnTo>
                    <a:pt x="770" y="30"/>
                  </a:lnTo>
                  <a:lnTo>
                    <a:pt x="778" y="34"/>
                  </a:lnTo>
                  <a:lnTo>
                    <a:pt x="787" y="37"/>
                  </a:lnTo>
                  <a:lnTo>
                    <a:pt x="797" y="38"/>
                  </a:lnTo>
                  <a:lnTo>
                    <a:pt x="797" y="35"/>
                  </a:lnTo>
                  <a:lnTo>
                    <a:pt x="799" y="31"/>
                  </a:lnTo>
                  <a:lnTo>
                    <a:pt x="803" y="26"/>
                  </a:lnTo>
                  <a:lnTo>
                    <a:pt x="807" y="20"/>
                  </a:lnTo>
                  <a:lnTo>
                    <a:pt x="813" y="16"/>
                  </a:lnTo>
                  <a:lnTo>
                    <a:pt x="819" y="11"/>
                  </a:lnTo>
                  <a:lnTo>
                    <a:pt x="828" y="9"/>
                  </a:lnTo>
                  <a:lnTo>
                    <a:pt x="837" y="8"/>
                  </a:lnTo>
                  <a:lnTo>
                    <a:pt x="841" y="8"/>
                  </a:lnTo>
                  <a:lnTo>
                    <a:pt x="846" y="10"/>
                  </a:lnTo>
                  <a:lnTo>
                    <a:pt x="850" y="13"/>
                  </a:lnTo>
                  <a:lnTo>
                    <a:pt x="853" y="17"/>
                  </a:lnTo>
                  <a:lnTo>
                    <a:pt x="858" y="20"/>
                  </a:lnTo>
                  <a:lnTo>
                    <a:pt x="861" y="23"/>
                  </a:lnTo>
                  <a:lnTo>
                    <a:pt x="865" y="25"/>
                  </a:lnTo>
                  <a:lnTo>
                    <a:pt x="870" y="26"/>
                  </a:lnTo>
                  <a:lnTo>
                    <a:pt x="888" y="25"/>
                  </a:lnTo>
                  <a:lnTo>
                    <a:pt x="906" y="22"/>
                  </a:lnTo>
                  <a:lnTo>
                    <a:pt x="921" y="18"/>
                  </a:lnTo>
                  <a:lnTo>
                    <a:pt x="938" y="14"/>
                  </a:lnTo>
                  <a:lnTo>
                    <a:pt x="953" y="9"/>
                  </a:lnTo>
                  <a:lnTo>
                    <a:pt x="970" y="4"/>
                  </a:lnTo>
                  <a:lnTo>
                    <a:pt x="988" y="2"/>
                  </a:lnTo>
                  <a:lnTo>
                    <a:pt x="1009" y="0"/>
                  </a:lnTo>
                  <a:lnTo>
                    <a:pt x="1020" y="1"/>
                  </a:lnTo>
                  <a:lnTo>
                    <a:pt x="1032" y="3"/>
                  </a:lnTo>
                  <a:lnTo>
                    <a:pt x="1045" y="7"/>
                  </a:lnTo>
                  <a:lnTo>
                    <a:pt x="1059" y="11"/>
                  </a:lnTo>
                  <a:lnTo>
                    <a:pt x="1072" y="14"/>
                  </a:lnTo>
                  <a:lnTo>
                    <a:pt x="1084" y="17"/>
                  </a:lnTo>
                  <a:lnTo>
                    <a:pt x="1094" y="19"/>
                  </a:lnTo>
                  <a:lnTo>
                    <a:pt x="1103" y="20"/>
                  </a:lnTo>
                  <a:lnTo>
                    <a:pt x="1115" y="20"/>
                  </a:lnTo>
                  <a:lnTo>
                    <a:pt x="1123" y="20"/>
                  </a:lnTo>
                  <a:lnTo>
                    <a:pt x="1133" y="20"/>
                  </a:lnTo>
                  <a:lnTo>
                    <a:pt x="1149" y="20"/>
                  </a:lnTo>
                  <a:lnTo>
                    <a:pt x="1180" y="21"/>
                  </a:lnTo>
                  <a:lnTo>
                    <a:pt x="1209" y="23"/>
                  </a:lnTo>
                  <a:lnTo>
                    <a:pt x="1236" y="27"/>
                  </a:lnTo>
                  <a:lnTo>
                    <a:pt x="1268" y="32"/>
                  </a:lnTo>
                  <a:lnTo>
                    <a:pt x="1266" y="36"/>
                  </a:lnTo>
                  <a:lnTo>
                    <a:pt x="1263" y="39"/>
                  </a:lnTo>
                  <a:lnTo>
                    <a:pt x="1258" y="42"/>
                  </a:lnTo>
                  <a:lnTo>
                    <a:pt x="1253" y="45"/>
                  </a:lnTo>
                  <a:lnTo>
                    <a:pt x="1242" y="50"/>
                  </a:lnTo>
                  <a:lnTo>
                    <a:pt x="1229" y="54"/>
                  </a:lnTo>
                  <a:lnTo>
                    <a:pt x="1213" y="57"/>
                  </a:lnTo>
                  <a:lnTo>
                    <a:pt x="1198" y="59"/>
                  </a:lnTo>
                  <a:lnTo>
                    <a:pt x="1180" y="62"/>
                  </a:lnTo>
                  <a:lnTo>
                    <a:pt x="1163" y="64"/>
                  </a:lnTo>
                  <a:lnTo>
                    <a:pt x="1128" y="66"/>
                  </a:lnTo>
                  <a:lnTo>
                    <a:pt x="1094" y="69"/>
                  </a:lnTo>
                  <a:lnTo>
                    <a:pt x="1078" y="71"/>
                  </a:lnTo>
                  <a:lnTo>
                    <a:pt x="1065" y="74"/>
                  </a:lnTo>
                  <a:lnTo>
                    <a:pt x="1053" y="77"/>
                  </a:lnTo>
                  <a:lnTo>
                    <a:pt x="1043" y="81"/>
                  </a:lnTo>
                  <a:lnTo>
                    <a:pt x="1039" y="84"/>
                  </a:lnTo>
                  <a:lnTo>
                    <a:pt x="1034" y="87"/>
                  </a:lnTo>
                  <a:lnTo>
                    <a:pt x="1031" y="91"/>
                  </a:lnTo>
                  <a:lnTo>
                    <a:pt x="1029" y="96"/>
                  </a:lnTo>
                  <a:lnTo>
                    <a:pt x="1026" y="99"/>
                  </a:lnTo>
                  <a:lnTo>
                    <a:pt x="1021" y="102"/>
                  </a:lnTo>
                  <a:lnTo>
                    <a:pt x="1016" y="105"/>
                  </a:lnTo>
                  <a:lnTo>
                    <a:pt x="1009" y="105"/>
                  </a:lnTo>
                  <a:lnTo>
                    <a:pt x="999" y="104"/>
                  </a:lnTo>
                  <a:lnTo>
                    <a:pt x="991" y="102"/>
                  </a:lnTo>
                  <a:lnTo>
                    <a:pt x="983" y="98"/>
                  </a:lnTo>
                  <a:lnTo>
                    <a:pt x="976" y="93"/>
                  </a:lnTo>
                  <a:lnTo>
                    <a:pt x="943" y="93"/>
                  </a:lnTo>
                  <a:lnTo>
                    <a:pt x="942" y="102"/>
                  </a:lnTo>
                  <a:lnTo>
                    <a:pt x="939" y="110"/>
                  </a:lnTo>
                  <a:lnTo>
                    <a:pt x="937" y="113"/>
                  </a:lnTo>
                  <a:lnTo>
                    <a:pt x="935" y="115"/>
                  </a:lnTo>
                  <a:lnTo>
                    <a:pt x="932" y="118"/>
                  </a:lnTo>
                  <a:lnTo>
                    <a:pt x="930" y="118"/>
                  </a:lnTo>
                  <a:lnTo>
                    <a:pt x="902" y="119"/>
                  </a:lnTo>
                  <a:lnTo>
                    <a:pt x="862" y="120"/>
                  </a:lnTo>
                  <a:lnTo>
                    <a:pt x="818" y="124"/>
                  </a:lnTo>
                  <a:lnTo>
                    <a:pt x="771" y="129"/>
                  </a:lnTo>
                  <a:lnTo>
                    <a:pt x="747" y="133"/>
                  </a:lnTo>
                  <a:lnTo>
                    <a:pt x="725" y="137"/>
                  </a:lnTo>
                  <a:lnTo>
                    <a:pt x="703" y="143"/>
                  </a:lnTo>
                  <a:lnTo>
                    <a:pt x="683" y="149"/>
                  </a:lnTo>
                  <a:lnTo>
                    <a:pt x="674" y="153"/>
                  </a:lnTo>
                  <a:lnTo>
                    <a:pt x="666" y="156"/>
                  </a:lnTo>
                  <a:lnTo>
                    <a:pt x="658" y="160"/>
                  </a:lnTo>
                  <a:lnTo>
                    <a:pt x="651" y="165"/>
                  </a:lnTo>
                  <a:lnTo>
                    <a:pt x="645" y="169"/>
                  </a:lnTo>
                  <a:lnTo>
                    <a:pt x="639" y="175"/>
                  </a:lnTo>
                  <a:lnTo>
                    <a:pt x="635" y="181"/>
                  </a:lnTo>
                  <a:lnTo>
                    <a:pt x="630" y="186"/>
                  </a:lnTo>
                  <a:lnTo>
                    <a:pt x="604" y="186"/>
                  </a:lnTo>
                  <a:lnTo>
                    <a:pt x="604" y="177"/>
                  </a:lnTo>
                  <a:lnTo>
                    <a:pt x="604" y="167"/>
                  </a:lnTo>
                  <a:lnTo>
                    <a:pt x="591" y="167"/>
                  </a:lnTo>
                  <a:lnTo>
                    <a:pt x="579" y="167"/>
                  </a:lnTo>
                  <a:lnTo>
                    <a:pt x="562" y="167"/>
                  </a:lnTo>
                  <a:lnTo>
                    <a:pt x="538" y="167"/>
                  </a:lnTo>
                  <a:lnTo>
                    <a:pt x="556" y="175"/>
                  </a:lnTo>
                  <a:lnTo>
                    <a:pt x="570" y="181"/>
                  </a:lnTo>
                  <a:lnTo>
                    <a:pt x="577" y="185"/>
                  </a:lnTo>
                  <a:lnTo>
                    <a:pt x="583" y="190"/>
                  </a:lnTo>
                  <a:lnTo>
                    <a:pt x="591" y="196"/>
                  </a:lnTo>
                  <a:lnTo>
                    <a:pt x="597" y="204"/>
                  </a:lnTo>
                  <a:lnTo>
                    <a:pt x="590" y="207"/>
                  </a:lnTo>
                  <a:lnTo>
                    <a:pt x="581" y="212"/>
                  </a:lnTo>
                  <a:lnTo>
                    <a:pt x="571" y="218"/>
                  </a:lnTo>
                  <a:lnTo>
                    <a:pt x="562" y="225"/>
                  </a:lnTo>
                  <a:lnTo>
                    <a:pt x="552" y="232"/>
                  </a:lnTo>
                  <a:lnTo>
                    <a:pt x="545" y="237"/>
                  </a:lnTo>
                  <a:lnTo>
                    <a:pt x="537" y="240"/>
                  </a:lnTo>
                  <a:lnTo>
                    <a:pt x="532" y="241"/>
                  </a:lnTo>
                  <a:lnTo>
                    <a:pt x="517" y="241"/>
                  </a:lnTo>
                  <a:lnTo>
                    <a:pt x="502" y="238"/>
                  </a:lnTo>
                  <a:lnTo>
                    <a:pt x="483" y="236"/>
                  </a:lnTo>
                  <a:lnTo>
                    <a:pt x="458" y="235"/>
                  </a:lnTo>
                  <a:lnTo>
                    <a:pt x="442" y="236"/>
                  </a:lnTo>
                  <a:lnTo>
                    <a:pt x="427" y="237"/>
                  </a:lnTo>
                  <a:lnTo>
                    <a:pt x="415" y="240"/>
                  </a:lnTo>
                  <a:lnTo>
                    <a:pt x="404" y="242"/>
                  </a:lnTo>
                  <a:lnTo>
                    <a:pt x="384" y="248"/>
                  </a:lnTo>
                  <a:lnTo>
                    <a:pt x="365" y="254"/>
                  </a:lnTo>
                  <a:lnTo>
                    <a:pt x="382" y="257"/>
                  </a:lnTo>
                  <a:lnTo>
                    <a:pt x="394" y="258"/>
                  </a:lnTo>
                  <a:lnTo>
                    <a:pt x="405" y="257"/>
                  </a:lnTo>
                  <a:lnTo>
                    <a:pt x="418" y="254"/>
                  </a:lnTo>
                  <a:lnTo>
                    <a:pt x="418" y="272"/>
                  </a:lnTo>
                  <a:lnTo>
                    <a:pt x="413" y="277"/>
                  </a:lnTo>
                  <a:lnTo>
                    <a:pt x="404" y="285"/>
                  </a:lnTo>
                  <a:lnTo>
                    <a:pt x="392" y="293"/>
                  </a:lnTo>
                  <a:lnTo>
                    <a:pt x="379" y="301"/>
                  </a:lnTo>
                  <a:lnTo>
                    <a:pt x="356" y="315"/>
                  </a:lnTo>
                  <a:lnTo>
                    <a:pt x="345" y="321"/>
                  </a:lnTo>
                  <a:lnTo>
                    <a:pt x="339" y="321"/>
                  </a:lnTo>
                  <a:lnTo>
                    <a:pt x="333" y="320"/>
                  </a:lnTo>
                  <a:lnTo>
                    <a:pt x="327" y="318"/>
                  </a:lnTo>
                  <a:lnTo>
                    <a:pt x="322" y="315"/>
                  </a:lnTo>
                  <a:lnTo>
                    <a:pt x="312" y="310"/>
                  </a:lnTo>
                  <a:lnTo>
                    <a:pt x="301" y="303"/>
                  </a:lnTo>
                  <a:lnTo>
                    <a:pt x="290" y="296"/>
                  </a:lnTo>
                  <a:lnTo>
                    <a:pt x="279" y="290"/>
                  </a:lnTo>
                  <a:lnTo>
                    <a:pt x="272" y="288"/>
                  </a:lnTo>
                  <a:lnTo>
                    <a:pt x="266" y="286"/>
                  </a:lnTo>
                  <a:lnTo>
                    <a:pt x="259" y="285"/>
                  </a:lnTo>
                  <a:lnTo>
                    <a:pt x="253" y="285"/>
                  </a:lnTo>
                  <a:lnTo>
                    <a:pt x="215" y="283"/>
                  </a:lnTo>
                  <a:lnTo>
                    <a:pt x="182" y="281"/>
                  </a:lnTo>
                  <a:lnTo>
                    <a:pt x="152" y="279"/>
                  </a:lnTo>
                  <a:lnTo>
                    <a:pt x="123" y="277"/>
                  </a:lnTo>
                  <a:lnTo>
                    <a:pt x="96" y="276"/>
                  </a:lnTo>
                  <a:lnTo>
                    <a:pt x="66" y="276"/>
                  </a:lnTo>
                  <a:lnTo>
                    <a:pt x="51" y="277"/>
                  </a:lnTo>
                  <a:lnTo>
                    <a:pt x="35" y="279"/>
                  </a:lnTo>
                  <a:lnTo>
                    <a:pt x="18" y="281"/>
                  </a:lnTo>
                  <a:lnTo>
                    <a:pt x="0" y="285"/>
                  </a:lnTo>
                  <a:lnTo>
                    <a:pt x="0" y="281"/>
                  </a:lnTo>
                  <a:lnTo>
                    <a:pt x="1" y="277"/>
                  </a:lnTo>
                  <a:lnTo>
                    <a:pt x="2" y="274"/>
                  </a:lnTo>
                  <a:lnTo>
                    <a:pt x="5" y="271"/>
                  </a:lnTo>
                  <a:lnTo>
                    <a:pt x="10" y="266"/>
                  </a:lnTo>
                  <a:lnTo>
                    <a:pt x="17" y="261"/>
                  </a:lnTo>
                  <a:lnTo>
                    <a:pt x="25" y="257"/>
                  </a:lnTo>
                  <a:lnTo>
                    <a:pt x="35" y="253"/>
                  </a:lnTo>
                  <a:lnTo>
                    <a:pt x="45" y="249"/>
                  </a:lnTo>
                  <a:lnTo>
                    <a:pt x="56" y="246"/>
                  </a:lnTo>
                  <a:lnTo>
                    <a:pt x="79" y="241"/>
                  </a:lnTo>
                  <a:lnTo>
                    <a:pt x="101" y="238"/>
                  </a:lnTo>
                  <a:lnTo>
                    <a:pt x="120" y="236"/>
                  </a:lnTo>
                  <a:lnTo>
                    <a:pt x="133" y="235"/>
                  </a:lnTo>
                  <a:lnTo>
                    <a:pt x="143" y="235"/>
                  </a:lnTo>
                  <a:lnTo>
                    <a:pt x="159" y="235"/>
                  </a:lnTo>
                  <a:lnTo>
                    <a:pt x="162" y="235"/>
                  </a:lnTo>
                  <a:lnTo>
                    <a:pt x="164" y="233"/>
                  </a:lnTo>
                  <a:lnTo>
                    <a:pt x="167" y="230"/>
                  </a:lnTo>
                  <a:lnTo>
                    <a:pt x="170" y="225"/>
                  </a:lnTo>
                  <a:lnTo>
                    <a:pt x="174" y="222"/>
                  </a:lnTo>
                  <a:lnTo>
                    <a:pt x="177" y="219"/>
                  </a:lnTo>
                  <a:lnTo>
                    <a:pt x="181" y="217"/>
                  </a:lnTo>
                  <a:lnTo>
                    <a:pt x="186" y="216"/>
                  </a:lnTo>
                  <a:lnTo>
                    <a:pt x="190" y="217"/>
                  </a:lnTo>
                  <a:lnTo>
                    <a:pt x="196" y="218"/>
                  </a:lnTo>
                  <a:lnTo>
                    <a:pt x="200" y="219"/>
                  </a:lnTo>
                  <a:lnTo>
                    <a:pt x="203" y="221"/>
                  </a:lnTo>
                  <a:lnTo>
                    <a:pt x="211" y="226"/>
                  </a:lnTo>
                  <a:lnTo>
                    <a:pt x="219" y="232"/>
                  </a:lnTo>
                  <a:lnTo>
                    <a:pt x="226" y="238"/>
                  </a:lnTo>
                  <a:lnTo>
                    <a:pt x="234" y="243"/>
                  </a:lnTo>
                  <a:lnTo>
                    <a:pt x="238" y="245"/>
                  </a:lnTo>
                  <a:lnTo>
                    <a:pt x="243" y="246"/>
                  </a:lnTo>
                  <a:lnTo>
                    <a:pt x="247" y="247"/>
                  </a:lnTo>
                  <a:lnTo>
                    <a:pt x="253" y="247"/>
                  </a:lnTo>
                  <a:lnTo>
                    <a:pt x="253" y="204"/>
                  </a:lnTo>
                  <a:lnTo>
                    <a:pt x="232" y="206"/>
                  </a:lnTo>
                  <a:lnTo>
                    <a:pt x="212" y="207"/>
                  </a:lnTo>
                  <a:lnTo>
                    <a:pt x="208" y="207"/>
                  </a:lnTo>
                  <a:lnTo>
                    <a:pt x="204" y="207"/>
                  </a:lnTo>
                  <a:lnTo>
                    <a:pt x="201" y="206"/>
                  </a:lnTo>
                  <a:lnTo>
                    <a:pt x="198" y="204"/>
                  </a:lnTo>
                  <a:lnTo>
                    <a:pt x="196" y="202"/>
                  </a:lnTo>
                  <a:lnTo>
                    <a:pt x="193" y="200"/>
                  </a:lnTo>
                  <a:lnTo>
                    <a:pt x="192" y="196"/>
                  </a:lnTo>
                  <a:lnTo>
                    <a:pt x="192" y="192"/>
                  </a:lnTo>
                  <a:lnTo>
                    <a:pt x="193" y="188"/>
                  </a:lnTo>
                  <a:lnTo>
                    <a:pt x="194" y="184"/>
                  </a:lnTo>
                  <a:lnTo>
                    <a:pt x="197" y="181"/>
                  </a:lnTo>
                  <a:lnTo>
                    <a:pt x="199" y="179"/>
                  </a:lnTo>
                  <a:lnTo>
                    <a:pt x="205" y="176"/>
                  </a:lnTo>
                  <a:lnTo>
                    <a:pt x="214" y="174"/>
                  </a:lnTo>
                  <a:lnTo>
                    <a:pt x="232" y="172"/>
                  </a:lnTo>
                  <a:lnTo>
                    <a:pt x="246" y="174"/>
                  </a:lnTo>
                  <a:lnTo>
                    <a:pt x="265" y="176"/>
                  </a:lnTo>
                  <a:lnTo>
                    <a:pt x="290" y="180"/>
                  </a:lnTo>
                  <a:lnTo>
                    <a:pt x="315" y="184"/>
                  </a:lnTo>
                  <a:lnTo>
                    <a:pt x="338" y="186"/>
                  </a:lnTo>
                  <a:lnTo>
                    <a:pt x="365" y="186"/>
                  </a:lnTo>
                  <a:lnTo>
                    <a:pt x="386" y="184"/>
                  </a:lnTo>
                  <a:lnTo>
                    <a:pt x="394" y="183"/>
                  </a:lnTo>
                  <a:lnTo>
                    <a:pt x="403" y="181"/>
                  </a:lnTo>
                  <a:lnTo>
                    <a:pt x="411" y="178"/>
                  </a:lnTo>
                  <a:lnTo>
                    <a:pt x="418" y="174"/>
                  </a:lnTo>
                  <a:lnTo>
                    <a:pt x="379" y="172"/>
                  </a:lnTo>
                  <a:lnTo>
                    <a:pt x="344" y="172"/>
                  </a:lnTo>
                  <a:lnTo>
                    <a:pt x="336" y="172"/>
                  </a:lnTo>
                  <a:lnTo>
                    <a:pt x="328" y="171"/>
                  </a:lnTo>
                  <a:lnTo>
                    <a:pt x="322" y="169"/>
                  </a:lnTo>
                  <a:lnTo>
                    <a:pt x="315" y="167"/>
                  </a:lnTo>
                  <a:lnTo>
                    <a:pt x="310" y="164"/>
                  </a:lnTo>
                  <a:lnTo>
                    <a:pt x="305" y="160"/>
                  </a:lnTo>
                  <a:lnTo>
                    <a:pt x="302" y="155"/>
                  </a:lnTo>
                  <a:lnTo>
                    <a:pt x="299" y="149"/>
                  </a:lnTo>
                  <a:lnTo>
                    <a:pt x="309" y="145"/>
                  </a:lnTo>
                  <a:lnTo>
                    <a:pt x="320" y="142"/>
                  </a:lnTo>
                  <a:lnTo>
                    <a:pt x="331" y="140"/>
                  </a:lnTo>
                  <a:lnTo>
                    <a:pt x="345" y="138"/>
                  </a:lnTo>
                  <a:lnTo>
                    <a:pt x="378" y="137"/>
                  </a:lnTo>
                  <a:lnTo>
                    <a:pt x="425" y="137"/>
                  </a:lnTo>
                  <a:lnTo>
                    <a:pt x="426" y="141"/>
                  </a:lnTo>
                  <a:lnTo>
                    <a:pt x="429" y="146"/>
                  </a:lnTo>
                  <a:lnTo>
                    <a:pt x="434" y="150"/>
                  </a:lnTo>
                  <a:lnTo>
                    <a:pt x="438" y="155"/>
                  </a:lnTo>
                  <a:lnTo>
                    <a:pt x="484" y="155"/>
                  </a:lnTo>
                  <a:lnTo>
                    <a:pt x="483" y="146"/>
                  </a:lnTo>
                  <a:lnTo>
                    <a:pt x="481" y="137"/>
                  </a:lnTo>
                  <a:lnTo>
                    <a:pt x="479" y="130"/>
                  </a:lnTo>
                  <a:lnTo>
                    <a:pt x="478" y="124"/>
                  </a:lnTo>
                  <a:lnTo>
                    <a:pt x="645" y="124"/>
                  </a:lnTo>
                  <a:lnTo>
                    <a:pt x="648" y="109"/>
                  </a:lnTo>
                  <a:lnTo>
                    <a:pt x="651" y="101"/>
                  </a:lnTo>
                  <a:lnTo>
                    <a:pt x="657" y="95"/>
                  </a:lnTo>
                  <a:lnTo>
                    <a:pt x="664" y="87"/>
                  </a:lnTo>
                  <a:lnTo>
                    <a:pt x="653" y="91"/>
                  </a:lnTo>
                  <a:lnTo>
                    <a:pt x="638" y="99"/>
                  </a:lnTo>
                  <a:lnTo>
                    <a:pt x="622" y="108"/>
                  </a:lnTo>
                  <a:lnTo>
                    <a:pt x="611" y="111"/>
                  </a:lnTo>
                  <a:lnTo>
                    <a:pt x="589" y="110"/>
                  </a:lnTo>
                  <a:lnTo>
                    <a:pt x="556" y="108"/>
                  </a:lnTo>
                  <a:lnTo>
                    <a:pt x="522" y="106"/>
                  </a:lnTo>
                  <a:lnTo>
                    <a:pt x="491" y="105"/>
                  </a:lnTo>
                  <a:lnTo>
                    <a:pt x="476" y="107"/>
                  </a:lnTo>
                  <a:lnTo>
                    <a:pt x="449" y="111"/>
                  </a:lnTo>
                  <a:lnTo>
                    <a:pt x="414" y="115"/>
                  </a:lnTo>
                  <a:lnTo>
                    <a:pt x="376" y="119"/>
                  </a:lnTo>
                  <a:lnTo>
                    <a:pt x="355" y="120"/>
                  </a:lnTo>
                  <a:lnTo>
                    <a:pt x="333" y="119"/>
                  </a:lnTo>
                  <a:lnTo>
                    <a:pt x="312" y="116"/>
                  </a:lnTo>
                  <a:lnTo>
                    <a:pt x="291" y="113"/>
                  </a:lnTo>
                  <a:lnTo>
                    <a:pt x="281" y="111"/>
                  </a:lnTo>
                  <a:lnTo>
                    <a:pt x="271" y="108"/>
                  </a:lnTo>
                  <a:lnTo>
                    <a:pt x="261" y="105"/>
                  </a:lnTo>
                  <a:lnTo>
                    <a:pt x="253" y="101"/>
                  </a:lnTo>
                  <a:lnTo>
                    <a:pt x="244" y="97"/>
                  </a:lnTo>
                  <a:lnTo>
                    <a:pt x="235" y="92"/>
                  </a:lnTo>
                  <a:lnTo>
                    <a:pt x="226" y="87"/>
                  </a:lnTo>
                  <a:lnTo>
                    <a:pt x="219" y="81"/>
                  </a:lnTo>
                  <a:lnTo>
                    <a:pt x="219" y="80"/>
                  </a:lnTo>
                  <a:lnTo>
                    <a:pt x="221" y="79"/>
                  </a:lnTo>
                  <a:lnTo>
                    <a:pt x="223" y="78"/>
                  </a:lnTo>
                  <a:lnTo>
                    <a:pt x="227" y="76"/>
                  </a:lnTo>
                  <a:lnTo>
                    <a:pt x="238" y="74"/>
                  </a:lnTo>
                  <a:lnTo>
                    <a:pt x="253" y="71"/>
                  </a:lnTo>
                  <a:lnTo>
                    <a:pt x="290" y="66"/>
                  </a:lnTo>
                  <a:lnTo>
                    <a:pt x="334" y="60"/>
                  </a:lnTo>
                  <a:lnTo>
                    <a:pt x="378" y="55"/>
                  </a:lnTo>
                  <a:lnTo>
                    <a:pt x="417" y="50"/>
                  </a:lnTo>
                  <a:lnTo>
                    <a:pt x="446" y="47"/>
                  </a:lnTo>
                  <a:lnTo>
                    <a:pt x="458" y="44"/>
                  </a:lnTo>
                  <a:lnTo>
                    <a:pt x="545" y="44"/>
                  </a:lnTo>
                  <a:lnTo>
                    <a:pt x="591" y="32"/>
                  </a:lnTo>
                  <a:lnTo>
                    <a:pt x="605" y="33"/>
                  </a:lnTo>
                  <a:lnTo>
                    <a:pt x="618" y="32"/>
                  </a:lnTo>
                  <a:lnTo>
                    <a:pt x="631" y="31"/>
                  </a:lnTo>
                  <a:lnTo>
                    <a:pt x="642" y="28"/>
                  </a:lnTo>
                  <a:lnTo>
                    <a:pt x="653" y="25"/>
                  </a:lnTo>
                  <a:lnTo>
                    <a:pt x="664" y="22"/>
                  </a:lnTo>
                  <a:lnTo>
                    <a:pt x="674" y="20"/>
                  </a:lnTo>
                  <a:lnTo>
                    <a:pt x="684" y="20"/>
                  </a:lnTo>
                  <a:lnTo>
                    <a:pt x="707" y="21"/>
                  </a:lnTo>
                  <a:lnTo>
                    <a:pt x="723" y="23"/>
                  </a:lnTo>
                  <a:lnTo>
                    <a:pt x="737" y="25"/>
                  </a:lnTo>
                  <a:lnTo>
                    <a:pt x="757" y="26"/>
                  </a:lnTo>
                  <a:lnTo>
                    <a:pt x="764" y="2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7" name="Freeform 418">
              <a:extLst>
                <a:ext uri="{FF2B5EF4-FFF2-40B4-BE49-F238E27FC236}">
                  <a16:creationId xmlns:a16="http://schemas.microsoft.com/office/drawing/2014/main" id="{161948C2-46EE-4460-BC0D-FD2368749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" y="1660"/>
              <a:ext cx="51" cy="38"/>
            </a:xfrm>
            <a:custGeom>
              <a:avLst/>
              <a:gdLst>
                <a:gd name="T0" fmla="*/ 0 w 160"/>
                <a:gd name="T1" fmla="*/ 0 h 117"/>
                <a:gd name="T2" fmla="*/ 0 w 160"/>
                <a:gd name="T3" fmla="*/ 3 h 117"/>
                <a:gd name="T4" fmla="*/ 1 w 160"/>
                <a:gd name="T5" fmla="*/ 6 h 117"/>
                <a:gd name="T6" fmla="*/ 3 w 160"/>
                <a:gd name="T7" fmla="*/ 9 h 117"/>
                <a:gd name="T8" fmla="*/ 5 w 160"/>
                <a:gd name="T9" fmla="*/ 13 h 117"/>
                <a:gd name="T10" fmla="*/ 7 w 160"/>
                <a:gd name="T11" fmla="*/ 16 h 117"/>
                <a:gd name="T12" fmla="*/ 10 w 160"/>
                <a:gd name="T13" fmla="*/ 19 h 117"/>
                <a:gd name="T14" fmla="*/ 13 w 160"/>
                <a:gd name="T15" fmla="*/ 22 h 117"/>
                <a:gd name="T16" fmla="*/ 16 w 160"/>
                <a:gd name="T17" fmla="*/ 25 h 117"/>
                <a:gd name="T18" fmla="*/ 20 w 160"/>
                <a:gd name="T19" fmla="*/ 28 h 117"/>
                <a:gd name="T20" fmla="*/ 23 w 160"/>
                <a:gd name="T21" fmla="*/ 30 h 117"/>
                <a:gd name="T22" fmla="*/ 27 w 160"/>
                <a:gd name="T23" fmla="*/ 32 h 117"/>
                <a:gd name="T24" fmla="*/ 30 w 160"/>
                <a:gd name="T25" fmla="*/ 34 h 117"/>
                <a:gd name="T26" fmla="*/ 34 w 160"/>
                <a:gd name="T27" fmla="*/ 36 h 117"/>
                <a:gd name="T28" fmla="*/ 37 w 160"/>
                <a:gd name="T29" fmla="*/ 37 h 117"/>
                <a:gd name="T30" fmla="*/ 40 w 160"/>
                <a:gd name="T31" fmla="*/ 38 h 117"/>
                <a:gd name="T32" fmla="*/ 42 w 160"/>
                <a:gd name="T33" fmla="*/ 38 h 117"/>
                <a:gd name="T34" fmla="*/ 44 w 160"/>
                <a:gd name="T35" fmla="*/ 38 h 117"/>
                <a:gd name="T36" fmla="*/ 47 w 160"/>
                <a:gd name="T37" fmla="*/ 37 h 117"/>
                <a:gd name="T38" fmla="*/ 49 w 160"/>
                <a:gd name="T39" fmla="*/ 36 h 117"/>
                <a:gd name="T40" fmla="*/ 51 w 160"/>
                <a:gd name="T41" fmla="*/ 34 h 117"/>
                <a:gd name="T42" fmla="*/ 48 w 160"/>
                <a:gd name="T43" fmla="*/ 30 h 117"/>
                <a:gd name="T44" fmla="*/ 45 w 160"/>
                <a:gd name="T45" fmla="*/ 26 h 117"/>
                <a:gd name="T46" fmla="*/ 44 w 160"/>
                <a:gd name="T47" fmla="*/ 24 h 117"/>
                <a:gd name="T48" fmla="*/ 43 w 160"/>
                <a:gd name="T49" fmla="*/ 21 h 117"/>
                <a:gd name="T50" fmla="*/ 42 w 160"/>
                <a:gd name="T51" fmla="*/ 19 h 117"/>
                <a:gd name="T52" fmla="*/ 42 w 160"/>
                <a:gd name="T53" fmla="*/ 16 h 117"/>
                <a:gd name="T54" fmla="*/ 40 w 160"/>
                <a:gd name="T55" fmla="*/ 16 h 117"/>
                <a:gd name="T56" fmla="*/ 38 w 160"/>
                <a:gd name="T57" fmla="*/ 15 h 117"/>
                <a:gd name="T58" fmla="*/ 34 w 160"/>
                <a:gd name="T59" fmla="*/ 13 h 117"/>
                <a:gd name="T60" fmla="*/ 31 w 160"/>
                <a:gd name="T61" fmla="*/ 11 h 117"/>
                <a:gd name="T62" fmla="*/ 28 w 160"/>
                <a:gd name="T63" fmla="*/ 9 h 117"/>
                <a:gd name="T64" fmla="*/ 25 w 160"/>
                <a:gd name="T65" fmla="*/ 7 h 117"/>
                <a:gd name="T66" fmla="*/ 24 w 160"/>
                <a:gd name="T67" fmla="*/ 6 h 117"/>
                <a:gd name="T68" fmla="*/ 23 w 160"/>
                <a:gd name="T69" fmla="*/ 4 h 117"/>
                <a:gd name="T70" fmla="*/ 22 w 160"/>
                <a:gd name="T71" fmla="*/ 3 h 117"/>
                <a:gd name="T72" fmla="*/ 21 w 160"/>
                <a:gd name="T73" fmla="*/ 2 h 117"/>
                <a:gd name="T74" fmla="*/ 19 w 160"/>
                <a:gd name="T75" fmla="*/ 2 h 117"/>
                <a:gd name="T76" fmla="*/ 17 w 160"/>
                <a:gd name="T77" fmla="*/ 2 h 117"/>
                <a:gd name="T78" fmla="*/ 14 w 160"/>
                <a:gd name="T79" fmla="*/ 1 h 117"/>
                <a:gd name="T80" fmla="*/ 11 w 160"/>
                <a:gd name="T81" fmla="*/ 0 h 117"/>
                <a:gd name="T82" fmla="*/ 0 w 160"/>
                <a:gd name="T83" fmla="*/ 0 h 11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60" h="117">
                  <a:moveTo>
                    <a:pt x="0" y="0"/>
                  </a:moveTo>
                  <a:lnTo>
                    <a:pt x="1" y="10"/>
                  </a:lnTo>
                  <a:lnTo>
                    <a:pt x="4" y="19"/>
                  </a:lnTo>
                  <a:lnTo>
                    <a:pt x="9" y="29"/>
                  </a:lnTo>
                  <a:lnTo>
                    <a:pt x="15" y="39"/>
                  </a:lnTo>
                  <a:lnTo>
                    <a:pt x="22" y="48"/>
                  </a:lnTo>
                  <a:lnTo>
                    <a:pt x="31" y="59"/>
                  </a:lnTo>
                  <a:lnTo>
                    <a:pt x="41" y="68"/>
                  </a:lnTo>
                  <a:lnTo>
                    <a:pt x="51" y="77"/>
                  </a:lnTo>
                  <a:lnTo>
                    <a:pt x="62" y="85"/>
                  </a:lnTo>
                  <a:lnTo>
                    <a:pt x="73" y="93"/>
                  </a:lnTo>
                  <a:lnTo>
                    <a:pt x="84" y="99"/>
                  </a:lnTo>
                  <a:lnTo>
                    <a:pt x="95" y="105"/>
                  </a:lnTo>
                  <a:lnTo>
                    <a:pt x="106" y="111"/>
                  </a:lnTo>
                  <a:lnTo>
                    <a:pt x="116" y="114"/>
                  </a:lnTo>
                  <a:lnTo>
                    <a:pt x="124" y="117"/>
                  </a:lnTo>
                  <a:lnTo>
                    <a:pt x="133" y="117"/>
                  </a:lnTo>
                  <a:lnTo>
                    <a:pt x="139" y="116"/>
                  </a:lnTo>
                  <a:lnTo>
                    <a:pt x="146" y="113"/>
                  </a:lnTo>
                  <a:lnTo>
                    <a:pt x="153" y="110"/>
                  </a:lnTo>
                  <a:lnTo>
                    <a:pt x="160" y="104"/>
                  </a:lnTo>
                  <a:lnTo>
                    <a:pt x="150" y="91"/>
                  </a:lnTo>
                  <a:lnTo>
                    <a:pt x="141" y="79"/>
                  </a:lnTo>
                  <a:lnTo>
                    <a:pt x="138" y="73"/>
                  </a:lnTo>
                  <a:lnTo>
                    <a:pt x="135" y="66"/>
                  </a:lnTo>
                  <a:lnTo>
                    <a:pt x="133" y="58"/>
                  </a:lnTo>
                  <a:lnTo>
                    <a:pt x="133" y="49"/>
                  </a:lnTo>
                  <a:lnTo>
                    <a:pt x="127" y="48"/>
                  </a:lnTo>
                  <a:lnTo>
                    <a:pt x="118" y="45"/>
                  </a:lnTo>
                  <a:lnTo>
                    <a:pt x="108" y="40"/>
                  </a:lnTo>
                  <a:lnTo>
                    <a:pt x="97" y="34"/>
                  </a:lnTo>
                  <a:lnTo>
                    <a:pt x="87" y="28"/>
                  </a:lnTo>
                  <a:lnTo>
                    <a:pt x="77" y="21"/>
                  </a:lnTo>
                  <a:lnTo>
                    <a:pt x="74" y="17"/>
                  </a:lnTo>
                  <a:lnTo>
                    <a:pt x="71" y="13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52" y="6"/>
                  </a:lnTo>
                  <a:lnTo>
                    <a:pt x="43" y="4"/>
                  </a:lnTo>
                  <a:lnTo>
                    <a:pt x="33" y="0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8" name="Freeform 419">
              <a:extLst>
                <a:ext uri="{FF2B5EF4-FFF2-40B4-BE49-F238E27FC236}">
                  <a16:creationId xmlns:a16="http://schemas.microsoft.com/office/drawing/2014/main" id="{03206817-82C1-453F-9C6C-47A4D5062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1592"/>
              <a:ext cx="26" cy="46"/>
            </a:xfrm>
            <a:custGeom>
              <a:avLst/>
              <a:gdLst>
                <a:gd name="T0" fmla="*/ 13 w 80"/>
                <a:gd name="T1" fmla="*/ 40 h 141"/>
                <a:gd name="T2" fmla="*/ 26 w 80"/>
                <a:gd name="T3" fmla="*/ 12 h 141"/>
                <a:gd name="T4" fmla="*/ 26 w 80"/>
                <a:gd name="T5" fmla="*/ 6 h 141"/>
                <a:gd name="T6" fmla="*/ 22 w 80"/>
                <a:gd name="T7" fmla="*/ 6 h 141"/>
                <a:gd name="T8" fmla="*/ 19 w 80"/>
                <a:gd name="T9" fmla="*/ 5 h 141"/>
                <a:gd name="T10" fmla="*/ 17 w 80"/>
                <a:gd name="T11" fmla="*/ 5 h 141"/>
                <a:gd name="T12" fmla="*/ 15 w 80"/>
                <a:gd name="T13" fmla="*/ 4 h 141"/>
                <a:gd name="T14" fmla="*/ 14 w 80"/>
                <a:gd name="T15" fmla="*/ 3 h 141"/>
                <a:gd name="T16" fmla="*/ 14 w 80"/>
                <a:gd name="T17" fmla="*/ 2 h 141"/>
                <a:gd name="T18" fmla="*/ 13 w 80"/>
                <a:gd name="T19" fmla="*/ 1 h 141"/>
                <a:gd name="T20" fmla="*/ 13 w 80"/>
                <a:gd name="T21" fmla="*/ 0 h 141"/>
                <a:gd name="T22" fmla="*/ 0 w 80"/>
                <a:gd name="T23" fmla="*/ 0 h 141"/>
                <a:gd name="T24" fmla="*/ 0 w 80"/>
                <a:gd name="T25" fmla="*/ 8 h 141"/>
                <a:gd name="T26" fmla="*/ 0 w 80"/>
                <a:gd name="T27" fmla="*/ 13 h 141"/>
                <a:gd name="T28" fmla="*/ 0 w 80"/>
                <a:gd name="T29" fmla="*/ 17 h 141"/>
                <a:gd name="T30" fmla="*/ 0 w 80"/>
                <a:gd name="T31" fmla="*/ 20 h 141"/>
                <a:gd name="T32" fmla="*/ 0 w 80"/>
                <a:gd name="T33" fmla="*/ 23 h 141"/>
                <a:gd name="T34" fmla="*/ 1 w 80"/>
                <a:gd name="T35" fmla="*/ 25 h 141"/>
                <a:gd name="T36" fmla="*/ 2 w 80"/>
                <a:gd name="T37" fmla="*/ 29 h 141"/>
                <a:gd name="T38" fmla="*/ 4 w 80"/>
                <a:gd name="T39" fmla="*/ 32 h 141"/>
                <a:gd name="T40" fmla="*/ 7 w 80"/>
                <a:gd name="T41" fmla="*/ 39 h 141"/>
                <a:gd name="T42" fmla="*/ 9 w 80"/>
                <a:gd name="T43" fmla="*/ 46 h 141"/>
                <a:gd name="T44" fmla="*/ 10 w 80"/>
                <a:gd name="T45" fmla="*/ 44 h 141"/>
                <a:gd name="T46" fmla="*/ 11 w 80"/>
                <a:gd name="T47" fmla="*/ 42 h 141"/>
                <a:gd name="T48" fmla="*/ 11 w 80"/>
                <a:gd name="T49" fmla="*/ 41 h 141"/>
                <a:gd name="T50" fmla="*/ 12 w 80"/>
                <a:gd name="T51" fmla="*/ 41 h 141"/>
                <a:gd name="T52" fmla="*/ 12 w 80"/>
                <a:gd name="T53" fmla="*/ 40 h 141"/>
                <a:gd name="T54" fmla="*/ 13 w 80"/>
                <a:gd name="T55" fmla="*/ 40 h 14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0" h="141">
                  <a:moveTo>
                    <a:pt x="40" y="123"/>
                  </a:moveTo>
                  <a:lnTo>
                    <a:pt x="80" y="36"/>
                  </a:lnTo>
                  <a:lnTo>
                    <a:pt x="80" y="18"/>
                  </a:lnTo>
                  <a:lnTo>
                    <a:pt x="68" y="17"/>
                  </a:lnTo>
                  <a:lnTo>
                    <a:pt x="59" y="16"/>
                  </a:lnTo>
                  <a:lnTo>
                    <a:pt x="53" y="14"/>
                  </a:lnTo>
                  <a:lnTo>
                    <a:pt x="47" y="11"/>
                  </a:lnTo>
                  <a:lnTo>
                    <a:pt x="44" y="8"/>
                  </a:lnTo>
                  <a:lnTo>
                    <a:pt x="42" y="5"/>
                  </a:lnTo>
                  <a:lnTo>
                    <a:pt x="41" y="2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52"/>
                  </a:lnTo>
                  <a:lnTo>
                    <a:pt x="0" y="61"/>
                  </a:lnTo>
                  <a:lnTo>
                    <a:pt x="1" y="69"/>
                  </a:lnTo>
                  <a:lnTo>
                    <a:pt x="3" y="78"/>
                  </a:lnTo>
                  <a:lnTo>
                    <a:pt x="7" y="88"/>
                  </a:lnTo>
                  <a:lnTo>
                    <a:pt x="11" y="99"/>
                  </a:lnTo>
                  <a:lnTo>
                    <a:pt x="20" y="121"/>
                  </a:lnTo>
                  <a:lnTo>
                    <a:pt x="27" y="141"/>
                  </a:lnTo>
                  <a:lnTo>
                    <a:pt x="31" y="135"/>
                  </a:lnTo>
                  <a:lnTo>
                    <a:pt x="33" y="129"/>
                  </a:lnTo>
                  <a:lnTo>
                    <a:pt x="34" y="127"/>
                  </a:lnTo>
                  <a:lnTo>
                    <a:pt x="36" y="125"/>
                  </a:lnTo>
                  <a:lnTo>
                    <a:pt x="38" y="123"/>
                  </a:lnTo>
                  <a:lnTo>
                    <a:pt x="40" y="12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9" name="Freeform 420">
              <a:extLst>
                <a:ext uri="{FF2B5EF4-FFF2-40B4-BE49-F238E27FC236}">
                  <a16:creationId xmlns:a16="http://schemas.microsoft.com/office/drawing/2014/main" id="{F3D67D4E-6009-4162-B6D5-E6C102A4D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383"/>
              <a:ext cx="83" cy="41"/>
            </a:xfrm>
            <a:custGeom>
              <a:avLst/>
              <a:gdLst>
                <a:gd name="T0" fmla="*/ 0 w 259"/>
                <a:gd name="T1" fmla="*/ 31 h 124"/>
                <a:gd name="T2" fmla="*/ 0 w 259"/>
                <a:gd name="T3" fmla="*/ 32 h 124"/>
                <a:gd name="T4" fmla="*/ 1 w 259"/>
                <a:gd name="T5" fmla="*/ 33 h 124"/>
                <a:gd name="T6" fmla="*/ 1 w 259"/>
                <a:gd name="T7" fmla="*/ 34 h 124"/>
                <a:gd name="T8" fmla="*/ 2 w 259"/>
                <a:gd name="T9" fmla="*/ 35 h 124"/>
                <a:gd name="T10" fmla="*/ 4 w 259"/>
                <a:gd name="T11" fmla="*/ 37 h 124"/>
                <a:gd name="T12" fmla="*/ 7 w 259"/>
                <a:gd name="T13" fmla="*/ 38 h 124"/>
                <a:gd name="T14" fmla="*/ 10 w 259"/>
                <a:gd name="T15" fmla="*/ 40 h 124"/>
                <a:gd name="T16" fmla="*/ 13 w 259"/>
                <a:gd name="T17" fmla="*/ 40 h 124"/>
                <a:gd name="T18" fmla="*/ 16 w 259"/>
                <a:gd name="T19" fmla="*/ 41 h 124"/>
                <a:gd name="T20" fmla="*/ 19 w 259"/>
                <a:gd name="T21" fmla="*/ 41 h 124"/>
                <a:gd name="T22" fmla="*/ 22 w 259"/>
                <a:gd name="T23" fmla="*/ 41 h 124"/>
                <a:gd name="T24" fmla="*/ 24 w 259"/>
                <a:gd name="T25" fmla="*/ 41 h 124"/>
                <a:gd name="T26" fmla="*/ 26 w 259"/>
                <a:gd name="T27" fmla="*/ 40 h 124"/>
                <a:gd name="T28" fmla="*/ 28 w 259"/>
                <a:gd name="T29" fmla="*/ 40 h 124"/>
                <a:gd name="T30" fmla="*/ 31 w 259"/>
                <a:gd name="T31" fmla="*/ 38 h 124"/>
                <a:gd name="T32" fmla="*/ 34 w 259"/>
                <a:gd name="T33" fmla="*/ 36 h 124"/>
                <a:gd name="T34" fmla="*/ 37 w 259"/>
                <a:gd name="T35" fmla="*/ 34 h 124"/>
                <a:gd name="T36" fmla="*/ 40 w 259"/>
                <a:gd name="T37" fmla="*/ 32 h 124"/>
                <a:gd name="T38" fmla="*/ 42 w 259"/>
                <a:gd name="T39" fmla="*/ 32 h 124"/>
                <a:gd name="T40" fmla="*/ 44 w 259"/>
                <a:gd name="T41" fmla="*/ 31 h 124"/>
                <a:gd name="T42" fmla="*/ 46 w 259"/>
                <a:gd name="T43" fmla="*/ 31 h 124"/>
                <a:gd name="T44" fmla="*/ 49 w 259"/>
                <a:gd name="T45" fmla="*/ 31 h 124"/>
                <a:gd name="T46" fmla="*/ 52 w 259"/>
                <a:gd name="T47" fmla="*/ 31 h 124"/>
                <a:gd name="T48" fmla="*/ 55 w 259"/>
                <a:gd name="T49" fmla="*/ 32 h 124"/>
                <a:gd name="T50" fmla="*/ 58 w 259"/>
                <a:gd name="T51" fmla="*/ 33 h 124"/>
                <a:gd name="T52" fmla="*/ 60 w 259"/>
                <a:gd name="T53" fmla="*/ 34 h 124"/>
                <a:gd name="T54" fmla="*/ 65 w 259"/>
                <a:gd name="T55" fmla="*/ 37 h 124"/>
                <a:gd name="T56" fmla="*/ 70 w 259"/>
                <a:gd name="T57" fmla="*/ 39 h 124"/>
                <a:gd name="T58" fmla="*/ 83 w 259"/>
                <a:gd name="T59" fmla="*/ 39 h 124"/>
                <a:gd name="T60" fmla="*/ 83 w 259"/>
                <a:gd name="T61" fmla="*/ 33 h 124"/>
                <a:gd name="T62" fmla="*/ 81 w 259"/>
                <a:gd name="T63" fmla="*/ 32 h 124"/>
                <a:gd name="T64" fmla="*/ 78 w 259"/>
                <a:gd name="T65" fmla="*/ 32 h 124"/>
                <a:gd name="T66" fmla="*/ 76 w 259"/>
                <a:gd name="T67" fmla="*/ 31 h 124"/>
                <a:gd name="T68" fmla="*/ 72 w 259"/>
                <a:gd name="T69" fmla="*/ 31 h 124"/>
                <a:gd name="T70" fmla="*/ 74 w 259"/>
                <a:gd name="T71" fmla="*/ 28 h 124"/>
                <a:gd name="T72" fmla="*/ 76 w 259"/>
                <a:gd name="T73" fmla="*/ 26 h 124"/>
                <a:gd name="T74" fmla="*/ 77 w 259"/>
                <a:gd name="T75" fmla="*/ 24 h 124"/>
                <a:gd name="T76" fmla="*/ 79 w 259"/>
                <a:gd name="T77" fmla="*/ 23 h 124"/>
                <a:gd name="T78" fmla="*/ 76 w 259"/>
                <a:gd name="T79" fmla="*/ 20 h 124"/>
                <a:gd name="T80" fmla="*/ 74 w 259"/>
                <a:gd name="T81" fmla="*/ 19 h 124"/>
                <a:gd name="T82" fmla="*/ 71 w 259"/>
                <a:gd name="T83" fmla="*/ 17 h 124"/>
                <a:gd name="T84" fmla="*/ 69 w 259"/>
                <a:gd name="T85" fmla="*/ 15 h 124"/>
                <a:gd name="T86" fmla="*/ 63 w 259"/>
                <a:gd name="T87" fmla="*/ 12 h 124"/>
                <a:gd name="T88" fmla="*/ 58 w 259"/>
                <a:gd name="T89" fmla="*/ 10 h 124"/>
                <a:gd name="T90" fmla="*/ 53 w 259"/>
                <a:gd name="T91" fmla="*/ 8 h 124"/>
                <a:gd name="T92" fmla="*/ 49 w 259"/>
                <a:gd name="T93" fmla="*/ 6 h 124"/>
                <a:gd name="T94" fmla="*/ 47 w 259"/>
                <a:gd name="T95" fmla="*/ 4 h 124"/>
                <a:gd name="T96" fmla="*/ 45 w 259"/>
                <a:gd name="T97" fmla="*/ 3 h 124"/>
                <a:gd name="T98" fmla="*/ 44 w 259"/>
                <a:gd name="T99" fmla="*/ 2 h 124"/>
                <a:gd name="T100" fmla="*/ 42 w 259"/>
                <a:gd name="T101" fmla="*/ 0 h 124"/>
                <a:gd name="T102" fmla="*/ 40 w 259"/>
                <a:gd name="T103" fmla="*/ 1 h 124"/>
                <a:gd name="T104" fmla="*/ 37 w 259"/>
                <a:gd name="T105" fmla="*/ 2 h 124"/>
                <a:gd name="T106" fmla="*/ 34 w 259"/>
                <a:gd name="T107" fmla="*/ 4 h 124"/>
                <a:gd name="T108" fmla="*/ 30 w 259"/>
                <a:gd name="T109" fmla="*/ 6 h 124"/>
                <a:gd name="T110" fmla="*/ 24 w 259"/>
                <a:gd name="T111" fmla="*/ 10 h 124"/>
                <a:gd name="T112" fmla="*/ 18 w 259"/>
                <a:gd name="T113" fmla="*/ 14 h 124"/>
                <a:gd name="T114" fmla="*/ 12 w 259"/>
                <a:gd name="T115" fmla="*/ 19 h 124"/>
                <a:gd name="T116" fmla="*/ 7 w 259"/>
                <a:gd name="T117" fmla="*/ 23 h 124"/>
                <a:gd name="T118" fmla="*/ 3 w 259"/>
                <a:gd name="T119" fmla="*/ 27 h 124"/>
                <a:gd name="T120" fmla="*/ 0 w 259"/>
                <a:gd name="T121" fmla="*/ 31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59" h="124">
                  <a:moveTo>
                    <a:pt x="0" y="93"/>
                  </a:moveTo>
                  <a:lnTo>
                    <a:pt x="0" y="96"/>
                  </a:lnTo>
                  <a:lnTo>
                    <a:pt x="2" y="100"/>
                  </a:lnTo>
                  <a:lnTo>
                    <a:pt x="4" y="103"/>
                  </a:lnTo>
                  <a:lnTo>
                    <a:pt x="6" y="106"/>
                  </a:lnTo>
                  <a:lnTo>
                    <a:pt x="14" y="111"/>
                  </a:lnTo>
                  <a:lnTo>
                    <a:pt x="23" y="115"/>
                  </a:lnTo>
                  <a:lnTo>
                    <a:pt x="31" y="120"/>
                  </a:lnTo>
                  <a:lnTo>
                    <a:pt x="41" y="122"/>
                  </a:lnTo>
                  <a:lnTo>
                    <a:pt x="51" y="124"/>
                  </a:lnTo>
                  <a:lnTo>
                    <a:pt x="60" y="124"/>
                  </a:lnTo>
                  <a:lnTo>
                    <a:pt x="68" y="124"/>
                  </a:lnTo>
                  <a:lnTo>
                    <a:pt x="75" y="123"/>
                  </a:lnTo>
                  <a:lnTo>
                    <a:pt x="81" y="122"/>
                  </a:lnTo>
                  <a:lnTo>
                    <a:pt x="87" y="120"/>
                  </a:lnTo>
                  <a:lnTo>
                    <a:pt x="97" y="114"/>
                  </a:lnTo>
                  <a:lnTo>
                    <a:pt x="106" y="108"/>
                  </a:lnTo>
                  <a:lnTo>
                    <a:pt x="115" y="103"/>
                  </a:lnTo>
                  <a:lnTo>
                    <a:pt x="125" y="98"/>
                  </a:lnTo>
                  <a:lnTo>
                    <a:pt x="130" y="96"/>
                  </a:lnTo>
                  <a:lnTo>
                    <a:pt x="137" y="94"/>
                  </a:lnTo>
                  <a:lnTo>
                    <a:pt x="145" y="93"/>
                  </a:lnTo>
                  <a:lnTo>
                    <a:pt x="152" y="93"/>
                  </a:lnTo>
                  <a:lnTo>
                    <a:pt x="162" y="94"/>
                  </a:lnTo>
                  <a:lnTo>
                    <a:pt x="171" y="96"/>
                  </a:lnTo>
                  <a:lnTo>
                    <a:pt x="180" y="99"/>
                  </a:lnTo>
                  <a:lnTo>
                    <a:pt x="188" y="103"/>
                  </a:lnTo>
                  <a:lnTo>
                    <a:pt x="204" y="111"/>
                  </a:lnTo>
                  <a:lnTo>
                    <a:pt x="219" y="117"/>
                  </a:lnTo>
                  <a:lnTo>
                    <a:pt x="259" y="117"/>
                  </a:lnTo>
                  <a:lnTo>
                    <a:pt x="259" y="99"/>
                  </a:lnTo>
                  <a:lnTo>
                    <a:pt x="252" y="98"/>
                  </a:lnTo>
                  <a:lnTo>
                    <a:pt x="244" y="96"/>
                  </a:lnTo>
                  <a:lnTo>
                    <a:pt x="236" y="94"/>
                  </a:lnTo>
                  <a:lnTo>
                    <a:pt x="226" y="93"/>
                  </a:lnTo>
                  <a:lnTo>
                    <a:pt x="230" y="85"/>
                  </a:lnTo>
                  <a:lnTo>
                    <a:pt x="236" y="79"/>
                  </a:lnTo>
                  <a:lnTo>
                    <a:pt x="240" y="74"/>
                  </a:lnTo>
                  <a:lnTo>
                    <a:pt x="246" y="69"/>
                  </a:lnTo>
                  <a:lnTo>
                    <a:pt x="238" y="61"/>
                  </a:lnTo>
                  <a:lnTo>
                    <a:pt x="230" y="56"/>
                  </a:lnTo>
                  <a:lnTo>
                    <a:pt x="222" y="50"/>
                  </a:lnTo>
                  <a:lnTo>
                    <a:pt x="214" y="46"/>
                  </a:lnTo>
                  <a:lnTo>
                    <a:pt x="197" y="37"/>
                  </a:lnTo>
                  <a:lnTo>
                    <a:pt x="182" y="30"/>
                  </a:lnTo>
                  <a:lnTo>
                    <a:pt x="166" y="23"/>
                  </a:lnTo>
                  <a:lnTo>
                    <a:pt x="153" y="17"/>
                  </a:lnTo>
                  <a:lnTo>
                    <a:pt x="147" y="13"/>
                  </a:lnTo>
                  <a:lnTo>
                    <a:pt x="141" y="10"/>
                  </a:lnTo>
                  <a:lnTo>
                    <a:pt x="137" y="5"/>
                  </a:lnTo>
                  <a:lnTo>
                    <a:pt x="132" y="0"/>
                  </a:lnTo>
                  <a:lnTo>
                    <a:pt x="124" y="3"/>
                  </a:lnTo>
                  <a:lnTo>
                    <a:pt x="114" y="7"/>
                  </a:lnTo>
                  <a:lnTo>
                    <a:pt x="105" y="12"/>
                  </a:lnTo>
                  <a:lnTo>
                    <a:pt x="95" y="17"/>
                  </a:lnTo>
                  <a:lnTo>
                    <a:pt x="75" y="29"/>
                  </a:lnTo>
                  <a:lnTo>
                    <a:pt x="57" y="42"/>
                  </a:lnTo>
                  <a:lnTo>
                    <a:pt x="38" y="56"/>
                  </a:lnTo>
                  <a:lnTo>
                    <a:pt x="23" y="70"/>
                  </a:lnTo>
                  <a:lnTo>
                    <a:pt x="9" y="83"/>
                  </a:lnTo>
                  <a:lnTo>
                    <a:pt x="0" y="9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0" name="Freeform 421">
              <a:extLst>
                <a:ext uri="{FF2B5EF4-FFF2-40B4-BE49-F238E27FC236}">
                  <a16:creationId xmlns:a16="http://schemas.microsoft.com/office/drawing/2014/main" id="{8EC54FCF-084C-4AE8-9666-7B432B298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1389"/>
              <a:ext cx="38" cy="19"/>
            </a:xfrm>
            <a:custGeom>
              <a:avLst/>
              <a:gdLst>
                <a:gd name="T0" fmla="*/ 0 w 119"/>
                <a:gd name="T1" fmla="*/ 11 h 57"/>
                <a:gd name="T2" fmla="*/ 2 w 119"/>
                <a:gd name="T3" fmla="*/ 12 h 57"/>
                <a:gd name="T4" fmla="*/ 4 w 119"/>
                <a:gd name="T5" fmla="*/ 13 h 57"/>
                <a:gd name="T6" fmla="*/ 6 w 119"/>
                <a:gd name="T7" fmla="*/ 14 h 57"/>
                <a:gd name="T8" fmla="*/ 8 w 119"/>
                <a:gd name="T9" fmla="*/ 16 h 57"/>
                <a:gd name="T10" fmla="*/ 10 w 119"/>
                <a:gd name="T11" fmla="*/ 17 h 57"/>
                <a:gd name="T12" fmla="*/ 11 w 119"/>
                <a:gd name="T13" fmla="*/ 18 h 57"/>
                <a:gd name="T14" fmla="*/ 13 w 119"/>
                <a:gd name="T15" fmla="*/ 19 h 57"/>
                <a:gd name="T16" fmla="*/ 15 w 119"/>
                <a:gd name="T17" fmla="*/ 19 h 57"/>
                <a:gd name="T18" fmla="*/ 18 w 119"/>
                <a:gd name="T19" fmla="*/ 19 h 57"/>
                <a:gd name="T20" fmla="*/ 20 w 119"/>
                <a:gd name="T21" fmla="*/ 19 h 57"/>
                <a:gd name="T22" fmla="*/ 22 w 119"/>
                <a:gd name="T23" fmla="*/ 18 h 57"/>
                <a:gd name="T24" fmla="*/ 25 w 119"/>
                <a:gd name="T25" fmla="*/ 18 h 57"/>
                <a:gd name="T26" fmla="*/ 27 w 119"/>
                <a:gd name="T27" fmla="*/ 17 h 57"/>
                <a:gd name="T28" fmla="*/ 28 w 119"/>
                <a:gd name="T29" fmla="*/ 16 h 57"/>
                <a:gd name="T30" fmla="*/ 30 w 119"/>
                <a:gd name="T31" fmla="*/ 15 h 57"/>
                <a:gd name="T32" fmla="*/ 31 w 119"/>
                <a:gd name="T33" fmla="*/ 13 h 57"/>
                <a:gd name="T34" fmla="*/ 34 w 119"/>
                <a:gd name="T35" fmla="*/ 11 h 57"/>
                <a:gd name="T36" fmla="*/ 36 w 119"/>
                <a:gd name="T37" fmla="*/ 8 h 57"/>
                <a:gd name="T38" fmla="*/ 37 w 119"/>
                <a:gd name="T39" fmla="*/ 4 h 57"/>
                <a:gd name="T40" fmla="*/ 38 w 119"/>
                <a:gd name="T41" fmla="*/ 0 h 57"/>
                <a:gd name="T42" fmla="*/ 32 w 119"/>
                <a:gd name="T43" fmla="*/ 0 h 57"/>
                <a:gd name="T44" fmla="*/ 26 w 119"/>
                <a:gd name="T45" fmla="*/ 0 h 57"/>
                <a:gd name="T46" fmla="*/ 20 w 119"/>
                <a:gd name="T47" fmla="*/ 1 h 57"/>
                <a:gd name="T48" fmla="*/ 14 w 119"/>
                <a:gd name="T49" fmla="*/ 2 h 57"/>
                <a:gd name="T50" fmla="*/ 11 w 119"/>
                <a:gd name="T51" fmla="*/ 2 h 57"/>
                <a:gd name="T52" fmla="*/ 9 w 119"/>
                <a:gd name="T53" fmla="*/ 3 h 57"/>
                <a:gd name="T54" fmla="*/ 7 w 119"/>
                <a:gd name="T55" fmla="*/ 4 h 57"/>
                <a:gd name="T56" fmla="*/ 5 w 119"/>
                <a:gd name="T57" fmla="*/ 5 h 57"/>
                <a:gd name="T58" fmla="*/ 3 w 119"/>
                <a:gd name="T59" fmla="*/ 6 h 57"/>
                <a:gd name="T60" fmla="*/ 2 w 119"/>
                <a:gd name="T61" fmla="*/ 8 h 57"/>
                <a:gd name="T62" fmla="*/ 1 w 119"/>
                <a:gd name="T63" fmla="*/ 9 h 57"/>
                <a:gd name="T64" fmla="*/ 0 w 119"/>
                <a:gd name="T65" fmla="*/ 11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9" h="57">
                  <a:moveTo>
                    <a:pt x="0" y="32"/>
                  </a:moveTo>
                  <a:lnTo>
                    <a:pt x="7" y="35"/>
                  </a:lnTo>
                  <a:lnTo>
                    <a:pt x="14" y="38"/>
                  </a:lnTo>
                  <a:lnTo>
                    <a:pt x="20" y="42"/>
                  </a:lnTo>
                  <a:lnTo>
                    <a:pt x="26" y="47"/>
                  </a:lnTo>
                  <a:lnTo>
                    <a:pt x="32" y="51"/>
                  </a:lnTo>
                  <a:lnTo>
                    <a:pt x="36" y="54"/>
                  </a:lnTo>
                  <a:lnTo>
                    <a:pt x="41" y="56"/>
                  </a:lnTo>
                  <a:lnTo>
                    <a:pt x="47" y="57"/>
                  </a:lnTo>
                  <a:lnTo>
                    <a:pt x="55" y="57"/>
                  </a:lnTo>
                  <a:lnTo>
                    <a:pt x="62" y="56"/>
                  </a:lnTo>
                  <a:lnTo>
                    <a:pt x="70" y="55"/>
                  </a:lnTo>
                  <a:lnTo>
                    <a:pt x="77" y="53"/>
                  </a:lnTo>
                  <a:lnTo>
                    <a:pt x="83" y="50"/>
                  </a:lnTo>
                  <a:lnTo>
                    <a:pt x="89" y="48"/>
                  </a:lnTo>
                  <a:lnTo>
                    <a:pt x="93" y="44"/>
                  </a:lnTo>
                  <a:lnTo>
                    <a:pt x="97" y="40"/>
                  </a:lnTo>
                  <a:lnTo>
                    <a:pt x="106" y="32"/>
                  </a:lnTo>
                  <a:lnTo>
                    <a:pt x="112" y="23"/>
                  </a:lnTo>
                  <a:lnTo>
                    <a:pt x="116" y="13"/>
                  </a:lnTo>
                  <a:lnTo>
                    <a:pt x="119" y="1"/>
                  </a:lnTo>
                  <a:lnTo>
                    <a:pt x="101" y="0"/>
                  </a:lnTo>
                  <a:lnTo>
                    <a:pt x="82" y="0"/>
                  </a:lnTo>
                  <a:lnTo>
                    <a:pt x="63" y="2"/>
                  </a:lnTo>
                  <a:lnTo>
                    <a:pt x="45" y="5"/>
                  </a:lnTo>
                  <a:lnTo>
                    <a:pt x="36" y="7"/>
                  </a:lnTo>
                  <a:lnTo>
                    <a:pt x="28" y="10"/>
                  </a:lnTo>
                  <a:lnTo>
                    <a:pt x="22" y="13"/>
                  </a:lnTo>
                  <a:lnTo>
                    <a:pt x="15" y="16"/>
                  </a:lnTo>
                  <a:lnTo>
                    <a:pt x="10" y="19"/>
                  </a:lnTo>
                  <a:lnTo>
                    <a:pt x="5" y="23"/>
                  </a:lnTo>
                  <a:lnTo>
                    <a:pt x="2" y="27"/>
                  </a:lnTo>
                  <a:lnTo>
                    <a:pt x="0" y="32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1" name="Freeform 422">
              <a:extLst>
                <a:ext uri="{FF2B5EF4-FFF2-40B4-BE49-F238E27FC236}">
                  <a16:creationId xmlns:a16="http://schemas.microsoft.com/office/drawing/2014/main" id="{248E89B9-E8F4-4E3E-BFB7-1E8ED1AE1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" y="1335"/>
              <a:ext cx="34" cy="17"/>
            </a:xfrm>
            <a:custGeom>
              <a:avLst/>
              <a:gdLst>
                <a:gd name="T0" fmla="*/ 0 w 107"/>
                <a:gd name="T1" fmla="*/ 16 h 52"/>
                <a:gd name="T2" fmla="*/ 2 w 107"/>
                <a:gd name="T3" fmla="*/ 17 h 52"/>
                <a:gd name="T4" fmla="*/ 3 w 107"/>
                <a:gd name="T5" fmla="*/ 17 h 52"/>
                <a:gd name="T6" fmla="*/ 4 w 107"/>
                <a:gd name="T7" fmla="*/ 17 h 52"/>
                <a:gd name="T8" fmla="*/ 5 w 107"/>
                <a:gd name="T9" fmla="*/ 17 h 52"/>
                <a:gd name="T10" fmla="*/ 8 w 107"/>
                <a:gd name="T11" fmla="*/ 16 h 52"/>
                <a:gd name="T12" fmla="*/ 11 w 107"/>
                <a:gd name="T13" fmla="*/ 16 h 52"/>
                <a:gd name="T14" fmla="*/ 14 w 107"/>
                <a:gd name="T15" fmla="*/ 16 h 52"/>
                <a:gd name="T16" fmla="*/ 17 w 107"/>
                <a:gd name="T17" fmla="*/ 16 h 52"/>
                <a:gd name="T18" fmla="*/ 20 w 107"/>
                <a:gd name="T19" fmla="*/ 15 h 52"/>
                <a:gd name="T20" fmla="*/ 22 w 107"/>
                <a:gd name="T21" fmla="*/ 14 h 52"/>
                <a:gd name="T22" fmla="*/ 25 w 107"/>
                <a:gd name="T23" fmla="*/ 13 h 52"/>
                <a:gd name="T24" fmla="*/ 28 w 107"/>
                <a:gd name="T25" fmla="*/ 12 h 52"/>
                <a:gd name="T26" fmla="*/ 31 w 107"/>
                <a:gd name="T27" fmla="*/ 10 h 52"/>
                <a:gd name="T28" fmla="*/ 34 w 107"/>
                <a:gd name="T29" fmla="*/ 8 h 52"/>
                <a:gd name="T30" fmla="*/ 34 w 107"/>
                <a:gd name="T31" fmla="*/ 0 h 52"/>
                <a:gd name="T32" fmla="*/ 31 w 107"/>
                <a:gd name="T33" fmla="*/ 0 h 52"/>
                <a:gd name="T34" fmla="*/ 27 w 107"/>
                <a:gd name="T35" fmla="*/ 1 h 52"/>
                <a:gd name="T36" fmla="*/ 23 w 107"/>
                <a:gd name="T37" fmla="*/ 2 h 52"/>
                <a:gd name="T38" fmla="*/ 18 w 107"/>
                <a:gd name="T39" fmla="*/ 4 h 52"/>
                <a:gd name="T40" fmla="*/ 13 w 107"/>
                <a:gd name="T41" fmla="*/ 7 h 52"/>
                <a:gd name="T42" fmla="*/ 8 w 107"/>
                <a:gd name="T43" fmla="*/ 9 h 52"/>
                <a:gd name="T44" fmla="*/ 6 w 107"/>
                <a:gd name="T45" fmla="*/ 11 h 52"/>
                <a:gd name="T46" fmla="*/ 4 w 107"/>
                <a:gd name="T47" fmla="*/ 12 h 52"/>
                <a:gd name="T48" fmla="*/ 2 w 107"/>
                <a:gd name="T49" fmla="*/ 14 h 52"/>
                <a:gd name="T50" fmla="*/ 0 w 107"/>
                <a:gd name="T51" fmla="*/ 16 h 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07" h="52">
                  <a:moveTo>
                    <a:pt x="0" y="50"/>
                  </a:moveTo>
                  <a:lnTo>
                    <a:pt x="6" y="51"/>
                  </a:lnTo>
                  <a:lnTo>
                    <a:pt x="9" y="52"/>
                  </a:lnTo>
                  <a:lnTo>
                    <a:pt x="13" y="52"/>
                  </a:lnTo>
                  <a:lnTo>
                    <a:pt x="17" y="52"/>
                  </a:lnTo>
                  <a:lnTo>
                    <a:pt x="24" y="50"/>
                  </a:lnTo>
                  <a:lnTo>
                    <a:pt x="34" y="50"/>
                  </a:lnTo>
                  <a:lnTo>
                    <a:pt x="43" y="49"/>
                  </a:lnTo>
                  <a:lnTo>
                    <a:pt x="53" y="48"/>
                  </a:lnTo>
                  <a:lnTo>
                    <a:pt x="62" y="47"/>
                  </a:lnTo>
                  <a:lnTo>
                    <a:pt x="70" y="43"/>
                  </a:lnTo>
                  <a:lnTo>
                    <a:pt x="79" y="40"/>
                  </a:lnTo>
                  <a:lnTo>
                    <a:pt x="88" y="36"/>
                  </a:lnTo>
                  <a:lnTo>
                    <a:pt x="97" y="31"/>
                  </a:lnTo>
                  <a:lnTo>
                    <a:pt x="107" y="24"/>
                  </a:lnTo>
                  <a:lnTo>
                    <a:pt x="107" y="0"/>
                  </a:lnTo>
                  <a:lnTo>
                    <a:pt x="98" y="1"/>
                  </a:lnTo>
                  <a:lnTo>
                    <a:pt x="86" y="3"/>
                  </a:lnTo>
                  <a:lnTo>
                    <a:pt x="72" y="7"/>
                  </a:lnTo>
                  <a:lnTo>
                    <a:pt x="56" y="13"/>
                  </a:lnTo>
                  <a:lnTo>
                    <a:pt x="41" y="20"/>
                  </a:lnTo>
                  <a:lnTo>
                    <a:pt x="25" y="28"/>
                  </a:lnTo>
                  <a:lnTo>
                    <a:pt x="19" y="33"/>
                  </a:lnTo>
                  <a:lnTo>
                    <a:pt x="12" y="38"/>
                  </a:lnTo>
                  <a:lnTo>
                    <a:pt x="6" y="43"/>
                  </a:lnTo>
                  <a:lnTo>
                    <a:pt x="0" y="5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2" name="Freeform 423">
              <a:extLst>
                <a:ext uri="{FF2B5EF4-FFF2-40B4-BE49-F238E27FC236}">
                  <a16:creationId xmlns:a16="http://schemas.microsoft.com/office/drawing/2014/main" id="{77BB1735-FF7A-4503-BD9A-DA334B8D9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" y="1244"/>
              <a:ext cx="79" cy="32"/>
            </a:xfrm>
            <a:custGeom>
              <a:avLst/>
              <a:gdLst>
                <a:gd name="T0" fmla="*/ 9 w 246"/>
                <a:gd name="T1" fmla="*/ 32 h 99"/>
                <a:gd name="T2" fmla="*/ 7 w 246"/>
                <a:gd name="T3" fmla="*/ 31 h 99"/>
                <a:gd name="T4" fmla="*/ 5 w 246"/>
                <a:gd name="T5" fmla="*/ 31 h 99"/>
                <a:gd name="T6" fmla="*/ 4 w 246"/>
                <a:gd name="T7" fmla="*/ 30 h 99"/>
                <a:gd name="T8" fmla="*/ 3 w 246"/>
                <a:gd name="T9" fmla="*/ 29 h 99"/>
                <a:gd name="T10" fmla="*/ 2 w 246"/>
                <a:gd name="T11" fmla="*/ 28 h 99"/>
                <a:gd name="T12" fmla="*/ 1 w 246"/>
                <a:gd name="T13" fmla="*/ 27 h 99"/>
                <a:gd name="T14" fmla="*/ 0 w 246"/>
                <a:gd name="T15" fmla="*/ 25 h 99"/>
                <a:gd name="T16" fmla="*/ 0 w 246"/>
                <a:gd name="T17" fmla="*/ 24 h 99"/>
                <a:gd name="T18" fmla="*/ 0 w 246"/>
                <a:gd name="T19" fmla="*/ 22 h 99"/>
                <a:gd name="T20" fmla="*/ 0 w 246"/>
                <a:gd name="T21" fmla="*/ 21 h 99"/>
                <a:gd name="T22" fmla="*/ 1 w 246"/>
                <a:gd name="T23" fmla="*/ 19 h 99"/>
                <a:gd name="T24" fmla="*/ 2 w 246"/>
                <a:gd name="T25" fmla="*/ 18 h 99"/>
                <a:gd name="T26" fmla="*/ 3 w 246"/>
                <a:gd name="T27" fmla="*/ 16 h 99"/>
                <a:gd name="T28" fmla="*/ 6 w 246"/>
                <a:gd name="T29" fmla="*/ 13 h 99"/>
                <a:gd name="T30" fmla="*/ 8 w 246"/>
                <a:gd name="T31" fmla="*/ 11 h 99"/>
                <a:gd name="T32" fmla="*/ 11 w 246"/>
                <a:gd name="T33" fmla="*/ 9 h 99"/>
                <a:gd name="T34" fmla="*/ 15 w 246"/>
                <a:gd name="T35" fmla="*/ 7 h 99"/>
                <a:gd name="T36" fmla="*/ 18 w 246"/>
                <a:gd name="T37" fmla="*/ 6 h 99"/>
                <a:gd name="T38" fmla="*/ 22 w 246"/>
                <a:gd name="T39" fmla="*/ 5 h 99"/>
                <a:gd name="T40" fmla="*/ 26 w 246"/>
                <a:gd name="T41" fmla="*/ 3 h 99"/>
                <a:gd name="T42" fmla="*/ 30 w 246"/>
                <a:gd name="T43" fmla="*/ 2 h 99"/>
                <a:gd name="T44" fmla="*/ 33 w 246"/>
                <a:gd name="T45" fmla="*/ 1 h 99"/>
                <a:gd name="T46" fmla="*/ 40 w 246"/>
                <a:gd name="T47" fmla="*/ 0 h 99"/>
                <a:gd name="T48" fmla="*/ 45 w 246"/>
                <a:gd name="T49" fmla="*/ 0 h 99"/>
                <a:gd name="T50" fmla="*/ 54 w 246"/>
                <a:gd name="T51" fmla="*/ 0 h 99"/>
                <a:gd name="T52" fmla="*/ 62 w 246"/>
                <a:gd name="T53" fmla="*/ 0 h 99"/>
                <a:gd name="T54" fmla="*/ 70 w 246"/>
                <a:gd name="T55" fmla="*/ 1 h 99"/>
                <a:gd name="T56" fmla="*/ 79 w 246"/>
                <a:gd name="T57" fmla="*/ 2 h 99"/>
                <a:gd name="T58" fmla="*/ 78 w 246"/>
                <a:gd name="T59" fmla="*/ 4 h 99"/>
                <a:gd name="T60" fmla="*/ 77 w 246"/>
                <a:gd name="T61" fmla="*/ 5 h 99"/>
                <a:gd name="T62" fmla="*/ 76 w 246"/>
                <a:gd name="T63" fmla="*/ 6 h 99"/>
                <a:gd name="T64" fmla="*/ 74 w 246"/>
                <a:gd name="T65" fmla="*/ 8 h 99"/>
                <a:gd name="T66" fmla="*/ 69 w 246"/>
                <a:gd name="T67" fmla="*/ 12 h 99"/>
                <a:gd name="T68" fmla="*/ 64 w 246"/>
                <a:gd name="T69" fmla="*/ 15 h 99"/>
                <a:gd name="T70" fmla="*/ 58 w 246"/>
                <a:gd name="T71" fmla="*/ 18 h 99"/>
                <a:gd name="T72" fmla="*/ 52 w 246"/>
                <a:gd name="T73" fmla="*/ 20 h 99"/>
                <a:gd name="T74" fmla="*/ 49 w 246"/>
                <a:gd name="T75" fmla="*/ 21 h 99"/>
                <a:gd name="T76" fmla="*/ 46 w 246"/>
                <a:gd name="T77" fmla="*/ 21 h 99"/>
                <a:gd name="T78" fmla="*/ 43 w 246"/>
                <a:gd name="T79" fmla="*/ 22 h 99"/>
                <a:gd name="T80" fmla="*/ 40 w 246"/>
                <a:gd name="T81" fmla="*/ 22 h 99"/>
                <a:gd name="T82" fmla="*/ 39 w 246"/>
                <a:gd name="T83" fmla="*/ 22 h 99"/>
                <a:gd name="T84" fmla="*/ 35 w 246"/>
                <a:gd name="T85" fmla="*/ 22 h 99"/>
                <a:gd name="T86" fmla="*/ 32 w 246"/>
                <a:gd name="T87" fmla="*/ 22 h 99"/>
                <a:gd name="T88" fmla="*/ 30 w 246"/>
                <a:gd name="T89" fmla="*/ 22 h 99"/>
                <a:gd name="T90" fmla="*/ 28 w 246"/>
                <a:gd name="T91" fmla="*/ 22 h 99"/>
                <a:gd name="T92" fmla="*/ 26 w 246"/>
                <a:gd name="T93" fmla="*/ 23 h 99"/>
                <a:gd name="T94" fmla="*/ 23 w 246"/>
                <a:gd name="T95" fmla="*/ 25 h 99"/>
                <a:gd name="T96" fmla="*/ 20 w 246"/>
                <a:gd name="T97" fmla="*/ 27 h 99"/>
                <a:gd name="T98" fmla="*/ 17 w 246"/>
                <a:gd name="T99" fmla="*/ 28 h 99"/>
                <a:gd name="T100" fmla="*/ 14 w 246"/>
                <a:gd name="T101" fmla="*/ 30 h 99"/>
                <a:gd name="T102" fmla="*/ 11 w 246"/>
                <a:gd name="T103" fmla="*/ 31 h 99"/>
                <a:gd name="T104" fmla="*/ 9 w 246"/>
                <a:gd name="T105" fmla="*/ 32 h 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6" h="99">
                  <a:moveTo>
                    <a:pt x="27" y="99"/>
                  </a:moveTo>
                  <a:lnTo>
                    <a:pt x="22" y="97"/>
                  </a:lnTo>
                  <a:lnTo>
                    <a:pt x="17" y="96"/>
                  </a:lnTo>
                  <a:lnTo>
                    <a:pt x="12" y="93"/>
                  </a:lnTo>
                  <a:lnTo>
                    <a:pt x="9" y="90"/>
                  </a:lnTo>
                  <a:lnTo>
                    <a:pt x="6" y="86"/>
                  </a:lnTo>
                  <a:lnTo>
                    <a:pt x="2" y="82"/>
                  </a:lnTo>
                  <a:lnTo>
                    <a:pt x="1" y="78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1" y="65"/>
                  </a:lnTo>
                  <a:lnTo>
                    <a:pt x="3" y="60"/>
                  </a:lnTo>
                  <a:lnTo>
                    <a:pt x="5" y="56"/>
                  </a:lnTo>
                  <a:lnTo>
                    <a:pt x="10" y="49"/>
                  </a:lnTo>
                  <a:lnTo>
                    <a:pt x="18" y="41"/>
                  </a:lnTo>
                  <a:lnTo>
                    <a:pt x="25" y="34"/>
                  </a:lnTo>
                  <a:lnTo>
                    <a:pt x="35" y="28"/>
                  </a:lnTo>
                  <a:lnTo>
                    <a:pt x="46" y="23"/>
                  </a:lnTo>
                  <a:lnTo>
                    <a:pt x="57" y="18"/>
                  </a:lnTo>
                  <a:lnTo>
                    <a:pt x="69" y="14"/>
                  </a:lnTo>
                  <a:lnTo>
                    <a:pt x="81" y="10"/>
                  </a:lnTo>
                  <a:lnTo>
                    <a:pt x="92" y="7"/>
                  </a:lnTo>
                  <a:lnTo>
                    <a:pt x="104" y="4"/>
                  </a:lnTo>
                  <a:lnTo>
                    <a:pt x="124" y="1"/>
                  </a:lnTo>
                  <a:lnTo>
                    <a:pt x="140" y="0"/>
                  </a:lnTo>
                  <a:lnTo>
                    <a:pt x="168" y="0"/>
                  </a:lnTo>
                  <a:lnTo>
                    <a:pt x="193" y="1"/>
                  </a:lnTo>
                  <a:lnTo>
                    <a:pt x="219" y="2"/>
                  </a:lnTo>
                  <a:lnTo>
                    <a:pt x="246" y="6"/>
                  </a:lnTo>
                  <a:lnTo>
                    <a:pt x="244" y="11"/>
                  </a:lnTo>
                  <a:lnTo>
                    <a:pt x="241" y="15"/>
                  </a:lnTo>
                  <a:lnTo>
                    <a:pt x="236" y="20"/>
                  </a:lnTo>
                  <a:lnTo>
                    <a:pt x="231" y="26"/>
                  </a:lnTo>
                  <a:lnTo>
                    <a:pt x="215" y="36"/>
                  </a:lnTo>
                  <a:lnTo>
                    <a:pt x="199" y="46"/>
                  </a:lnTo>
                  <a:lnTo>
                    <a:pt x="180" y="55"/>
                  </a:lnTo>
                  <a:lnTo>
                    <a:pt x="162" y="61"/>
                  </a:lnTo>
                  <a:lnTo>
                    <a:pt x="152" y="64"/>
                  </a:lnTo>
                  <a:lnTo>
                    <a:pt x="143" y="66"/>
                  </a:lnTo>
                  <a:lnTo>
                    <a:pt x="134" y="67"/>
                  </a:lnTo>
                  <a:lnTo>
                    <a:pt x="126" y="67"/>
                  </a:lnTo>
                  <a:lnTo>
                    <a:pt x="120" y="67"/>
                  </a:lnTo>
                  <a:lnTo>
                    <a:pt x="110" y="67"/>
                  </a:lnTo>
                  <a:lnTo>
                    <a:pt x="100" y="67"/>
                  </a:lnTo>
                  <a:lnTo>
                    <a:pt x="93" y="67"/>
                  </a:lnTo>
                  <a:lnTo>
                    <a:pt x="88" y="69"/>
                  </a:lnTo>
                  <a:lnTo>
                    <a:pt x="80" y="72"/>
                  </a:lnTo>
                  <a:lnTo>
                    <a:pt x="72" y="77"/>
                  </a:lnTo>
                  <a:lnTo>
                    <a:pt x="63" y="83"/>
                  </a:lnTo>
                  <a:lnTo>
                    <a:pt x="53" y="88"/>
                  </a:lnTo>
                  <a:lnTo>
                    <a:pt x="44" y="93"/>
                  </a:lnTo>
                  <a:lnTo>
                    <a:pt x="35" y="96"/>
                  </a:lnTo>
                  <a:lnTo>
                    <a:pt x="27" y="99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3" name="Freeform 424">
              <a:extLst>
                <a:ext uri="{FF2B5EF4-FFF2-40B4-BE49-F238E27FC236}">
                  <a16:creationId xmlns:a16="http://schemas.microsoft.com/office/drawing/2014/main" id="{B51951F2-D487-4E98-BCF9-06E385B9F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" y="1248"/>
              <a:ext cx="76" cy="40"/>
            </a:xfrm>
            <a:custGeom>
              <a:avLst/>
              <a:gdLst>
                <a:gd name="T0" fmla="*/ 11 w 233"/>
                <a:gd name="T1" fmla="*/ 29 h 123"/>
                <a:gd name="T2" fmla="*/ 3 w 233"/>
                <a:gd name="T3" fmla="*/ 25 h 123"/>
                <a:gd name="T4" fmla="*/ 0 w 233"/>
                <a:gd name="T5" fmla="*/ 18 h 123"/>
                <a:gd name="T6" fmla="*/ 7 w 233"/>
                <a:gd name="T7" fmla="*/ 12 h 123"/>
                <a:gd name="T8" fmla="*/ 13 w 233"/>
                <a:gd name="T9" fmla="*/ 12 h 123"/>
                <a:gd name="T10" fmla="*/ 20 w 233"/>
                <a:gd name="T11" fmla="*/ 12 h 123"/>
                <a:gd name="T12" fmla="*/ 23 w 233"/>
                <a:gd name="T13" fmla="*/ 12 h 123"/>
                <a:gd name="T14" fmla="*/ 27 w 233"/>
                <a:gd name="T15" fmla="*/ 11 h 123"/>
                <a:gd name="T16" fmla="*/ 34 w 233"/>
                <a:gd name="T17" fmla="*/ 7 h 123"/>
                <a:gd name="T18" fmla="*/ 40 w 233"/>
                <a:gd name="T19" fmla="*/ 4 h 123"/>
                <a:gd name="T20" fmla="*/ 48 w 233"/>
                <a:gd name="T21" fmla="*/ 0 h 123"/>
                <a:gd name="T22" fmla="*/ 53 w 233"/>
                <a:gd name="T23" fmla="*/ 3 h 123"/>
                <a:gd name="T24" fmla="*/ 59 w 233"/>
                <a:gd name="T25" fmla="*/ 4 h 123"/>
                <a:gd name="T26" fmla="*/ 62 w 233"/>
                <a:gd name="T27" fmla="*/ 3 h 123"/>
                <a:gd name="T28" fmla="*/ 66 w 233"/>
                <a:gd name="T29" fmla="*/ 2 h 123"/>
                <a:gd name="T30" fmla="*/ 69 w 233"/>
                <a:gd name="T31" fmla="*/ 0 h 123"/>
                <a:gd name="T32" fmla="*/ 76 w 233"/>
                <a:gd name="T33" fmla="*/ 2 h 123"/>
                <a:gd name="T34" fmla="*/ 74 w 233"/>
                <a:gd name="T35" fmla="*/ 6 h 123"/>
                <a:gd name="T36" fmla="*/ 71 w 233"/>
                <a:gd name="T37" fmla="*/ 8 h 123"/>
                <a:gd name="T38" fmla="*/ 68 w 233"/>
                <a:gd name="T39" fmla="*/ 10 h 123"/>
                <a:gd name="T40" fmla="*/ 66 w 233"/>
                <a:gd name="T41" fmla="*/ 14 h 123"/>
                <a:gd name="T42" fmla="*/ 67 w 233"/>
                <a:gd name="T43" fmla="*/ 20 h 123"/>
                <a:gd name="T44" fmla="*/ 60 w 233"/>
                <a:gd name="T45" fmla="*/ 28 h 123"/>
                <a:gd name="T46" fmla="*/ 51 w 233"/>
                <a:gd name="T47" fmla="*/ 31 h 123"/>
                <a:gd name="T48" fmla="*/ 45 w 233"/>
                <a:gd name="T49" fmla="*/ 32 h 123"/>
                <a:gd name="T50" fmla="*/ 38 w 233"/>
                <a:gd name="T51" fmla="*/ 33 h 123"/>
                <a:gd name="T52" fmla="*/ 31 w 233"/>
                <a:gd name="T53" fmla="*/ 34 h 123"/>
                <a:gd name="T54" fmla="*/ 27 w 233"/>
                <a:gd name="T55" fmla="*/ 37 h 123"/>
                <a:gd name="T56" fmla="*/ 22 w 233"/>
                <a:gd name="T57" fmla="*/ 40 h 123"/>
                <a:gd name="T58" fmla="*/ 19 w 233"/>
                <a:gd name="T59" fmla="*/ 40 h 123"/>
                <a:gd name="T60" fmla="*/ 17 w 233"/>
                <a:gd name="T61" fmla="*/ 37 h 123"/>
                <a:gd name="T62" fmla="*/ 16 w 233"/>
                <a:gd name="T63" fmla="*/ 33 h 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33" h="123">
                  <a:moveTo>
                    <a:pt x="47" y="93"/>
                  </a:moveTo>
                  <a:lnTo>
                    <a:pt x="33" y="88"/>
                  </a:lnTo>
                  <a:lnTo>
                    <a:pt x="21" y="83"/>
                  </a:lnTo>
                  <a:lnTo>
                    <a:pt x="10" y="78"/>
                  </a:lnTo>
                  <a:lnTo>
                    <a:pt x="0" y="74"/>
                  </a:lnTo>
                  <a:lnTo>
                    <a:pt x="0" y="55"/>
                  </a:lnTo>
                  <a:lnTo>
                    <a:pt x="10" y="46"/>
                  </a:lnTo>
                  <a:lnTo>
                    <a:pt x="20" y="37"/>
                  </a:lnTo>
                  <a:lnTo>
                    <a:pt x="30" y="37"/>
                  </a:lnTo>
                  <a:lnTo>
                    <a:pt x="40" y="37"/>
                  </a:lnTo>
                  <a:lnTo>
                    <a:pt x="51" y="37"/>
                  </a:lnTo>
                  <a:lnTo>
                    <a:pt x="61" y="37"/>
                  </a:lnTo>
                  <a:lnTo>
                    <a:pt x="66" y="37"/>
                  </a:lnTo>
                  <a:lnTo>
                    <a:pt x="72" y="36"/>
                  </a:lnTo>
                  <a:lnTo>
                    <a:pt x="77" y="35"/>
                  </a:lnTo>
                  <a:lnTo>
                    <a:pt x="83" y="33"/>
                  </a:lnTo>
                  <a:lnTo>
                    <a:pt x="94" y="28"/>
                  </a:lnTo>
                  <a:lnTo>
                    <a:pt x="104" y="23"/>
                  </a:lnTo>
                  <a:lnTo>
                    <a:pt x="114" y="17"/>
                  </a:lnTo>
                  <a:lnTo>
                    <a:pt x="123" y="11"/>
                  </a:lnTo>
                  <a:lnTo>
                    <a:pt x="134" y="5"/>
                  </a:lnTo>
                  <a:lnTo>
                    <a:pt x="146" y="0"/>
                  </a:lnTo>
                  <a:lnTo>
                    <a:pt x="153" y="4"/>
                  </a:lnTo>
                  <a:lnTo>
                    <a:pt x="161" y="8"/>
                  </a:lnTo>
                  <a:lnTo>
                    <a:pt x="171" y="11"/>
                  </a:lnTo>
                  <a:lnTo>
                    <a:pt x="181" y="12"/>
                  </a:lnTo>
                  <a:lnTo>
                    <a:pt x="185" y="12"/>
                  </a:lnTo>
                  <a:lnTo>
                    <a:pt x="190" y="10"/>
                  </a:lnTo>
                  <a:lnTo>
                    <a:pt x="196" y="8"/>
                  </a:lnTo>
                  <a:lnTo>
                    <a:pt x="201" y="6"/>
                  </a:lnTo>
                  <a:lnTo>
                    <a:pt x="210" y="2"/>
                  </a:lnTo>
                  <a:lnTo>
                    <a:pt x="213" y="0"/>
                  </a:lnTo>
                  <a:lnTo>
                    <a:pt x="233" y="0"/>
                  </a:lnTo>
                  <a:lnTo>
                    <a:pt x="232" y="6"/>
                  </a:lnTo>
                  <a:lnTo>
                    <a:pt x="231" y="12"/>
                  </a:lnTo>
                  <a:lnTo>
                    <a:pt x="228" y="18"/>
                  </a:lnTo>
                  <a:lnTo>
                    <a:pt x="224" y="22"/>
                  </a:lnTo>
                  <a:lnTo>
                    <a:pt x="219" y="25"/>
                  </a:lnTo>
                  <a:lnTo>
                    <a:pt x="213" y="28"/>
                  </a:lnTo>
                  <a:lnTo>
                    <a:pt x="207" y="30"/>
                  </a:lnTo>
                  <a:lnTo>
                    <a:pt x="200" y="30"/>
                  </a:lnTo>
                  <a:lnTo>
                    <a:pt x="201" y="43"/>
                  </a:lnTo>
                  <a:lnTo>
                    <a:pt x="204" y="52"/>
                  </a:lnTo>
                  <a:lnTo>
                    <a:pt x="206" y="62"/>
                  </a:lnTo>
                  <a:lnTo>
                    <a:pt x="207" y="74"/>
                  </a:lnTo>
                  <a:lnTo>
                    <a:pt x="185" y="85"/>
                  </a:lnTo>
                  <a:lnTo>
                    <a:pt x="166" y="93"/>
                  </a:lnTo>
                  <a:lnTo>
                    <a:pt x="157" y="96"/>
                  </a:lnTo>
                  <a:lnTo>
                    <a:pt x="149" y="98"/>
                  </a:lnTo>
                  <a:lnTo>
                    <a:pt x="139" y="98"/>
                  </a:lnTo>
                  <a:lnTo>
                    <a:pt x="127" y="99"/>
                  </a:lnTo>
                  <a:lnTo>
                    <a:pt x="116" y="100"/>
                  </a:lnTo>
                  <a:lnTo>
                    <a:pt x="105" y="103"/>
                  </a:lnTo>
                  <a:lnTo>
                    <a:pt x="96" y="106"/>
                  </a:lnTo>
                  <a:lnTo>
                    <a:pt x="88" y="111"/>
                  </a:lnTo>
                  <a:lnTo>
                    <a:pt x="82" y="115"/>
                  </a:lnTo>
                  <a:lnTo>
                    <a:pt x="74" y="119"/>
                  </a:lnTo>
                  <a:lnTo>
                    <a:pt x="67" y="122"/>
                  </a:lnTo>
                  <a:lnTo>
                    <a:pt x="61" y="123"/>
                  </a:lnTo>
                  <a:lnTo>
                    <a:pt x="58" y="122"/>
                  </a:lnTo>
                  <a:lnTo>
                    <a:pt x="55" y="119"/>
                  </a:lnTo>
                  <a:lnTo>
                    <a:pt x="53" y="115"/>
                  </a:lnTo>
                  <a:lnTo>
                    <a:pt x="51" y="110"/>
                  </a:lnTo>
                  <a:lnTo>
                    <a:pt x="48" y="100"/>
                  </a:lnTo>
                  <a:lnTo>
                    <a:pt x="47" y="9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4" name="Freeform 425">
              <a:extLst>
                <a:ext uri="{FF2B5EF4-FFF2-40B4-BE49-F238E27FC236}">
                  <a16:creationId xmlns:a16="http://schemas.microsoft.com/office/drawing/2014/main" id="{171AA15B-F072-4EE5-B204-8C423E058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" y="1236"/>
              <a:ext cx="157" cy="56"/>
            </a:xfrm>
            <a:custGeom>
              <a:avLst/>
              <a:gdLst>
                <a:gd name="T0" fmla="*/ 0 w 484"/>
                <a:gd name="T1" fmla="*/ 48 h 172"/>
                <a:gd name="T2" fmla="*/ 1 w 484"/>
                <a:gd name="T3" fmla="*/ 51 h 172"/>
                <a:gd name="T4" fmla="*/ 3 w 484"/>
                <a:gd name="T5" fmla="*/ 53 h 172"/>
                <a:gd name="T6" fmla="*/ 6 w 484"/>
                <a:gd name="T7" fmla="*/ 54 h 172"/>
                <a:gd name="T8" fmla="*/ 10 w 484"/>
                <a:gd name="T9" fmla="*/ 55 h 172"/>
                <a:gd name="T10" fmla="*/ 17 w 484"/>
                <a:gd name="T11" fmla="*/ 56 h 172"/>
                <a:gd name="T12" fmla="*/ 24 w 484"/>
                <a:gd name="T13" fmla="*/ 56 h 172"/>
                <a:gd name="T14" fmla="*/ 32 w 484"/>
                <a:gd name="T15" fmla="*/ 54 h 172"/>
                <a:gd name="T16" fmla="*/ 45 w 484"/>
                <a:gd name="T17" fmla="*/ 51 h 172"/>
                <a:gd name="T18" fmla="*/ 61 w 484"/>
                <a:gd name="T19" fmla="*/ 44 h 172"/>
                <a:gd name="T20" fmla="*/ 78 w 484"/>
                <a:gd name="T21" fmla="*/ 37 h 172"/>
                <a:gd name="T22" fmla="*/ 93 w 484"/>
                <a:gd name="T23" fmla="*/ 33 h 172"/>
                <a:gd name="T24" fmla="*/ 114 w 484"/>
                <a:gd name="T25" fmla="*/ 28 h 172"/>
                <a:gd name="T26" fmla="*/ 130 w 484"/>
                <a:gd name="T27" fmla="*/ 24 h 172"/>
                <a:gd name="T28" fmla="*/ 141 w 484"/>
                <a:gd name="T29" fmla="*/ 21 h 172"/>
                <a:gd name="T30" fmla="*/ 150 w 484"/>
                <a:gd name="T31" fmla="*/ 17 h 172"/>
                <a:gd name="T32" fmla="*/ 154 w 484"/>
                <a:gd name="T33" fmla="*/ 14 h 172"/>
                <a:gd name="T34" fmla="*/ 156 w 484"/>
                <a:gd name="T35" fmla="*/ 11 h 172"/>
                <a:gd name="T36" fmla="*/ 146 w 484"/>
                <a:gd name="T37" fmla="*/ 8 h 172"/>
                <a:gd name="T38" fmla="*/ 126 w 484"/>
                <a:gd name="T39" fmla="*/ 5 h 172"/>
                <a:gd name="T40" fmla="*/ 107 w 484"/>
                <a:gd name="T41" fmla="*/ 2 h 172"/>
                <a:gd name="T42" fmla="*/ 88 w 484"/>
                <a:gd name="T43" fmla="*/ 0 h 172"/>
                <a:gd name="T44" fmla="*/ 73 w 484"/>
                <a:gd name="T45" fmla="*/ 0 h 172"/>
                <a:gd name="T46" fmla="*/ 66 w 484"/>
                <a:gd name="T47" fmla="*/ 1 h 172"/>
                <a:gd name="T48" fmla="*/ 60 w 484"/>
                <a:gd name="T49" fmla="*/ 3 h 172"/>
                <a:gd name="T50" fmla="*/ 57 w 484"/>
                <a:gd name="T51" fmla="*/ 2 h 172"/>
                <a:gd name="T52" fmla="*/ 55 w 484"/>
                <a:gd name="T53" fmla="*/ 1 h 172"/>
                <a:gd name="T54" fmla="*/ 54 w 484"/>
                <a:gd name="T55" fmla="*/ 3 h 172"/>
                <a:gd name="T56" fmla="*/ 52 w 484"/>
                <a:gd name="T57" fmla="*/ 8 h 172"/>
                <a:gd name="T58" fmla="*/ 50 w 484"/>
                <a:gd name="T59" fmla="*/ 12 h 172"/>
                <a:gd name="T60" fmla="*/ 47 w 484"/>
                <a:gd name="T61" fmla="*/ 15 h 172"/>
                <a:gd name="T62" fmla="*/ 41 w 484"/>
                <a:gd name="T63" fmla="*/ 19 h 172"/>
                <a:gd name="T64" fmla="*/ 31 w 484"/>
                <a:gd name="T65" fmla="*/ 22 h 172"/>
                <a:gd name="T66" fmla="*/ 21 w 484"/>
                <a:gd name="T67" fmla="*/ 25 h 172"/>
                <a:gd name="T68" fmla="*/ 12 w 484"/>
                <a:gd name="T69" fmla="*/ 29 h 172"/>
                <a:gd name="T70" fmla="*/ 6 w 484"/>
                <a:gd name="T71" fmla="*/ 32 h 172"/>
                <a:gd name="T72" fmla="*/ 3 w 484"/>
                <a:gd name="T73" fmla="*/ 35 h 172"/>
                <a:gd name="T74" fmla="*/ 1 w 484"/>
                <a:gd name="T75" fmla="*/ 39 h 172"/>
                <a:gd name="T76" fmla="*/ 0 w 484"/>
                <a:gd name="T77" fmla="*/ 44 h 17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4" h="172">
                  <a:moveTo>
                    <a:pt x="0" y="142"/>
                  </a:moveTo>
                  <a:lnTo>
                    <a:pt x="0" y="147"/>
                  </a:lnTo>
                  <a:lnTo>
                    <a:pt x="1" y="152"/>
                  </a:lnTo>
                  <a:lnTo>
                    <a:pt x="3" y="156"/>
                  </a:lnTo>
                  <a:lnTo>
                    <a:pt x="6" y="159"/>
                  </a:lnTo>
                  <a:lnTo>
                    <a:pt x="9" y="162"/>
                  </a:lnTo>
                  <a:lnTo>
                    <a:pt x="13" y="165"/>
                  </a:lnTo>
                  <a:lnTo>
                    <a:pt x="17" y="167"/>
                  </a:lnTo>
                  <a:lnTo>
                    <a:pt x="21" y="168"/>
                  </a:lnTo>
                  <a:lnTo>
                    <a:pt x="31" y="170"/>
                  </a:lnTo>
                  <a:lnTo>
                    <a:pt x="41" y="172"/>
                  </a:lnTo>
                  <a:lnTo>
                    <a:pt x="51" y="172"/>
                  </a:lnTo>
                  <a:lnTo>
                    <a:pt x="59" y="172"/>
                  </a:lnTo>
                  <a:lnTo>
                    <a:pt x="73" y="172"/>
                  </a:lnTo>
                  <a:lnTo>
                    <a:pt x="86" y="170"/>
                  </a:lnTo>
                  <a:lnTo>
                    <a:pt x="99" y="167"/>
                  </a:lnTo>
                  <a:lnTo>
                    <a:pt x="113" y="164"/>
                  </a:lnTo>
                  <a:lnTo>
                    <a:pt x="139" y="156"/>
                  </a:lnTo>
                  <a:lnTo>
                    <a:pt x="164" y="146"/>
                  </a:lnTo>
                  <a:lnTo>
                    <a:pt x="189" y="135"/>
                  </a:lnTo>
                  <a:lnTo>
                    <a:pt x="215" y="124"/>
                  </a:lnTo>
                  <a:lnTo>
                    <a:pt x="240" y="113"/>
                  </a:lnTo>
                  <a:lnTo>
                    <a:pt x="265" y="104"/>
                  </a:lnTo>
                  <a:lnTo>
                    <a:pt x="287" y="100"/>
                  </a:lnTo>
                  <a:lnTo>
                    <a:pt x="316" y="94"/>
                  </a:lnTo>
                  <a:lnTo>
                    <a:pt x="350" y="87"/>
                  </a:lnTo>
                  <a:lnTo>
                    <a:pt x="385" y="80"/>
                  </a:lnTo>
                  <a:lnTo>
                    <a:pt x="401" y="75"/>
                  </a:lnTo>
                  <a:lnTo>
                    <a:pt x="418" y="70"/>
                  </a:lnTo>
                  <a:lnTo>
                    <a:pt x="434" y="64"/>
                  </a:lnTo>
                  <a:lnTo>
                    <a:pt x="449" y="58"/>
                  </a:lnTo>
                  <a:lnTo>
                    <a:pt x="461" y="52"/>
                  </a:lnTo>
                  <a:lnTo>
                    <a:pt x="471" y="46"/>
                  </a:lnTo>
                  <a:lnTo>
                    <a:pt x="475" y="42"/>
                  </a:lnTo>
                  <a:lnTo>
                    <a:pt x="479" y="39"/>
                  </a:lnTo>
                  <a:lnTo>
                    <a:pt x="482" y="35"/>
                  </a:lnTo>
                  <a:lnTo>
                    <a:pt x="484" y="31"/>
                  </a:lnTo>
                  <a:lnTo>
                    <a:pt x="449" y="26"/>
                  </a:lnTo>
                  <a:lnTo>
                    <a:pt x="417" y="21"/>
                  </a:lnTo>
                  <a:lnTo>
                    <a:pt x="387" y="16"/>
                  </a:lnTo>
                  <a:lnTo>
                    <a:pt x="359" y="10"/>
                  </a:lnTo>
                  <a:lnTo>
                    <a:pt x="331" y="6"/>
                  </a:lnTo>
                  <a:lnTo>
                    <a:pt x="303" y="3"/>
                  </a:lnTo>
                  <a:lnTo>
                    <a:pt x="272" y="0"/>
                  </a:lnTo>
                  <a:lnTo>
                    <a:pt x="239" y="0"/>
                  </a:lnTo>
                  <a:lnTo>
                    <a:pt x="225" y="0"/>
                  </a:lnTo>
                  <a:lnTo>
                    <a:pt x="213" y="2"/>
                  </a:lnTo>
                  <a:lnTo>
                    <a:pt x="203" y="4"/>
                  </a:lnTo>
                  <a:lnTo>
                    <a:pt x="195" y="6"/>
                  </a:lnTo>
                  <a:lnTo>
                    <a:pt x="186" y="8"/>
                  </a:lnTo>
                  <a:lnTo>
                    <a:pt x="180" y="7"/>
                  </a:lnTo>
                  <a:lnTo>
                    <a:pt x="176" y="6"/>
                  </a:lnTo>
                  <a:lnTo>
                    <a:pt x="173" y="5"/>
                  </a:lnTo>
                  <a:lnTo>
                    <a:pt x="169" y="3"/>
                  </a:lnTo>
                  <a:lnTo>
                    <a:pt x="165" y="0"/>
                  </a:lnTo>
                  <a:lnTo>
                    <a:pt x="165" y="8"/>
                  </a:lnTo>
                  <a:lnTo>
                    <a:pt x="163" y="17"/>
                  </a:lnTo>
                  <a:lnTo>
                    <a:pt x="161" y="24"/>
                  </a:lnTo>
                  <a:lnTo>
                    <a:pt x="159" y="31"/>
                  </a:lnTo>
                  <a:lnTo>
                    <a:pt x="154" y="36"/>
                  </a:lnTo>
                  <a:lnTo>
                    <a:pt x="150" y="42"/>
                  </a:lnTo>
                  <a:lnTo>
                    <a:pt x="144" y="46"/>
                  </a:lnTo>
                  <a:lnTo>
                    <a:pt x="139" y="50"/>
                  </a:lnTo>
                  <a:lnTo>
                    <a:pt x="127" y="58"/>
                  </a:lnTo>
                  <a:lnTo>
                    <a:pt x="113" y="63"/>
                  </a:lnTo>
                  <a:lnTo>
                    <a:pt x="97" y="69"/>
                  </a:lnTo>
                  <a:lnTo>
                    <a:pt x="82" y="73"/>
                  </a:lnTo>
                  <a:lnTo>
                    <a:pt x="66" y="78"/>
                  </a:lnTo>
                  <a:lnTo>
                    <a:pt x="52" y="82"/>
                  </a:lnTo>
                  <a:lnTo>
                    <a:pt x="38" y="88"/>
                  </a:lnTo>
                  <a:lnTo>
                    <a:pt x="25" y="94"/>
                  </a:lnTo>
                  <a:lnTo>
                    <a:pt x="19" y="98"/>
                  </a:lnTo>
                  <a:lnTo>
                    <a:pt x="15" y="103"/>
                  </a:lnTo>
                  <a:lnTo>
                    <a:pt x="10" y="107"/>
                  </a:lnTo>
                  <a:lnTo>
                    <a:pt x="6" y="113"/>
                  </a:lnTo>
                  <a:lnTo>
                    <a:pt x="3" y="119"/>
                  </a:lnTo>
                  <a:lnTo>
                    <a:pt x="1" y="126"/>
                  </a:lnTo>
                  <a:lnTo>
                    <a:pt x="0" y="134"/>
                  </a:lnTo>
                  <a:lnTo>
                    <a:pt x="0" y="142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5" name="Freeform 426">
              <a:extLst>
                <a:ext uri="{FF2B5EF4-FFF2-40B4-BE49-F238E27FC236}">
                  <a16:creationId xmlns:a16="http://schemas.microsoft.com/office/drawing/2014/main" id="{4DB19BC6-1B5E-497C-B1D3-5162E836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" y="1255"/>
              <a:ext cx="221" cy="79"/>
            </a:xfrm>
            <a:custGeom>
              <a:avLst/>
              <a:gdLst>
                <a:gd name="T0" fmla="*/ 102 w 684"/>
                <a:gd name="T1" fmla="*/ 2 h 240"/>
                <a:gd name="T2" fmla="*/ 98 w 684"/>
                <a:gd name="T3" fmla="*/ 9 h 240"/>
                <a:gd name="T4" fmla="*/ 96 w 684"/>
                <a:gd name="T5" fmla="*/ 13 h 240"/>
                <a:gd name="T6" fmla="*/ 97 w 684"/>
                <a:gd name="T7" fmla="*/ 14 h 240"/>
                <a:gd name="T8" fmla="*/ 109 w 684"/>
                <a:gd name="T9" fmla="*/ 13 h 240"/>
                <a:gd name="T10" fmla="*/ 120 w 684"/>
                <a:gd name="T11" fmla="*/ 6 h 240"/>
                <a:gd name="T12" fmla="*/ 122 w 684"/>
                <a:gd name="T13" fmla="*/ 13 h 240"/>
                <a:gd name="T14" fmla="*/ 122 w 684"/>
                <a:gd name="T15" fmla="*/ 18 h 240"/>
                <a:gd name="T16" fmla="*/ 131 w 684"/>
                <a:gd name="T17" fmla="*/ 23 h 240"/>
                <a:gd name="T18" fmla="*/ 165 w 684"/>
                <a:gd name="T19" fmla="*/ 17 h 240"/>
                <a:gd name="T20" fmla="*/ 166 w 684"/>
                <a:gd name="T21" fmla="*/ 23 h 240"/>
                <a:gd name="T22" fmla="*/ 175 w 684"/>
                <a:gd name="T23" fmla="*/ 21 h 240"/>
                <a:gd name="T24" fmla="*/ 180 w 684"/>
                <a:gd name="T25" fmla="*/ 15 h 240"/>
                <a:gd name="T26" fmla="*/ 180 w 684"/>
                <a:gd name="T27" fmla="*/ 6 h 240"/>
                <a:gd name="T28" fmla="*/ 182 w 684"/>
                <a:gd name="T29" fmla="*/ 3 h 240"/>
                <a:gd name="T30" fmla="*/ 187 w 684"/>
                <a:gd name="T31" fmla="*/ 0 h 240"/>
                <a:gd name="T32" fmla="*/ 202 w 684"/>
                <a:gd name="T33" fmla="*/ 1 h 240"/>
                <a:gd name="T34" fmla="*/ 208 w 684"/>
                <a:gd name="T35" fmla="*/ 0 h 240"/>
                <a:gd name="T36" fmla="*/ 212 w 684"/>
                <a:gd name="T37" fmla="*/ 13 h 240"/>
                <a:gd name="T38" fmla="*/ 211 w 684"/>
                <a:gd name="T39" fmla="*/ 23 h 240"/>
                <a:gd name="T40" fmla="*/ 206 w 684"/>
                <a:gd name="T41" fmla="*/ 33 h 240"/>
                <a:gd name="T42" fmla="*/ 200 w 684"/>
                <a:gd name="T43" fmla="*/ 41 h 240"/>
                <a:gd name="T44" fmla="*/ 209 w 684"/>
                <a:gd name="T45" fmla="*/ 45 h 240"/>
                <a:gd name="T46" fmla="*/ 217 w 684"/>
                <a:gd name="T47" fmla="*/ 48 h 240"/>
                <a:gd name="T48" fmla="*/ 221 w 684"/>
                <a:gd name="T49" fmla="*/ 59 h 240"/>
                <a:gd name="T50" fmla="*/ 206 w 684"/>
                <a:gd name="T51" fmla="*/ 61 h 240"/>
                <a:gd name="T52" fmla="*/ 196 w 684"/>
                <a:gd name="T53" fmla="*/ 60 h 240"/>
                <a:gd name="T54" fmla="*/ 185 w 684"/>
                <a:gd name="T55" fmla="*/ 59 h 240"/>
                <a:gd name="T56" fmla="*/ 182 w 684"/>
                <a:gd name="T57" fmla="*/ 61 h 240"/>
                <a:gd name="T58" fmla="*/ 175 w 684"/>
                <a:gd name="T59" fmla="*/ 66 h 240"/>
                <a:gd name="T60" fmla="*/ 169 w 684"/>
                <a:gd name="T61" fmla="*/ 69 h 240"/>
                <a:gd name="T62" fmla="*/ 159 w 684"/>
                <a:gd name="T63" fmla="*/ 69 h 240"/>
                <a:gd name="T64" fmla="*/ 146 w 684"/>
                <a:gd name="T65" fmla="*/ 67 h 240"/>
                <a:gd name="T66" fmla="*/ 136 w 684"/>
                <a:gd name="T67" fmla="*/ 65 h 240"/>
                <a:gd name="T68" fmla="*/ 109 w 684"/>
                <a:gd name="T69" fmla="*/ 69 h 240"/>
                <a:gd name="T70" fmla="*/ 75 w 684"/>
                <a:gd name="T71" fmla="*/ 76 h 240"/>
                <a:gd name="T72" fmla="*/ 55 w 684"/>
                <a:gd name="T73" fmla="*/ 78 h 240"/>
                <a:gd name="T74" fmla="*/ 40 w 684"/>
                <a:gd name="T75" fmla="*/ 78 h 240"/>
                <a:gd name="T76" fmla="*/ 32 w 684"/>
                <a:gd name="T77" fmla="*/ 75 h 240"/>
                <a:gd name="T78" fmla="*/ 22 w 684"/>
                <a:gd name="T79" fmla="*/ 68 h 240"/>
                <a:gd name="T80" fmla="*/ 9 w 684"/>
                <a:gd name="T81" fmla="*/ 65 h 240"/>
                <a:gd name="T82" fmla="*/ 0 w 684"/>
                <a:gd name="T83" fmla="*/ 57 h 240"/>
                <a:gd name="T84" fmla="*/ 21 w 684"/>
                <a:gd name="T85" fmla="*/ 52 h 240"/>
                <a:gd name="T86" fmla="*/ 32 w 684"/>
                <a:gd name="T87" fmla="*/ 51 h 240"/>
                <a:gd name="T88" fmla="*/ 50 w 684"/>
                <a:gd name="T89" fmla="*/ 53 h 240"/>
                <a:gd name="T90" fmla="*/ 65 w 684"/>
                <a:gd name="T91" fmla="*/ 54 h 240"/>
                <a:gd name="T92" fmla="*/ 72 w 684"/>
                <a:gd name="T93" fmla="*/ 53 h 240"/>
                <a:gd name="T94" fmla="*/ 8 w 684"/>
                <a:gd name="T95" fmla="*/ 45 h 240"/>
                <a:gd name="T96" fmla="*/ 17 w 684"/>
                <a:gd name="T97" fmla="*/ 42 h 240"/>
                <a:gd name="T98" fmla="*/ 35 w 684"/>
                <a:gd name="T99" fmla="*/ 39 h 240"/>
                <a:gd name="T100" fmla="*/ 53 w 684"/>
                <a:gd name="T101" fmla="*/ 36 h 240"/>
                <a:gd name="T102" fmla="*/ 60 w 684"/>
                <a:gd name="T103" fmla="*/ 33 h 240"/>
                <a:gd name="T104" fmla="*/ 54 w 684"/>
                <a:gd name="T105" fmla="*/ 31 h 240"/>
                <a:gd name="T106" fmla="*/ 40 w 684"/>
                <a:gd name="T107" fmla="*/ 32 h 240"/>
                <a:gd name="T108" fmla="*/ 23 w 684"/>
                <a:gd name="T109" fmla="*/ 36 h 240"/>
                <a:gd name="T110" fmla="*/ 17 w 684"/>
                <a:gd name="T111" fmla="*/ 35 h 240"/>
                <a:gd name="T112" fmla="*/ 18 w 684"/>
                <a:gd name="T113" fmla="*/ 30 h 240"/>
                <a:gd name="T114" fmla="*/ 17 w 684"/>
                <a:gd name="T115" fmla="*/ 27 h 240"/>
                <a:gd name="T116" fmla="*/ 19 w 684"/>
                <a:gd name="T117" fmla="*/ 26 h 2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84" h="240">
                  <a:moveTo>
                    <a:pt x="60" y="75"/>
                  </a:moveTo>
                  <a:lnTo>
                    <a:pt x="320" y="0"/>
                  </a:lnTo>
                  <a:lnTo>
                    <a:pt x="317" y="5"/>
                  </a:lnTo>
                  <a:lnTo>
                    <a:pt x="314" y="13"/>
                  </a:lnTo>
                  <a:lnTo>
                    <a:pt x="310" y="20"/>
                  </a:lnTo>
                  <a:lnTo>
                    <a:pt x="304" y="27"/>
                  </a:lnTo>
                  <a:lnTo>
                    <a:pt x="300" y="33"/>
                  </a:lnTo>
                  <a:lnTo>
                    <a:pt x="297" y="39"/>
                  </a:lnTo>
                  <a:lnTo>
                    <a:pt x="297" y="41"/>
                  </a:lnTo>
                  <a:lnTo>
                    <a:pt x="297" y="42"/>
                  </a:lnTo>
                  <a:lnTo>
                    <a:pt x="298" y="43"/>
                  </a:lnTo>
                  <a:lnTo>
                    <a:pt x="299" y="43"/>
                  </a:lnTo>
                  <a:lnTo>
                    <a:pt x="315" y="43"/>
                  </a:lnTo>
                  <a:lnTo>
                    <a:pt x="327" y="41"/>
                  </a:lnTo>
                  <a:lnTo>
                    <a:pt x="337" y="39"/>
                  </a:lnTo>
                  <a:lnTo>
                    <a:pt x="346" y="36"/>
                  </a:lnTo>
                  <a:lnTo>
                    <a:pt x="359" y="28"/>
                  </a:lnTo>
                  <a:lnTo>
                    <a:pt x="372" y="19"/>
                  </a:lnTo>
                  <a:lnTo>
                    <a:pt x="376" y="26"/>
                  </a:lnTo>
                  <a:lnTo>
                    <a:pt x="378" y="32"/>
                  </a:lnTo>
                  <a:lnTo>
                    <a:pt x="379" y="38"/>
                  </a:lnTo>
                  <a:lnTo>
                    <a:pt x="378" y="44"/>
                  </a:lnTo>
                  <a:lnTo>
                    <a:pt x="378" y="49"/>
                  </a:lnTo>
                  <a:lnTo>
                    <a:pt x="377" y="55"/>
                  </a:lnTo>
                  <a:lnTo>
                    <a:pt x="378" y="61"/>
                  </a:lnTo>
                  <a:lnTo>
                    <a:pt x="379" y="69"/>
                  </a:lnTo>
                  <a:lnTo>
                    <a:pt x="405" y="69"/>
                  </a:lnTo>
                  <a:lnTo>
                    <a:pt x="512" y="19"/>
                  </a:lnTo>
                  <a:lnTo>
                    <a:pt x="511" y="36"/>
                  </a:lnTo>
                  <a:lnTo>
                    <a:pt x="511" y="51"/>
                  </a:lnTo>
                  <a:lnTo>
                    <a:pt x="511" y="58"/>
                  </a:lnTo>
                  <a:lnTo>
                    <a:pt x="512" y="65"/>
                  </a:lnTo>
                  <a:lnTo>
                    <a:pt x="514" y="70"/>
                  </a:lnTo>
                  <a:lnTo>
                    <a:pt x="518" y="75"/>
                  </a:lnTo>
                  <a:lnTo>
                    <a:pt x="531" y="68"/>
                  </a:lnTo>
                  <a:lnTo>
                    <a:pt x="541" y="63"/>
                  </a:lnTo>
                  <a:lnTo>
                    <a:pt x="549" y="57"/>
                  </a:lnTo>
                  <a:lnTo>
                    <a:pt x="553" y="51"/>
                  </a:lnTo>
                  <a:lnTo>
                    <a:pt x="557" y="45"/>
                  </a:lnTo>
                  <a:lnTo>
                    <a:pt x="558" y="38"/>
                  </a:lnTo>
                  <a:lnTo>
                    <a:pt x="558" y="30"/>
                  </a:lnTo>
                  <a:lnTo>
                    <a:pt x="558" y="19"/>
                  </a:lnTo>
                  <a:lnTo>
                    <a:pt x="559" y="15"/>
                  </a:lnTo>
                  <a:lnTo>
                    <a:pt x="560" y="11"/>
                  </a:lnTo>
                  <a:lnTo>
                    <a:pt x="563" y="8"/>
                  </a:lnTo>
                  <a:lnTo>
                    <a:pt x="566" y="5"/>
                  </a:lnTo>
                  <a:lnTo>
                    <a:pt x="572" y="1"/>
                  </a:lnTo>
                  <a:lnTo>
                    <a:pt x="579" y="0"/>
                  </a:lnTo>
                  <a:lnTo>
                    <a:pt x="600" y="1"/>
                  </a:lnTo>
                  <a:lnTo>
                    <a:pt x="616" y="2"/>
                  </a:lnTo>
                  <a:lnTo>
                    <a:pt x="624" y="3"/>
                  </a:lnTo>
                  <a:lnTo>
                    <a:pt x="630" y="3"/>
                  </a:lnTo>
                  <a:lnTo>
                    <a:pt x="637" y="2"/>
                  </a:lnTo>
                  <a:lnTo>
                    <a:pt x="645" y="0"/>
                  </a:lnTo>
                  <a:lnTo>
                    <a:pt x="650" y="15"/>
                  </a:lnTo>
                  <a:lnTo>
                    <a:pt x="653" y="28"/>
                  </a:lnTo>
                  <a:lnTo>
                    <a:pt x="657" y="39"/>
                  </a:lnTo>
                  <a:lnTo>
                    <a:pt x="658" y="50"/>
                  </a:lnTo>
                  <a:lnTo>
                    <a:pt x="657" y="59"/>
                  </a:lnTo>
                  <a:lnTo>
                    <a:pt x="653" y="70"/>
                  </a:lnTo>
                  <a:lnTo>
                    <a:pt x="649" y="81"/>
                  </a:lnTo>
                  <a:lnTo>
                    <a:pt x="643" y="91"/>
                  </a:lnTo>
                  <a:lnTo>
                    <a:pt x="637" y="101"/>
                  </a:lnTo>
                  <a:lnTo>
                    <a:pt x="630" y="110"/>
                  </a:lnTo>
                  <a:lnTo>
                    <a:pt x="624" y="119"/>
                  </a:lnTo>
                  <a:lnTo>
                    <a:pt x="618" y="124"/>
                  </a:lnTo>
                  <a:lnTo>
                    <a:pt x="628" y="130"/>
                  </a:lnTo>
                  <a:lnTo>
                    <a:pt x="638" y="134"/>
                  </a:lnTo>
                  <a:lnTo>
                    <a:pt x="648" y="137"/>
                  </a:lnTo>
                  <a:lnTo>
                    <a:pt x="657" y="139"/>
                  </a:lnTo>
                  <a:lnTo>
                    <a:pt x="664" y="142"/>
                  </a:lnTo>
                  <a:lnTo>
                    <a:pt x="672" y="145"/>
                  </a:lnTo>
                  <a:lnTo>
                    <a:pt x="679" y="149"/>
                  </a:lnTo>
                  <a:lnTo>
                    <a:pt x="684" y="154"/>
                  </a:lnTo>
                  <a:lnTo>
                    <a:pt x="684" y="180"/>
                  </a:lnTo>
                  <a:lnTo>
                    <a:pt x="665" y="183"/>
                  </a:lnTo>
                  <a:lnTo>
                    <a:pt x="650" y="185"/>
                  </a:lnTo>
                  <a:lnTo>
                    <a:pt x="639" y="185"/>
                  </a:lnTo>
                  <a:lnTo>
                    <a:pt x="629" y="184"/>
                  </a:lnTo>
                  <a:lnTo>
                    <a:pt x="619" y="183"/>
                  </a:lnTo>
                  <a:lnTo>
                    <a:pt x="608" y="181"/>
                  </a:lnTo>
                  <a:lnTo>
                    <a:pt x="595" y="180"/>
                  </a:lnTo>
                  <a:lnTo>
                    <a:pt x="579" y="180"/>
                  </a:lnTo>
                  <a:lnTo>
                    <a:pt x="574" y="180"/>
                  </a:lnTo>
                  <a:lnTo>
                    <a:pt x="571" y="181"/>
                  </a:lnTo>
                  <a:lnTo>
                    <a:pt x="568" y="182"/>
                  </a:lnTo>
                  <a:lnTo>
                    <a:pt x="564" y="184"/>
                  </a:lnTo>
                  <a:lnTo>
                    <a:pt x="557" y="189"/>
                  </a:lnTo>
                  <a:lnTo>
                    <a:pt x="550" y="195"/>
                  </a:lnTo>
                  <a:lnTo>
                    <a:pt x="542" y="200"/>
                  </a:lnTo>
                  <a:lnTo>
                    <a:pt x="534" y="205"/>
                  </a:lnTo>
                  <a:lnTo>
                    <a:pt x="528" y="207"/>
                  </a:lnTo>
                  <a:lnTo>
                    <a:pt x="524" y="209"/>
                  </a:lnTo>
                  <a:lnTo>
                    <a:pt x="518" y="210"/>
                  </a:lnTo>
                  <a:lnTo>
                    <a:pt x="512" y="210"/>
                  </a:lnTo>
                  <a:lnTo>
                    <a:pt x="493" y="209"/>
                  </a:lnTo>
                  <a:lnTo>
                    <a:pt x="478" y="208"/>
                  </a:lnTo>
                  <a:lnTo>
                    <a:pt x="463" y="206"/>
                  </a:lnTo>
                  <a:lnTo>
                    <a:pt x="452" y="204"/>
                  </a:lnTo>
                  <a:lnTo>
                    <a:pt x="441" y="202"/>
                  </a:lnTo>
                  <a:lnTo>
                    <a:pt x="432" y="200"/>
                  </a:lnTo>
                  <a:lnTo>
                    <a:pt x="422" y="198"/>
                  </a:lnTo>
                  <a:lnTo>
                    <a:pt x="412" y="198"/>
                  </a:lnTo>
                  <a:lnTo>
                    <a:pt x="389" y="202"/>
                  </a:lnTo>
                  <a:lnTo>
                    <a:pt x="337" y="211"/>
                  </a:lnTo>
                  <a:lnTo>
                    <a:pt x="283" y="221"/>
                  </a:lnTo>
                  <a:lnTo>
                    <a:pt x="253" y="228"/>
                  </a:lnTo>
                  <a:lnTo>
                    <a:pt x="231" y="230"/>
                  </a:lnTo>
                  <a:lnTo>
                    <a:pt x="209" y="232"/>
                  </a:lnTo>
                  <a:lnTo>
                    <a:pt x="189" y="235"/>
                  </a:lnTo>
                  <a:lnTo>
                    <a:pt x="169" y="238"/>
                  </a:lnTo>
                  <a:lnTo>
                    <a:pt x="150" y="240"/>
                  </a:lnTo>
                  <a:lnTo>
                    <a:pt x="132" y="239"/>
                  </a:lnTo>
                  <a:lnTo>
                    <a:pt x="124" y="238"/>
                  </a:lnTo>
                  <a:lnTo>
                    <a:pt x="115" y="236"/>
                  </a:lnTo>
                  <a:lnTo>
                    <a:pt x="108" y="233"/>
                  </a:lnTo>
                  <a:lnTo>
                    <a:pt x="100" y="228"/>
                  </a:lnTo>
                  <a:lnTo>
                    <a:pt x="100" y="210"/>
                  </a:lnTo>
                  <a:lnTo>
                    <a:pt x="84" y="209"/>
                  </a:lnTo>
                  <a:lnTo>
                    <a:pt x="67" y="208"/>
                  </a:lnTo>
                  <a:lnTo>
                    <a:pt x="53" y="205"/>
                  </a:lnTo>
                  <a:lnTo>
                    <a:pt x="41" y="201"/>
                  </a:lnTo>
                  <a:lnTo>
                    <a:pt x="29" y="196"/>
                  </a:lnTo>
                  <a:lnTo>
                    <a:pt x="18" y="189"/>
                  </a:lnTo>
                  <a:lnTo>
                    <a:pt x="9" y="182"/>
                  </a:lnTo>
                  <a:lnTo>
                    <a:pt x="0" y="173"/>
                  </a:lnTo>
                  <a:lnTo>
                    <a:pt x="28" y="167"/>
                  </a:lnTo>
                  <a:lnTo>
                    <a:pt x="53" y="161"/>
                  </a:lnTo>
                  <a:lnTo>
                    <a:pt x="64" y="159"/>
                  </a:lnTo>
                  <a:lnTo>
                    <a:pt x="76" y="156"/>
                  </a:lnTo>
                  <a:lnTo>
                    <a:pt x="88" y="155"/>
                  </a:lnTo>
                  <a:lnTo>
                    <a:pt x="100" y="154"/>
                  </a:lnTo>
                  <a:lnTo>
                    <a:pt x="121" y="155"/>
                  </a:lnTo>
                  <a:lnTo>
                    <a:pt x="140" y="157"/>
                  </a:lnTo>
                  <a:lnTo>
                    <a:pt x="156" y="160"/>
                  </a:lnTo>
                  <a:lnTo>
                    <a:pt x="171" y="162"/>
                  </a:lnTo>
                  <a:lnTo>
                    <a:pt x="186" y="164"/>
                  </a:lnTo>
                  <a:lnTo>
                    <a:pt x="201" y="165"/>
                  </a:lnTo>
                  <a:lnTo>
                    <a:pt x="209" y="164"/>
                  </a:lnTo>
                  <a:lnTo>
                    <a:pt x="216" y="164"/>
                  </a:lnTo>
                  <a:lnTo>
                    <a:pt x="224" y="162"/>
                  </a:lnTo>
                  <a:lnTo>
                    <a:pt x="233" y="160"/>
                  </a:lnTo>
                  <a:lnTo>
                    <a:pt x="126" y="142"/>
                  </a:lnTo>
                  <a:lnTo>
                    <a:pt x="26" y="136"/>
                  </a:lnTo>
                  <a:lnTo>
                    <a:pt x="34" y="133"/>
                  </a:lnTo>
                  <a:lnTo>
                    <a:pt x="42" y="130"/>
                  </a:lnTo>
                  <a:lnTo>
                    <a:pt x="52" y="128"/>
                  </a:lnTo>
                  <a:lnTo>
                    <a:pt x="62" y="125"/>
                  </a:lnTo>
                  <a:lnTo>
                    <a:pt x="85" y="122"/>
                  </a:lnTo>
                  <a:lnTo>
                    <a:pt x="109" y="117"/>
                  </a:lnTo>
                  <a:lnTo>
                    <a:pt x="133" y="114"/>
                  </a:lnTo>
                  <a:lnTo>
                    <a:pt x="155" y="110"/>
                  </a:lnTo>
                  <a:lnTo>
                    <a:pt x="165" y="108"/>
                  </a:lnTo>
                  <a:lnTo>
                    <a:pt x="174" y="105"/>
                  </a:lnTo>
                  <a:lnTo>
                    <a:pt x="180" y="102"/>
                  </a:lnTo>
                  <a:lnTo>
                    <a:pt x="187" y="99"/>
                  </a:lnTo>
                  <a:lnTo>
                    <a:pt x="180" y="96"/>
                  </a:lnTo>
                  <a:lnTo>
                    <a:pt x="172" y="94"/>
                  </a:lnTo>
                  <a:lnTo>
                    <a:pt x="166" y="93"/>
                  </a:lnTo>
                  <a:lnTo>
                    <a:pt x="158" y="93"/>
                  </a:lnTo>
                  <a:lnTo>
                    <a:pt x="142" y="95"/>
                  </a:lnTo>
                  <a:lnTo>
                    <a:pt x="125" y="98"/>
                  </a:lnTo>
                  <a:lnTo>
                    <a:pt x="107" y="102"/>
                  </a:lnTo>
                  <a:lnTo>
                    <a:pt x="89" y="107"/>
                  </a:lnTo>
                  <a:lnTo>
                    <a:pt x="71" y="110"/>
                  </a:lnTo>
                  <a:lnTo>
                    <a:pt x="54" y="111"/>
                  </a:lnTo>
                  <a:lnTo>
                    <a:pt x="52" y="110"/>
                  </a:lnTo>
                  <a:lnTo>
                    <a:pt x="52" y="106"/>
                  </a:lnTo>
                  <a:lnTo>
                    <a:pt x="53" y="102"/>
                  </a:lnTo>
                  <a:lnTo>
                    <a:pt x="54" y="96"/>
                  </a:lnTo>
                  <a:lnTo>
                    <a:pt x="55" y="90"/>
                  </a:lnTo>
                  <a:lnTo>
                    <a:pt x="55" y="86"/>
                  </a:lnTo>
                  <a:lnTo>
                    <a:pt x="55" y="82"/>
                  </a:lnTo>
                  <a:lnTo>
                    <a:pt x="54" y="81"/>
                  </a:lnTo>
                  <a:lnTo>
                    <a:pt x="55" y="81"/>
                  </a:lnTo>
                  <a:lnTo>
                    <a:pt x="57" y="80"/>
                  </a:lnTo>
                  <a:lnTo>
                    <a:pt x="59" y="78"/>
                  </a:lnTo>
                  <a:lnTo>
                    <a:pt x="60" y="75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6" name="Freeform 427">
              <a:extLst>
                <a:ext uri="{FF2B5EF4-FFF2-40B4-BE49-F238E27FC236}">
                  <a16:creationId xmlns:a16="http://schemas.microsoft.com/office/drawing/2014/main" id="{B86A6208-7375-44A8-A814-14EA6BBC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" y="1643"/>
              <a:ext cx="108" cy="93"/>
            </a:xfrm>
            <a:custGeom>
              <a:avLst/>
              <a:gdLst>
                <a:gd name="T0" fmla="*/ 59 w 332"/>
                <a:gd name="T1" fmla="*/ 12 h 287"/>
                <a:gd name="T2" fmla="*/ 66 w 332"/>
                <a:gd name="T3" fmla="*/ 8 h 287"/>
                <a:gd name="T4" fmla="*/ 74 w 332"/>
                <a:gd name="T5" fmla="*/ 2 h 287"/>
                <a:gd name="T6" fmla="*/ 78 w 332"/>
                <a:gd name="T7" fmla="*/ 0 h 287"/>
                <a:gd name="T8" fmla="*/ 80 w 332"/>
                <a:gd name="T9" fmla="*/ 0 h 287"/>
                <a:gd name="T10" fmla="*/ 80 w 332"/>
                <a:gd name="T11" fmla="*/ 4 h 287"/>
                <a:gd name="T12" fmla="*/ 76 w 332"/>
                <a:gd name="T13" fmla="*/ 11 h 287"/>
                <a:gd name="T14" fmla="*/ 71 w 332"/>
                <a:gd name="T15" fmla="*/ 18 h 287"/>
                <a:gd name="T16" fmla="*/ 66 w 332"/>
                <a:gd name="T17" fmla="*/ 22 h 287"/>
                <a:gd name="T18" fmla="*/ 62 w 332"/>
                <a:gd name="T19" fmla="*/ 23 h 287"/>
                <a:gd name="T20" fmla="*/ 62 w 332"/>
                <a:gd name="T21" fmla="*/ 24 h 287"/>
                <a:gd name="T22" fmla="*/ 65 w 332"/>
                <a:gd name="T23" fmla="*/ 24 h 287"/>
                <a:gd name="T24" fmla="*/ 70 w 332"/>
                <a:gd name="T25" fmla="*/ 23 h 287"/>
                <a:gd name="T26" fmla="*/ 73 w 332"/>
                <a:gd name="T27" fmla="*/ 25 h 287"/>
                <a:gd name="T28" fmla="*/ 71 w 332"/>
                <a:gd name="T29" fmla="*/ 29 h 287"/>
                <a:gd name="T30" fmla="*/ 70 w 332"/>
                <a:gd name="T31" fmla="*/ 31 h 287"/>
                <a:gd name="T32" fmla="*/ 71 w 332"/>
                <a:gd name="T33" fmla="*/ 34 h 287"/>
                <a:gd name="T34" fmla="*/ 81 w 332"/>
                <a:gd name="T35" fmla="*/ 37 h 287"/>
                <a:gd name="T36" fmla="*/ 100 w 332"/>
                <a:gd name="T37" fmla="*/ 40 h 287"/>
                <a:gd name="T38" fmla="*/ 105 w 332"/>
                <a:gd name="T39" fmla="*/ 42 h 287"/>
                <a:gd name="T40" fmla="*/ 102 w 332"/>
                <a:gd name="T41" fmla="*/ 45 h 287"/>
                <a:gd name="T42" fmla="*/ 99 w 332"/>
                <a:gd name="T43" fmla="*/ 48 h 287"/>
                <a:gd name="T44" fmla="*/ 97 w 332"/>
                <a:gd name="T45" fmla="*/ 50 h 287"/>
                <a:gd name="T46" fmla="*/ 98 w 332"/>
                <a:gd name="T47" fmla="*/ 52 h 287"/>
                <a:gd name="T48" fmla="*/ 100 w 332"/>
                <a:gd name="T49" fmla="*/ 54 h 287"/>
                <a:gd name="T50" fmla="*/ 104 w 332"/>
                <a:gd name="T51" fmla="*/ 57 h 287"/>
                <a:gd name="T52" fmla="*/ 107 w 332"/>
                <a:gd name="T53" fmla="*/ 60 h 287"/>
                <a:gd name="T54" fmla="*/ 94 w 332"/>
                <a:gd name="T55" fmla="*/ 68 h 287"/>
                <a:gd name="T56" fmla="*/ 78 w 332"/>
                <a:gd name="T57" fmla="*/ 78 h 287"/>
                <a:gd name="T58" fmla="*/ 67 w 332"/>
                <a:gd name="T59" fmla="*/ 87 h 287"/>
                <a:gd name="T60" fmla="*/ 56 w 332"/>
                <a:gd name="T61" fmla="*/ 79 h 287"/>
                <a:gd name="T62" fmla="*/ 59 w 332"/>
                <a:gd name="T63" fmla="*/ 79 h 287"/>
                <a:gd name="T64" fmla="*/ 61 w 332"/>
                <a:gd name="T65" fmla="*/ 78 h 287"/>
                <a:gd name="T66" fmla="*/ 65 w 332"/>
                <a:gd name="T67" fmla="*/ 75 h 287"/>
                <a:gd name="T68" fmla="*/ 48 w 332"/>
                <a:gd name="T69" fmla="*/ 75 h 287"/>
                <a:gd name="T70" fmla="*/ 33 w 332"/>
                <a:gd name="T71" fmla="*/ 75 h 287"/>
                <a:gd name="T72" fmla="*/ 19 w 332"/>
                <a:gd name="T73" fmla="*/ 75 h 287"/>
                <a:gd name="T74" fmla="*/ 9 w 332"/>
                <a:gd name="T75" fmla="*/ 75 h 287"/>
                <a:gd name="T76" fmla="*/ 4 w 332"/>
                <a:gd name="T77" fmla="*/ 74 h 287"/>
                <a:gd name="T78" fmla="*/ 1 w 332"/>
                <a:gd name="T79" fmla="*/ 72 h 287"/>
                <a:gd name="T80" fmla="*/ 0 w 332"/>
                <a:gd name="T81" fmla="*/ 69 h 287"/>
                <a:gd name="T82" fmla="*/ 1 w 332"/>
                <a:gd name="T83" fmla="*/ 66 h 287"/>
                <a:gd name="T84" fmla="*/ 4 w 332"/>
                <a:gd name="T85" fmla="*/ 64 h 287"/>
                <a:gd name="T86" fmla="*/ 13 w 332"/>
                <a:gd name="T87" fmla="*/ 58 h 287"/>
                <a:gd name="T88" fmla="*/ 24 w 332"/>
                <a:gd name="T89" fmla="*/ 52 h 287"/>
                <a:gd name="T90" fmla="*/ 28 w 332"/>
                <a:gd name="T91" fmla="*/ 49 h 287"/>
                <a:gd name="T92" fmla="*/ 30 w 332"/>
                <a:gd name="T93" fmla="*/ 47 h 287"/>
                <a:gd name="T94" fmla="*/ 34 w 332"/>
                <a:gd name="T95" fmla="*/ 42 h 287"/>
                <a:gd name="T96" fmla="*/ 38 w 332"/>
                <a:gd name="T97" fmla="*/ 37 h 287"/>
                <a:gd name="T98" fmla="*/ 42 w 332"/>
                <a:gd name="T99" fmla="*/ 26 h 287"/>
                <a:gd name="T100" fmla="*/ 45 w 332"/>
                <a:gd name="T101" fmla="*/ 21 h 287"/>
                <a:gd name="T102" fmla="*/ 48 w 332"/>
                <a:gd name="T103" fmla="*/ 17 h 287"/>
                <a:gd name="T104" fmla="*/ 51 w 332"/>
                <a:gd name="T105" fmla="*/ 14 h 287"/>
                <a:gd name="T106" fmla="*/ 56 w 332"/>
                <a:gd name="T107" fmla="*/ 13 h 28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32" h="287">
                  <a:moveTo>
                    <a:pt x="173" y="40"/>
                  </a:moveTo>
                  <a:lnTo>
                    <a:pt x="180" y="38"/>
                  </a:lnTo>
                  <a:lnTo>
                    <a:pt x="190" y="32"/>
                  </a:lnTo>
                  <a:lnTo>
                    <a:pt x="202" y="24"/>
                  </a:lnTo>
                  <a:lnTo>
                    <a:pt x="215" y="15"/>
                  </a:lnTo>
                  <a:lnTo>
                    <a:pt x="226" y="7"/>
                  </a:lnTo>
                  <a:lnTo>
                    <a:pt x="237" y="2"/>
                  </a:lnTo>
                  <a:lnTo>
                    <a:pt x="240" y="1"/>
                  </a:lnTo>
                  <a:lnTo>
                    <a:pt x="243" y="0"/>
                  </a:lnTo>
                  <a:lnTo>
                    <a:pt x="246" y="1"/>
                  </a:lnTo>
                  <a:lnTo>
                    <a:pt x="246" y="4"/>
                  </a:lnTo>
                  <a:lnTo>
                    <a:pt x="245" y="12"/>
                  </a:lnTo>
                  <a:lnTo>
                    <a:pt x="240" y="22"/>
                  </a:lnTo>
                  <a:lnTo>
                    <a:pt x="234" y="33"/>
                  </a:lnTo>
                  <a:lnTo>
                    <a:pt x="226" y="44"/>
                  </a:lnTo>
                  <a:lnTo>
                    <a:pt x="217" y="55"/>
                  </a:lnTo>
                  <a:lnTo>
                    <a:pt x="207" y="64"/>
                  </a:lnTo>
                  <a:lnTo>
                    <a:pt x="202" y="67"/>
                  </a:lnTo>
                  <a:lnTo>
                    <a:pt x="196" y="69"/>
                  </a:lnTo>
                  <a:lnTo>
                    <a:pt x="191" y="71"/>
                  </a:lnTo>
                  <a:lnTo>
                    <a:pt x="186" y="71"/>
                  </a:lnTo>
                  <a:lnTo>
                    <a:pt x="191" y="73"/>
                  </a:lnTo>
                  <a:lnTo>
                    <a:pt x="196" y="74"/>
                  </a:lnTo>
                  <a:lnTo>
                    <a:pt x="201" y="74"/>
                  </a:lnTo>
                  <a:lnTo>
                    <a:pt x="206" y="74"/>
                  </a:lnTo>
                  <a:lnTo>
                    <a:pt x="216" y="72"/>
                  </a:lnTo>
                  <a:lnTo>
                    <a:pt x="226" y="71"/>
                  </a:lnTo>
                  <a:lnTo>
                    <a:pt x="224" y="77"/>
                  </a:lnTo>
                  <a:lnTo>
                    <a:pt x="219" y="84"/>
                  </a:lnTo>
                  <a:lnTo>
                    <a:pt x="217" y="88"/>
                  </a:lnTo>
                  <a:lnTo>
                    <a:pt x="215" y="93"/>
                  </a:lnTo>
                  <a:lnTo>
                    <a:pt x="214" y="97"/>
                  </a:lnTo>
                  <a:lnTo>
                    <a:pt x="213" y="102"/>
                  </a:lnTo>
                  <a:lnTo>
                    <a:pt x="217" y="105"/>
                  </a:lnTo>
                  <a:lnTo>
                    <a:pt x="230" y="109"/>
                  </a:lnTo>
                  <a:lnTo>
                    <a:pt x="249" y="113"/>
                  </a:lnTo>
                  <a:lnTo>
                    <a:pt x="269" y="117"/>
                  </a:lnTo>
                  <a:lnTo>
                    <a:pt x="308" y="124"/>
                  </a:lnTo>
                  <a:lnTo>
                    <a:pt x="326" y="127"/>
                  </a:lnTo>
                  <a:lnTo>
                    <a:pt x="322" y="131"/>
                  </a:lnTo>
                  <a:lnTo>
                    <a:pt x="319" y="136"/>
                  </a:lnTo>
                  <a:lnTo>
                    <a:pt x="315" y="140"/>
                  </a:lnTo>
                  <a:lnTo>
                    <a:pt x="310" y="144"/>
                  </a:lnTo>
                  <a:lnTo>
                    <a:pt x="303" y="149"/>
                  </a:lnTo>
                  <a:lnTo>
                    <a:pt x="299" y="151"/>
                  </a:lnTo>
                  <a:lnTo>
                    <a:pt x="299" y="154"/>
                  </a:lnTo>
                  <a:lnTo>
                    <a:pt x="301" y="157"/>
                  </a:lnTo>
                  <a:lnTo>
                    <a:pt x="302" y="160"/>
                  </a:lnTo>
                  <a:lnTo>
                    <a:pt x="304" y="164"/>
                  </a:lnTo>
                  <a:lnTo>
                    <a:pt x="308" y="168"/>
                  </a:lnTo>
                  <a:lnTo>
                    <a:pt x="314" y="173"/>
                  </a:lnTo>
                  <a:lnTo>
                    <a:pt x="319" y="176"/>
                  </a:lnTo>
                  <a:lnTo>
                    <a:pt x="325" y="180"/>
                  </a:lnTo>
                  <a:lnTo>
                    <a:pt x="329" y="184"/>
                  </a:lnTo>
                  <a:lnTo>
                    <a:pt x="332" y="188"/>
                  </a:lnTo>
                  <a:lnTo>
                    <a:pt x="290" y="211"/>
                  </a:lnTo>
                  <a:lnTo>
                    <a:pt x="257" y="231"/>
                  </a:lnTo>
                  <a:lnTo>
                    <a:pt x="241" y="241"/>
                  </a:lnTo>
                  <a:lnTo>
                    <a:pt x="225" y="253"/>
                  </a:lnTo>
                  <a:lnTo>
                    <a:pt x="207" y="268"/>
                  </a:lnTo>
                  <a:lnTo>
                    <a:pt x="186" y="287"/>
                  </a:lnTo>
                  <a:lnTo>
                    <a:pt x="173" y="244"/>
                  </a:lnTo>
                  <a:lnTo>
                    <a:pt x="178" y="244"/>
                  </a:lnTo>
                  <a:lnTo>
                    <a:pt x="182" y="243"/>
                  </a:lnTo>
                  <a:lnTo>
                    <a:pt x="185" y="242"/>
                  </a:lnTo>
                  <a:lnTo>
                    <a:pt x="189" y="240"/>
                  </a:lnTo>
                  <a:lnTo>
                    <a:pt x="194" y="236"/>
                  </a:lnTo>
                  <a:lnTo>
                    <a:pt x="200" y="232"/>
                  </a:lnTo>
                  <a:lnTo>
                    <a:pt x="174" y="232"/>
                  </a:lnTo>
                  <a:lnTo>
                    <a:pt x="149" y="232"/>
                  </a:lnTo>
                  <a:lnTo>
                    <a:pt x="125" y="232"/>
                  </a:lnTo>
                  <a:lnTo>
                    <a:pt x="101" y="232"/>
                  </a:lnTo>
                  <a:lnTo>
                    <a:pt x="79" y="232"/>
                  </a:lnTo>
                  <a:lnTo>
                    <a:pt x="58" y="232"/>
                  </a:lnTo>
                  <a:lnTo>
                    <a:pt x="41" y="232"/>
                  </a:lnTo>
                  <a:lnTo>
                    <a:pt x="27" y="232"/>
                  </a:lnTo>
                  <a:lnTo>
                    <a:pt x="19" y="231"/>
                  </a:lnTo>
                  <a:lnTo>
                    <a:pt x="11" y="227"/>
                  </a:lnTo>
                  <a:lnTo>
                    <a:pt x="6" y="225"/>
                  </a:lnTo>
                  <a:lnTo>
                    <a:pt x="3" y="222"/>
                  </a:lnTo>
                  <a:lnTo>
                    <a:pt x="1" y="218"/>
                  </a:lnTo>
                  <a:lnTo>
                    <a:pt x="0" y="213"/>
                  </a:lnTo>
                  <a:lnTo>
                    <a:pt x="1" y="209"/>
                  </a:lnTo>
                  <a:lnTo>
                    <a:pt x="4" y="205"/>
                  </a:lnTo>
                  <a:lnTo>
                    <a:pt x="7" y="201"/>
                  </a:lnTo>
                  <a:lnTo>
                    <a:pt x="13" y="197"/>
                  </a:lnTo>
                  <a:lnTo>
                    <a:pt x="26" y="188"/>
                  </a:lnTo>
                  <a:lnTo>
                    <a:pt x="41" y="179"/>
                  </a:lnTo>
                  <a:lnTo>
                    <a:pt x="58" y="170"/>
                  </a:lnTo>
                  <a:lnTo>
                    <a:pt x="73" y="162"/>
                  </a:lnTo>
                  <a:lnTo>
                    <a:pt x="80" y="156"/>
                  </a:lnTo>
                  <a:lnTo>
                    <a:pt x="85" y="152"/>
                  </a:lnTo>
                  <a:lnTo>
                    <a:pt x="90" y="149"/>
                  </a:lnTo>
                  <a:lnTo>
                    <a:pt x="93" y="145"/>
                  </a:lnTo>
                  <a:lnTo>
                    <a:pt x="100" y="138"/>
                  </a:lnTo>
                  <a:lnTo>
                    <a:pt x="106" y="130"/>
                  </a:lnTo>
                  <a:lnTo>
                    <a:pt x="112" y="122"/>
                  </a:lnTo>
                  <a:lnTo>
                    <a:pt x="116" y="114"/>
                  </a:lnTo>
                  <a:lnTo>
                    <a:pt x="124" y="96"/>
                  </a:lnTo>
                  <a:lnTo>
                    <a:pt x="130" y="79"/>
                  </a:lnTo>
                  <a:lnTo>
                    <a:pt x="134" y="71"/>
                  </a:lnTo>
                  <a:lnTo>
                    <a:pt x="138" y="64"/>
                  </a:lnTo>
                  <a:lnTo>
                    <a:pt x="141" y="58"/>
                  </a:lnTo>
                  <a:lnTo>
                    <a:pt x="147" y="52"/>
                  </a:lnTo>
                  <a:lnTo>
                    <a:pt x="151" y="47"/>
                  </a:lnTo>
                  <a:lnTo>
                    <a:pt x="158" y="43"/>
                  </a:lnTo>
                  <a:lnTo>
                    <a:pt x="164" y="41"/>
                  </a:lnTo>
                  <a:lnTo>
                    <a:pt x="173" y="4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7" name="Freeform 428">
              <a:extLst>
                <a:ext uri="{FF2B5EF4-FFF2-40B4-BE49-F238E27FC236}">
                  <a16:creationId xmlns:a16="http://schemas.microsoft.com/office/drawing/2014/main" id="{AD3D54D8-458B-4A43-AD4D-4673D7F61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" y="1190"/>
              <a:ext cx="111" cy="27"/>
            </a:xfrm>
            <a:custGeom>
              <a:avLst/>
              <a:gdLst>
                <a:gd name="T0" fmla="*/ 34 w 345"/>
                <a:gd name="T1" fmla="*/ 27 h 86"/>
                <a:gd name="T2" fmla="*/ 38 w 345"/>
                <a:gd name="T3" fmla="*/ 25 h 86"/>
                <a:gd name="T4" fmla="*/ 43 w 345"/>
                <a:gd name="T5" fmla="*/ 24 h 86"/>
                <a:gd name="T6" fmla="*/ 48 w 345"/>
                <a:gd name="T7" fmla="*/ 23 h 86"/>
                <a:gd name="T8" fmla="*/ 53 w 345"/>
                <a:gd name="T9" fmla="*/ 22 h 86"/>
                <a:gd name="T10" fmla="*/ 63 w 345"/>
                <a:gd name="T11" fmla="*/ 20 h 86"/>
                <a:gd name="T12" fmla="*/ 74 w 345"/>
                <a:gd name="T13" fmla="*/ 18 h 86"/>
                <a:gd name="T14" fmla="*/ 79 w 345"/>
                <a:gd name="T15" fmla="*/ 17 h 86"/>
                <a:gd name="T16" fmla="*/ 85 w 345"/>
                <a:gd name="T17" fmla="*/ 16 h 86"/>
                <a:gd name="T18" fmla="*/ 90 w 345"/>
                <a:gd name="T19" fmla="*/ 14 h 86"/>
                <a:gd name="T20" fmla="*/ 95 w 345"/>
                <a:gd name="T21" fmla="*/ 13 h 86"/>
                <a:gd name="T22" fmla="*/ 99 w 345"/>
                <a:gd name="T23" fmla="*/ 11 h 86"/>
                <a:gd name="T24" fmla="*/ 104 w 345"/>
                <a:gd name="T25" fmla="*/ 9 h 86"/>
                <a:gd name="T26" fmla="*/ 107 w 345"/>
                <a:gd name="T27" fmla="*/ 7 h 86"/>
                <a:gd name="T28" fmla="*/ 111 w 345"/>
                <a:gd name="T29" fmla="*/ 4 h 86"/>
                <a:gd name="T30" fmla="*/ 108 w 345"/>
                <a:gd name="T31" fmla="*/ 4 h 86"/>
                <a:gd name="T32" fmla="*/ 105 w 345"/>
                <a:gd name="T33" fmla="*/ 3 h 86"/>
                <a:gd name="T34" fmla="*/ 102 w 345"/>
                <a:gd name="T35" fmla="*/ 3 h 86"/>
                <a:gd name="T36" fmla="*/ 99 w 345"/>
                <a:gd name="T37" fmla="*/ 2 h 86"/>
                <a:gd name="T38" fmla="*/ 97 w 345"/>
                <a:gd name="T39" fmla="*/ 1 h 86"/>
                <a:gd name="T40" fmla="*/ 94 w 345"/>
                <a:gd name="T41" fmla="*/ 1 h 86"/>
                <a:gd name="T42" fmla="*/ 90 w 345"/>
                <a:gd name="T43" fmla="*/ 0 h 86"/>
                <a:gd name="T44" fmla="*/ 88 w 345"/>
                <a:gd name="T45" fmla="*/ 0 h 86"/>
                <a:gd name="T46" fmla="*/ 83 w 345"/>
                <a:gd name="T47" fmla="*/ 0 h 86"/>
                <a:gd name="T48" fmla="*/ 79 w 345"/>
                <a:gd name="T49" fmla="*/ 1 h 86"/>
                <a:gd name="T50" fmla="*/ 73 w 345"/>
                <a:gd name="T51" fmla="*/ 2 h 86"/>
                <a:gd name="T52" fmla="*/ 67 w 345"/>
                <a:gd name="T53" fmla="*/ 3 h 86"/>
                <a:gd name="T54" fmla="*/ 54 w 345"/>
                <a:gd name="T55" fmla="*/ 6 h 86"/>
                <a:gd name="T56" fmla="*/ 41 w 345"/>
                <a:gd name="T57" fmla="*/ 9 h 86"/>
                <a:gd name="T58" fmla="*/ 33 w 345"/>
                <a:gd name="T59" fmla="*/ 11 h 86"/>
                <a:gd name="T60" fmla="*/ 27 w 345"/>
                <a:gd name="T61" fmla="*/ 13 h 86"/>
                <a:gd name="T62" fmla="*/ 21 w 345"/>
                <a:gd name="T63" fmla="*/ 16 h 86"/>
                <a:gd name="T64" fmla="*/ 15 w 345"/>
                <a:gd name="T65" fmla="*/ 18 h 86"/>
                <a:gd name="T66" fmla="*/ 10 w 345"/>
                <a:gd name="T67" fmla="*/ 20 h 86"/>
                <a:gd name="T68" fmla="*/ 6 w 345"/>
                <a:gd name="T69" fmla="*/ 23 h 86"/>
                <a:gd name="T70" fmla="*/ 3 w 345"/>
                <a:gd name="T71" fmla="*/ 25 h 86"/>
                <a:gd name="T72" fmla="*/ 0 w 345"/>
                <a:gd name="T73" fmla="*/ 27 h 86"/>
                <a:gd name="T74" fmla="*/ 34 w 345"/>
                <a:gd name="T75" fmla="*/ 27 h 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45" h="86">
                  <a:moveTo>
                    <a:pt x="106" y="86"/>
                  </a:moveTo>
                  <a:lnTo>
                    <a:pt x="119" y="81"/>
                  </a:lnTo>
                  <a:lnTo>
                    <a:pt x="133" y="76"/>
                  </a:lnTo>
                  <a:lnTo>
                    <a:pt x="148" y="72"/>
                  </a:lnTo>
                  <a:lnTo>
                    <a:pt x="164" y="69"/>
                  </a:lnTo>
                  <a:lnTo>
                    <a:pt x="197" y="63"/>
                  </a:lnTo>
                  <a:lnTo>
                    <a:pt x="231" y="57"/>
                  </a:lnTo>
                  <a:lnTo>
                    <a:pt x="247" y="53"/>
                  </a:lnTo>
                  <a:lnTo>
                    <a:pt x="264" y="50"/>
                  </a:lnTo>
                  <a:lnTo>
                    <a:pt x="279" y="46"/>
                  </a:lnTo>
                  <a:lnTo>
                    <a:pt x="294" y="40"/>
                  </a:lnTo>
                  <a:lnTo>
                    <a:pt x="309" y="35"/>
                  </a:lnTo>
                  <a:lnTo>
                    <a:pt x="322" y="28"/>
                  </a:lnTo>
                  <a:lnTo>
                    <a:pt x="334" y="21"/>
                  </a:lnTo>
                  <a:lnTo>
                    <a:pt x="345" y="13"/>
                  </a:lnTo>
                  <a:lnTo>
                    <a:pt x="335" y="12"/>
                  </a:lnTo>
                  <a:lnTo>
                    <a:pt x="326" y="11"/>
                  </a:lnTo>
                  <a:lnTo>
                    <a:pt x="317" y="9"/>
                  </a:lnTo>
                  <a:lnTo>
                    <a:pt x="309" y="6"/>
                  </a:lnTo>
                  <a:lnTo>
                    <a:pt x="300" y="4"/>
                  </a:lnTo>
                  <a:lnTo>
                    <a:pt x="291" y="2"/>
                  </a:lnTo>
                  <a:lnTo>
                    <a:pt x="281" y="1"/>
                  </a:lnTo>
                  <a:lnTo>
                    <a:pt x="272" y="0"/>
                  </a:lnTo>
                  <a:lnTo>
                    <a:pt x="259" y="1"/>
                  </a:lnTo>
                  <a:lnTo>
                    <a:pt x="245" y="3"/>
                  </a:lnTo>
                  <a:lnTo>
                    <a:pt x="227" y="5"/>
                  </a:lnTo>
                  <a:lnTo>
                    <a:pt x="209" y="9"/>
                  </a:lnTo>
                  <a:lnTo>
                    <a:pt x="168" y="18"/>
                  </a:lnTo>
                  <a:lnTo>
                    <a:pt x="126" y="29"/>
                  </a:lnTo>
                  <a:lnTo>
                    <a:pt x="104" y="36"/>
                  </a:lnTo>
                  <a:lnTo>
                    <a:pt x="85" y="42"/>
                  </a:lnTo>
                  <a:lnTo>
                    <a:pt x="66" y="50"/>
                  </a:lnTo>
                  <a:lnTo>
                    <a:pt x="47" y="58"/>
                  </a:lnTo>
                  <a:lnTo>
                    <a:pt x="32" y="65"/>
                  </a:lnTo>
                  <a:lnTo>
                    <a:pt x="19" y="72"/>
                  </a:lnTo>
                  <a:lnTo>
                    <a:pt x="8" y="79"/>
                  </a:lnTo>
                  <a:lnTo>
                    <a:pt x="0" y="86"/>
                  </a:lnTo>
                  <a:lnTo>
                    <a:pt x="106" y="8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8" name="Freeform 429">
              <a:extLst>
                <a:ext uri="{FF2B5EF4-FFF2-40B4-BE49-F238E27FC236}">
                  <a16:creationId xmlns:a16="http://schemas.microsoft.com/office/drawing/2014/main" id="{6783436B-1213-44D8-8D6B-8D4CA888D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1199"/>
              <a:ext cx="149" cy="43"/>
            </a:xfrm>
            <a:custGeom>
              <a:avLst/>
              <a:gdLst>
                <a:gd name="T0" fmla="*/ 6 w 464"/>
                <a:gd name="T1" fmla="*/ 28 h 130"/>
                <a:gd name="T2" fmla="*/ 25 w 464"/>
                <a:gd name="T3" fmla="*/ 27 h 130"/>
                <a:gd name="T4" fmla="*/ 33 w 464"/>
                <a:gd name="T5" fmla="*/ 27 h 130"/>
                <a:gd name="T6" fmla="*/ 30 w 464"/>
                <a:gd name="T7" fmla="*/ 29 h 130"/>
                <a:gd name="T8" fmla="*/ 26 w 464"/>
                <a:gd name="T9" fmla="*/ 33 h 130"/>
                <a:gd name="T10" fmla="*/ 23 w 464"/>
                <a:gd name="T11" fmla="*/ 37 h 130"/>
                <a:gd name="T12" fmla="*/ 23 w 464"/>
                <a:gd name="T13" fmla="*/ 39 h 130"/>
                <a:gd name="T14" fmla="*/ 25 w 464"/>
                <a:gd name="T15" fmla="*/ 41 h 130"/>
                <a:gd name="T16" fmla="*/ 30 w 464"/>
                <a:gd name="T17" fmla="*/ 43 h 130"/>
                <a:gd name="T18" fmla="*/ 35 w 464"/>
                <a:gd name="T19" fmla="*/ 43 h 130"/>
                <a:gd name="T20" fmla="*/ 41 w 464"/>
                <a:gd name="T21" fmla="*/ 42 h 130"/>
                <a:gd name="T22" fmla="*/ 50 w 464"/>
                <a:gd name="T23" fmla="*/ 39 h 130"/>
                <a:gd name="T24" fmla="*/ 63 w 464"/>
                <a:gd name="T25" fmla="*/ 36 h 130"/>
                <a:gd name="T26" fmla="*/ 73 w 464"/>
                <a:gd name="T27" fmla="*/ 33 h 130"/>
                <a:gd name="T28" fmla="*/ 80 w 464"/>
                <a:gd name="T29" fmla="*/ 33 h 130"/>
                <a:gd name="T30" fmla="*/ 85 w 464"/>
                <a:gd name="T31" fmla="*/ 33 h 130"/>
                <a:gd name="T32" fmla="*/ 98 w 464"/>
                <a:gd name="T33" fmla="*/ 33 h 130"/>
                <a:gd name="T34" fmla="*/ 107 w 464"/>
                <a:gd name="T35" fmla="*/ 32 h 130"/>
                <a:gd name="T36" fmla="*/ 121 w 464"/>
                <a:gd name="T37" fmla="*/ 31 h 130"/>
                <a:gd name="T38" fmla="*/ 133 w 464"/>
                <a:gd name="T39" fmla="*/ 27 h 130"/>
                <a:gd name="T40" fmla="*/ 144 w 464"/>
                <a:gd name="T41" fmla="*/ 22 h 130"/>
                <a:gd name="T42" fmla="*/ 146 w 464"/>
                <a:gd name="T43" fmla="*/ 17 h 130"/>
                <a:gd name="T44" fmla="*/ 141 w 464"/>
                <a:gd name="T45" fmla="*/ 16 h 130"/>
                <a:gd name="T46" fmla="*/ 133 w 464"/>
                <a:gd name="T47" fmla="*/ 16 h 130"/>
                <a:gd name="T48" fmla="*/ 127 w 464"/>
                <a:gd name="T49" fmla="*/ 15 h 130"/>
                <a:gd name="T50" fmla="*/ 130 w 464"/>
                <a:gd name="T51" fmla="*/ 12 h 130"/>
                <a:gd name="T52" fmla="*/ 133 w 464"/>
                <a:gd name="T53" fmla="*/ 7 h 130"/>
                <a:gd name="T54" fmla="*/ 134 w 464"/>
                <a:gd name="T55" fmla="*/ 2 h 130"/>
                <a:gd name="T56" fmla="*/ 121 w 464"/>
                <a:gd name="T57" fmla="*/ 0 h 130"/>
                <a:gd name="T58" fmla="*/ 116 w 464"/>
                <a:gd name="T59" fmla="*/ 6 h 130"/>
                <a:gd name="T60" fmla="*/ 110 w 464"/>
                <a:gd name="T61" fmla="*/ 14 h 130"/>
                <a:gd name="T62" fmla="*/ 104 w 464"/>
                <a:gd name="T63" fmla="*/ 20 h 130"/>
                <a:gd name="T64" fmla="*/ 100 w 464"/>
                <a:gd name="T65" fmla="*/ 22 h 130"/>
                <a:gd name="T66" fmla="*/ 96 w 464"/>
                <a:gd name="T67" fmla="*/ 22 h 130"/>
                <a:gd name="T68" fmla="*/ 89 w 464"/>
                <a:gd name="T69" fmla="*/ 22 h 130"/>
                <a:gd name="T70" fmla="*/ 84 w 464"/>
                <a:gd name="T71" fmla="*/ 21 h 130"/>
                <a:gd name="T72" fmla="*/ 77 w 464"/>
                <a:gd name="T73" fmla="*/ 18 h 130"/>
                <a:gd name="T74" fmla="*/ 66 w 464"/>
                <a:gd name="T75" fmla="*/ 10 h 130"/>
                <a:gd name="T76" fmla="*/ 58 w 464"/>
                <a:gd name="T77" fmla="*/ 10 h 130"/>
                <a:gd name="T78" fmla="*/ 48 w 464"/>
                <a:gd name="T79" fmla="*/ 10 h 130"/>
                <a:gd name="T80" fmla="*/ 38 w 464"/>
                <a:gd name="T81" fmla="*/ 12 h 130"/>
                <a:gd name="T82" fmla="*/ 27 w 464"/>
                <a:gd name="T83" fmla="*/ 15 h 130"/>
                <a:gd name="T84" fmla="*/ 17 w 464"/>
                <a:gd name="T85" fmla="*/ 18 h 130"/>
                <a:gd name="T86" fmla="*/ 9 w 464"/>
                <a:gd name="T87" fmla="*/ 22 h 130"/>
                <a:gd name="T88" fmla="*/ 3 w 464"/>
                <a:gd name="T89" fmla="*/ 25 h 130"/>
                <a:gd name="T90" fmla="*/ 0 w 464"/>
                <a:gd name="T91" fmla="*/ 28 h 1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64" h="130">
                  <a:moveTo>
                    <a:pt x="0" y="86"/>
                  </a:moveTo>
                  <a:lnTo>
                    <a:pt x="19" y="86"/>
                  </a:lnTo>
                  <a:lnTo>
                    <a:pt x="48" y="83"/>
                  </a:lnTo>
                  <a:lnTo>
                    <a:pt x="77" y="81"/>
                  </a:lnTo>
                  <a:lnTo>
                    <a:pt x="106" y="80"/>
                  </a:lnTo>
                  <a:lnTo>
                    <a:pt x="103" y="81"/>
                  </a:lnTo>
                  <a:lnTo>
                    <a:pt x="97" y="84"/>
                  </a:lnTo>
                  <a:lnTo>
                    <a:pt x="92" y="89"/>
                  </a:lnTo>
                  <a:lnTo>
                    <a:pt x="86" y="94"/>
                  </a:lnTo>
                  <a:lnTo>
                    <a:pt x="81" y="100"/>
                  </a:lnTo>
                  <a:lnTo>
                    <a:pt x="76" y="106"/>
                  </a:lnTo>
                  <a:lnTo>
                    <a:pt x="73" y="112"/>
                  </a:lnTo>
                  <a:lnTo>
                    <a:pt x="72" y="117"/>
                  </a:lnTo>
                  <a:lnTo>
                    <a:pt x="73" y="119"/>
                  </a:lnTo>
                  <a:lnTo>
                    <a:pt x="75" y="121"/>
                  </a:lnTo>
                  <a:lnTo>
                    <a:pt x="79" y="124"/>
                  </a:lnTo>
                  <a:lnTo>
                    <a:pt x="83" y="126"/>
                  </a:lnTo>
                  <a:lnTo>
                    <a:pt x="92" y="129"/>
                  </a:lnTo>
                  <a:lnTo>
                    <a:pt x="99" y="130"/>
                  </a:lnTo>
                  <a:lnTo>
                    <a:pt x="109" y="129"/>
                  </a:lnTo>
                  <a:lnTo>
                    <a:pt x="119" y="129"/>
                  </a:lnTo>
                  <a:lnTo>
                    <a:pt x="128" y="127"/>
                  </a:lnTo>
                  <a:lnTo>
                    <a:pt x="138" y="125"/>
                  </a:lnTo>
                  <a:lnTo>
                    <a:pt x="157" y="119"/>
                  </a:lnTo>
                  <a:lnTo>
                    <a:pt x="176" y="114"/>
                  </a:lnTo>
                  <a:lnTo>
                    <a:pt x="196" y="108"/>
                  </a:lnTo>
                  <a:lnTo>
                    <a:pt x="216" y="103"/>
                  </a:lnTo>
                  <a:lnTo>
                    <a:pt x="226" y="101"/>
                  </a:lnTo>
                  <a:lnTo>
                    <a:pt x="237" y="100"/>
                  </a:lnTo>
                  <a:lnTo>
                    <a:pt x="248" y="99"/>
                  </a:lnTo>
                  <a:lnTo>
                    <a:pt x="259" y="99"/>
                  </a:lnTo>
                  <a:lnTo>
                    <a:pt x="266" y="99"/>
                  </a:lnTo>
                  <a:lnTo>
                    <a:pt x="285" y="99"/>
                  </a:lnTo>
                  <a:lnTo>
                    <a:pt x="304" y="99"/>
                  </a:lnTo>
                  <a:lnTo>
                    <a:pt x="311" y="99"/>
                  </a:lnTo>
                  <a:lnTo>
                    <a:pt x="333" y="98"/>
                  </a:lnTo>
                  <a:lnTo>
                    <a:pt x="355" y="96"/>
                  </a:lnTo>
                  <a:lnTo>
                    <a:pt x="376" y="93"/>
                  </a:lnTo>
                  <a:lnTo>
                    <a:pt x="396" y="89"/>
                  </a:lnTo>
                  <a:lnTo>
                    <a:pt x="415" y="83"/>
                  </a:lnTo>
                  <a:lnTo>
                    <a:pt x="432" y="76"/>
                  </a:lnTo>
                  <a:lnTo>
                    <a:pt x="449" y="66"/>
                  </a:lnTo>
                  <a:lnTo>
                    <a:pt x="464" y="55"/>
                  </a:lnTo>
                  <a:lnTo>
                    <a:pt x="455" y="51"/>
                  </a:lnTo>
                  <a:lnTo>
                    <a:pt x="446" y="49"/>
                  </a:lnTo>
                  <a:lnTo>
                    <a:pt x="439" y="48"/>
                  </a:lnTo>
                  <a:lnTo>
                    <a:pt x="430" y="48"/>
                  </a:lnTo>
                  <a:lnTo>
                    <a:pt x="413" y="48"/>
                  </a:lnTo>
                  <a:lnTo>
                    <a:pt x="392" y="49"/>
                  </a:lnTo>
                  <a:lnTo>
                    <a:pt x="396" y="46"/>
                  </a:lnTo>
                  <a:lnTo>
                    <a:pt x="401" y="42"/>
                  </a:lnTo>
                  <a:lnTo>
                    <a:pt x="406" y="36"/>
                  </a:lnTo>
                  <a:lnTo>
                    <a:pt x="410" y="29"/>
                  </a:lnTo>
                  <a:lnTo>
                    <a:pt x="413" y="22"/>
                  </a:lnTo>
                  <a:lnTo>
                    <a:pt x="416" y="15"/>
                  </a:lnTo>
                  <a:lnTo>
                    <a:pt x="418" y="7"/>
                  </a:lnTo>
                  <a:lnTo>
                    <a:pt x="418" y="0"/>
                  </a:lnTo>
                  <a:lnTo>
                    <a:pt x="378" y="0"/>
                  </a:lnTo>
                  <a:lnTo>
                    <a:pt x="368" y="8"/>
                  </a:lnTo>
                  <a:lnTo>
                    <a:pt x="360" y="19"/>
                  </a:lnTo>
                  <a:lnTo>
                    <a:pt x="352" y="30"/>
                  </a:lnTo>
                  <a:lnTo>
                    <a:pt x="343" y="41"/>
                  </a:lnTo>
                  <a:lnTo>
                    <a:pt x="334" y="51"/>
                  </a:lnTo>
                  <a:lnTo>
                    <a:pt x="323" y="59"/>
                  </a:lnTo>
                  <a:lnTo>
                    <a:pt x="318" y="63"/>
                  </a:lnTo>
                  <a:lnTo>
                    <a:pt x="312" y="65"/>
                  </a:lnTo>
                  <a:lnTo>
                    <a:pt x="306" y="68"/>
                  </a:lnTo>
                  <a:lnTo>
                    <a:pt x="298" y="68"/>
                  </a:lnTo>
                  <a:lnTo>
                    <a:pt x="287" y="68"/>
                  </a:lnTo>
                  <a:lnTo>
                    <a:pt x="278" y="66"/>
                  </a:lnTo>
                  <a:lnTo>
                    <a:pt x="270" y="65"/>
                  </a:lnTo>
                  <a:lnTo>
                    <a:pt x="262" y="63"/>
                  </a:lnTo>
                  <a:lnTo>
                    <a:pt x="250" y="59"/>
                  </a:lnTo>
                  <a:lnTo>
                    <a:pt x="239" y="54"/>
                  </a:lnTo>
                  <a:lnTo>
                    <a:pt x="222" y="42"/>
                  </a:lnTo>
                  <a:lnTo>
                    <a:pt x="205" y="31"/>
                  </a:lnTo>
                  <a:lnTo>
                    <a:pt x="193" y="29"/>
                  </a:lnTo>
                  <a:lnTo>
                    <a:pt x="180" y="29"/>
                  </a:lnTo>
                  <a:lnTo>
                    <a:pt x="165" y="29"/>
                  </a:lnTo>
                  <a:lnTo>
                    <a:pt x="150" y="31"/>
                  </a:lnTo>
                  <a:lnTo>
                    <a:pt x="133" y="33"/>
                  </a:lnTo>
                  <a:lnTo>
                    <a:pt x="117" y="37"/>
                  </a:lnTo>
                  <a:lnTo>
                    <a:pt x="101" y="40"/>
                  </a:lnTo>
                  <a:lnTo>
                    <a:pt x="85" y="45"/>
                  </a:lnTo>
                  <a:lnTo>
                    <a:pt x="70" y="49"/>
                  </a:lnTo>
                  <a:lnTo>
                    <a:pt x="54" y="54"/>
                  </a:lnTo>
                  <a:lnTo>
                    <a:pt x="41" y="60"/>
                  </a:lnTo>
                  <a:lnTo>
                    <a:pt x="29" y="65"/>
                  </a:lnTo>
                  <a:lnTo>
                    <a:pt x="18" y="71"/>
                  </a:lnTo>
                  <a:lnTo>
                    <a:pt x="9" y="77"/>
                  </a:lnTo>
                  <a:lnTo>
                    <a:pt x="3" y="82"/>
                  </a:lnTo>
                  <a:lnTo>
                    <a:pt x="0" y="8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9" name="Freeform 430">
              <a:extLst>
                <a:ext uri="{FF2B5EF4-FFF2-40B4-BE49-F238E27FC236}">
                  <a16:creationId xmlns:a16="http://schemas.microsoft.com/office/drawing/2014/main" id="{BDBBA635-1A58-47E0-B2D8-103EBB770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1205"/>
              <a:ext cx="153" cy="31"/>
            </a:xfrm>
            <a:custGeom>
              <a:avLst/>
              <a:gdLst>
                <a:gd name="T0" fmla="*/ 20 w 472"/>
                <a:gd name="T1" fmla="*/ 0 h 92"/>
                <a:gd name="T2" fmla="*/ 14 w 472"/>
                <a:gd name="T3" fmla="*/ 0 h 92"/>
                <a:gd name="T4" fmla="*/ 8 w 472"/>
                <a:gd name="T5" fmla="*/ 0 h 92"/>
                <a:gd name="T6" fmla="*/ 4 w 472"/>
                <a:gd name="T7" fmla="*/ 1 h 92"/>
                <a:gd name="T8" fmla="*/ 2 w 472"/>
                <a:gd name="T9" fmla="*/ 3 h 92"/>
                <a:gd name="T10" fmla="*/ 2 w 472"/>
                <a:gd name="T11" fmla="*/ 5 h 92"/>
                <a:gd name="T12" fmla="*/ 3 w 472"/>
                <a:gd name="T13" fmla="*/ 8 h 92"/>
                <a:gd name="T14" fmla="*/ 5 w 472"/>
                <a:gd name="T15" fmla="*/ 11 h 92"/>
                <a:gd name="T16" fmla="*/ 5 w 472"/>
                <a:gd name="T17" fmla="*/ 14 h 92"/>
                <a:gd name="T18" fmla="*/ 1 w 472"/>
                <a:gd name="T19" fmla="*/ 17 h 92"/>
                <a:gd name="T20" fmla="*/ 0 w 472"/>
                <a:gd name="T21" fmla="*/ 19 h 92"/>
                <a:gd name="T22" fmla="*/ 1 w 472"/>
                <a:gd name="T23" fmla="*/ 22 h 92"/>
                <a:gd name="T24" fmla="*/ 5 w 472"/>
                <a:gd name="T25" fmla="*/ 23 h 92"/>
                <a:gd name="T26" fmla="*/ 16 w 472"/>
                <a:gd name="T27" fmla="*/ 26 h 92"/>
                <a:gd name="T28" fmla="*/ 35 w 472"/>
                <a:gd name="T29" fmla="*/ 29 h 92"/>
                <a:gd name="T30" fmla="*/ 54 w 472"/>
                <a:gd name="T31" fmla="*/ 31 h 92"/>
                <a:gd name="T32" fmla="*/ 118 w 472"/>
                <a:gd name="T33" fmla="*/ 31 h 92"/>
                <a:gd name="T34" fmla="*/ 121 w 472"/>
                <a:gd name="T35" fmla="*/ 27 h 92"/>
                <a:gd name="T36" fmla="*/ 125 w 472"/>
                <a:gd name="T37" fmla="*/ 25 h 92"/>
                <a:gd name="T38" fmla="*/ 129 w 472"/>
                <a:gd name="T39" fmla="*/ 25 h 92"/>
                <a:gd name="T40" fmla="*/ 133 w 472"/>
                <a:gd name="T41" fmla="*/ 25 h 92"/>
                <a:gd name="T42" fmla="*/ 143 w 472"/>
                <a:gd name="T43" fmla="*/ 26 h 92"/>
                <a:gd name="T44" fmla="*/ 148 w 472"/>
                <a:gd name="T45" fmla="*/ 26 h 92"/>
                <a:gd name="T46" fmla="*/ 153 w 472"/>
                <a:gd name="T47" fmla="*/ 25 h 92"/>
                <a:gd name="T48" fmla="*/ 151 w 472"/>
                <a:gd name="T49" fmla="*/ 11 h 92"/>
                <a:gd name="T50" fmla="*/ 147 w 472"/>
                <a:gd name="T51" fmla="*/ 9 h 92"/>
                <a:gd name="T52" fmla="*/ 144 w 472"/>
                <a:gd name="T53" fmla="*/ 6 h 92"/>
                <a:gd name="T54" fmla="*/ 140 w 472"/>
                <a:gd name="T55" fmla="*/ 4 h 92"/>
                <a:gd name="T56" fmla="*/ 135 w 472"/>
                <a:gd name="T57" fmla="*/ 4 h 92"/>
                <a:gd name="T58" fmla="*/ 128 w 472"/>
                <a:gd name="T59" fmla="*/ 5 h 92"/>
                <a:gd name="T60" fmla="*/ 119 w 472"/>
                <a:gd name="T61" fmla="*/ 7 h 92"/>
                <a:gd name="T62" fmla="*/ 106 w 472"/>
                <a:gd name="T63" fmla="*/ 11 h 92"/>
                <a:gd name="T64" fmla="*/ 97 w 472"/>
                <a:gd name="T65" fmla="*/ 13 h 92"/>
                <a:gd name="T66" fmla="*/ 89 w 472"/>
                <a:gd name="T67" fmla="*/ 14 h 92"/>
                <a:gd name="T68" fmla="*/ 77 w 472"/>
                <a:gd name="T69" fmla="*/ 14 h 92"/>
                <a:gd name="T70" fmla="*/ 62 w 472"/>
                <a:gd name="T71" fmla="*/ 14 h 92"/>
                <a:gd name="T72" fmla="*/ 51 w 472"/>
                <a:gd name="T73" fmla="*/ 14 h 92"/>
                <a:gd name="T74" fmla="*/ 39 w 472"/>
                <a:gd name="T75" fmla="*/ 14 h 92"/>
                <a:gd name="T76" fmla="*/ 29 w 472"/>
                <a:gd name="T77" fmla="*/ 14 h 92"/>
                <a:gd name="T78" fmla="*/ 25 w 472"/>
                <a:gd name="T79" fmla="*/ 12 h 92"/>
                <a:gd name="T80" fmla="*/ 23 w 472"/>
                <a:gd name="T81" fmla="*/ 9 h 92"/>
                <a:gd name="T82" fmla="*/ 22 w 472"/>
                <a:gd name="T83" fmla="*/ 6 h 92"/>
                <a:gd name="T84" fmla="*/ 22 w 472"/>
                <a:gd name="T85" fmla="*/ 3 h 92"/>
                <a:gd name="T86" fmla="*/ 24 w 472"/>
                <a:gd name="T87" fmla="*/ 1 h 92"/>
                <a:gd name="T88" fmla="*/ 24 w 472"/>
                <a:gd name="T89" fmla="*/ 0 h 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72" h="92">
                  <a:moveTo>
                    <a:pt x="73" y="0"/>
                  </a:moveTo>
                  <a:lnTo>
                    <a:pt x="63" y="0"/>
                  </a:lnTo>
                  <a:lnTo>
                    <a:pt x="53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15" y="1"/>
                  </a:lnTo>
                  <a:lnTo>
                    <a:pt x="12" y="3"/>
                  </a:lnTo>
                  <a:lnTo>
                    <a:pt x="8" y="5"/>
                  </a:lnTo>
                  <a:lnTo>
                    <a:pt x="7" y="8"/>
                  </a:lnTo>
                  <a:lnTo>
                    <a:pt x="6" y="12"/>
                  </a:lnTo>
                  <a:lnTo>
                    <a:pt x="7" y="16"/>
                  </a:lnTo>
                  <a:lnTo>
                    <a:pt x="7" y="20"/>
                  </a:lnTo>
                  <a:lnTo>
                    <a:pt x="10" y="23"/>
                  </a:lnTo>
                  <a:lnTo>
                    <a:pt x="11" y="26"/>
                  </a:lnTo>
                  <a:lnTo>
                    <a:pt x="15" y="32"/>
                  </a:lnTo>
                  <a:lnTo>
                    <a:pt x="19" y="36"/>
                  </a:lnTo>
                  <a:lnTo>
                    <a:pt x="14" y="41"/>
                  </a:lnTo>
                  <a:lnTo>
                    <a:pt x="7" y="46"/>
                  </a:lnTo>
                  <a:lnTo>
                    <a:pt x="4" y="50"/>
                  </a:lnTo>
                  <a:lnTo>
                    <a:pt x="2" y="53"/>
                  </a:lnTo>
                  <a:lnTo>
                    <a:pt x="1" y="57"/>
                  </a:lnTo>
                  <a:lnTo>
                    <a:pt x="0" y="61"/>
                  </a:lnTo>
                  <a:lnTo>
                    <a:pt x="2" y="64"/>
                  </a:lnTo>
                  <a:lnTo>
                    <a:pt x="6" y="66"/>
                  </a:lnTo>
                  <a:lnTo>
                    <a:pt x="14" y="69"/>
                  </a:lnTo>
                  <a:lnTo>
                    <a:pt x="24" y="71"/>
                  </a:lnTo>
                  <a:lnTo>
                    <a:pt x="48" y="76"/>
                  </a:lnTo>
                  <a:lnTo>
                    <a:pt x="78" y="81"/>
                  </a:lnTo>
                  <a:lnTo>
                    <a:pt x="109" y="85"/>
                  </a:lnTo>
                  <a:lnTo>
                    <a:pt x="140" y="89"/>
                  </a:lnTo>
                  <a:lnTo>
                    <a:pt x="167" y="91"/>
                  </a:lnTo>
                  <a:lnTo>
                    <a:pt x="186" y="92"/>
                  </a:lnTo>
                  <a:lnTo>
                    <a:pt x="365" y="92"/>
                  </a:lnTo>
                  <a:lnTo>
                    <a:pt x="370" y="86"/>
                  </a:lnTo>
                  <a:lnTo>
                    <a:pt x="374" y="81"/>
                  </a:lnTo>
                  <a:lnTo>
                    <a:pt x="380" y="78"/>
                  </a:lnTo>
                  <a:lnTo>
                    <a:pt x="385" y="75"/>
                  </a:lnTo>
                  <a:lnTo>
                    <a:pt x="391" y="74"/>
                  </a:lnTo>
                  <a:lnTo>
                    <a:pt x="397" y="73"/>
                  </a:lnTo>
                  <a:lnTo>
                    <a:pt x="404" y="73"/>
                  </a:lnTo>
                  <a:lnTo>
                    <a:pt x="411" y="73"/>
                  </a:lnTo>
                  <a:lnTo>
                    <a:pt x="426" y="75"/>
                  </a:lnTo>
                  <a:lnTo>
                    <a:pt x="441" y="76"/>
                  </a:lnTo>
                  <a:lnTo>
                    <a:pt x="449" y="77"/>
                  </a:lnTo>
                  <a:lnTo>
                    <a:pt x="456" y="76"/>
                  </a:lnTo>
                  <a:lnTo>
                    <a:pt x="464" y="75"/>
                  </a:lnTo>
                  <a:lnTo>
                    <a:pt x="472" y="73"/>
                  </a:lnTo>
                  <a:lnTo>
                    <a:pt x="472" y="36"/>
                  </a:lnTo>
                  <a:lnTo>
                    <a:pt x="465" y="33"/>
                  </a:lnTo>
                  <a:lnTo>
                    <a:pt x="459" y="30"/>
                  </a:lnTo>
                  <a:lnTo>
                    <a:pt x="453" y="26"/>
                  </a:lnTo>
                  <a:lnTo>
                    <a:pt x="449" y="22"/>
                  </a:lnTo>
                  <a:lnTo>
                    <a:pt x="443" y="18"/>
                  </a:lnTo>
                  <a:lnTo>
                    <a:pt x="438" y="15"/>
                  </a:lnTo>
                  <a:lnTo>
                    <a:pt x="432" y="13"/>
                  </a:lnTo>
                  <a:lnTo>
                    <a:pt x="426" y="12"/>
                  </a:lnTo>
                  <a:lnTo>
                    <a:pt x="416" y="12"/>
                  </a:lnTo>
                  <a:lnTo>
                    <a:pt x="406" y="13"/>
                  </a:lnTo>
                  <a:lnTo>
                    <a:pt x="396" y="15"/>
                  </a:lnTo>
                  <a:lnTo>
                    <a:pt x="386" y="17"/>
                  </a:lnTo>
                  <a:lnTo>
                    <a:pt x="367" y="22"/>
                  </a:lnTo>
                  <a:lnTo>
                    <a:pt x="348" y="27"/>
                  </a:lnTo>
                  <a:lnTo>
                    <a:pt x="328" y="33"/>
                  </a:lnTo>
                  <a:lnTo>
                    <a:pt x="308" y="38"/>
                  </a:lnTo>
                  <a:lnTo>
                    <a:pt x="298" y="39"/>
                  </a:lnTo>
                  <a:lnTo>
                    <a:pt x="287" y="41"/>
                  </a:lnTo>
                  <a:lnTo>
                    <a:pt x="276" y="42"/>
                  </a:lnTo>
                  <a:lnTo>
                    <a:pt x="265" y="42"/>
                  </a:lnTo>
                  <a:lnTo>
                    <a:pt x="236" y="42"/>
                  </a:lnTo>
                  <a:lnTo>
                    <a:pt x="212" y="42"/>
                  </a:lnTo>
                  <a:lnTo>
                    <a:pt x="191" y="42"/>
                  </a:lnTo>
                  <a:lnTo>
                    <a:pt x="173" y="42"/>
                  </a:lnTo>
                  <a:lnTo>
                    <a:pt x="156" y="42"/>
                  </a:lnTo>
                  <a:lnTo>
                    <a:pt x="139" y="42"/>
                  </a:lnTo>
                  <a:lnTo>
                    <a:pt x="120" y="42"/>
                  </a:lnTo>
                  <a:lnTo>
                    <a:pt x="100" y="42"/>
                  </a:lnTo>
                  <a:lnTo>
                    <a:pt x="91" y="41"/>
                  </a:lnTo>
                  <a:lnTo>
                    <a:pt x="83" y="39"/>
                  </a:lnTo>
                  <a:lnTo>
                    <a:pt x="78" y="36"/>
                  </a:lnTo>
                  <a:lnTo>
                    <a:pt x="73" y="32"/>
                  </a:lnTo>
                  <a:lnTo>
                    <a:pt x="70" y="27"/>
                  </a:lnTo>
                  <a:lnTo>
                    <a:pt x="68" y="22"/>
                  </a:lnTo>
                  <a:lnTo>
                    <a:pt x="67" y="17"/>
                  </a:lnTo>
                  <a:lnTo>
                    <a:pt x="67" y="12"/>
                  </a:lnTo>
                  <a:lnTo>
                    <a:pt x="69" y="8"/>
                  </a:lnTo>
                  <a:lnTo>
                    <a:pt x="72" y="4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4" y="0"/>
                  </a:lnTo>
                  <a:lnTo>
                    <a:pt x="73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0" name="Freeform 431">
              <a:extLst>
                <a:ext uri="{FF2B5EF4-FFF2-40B4-BE49-F238E27FC236}">
                  <a16:creationId xmlns:a16="http://schemas.microsoft.com/office/drawing/2014/main" id="{A9A0537C-D898-464F-B515-A71B06D42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1136"/>
              <a:ext cx="106" cy="45"/>
            </a:xfrm>
            <a:custGeom>
              <a:avLst/>
              <a:gdLst>
                <a:gd name="T0" fmla="*/ 47 w 326"/>
                <a:gd name="T1" fmla="*/ 36 h 135"/>
                <a:gd name="T2" fmla="*/ 66 w 326"/>
                <a:gd name="T3" fmla="*/ 32 h 135"/>
                <a:gd name="T4" fmla="*/ 85 w 326"/>
                <a:gd name="T5" fmla="*/ 28 h 135"/>
                <a:gd name="T6" fmla="*/ 98 w 326"/>
                <a:gd name="T7" fmla="*/ 25 h 135"/>
                <a:gd name="T8" fmla="*/ 103 w 326"/>
                <a:gd name="T9" fmla="*/ 22 h 135"/>
                <a:gd name="T10" fmla="*/ 105 w 326"/>
                <a:gd name="T11" fmla="*/ 19 h 135"/>
                <a:gd name="T12" fmla="*/ 101 w 326"/>
                <a:gd name="T13" fmla="*/ 16 h 135"/>
                <a:gd name="T14" fmla="*/ 98 w 326"/>
                <a:gd name="T15" fmla="*/ 14 h 135"/>
                <a:gd name="T16" fmla="*/ 93 w 326"/>
                <a:gd name="T17" fmla="*/ 12 h 135"/>
                <a:gd name="T18" fmla="*/ 86 w 326"/>
                <a:gd name="T19" fmla="*/ 11 h 135"/>
                <a:gd name="T20" fmla="*/ 75 w 326"/>
                <a:gd name="T21" fmla="*/ 10 h 135"/>
                <a:gd name="T22" fmla="*/ 68 w 326"/>
                <a:gd name="T23" fmla="*/ 10 h 135"/>
                <a:gd name="T24" fmla="*/ 66 w 326"/>
                <a:gd name="T25" fmla="*/ 8 h 135"/>
                <a:gd name="T26" fmla="*/ 64 w 326"/>
                <a:gd name="T27" fmla="*/ 6 h 135"/>
                <a:gd name="T28" fmla="*/ 62 w 326"/>
                <a:gd name="T29" fmla="*/ 3 h 135"/>
                <a:gd name="T30" fmla="*/ 59 w 326"/>
                <a:gd name="T31" fmla="*/ 2 h 135"/>
                <a:gd name="T32" fmla="*/ 53 w 326"/>
                <a:gd name="T33" fmla="*/ 0 h 135"/>
                <a:gd name="T34" fmla="*/ 44 w 326"/>
                <a:gd name="T35" fmla="*/ 0 h 135"/>
                <a:gd name="T36" fmla="*/ 28 w 326"/>
                <a:gd name="T37" fmla="*/ 3 h 135"/>
                <a:gd name="T38" fmla="*/ 16 w 326"/>
                <a:gd name="T39" fmla="*/ 6 h 135"/>
                <a:gd name="T40" fmla="*/ 9 w 326"/>
                <a:gd name="T41" fmla="*/ 9 h 135"/>
                <a:gd name="T42" fmla="*/ 4 w 326"/>
                <a:gd name="T43" fmla="*/ 12 h 135"/>
                <a:gd name="T44" fmla="*/ 1 w 326"/>
                <a:gd name="T45" fmla="*/ 15 h 135"/>
                <a:gd name="T46" fmla="*/ 0 w 326"/>
                <a:gd name="T47" fmla="*/ 17 h 135"/>
                <a:gd name="T48" fmla="*/ 11 w 326"/>
                <a:gd name="T49" fmla="*/ 25 h 135"/>
                <a:gd name="T50" fmla="*/ 18 w 326"/>
                <a:gd name="T51" fmla="*/ 27 h 135"/>
                <a:gd name="T52" fmla="*/ 13 w 326"/>
                <a:gd name="T53" fmla="*/ 30 h 135"/>
                <a:gd name="T54" fmla="*/ 12 w 326"/>
                <a:gd name="T55" fmla="*/ 33 h 135"/>
                <a:gd name="T56" fmla="*/ 14 w 326"/>
                <a:gd name="T57" fmla="*/ 38 h 135"/>
                <a:gd name="T58" fmla="*/ 16 w 326"/>
                <a:gd name="T59" fmla="*/ 43 h 135"/>
                <a:gd name="T60" fmla="*/ 18 w 326"/>
                <a:gd name="T61" fmla="*/ 45 h 135"/>
                <a:gd name="T62" fmla="*/ 22 w 326"/>
                <a:gd name="T63" fmla="*/ 45 h 135"/>
                <a:gd name="T64" fmla="*/ 28 w 326"/>
                <a:gd name="T65" fmla="*/ 44 h 135"/>
                <a:gd name="T66" fmla="*/ 33 w 326"/>
                <a:gd name="T67" fmla="*/ 42 h 135"/>
                <a:gd name="T68" fmla="*/ 38 w 326"/>
                <a:gd name="T69" fmla="*/ 41 h 135"/>
                <a:gd name="T70" fmla="*/ 39 w 326"/>
                <a:gd name="T71" fmla="*/ 37 h 1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6" h="135">
                  <a:moveTo>
                    <a:pt x="120" y="111"/>
                  </a:moveTo>
                  <a:lnTo>
                    <a:pt x="145" y="107"/>
                  </a:lnTo>
                  <a:lnTo>
                    <a:pt x="172" y="102"/>
                  </a:lnTo>
                  <a:lnTo>
                    <a:pt x="203" y="97"/>
                  </a:lnTo>
                  <a:lnTo>
                    <a:pt x="233" y="90"/>
                  </a:lnTo>
                  <a:lnTo>
                    <a:pt x="262" y="84"/>
                  </a:lnTo>
                  <a:lnTo>
                    <a:pt x="288" y="78"/>
                  </a:lnTo>
                  <a:lnTo>
                    <a:pt x="300" y="74"/>
                  </a:lnTo>
                  <a:lnTo>
                    <a:pt x="310" y="70"/>
                  </a:lnTo>
                  <a:lnTo>
                    <a:pt x="318" y="66"/>
                  </a:lnTo>
                  <a:lnTo>
                    <a:pt x="326" y="62"/>
                  </a:lnTo>
                  <a:lnTo>
                    <a:pt x="322" y="56"/>
                  </a:lnTo>
                  <a:lnTo>
                    <a:pt x="317" y="52"/>
                  </a:lnTo>
                  <a:lnTo>
                    <a:pt x="312" y="48"/>
                  </a:lnTo>
                  <a:lnTo>
                    <a:pt x="306" y="44"/>
                  </a:lnTo>
                  <a:lnTo>
                    <a:pt x="300" y="41"/>
                  </a:lnTo>
                  <a:lnTo>
                    <a:pt x="293" y="39"/>
                  </a:lnTo>
                  <a:lnTo>
                    <a:pt x="286" y="37"/>
                  </a:lnTo>
                  <a:lnTo>
                    <a:pt x="279" y="34"/>
                  </a:lnTo>
                  <a:lnTo>
                    <a:pt x="263" y="32"/>
                  </a:lnTo>
                  <a:lnTo>
                    <a:pt x="247" y="31"/>
                  </a:lnTo>
                  <a:lnTo>
                    <a:pt x="230" y="30"/>
                  </a:lnTo>
                  <a:lnTo>
                    <a:pt x="213" y="30"/>
                  </a:lnTo>
                  <a:lnTo>
                    <a:pt x="209" y="30"/>
                  </a:lnTo>
                  <a:lnTo>
                    <a:pt x="205" y="27"/>
                  </a:lnTo>
                  <a:lnTo>
                    <a:pt x="202" y="24"/>
                  </a:lnTo>
                  <a:lnTo>
                    <a:pt x="200" y="21"/>
                  </a:lnTo>
                  <a:lnTo>
                    <a:pt x="196" y="17"/>
                  </a:lnTo>
                  <a:lnTo>
                    <a:pt x="194" y="13"/>
                  </a:lnTo>
                  <a:lnTo>
                    <a:pt x="191" y="9"/>
                  </a:lnTo>
                  <a:lnTo>
                    <a:pt x="187" y="6"/>
                  </a:lnTo>
                  <a:lnTo>
                    <a:pt x="180" y="5"/>
                  </a:lnTo>
                  <a:lnTo>
                    <a:pt x="172" y="3"/>
                  </a:lnTo>
                  <a:lnTo>
                    <a:pt x="162" y="1"/>
                  </a:lnTo>
                  <a:lnTo>
                    <a:pt x="153" y="0"/>
                  </a:lnTo>
                  <a:lnTo>
                    <a:pt x="135" y="1"/>
                  </a:lnTo>
                  <a:lnTo>
                    <a:pt x="112" y="4"/>
                  </a:lnTo>
                  <a:lnTo>
                    <a:pt x="87" y="8"/>
                  </a:lnTo>
                  <a:lnTo>
                    <a:pt x="61" y="14"/>
                  </a:lnTo>
                  <a:lnTo>
                    <a:pt x="49" y="17"/>
                  </a:lnTo>
                  <a:lnTo>
                    <a:pt x="38" y="21"/>
                  </a:lnTo>
                  <a:lnTo>
                    <a:pt x="27" y="26"/>
                  </a:lnTo>
                  <a:lnTo>
                    <a:pt x="19" y="31"/>
                  </a:lnTo>
                  <a:lnTo>
                    <a:pt x="11" y="37"/>
                  </a:lnTo>
                  <a:lnTo>
                    <a:pt x="5" y="43"/>
                  </a:lnTo>
                  <a:lnTo>
                    <a:pt x="3" y="46"/>
                  </a:lnTo>
                  <a:lnTo>
                    <a:pt x="1" y="49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34" y="74"/>
                  </a:lnTo>
                  <a:lnTo>
                    <a:pt x="73" y="74"/>
                  </a:lnTo>
                  <a:lnTo>
                    <a:pt x="56" y="81"/>
                  </a:lnTo>
                  <a:lnTo>
                    <a:pt x="44" y="87"/>
                  </a:lnTo>
                  <a:lnTo>
                    <a:pt x="41" y="90"/>
                  </a:lnTo>
                  <a:lnTo>
                    <a:pt x="38" y="94"/>
                  </a:lnTo>
                  <a:lnTo>
                    <a:pt x="38" y="99"/>
                  </a:lnTo>
                  <a:lnTo>
                    <a:pt x="41" y="105"/>
                  </a:lnTo>
                  <a:lnTo>
                    <a:pt x="44" y="114"/>
                  </a:lnTo>
                  <a:lnTo>
                    <a:pt x="47" y="123"/>
                  </a:lnTo>
                  <a:lnTo>
                    <a:pt x="48" y="128"/>
                  </a:lnTo>
                  <a:lnTo>
                    <a:pt x="50" y="131"/>
                  </a:lnTo>
                  <a:lnTo>
                    <a:pt x="55" y="134"/>
                  </a:lnTo>
                  <a:lnTo>
                    <a:pt x="60" y="135"/>
                  </a:lnTo>
                  <a:lnTo>
                    <a:pt x="69" y="135"/>
                  </a:lnTo>
                  <a:lnTo>
                    <a:pt x="78" y="133"/>
                  </a:lnTo>
                  <a:lnTo>
                    <a:pt x="86" y="131"/>
                  </a:lnTo>
                  <a:lnTo>
                    <a:pt x="93" y="129"/>
                  </a:lnTo>
                  <a:lnTo>
                    <a:pt x="101" y="127"/>
                  </a:lnTo>
                  <a:lnTo>
                    <a:pt x="109" y="125"/>
                  </a:lnTo>
                  <a:lnTo>
                    <a:pt x="117" y="124"/>
                  </a:lnTo>
                  <a:lnTo>
                    <a:pt x="126" y="123"/>
                  </a:lnTo>
                  <a:lnTo>
                    <a:pt x="120" y="111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1" name="Freeform 432">
              <a:extLst>
                <a:ext uri="{FF2B5EF4-FFF2-40B4-BE49-F238E27FC236}">
                  <a16:creationId xmlns:a16="http://schemas.microsoft.com/office/drawing/2014/main" id="{1C124983-36FE-4030-BB6C-250571967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245"/>
              <a:ext cx="51" cy="18"/>
            </a:xfrm>
            <a:custGeom>
              <a:avLst/>
              <a:gdLst>
                <a:gd name="T0" fmla="*/ 15 w 159"/>
                <a:gd name="T1" fmla="*/ 17 h 56"/>
                <a:gd name="T2" fmla="*/ 13 w 159"/>
                <a:gd name="T3" fmla="*/ 17 h 56"/>
                <a:gd name="T4" fmla="*/ 11 w 159"/>
                <a:gd name="T5" fmla="*/ 16 h 56"/>
                <a:gd name="T6" fmla="*/ 8 w 159"/>
                <a:gd name="T7" fmla="*/ 14 h 56"/>
                <a:gd name="T8" fmla="*/ 6 w 159"/>
                <a:gd name="T9" fmla="*/ 12 h 56"/>
                <a:gd name="T10" fmla="*/ 3 w 159"/>
                <a:gd name="T11" fmla="*/ 10 h 56"/>
                <a:gd name="T12" fmla="*/ 2 w 159"/>
                <a:gd name="T13" fmla="*/ 8 h 56"/>
                <a:gd name="T14" fmla="*/ 1 w 159"/>
                <a:gd name="T15" fmla="*/ 7 h 56"/>
                <a:gd name="T16" fmla="*/ 0 w 159"/>
                <a:gd name="T17" fmla="*/ 5 h 56"/>
                <a:gd name="T18" fmla="*/ 0 w 159"/>
                <a:gd name="T19" fmla="*/ 4 h 56"/>
                <a:gd name="T20" fmla="*/ 0 w 159"/>
                <a:gd name="T21" fmla="*/ 3 h 56"/>
                <a:gd name="T22" fmla="*/ 7 w 159"/>
                <a:gd name="T23" fmla="*/ 3 h 56"/>
                <a:gd name="T24" fmla="*/ 13 w 159"/>
                <a:gd name="T25" fmla="*/ 3 h 56"/>
                <a:gd name="T26" fmla="*/ 17 w 159"/>
                <a:gd name="T27" fmla="*/ 3 h 56"/>
                <a:gd name="T28" fmla="*/ 19 w 159"/>
                <a:gd name="T29" fmla="*/ 3 h 56"/>
                <a:gd name="T30" fmla="*/ 27 w 159"/>
                <a:gd name="T31" fmla="*/ 2 h 56"/>
                <a:gd name="T32" fmla="*/ 38 w 159"/>
                <a:gd name="T33" fmla="*/ 0 h 56"/>
                <a:gd name="T34" fmla="*/ 40 w 159"/>
                <a:gd name="T35" fmla="*/ 0 h 56"/>
                <a:gd name="T36" fmla="*/ 42 w 159"/>
                <a:gd name="T37" fmla="*/ 0 h 56"/>
                <a:gd name="T38" fmla="*/ 45 w 159"/>
                <a:gd name="T39" fmla="*/ 0 h 56"/>
                <a:gd name="T40" fmla="*/ 47 w 159"/>
                <a:gd name="T41" fmla="*/ 1 h 56"/>
                <a:gd name="T42" fmla="*/ 48 w 159"/>
                <a:gd name="T43" fmla="*/ 2 h 56"/>
                <a:gd name="T44" fmla="*/ 50 w 159"/>
                <a:gd name="T45" fmla="*/ 3 h 56"/>
                <a:gd name="T46" fmla="*/ 51 w 159"/>
                <a:gd name="T47" fmla="*/ 5 h 56"/>
                <a:gd name="T48" fmla="*/ 51 w 159"/>
                <a:gd name="T49" fmla="*/ 7 h 56"/>
                <a:gd name="T50" fmla="*/ 51 w 159"/>
                <a:gd name="T51" fmla="*/ 10 h 56"/>
                <a:gd name="T52" fmla="*/ 50 w 159"/>
                <a:gd name="T53" fmla="*/ 12 h 56"/>
                <a:gd name="T54" fmla="*/ 48 w 159"/>
                <a:gd name="T55" fmla="*/ 14 h 56"/>
                <a:gd name="T56" fmla="*/ 47 w 159"/>
                <a:gd name="T57" fmla="*/ 15 h 56"/>
                <a:gd name="T58" fmla="*/ 45 w 159"/>
                <a:gd name="T59" fmla="*/ 17 h 56"/>
                <a:gd name="T60" fmla="*/ 42 w 159"/>
                <a:gd name="T61" fmla="*/ 17 h 56"/>
                <a:gd name="T62" fmla="*/ 40 w 159"/>
                <a:gd name="T63" fmla="*/ 18 h 56"/>
                <a:gd name="T64" fmla="*/ 37 w 159"/>
                <a:gd name="T65" fmla="*/ 18 h 56"/>
                <a:gd name="T66" fmla="*/ 25 w 159"/>
                <a:gd name="T67" fmla="*/ 18 h 56"/>
                <a:gd name="T68" fmla="*/ 15 w 159"/>
                <a:gd name="T69" fmla="*/ 17 h 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59" h="56">
                  <a:moveTo>
                    <a:pt x="46" y="53"/>
                  </a:moveTo>
                  <a:lnTo>
                    <a:pt x="40" y="52"/>
                  </a:lnTo>
                  <a:lnTo>
                    <a:pt x="34" y="49"/>
                  </a:lnTo>
                  <a:lnTo>
                    <a:pt x="26" y="45"/>
                  </a:lnTo>
                  <a:lnTo>
                    <a:pt x="18" y="38"/>
                  </a:lnTo>
                  <a:lnTo>
                    <a:pt x="10" y="31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1" y="10"/>
                  </a:lnTo>
                  <a:lnTo>
                    <a:pt x="39" y="10"/>
                  </a:lnTo>
                  <a:lnTo>
                    <a:pt x="52" y="10"/>
                  </a:lnTo>
                  <a:lnTo>
                    <a:pt x="59" y="10"/>
                  </a:lnTo>
                  <a:lnTo>
                    <a:pt x="83" y="6"/>
                  </a:lnTo>
                  <a:lnTo>
                    <a:pt x="117" y="0"/>
                  </a:lnTo>
                  <a:lnTo>
                    <a:pt x="125" y="0"/>
                  </a:lnTo>
                  <a:lnTo>
                    <a:pt x="132" y="0"/>
                  </a:lnTo>
                  <a:lnTo>
                    <a:pt x="140" y="0"/>
                  </a:lnTo>
                  <a:lnTo>
                    <a:pt x="147" y="2"/>
                  </a:lnTo>
                  <a:lnTo>
                    <a:pt x="151" y="5"/>
                  </a:lnTo>
                  <a:lnTo>
                    <a:pt x="155" y="9"/>
                  </a:lnTo>
                  <a:lnTo>
                    <a:pt x="158" y="15"/>
                  </a:lnTo>
                  <a:lnTo>
                    <a:pt x="159" y="22"/>
                  </a:lnTo>
                  <a:lnTo>
                    <a:pt x="158" y="30"/>
                  </a:lnTo>
                  <a:lnTo>
                    <a:pt x="155" y="37"/>
                  </a:lnTo>
                  <a:lnTo>
                    <a:pt x="151" y="44"/>
                  </a:lnTo>
                  <a:lnTo>
                    <a:pt x="146" y="48"/>
                  </a:lnTo>
                  <a:lnTo>
                    <a:pt x="139" y="52"/>
                  </a:lnTo>
                  <a:lnTo>
                    <a:pt x="132" y="54"/>
                  </a:lnTo>
                  <a:lnTo>
                    <a:pt x="124" y="55"/>
                  </a:lnTo>
                  <a:lnTo>
                    <a:pt x="115" y="56"/>
                  </a:lnTo>
                  <a:lnTo>
                    <a:pt x="77" y="55"/>
                  </a:lnTo>
                  <a:lnTo>
                    <a:pt x="46" y="5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2" name="Freeform 433">
              <a:extLst>
                <a:ext uri="{FF2B5EF4-FFF2-40B4-BE49-F238E27FC236}">
                  <a16:creationId xmlns:a16="http://schemas.microsoft.com/office/drawing/2014/main" id="{25A1FD60-F2CC-4ED0-BF42-0CBD83808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" y="1280"/>
              <a:ext cx="1205" cy="539"/>
            </a:xfrm>
            <a:custGeom>
              <a:avLst/>
              <a:gdLst>
                <a:gd name="T0" fmla="*/ 946 w 3734"/>
                <a:gd name="T1" fmla="*/ 447 h 1644"/>
                <a:gd name="T2" fmla="*/ 825 w 3734"/>
                <a:gd name="T3" fmla="*/ 499 h 1644"/>
                <a:gd name="T4" fmla="*/ 746 w 3734"/>
                <a:gd name="T5" fmla="*/ 522 h 1644"/>
                <a:gd name="T6" fmla="*/ 740 w 3734"/>
                <a:gd name="T7" fmla="*/ 536 h 1644"/>
                <a:gd name="T8" fmla="*/ 703 w 3734"/>
                <a:gd name="T9" fmla="*/ 527 h 1644"/>
                <a:gd name="T10" fmla="*/ 735 w 3734"/>
                <a:gd name="T11" fmla="*/ 496 h 1644"/>
                <a:gd name="T12" fmla="*/ 699 w 3734"/>
                <a:gd name="T13" fmla="*/ 464 h 1644"/>
                <a:gd name="T14" fmla="*/ 676 w 3734"/>
                <a:gd name="T15" fmla="*/ 425 h 1644"/>
                <a:gd name="T16" fmla="*/ 628 w 3734"/>
                <a:gd name="T17" fmla="*/ 432 h 1644"/>
                <a:gd name="T18" fmla="*/ 572 w 3734"/>
                <a:gd name="T19" fmla="*/ 420 h 1644"/>
                <a:gd name="T20" fmla="*/ 84 w 3734"/>
                <a:gd name="T21" fmla="*/ 405 h 1644"/>
                <a:gd name="T22" fmla="*/ 41 w 3734"/>
                <a:gd name="T23" fmla="*/ 369 h 1644"/>
                <a:gd name="T24" fmla="*/ 49 w 3734"/>
                <a:gd name="T25" fmla="*/ 341 h 1644"/>
                <a:gd name="T26" fmla="*/ 47 w 3734"/>
                <a:gd name="T27" fmla="*/ 304 h 1644"/>
                <a:gd name="T28" fmla="*/ 84 w 3734"/>
                <a:gd name="T29" fmla="*/ 282 h 1644"/>
                <a:gd name="T30" fmla="*/ 81 w 3734"/>
                <a:gd name="T31" fmla="*/ 245 h 1644"/>
                <a:gd name="T32" fmla="*/ 41 w 3734"/>
                <a:gd name="T33" fmla="*/ 218 h 1644"/>
                <a:gd name="T34" fmla="*/ 194 w 3734"/>
                <a:gd name="T35" fmla="*/ 37 h 1644"/>
                <a:gd name="T36" fmla="*/ 370 w 3734"/>
                <a:gd name="T37" fmla="*/ 34 h 1644"/>
                <a:gd name="T38" fmla="*/ 418 w 3734"/>
                <a:gd name="T39" fmla="*/ 38 h 1644"/>
                <a:gd name="T40" fmla="*/ 530 w 3734"/>
                <a:gd name="T41" fmla="*/ 54 h 1644"/>
                <a:gd name="T42" fmla="*/ 572 w 3734"/>
                <a:gd name="T43" fmla="*/ 68 h 1644"/>
                <a:gd name="T44" fmla="*/ 670 w 3734"/>
                <a:gd name="T45" fmla="*/ 63 h 1644"/>
                <a:gd name="T46" fmla="*/ 738 w 3734"/>
                <a:gd name="T47" fmla="*/ 71 h 1644"/>
                <a:gd name="T48" fmla="*/ 763 w 3734"/>
                <a:gd name="T49" fmla="*/ 71 h 1644"/>
                <a:gd name="T50" fmla="*/ 813 w 3734"/>
                <a:gd name="T51" fmla="*/ 40 h 1644"/>
                <a:gd name="T52" fmla="*/ 835 w 3734"/>
                <a:gd name="T53" fmla="*/ 1 h 1644"/>
                <a:gd name="T54" fmla="*/ 853 w 3734"/>
                <a:gd name="T55" fmla="*/ 34 h 1644"/>
                <a:gd name="T56" fmla="*/ 860 w 3734"/>
                <a:gd name="T57" fmla="*/ 54 h 1644"/>
                <a:gd name="T58" fmla="*/ 876 w 3734"/>
                <a:gd name="T59" fmla="*/ 64 h 1644"/>
                <a:gd name="T60" fmla="*/ 933 w 3734"/>
                <a:gd name="T61" fmla="*/ 40 h 1644"/>
                <a:gd name="T62" fmla="*/ 980 w 3734"/>
                <a:gd name="T63" fmla="*/ 44 h 1644"/>
                <a:gd name="T64" fmla="*/ 930 w 3734"/>
                <a:gd name="T65" fmla="*/ 89 h 1644"/>
                <a:gd name="T66" fmla="*/ 900 w 3734"/>
                <a:gd name="T67" fmla="*/ 95 h 1644"/>
                <a:gd name="T68" fmla="*/ 829 w 3734"/>
                <a:gd name="T69" fmla="*/ 100 h 1644"/>
                <a:gd name="T70" fmla="*/ 807 w 3734"/>
                <a:gd name="T71" fmla="*/ 132 h 1644"/>
                <a:gd name="T72" fmla="*/ 753 w 3734"/>
                <a:gd name="T73" fmla="*/ 154 h 1644"/>
                <a:gd name="T74" fmla="*/ 673 w 3734"/>
                <a:gd name="T75" fmla="*/ 205 h 1644"/>
                <a:gd name="T76" fmla="*/ 680 w 3734"/>
                <a:gd name="T77" fmla="*/ 260 h 1644"/>
                <a:gd name="T78" fmla="*/ 762 w 3734"/>
                <a:gd name="T79" fmla="*/ 297 h 1644"/>
                <a:gd name="T80" fmla="*/ 788 w 3734"/>
                <a:gd name="T81" fmla="*/ 347 h 1644"/>
                <a:gd name="T82" fmla="*/ 844 w 3734"/>
                <a:gd name="T83" fmla="*/ 324 h 1644"/>
                <a:gd name="T84" fmla="*/ 919 w 3734"/>
                <a:gd name="T85" fmla="*/ 257 h 1644"/>
                <a:gd name="T86" fmla="*/ 935 w 3734"/>
                <a:gd name="T87" fmla="*/ 196 h 1644"/>
                <a:gd name="T88" fmla="*/ 1018 w 3734"/>
                <a:gd name="T89" fmla="*/ 164 h 1644"/>
                <a:gd name="T90" fmla="*/ 1057 w 3734"/>
                <a:gd name="T91" fmla="*/ 194 h 1644"/>
                <a:gd name="T92" fmla="*/ 1041 w 3734"/>
                <a:gd name="T93" fmla="*/ 241 h 1644"/>
                <a:gd name="T94" fmla="*/ 1127 w 3734"/>
                <a:gd name="T95" fmla="*/ 201 h 1644"/>
                <a:gd name="T96" fmla="*/ 1144 w 3734"/>
                <a:gd name="T97" fmla="*/ 254 h 1644"/>
                <a:gd name="T98" fmla="*/ 1182 w 3734"/>
                <a:gd name="T99" fmla="*/ 303 h 1644"/>
                <a:gd name="T100" fmla="*/ 1167 w 3734"/>
                <a:gd name="T101" fmla="*/ 315 h 1644"/>
                <a:gd name="T102" fmla="*/ 1192 w 3734"/>
                <a:gd name="T103" fmla="*/ 337 h 1644"/>
                <a:gd name="T104" fmla="*/ 1148 w 3734"/>
                <a:gd name="T105" fmla="*/ 363 h 1644"/>
                <a:gd name="T106" fmla="*/ 1017 w 3734"/>
                <a:gd name="T107" fmla="*/ 383 h 1644"/>
                <a:gd name="T108" fmla="*/ 921 w 3734"/>
                <a:gd name="T109" fmla="*/ 438 h 1644"/>
                <a:gd name="T110" fmla="*/ 937 w 3734"/>
                <a:gd name="T111" fmla="*/ 438 h 1644"/>
                <a:gd name="T112" fmla="*/ 1038 w 3734"/>
                <a:gd name="T113" fmla="*/ 412 h 1644"/>
                <a:gd name="T114" fmla="*/ 989 w 3734"/>
                <a:gd name="T115" fmla="*/ 426 h 1644"/>
                <a:gd name="T116" fmla="*/ 1013 w 3734"/>
                <a:gd name="T117" fmla="*/ 456 h 1644"/>
                <a:gd name="T118" fmla="*/ 1048 w 3734"/>
                <a:gd name="T119" fmla="*/ 483 h 1644"/>
                <a:gd name="T120" fmla="*/ 974 w 3734"/>
                <a:gd name="T121" fmla="*/ 513 h 1644"/>
                <a:gd name="T122" fmla="*/ 1029 w 3734"/>
                <a:gd name="T123" fmla="*/ 481 h 1644"/>
                <a:gd name="T124" fmla="*/ 973 w 3734"/>
                <a:gd name="T125" fmla="*/ 487 h 16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34" h="1644">
                  <a:moveTo>
                    <a:pt x="3010" y="1478"/>
                  </a:moveTo>
                  <a:lnTo>
                    <a:pt x="3010" y="1410"/>
                  </a:lnTo>
                  <a:lnTo>
                    <a:pt x="3013" y="1407"/>
                  </a:lnTo>
                  <a:lnTo>
                    <a:pt x="3016" y="1400"/>
                  </a:lnTo>
                  <a:lnTo>
                    <a:pt x="3021" y="1391"/>
                  </a:lnTo>
                  <a:lnTo>
                    <a:pt x="3025" y="1382"/>
                  </a:lnTo>
                  <a:lnTo>
                    <a:pt x="3029" y="1370"/>
                  </a:lnTo>
                  <a:lnTo>
                    <a:pt x="3033" y="1360"/>
                  </a:lnTo>
                  <a:lnTo>
                    <a:pt x="3036" y="1351"/>
                  </a:lnTo>
                  <a:lnTo>
                    <a:pt x="3036" y="1343"/>
                  </a:lnTo>
                  <a:lnTo>
                    <a:pt x="3032" y="1345"/>
                  </a:lnTo>
                  <a:lnTo>
                    <a:pt x="3026" y="1345"/>
                  </a:lnTo>
                  <a:lnTo>
                    <a:pt x="3021" y="1346"/>
                  </a:lnTo>
                  <a:lnTo>
                    <a:pt x="3014" y="1345"/>
                  </a:lnTo>
                  <a:lnTo>
                    <a:pt x="2997" y="1344"/>
                  </a:lnTo>
                  <a:lnTo>
                    <a:pt x="2977" y="1343"/>
                  </a:lnTo>
                  <a:lnTo>
                    <a:pt x="2967" y="1343"/>
                  </a:lnTo>
                  <a:lnTo>
                    <a:pt x="2958" y="1345"/>
                  </a:lnTo>
                  <a:lnTo>
                    <a:pt x="2950" y="1348"/>
                  </a:lnTo>
                  <a:lnTo>
                    <a:pt x="2943" y="1352"/>
                  </a:lnTo>
                  <a:lnTo>
                    <a:pt x="2936" y="1356"/>
                  </a:lnTo>
                  <a:lnTo>
                    <a:pt x="2931" y="1362"/>
                  </a:lnTo>
                  <a:lnTo>
                    <a:pt x="2925" y="1368"/>
                  </a:lnTo>
                  <a:lnTo>
                    <a:pt x="2920" y="1374"/>
                  </a:lnTo>
                  <a:lnTo>
                    <a:pt x="2909" y="1388"/>
                  </a:lnTo>
                  <a:lnTo>
                    <a:pt x="2899" y="1403"/>
                  </a:lnTo>
                  <a:lnTo>
                    <a:pt x="2889" y="1416"/>
                  </a:lnTo>
                  <a:lnTo>
                    <a:pt x="2877" y="1429"/>
                  </a:lnTo>
                  <a:lnTo>
                    <a:pt x="2867" y="1438"/>
                  </a:lnTo>
                  <a:lnTo>
                    <a:pt x="2857" y="1445"/>
                  </a:lnTo>
                  <a:lnTo>
                    <a:pt x="2847" y="1451"/>
                  </a:lnTo>
                  <a:lnTo>
                    <a:pt x="2836" y="1456"/>
                  </a:lnTo>
                  <a:lnTo>
                    <a:pt x="2826" y="1460"/>
                  </a:lnTo>
                  <a:lnTo>
                    <a:pt x="2815" y="1463"/>
                  </a:lnTo>
                  <a:lnTo>
                    <a:pt x="2803" y="1465"/>
                  </a:lnTo>
                  <a:lnTo>
                    <a:pt x="2792" y="1467"/>
                  </a:lnTo>
                  <a:lnTo>
                    <a:pt x="2767" y="1470"/>
                  </a:lnTo>
                  <a:lnTo>
                    <a:pt x="2741" y="1472"/>
                  </a:lnTo>
                  <a:lnTo>
                    <a:pt x="2711" y="1474"/>
                  </a:lnTo>
                  <a:lnTo>
                    <a:pt x="2678" y="1478"/>
                  </a:lnTo>
                  <a:lnTo>
                    <a:pt x="2591" y="1478"/>
                  </a:lnTo>
                  <a:lnTo>
                    <a:pt x="2580" y="1494"/>
                  </a:lnTo>
                  <a:lnTo>
                    <a:pt x="2569" y="1508"/>
                  </a:lnTo>
                  <a:lnTo>
                    <a:pt x="2556" y="1522"/>
                  </a:lnTo>
                  <a:lnTo>
                    <a:pt x="2543" y="1534"/>
                  </a:lnTo>
                  <a:lnTo>
                    <a:pt x="2530" y="1547"/>
                  </a:lnTo>
                  <a:lnTo>
                    <a:pt x="2514" y="1558"/>
                  </a:lnTo>
                  <a:lnTo>
                    <a:pt x="2500" y="1568"/>
                  </a:lnTo>
                  <a:lnTo>
                    <a:pt x="2485" y="1577"/>
                  </a:lnTo>
                  <a:lnTo>
                    <a:pt x="2492" y="1571"/>
                  </a:lnTo>
                  <a:lnTo>
                    <a:pt x="2498" y="1565"/>
                  </a:lnTo>
                  <a:lnTo>
                    <a:pt x="2502" y="1559"/>
                  </a:lnTo>
                  <a:lnTo>
                    <a:pt x="2504" y="1553"/>
                  </a:lnTo>
                  <a:lnTo>
                    <a:pt x="2478" y="1546"/>
                  </a:lnTo>
                  <a:lnTo>
                    <a:pt x="2445" y="1559"/>
                  </a:lnTo>
                  <a:lnTo>
                    <a:pt x="2408" y="1562"/>
                  </a:lnTo>
                  <a:lnTo>
                    <a:pt x="2364" y="1565"/>
                  </a:lnTo>
                  <a:lnTo>
                    <a:pt x="2353" y="1567"/>
                  </a:lnTo>
                  <a:lnTo>
                    <a:pt x="2343" y="1569"/>
                  </a:lnTo>
                  <a:lnTo>
                    <a:pt x="2334" y="1572"/>
                  </a:lnTo>
                  <a:lnTo>
                    <a:pt x="2328" y="1575"/>
                  </a:lnTo>
                  <a:lnTo>
                    <a:pt x="2321" y="1579"/>
                  </a:lnTo>
                  <a:lnTo>
                    <a:pt x="2316" y="1583"/>
                  </a:lnTo>
                  <a:lnTo>
                    <a:pt x="2315" y="1586"/>
                  </a:lnTo>
                  <a:lnTo>
                    <a:pt x="2313" y="1589"/>
                  </a:lnTo>
                  <a:lnTo>
                    <a:pt x="2312" y="1592"/>
                  </a:lnTo>
                  <a:lnTo>
                    <a:pt x="2312" y="1595"/>
                  </a:lnTo>
                  <a:lnTo>
                    <a:pt x="2312" y="1598"/>
                  </a:lnTo>
                  <a:lnTo>
                    <a:pt x="2313" y="1602"/>
                  </a:lnTo>
                  <a:lnTo>
                    <a:pt x="2316" y="1604"/>
                  </a:lnTo>
                  <a:lnTo>
                    <a:pt x="2318" y="1605"/>
                  </a:lnTo>
                  <a:lnTo>
                    <a:pt x="2324" y="1608"/>
                  </a:lnTo>
                  <a:lnTo>
                    <a:pt x="2332" y="1609"/>
                  </a:lnTo>
                  <a:lnTo>
                    <a:pt x="2351" y="1609"/>
                  </a:lnTo>
                  <a:lnTo>
                    <a:pt x="2372" y="1608"/>
                  </a:lnTo>
                  <a:lnTo>
                    <a:pt x="2388" y="1607"/>
                  </a:lnTo>
                  <a:lnTo>
                    <a:pt x="2405" y="1605"/>
                  </a:lnTo>
                  <a:lnTo>
                    <a:pt x="2421" y="1602"/>
                  </a:lnTo>
                  <a:lnTo>
                    <a:pt x="2438" y="1597"/>
                  </a:lnTo>
                  <a:lnTo>
                    <a:pt x="2425" y="1602"/>
                  </a:lnTo>
                  <a:lnTo>
                    <a:pt x="2414" y="1605"/>
                  </a:lnTo>
                  <a:lnTo>
                    <a:pt x="2402" y="1607"/>
                  </a:lnTo>
                  <a:lnTo>
                    <a:pt x="2391" y="1608"/>
                  </a:lnTo>
                  <a:lnTo>
                    <a:pt x="2319" y="1626"/>
                  </a:lnTo>
                  <a:lnTo>
                    <a:pt x="2313" y="1629"/>
                  </a:lnTo>
                  <a:lnTo>
                    <a:pt x="2307" y="1631"/>
                  </a:lnTo>
                  <a:lnTo>
                    <a:pt x="2300" y="1633"/>
                  </a:lnTo>
                  <a:lnTo>
                    <a:pt x="2294" y="1634"/>
                  </a:lnTo>
                  <a:lnTo>
                    <a:pt x="2296" y="1633"/>
                  </a:lnTo>
                  <a:lnTo>
                    <a:pt x="2299" y="1632"/>
                  </a:lnTo>
                  <a:lnTo>
                    <a:pt x="2290" y="1625"/>
                  </a:lnTo>
                  <a:lnTo>
                    <a:pt x="2283" y="1620"/>
                  </a:lnTo>
                  <a:lnTo>
                    <a:pt x="2273" y="1617"/>
                  </a:lnTo>
                  <a:lnTo>
                    <a:pt x="2263" y="1614"/>
                  </a:lnTo>
                  <a:lnTo>
                    <a:pt x="2253" y="1613"/>
                  </a:lnTo>
                  <a:lnTo>
                    <a:pt x="2243" y="1614"/>
                  </a:lnTo>
                  <a:lnTo>
                    <a:pt x="2233" y="1615"/>
                  </a:lnTo>
                  <a:lnTo>
                    <a:pt x="2224" y="1616"/>
                  </a:lnTo>
                  <a:lnTo>
                    <a:pt x="2207" y="1621"/>
                  </a:lnTo>
                  <a:lnTo>
                    <a:pt x="2193" y="1626"/>
                  </a:lnTo>
                  <a:lnTo>
                    <a:pt x="2183" y="1630"/>
                  </a:lnTo>
                  <a:lnTo>
                    <a:pt x="2179" y="1632"/>
                  </a:lnTo>
                  <a:lnTo>
                    <a:pt x="2172" y="1634"/>
                  </a:lnTo>
                  <a:lnTo>
                    <a:pt x="2162" y="1637"/>
                  </a:lnTo>
                  <a:lnTo>
                    <a:pt x="2150" y="1641"/>
                  </a:lnTo>
                  <a:lnTo>
                    <a:pt x="2137" y="1644"/>
                  </a:lnTo>
                  <a:lnTo>
                    <a:pt x="2147" y="1632"/>
                  </a:lnTo>
                  <a:lnTo>
                    <a:pt x="2156" y="1623"/>
                  </a:lnTo>
                  <a:lnTo>
                    <a:pt x="2167" y="1614"/>
                  </a:lnTo>
                  <a:lnTo>
                    <a:pt x="2177" y="1607"/>
                  </a:lnTo>
                  <a:lnTo>
                    <a:pt x="2187" y="1599"/>
                  </a:lnTo>
                  <a:lnTo>
                    <a:pt x="2196" y="1592"/>
                  </a:lnTo>
                  <a:lnTo>
                    <a:pt x="2200" y="1587"/>
                  </a:lnTo>
                  <a:lnTo>
                    <a:pt x="2205" y="1582"/>
                  </a:lnTo>
                  <a:lnTo>
                    <a:pt x="2209" y="1577"/>
                  </a:lnTo>
                  <a:lnTo>
                    <a:pt x="2212" y="1571"/>
                  </a:lnTo>
                  <a:lnTo>
                    <a:pt x="2219" y="1558"/>
                  </a:lnTo>
                  <a:lnTo>
                    <a:pt x="2222" y="1544"/>
                  </a:lnTo>
                  <a:lnTo>
                    <a:pt x="2224" y="1533"/>
                  </a:lnTo>
                  <a:lnTo>
                    <a:pt x="2228" y="1522"/>
                  </a:lnTo>
                  <a:lnTo>
                    <a:pt x="2230" y="1511"/>
                  </a:lnTo>
                  <a:lnTo>
                    <a:pt x="2234" y="1501"/>
                  </a:lnTo>
                  <a:lnTo>
                    <a:pt x="2238" y="1495"/>
                  </a:lnTo>
                  <a:lnTo>
                    <a:pt x="2242" y="1490"/>
                  </a:lnTo>
                  <a:lnTo>
                    <a:pt x="2246" y="1484"/>
                  </a:lnTo>
                  <a:lnTo>
                    <a:pt x="2252" y="1478"/>
                  </a:lnTo>
                  <a:lnTo>
                    <a:pt x="2265" y="1478"/>
                  </a:lnTo>
                  <a:lnTo>
                    <a:pt x="2266" y="1485"/>
                  </a:lnTo>
                  <a:lnTo>
                    <a:pt x="2267" y="1492"/>
                  </a:lnTo>
                  <a:lnTo>
                    <a:pt x="2271" y="1497"/>
                  </a:lnTo>
                  <a:lnTo>
                    <a:pt x="2273" y="1502"/>
                  </a:lnTo>
                  <a:lnTo>
                    <a:pt x="2279" y="1512"/>
                  </a:lnTo>
                  <a:lnTo>
                    <a:pt x="2286" y="1521"/>
                  </a:lnTo>
                  <a:lnTo>
                    <a:pt x="2298" y="1517"/>
                  </a:lnTo>
                  <a:lnTo>
                    <a:pt x="2310" y="1512"/>
                  </a:lnTo>
                  <a:lnTo>
                    <a:pt x="2324" y="1508"/>
                  </a:lnTo>
                  <a:lnTo>
                    <a:pt x="2345" y="1503"/>
                  </a:lnTo>
                  <a:lnTo>
                    <a:pt x="2345" y="1478"/>
                  </a:lnTo>
                  <a:lnTo>
                    <a:pt x="2331" y="1462"/>
                  </a:lnTo>
                  <a:lnTo>
                    <a:pt x="2317" y="1444"/>
                  </a:lnTo>
                  <a:lnTo>
                    <a:pt x="2309" y="1436"/>
                  </a:lnTo>
                  <a:lnTo>
                    <a:pt x="2300" y="1428"/>
                  </a:lnTo>
                  <a:lnTo>
                    <a:pt x="2296" y="1426"/>
                  </a:lnTo>
                  <a:lnTo>
                    <a:pt x="2290" y="1424"/>
                  </a:lnTo>
                  <a:lnTo>
                    <a:pt x="2285" y="1423"/>
                  </a:lnTo>
                  <a:lnTo>
                    <a:pt x="2279" y="1422"/>
                  </a:lnTo>
                  <a:lnTo>
                    <a:pt x="2249" y="1423"/>
                  </a:lnTo>
                  <a:lnTo>
                    <a:pt x="2215" y="1424"/>
                  </a:lnTo>
                  <a:lnTo>
                    <a:pt x="2199" y="1424"/>
                  </a:lnTo>
                  <a:lnTo>
                    <a:pt x="2185" y="1423"/>
                  </a:lnTo>
                  <a:lnTo>
                    <a:pt x="2178" y="1422"/>
                  </a:lnTo>
                  <a:lnTo>
                    <a:pt x="2173" y="1420"/>
                  </a:lnTo>
                  <a:lnTo>
                    <a:pt x="2168" y="1419"/>
                  </a:lnTo>
                  <a:lnTo>
                    <a:pt x="2166" y="1416"/>
                  </a:lnTo>
                  <a:lnTo>
                    <a:pt x="2163" y="1413"/>
                  </a:lnTo>
                  <a:lnTo>
                    <a:pt x="2161" y="1409"/>
                  </a:lnTo>
                  <a:lnTo>
                    <a:pt x="2159" y="1405"/>
                  </a:lnTo>
                  <a:lnTo>
                    <a:pt x="2159" y="1401"/>
                  </a:lnTo>
                  <a:lnTo>
                    <a:pt x="2159" y="1392"/>
                  </a:lnTo>
                  <a:lnTo>
                    <a:pt x="2160" y="1382"/>
                  </a:lnTo>
                  <a:lnTo>
                    <a:pt x="2161" y="1372"/>
                  </a:lnTo>
                  <a:lnTo>
                    <a:pt x="2161" y="1362"/>
                  </a:lnTo>
                  <a:lnTo>
                    <a:pt x="2160" y="1357"/>
                  </a:lnTo>
                  <a:lnTo>
                    <a:pt x="2159" y="1352"/>
                  </a:lnTo>
                  <a:lnTo>
                    <a:pt x="2155" y="1347"/>
                  </a:lnTo>
                  <a:lnTo>
                    <a:pt x="2153" y="1343"/>
                  </a:lnTo>
                  <a:lnTo>
                    <a:pt x="2149" y="1339"/>
                  </a:lnTo>
                  <a:lnTo>
                    <a:pt x="2144" y="1335"/>
                  </a:lnTo>
                  <a:lnTo>
                    <a:pt x="2139" y="1332"/>
                  </a:lnTo>
                  <a:lnTo>
                    <a:pt x="2133" y="1329"/>
                  </a:lnTo>
                  <a:lnTo>
                    <a:pt x="2122" y="1323"/>
                  </a:lnTo>
                  <a:lnTo>
                    <a:pt x="2111" y="1315"/>
                  </a:lnTo>
                  <a:lnTo>
                    <a:pt x="2107" y="1311"/>
                  </a:lnTo>
                  <a:lnTo>
                    <a:pt x="2102" y="1307"/>
                  </a:lnTo>
                  <a:lnTo>
                    <a:pt x="2097" y="1301"/>
                  </a:lnTo>
                  <a:lnTo>
                    <a:pt x="2094" y="1295"/>
                  </a:lnTo>
                  <a:lnTo>
                    <a:pt x="2091" y="1288"/>
                  </a:lnTo>
                  <a:lnTo>
                    <a:pt x="2088" y="1279"/>
                  </a:lnTo>
                  <a:lnTo>
                    <a:pt x="2087" y="1269"/>
                  </a:lnTo>
                  <a:lnTo>
                    <a:pt x="2086" y="1256"/>
                  </a:lnTo>
                  <a:lnTo>
                    <a:pt x="2060" y="1256"/>
                  </a:lnTo>
                  <a:lnTo>
                    <a:pt x="2046" y="1259"/>
                  </a:lnTo>
                  <a:lnTo>
                    <a:pt x="2027" y="1261"/>
                  </a:lnTo>
                  <a:lnTo>
                    <a:pt x="2017" y="1262"/>
                  </a:lnTo>
                  <a:lnTo>
                    <a:pt x="2007" y="1265"/>
                  </a:lnTo>
                  <a:lnTo>
                    <a:pt x="2003" y="1267"/>
                  </a:lnTo>
                  <a:lnTo>
                    <a:pt x="1999" y="1270"/>
                  </a:lnTo>
                  <a:lnTo>
                    <a:pt x="1996" y="1272"/>
                  </a:lnTo>
                  <a:lnTo>
                    <a:pt x="1993" y="1275"/>
                  </a:lnTo>
                  <a:lnTo>
                    <a:pt x="1985" y="1287"/>
                  </a:lnTo>
                  <a:lnTo>
                    <a:pt x="1976" y="1301"/>
                  </a:lnTo>
                  <a:lnTo>
                    <a:pt x="1974" y="1304"/>
                  </a:lnTo>
                  <a:lnTo>
                    <a:pt x="1971" y="1307"/>
                  </a:lnTo>
                  <a:lnTo>
                    <a:pt x="1968" y="1310"/>
                  </a:lnTo>
                  <a:lnTo>
                    <a:pt x="1963" y="1313"/>
                  </a:lnTo>
                  <a:lnTo>
                    <a:pt x="1959" y="1315"/>
                  </a:lnTo>
                  <a:lnTo>
                    <a:pt x="1953" y="1316"/>
                  </a:lnTo>
                  <a:lnTo>
                    <a:pt x="1947" y="1317"/>
                  </a:lnTo>
                  <a:lnTo>
                    <a:pt x="1940" y="1318"/>
                  </a:lnTo>
                  <a:lnTo>
                    <a:pt x="1930" y="1317"/>
                  </a:lnTo>
                  <a:lnTo>
                    <a:pt x="1920" y="1315"/>
                  </a:lnTo>
                  <a:lnTo>
                    <a:pt x="1910" y="1313"/>
                  </a:lnTo>
                  <a:lnTo>
                    <a:pt x="1901" y="1309"/>
                  </a:lnTo>
                  <a:lnTo>
                    <a:pt x="1892" y="1305"/>
                  </a:lnTo>
                  <a:lnTo>
                    <a:pt x="1883" y="1300"/>
                  </a:lnTo>
                  <a:lnTo>
                    <a:pt x="1874" y="1294"/>
                  </a:lnTo>
                  <a:lnTo>
                    <a:pt x="1867" y="1287"/>
                  </a:lnTo>
                  <a:lnTo>
                    <a:pt x="1864" y="1289"/>
                  </a:lnTo>
                  <a:lnTo>
                    <a:pt x="1860" y="1293"/>
                  </a:lnTo>
                  <a:lnTo>
                    <a:pt x="1853" y="1298"/>
                  </a:lnTo>
                  <a:lnTo>
                    <a:pt x="1847" y="1299"/>
                  </a:lnTo>
                  <a:lnTo>
                    <a:pt x="1840" y="1299"/>
                  </a:lnTo>
                  <a:lnTo>
                    <a:pt x="1833" y="1297"/>
                  </a:lnTo>
                  <a:lnTo>
                    <a:pt x="1826" y="1294"/>
                  </a:lnTo>
                  <a:lnTo>
                    <a:pt x="1819" y="1290"/>
                  </a:lnTo>
                  <a:lnTo>
                    <a:pt x="1813" y="1287"/>
                  </a:lnTo>
                  <a:lnTo>
                    <a:pt x="1805" y="1284"/>
                  </a:lnTo>
                  <a:lnTo>
                    <a:pt x="1796" y="1282"/>
                  </a:lnTo>
                  <a:lnTo>
                    <a:pt x="1787" y="1281"/>
                  </a:lnTo>
                  <a:lnTo>
                    <a:pt x="1771" y="1281"/>
                  </a:lnTo>
                  <a:lnTo>
                    <a:pt x="1761" y="1281"/>
                  </a:lnTo>
                  <a:lnTo>
                    <a:pt x="1756" y="1281"/>
                  </a:lnTo>
                  <a:lnTo>
                    <a:pt x="1751" y="1280"/>
                  </a:lnTo>
                  <a:lnTo>
                    <a:pt x="1747" y="1279"/>
                  </a:lnTo>
                  <a:lnTo>
                    <a:pt x="1742" y="1277"/>
                  </a:lnTo>
                  <a:lnTo>
                    <a:pt x="1734" y="1272"/>
                  </a:lnTo>
                  <a:lnTo>
                    <a:pt x="1727" y="1264"/>
                  </a:lnTo>
                  <a:lnTo>
                    <a:pt x="1722" y="1256"/>
                  </a:lnTo>
                  <a:lnTo>
                    <a:pt x="1717" y="1247"/>
                  </a:lnTo>
                  <a:lnTo>
                    <a:pt x="1715" y="1237"/>
                  </a:lnTo>
                  <a:lnTo>
                    <a:pt x="1714" y="1226"/>
                  </a:lnTo>
                  <a:lnTo>
                    <a:pt x="1681" y="1226"/>
                  </a:lnTo>
                  <a:lnTo>
                    <a:pt x="1682" y="1231"/>
                  </a:lnTo>
                  <a:lnTo>
                    <a:pt x="1684" y="1239"/>
                  </a:lnTo>
                  <a:lnTo>
                    <a:pt x="1686" y="1247"/>
                  </a:lnTo>
                  <a:lnTo>
                    <a:pt x="1688" y="1256"/>
                  </a:lnTo>
                  <a:lnTo>
                    <a:pt x="259" y="1256"/>
                  </a:lnTo>
                  <a:lnTo>
                    <a:pt x="263" y="1245"/>
                  </a:lnTo>
                  <a:lnTo>
                    <a:pt x="265" y="1239"/>
                  </a:lnTo>
                  <a:lnTo>
                    <a:pt x="265" y="1237"/>
                  </a:lnTo>
                  <a:lnTo>
                    <a:pt x="263" y="1236"/>
                  </a:lnTo>
                  <a:lnTo>
                    <a:pt x="261" y="1235"/>
                  </a:lnTo>
                  <a:lnTo>
                    <a:pt x="258" y="1233"/>
                  </a:lnTo>
                  <a:lnTo>
                    <a:pt x="256" y="1229"/>
                  </a:lnTo>
                  <a:lnTo>
                    <a:pt x="252" y="1220"/>
                  </a:lnTo>
                  <a:lnTo>
                    <a:pt x="247" y="1214"/>
                  </a:lnTo>
                  <a:lnTo>
                    <a:pt x="240" y="1207"/>
                  </a:lnTo>
                  <a:lnTo>
                    <a:pt x="235" y="1200"/>
                  </a:lnTo>
                  <a:lnTo>
                    <a:pt x="233" y="1195"/>
                  </a:lnTo>
                  <a:lnTo>
                    <a:pt x="226" y="1194"/>
                  </a:lnTo>
                  <a:lnTo>
                    <a:pt x="217" y="1190"/>
                  </a:lnTo>
                  <a:lnTo>
                    <a:pt x="213" y="1188"/>
                  </a:lnTo>
                  <a:lnTo>
                    <a:pt x="210" y="1184"/>
                  </a:lnTo>
                  <a:lnTo>
                    <a:pt x="206" y="1181"/>
                  </a:lnTo>
                  <a:lnTo>
                    <a:pt x="206" y="1176"/>
                  </a:lnTo>
                  <a:lnTo>
                    <a:pt x="195" y="1173"/>
                  </a:lnTo>
                  <a:lnTo>
                    <a:pt x="182" y="1168"/>
                  </a:lnTo>
                  <a:lnTo>
                    <a:pt x="169" y="1161"/>
                  </a:lnTo>
                  <a:lnTo>
                    <a:pt x="156" y="1153"/>
                  </a:lnTo>
                  <a:lnTo>
                    <a:pt x="145" y="1145"/>
                  </a:lnTo>
                  <a:lnTo>
                    <a:pt x="135" y="1136"/>
                  </a:lnTo>
                  <a:lnTo>
                    <a:pt x="132" y="1132"/>
                  </a:lnTo>
                  <a:lnTo>
                    <a:pt x="128" y="1128"/>
                  </a:lnTo>
                  <a:lnTo>
                    <a:pt x="127" y="1125"/>
                  </a:lnTo>
                  <a:lnTo>
                    <a:pt x="126" y="1121"/>
                  </a:lnTo>
                  <a:lnTo>
                    <a:pt x="127" y="1116"/>
                  </a:lnTo>
                  <a:lnTo>
                    <a:pt x="128" y="1111"/>
                  </a:lnTo>
                  <a:lnTo>
                    <a:pt x="132" y="1106"/>
                  </a:lnTo>
                  <a:lnTo>
                    <a:pt x="136" y="1102"/>
                  </a:lnTo>
                  <a:lnTo>
                    <a:pt x="146" y="1094"/>
                  </a:lnTo>
                  <a:lnTo>
                    <a:pt x="157" y="1088"/>
                  </a:lnTo>
                  <a:lnTo>
                    <a:pt x="169" y="1083"/>
                  </a:lnTo>
                  <a:lnTo>
                    <a:pt x="180" y="1077"/>
                  </a:lnTo>
                  <a:lnTo>
                    <a:pt x="184" y="1075"/>
                  </a:lnTo>
                  <a:lnTo>
                    <a:pt x="188" y="1072"/>
                  </a:lnTo>
                  <a:lnTo>
                    <a:pt x="191" y="1069"/>
                  </a:lnTo>
                  <a:lnTo>
                    <a:pt x="193" y="1066"/>
                  </a:lnTo>
                  <a:lnTo>
                    <a:pt x="183" y="1065"/>
                  </a:lnTo>
                  <a:lnTo>
                    <a:pt x="170" y="1064"/>
                  </a:lnTo>
                  <a:lnTo>
                    <a:pt x="164" y="1063"/>
                  </a:lnTo>
                  <a:lnTo>
                    <a:pt x="158" y="1060"/>
                  </a:lnTo>
                  <a:lnTo>
                    <a:pt x="156" y="1059"/>
                  </a:lnTo>
                  <a:lnTo>
                    <a:pt x="155" y="1057"/>
                  </a:lnTo>
                  <a:lnTo>
                    <a:pt x="154" y="1056"/>
                  </a:lnTo>
                  <a:lnTo>
                    <a:pt x="153" y="1053"/>
                  </a:lnTo>
                  <a:lnTo>
                    <a:pt x="151" y="1040"/>
                  </a:lnTo>
                  <a:lnTo>
                    <a:pt x="148" y="1029"/>
                  </a:lnTo>
                  <a:lnTo>
                    <a:pt x="147" y="1024"/>
                  </a:lnTo>
                  <a:lnTo>
                    <a:pt x="147" y="1019"/>
                  </a:lnTo>
                  <a:lnTo>
                    <a:pt x="149" y="1015"/>
                  </a:lnTo>
                  <a:lnTo>
                    <a:pt x="153" y="1010"/>
                  </a:lnTo>
                  <a:lnTo>
                    <a:pt x="126" y="1010"/>
                  </a:lnTo>
                  <a:lnTo>
                    <a:pt x="133" y="992"/>
                  </a:lnTo>
                  <a:lnTo>
                    <a:pt x="120" y="989"/>
                  </a:lnTo>
                  <a:lnTo>
                    <a:pt x="106" y="985"/>
                  </a:lnTo>
                  <a:lnTo>
                    <a:pt x="108" y="979"/>
                  </a:lnTo>
                  <a:lnTo>
                    <a:pt x="110" y="973"/>
                  </a:lnTo>
                  <a:lnTo>
                    <a:pt x="112" y="969"/>
                  </a:lnTo>
                  <a:lnTo>
                    <a:pt x="114" y="965"/>
                  </a:lnTo>
                  <a:lnTo>
                    <a:pt x="121" y="958"/>
                  </a:lnTo>
                  <a:lnTo>
                    <a:pt x="127" y="954"/>
                  </a:lnTo>
                  <a:lnTo>
                    <a:pt x="134" y="950"/>
                  </a:lnTo>
                  <a:lnTo>
                    <a:pt x="140" y="947"/>
                  </a:lnTo>
                  <a:lnTo>
                    <a:pt x="147" y="942"/>
                  </a:lnTo>
                  <a:lnTo>
                    <a:pt x="153" y="936"/>
                  </a:lnTo>
                  <a:lnTo>
                    <a:pt x="149" y="932"/>
                  </a:lnTo>
                  <a:lnTo>
                    <a:pt x="148" y="929"/>
                  </a:lnTo>
                  <a:lnTo>
                    <a:pt x="147" y="927"/>
                  </a:lnTo>
                  <a:lnTo>
                    <a:pt x="147" y="925"/>
                  </a:lnTo>
                  <a:lnTo>
                    <a:pt x="148" y="923"/>
                  </a:lnTo>
                  <a:lnTo>
                    <a:pt x="149" y="921"/>
                  </a:lnTo>
                  <a:lnTo>
                    <a:pt x="151" y="919"/>
                  </a:lnTo>
                  <a:lnTo>
                    <a:pt x="155" y="917"/>
                  </a:lnTo>
                  <a:lnTo>
                    <a:pt x="161" y="914"/>
                  </a:lnTo>
                  <a:lnTo>
                    <a:pt x="170" y="910"/>
                  </a:lnTo>
                  <a:lnTo>
                    <a:pt x="178" y="905"/>
                  </a:lnTo>
                  <a:lnTo>
                    <a:pt x="187" y="899"/>
                  </a:lnTo>
                  <a:lnTo>
                    <a:pt x="191" y="901"/>
                  </a:lnTo>
                  <a:lnTo>
                    <a:pt x="196" y="902"/>
                  </a:lnTo>
                  <a:lnTo>
                    <a:pt x="203" y="901"/>
                  </a:lnTo>
                  <a:lnTo>
                    <a:pt x="209" y="900"/>
                  </a:lnTo>
                  <a:lnTo>
                    <a:pt x="215" y="898"/>
                  </a:lnTo>
                  <a:lnTo>
                    <a:pt x="221" y="896"/>
                  </a:lnTo>
                  <a:lnTo>
                    <a:pt x="227" y="893"/>
                  </a:lnTo>
                  <a:lnTo>
                    <a:pt x="233" y="889"/>
                  </a:lnTo>
                  <a:lnTo>
                    <a:pt x="243" y="881"/>
                  </a:lnTo>
                  <a:lnTo>
                    <a:pt x="251" y="872"/>
                  </a:lnTo>
                  <a:lnTo>
                    <a:pt x="255" y="868"/>
                  </a:lnTo>
                  <a:lnTo>
                    <a:pt x="257" y="863"/>
                  </a:lnTo>
                  <a:lnTo>
                    <a:pt x="259" y="859"/>
                  </a:lnTo>
                  <a:lnTo>
                    <a:pt x="259" y="856"/>
                  </a:lnTo>
                  <a:lnTo>
                    <a:pt x="259" y="851"/>
                  </a:lnTo>
                  <a:lnTo>
                    <a:pt x="258" y="847"/>
                  </a:lnTo>
                  <a:lnTo>
                    <a:pt x="256" y="843"/>
                  </a:lnTo>
                  <a:lnTo>
                    <a:pt x="254" y="840"/>
                  </a:lnTo>
                  <a:lnTo>
                    <a:pt x="248" y="832"/>
                  </a:lnTo>
                  <a:lnTo>
                    <a:pt x="243" y="826"/>
                  </a:lnTo>
                  <a:lnTo>
                    <a:pt x="236" y="818"/>
                  </a:lnTo>
                  <a:lnTo>
                    <a:pt x="232" y="811"/>
                  </a:lnTo>
                  <a:lnTo>
                    <a:pt x="229" y="807"/>
                  </a:lnTo>
                  <a:lnTo>
                    <a:pt x="227" y="803"/>
                  </a:lnTo>
                  <a:lnTo>
                    <a:pt x="226" y="799"/>
                  </a:lnTo>
                  <a:lnTo>
                    <a:pt x="226" y="794"/>
                  </a:lnTo>
                  <a:lnTo>
                    <a:pt x="226" y="789"/>
                  </a:lnTo>
                  <a:lnTo>
                    <a:pt x="227" y="784"/>
                  </a:lnTo>
                  <a:lnTo>
                    <a:pt x="228" y="780"/>
                  </a:lnTo>
                  <a:lnTo>
                    <a:pt x="231" y="776"/>
                  </a:lnTo>
                  <a:lnTo>
                    <a:pt x="234" y="770"/>
                  </a:lnTo>
                  <a:lnTo>
                    <a:pt x="239" y="763"/>
                  </a:lnTo>
                  <a:lnTo>
                    <a:pt x="244" y="757"/>
                  </a:lnTo>
                  <a:lnTo>
                    <a:pt x="248" y="751"/>
                  </a:lnTo>
                  <a:lnTo>
                    <a:pt x="250" y="747"/>
                  </a:lnTo>
                  <a:lnTo>
                    <a:pt x="251" y="743"/>
                  </a:lnTo>
                  <a:lnTo>
                    <a:pt x="252" y="738"/>
                  </a:lnTo>
                  <a:lnTo>
                    <a:pt x="252" y="733"/>
                  </a:lnTo>
                  <a:lnTo>
                    <a:pt x="252" y="724"/>
                  </a:lnTo>
                  <a:lnTo>
                    <a:pt x="251" y="716"/>
                  </a:lnTo>
                  <a:lnTo>
                    <a:pt x="249" y="707"/>
                  </a:lnTo>
                  <a:lnTo>
                    <a:pt x="247" y="700"/>
                  </a:lnTo>
                  <a:lnTo>
                    <a:pt x="242" y="686"/>
                  </a:lnTo>
                  <a:lnTo>
                    <a:pt x="234" y="674"/>
                  </a:lnTo>
                  <a:lnTo>
                    <a:pt x="218" y="653"/>
                  </a:lnTo>
                  <a:lnTo>
                    <a:pt x="206" y="634"/>
                  </a:lnTo>
                  <a:lnTo>
                    <a:pt x="200" y="634"/>
                  </a:lnTo>
                  <a:lnTo>
                    <a:pt x="194" y="635"/>
                  </a:lnTo>
                  <a:lnTo>
                    <a:pt x="190" y="637"/>
                  </a:lnTo>
                  <a:lnTo>
                    <a:pt x="186" y="639"/>
                  </a:lnTo>
                  <a:lnTo>
                    <a:pt x="177" y="644"/>
                  </a:lnTo>
                  <a:lnTo>
                    <a:pt x="168" y="649"/>
                  </a:lnTo>
                  <a:lnTo>
                    <a:pt x="159" y="656"/>
                  </a:lnTo>
                  <a:lnTo>
                    <a:pt x="148" y="661"/>
                  </a:lnTo>
                  <a:lnTo>
                    <a:pt x="142" y="662"/>
                  </a:lnTo>
                  <a:lnTo>
                    <a:pt x="135" y="664"/>
                  </a:lnTo>
                  <a:lnTo>
                    <a:pt x="128" y="665"/>
                  </a:lnTo>
                  <a:lnTo>
                    <a:pt x="120" y="665"/>
                  </a:lnTo>
                  <a:lnTo>
                    <a:pt x="113" y="663"/>
                  </a:lnTo>
                  <a:lnTo>
                    <a:pt x="104" y="658"/>
                  </a:lnTo>
                  <a:lnTo>
                    <a:pt x="100" y="656"/>
                  </a:lnTo>
                  <a:lnTo>
                    <a:pt x="97" y="652"/>
                  </a:lnTo>
                  <a:lnTo>
                    <a:pt x="94" y="649"/>
                  </a:lnTo>
                  <a:lnTo>
                    <a:pt x="93" y="646"/>
                  </a:lnTo>
                  <a:lnTo>
                    <a:pt x="93" y="640"/>
                  </a:lnTo>
                  <a:lnTo>
                    <a:pt x="95" y="633"/>
                  </a:lnTo>
                  <a:lnTo>
                    <a:pt x="98" y="628"/>
                  </a:lnTo>
                  <a:lnTo>
                    <a:pt x="100" y="622"/>
                  </a:lnTo>
                  <a:lnTo>
                    <a:pt x="102" y="616"/>
                  </a:lnTo>
                  <a:lnTo>
                    <a:pt x="104" y="610"/>
                  </a:lnTo>
                  <a:lnTo>
                    <a:pt x="105" y="604"/>
                  </a:lnTo>
                  <a:lnTo>
                    <a:pt x="106" y="597"/>
                  </a:lnTo>
                  <a:lnTo>
                    <a:pt x="86" y="597"/>
                  </a:lnTo>
                  <a:lnTo>
                    <a:pt x="64" y="597"/>
                  </a:lnTo>
                  <a:lnTo>
                    <a:pt x="35" y="597"/>
                  </a:lnTo>
                  <a:lnTo>
                    <a:pt x="0" y="597"/>
                  </a:lnTo>
                  <a:lnTo>
                    <a:pt x="585" y="117"/>
                  </a:lnTo>
                  <a:lnTo>
                    <a:pt x="594" y="116"/>
                  </a:lnTo>
                  <a:lnTo>
                    <a:pt x="602" y="114"/>
                  </a:lnTo>
                  <a:lnTo>
                    <a:pt x="612" y="112"/>
                  </a:lnTo>
                  <a:lnTo>
                    <a:pt x="625" y="111"/>
                  </a:lnTo>
                  <a:lnTo>
                    <a:pt x="635" y="111"/>
                  </a:lnTo>
                  <a:lnTo>
                    <a:pt x="643" y="113"/>
                  </a:lnTo>
                  <a:lnTo>
                    <a:pt x="651" y="116"/>
                  </a:lnTo>
                  <a:lnTo>
                    <a:pt x="659" y="119"/>
                  </a:lnTo>
                  <a:lnTo>
                    <a:pt x="674" y="128"/>
                  </a:lnTo>
                  <a:lnTo>
                    <a:pt x="687" y="138"/>
                  </a:lnTo>
                  <a:lnTo>
                    <a:pt x="702" y="148"/>
                  </a:lnTo>
                  <a:lnTo>
                    <a:pt x="716" y="158"/>
                  </a:lnTo>
                  <a:lnTo>
                    <a:pt x="724" y="161"/>
                  </a:lnTo>
                  <a:lnTo>
                    <a:pt x="732" y="164"/>
                  </a:lnTo>
                  <a:lnTo>
                    <a:pt x="741" y="166"/>
                  </a:lnTo>
                  <a:lnTo>
                    <a:pt x="751" y="166"/>
                  </a:lnTo>
                  <a:lnTo>
                    <a:pt x="943" y="111"/>
                  </a:lnTo>
                  <a:lnTo>
                    <a:pt x="1096" y="111"/>
                  </a:lnTo>
                  <a:lnTo>
                    <a:pt x="1103" y="112"/>
                  </a:lnTo>
                  <a:lnTo>
                    <a:pt x="1110" y="113"/>
                  </a:lnTo>
                  <a:lnTo>
                    <a:pt x="1117" y="113"/>
                  </a:lnTo>
                  <a:lnTo>
                    <a:pt x="1123" y="113"/>
                  </a:lnTo>
                  <a:lnTo>
                    <a:pt x="1135" y="110"/>
                  </a:lnTo>
                  <a:lnTo>
                    <a:pt x="1146" y="105"/>
                  </a:lnTo>
                  <a:lnTo>
                    <a:pt x="1157" y="100"/>
                  </a:lnTo>
                  <a:lnTo>
                    <a:pt x="1169" y="93"/>
                  </a:lnTo>
                  <a:lnTo>
                    <a:pt x="1181" y="89"/>
                  </a:lnTo>
                  <a:lnTo>
                    <a:pt x="1196" y="85"/>
                  </a:lnTo>
                  <a:lnTo>
                    <a:pt x="1195" y="90"/>
                  </a:lnTo>
                  <a:lnTo>
                    <a:pt x="1195" y="94"/>
                  </a:lnTo>
                  <a:lnTo>
                    <a:pt x="1195" y="100"/>
                  </a:lnTo>
                  <a:lnTo>
                    <a:pt x="1196" y="104"/>
                  </a:lnTo>
                  <a:lnTo>
                    <a:pt x="1198" y="112"/>
                  </a:lnTo>
                  <a:lnTo>
                    <a:pt x="1202" y="120"/>
                  </a:lnTo>
                  <a:lnTo>
                    <a:pt x="1208" y="126"/>
                  </a:lnTo>
                  <a:lnTo>
                    <a:pt x="1214" y="131"/>
                  </a:lnTo>
                  <a:lnTo>
                    <a:pt x="1218" y="132"/>
                  </a:lnTo>
                  <a:lnTo>
                    <a:pt x="1222" y="134"/>
                  </a:lnTo>
                  <a:lnTo>
                    <a:pt x="1225" y="135"/>
                  </a:lnTo>
                  <a:lnTo>
                    <a:pt x="1230" y="135"/>
                  </a:lnTo>
                  <a:lnTo>
                    <a:pt x="1238" y="134"/>
                  </a:lnTo>
                  <a:lnTo>
                    <a:pt x="1247" y="133"/>
                  </a:lnTo>
                  <a:lnTo>
                    <a:pt x="1255" y="131"/>
                  </a:lnTo>
                  <a:lnTo>
                    <a:pt x="1263" y="128"/>
                  </a:lnTo>
                  <a:lnTo>
                    <a:pt x="1278" y="122"/>
                  </a:lnTo>
                  <a:lnTo>
                    <a:pt x="1296" y="117"/>
                  </a:lnTo>
                  <a:lnTo>
                    <a:pt x="1298" y="119"/>
                  </a:lnTo>
                  <a:lnTo>
                    <a:pt x="1300" y="120"/>
                  </a:lnTo>
                  <a:lnTo>
                    <a:pt x="1303" y="122"/>
                  </a:lnTo>
                  <a:lnTo>
                    <a:pt x="1308" y="123"/>
                  </a:lnTo>
                  <a:lnTo>
                    <a:pt x="1319" y="124"/>
                  </a:lnTo>
                  <a:lnTo>
                    <a:pt x="1331" y="124"/>
                  </a:lnTo>
                  <a:lnTo>
                    <a:pt x="1343" y="123"/>
                  </a:lnTo>
                  <a:lnTo>
                    <a:pt x="1355" y="121"/>
                  </a:lnTo>
                  <a:lnTo>
                    <a:pt x="1367" y="119"/>
                  </a:lnTo>
                  <a:lnTo>
                    <a:pt x="1376" y="117"/>
                  </a:lnTo>
                  <a:lnTo>
                    <a:pt x="1386" y="116"/>
                  </a:lnTo>
                  <a:lnTo>
                    <a:pt x="1397" y="114"/>
                  </a:lnTo>
                  <a:lnTo>
                    <a:pt x="1405" y="112"/>
                  </a:lnTo>
                  <a:lnTo>
                    <a:pt x="1409" y="111"/>
                  </a:lnTo>
                  <a:lnTo>
                    <a:pt x="1424" y="112"/>
                  </a:lnTo>
                  <a:lnTo>
                    <a:pt x="1450" y="117"/>
                  </a:lnTo>
                  <a:lnTo>
                    <a:pt x="1483" y="123"/>
                  </a:lnTo>
                  <a:lnTo>
                    <a:pt x="1520" y="131"/>
                  </a:lnTo>
                  <a:lnTo>
                    <a:pt x="1557" y="140"/>
                  </a:lnTo>
                  <a:lnTo>
                    <a:pt x="1592" y="149"/>
                  </a:lnTo>
                  <a:lnTo>
                    <a:pt x="1621" y="159"/>
                  </a:lnTo>
                  <a:lnTo>
                    <a:pt x="1641" y="166"/>
                  </a:lnTo>
                  <a:lnTo>
                    <a:pt x="1632" y="174"/>
                  </a:lnTo>
                  <a:lnTo>
                    <a:pt x="1623" y="179"/>
                  </a:lnTo>
                  <a:lnTo>
                    <a:pt x="1615" y="183"/>
                  </a:lnTo>
                  <a:lnTo>
                    <a:pt x="1607" y="187"/>
                  </a:lnTo>
                  <a:lnTo>
                    <a:pt x="1601" y="189"/>
                  </a:lnTo>
                  <a:lnTo>
                    <a:pt x="1592" y="193"/>
                  </a:lnTo>
                  <a:lnTo>
                    <a:pt x="1584" y="197"/>
                  </a:lnTo>
                  <a:lnTo>
                    <a:pt x="1574" y="202"/>
                  </a:lnTo>
                  <a:lnTo>
                    <a:pt x="1591" y="209"/>
                  </a:lnTo>
                  <a:lnTo>
                    <a:pt x="1606" y="215"/>
                  </a:lnTo>
                  <a:lnTo>
                    <a:pt x="1621" y="219"/>
                  </a:lnTo>
                  <a:lnTo>
                    <a:pt x="1635" y="222"/>
                  </a:lnTo>
                  <a:lnTo>
                    <a:pt x="1648" y="225"/>
                  </a:lnTo>
                  <a:lnTo>
                    <a:pt x="1662" y="226"/>
                  </a:lnTo>
                  <a:lnTo>
                    <a:pt x="1678" y="227"/>
                  </a:lnTo>
                  <a:lnTo>
                    <a:pt x="1694" y="228"/>
                  </a:lnTo>
                  <a:lnTo>
                    <a:pt x="1711" y="227"/>
                  </a:lnTo>
                  <a:lnTo>
                    <a:pt x="1725" y="224"/>
                  </a:lnTo>
                  <a:lnTo>
                    <a:pt x="1737" y="220"/>
                  </a:lnTo>
                  <a:lnTo>
                    <a:pt x="1749" y="216"/>
                  </a:lnTo>
                  <a:lnTo>
                    <a:pt x="1760" y="211"/>
                  </a:lnTo>
                  <a:lnTo>
                    <a:pt x="1771" y="206"/>
                  </a:lnTo>
                  <a:lnTo>
                    <a:pt x="1782" y="203"/>
                  </a:lnTo>
                  <a:lnTo>
                    <a:pt x="1794" y="202"/>
                  </a:lnTo>
                  <a:lnTo>
                    <a:pt x="1800" y="203"/>
                  </a:lnTo>
                  <a:lnTo>
                    <a:pt x="1805" y="204"/>
                  </a:lnTo>
                  <a:lnTo>
                    <a:pt x="1811" y="206"/>
                  </a:lnTo>
                  <a:lnTo>
                    <a:pt x="1816" y="209"/>
                  </a:lnTo>
                  <a:lnTo>
                    <a:pt x="1825" y="217"/>
                  </a:lnTo>
                  <a:lnTo>
                    <a:pt x="1833" y="225"/>
                  </a:lnTo>
                  <a:lnTo>
                    <a:pt x="1841" y="232"/>
                  </a:lnTo>
                  <a:lnTo>
                    <a:pt x="1849" y="239"/>
                  </a:lnTo>
                  <a:lnTo>
                    <a:pt x="1853" y="242"/>
                  </a:lnTo>
                  <a:lnTo>
                    <a:pt x="1858" y="244"/>
                  </a:lnTo>
                  <a:lnTo>
                    <a:pt x="1862" y="245"/>
                  </a:lnTo>
                  <a:lnTo>
                    <a:pt x="1867" y="246"/>
                  </a:lnTo>
                  <a:lnTo>
                    <a:pt x="1880" y="202"/>
                  </a:lnTo>
                  <a:lnTo>
                    <a:pt x="2006" y="178"/>
                  </a:lnTo>
                  <a:lnTo>
                    <a:pt x="2016" y="179"/>
                  </a:lnTo>
                  <a:lnTo>
                    <a:pt x="2026" y="180"/>
                  </a:lnTo>
                  <a:lnTo>
                    <a:pt x="2035" y="181"/>
                  </a:lnTo>
                  <a:lnTo>
                    <a:pt x="2043" y="183"/>
                  </a:lnTo>
                  <a:lnTo>
                    <a:pt x="2060" y="188"/>
                  </a:lnTo>
                  <a:lnTo>
                    <a:pt x="2076" y="193"/>
                  </a:lnTo>
                  <a:lnTo>
                    <a:pt x="2093" y="199"/>
                  </a:lnTo>
                  <a:lnTo>
                    <a:pt x="2109" y="204"/>
                  </a:lnTo>
                  <a:lnTo>
                    <a:pt x="2118" y="206"/>
                  </a:lnTo>
                  <a:lnTo>
                    <a:pt x="2127" y="207"/>
                  </a:lnTo>
                  <a:lnTo>
                    <a:pt x="2137" y="208"/>
                  </a:lnTo>
                  <a:lnTo>
                    <a:pt x="2147" y="208"/>
                  </a:lnTo>
                  <a:lnTo>
                    <a:pt x="2162" y="208"/>
                  </a:lnTo>
                  <a:lnTo>
                    <a:pt x="2173" y="207"/>
                  </a:lnTo>
                  <a:lnTo>
                    <a:pt x="2183" y="205"/>
                  </a:lnTo>
                  <a:lnTo>
                    <a:pt x="2190" y="202"/>
                  </a:lnTo>
                  <a:lnTo>
                    <a:pt x="2198" y="200"/>
                  </a:lnTo>
                  <a:lnTo>
                    <a:pt x="2206" y="198"/>
                  </a:lnTo>
                  <a:lnTo>
                    <a:pt x="2215" y="197"/>
                  </a:lnTo>
                  <a:lnTo>
                    <a:pt x="2226" y="196"/>
                  </a:lnTo>
                  <a:lnTo>
                    <a:pt x="2235" y="197"/>
                  </a:lnTo>
                  <a:lnTo>
                    <a:pt x="2244" y="199"/>
                  </a:lnTo>
                  <a:lnTo>
                    <a:pt x="2253" y="202"/>
                  </a:lnTo>
                  <a:lnTo>
                    <a:pt x="2261" y="205"/>
                  </a:lnTo>
                  <a:lnTo>
                    <a:pt x="2267" y="209"/>
                  </a:lnTo>
                  <a:lnTo>
                    <a:pt x="2274" y="213"/>
                  </a:lnTo>
                  <a:lnTo>
                    <a:pt x="2280" y="215"/>
                  </a:lnTo>
                  <a:lnTo>
                    <a:pt x="2286" y="216"/>
                  </a:lnTo>
                  <a:lnTo>
                    <a:pt x="2290" y="215"/>
                  </a:lnTo>
                  <a:lnTo>
                    <a:pt x="2296" y="213"/>
                  </a:lnTo>
                  <a:lnTo>
                    <a:pt x="2300" y="211"/>
                  </a:lnTo>
                  <a:lnTo>
                    <a:pt x="2305" y="206"/>
                  </a:lnTo>
                  <a:lnTo>
                    <a:pt x="2309" y="202"/>
                  </a:lnTo>
                  <a:lnTo>
                    <a:pt x="2312" y="197"/>
                  </a:lnTo>
                  <a:lnTo>
                    <a:pt x="2316" y="191"/>
                  </a:lnTo>
                  <a:lnTo>
                    <a:pt x="2319" y="184"/>
                  </a:lnTo>
                  <a:lnTo>
                    <a:pt x="2326" y="183"/>
                  </a:lnTo>
                  <a:lnTo>
                    <a:pt x="2334" y="180"/>
                  </a:lnTo>
                  <a:lnTo>
                    <a:pt x="2339" y="179"/>
                  </a:lnTo>
                  <a:lnTo>
                    <a:pt x="2342" y="177"/>
                  </a:lnTo>
                  <a:lnTo>
                    <a:pt x="2344" y="174"/>
                  </a:lnTo>
                  <a:lnTo>
                    <a:pt x="2345" y="172"/>
                  </a:lnTo>
                  <a:lnTo>
                    <a:pt x="2378" y="172"/>
                  </a:lnTo>
                  <a:lnTo>
                    <a:pt x="2376" y="178"/>
                  </a:lnTo>
                  <a:lnTo>
                    <a:pt x="2372" y="185"/>
                  </a:lnTo>
                  <a:lnTo>
                    <a:pt x="2369" y="189"/>
                  </a:lnTo>
                  <a:lnTo>
                    <a:pt x="2367" y="193"/>
                  </a:lnTo>
                  <a:lnTo>
                    <a:pt x="2366" y="198"/>
                  </a:lnTo>
                  <a:lnTo>
                    <a:pt x="2365" y="202"/>
                  </a:lnTo>
                  <a:lnTo>
                    <a:pt x="2365" y="216"/>
                  </a:lnTo>
                  <a:lnTo>
                    <a:pt x="2365" y="228"/>
                  </a:lnTo>
                  <a:lnTo>
                    <a:pt x="2405" y="228"/>
                  </a:lnTo>
                  <a:lnTo>
                    <a:pt x="2401" y="213"/>
                  </a:lnTo>
                  <a:lnTo>
                    <a:pt x="2400" y="203"/>
                  </a:lnTo>
                  <a:lnTo>
                    <a:pt x="2401" y="195"/>
                  </a:lnTo>
                  <a:lnTo>
                    <a:pt x="2405" y="184"/>
                  </a:lnTo>
                  <a:lnTo>
                    <a:pt x="2430" y="184"/>
                  </a:lnTo>
                  <a:lnTo>
                    <a:pt x="2454" y="182"/>
                  </a:lnTo>
                  <a:lnTo>
                    <a:pt x="2465" y="180"/>
                  </a:lnTo>
                  <a:lnTo>
                    <a:pt x="2476" y="178"/>
                  </a:lnTo>
                  <a:lnTo>
                    <a:pt x="2487" y="175"/>
                  </a:lnTo>
                  <a:lnTo>
                    <a:pt x="2497" y="172"/>
                  </a:lnTo>
                  <a:lnTo>
                    <a:pt x="2506" y="168"/>
                  </a:lnTo>
                  <a:lnTo>
                    <a:pt x="2513" y="164"/>
                  </a:lnTo>
                  <a:lnTo>
                    <a:pt x="2521" y="159"/>
                  </a:lnTo>
                  <a:lnTo>
                    <a:pt x="2526" y="153"/>
                  </a:lnTo>
                  <a:lnTo>
                    <a:pt x="2532" y="146"/>
                  </a:lnTo>
                  <a:lnTo>
                    <a:pt x="2535" y="139"/>
                  </a:lnTo>
                  <a:lnTo>
                    <a:pt x="2537" y="131"/>
                  </a:lnTo>
                  <a:lnTo>
                    <a:pt x="2539" y="123"/>
                  </a:lnTo>
                  <a:lnTo>
                    <a:pt x="2532" y="123"/>
                  </a:lnTo>
                  <a:lnTo>
                    <a:pt x="2518" y="123"/>
                  </a:lnTo>
                  <a:lnTo>
                    <a:pt x="2501" y="123"/>
                  </a:lnTo>
                  <a:lnTo>
                    <a:pt x="2491" y="123"/>
                  </a:lnTo>
                  <a:lnTo>
                    <a:pt x="2487" y="120"/>
                  </a:lnTo>
                  <a:lnTo>
                    <a:pt x="2483" y="115"/>
                  </a:lnTo>
                  <a:lnTo>
                    <a:pt x="2479" y="110"/>
                  </a:lnTo>
                  <a:lnTo>
                    <a:pt x="2477" y="105"/>
                  </a:lnTo>
                  <a:lnTo>
                    <a:pt x="2473" y="93"/>
                  </a:lnTo>
                  <a:lnTo>
                    <a:pt x="2472" y="85"/>
                  </a:lnTo>
                  <a:lnTo>
                    <a:pt x="2473" y="81"/>
                  </a:lnTo>
                  <a:lnTo>
                    <a:pt x="2476" y="75"/>
                  </a:lnTo>
                  <a:lnTo>
                    <a:pt x="2480" y="69"/>
                  </a:lnTo>
                  <a:lnTo>
                    <a:pt x="2487" y="62"/>
                  </a:lnTo>
                  <a:lnTo>
                    <a:pt x="2495" y="55"/>
                  </a:lnTo>
                  <a:lnTo>
                    <a:pt x="2503" y="48"/>
                  </a:lnTo>
                  <a:lnTo>
                    <a:pt x="2512" y="40"/>
                  </a:lnTo>
                  <a:lnTo>
                    <a:pt x="2523" y="33"/>
                  </a:lnTo>
                  <a:lnTo>
                    <a:pt x="2534" y="26"/>
                  </a:lnTo>
                  <a:lnTo>
                    <a:pt x="2545" y="20"/>
                  </a:lnTo>
                  <a:lnTo>
                    <a:pt x="2556" y="15"/>
                  </a:lnTo>
                  <a:lnTo>
                    <a:pt x="2567" y="10"/>
                  </a:lnTo>
                  <a:lnTo>
                    <a:pt x="2577" y="6"/>
                  </a:lnTo>
                  <a:lnTo>
                    <a:pt x="2587" y="2"/>
                  </a:lnTo>
                  <a:lnTo>
                    <a:pt x="2597" y="0"/>
                  </a:lnTo>
                  <a:lnTo>
                    <a:pt x="2604" y="0"/>
                  </a:lnTo>
                  <a:lnTo>
                    <a:pt x="2611" y="0"/>
                  </a:lnTo>
                  <a:lnTo>
                    <a:pt x="2621" y="0"/>
                  </a:lnTo>
                  <a:lnTo>
                    <a:pt x="2631" y="0"/>
                  </a:lnTo>
                  <a:lnTo>
                    <a:pt x="2637" y="0"/>
                  </a:lnTo>
                  <a:lnTo>
                    <a:pt x="2638" y="8"/>
                  </a:lnTo>
                  <a:lnTo>
                    <a:pt x="2638" y="16"/>
                  </a:lnTo>
                  <a:lnTo>
                    <a:pt x="2640" y="24"/>
                  </a:lnTo>
                  <a:lnTo>
                    <a:pt x="2642" y="30"/>
                  </a:lnTo>
                  <a:lnTo>
                    <a:pt x="2646" y="42"/>
                  </a:lnTo>
                  <a:lnTo>
                    <a:pt x="2651" y="53"/>
                  </a:lnTo>
                  <a:lnTo>
                    <a:pt x="2656" y="62"/>
                  </a:lnTo>
                  <a:lnTo>
                    <a:pt x="2660" y="71"/>
                  </a:lnTo>
                  <a:lnTo>
                    <a:pt x="2663" y="81"/>
                  </a:lnTo>
                  <a:lnTo>
                    <a:pt x="2664" y="91"/>
                  </a:lnTo>
                  <a:lnTo>
                    <a:pt x="2664" y="95"/>
                  </a:lnTo>
                  <a:lnTo>
                    <a:pt x="2663" y="97"/>
                  </a:lnTo>
                  <a:lnTo>
                    <a:pt x="2660" y="100"/>
                  </a:lnTo>
                  <a:lnTo>
                    <a:pt x="2658" y="101"/>
                  </a:lnTo>
                  <a:lnTo>
                    <a:pt x="2652" y="103"/>
                  </a:lnTo>
                  <a:lnTo>
                    <a:pt x="2644" y="105"/>
                  </a:lnTo>
                  <a:lnTo>
                    <a:pt x="2635" y="106"/>
                  </a:lnTo>
                  <a:lnTo>
                    <a:pt x="2627" y="108"/>
                  </a:lnTo>
                  <a:lnTo>
                    <a:pt x="2624" y="109"/>
                  </a:lnTo>
                  <a:lnTo>
                    <a:pt x="2622" y="111"/>
                  </a:lnTo>
                  <a:lnTo>
                    <a:pt x="2620" y="114"/>
                  </a:lnTo>
                  <a:lnTo>
                    <a:pt x="2618" y="117"/>
                  </a:lnTo>
                  <a:lnTo>
                    <a:pt x="2627" y="118"/>
                  </a:lnTo>
                  <a:lnTo>
                    <a:pt x="2637" y="120"/>
                  </a:lnTo>
                  <a:lnTo>
                    <a:pt x="2647" y="122"/>
                  </a:lnTo>
                  <a:lnTo>
                    <a:pt x="2657" y="123"/>
                  </a:lnTo>
                  <a:lnTo>
                    <a:pt x="2653" y="127"/>
                  </a:lnTo>
                  <a:lnTo>
                    <a:pt x="2649" y="132"/>
                  </a:lnTo>
                  <a:lnTo>
                    <a:pt x="2647" y="137"/>
                  </a:lnTo>
                  <a:lnTo>
                    <a:pt x="2646" y="142"/>
                  </a:lnTo>
                  <a:lnTo>
                    <a:pt x="2644" y="153"/>
                  </a:lnTo>
                  <a:lnTo>
                    <a:pt x="2644" y="166"/>
                  </a:lnTo>
                  <a:lnTo>
                    <a:pt x="2645" y="168"/>
                  </a:lnTo>
                  <a:lnTo>
                    <a:pt x="2646" y="169"/>
                  </a:lnTo>
                  <a:lnTo>
                    <a:pt x="2648" y="169"/>
                  </a:lnTo>
                  <a:lnTo>
                    <a:pt x="2652" y="168"/>
                  </a:lnTo>
                  <a:lnTo>
                    <a:pt x="2658" y="167"/>
                  </a:lnTo>
                  <a:lnTo>
                    <a:pt x="2664" y="166"/>
                  </a:lnTo>
                  <a:lnTo>
                    <a:pt x="2664" y="160"/>
                  </a:lnTo>
                  <a:lnTo>
                    <a:pt x="2664" y="153"/>
                  </a:lnTo>
                  <a:lnTo>
                    <a:pt x="2672" y="151"/>
                  </a:lnTo>
                  <a:lnTo>
                    <a:pt x="2680" y="148"/>
                  </a:lnTo>
                  <a:lnTo>
                    <a:pt x="2685" y="145"/>
                  </a:lnTo>
                  <a:lnTo>
                    <a:pt x="2689" y="142"/>
                  </a:lnTo>
                  <a:lnTo>
                    <a:pt x="2692" y="139"/>
                  </a:lnTo>
                  <a:lnTo>
                    <a:pt x="2696" y="137"/>
                  </a:lnTo>
                  <a:lnTo>
                    <a:pt x="2700" y="135"/>
                  </a:lnTo>
                  <a:lnTo>
                    <a:pt x="2704" y="135"/>
                  </a:lnTo>
                  <a:lnTo>
                    <a:pt x="2709" y="137"/>
                  </a:lnTo>
                  <a:lnTo>
                    <a:pt x="2715" y="138"/>
                  </a:lnTo>
                  <a:lnTo>
                    <a:pt x="2724" y="139"/>
                  </a:lnTo>
                  <a:lnTo>
                    <a:pt x="2733" y="140"/>
                  </a:lnTo>
                  <a:lnTo>
                    <a:pt x="2749" y="141"/>
                  </a:lnTo>
                  <a:lnTo>
                    <a:pt x="2757" y="141"/>
                  </a:lnTo>
                  <a:lnTo>
                    <a:pt x="2752" y="153"/>
                  </a:lnTo>
                  <a:lnTo>
                    <a:pt x="2745" y="164"/>
                  </a:lnTo>
                  <a:lnTo>
                    <a:pt x="2738" y="173"/>
                  </a:lnTo>
                  <a:lnTo>
                    <a:pt x="2731" y="180"/>
                  </a:lnTo>
                  <a:lnTo>
                    <a:pt x="2723" y="188"/>
                  </a:lnTo>
                  <a:lnTo>
                    <a:pt x="2716" y="196"/>
                  </a:lnTo>
                  <a:lnTo>
                    <a:pt x="2710" y="204"/>
                  </a:lnTo>
                  <a:lnTo>
                    <a:pt x="2704" y="216"/>
                  </a:lnTo>
                  <a:lnTo>
                    <a:pt x="2712" y="217"/>
                  </a:lnTo>
                  <a:lnTo>
                    <a:pt x="2719" y="218"/>
                  </a:lnTo>
                  <a:lnTo>
                    <a:pt x="2725" y="218"/>
                  </a:lnTo>
                  <a:lnTo>
                    <a:pt x="2732" y="218"/>
                  </a:lnTo>
                  <a:lnTo>
                    <a:pt x="2744" y="216"/>
                  </a:lnTo>
                  <a:lnTo>
                    <a:pt x="2750" y="216"/>
                  </a:lnTo>
                  <a:lnTo>
                    <a:pt x="2780" y="194"/>
                  </a:lnTo>
                  <a:lnTo>
                    <a:pt x="2810" y="172"/>
                  </a:lnTo>
                  <a:lnTo>
                    <a:pt x="2817" y="167"/>
                  </a:lnTo>
                  <a:lnTo>
                    <a:pt x="2825" y="163"/>
                  </a:lnTo>
                  <a:lnTo>
                    <a:pt x="2834" y="159"/>
                  </a:lnTo>
                  <a:lnTo>
                    <a:pt x="2843" y="155"/>
                  </a:lnTo>
                  <a:lnTo>
                    <a:pt x="2853" y="151"/>
                  </a:lnTo>
                  <a:lnTo>
                    <a:pt x="2862" y="149"/>
                  </a:lnTo>
                  <a:lnTo>
                    <a:pt x="2872" y="147"/>
                  </a:lnTo>
                  <a:lnTo>
                    <a:pt x="2883" y="147"/>
                  </a:lnTo>
                  <a:lnTo>
                    <a:pt x="2884" y="139"/>
                  </a:lnTo>
                  <a:lnTo>
                    <a:pt x="2885" y="132"/>
                  </a:lnTo>
                  <a:lnTo>
                    <a:pt x="2888" y="126"/>
                  </a:lnTo>
                  <a:lnTo>
                    <a:pt x="2891" y="121"/>
                  </a:lnTo>
                  <a:lnTo>
                    <a:pt x="2895" y="116"/>
                  </a:lnTo>
                  <a:lnTo>
                    <a:pt x="2900" y="111"/>
                  </a:lnTo>
                  <a:lnTo>
                    <a:pt x="2905" y="107"/>
                  </a:lnTo>
                  <a:lnTo>
                    <a:pt x="2912" y="104"/>
                  </a:lnTo>
                  <a:lnTo>
                    <a:pt x="2918" y="101"/>
                  </a:lnTo>
                  <a:lnTo>
                    <a:pt x="2925" y="98"/>
                  </a:lnTo>
                  <a:lnTo>
                    <a:pt x="2932" y="96"/>
                  </a:lnTo>
                  <a:lnTo>
                    <a:pt x="2939" y="94"/>
                  </a:lnTo>
                  <a:lnTo>
                    <a:pt x="2955" y="92"/>
                  </a:lnTo>
                  <a:lnTo>
                    <a:pt x="2970" y="91"/>
                  </a:lnTo>
                  <a:lnTo>
                    <a:pt x="2978" y="92"/>
                  </a:lnTo>
                  <a:lnTo>
                    <a:pt x="2984" y="93"/>
                  </a:lnTo>
                  <a:lnTo>
                    <a:pt x="2993" y="95"/>
                  </a:lnTo>
                  <a:lnTo>
                    <a:pt x="3001" y="98"/>
                  </a:lnTo>
                  <a:lnTo>
                    <a:pt x="3008" y="101"/>
                  </a:lnTo>
                  <a:lnTo>
                    <a:pt x="3017" y="103"/>
                  </a:lnTo>
                  <a:lnTo>
                    <a:pt x="3026" y="104"/>
                  </a:lnTo>
                  <a:lnTo>
                    <a:pt x="3036" y="105"/>
                  </a:lnTo>
                  <a:lnTo>
                    <a:pt x="3036" y="110"/>
                  </a:lnTo>
                  <a:lnTo>
                    <a:pt x="3036" y="117"/>
                  </a:lnTo>
                  <a:lnTo>
                    <a:pt x="3036" y="126"/>
                  </a:lnTo>
                  <a:lnTo>
                    <a:pt x="3036" y="135"/>
                  </a:lnTo>
                  <a:lnTo>
                    <a:pt x="3036" y="139"/>
                  </a:lnTo>
                  <a:lnTo>
                    <a:pt x="3035" y="143"/>
                  </a:lnTo>
                  <a:lnTo>
                    <a:pt x="3033" y="147"/>
                  </a:lnTo>
                  <a:lnTo>
                    <a:pt x="3030" y="150"/>
                  </a:lnTo>
                  <a:lnTo>
                    <a:pt x="3025" y="157"/>
                  </a:lnTo>
                  <a:lnTo>
                    <a:pt x="3018" y="162"/>
                  </a:lnTo>
                  <a:lnTo>
                    <a:pt x="3003" y="170"/>
                  </a:lnTo>
                  <a:lnTo>
                    <a:pt x="2990" y="178"/>
                  </a:lnTo>
                  <a:lnTo>
                    <a:pt x="2982" y="196"/>
                  </a:lnTo>
                  <a:lnTo>
                    <a:pt x="2973" y="214"/>
                  </a:lnTo>
                  <a:lnTo>
                    <a:pt x="2968" y="222"/>
                  </a:lnTo>
                  <a:lnTo>
                    <a:pt x="2963" y="229"/>
                  </a:lnTo>
                  <a:lnTo>
                    <a:pt x="2958" y="236"/>
                  </a:lnTo>
                  <a:lnTo>
                    <a:pt x="2951" y="243"/>
                  </a:lnTo>
                  <a:lnTo>
                    <a:pt x="2945" y="249"/>
                  </a:lnTo>
                  <a:lnTo>
                    <a:pt x="2938" y="254"/>
                  </a:lnTo>
                  <a:lnTo>
                    <a:pt x="2931" y="259"/>
                  </a:lnTo>
                  <a:lnTo>
                    <a:pt x="2923" y="263"/>
                  </a:lnTo>
                  <a:lnTo>
                    <a:pt x="2914" y="267"/>
                  </a:lnTo>
                  <a:lnTo>
                    <a:pt x="2904" y="269"/>
                  </a:lnTo>
                  <a:lnTo>
                    <a:pt x="2894" y="271"/>
                  </a:lnTo>
                  <a:lnTo>
                    <a:pt x="2883" y="271"/>
                  </a:lnTo>
                  <a:lnTo>
                    <a:pt x="2878" y="271"/>
                  </a:lnTo>
                  <a:lnTo>
                    <a:pt x="2872" y="270"/>
                  </a:lnTo>
                  <a:lnTo>
                    <a:pt x="2867" y="268"/>
                  </a:lnTo>
                  <a:lnTo>
                    <a:pt x="2861" y="266"/>
                  </a:lnTo>
                  <a:lnTo>
                    <a:pt x="2856" y="263"/>
                  </a:lnTo>
                  <a:lnTo>
                    <a:pt x="2850" y="260"/>
                  </a:lnTo>
                  <a:lnTo>
                    <a:pt x="2847" y="256"/>
                  </a:lnTo>
                  <a:lnTo>
                    <a:pt x="2844" y="252"/>
                  </a:lnTo>
                  <a:lnTo>
                    <a:pt x="2838" y="257"/>
                  </a:lnTo>
                  <a:lnTo>
                    <a:pt x="2835" y="264"/>
                  </a:lnTo>
                  <a:lnTo>
                    <a:pt x="2834" y="268"/>
                  </a:lnTo>
                  <a:lnTo>
                    <a:pt x="2834" y="272"/>
                  </a:lnTo>
                  <a:lnTo>
                    <a:pt x="2835" y="275"/>
                  </a:lnTo>
                  <a:lnTo>
                    <a:pt x="2837" y="277"/>
                  </a:lnTo>
                  <a:lnTo>
                    <a:pt x="2829" y="278"/>
                  </a:lnTo>
                  <a:lnTo>
                    <a:pt x="2823" y="279"/>
                  </a:lnTo>
                  <a:lnTo>
                    <a:pt x="2817" y="281"/>
                  </a:lnTo>
                  <a:lnTo>
                    <a:pt x="2811" y="283"/>
                  </a:lnTo>
                  <a:lnTo>
                    <a:pt x="2805" y="285"/>
                  </a:lnTo>
                  <a:lnTo>
                    <a:pt x="2801" y="287"/>
                  </a:lnTo>
                  <a:lnTo>
                    <a:pt x="2795" y="289"/>
                  </a:lnTo>
                  <a:lnTo>
                    <a:pt x="2790" y="289"/>
                  </a:lnTo>
                  <a:lnTo>
                    <a:pt x="2783" y="288"/>
                  </a:lnTo>
                  <a:lnTo>
                    <a:pt x="2777" y="286"/>
                  </a:lnTo>
                  <a:lnTo>
                    <a:pt x="2770" y="283"/>
                  </a:lnTo>
                  <a:lnTo>
                    <a:pt x="2765" y="279"/>
                  </a:lnTo>
                  <a:lnTo>
                    <a:pt x="2754" y="271"/>
                  </a:lnTo>
                  <a:lnTo>
                    <a:pt x="2744" y="264"/>
                  </a:lnTo>
                  <a:lnTo>
                    <a:pt x="2730" y="272"/>
                  </a:lnTo>
                  <a:lnTo>
                    <a:pt x="2717" y="281"/>
                  </a:lnTo>
                  <a:lnTo>
                    <a:pt x="2707" y="290"/>
                  </a:lnTo>
                  <a:lnTo>
                    <a:pt x="2696" y="299"/>
                  </a:lnTo>
                  <a:lnTo>
                    <a:pt x="2685" y="307"/>
                  </a:lnTo>
                  <a:lnTo>
                    <a:pt x="2671" y="313"/>
                  </a:lnTo>
                  <a:lnTo>
                    <a:pt x="2664" y="316"/>
                  </a:lnTo>
                  <a:lnTo>
                    <a:pt x="2656" y="318"/>
                  </a:lnTo>
                  <a:lnTo>
                    <a:pt x="2647" y="319"/>
                  </a:lnTo>
                  <a:lnTo>
                    <a:pt x="2637" y="319"/>
                  </a:lnTo>
                  <a:lnTo>
                    <a:pt x="2626" y="319"/>
                  </a:lnTo>
                  <a:lnTo>
                    <a:pt x="2615" y="317"/>
                  </a:lnTo>
                  <a:lnTo>
                    <a:pt x="2602" y="315"/>
                  </a:lnTo>
                  <a:lnTo>
                    <a:pt x="2590" y="312"/>
                  </a:lnTo>
                  <a:lnTo>
                    <a:pt x="2579" y="308"/>
                  </a:lnTo>
                  <a:lnTo>
                    <a:pt x="2569" y="304"/>
                  </a:lnTo>
                  <a:lnTo>
                    <a:pt x="2562" y="300"/>
                  </a:lnTo>
                  <a:lnTo>
                    <a:pt x="2558" y="295"/>
                  </a:lnTo>
                  <a:lnTo>
                    <a:pt x="2518" y="295"/>
                  </a:lnTo>
                  <a:lnTo>
                    <a:pt x="2521" y="303"/>
                  </a:lnTo>
                  <a:lnTo>
                    <a:pt x="2525" y="309"/>
                  </a:lnTo>
                  <a:lnTo>
                    <a:pt x="2530" y="314"/>
                  </a:lnTo>
                  <a:lnTo>
                    <a:pt x="2536" y="318"/>
                  </a:lnTo>
                  <a:lnTo>
                    <a:pt x="2542" y="322"/>
                  </a:lnTo>
                  <a:lnTo>
                    <a:pt x="2550" y="324"/>
                  </a:lnTo>
                  <a:lnTo>
                    <a:pt x="2557" y="326"/>
                  </a:lnTo>
                  <a:lnTo>
                    <a:pt x="2565" y="327"/>
                  </a:lnTo>
                  <a:lnTo>
                    <a:pt x="2601" y="328"/>
                  </a:lnTo>
                  <a:lnTo>
                    <a:pt x="2637" y="326"/>
                  </a:lnTo>
                  <a:lnTo>
                    <a:pt x="2637" y="335"/>
                  </a:lnTo>
                  <a:lnTo>
                    <a:pt x="2638" y="342"/>
                  </a:lnTo>
                  <a:lnTo>
                    <a:pt x="2641" y="349"/>
                  </a:lnTo>
                  <a:lnTo>
                    <a:pt x="2644" y="357"/>
                  </a:lnTo>
                  <a:lnTo>
                    <a:pt x="2619" y="363"/>
                  </a:lnTo>
                  <a:lnTo>
                    <a:pt x="2590" y="371"/>
                  </a:lnTo>
                  <a:lnTo>
                    <a:pt x="2562" y="382"/>
                  </a:lnTo>
                  <a:lnTo>
                    <a:pt x="2531" y="392"/>
                  </a:lnTo>
                  <a:lnTo>
                    <a:pt x="2501" y="402"/>
                  </a:lnTo>
                  <a:lnTo>
                    <a:pt x="2473" y="410"/>
                  </a:lnTo>
                  <a:lnTo>
                    <a:pt x="2458" y="414"/>
                  </a:lnTo>
                  <a:lnTo>
                    <a:pt x="2444" y="416"/>
                  </a:lnTo>
                  <a:lnTo>
                    <a:pt x="2431" y="418"/>
                  </a:lnTo>
                  <a:lnTo>
                    <a:pt x="2419" y="418"/>
                  </a:lnTo>
                  <a:lnTo>
                    <a:pt x="2339" y="400"/>
                  </a:lnTo>
                  <a:lnTo>
                    <a:pt x="2319" y="400"/>
                  </a:lnTo>
                  <a:lnTo>
                    <a:pt x="2340" y="408"/>
                  </a:lnTo>
                  <a:lnTo>
                    <a:pt x="2361" y="416"/>
                  </a:lnTo>
                  <a:lnTo>
                    <a:pt x="2372" y="420"/>
                  </a:lnTo>
                  <a:lnTo>
                    <a:pt x="2382" y="425"/>
                  </a:lnTo>
                  <a:lnTo>
                    <a:pt x="2390" y="430"/>
                  </a:lnTo>
                  <a:lnTo>
                    <a:pt x="2398" y="437"/>
                  </a:lnTo>
                  <a:lnTo>
                    <a:pt x="2394" y="444"/>
                  </a:lnTo>
                  <a:lnTo>
                    <a:pt x="2388" y="449"/>
                  </a:lnTo>
                  <a:lnTo>
                    <a:pt x="2384" y="454"/>
                  </a:lnTo>
                  <a:lnTo>
                    <a:pt x="2378" y="457"/>
                  </a:lnTo>
                  <a:lnTo>
                    <a:pt x="2373" y="461"/>
                  </a:lnTo>
                  <a:lnTo>
                    <a:pt x="2368" y="463"/>
                  </a:lnTo>
                  <a:lnTo>
                    <a:pt x="2363" y="465"/>
                  </a:lnTo>
                  <a:lnTo>
                    <a:pt x="2357" y="467"/>
                  </a:lnTo>
                  <a:lnTo>
                    <a:pt x="2333" y="471"/>
                  </a:lnTo>
                  <a:lnTo>
                    <a:pt x="2306" y="474"/>
                  </a:lnTo>
                  <a:lnTo>
                    <a:pt x="2296" y="477"/>
                  </a:lnTo>
                  <a:lnTo>
                    <a:pt x="2286" y="481"/>
                  </a:lnTo>
                  <a:lnTo>
                    <a:pt x="2277" y="486"/>
                  </a:lnTo>
                  <a:lnTo>
                    <a:pt x="2268" y="492"/>
                  </a:lnTo>
                  <a:lnTo>
                    <a:pt x="2260" y="497"/>
                  </a:lnTo>
                  <a:lnTo>
                    <a:pt x="2251" y="501"/>
                  </a:lnTo>
                  <a:lnTo>
                    <a:pt x="2242" y="504"/>
                  </a:lnTo>
                  <a:lnTo>
                    <a:pt x="2232" y="505"/>
                  </a:lnTo>
                  <a:lnTo>
                    <a:pt x="2232" y="517"/>
                  </a:lnTo>
                  <a:lnTo>
                    <a:pt x="2232" y="529"/>
                  </a:lnTo>
                  <a:lnTo>
                    <a:pt x="2220" y="532"/>
                  </a:lnTo>
                  <a:lnTo>
                    <a:pt x="2208" y="537"/>
                  </a:lnTo>
                  <a:lnTo>
                    <a:pt x="2194" y="542"/>
                  </a:lnTo>
                  <a:lnTo>
                    <a:pt x="2181" y="550"/>
                  </a:lnTo>
                  <a:lnTo>
                    <a:pt x="2166" y="559"/>
                  </a:lnTo>
                  <a:lnTo>
                    <a:pt x="2151" y="568"/>
                  </a:lnTo>
                  <a:lnTo>
                    <a:pt x="2138" y="578"/>
                  </a:lnTo>
                  <a:lnTo>
                    <a:pt x="2123" y="588"/>
                  </a:lnTo>
                  <a:lnTo>
                    <a:pt x="2110" y="601"/>
                  </a:lnTo>
                  <a:lnTo>
                    <a:pt x="2098" y="613"/>
                  </a:lnTo>
                  <a:lnTo>
                    <a:pt x="2087" y="625"/>
                  </a:lnTo>
                  <a:lnTo>
                    <a:pt x="2078" y="637"/>
                  </a:lnTo>
                  <a:lnTo>
                    <a:pt x="2071" y="650"/>
                  </a:lnTo>
                  <a:lnTo>
                    <a:pt x="2064" y="664"/>
                  </a:lnTo>
                  <a:lnTo>
                    <a:pt x="2062" y="670"/>
                  </a:lnTo>
                  <a:lnTo>
                    <a:pt x="2061" y="677"/>
                  </a:lnTo>
                  <a:lnTo>
                    <a:pt x="2060" y="683"/>
                  </a:lnTo>
                  <a:lnTo>
                    <a:pt x="2060" y="689"/>
                  </a:lnTo>
                  <a:lnTo>
                    <a:pt x="2106" y="689"/>
                  </a:lnTo>
                  <a:lnTo>
                    <a:pt x="2104" y="714"/>
                  </a:lnTo>
                  <a:lnTo>
                    <a:pt x="2102" y="736"/>
                  </a:lnTo>
                  <a:lnTo>
                    <a:pt x="2100" y="745"/>
                  </a:lnTo>
                  <a:lnTo>
                    <a:pt x="2100" y="753"/>
                  </a:lnTo>
                  <a:lnTo>
                    <a:pt x="2102" y="757"/>
                  </a:lnTo>
                  <a:lnTo>
                    <a:pt x="2103" y="759"/>
                  </a:lnTo>
                  <a:lnTo>
                    <a:pt x="2104" y="762"/>
                  </a:lnTo>
                  <a:lnTo>
                    <a:pt x="2106" y="763"/>
                  </a:lnTo>
                  <a:lnTo>
                    <a:pt x="2086" y="776"/>
                  </a:lnTo>
                  <a:lnTo>
                    <a:pt x="2087" y="780"/>
                  </a:lnTo>
                  <a:lnTo>
                    <a:pt x="2089" y="784"/>
                  </a:lnTo>
                  <a:lnTo>
                    <a:pt x="2093" y="787"/>
                  </a:lnTo>
                  <a:lnTo>
                    <a:pt x="2097" y="790"/>
                  </a:lnTo>
                  <a:lnTo>
                    <a:pt x="2106" y="793"/>
                  </a:lnTo>
                  <a:lnTo>
                    <a:pt x="2112" y="794"/>
                  </a:lnTo>
                  <a:lnTo>
                    <a:pt x="2193" y="776"/>
                  </a:lnTo>
                  <a:lnTo>
                    <a:pt x="2204" y="782"/>
                  </a:lnTo>
                  <a:lnTo>
                    <a:pt x="2214" y="789"/>
                  </a:lnTo>
                  <a:lnTo>
                    <a:pt x="2223" y="796"/>
                  </a:lnTo>
                  <a:lnTo>
                    <a:pt x="2232" y="803"/>
                  </a:lnTo>
                  <a:lnTo>
                    <a:pt x="2250" y="819"/>
                  </a:lnTo>
                  <a:lnTo>
                    <a:pt x="2266" y="836"/>
                  </a:lnTo>
                  <a:lnTo>
                    <a:pt x="2284" y="852"/>
                  </a:lnTo>
                  <a:lnTo>
                    <a:pt x="2301" y="866"/>
                  </a:lnTo>
                  <a:lnTo>
                    <a:pt x="2311" y="872"/>
                  </a:lnTo>
                  <a:lnTo>
                    <a:pt x="2322" y="878"/>
                  </a:lnTo>
                  <a:lnTo>
                    <a:pt x="2333" y="883"/>
                  </a:lnTo>
                  <a:lnTo>
                    <a:pt x="2345" y="887"/>
                  </a:lnTo>
                  <a:lnTo>
                    <a:pt x="2345" y="891"/>
                  </a:lnTo>
                  <a:lnTo>
                    <a:pt x="2346" y="895"/>
                  </a:lnTo>
                  <a:lnTo>
                    <a:pt x="2347" y="898"/>
                  </a:lnTo>
                  <a:lnTo>
                    <a:pt x="2350" y="901"/>
                  </a:lnTo>
                  <a:lnTo>
                    <a:pt x="2352" y="903"/>
                  </a:lnTo>
                  <a:lnTo>
                    <a:pt x="2354" y="905"/>
                  </a:lnTo>
                  <a:lnTo>
                    <a:pt x="2356" y="906"/>
                  </a:lnTo>
                  <a:lnTo>
                    <a:pt x="2360" y="907"/>
                  </a:lnTo>
                  <a:lnTo>
                    <a:pt x="2367" y="909"/>
                  </a:lnTo>
                  <a:lnTo>
                    <a:pt x="2375" y="908"/>
                  </a:lnTo>
                  <a:lnTo>
                    <a:pt x="2383" y="907"/>
                  </a:lnTo>
                  <a:lnTo>
                    <a:pt x="2391" y="905"/>
                  </a:lnTo>
                  <a:lnTo>
                    <a:pt x="2409" y="900"/>
                  </a:lnTo>
                  <a:lnTo>
                    <a:pt x="2423" y="894"/>
                  </a:lnTo>
                  <a:lnTo>
                    <a:pt x="2434" y="889"/>
                  </a:lnTo>
                  <a:lnTo>
                    <a:pt x="2439" y="887"/>
                  </a:lnTo>
                  <a:lnTo>
                    <a:pt x="2485" y="905"/>
                  </a:lnTo>
                  <a:lnTo>
                    <a:pt x="2479" y="917"/>
                  </a:lnTo>
                  <a:lnTo>
                    <a:pt x="2474" y="925"/>
                  </a:lnTo>
                  <a:lnTo>
                    <a:pt x="2467" y="931"/>
                  </a:lnTo>
                  <a:lnTo>
                    <a:pt x="2458" y="936"/>
                  </a:lnTo>
                  <a:lnTo>
                    <a:pt x="2472" y="949"/>
                  </a:lnTo>
                  <a:lnTo>
                    <a:pt x="2461" y="971"/>
                  </a:lnTo>
                  <a:lnTo>
                    <a:pt x="2450" y="995"/>
                  </a:lnTo>
                  <a:lnTo>
                    <a:pt x="2445" y="1006"/>
                  </a:lnTo>
                  <a:lnTo>
                    <a:pt x="2442" y="1018"/>
                  </a:lnTo>
                  <a:lnTo>
                    <a:pt x="2440" y="1029"/>
                  </a:lnTo>
                  <a:lnTo>
                    <a:pt x="2439" y="1040"/>
                  </a:lnTo>
                  <a:lnTo>
                    <a:pt x="2440" y="1049"/>
                  </a:lnTo>
                  <a:lnTo>
                    <a:pt x="2443" y="1059"/>
                  </a:lnTo>
                  <a:lnTo>
                    <a:pt x="2447" y="1070"/>
                  </a:lnTo>
                  <a:lnTo>
                    <a:pt x="2454" y="1081"/>
                  </a:lnTo>
                  <a:lnTo>
                    <a:pt x="2462" y="1092"/>
                  </a:lnTo>
                  <a:lnTo>
                    <a:pt x="2469" y="1101"/>
                  </a:lnTo>
                  <a:lnTo>
                    <a:pt x="2473" y="1104"/>
                  </a:lnTo>
                  <a:lnTo>
                    <a:pt x="2477" y="1107"/>
                  </a:lnTo>
                  <a:lnTo>
                    <a:pt x="2481" y="1108"/>
                  </a:lnTo>
                  <a:lnTo>
                    <a:pt x="2485" y="1109"/>
                  </a:lnTo>
                  <a:lnTo>
                    <a:pt x="2487" y="1114"/>
                  </a:lnTo>
                  <a:lnTo>
                    <a:pt x="2492" y="1121"/>
                  </a:lnTo>
                  <a:lnTo>
                    <a:pt x="2499" y="1128"/>
                  </a:lnTo>
                  <a:lnTo>
                    <a:pt x="2504" y="1133"/>
                  </a:lnTo>
                  <a:lnTo>
                    <a:pt x="2528" y="1113"/>
                  </a:lnTo>
                  <a:lnTo>
                    <a:pt x="2548" y="1091"/>
                  </a:lnTo>
                  <a:lnTo>
                    <a:pt x="2559" y="1080"/>
                  </a:lnTo>
                  <a:lnTo>
                    <a:pt x="2569" y="1068"/>
                  </a:lnTo>
                  <a:lnTo>
                    <a:pt x="2578" y="1057"/>
                  </a:lnTo>
                  <a:lnTo>
                    <a:pt x="2587" y="1043"/>
                  </a:lnTo>
                  <a:lnTo>
                    <a:pt x="2595" y="1031"/>
                  </a:lnTo>
                  <a:lnTo>
                    <a:pt x="2602" y="1017"/>
                  </a:lnTo>
                  <a:lnTo>
                    <a:pt x="2609" y="1003"/>
                  </a:lnTo>
                  <a:lnTo>
                    <a:pt x="2614" y="987"/>
                  </a:lnTo>
                  <a:lnTo>
                    <a:pt x="2619" y="971"/>
                  </a:lnTo>
                  <a:lnTo>
                    <a:pt x="2622" y="955"/>
                  </a:lnTo>
                  <a:lnTo>
                    <a:pt x="2624" y="937"/>
                  </a:lnTo>
                  <a:lnTo>
                    <a:pt x="2624" y="917"/>
                  </a:lnTo>
                  <a:lnTo>
                    <a:pt x="2638" y="917"/>
                  </a:lnTo>
                  <a:lnTo>
                    <a:pt x="2655" y="914"/>
                  </a:lnTo>
                  <a:lnTo>
                    <a:pt x="2672" y="911"/>
                  </a:lnTo>
                  <a:lnTo>
                    <a:pt x="2690" y="906"/>
                  </a:lnTo>
                  <a:lnTo>
                    <a:pt x="2709" y="900"/>
                  </a:lnTo>
                  <a:lnTo>
                    <a:pt x="2727" y="892"/>
                  </a:lnTo>
                  <a:lnTo>
                    <a:pt x="2746" y="884"/>
                  </a:lnTo>
                  <a:lnTo>
                    <a:pt x="2765" y="873"/>
                  </a:lnTo>
                  <a:lnTo>
                    <a:pt x="2782" y="863"/>
                  </a:lnTo>
                  <a:lnTo>
                    <a:pt x="2798" y="852"/>
                  </a:lnTo>
                  <a:lnTo>
                    <a:pt x="2813" y="840"/>
                  </a:lnTo>
                  <a:lnTo>
                    <a:pt x="2825" y="827"/>
                  </a:lnTo>
                  <a:lnTo>
                    <a:pt x="2831" y="819"/>
                  </a:lnTo>
                  <a:lnTo>
                    <a:pt x="2836" y="813"/>
                  </a:lnTo>
                  <a:lnTo>
                    <a:pt x="2839" y="806"/>
                  </a:lnTo>
                  <a:lnTo>
                    <a:pt x="2844" y="799"/>
                  </a:lnTo>
                  <a:lnTo>
                    <a:pt x="2846" y="792"/>
                  </a:lnTo>
                  <a:lnTo>
                    <a:pt x="2848" y="785"/>
                  </a:lnTo>
                  <a:lnTo>
                    <a:pt x="2849" y="777"/>
                  </a:lnTo>
                  <a:lnTo>
                    <a:pt x="2850" y="770"/>
                  </a:lnTo>
                  <a:lnTo>
                    <a:pt x="2849" y="763"/>
                  </a:lnTo>
                  <a:lnTo>
                    <a:pt x="2848" y="757"/>
                  </a:lnTo>
                  <a:lnTo>
                    <a:pt x="2846" y="752"/>
                  </a:lnTo>
                  <a:lnTo>
                    <a:pt x="2843" y="747"/>
                  </a:lnTo>
                  <a:lnTo>
                    <a:pt x="2835" y="738"/>
                  </a:lnTo>
                  <a:lnTo>
                    <a:pt x="2827" y="731"/>
                  </a:lnTo>
                  <a:lnTo>
                    <a:pt x="2819" y="725"/>
                  </a:lnTo>
                  <a:lnTo>
                    <a:pt x="2811" y="718"/>
                  </a:lnTo>
                  <a:lnTo>
                    <a:pt x="2808" y="715"/>
                  </a:lnTo>
                  <a:lnTo>
                    <a:pt x="2805" y="711"/>
                  </a:lnTo>
                  <a:lnTo>
                    <a:pt x="2804" y="706"/>
                  </a:lnTo>
                  <a:lnTo>
                    <a:pt x="2804" y="702"/>
                  </a:lnTo>
                  <a:lnTo>
                    <a:pt x="2804" y="698"/>
                  </a:lnTo>
                  <a:lnTo>
                    <a:pt x="2808" y="694"/>
                  </a:lnTo>
                  <a:lnTo>
                    <a:pt x="2812" y="688"/>
                  </a:lnTo>
                  <a:lnTo>
                    <a:pt x="2819" y="680"/>
                  </a:lnTo>
                  <a:lnTo>
                    <a:pt x="2833" y="664"/>
                  </a:lnTo>
                  <a:lnTo>
                    <a:pt x="2850" y="645"/>
                  </a:lnTo>
                  <a:lnTo>
                    <a:pt x="2882" y="612"/>
                  </a:lnTo>
                  <a:lnTo>
                    <a:pt x="2896" y="597"/>
                  </a:lnTo>
                  <a:lnTo>
                    <a:pt x="2894" y="593"/>
                  </a:lnTo>
                  <a:lnTo>
                    <a:pt x="2892" y="589"/>
                  </a:lnTo>
                  <a:lnTo>
                    <a:pt x="2891" y="585"/>
                  </a:lnTo>
                  <a:lnTo>
                    <a:pt x="2890" y="581"/>
                  </a:lnTo>
                  <a:lnTo>
                    <a:pt x="2890" y="573"/>
                  </a:lnTo>
                  <a:lnTo>
                    <a:pt x="2892" y="566"/>
                  </a:lnTo>
                  <a:lnTo>
                    <a:pt x="2896" y="558"/>
                  </a:lnTo>
                  <a:lnTo>
                    <a:pt x="2902" y="551"/>
                  </a:lnTo>
                  <a:lnTo>
                    <a:pt x="2909" y="544"/>
                  </a:lnTo>
                  <a:lnTo>
                    <a:pt x="2916" y="535"/>
                  </a:lnTo>
                  <a:lnTo>
                    <a:pt x="2934" y="520"/>
                  </a:lnTo>
                  <a:lnTo>
                    <a:pt x="2951" y="505"/>
                  </a:lnTo>
                  <a:lnTo>
                    <a:pt x="2959" y="498"/>
                  </a:lnTo>
                  <a:lnTo>
                    <a:pt x="2966" y="490"/>
                  </a:lnTo>
                  <a:lnTo>
                    <a:pt x="2972" y="482"/>
                  </a:lnTo>
                  <a:lnTo>
                    <a:pt x="2977" y="474"/>
                  </a:lnTo>
                  <a:lnTo>
                    <a:pt x="3149" y="480"/>
                  </a:lnTo>
                  <a:lnTo>
                    <a:pt x="3149" y="485"/>
                  </a:lnTo>
                  <a:lnTo>
                    <a:pt x="3150" y="490"/>
                  </a:lnTo>
                  <a:lnTo>
                    <a:pt x="3151" y="494"/>
                  </a:lnTo>
                  <a:lnTo>
                    <a:pt x="3153" y="497"/>
                  </a:lnTo>
                  <a:lnTo>
                    <a:pt x="3156" y="500"/>
                  </a:lnTo>
                  <a:lnTo>
                    <a:pt x="3159" y="502"/>
                  </a:lnTo>
                  <a:lnTo>
                    <a:pt x="3161" y="503"/>
                  </a:lnTo>
                  <a:lnTo>
                    <a:pt x="3165" y="504"/>
                  </a:lnTo>
                  <a:lnTo>
                    <a:pt x="3180" y="505"/>
                  </a:lnTo>
                  <a:lnTo>
                    <a:pt x="3196" y="505"/>
                  </a:lnTo>
                  <a:lnTo>
                    <a:pt x="3201" y="509"/>
                  </a:lnTo>
                  <a:lnTo>
                    <a:pt x="3204" y="514"/>
                  </a:lnTo>
                  <a:lnTo>
                    <a:pt x="3208" y="521"/>
                  </a:lnTo>
                  <a:lnTo>
                    <a:pt x="3210" y="529"/>
                  </a:lnTo>
                  <a:lnTo>
                    <a:pt x="3215" y="545"/>
                  </a:lnTo>
                  <a:lnTo>
                    <a:pt x="3216" y="554"/>
                  </a:lnTo>
                  <a:lnTo>
                    <a:pt x="3221" y="556"/>
                  </a:lnTo>
                  <a:lnTo>
                    <a:pt x="3229" y="557"/>
                  </a:lnTo>
                  <a:lnTo>
                    <a:pt x="3238" y="557"/>
                  </a:lnTo>
                  <a:lnTo>
                    <a:pt x="3247" y="557"/>
                  </a:lnTo>
                  <a:lnTo>
                    <a:pt x="3268" y="555"/>
                  </a:lnTo>
                  <a:lnTo>
                    <a:pt x="3288" y="554"/>
                  </a:lnTo>
                  <a:lnTo>
                    <a:pt x="3292" y="566"/>
                  </a:lnTo>
                  <a:lnTo>
                    <a:pt x="3295" y="572"/>
                  </a:lnTo>
                  <a:lnTo>
                    <a:pt x="3288" y="579"/>
                  </a:lnTo>
                  <a:lnTo>
                    <a:pt x="3282" y="585"/>
                  </a:lnTo>
                  <a:lnTo>
                    <a:pt x="3276" y="592"/>
                  </a:lnTo>
                  <a:lnTo>
                    <a:pt x="3272" y="601"/>
                  </a:lnTo>
                  <a:lnTo>
                    <a:pt x="3264" y="616"/>
                  </a:lnTo>
                  <a:lnTo>
                    <a:pt x="3257" y="632"/>
                  </a:lnTo>
                  <a:lnTo>
                    <a:pt x="3251" y="646"/>
                  </a:lnTo>
                  <a:lnTo>
                    <a:pt x="3245" y="660"/>
                  </a:lnTo>
                  <a:lnTo>
                    <a:pt x="3241" y="666"/>
                  </a:lnTo>
                  <a:lnTo>
                    <a:pt x="3238" y="671"/>
                  </a:lnTo>
                  <a:lnTo>
                    <a:pt x="3234" y="675"/>
                  </a:lnTo>
                  <a:lnTo>
                    <a:pt x="3229" y="677"/>
                  </a:lnTo>
                  <a:lnTo>
                    <a:pt x="3238" y="677"/>
                  </a:lnTo>
                  <a:lnTo>
                    <a:pt x="3246" y="677"/>
                  </a:lnTo>
                  <a:lnTo>
                    <a:pt x="3253" y="677"/>
                  </a:lnTo>
                  <a:lnTo>
                    <a:pt x="3262" y="677"/>
                  </a:lnTo>
                  <a:lnTo>
                    <a:pt x="3262" y="683"/>
                  </a:lnTo>
                  <a:lnTo>
                    <a:pt x="3261" y="688"/>
                  </a:lnTo>
                  <a:lnTo>
                    <a:pt x="3259" y="693"/>
                  </a:lnTo>
                  <a:lnTo>
                    <a:pt x="3257" y="697"/>
                  </a:lnTo>
                  <a:lnTo>
                    <a:pt x="3251" y="705"/>
                  </a:lnTo>
                  <a:lnTo>
                    <a:pt x="3245" y="714"/>
                  </a:lnTo>
                  <a:lnTo>
                    <a:pt x="3238" y="721"/>
                  </a:lnTo>
                  <a:lnTo>
                    <a:pt x="3231" y="729"/>
                  </a:lnTo>
                  <a:lnTo>
                    <a:pt x="3226" y="736"/>
                  </a:lnTo>
                  <a:lnTo>
                    <a:pt x="3223" y="745"/>
                  </a:lnTo>
                  <a:lnTo>
                    <a:pt x="3229" y="742"/>
                  </a:lnTo>
                  <a:lnTo>
                    <a:pt x="3237" y="738"/>
                  </a:lnTo>
                  <a:lnTo>
                    <a:pt x="3245" y="734"/>
                  </a:lnTo>
                  <a:lnTo>
                    <a:pt x="3251" y="730"/>
                  </a:lnTo>
                  <a:lnTo>
                    <a:pt x="3264" y="721"/>
                  </a:lnTo>
                  <a:lnTo>
                    <a:pt x="3275" y="715"/>
                  </a:lnTo>
                  <a:lnTo>
                    <a:pt x="3280" y="717"/>
                  </a:lnTo>
                  <a:lnTo>
                    <a:pt x="3284" y="718"/>
                  </a:lnTo>
                  <a:lnTo>
                    <a:pt x="3290" y="718"/>
                  </a:lnTo>
                  <a:lnTo>
                    <a:pt x="3295" y="718"/>
                  </a:lnTo>
                  <a:lnTo>
                    <a:pt x="3307" y="715"/>
                  </a:lnTo>
                  <a:lnTo>
                    <a:pt x="3320" y="709"/>
                  </a:lnTo>
                  <a:lnTo>
                    <a:pt x="3336" y="703"/>
                  </a:lnTo>
                  <a:lnTo>
                    <a:pt x="3351" y="695"/>
                  </a:lnTo>
                  <a:lnTo>
                    <a:pt x="3368" y="685"/>
                  </a:lnTo>
                  <a:lnTo>
                    <a:pt x="3384" y="675"/>
                  </a:lnTo>
                  <a:lnTo>
                    <a:pt x="3417" y="653"/>
                  </a:lnTo>
                  <a:lnTo>
                    <a:pt x="3447" y="632"/>
                  </a:lnTo>
                  <a:lnTo>
                    <a:pt x="3471" y="615"/>
                  </a:lnTo>
                  <a:lnTo>
                    <a:pt x="3488" y="604"/>
                  </a:lnTo>
                  <a:lnTo>
                    <a:pt x="3492" y="613"/>
                  </a:lnTo>
                  <a:lnTo>
                    <a:pt x="3495" y="621"/>
                  </a:lnTo>
                  <a:lnTo>
                    <a:pt x="3496" y="629"/>
                  </a:lnTo>
                  <a:lnTo>
                    <a:pt x="3496" y="637"/>
                  </a:lnTo>
                  <a:lnTo>
                    <a:pt x="3496" y="653"/>
                  </a:lnTo>
                  <a:lnTo>
                    <a:pt x="3495" y="671"/>
                  </a:lnTo>
                  <a:lnTo>
                    <a:pt x="3521" y="671"/>
                  </a:lnTo>
                  <a:lnTo>
                    <a:pt x="3522" y="680"/>
                  </a:lnTo>
                  <a:lnTo>
                    <a:pt x="3523" y="687"/>
                  </a:lnTo>
                  <a:lnTo>
                    <a:pt x="3521" y="692"/>
                  </a:lnTo>
                  <a:lnTo>
                    <a:pt x="3519" y="698"/>
                  </a:lnTo>
                  <a:lnTo>
                    <a:pt x="3514" y="708"/>
                  </a:lnTo>
                  <a:lnTo>
                    <a:pt x="3508" y="721"/>
                  </a:lnTo>
                  <a:lnTo>
                    <a:pt x="3521" y="721"/>
                  </a:lnTo>
                  <a:lnTo>
                    <a:pt x="3534" y="721"/>
                  </a:lnTo>
                  <a:lnTo>
                    <a:pt x="3534" y="732"/>
                  </a:lnTo>
                  <a:lnTo>
                    <a:pt x="3534" y="741"/>
                  </a:lnTo>
                  <a:lnTo>
                    <a:pt x="3534" y="749"/>
                  </a:lnTo>
                  <a:lnTo>
                    <a:pt x="3534" y="757"/>
                  </a:lnTo>
                  <a:lnTo>
                    <a:pt x="3536" y="762"/>
                  </a:lnTo>
                  <a:lnTo>
                    <a:pt x="3540" y="769"/>
                  </a:lnTo>
                  <a:lnTo>
                    <a:pt x="3542" y="772"/>
                  </a:lnTo>
                  <a:lnTo>
                    <a:pt x="3545" y="774"/>
                  </a:lnTo>
                  <a:lnTo>
                    <a:pt x="3550" y="776"/>
                  </a:lnTo>
                  <a:lnTo>
                    <a:pt x="3554" y="776"/>
                  </a:lnTo>
                  <a:lnTo>
                    <a:pt x="3551" y="786"/>
                  </a:lnTo>
                  <a:lnTo>
                    <a:pt x="3548" y="794"/>
                  </a:lnTo>
                  <a:lnTo>
                    <a:pt x="3542" y="800"/>
                  </a:lnTo>
                  <a:lnTo>
                    <a:pt x="3537" y="804"/>
                  </a:lnTo>
                  <a:lnTo>
                    <a:pt x="3526" y="811"/>
                  </a:lnTo>
                  <a:lnTo>
                    <a:pt x="3515" y="818"/>
                  </a:lnTo>
                  <a:lnTo>
                    <a:pt x="3522" y="828"/>
                  </a:lnTo>
                  <a:lnTo>
                    <a:pt x="3530" y="836"/>
                  </a:lnTo>
                  <a:lnTo>
                    <a:pt x="3539" y="844"/>
                  </a:lnTo>
                  <a:lnTo>
                    <a:pt x="3546" y="851"/>
                  </a:lnTo>
                  <a:lnTo>
                    <a:pt x="3556" y="857"/>
                  </a:lnTo>
                  <a:lnTo>
                    <a:pt x="3565" y="863"/>
                  </a:lnTo>
                  <a:lnTo>
                    <a:pt x="3575" y="869"/>
                  </a:lnTo>
                  <a:lnTo>
                    <a:pt x="3584" y="874"/>
                  </a:lnTo>
                  <a:lnTo>
                    <a:pt x="3605" y="885"/>
                  </a:lnTo>
                  <a:lnTo>
                    <a:pt x="3627" y="894"/>
                  </a:lnTo>
                  <a:lnTo>
                    <a:pt x="3650" y="902"/>
                  </a:lnTo>
                  <a:lnTo>
                    <a:pt x="3674" y="911"/>
                  </a:lnTo>
                  <a:lnTo>
                    <a:pt x="3668" y="918"/>
                  </a:lnTo>
                  <a:lnTo>
                    <a:pt x="3662" y="924"/>
                  </a:lnTo>
                  <a:lnTo>
                    <a:pt x="3652" y="930"/>
                  </a:lnTo>
                  <a:lnTo>
                    <a:pt x="3640" y="936"/>
                  </a:lnTo>
                  <a:lnTo>
                    <a:pt x="3615" y="946"/>
                  </a:lnTo>
                  <a:lnTo>
                    <a:pt x="3588" y="954"/>
                  </a:lnTo>
                  <a:lnTo>
                    <a:pt x="3563" y="961"/>
                  </a:lnTo>
                  <a:lnTo>
                    <a:pt x="3545" y="966"/>
                  </a:lnTo>
                  <a:lnTo>
                    <a:pt x="3540" y="968"/>
                  </a:lnTo>
                  <a:lnTo>
                    <a:pt x="3537" y="970"/>
                  </a:lnTo>
                  <a:lnTo>
                    <a:pt x="3537" y="971"/>
                  </a:lnTo>
                  <a:lnTo>
                    <a:pt x="3537" y="972"/>
                  </a:lnTo>
                  <a:lnTo>
                    <a:pt x="3539" y="972"/>
                  </a:lnTo>
                  <a:lnTo>
                    <a:pt x="3541" y="973"/>
                  </a:lnTo>
                  <a:lnTo>
                    <a:pt x="3548" y="974"/>
                  </a:lnTo>
                  <a:lnTo>
                    <a:pt x="3554" y="974"/>
                  </a:lnTo>
                  <a:lnTo>
                    <a:pt x="3560" y="974"/>
                  </a:lnTo>
                  <a:lnTo>
                    <a:pt x="3564" y="972"/>
                  </a:lnTo>
                  <a:lnTo>
                    <a:pt x="3570" y="970"/>
                  </a:lnTo>
                  <a:lnTo>
                    <a:pt x="3575" y="969"/>
                  </a:lnTo>
                  <a:lnTo>
                    <a:pt x="3581" y="967"/>
                  </a:lnTo>
                  <a:lnTo>
                    <a:pt x="3588" y="967"/>
                  </a:lnTo>
                  <a:lnTo>
                    <a:pt x="3598" y="965"/>
                  </a:lnTo>
                  <a:lnTo>
                    <a:pt x="3616" y="961"/>
                  </a:lnTo>
                  <a:lnTo>
                    <a:pt x="3637" y="957"/>
                  </a:lnTo>
                  <a:lnTo>
                    <a:pt x="3654" y="955"/>
                  </a:lnTo>
                  <a:lnTo>
                    <a:pt x="3673" y="955"/>
                  </a:lnTo>
                  <a:lnTo>
                    <a:pt x="3686" y="956"/>
                  </a:lnTo>
                  <a:lnTo>
                    <a:pt x="3695" y="958"/>
                  </a:lnTo>
                  <a:lnTo>
                    <a:pt x="3701" y="959"/>
                  </a:lnTo>
                  <a:lnTo>
                    <a:pt x="3707" y="960"/>
                  </a:lnTo>
                  <a:lnTo>
                    <a:pt x="3713" y="960"/>
                  </a:lnTo>
                  <a:lnTo>
                    <a:pt x="3721" y="958"/>
                  </a:lnTo>
                  <a:lnTo>
                    <a:pt x="3734" y="955"/>
                  </a:lnTo>
                  <a:lnTo>
                    <a:pt x="3734" y="964"/>
                  </a:lnTo>
                  <a:lnTo>
                    <a:pt x="3734" y="972"/>
                  </a:lnTo>
                  <a:lnTo>
                    <a:pt x="3734" y="979"/>
                  </a:lnTo>
                  <a:lnTo>
                    <a:pt x="3734" y="985"/>
                  </a:lnTo>
                  <a:lnTo>
                    <a:pt x="3734" y="998"/>
                  </a:lnTo>
                  <a:lnTo>
                    <a:pt x="3733" y="1007"/>
                  </a:lnTo>
                  <a:lnTo>
                    <a:pt x="3732" y="1014"/>
                  </a:lnTo>
                  <a:lnTo>
                    <a:pt x="3729" y="1018"/>
                  </a:lnTo>
                  <a:lnTo>
                    <a:pt x="3724" y="1022"/>
                  </a:lnTo>
                  <a:lnTo>
                    <a:pt x="3717" y="1024"/>
                  </a:lnTo>
                  <a:lnTo>
                    <a:pt x="3707" y="1026"/>
                  </a:lnTo>
                  <a:lnTo>
                    <a:pt x="3694" y="1028"/>
                  </a:lnTo>
                  <a:lnTo>
                    <a:pt x="3699" y="1037"/>
                  </a:lnTo>
                  <a:lnTo>
                    <a:pt x="3704" y="1047"/>
                  </a:lnTo>
                  <a:lnTo>
                    <a:pt x="3709" y="1054"/>
                  </a:lnTo>
                  <a:lnTo>
                    <a:pt x="3713" y="1059"/>
                  </a:lnTo>
                  <a:lnTo>
                    <a:pt x="3706" y="1068"/>
                  </a:lnTo>
                  <a:lnTo>
                    <a:pt x="3697" y="1076"/>
                  </a:lnTo>
                  <a:lnTo>
                    <a:pt x="3687" y="1083"/>
                  </a:lnTo>
                  <a:lnTo>
                    <a:pt x="3676" y="1087"/>
                  </a:lnTo>
                  <a:lnTo>
                    <a:pt x="3672" y="1089"/>
                  </a:lnTo>
                  <a:lnTo>
                    <a:pt x="3666" y="1090"/>
                  </a:lnTo>
                  <a:lnTo>
                    <a:pt x="3661" y="1091"/>
                  </a:lnTo>
                  <a:lnTo>
                    <a:pt x="3655" y="1091"/>
                  </a:lnTo>
                  <a:lnTo>
                    <a:pt x="3650" y="1090"/>
                  </a:lnTo>
                  <a:lnTo>
                    <a:pt x="3644" y="1089"/>
                  </a:lnTo>
                  <a:lnTo>
                    <a:pt x="3639" y="1087"/>
                  </a:lnTo>
                  <a:lnTo>
                    <a:pt x="3634" y="1084"/>
                  </a:lnTo>
                  <a:lnTo>
                    <a:pt x="3627" y="1089"/>
                  </a:lnTo>
                  <a:lnTo>
                    <a:pt x="3617" y="1093"/>
                  </a:lnTo>
                  <a:lnTo>
                    <a:pt x="3608" y="1096"/>
                  </a:lnTo>
                  <a:lnTo>
                    <a:pt x="3598" y="1099"/>
                  </a:lnTo>
                  <a:lnTo>
                    <a:pt x="3577" y="1104"/>
                  </a:lnTo>
                  <a:lnTo>
                    <a:pt x="3556" y="1108"/>
                  </a:lnTo>
                  <a:lnTo>
                    <a:pt x="3546" y="1110"/>
                  </a:lnTo>
                  <a:lnTo>
                    <a:pt x="3538" y="1113"/>
                  </a:lnTo>
                  <a:lnTo>
                    <a:pt x="3529" y="1116"/>
                  </a:lnTo>
                  <a:lnTo>
                    <a:pt x="3522" y="1120"/>
                  </a:lnTo>
                  <a:lnTo>
                    <a:pt x="3516" y="1124"/>
                  </a:lnTo>
                  <a:lnTo>
                    <a:pt x="3511" y="1130"/>
                  </a:lnTo>
                  <a:lnTo>
                    <a:pt x="3509" y="1137"/>
                  </a:lnTo>
                  <a:lnTo>
                    <a:pt x="3508" y="1145"/>
                  </a:lnTo>
                  <a:lnTo>
                    <a:pt x="3501" y="1145"/>
                  </a:lnTo>
                  <a:lnTo>
                    <a:pt x="3489" y="1159"/>
                  </a:lnTo>
                  <a:lnTo>
                    <a:pt x="3480" y="1168"/>
                  </a:lnTo>
                  <a:lnTo>
                    <a:pt x="3474" y="1172"/>
                  </a:lnTo>
                  <a:lnTo>
                    <a:pt x="3467" y="1174"/>
                  </a:lnTo>
                  <a:lnTo>
                    <a:pt x="3459" y="1176"/>
                  </a:lnTo>
                  <a:lnTo>
                    <a:pt x="3448" y="1176"/>
                  </a:lnTo>
                  <a:lnTo>
                    <a:pt x="3336" y="1164"/>
                  </a:lnTo>
                  <a:lnTo>
                    <a:pt x="3301" y="1164"/>
                  </a:lnTo>
                  <a:lnTo>
                    <a:pt x="3264" y="1164"/>
                  </a:lnTo>
                  <a:lnTo>
                    <a:pt x="3228" y="1164"/>
                  </a:lnTo>
                  <a:lnTo>
                    <a:pt x="3189" y="1164"/>
                  </a:lnTo>
                  <a:lnTo>
                    <a:pt x="3169" y="1165"/>
                  </a:lnTo>
                  <a:lnTo>
                    <a:pt x="3151" y="1168"/>
                  </a:lnTo>
                  <a:lnTo>
                    <a:pt x="3135" y="1172"/>
                  </a:lnTo>
                  <a:lnTo>
                    <a:pt x="3119" y="1177"/>
                  </a:lnTo>
                  <a:lnTo>
                    <a:pt x="3105" y="1183"/>
                  </a:lnTo>
                  <a:lnTo>
                    <a:pt x="3093" y="1191"/>
                  </a:lnTo>
                  <a:lnTo>
                    <a:pt x="3081" y="1198"/>
                  </a:lnTo>
                  <a:lnTo>
                    <a:pt x="3070" y="1207"/>
                  </a:lnTo>
                  <a:lnTo>
                    <a:pt x="3047" y="1225"/>
                  </a:lnTo>
                  <a:lnTo>
                    <a:pt x="3025" y="1242"/>
                  </a:lnTo>
                  <a:lnTo>
                    <a:pt x="3013" y="1250"/>
                  </a:lnTo>
                  <a:lnTo>
                    <a:pt x="3000" y="1257"/>
                  </a:lnTo>
                  <a:lnTo>
                    <a:pt x="2985" y="1263"/>
                  </a:lnTo>
                  <a:lnTo>
                    <a:pt x="2970" y="1269"/>
                  </a:lnTo>
                  <a:lnTo>
                    <a:pt x="2959" y="1272"/>
                  </a:lnTo>
                  <a:lnTo>
                    <a:pt x="2948" y="1276"/>
                  </a:lnTo>
                  <a:lnTo>
                    <a:pt x="2936" y="1281"/>
                  </a:lnTo>
                  <a:lnTo>
                    <a:pt x="2924" y="1286"/>
                  </a:lnTo>
                  <a:lnTo>
                    <a:pt x="2912" y="1293"/>
                  </a:lnTo>
                  <a:lnTo>
                    <a:pt x="2900" y="1300"/>
                  </a:lnTo>
                  <a:lnTo>
                    <a:pt x="2887" y="1308"/>
                  </a:lnTo>
                  <a:lnTo>
                    <a:pt x="2876" y="1316"/>
                  </a:lnTo>
                  <a:lnTo>
                    <a:pt x="2864" y="1326"/>
                  </a:lnTo>
                  <a:lnTo>
                    <a:pt x="2853" y="1335"/>
                  </a:lnTo>
                  <a:lnTo>
                    <a:pt x="2843" y="1344"/>
                  </a:lnTo>
                  <a:lnTo>
                    <a:pt x="2834" y="1354"/>
                  </a:lnTo>
                  <a:lnTo>
                    <a:pt x="2825" y="1363"/>
                  </a:lnTo>
                  <a:lnTo>
                    <a:pt x="2819" y="1373"/>
                  </a:lnTo>
                  <a:lnTo>
                    <a:pt x="2814" y="1383"/>
                  </a:lnTo>
                  <a:lnTo>
                    <a:pt x="2811" y="1392"/>
                  </a:lnTo>
                  <a:lnTo>
                    <a:pt x="2819" y="1392"/>
                  </a:lnTo>
                  <a:lnTo>
                    <a:pt x="2825" y="1391"/>
                  </a:lnTo>
                  <a:lnTo>
                    <a:pt x="2832" y="1389"/>
                  </a:lnTo>
                  <a:lnTo>
                    <a:pt x="2836" y="1387"/>
                  </a:lnTo>
                  <a:lnTo>
                    <a:pt x="2840" y="1385"/>
                  </a:lnTo>
                  <a:lnTo>
                    <a:pt x="2845" y="1382"/>
                  </a:lnTo>
                  <a:lnTo>
                    <a:pt x="2847" y="1379"/>
                  </a:lnTo>
                  <a:lnTo>
                    <a:pt x="2850" y="1375"/>
                  </a:lnTo>
                  <a:lnTo>
                    <a:pt x="2855" y="1369"/>
                  </a:lnTo>
                  <a:lnTo>
                    <a:pt x="2859" y="1363"/>
                  </a:lnTo>
                  <a:lnTo>
                    <a:pt x="2861" y="1361"/>
                  </a:lnTo>
                  <a:lnTo>
                    <a:pt x="2864" y="1358"/>
                  </a:lnTo>
                  <a:lnTo>
                    <a:pt x="2867" y="1356"/>
                  </a:lnTo>
                  <a:lnTo>
                    <a:pt x="2870" y="1355"/>
                  </a:lnTo>
                  <a:lnTo>
                    <a:pt x="2888" y="1346"/>
                  </a:lnTo>
                  <a:lnTo>
                    <a:pt x="2905" y="1337"/>
                  </a:lnTo>
                  <a:lnTo>
                    <a:pt x="2923" y="1327"/>
                  </a:lnTo>
                  <a:lnTo>
                    <a:pt x="2940" y="1315"/>
                  </a:lnTo>
                  <a:lnTo>
                    <a:pt x="2976" y="1293"/>
                  </a:lnTo>
                  <a:lnTo>
                    <a:pt x="3012" y="1271"/>
                  </a:lnTo>
                  <a:lnTo>
                    <a:pt x="3029" y="1260"/>
                  </a:lnTo>
                  <a:lnTo>
                    <a:pt x="3048" y="1251"/>
                  </a:lnTo>
                  <a:lnTo>
                    <a:pt x="3067" y="1242"/>
                  </a:lnTo>
                  <a:lnTo>
                    <a:pt x="3085" y="1235"/>
                  </a:lnTo>
                  <a:lnTo>
                    <a:pt x="3104" y="1228"/>
                  </a:lnTo>
                  <a:lnTo>
                    <a:pt x="3123" y="1224"/>
                  </a:lnTo>
                  <a:lnTo>
                    <a:pt x="3142" y="1221"/>
                  </a:lnTo>
                  <a:lnTo>
                    <a:pt x="3162" y="1220"/>
                  </a:lnTo>
                  <a:lnTo>
                    <a:pt x="3171" y="1220"/>
                  </a:lnTo>
                  <a:lnTo>
                    <a:pt x="3179" y="1222"/>
                  </a:lnTo>
                  <a:lnTo>
                    <a:pt x="3189" y="1225"/>
                  </a:lnTo>
                  <a:lnTo>
                    <a:pt x="3196" y="1229"/>
                  </a:lnTo>
                  <a:lnTo>
                    <a:pt x="3204" y="1234"/>
                  </a:lnTo>
                  <a:lnTo>
                    <a:pt x="3210" y="1240"/>
                  </a:lnTo>
                  <a:lnTo>
                    <a:pt x="3213" y="1244"/>
                  </a:lnTo>
                  <a:lnTo>
                    <a:pt x="3214" y="1248"/>
                  </a:lnTo>
                  <a:lnTo>
                    <a:pt x="3215" y="1252"/>
                  </a:lnTo>
                  <a:lnTo>
                    <a:pt x="3216" y="1256"/>
                  </a:lnTo>
                  <a:lnTo>
                    <a:pt x="3215" y="1265"/>
                  </a:lnTo>
                  <a:lnTo>
                    <a:pt x="3213" y="1274"/>
                  </a:lnTo>
                  <a:lnTo>
                    <a:pt x="3208" y="1281"/>
                  </a:lnTo>
                  <a:lnTo>
                    <a:pt x="3203" y="1287"/>
                  </a:lnTo>
                  <a:lnTo>
                    <a:pt x="3197" y="1293"/>
                  </a:lnTo>
                  <a:lnTo>
                    <a:pt x="3191" y="1296"/>
                  </a:lnTo>
                  <a:lnTo>
                    <a:pt x="3183" y="1299"/>
                  </a:lnTo>
                  <a:lnTo>
                    <a:pt x="3175" y="1299"/>
                  </a:lnTo>
                  <a:lnTo>
                    <a:pt x="3165" y="1299"/>
                  </a:lnTo>
                  <a:lnTo>
                    <a:pt x="3156" y="1298"/>
                  </a:lnTo>
                  <a:lnTo>
                    <a:pt x="3146" y="1296"/>
                  </a:lnTo>
                  <a:lnTo>
                    <a:pt x="3136" y="1293"/>
                  </a:lnTo>
                  <a:lnTo>
                    <a:pt x="3126" y="1291"/>
                  </a:lnTo>
                  <a:lnTo>
                    <a:pt x="3116" y="1289"/>
                  </a:lnTo>
                  <a:lnTo>
                    <a:pt x="3106" y="1288"/>
                  </a:lnTo>
                  <a:lnTo>
                    <a:pt x="3096" y="1287"/>
                  </a:lnTo>
                  <a:lnTo>
                    <a:pt x="3089" y="1288"/>
                  </a:lnTo>
                  <a:lnTo>
                    <a:pt x="3082" y="1289"/>
                  </a:lnTo>
                  <a:lnTo>
                    <a:pt x="3077" y="1290"/>
                  </a:lnTo>
                  <a:lnTo>
                    <a:pt x="3072" y="1292"/>
                  </a:lnTo>
                  <a:lnTo>
                    <a:pt x="3068" y="1294"/>
                  </a:lnTo>
                  <a:lnTo>
                    <a:pt x="3066" y="1298"/>
                  </a:lnTo>
                  <a:lnTo>
                    <a:pt x="3063" y="1301"/>
                  </a:lnTo>
                  <a:lnTo>
                    <a:pt x="3063" y="1306"/>
                  </a:lnTo>
                  <a:lnTo>
                    <a:pt x="3129" y="1331"/>
                  </a:lnTo>
                  <a:lnTo>
                    <a:pt x="3140" y="1329"/>
                  </a:lnTo>
                  <a:lnTo>
                    <a:pt x="3152" y="1325"/>
                  </a:lnTo>
                  <a:lnTo>
                    <a:pt x="3159" y="1324"/>
                  </a:lnTo>
                  <a:lnTo>
                    <a:pt x="3164" y="1323"/>
                  </a:lnTo>
                  <a:lnTo>
                    <a:pt x="3171" y="1323"/>
                  </a:lnTo>
                  <a:lnTo>
                    <a:pt x="3175" y="1325"/>
                  </a:lnTo>
                  <a:lnTo>
                    <a:pt x="3170" y="1333"/>
                  </a:lnTo>
                  <a:lnTo>
                    <a:pt x="3164" y="1340"/>
                  </a:lnTo>
                  <a:lnTo>
                    <a:pt x="3158" y="1346"/>
                  </a:lnTo>
                  <a:lnTo>
                    <a:pt x="3151" y="1351"/>
                  </a:lnTo>
                  <a:lnTo>
                    <a:pt x="3145" y="1356"/>
                  </a:lnTo>
                  <a:lnTo>
                    <a:pt x="3140" y="1361"/>
                  </a:lnTo>
                  <a:lnTo>
                    <a:pt x="3138" y="1364"/>
                  </a:lnTo>
                  <a:lnTo>
                    <a:pt x="3137" y="1367"/>
                  </a:lnTo>
                  <a:lnTo>
                    <a:pt x="3136" y="1370"/>
                  </a:lnTo>
                  <a:lnTo>
                    <a:pt x="3136" y="1373"/>
                  </a:lnTo>
                  <a:lnTo>
                    <a:pt x="3136" y="1380"/>
                  </a:lnTo>
                  <a:lnTo>
                    <a:pt x="3137" y="1386"/>
                  </a:lnTo>
                  <a:lnTo>
                    <a:pt x="3138" y="1391"/>
                  </a:lnTo>
                  <a:lnTo>
                    <a:pt x="3140" y="1396"/>
                  </a:lnTo>
                  <a:lnTo>
                    <a:pt x="3144" y="1401"/>
                  </a:lnTo>
                  <a:lnTo>
                    <a:pt x="3146" y="1405"/>
                  </a:lnTo>
                  <a:lnTo>
                    <a:pt x="3149" y="1410"/>
                  </a:lnTo>
                  <a:lnTo>
                    <a:pt x="3153" y="1413"/>
                  </a:lnTo>
                  <a:lnTo>
                    <a:pt x="3162" y="1420"/>
                  </a:lnTo>
                  <a:lnTo>
                    <a:pt x="3173" y="1426"/>
                  </a:lnTo>
                  <a:lnTo>
                    <a:pt x="3184" y="1431"/>
                  </a:lnTo>
                  <a:lnTo>
                    <a:pt x="3196" y="1436"/>
                  </a:lnTo>
                  <a:lnTo>
                    <a:pt x="3209" y="1439"/>
                  </a:lnTo>
                  <a:lnTo>
                    <a:pt x="3224" y="1441"/>
                  </a:lnTo>
                  <a:lnTo>
                    <a:pt x="3237" y="1442"/>
                  </a:lnTo>
                  <a:lnTo>
                    <a:pt x="3251" y="1443"/>
                  </a:lnTo>
                  <a:lnTo>
                    <a:pt x="3277" y="1443"/>
                  </a:lnTo>
                  <a:lnTo>
                    <a:pt x="3302" y="1442"/>
                  </a:lnTo>
                  <a:lnTo>
                    <a:pt x="3302" y="1466"/>
                  </a:lnTo>
                  <a:lnTo>
                    <a:pt x="3292" y="1469"/>
                  </a:lnTo>
                  <a:lnTo>
                    <a:pt x="3283" y="1471"/>
                  </a:lnTo>
                  <a:lnTo>
                    <a:pt x="3274" y="1472"/>
                  </a:lnTo>
                  <a:lnTo>
                    <a:pt x="3265" y="1472"/>
                  </a:lnTo>
                  <a:lnTo>
                    <a:pt x="3257" y="1472"/>
                  </a:lnTo>
                  <a:lnTo>
                    <a:pt x="3248" y="1473"/>
                  </a:lnTo>
                  <a:lnTo>
                    <a:pt x="3239" y="1474"/>
                  </a:lnTo>
                  <a:lnTo>
                    <a:pt x="3229" y="1478"/>
                  </a:lnTo>
                  <a:lnTo>
                    <a:pt x="3213" y="1485"/>
                  </a:lnTo>
                  <a:lnTo>
                    <a:pt x="3198" y="1494"/>
                  </a:lnTo>
                  <a:lnTo>
                    <a:pt x="3184" y="1502"/>
                  </a:lnTo>
                  <a:lnTo>
                    <a:pt x="3172" y="1510"/>
                  </a:lnTo>
                  <a:lnTo>
                    <a:pt x="3158" y="1519"/>
                  </a:lnTo>
                  <a:lnTo>
                    <a:pt x="3144" y="1527"/>
                  </a:lnTo>
                  <a:lnTo>
                    <a:pt x="3128" y="1536"/>
                  </a:lnTo>
                  <a:lnTo>
                    <a:pt x="3109" y="1546"/>
                  </a:lnTo>
                  <a:lnTo>
                    <a:pt x="3099" y="1550"/>
                  </a:lnTo>
                  <a:lnTo>
                    <a:pt x="3088" y="1553"/>
                  </a:lnTo>
                  <a:lnTo>
                    <a:pt x="3077" y="1555"/>
                  </a:lnTo>
                  <a:lnTo>
                    <a:pt x="3066" y="1556"/>
                  </a:lnTo>
                  <a:lnTo>
                    <a:pt x="3056" y="1558"/>
                  </a:lnTo>
                  <a:lnTo>
                    <a:pt x="3047" y="1561"/>
                  </a:lnTo>
                  <a:lnTo>
                    <a:pt x="3044" y="1563"/>
                  </a:lnTo>
                  <a:lnTo>
                    <a:pt x="3040" y="1565"/>
                  </a:lnTo>
                  <a:lnTo>
                    <a:pt x="3038" y="1568"/>
                  </a:lnTo>
                  <a:lnTo>
                    <a:pt x="3036" y="1571"/>
                  </a:lnTo>
                  <a:lnTo>
                    <a:pt x="3026" y="1567"/>
                  </a:lnTo>
                  <a:lnTo>
                    <a:pt x="3018" y="1564"/>
                  </a:lnTo>
                  <a:lnTo>
                    <a:pt x="3015" y="1562"/>
                  </a:lnTo>
                  <a:lnTo>
                    <a:pt x="3012" y="1560"/>
                  </a:lnTo>
                  <a:lnTo>
                    <a:pt x="3011" y="1557"/>
                  </a:lnTo>
                  <a:lnTo>
                    <a:pt x="3010" y="1553"/>
                  </a:lnTo>
                  <a:lnTo>
                    <a:pt x="3010" y="1546"/>
                  </a:lnTo>
                  <a:lnTo>
                    <a:pt x="3012" y="1539"/>
                  </a:lnTo>
                  <a:lnTo>
                    <a:pt x="3013" y="1533"/>
                  </a:lnTo>
                  <a:lnTo>
                    <a:pt x="3016" y="1528"/>
                  </a:lnTo>
                  <a:lnTo>
                    <a:pt x="3019" y="1524"/>
                  </a:lnTo>
                  <a:lnTo>
                    <a:pt x="3024" y="1519"/>
                  </a:lnTo>
                  <a:lnTo>
                    <a:pt x="3028" y="1516"/>
                  </a:lnTo>
                  <a:lnTo>
                    <a:pt x="3033" y="1512"/>
                  </a:lnTo>
                  <a:lnTo>
                    <a:pt x="3045" y="1506"/>
                  </a:lnTo>
                  <a:lnTo>
                    <a:pt x="3058" y="1501"/>
                  </a:lnTo>
                  <a:lnTo>
                    <a:pt x="3072" y="1497"/>
                  </a:lnTo>
                  <a:lnTo>
                    <a:pt x="3086" y="1493"/>
                  </a:lnTo>
                  <a:lnTo>
                    <a:pt x="3117" y="1487"/>
                  </a:lnTo>
                  <a:lnTo>
                    <a:pt x="3147" y="1482"/>
                  </a:lnTo>
                  <a:lnTo>
                    <a:pt x="3160" y="1479"/>
                  </a:lnTo>
                  <a:lnTo>
                    <a:pt x="3172" y="1475"/>
                  </a:lnTo>
                  <a:lnTo>
                    <a:pt x="3182" y="1471"/>
                  </a:lnTo>
                  <a:lnTo>
                    <a:pt x="3189" y="1466"/>
                  </a:lnTo>
                  <a:lnTo>
                    <a:pt x="3178" y="1463"/>
                  </a:lnTo>
                  <a:lnTo>
                    <a:pt x="3169" y="1460"/>
                  </a:lnTo>
                  <a:lnTo>
                    <a:pt x="3160" y="1456"/>
                  </a:lnTo>
                  <a:lnTo>
                    <a:pt x="3153" y="1451"/>
                  </a:lnTo>
                  <a:lnTo>
                    <a:pt x="3147" y="1448"/>
                  </a:lnTo>
                  <a:lnTo>
                    <a:pt x="3139" y="1445"/>
                  </a:lnTo>
                  <a:lnTo>
                    <a:pt x="3131" y="1442"/>
                  </a:lnTo>
                  <a:lnTo>
                    <a:pt x="3123" y="1442"/>
                  </a:lnTo>
                  <a:lnTo>
                    <a:pt x="3117" y="1442"/>
                  </a:lnTo>
                  <a:lnTo>
                    <a:pt x="3113" y="1443"/>
                  </a:lnTo>
                  <a:lnTo>
                    <a:pt x="3107" y="1445"/>
                  </a:lnTo>
                  <a:lnTo>
                    <a:pt x="3103" y="1446"/>
                  </a:lnTo>
                  <a:lnTo>
                    <a:pt x="3093" y="1452"/>
                  </a:lnTo>
                  <a:lnTo>
                    <a:pt x="3083" y="1458"/>
                  </a:lnTo>
                  <a:lnTo>
                    <a:pt x="3074" y="1464"/>
                  </a:lnTo>
                  <a:lnTo>
                    <a:pt x="3066" y="1470"/>
                  </a:lnTo>
                  <a:lnTo>
                    <a:pt x="3057" y="1475"/>
                  </a:lnTo>
                  <a:lnTo>
                    <a:pt x="3049" y="1478"/>
                  </a:lnTo>
                  <a:lnTo>
                    <a:pt x="3044" y="1479"/>
                  </a:lnTo>
                  <a:lnTo>
                    <a:pt x="3036" y="1481"/>
                  </a:lnTo>
                  <a:lnTo>
                    <a:pt x="3026" y="1483"/>
                  </a:lnTo>
                  <a:lnTo>
                    <a:pt x="3016" y="1484"/>
                  </a:lnTo>
                  <a:lnTo>
                    <a:pt x="3010" y="1478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93" name="Freeform 434">
            <a:extLst>
              <a:ext uri="{FF2B5EF4-FFF2-40B4-BE49-F238E27FC236}">
                <a16:creationId xmlns:a16="http://schemas.microsoft.com/office/drawing/2014/main" id="{78A2A256-1576-45AD-B8F7-40F679DBF208}"/>
              </a:ext>
            </a:extLst>
          </p:cNvPr>
          <p:cNvSpPr>
            <a:spLocks/>
          </p:cNvSpPr>
          <p:nvPr>
            <p:custDataLst>
              <p:tags r:id="rId251"/>
            </p:custDataLst>
          </p:nvPr>
        </p:nvSpPr>
        <p:spPr bwMode="auto">
          <a:xfrm>
            <a:off x="5325168" y="3288268"/>
            <a:ext cx="139700" cy="158750"/>
          </a:xfrm>
          <a:custGeom>
            <a:avLst/>
            <a:gdLst>
              <a:gd name="T0" fmla="*/ 2147483646 w 292"/>
              <a:gd name="T1" fmla="*/ 2147483646 h 308"/>
              <a:gd name="T2" fmla="*/ 2147483646 w 292"/>
              <a:gd name="T3" fmla="*/ 2147483646 h 308"/>
              <a:gd name="T4" fmla="*/ 2147483646 w 292"/>
              <a:gd name="T5" fmla="*/ 2147483646 h 308"/>
              <a:gd name="T6" fmla="*/ 2147483646 w 292"/>
              <a:gd name="T7" fmla="*/ 2147483646 h 308"/>
              <a:gd name="T8" fmla="*/ 2147483646 w 292"/>
              <a:gd name="T9" fmla="*/ 2147483646 h 308"/>
              <a:gd name="T10" fmla="*/ 2147483646 w 292"/>
              <a:gd name="T11" fmla="*/ 2147483646 h 308"/>
              <a:gd name="T12" fmla="*/ 2147483646 w 292"/>
              <a:gd name="T13" fmla="*/ 2147483646 h 308"/>
              <a:gd name="T14" fmla="*/ 2147483646 w 292"/>
              <a:gd name="T15" fmla="*/ 2147483646 h 308"/>
              <a:gd name="T16" fmla="*/ 2147483646 w 292"/>
              <a:gd name="T17" fmla="*/ 2147483646 h 308"/>
              <a:gd name="T18" fmla="*/ 2147483646 w 292"/>
              <a:gd name="T19" fmla="*/ 2147483646 h 308"/>
              <a:gd name="T20" fmla="*/ 2147483646 w 292"/>
              <a:gd name="T21" fmla="*/ 2147483646 h 308"/>
              <a:gd name="T22" fmla="*/ 2147483646 w 292"/>
              <a:gd name="T23" fmla="*/ 2147483646 h 308"/>
              <a:gd name="T24" fmla="*/ 2147483646 w 292"/>
              <a:gd name="T25" fmla="*/ 2147483646 h 308"/>
              <a:gd name="T26" fmla="*/ 2147483646 w 292"/>
              <a:gd name="T27" fmla="*/ 2147483646 h 308"/>
              <a:gd name="T28" fmla="*/ 2147483646 w 292"/>
              <a:gd name="T29" fmla="*/ 2147483646 h 308"/>
              <a:gd name="T30" fmla="*/ 2147483646 w 292"/>
              <a:gd name="T31" fmla="*/ 2147483646 h 308"/>
              <a:gd name="T32" fmla="*/ 2147483646 w 292"/>
              <a:gd name="T33" fmla="*/ 2147483646 h 308"/>
              <a:gd name="T34" fmla="*/ 0 w 292"/>
              <a:gd name="T35" fmla="*/ 2147483646 h 308"/>
              <a:gd name="T36" fmla="*/ 2147483646 w 292"/>
              <a:gd name="T37" fmla="*/ 2147483646 h 308"/>
              <a:gd name="T38" fmla="*/ 2147483646 w 292"/>
              <a:gd name="T39" fmla="*/ 2147483646 h 308"/>
              <a:gd name="T40" fmla="*/ 2147483646 w 292"/>
              <a:gd name="T41" fmla="*/ 2147483646 h 308"/>
              <a:gd name="T42" fmla="*/ 2147483646 w 292"/>
              <a:gd name="T43" fmla="*/ 2147483646 h 308"/>
              <a:gd name="T44" fmla="*/ 2147483646 w 292"/>
              <a:gd name="T45" fmla="*/ 2147483646 h 308"/>
              <a:gd name="T46" fmla="*/ 2147483646 w 292"/>
              <a:gd name="T47" fmla="*/ 2147483646 h 308"/>
              <a:gd name="T48" fmla="*/ 2147483646 w 292"/>
              <a:gd name="T49" fmla="*/ 2147483646 h 308"/>
              <a:gd name="T50" fmla="*/ 2147483646 w 292"/>
              <a:gd name="T51" fmla="*/ 2147483646 h 308"/>
              <a:gd name="T52" fmla="*/ 2147483646 w 292"/>
              <a:gd name="T53" fmla="*/ 2147483646 h 308"/>
              <a:gd name="T54" fmla="*/ 2147483646 w 292"/>
              <a:gd name="T55" fmla="*/ 2147483646 h 308"/>
              <a:gd name="T56" fmla="*/ 2147483646 w 292"/>
              <a:gd name="T57" fmla="*/ 2147483646 h 308"/>
              <a:gd name="T58" fmla="*/ 2147483646 w 292"/>
              <a:gd name="T59" fmla="*/ 2147483646 h 308"/>
              <a:gd name="T60" fmla="*/ 2147483646 w 292"/>
              <a:gd name="T61" fmla="*/ 2147483646 h 308"/>
              <a:gd name="T62" fmla="*/ 2147483646 w 292"/>
              <a:gd name="T63" fmla="*/ 2147483646 h 308"/>
              <a:gd name="T64" fmla="*/ 2147483646 w 292"/>
              <a:gd name="T65" fmla="*/ 2147483646 h 308"/>
              <a:gd name="T66" fmla="*/ 2147483646 w 292"/>
              <a:gd name="T67" fmla="*/ 2147483646 h 308"/>
              <a:gd name="T68" fmla="*/ 2147483646 w 292"/>
              <a:gd name="T69" fmla="*/ 2147483646 h 308"/>
              <a:gd name="T70" fmla="*/ 2147483646 w 292"/>
              <a:gd name="T71" fmla="*/ 0 h 3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92"/>
              <a:gd name="T109" fmla="*/ 0 h 308"/>
              <a:gd name="T110" fmla="*/ 292 w 292"/>
              <a:gd name="T111" fmla="*/ 308 h 30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92" h="308">
                <a:moveTo>
                  <a:pt x="259" y="0"/>
                </a:moveTo>
                <a:lnTo>
                  <a:pt x="265" y="10"/>
                </a:lnTo>
                <a:lnTo>
                  <a:pt x="271" y="23"/>
                </a:lnTo>
                <a:lnTo>
                  <a:pt x="276" y="37"/>
                </a:lnTo>
                <a:lnTo>
                  <a:pt x="280" y="54"/>
                </a:lnTo>
                <a:lnTo>
                  <a:pt x="286" y="91"/>
                </a:lnTo>
                <a:lnTo>
                  <a:pt x="292" y="135"/>
                </a:lnTo>
                <a:lnTo>
                  <a:pt x="292" y="144"/>
                </a:lnTo>
                <a:lnTo>
                  <a:pt x="292" y="153"/>
                </a:lnTo>
                <a:lnTo>
                  <a:pt x="291" y="161"/>
                </a:lnTo>
                <a:lnTo>
                  <a:pt x="289" y="168"/>
                </a:lnTo>
                <a:lnTo>
                  <a:pt x="286" y="179"/>
                </a:lnTo>
                <a:lnTo>
                  <a:pt x="281" y="189"/>
                </a:lnTo>
                <a:lnTo>
                  <a:pt x="269" y="206"/>
                </a:lnTo>
                <a:lnTo>
                  <a:pt x="258" y="225"/>
                </a:lnTo>
                <a:lnTo>
                  <a:pt x="231" y="185"/>
                </a:lnTo>
                <a:lnTo>
                  <a:pt x="192" y="222"/>
                </a:lnTo>
                <a:lnTo>
                  <a:pt x="165" y="258"/>
                </a:lnTo>
                <a:lnTo>
                  <a:pt x="152" y="246"/>
                </a:lnTo>
                <a:lnTo>
                  <a:pt x="132" y="278"/>
                </a:lnTo>
                <a:lnTo>
                  <a:pt x="132" y="296"/>
                </a:lnTo>
                <a:lnTo>
                  <a:pt x="59" y="296"/>
                </a:lnTo>
                <a:lnTo>
                  <a:pt x="46" y="302"/>
                </a:lnTo>
                <a:lnTo>
                  <a:pt x="32" y="308"/>
                </a:lnTo>
                <a:lnTo>
                  <a:pt x="19" y="308"/>
                </a:lnTo>
                <a:lnTo>
                  <a:pt x="6" y="308"/>
                </a:lnTo>
                <a:lnTo>
                  <a:pt x="8" y="302"/>
                </a:lnTo>
                <a:lnTo>
                  <a:pt x="9" y="297"/>
                </a:lnTo>
                <a:lnTo>
                  <a:pt x="11" y="291"/>
                </a:lnTo>
                <a:lnTo>
                  <a:pt x="11" y="286"/>
                </a:lnTo>
                <a:lnTo>
                  <a:pt x="9" y="276"/>
                </a:lnTo>
                <a:lnTo>
                  <a:pt x="7" y="265"/>
                </a:lnTo>
                <a:lnTo>
                  <a:pt x="5" y="256"/>
                </a:lnTo>
                <a:lnTo>
                  <a:pt x="2" y="246"/>
                </a:lnTo>
                <a:lnTo>
                  <a:pt x="0" y="237"/>
                </a:lnTo>
                <a:lnTo>
                  <a:pt x="0" y="228"/>
                </a:lnTo>
                <a:lnTo>
                  <a:pt x="0" y="216"/>
                </a:lnTo>
                <a:lnTo>
                  <a:pt x="3" y="205"/>
                </a:lnTo>
                <a:lnTo>
                  <a:pt x="6" y="196"/>
                </a:lnTo>
                <a:lnTo>
                  <a:pt x="12" y="188"/>
                </a:lnTo>
                <a:lnTo>
                  <a:pt x="18" y="180"/>
                </a:lnTo>
                <a:lnTo>
                  <a:pt x="26" y="174"/>
                </a:lnTo>
                <a:lnTo>
                  <a:pt x="34" y="167"/>
                </a:lnTo>
                <a:lnTo>
                  <a:pt x="42" y="161"/>
                </a:lnTo>
                <a:lnTo>
                  <a:pt x="60" y="148"/>
                </a:lnTo>
                <a:lnTo>
                  <a:pt x="77" y="135"/>
                </a:lnTo>
                <a:lnTo>
                  <a:pt x="85" y="128"/>
                </a:lnTo>
                <a:lnTo>
                  <a:pt x="93" y="119"/>
                </a:lnTo>
                <a:lnTo>
                  <a:pt x="99" y="110"/>
                </a:lnTo>
                <a:lnTo>
                  <a:pt x="105" y="98"/>
                </a:lnTo>
                <a:lnTo>
                  <a:pt x="102" y="98"/>
                </a:lnTo>
                <a:lnTo>
                  <a:pt x="98" y="96"/>
                </a:lnTo>
                <a:lnTo>
                  <a:pt x="95" y="94"/>
                </a:lnTo>
                <a:lnTo>
                  <a:pt x="92" y="91"/>
                </a:lnTo>
                <a:lnTo>
                  <a:pt x="86" y="83"/>
                </a:lnTo>
                <a:lnTo>
                  <a:pt x="82" y="73"/>
                </a:lnTo>
                <a:lnTo>
                  <a:pt x="77" y="62"/>
                </a:lnTo>
                <a:lnTo>
                  <a:pt x="74" y="50"/>
                </a:lnTo>
                <a:lnTo>
                  <a:pt x="73" y="36"/>
                </a:lnTo>
                <a:lnTo>
                  <a:pt x="72" y="24"/>
                </a:lnTo>
                <a:lnTo>
                  <a:pt x="82" y="21"/>
                </a:lnTo>
                <a:lnTo>
                  <a:pt x="90" y="19"/>
                </a:lnTo>
                <a:lnTo>
                  <a:pt x="97" y="19"/>
                </a:lnTo>
                <a:lnTo>
                  <a:pt x="105" y="20"/>
                </a:lnTo>
                <a:lnTo>
                  <a:pt x="118" y="23"/>
                </a:lnTo>
                <a:lnTo>
                  <a:pt x="132" y="24"/>
                </a:lnTo>
                <a:lnTo>
                  <a:pt x="149" y="23"/>
                </a:lnTo>
                <a:lnTo>
                  <a:pt x="169" y="21"/>
                </a:lnTo>
                <a:lnTo>
                  <a:pt x="189" y="17"/>
                </a:lnTo>
                <a:lnTo>
                  <a:pt x="210" y="12"/>
                </a:lnTo>
                <a:lnTo>
                  <a:pt x="244" y="4"/>
                </a:lnTo>
                <a:lnTo>
                  <a:pt x="259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4" name="Freeform 435">
            <a:extLst>
              <a:ext uri="{FF2B5EF4-FFF2-40B4-BE49-F238E27FC236}">
                <a16:creationId xmlns:a16="http://schemas.microsoft.com/office/drawing/2014/main" id="{21634DF6-1BCA-4BEF-8A82-C36B8DE61C67}"/>
              </a:ext>
            </a:extLst>
          </p:cNvPr>
          <p:cNvSpPr>
            <a:spLocks/>
          </p:cNvSpPr>
          <p:nvPr>
            <p:custDataLst>
              <p:tags r:id="rId252"/>
            </p:custDataLst>
          </p:nvPr>
        </p:nvSpPr>
        <p:spPr bwMode="auto">
          <a:xfrm>
            <a:off x="5442644" y="3439081"/>
            <a:ext cx="6350" cy="57150"/>
          </a:xfrm>
          <a:custGeom>
            <a:avLst/>
            <a:gdLst>
              <a:gd name="T0" fmla="*/ 2147483646 w 14"/>
              <a:gd name="T1" fmla="*/ 0 h 7"/>
              <a:gd name="T2" fmla="*/ 2147483646 w 14"/>
              <a:gd name="T3" fmla="*/ 2147483646 h 7"/>
              <a:gd name="T4" fmla="*/ 2147483646 w 14"/>
              <a:gd name="T5" fmla="*/ 2147483646 h 7"/>
              <a:gd name="T6" fmla="*/ 0 w 14"/>
              <a:gd name="T7" fmla="*/ 2147483646 h 7"/>
              <a:gd name="T8" fmla="*/ 2147483646 w 14"/>
              <a:gd name="T9" fmla="*/ 0 h 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7"/>
              <a:gd name="T17" fmla="*/ 14 w 14"/>
              <a:gd name="T18" fmla="*/ 7 h 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7">
                <a:moveTo>
                  <a:pt x="11" y="0"/>
                </a:moveTo>
                <a:lnTo>
                  <a:pt x="13" y="3"/>
                </a:lnTo>
                <a:lnTo>
                  <a:pt x="14" y="7"/>
                </a:lnTo>
                <a:lnTo>
                  <a:pt x="0" y="7"/>
                </a:lnTo>
                <a:lnTo>
                  <a:pt x="1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5" name="Freeform 436">
            <a:extLst>
              <a:ext uri="{FF2B5EF4-FFF2-40B4-BE49-F238E27FC236}">
                <a16:creationId xmlns:a16="http://schemas.microsoft.com/office/drawing/2014/main" id="{7102FF85-9DD3-41F5-95EF-F214344C344D}"/>
              </a:ext>
            </a:extLst>
          </p:cNvPr>
          <p:cNvSpPr>
            <a:spLocks/>
          </p:cNvSpPr>
          <p:nvPr>
            <p:custDataLst>
              <p:tags r:id="rId253"/>
            </p:custDataLst>
          </p:nvPr>
        </p:nvSpPr>
        <p:spPr bwMode="auto">
          <a:xfrm>
            <a:off x="4883843" y="2678668"/>
            <a:ext cx="273050" cy="496888"/>
          </a:xfrm>
          <a:custGeom>
            <a:avLst/>
            <a:gdLst>
              <a:gd name="T0" fmla="*/ 2147483646 w 581"/>
              <a:gd name="T1" fmla="*/ 2147483646 h 955"/>
              <a:gd name="T2" fmla="*/ 2147483646 w 581"/>
              <a:gd name="T3" fmla="*/ 2147483646 h 955"/>
              <a:gd name="T4" fmla="*/ 2147483646 w 581"/>
              <a:gd name="T5" fmla="*/ 2147483646 h 955"/>
              <a:gd name="T6" fmla="*/ 2147483646 w 581"/>
              <a:gd name="T7" fmla="*/ 2147483646 h 955"/>
              <a:gd name="T8" fmla="*/ 2147483646 w 581"/>
              <a:gd name="T9" fmla="*/ 2147483646 h 955"/>
              <a:gd name="T10" fmla="*/ 2147483646 w 581"/>
              <a:gd name="T11" fmla="*/ 2147483646 h 955"/>
              <a:gd name="T12" fmla="*/ 2147483646 w 581"/>
              <a:gd name="T13" fmla="*/ 2147483646 h 955"/>
              <a:gd name="T14" fmla="*/ 2147483646 w 581"/>
              <a:gd name="T15" fmla="*/ 2147483646 h 955"/>
              <a:gd name="T16" fmla="*/ 2147483646 w 581"/>
              <a:gd name="T17" fmla="*/ 2147483646 h 955"/>
              <a:gd name="T18" fmla="*/ 2147483646 w 581"/>
              <a:gd name="T19" fmla="*/ 2147483646 h 955"/>
              <a:gd name="T20" fmla="*/ 2147483646 w 581"/>
              <a:gd name="T21" fmla="*/ 2147483646 h 955"/>
              <a:gd name="T22" fmla="*/ 2147483646 w 581"/>
              <a:gd name="T23" fmla="*/ 2147483646 h 955"/>
              <a:gd name="T24" fmla="*/ 2147483646 w 581"/>
              <a:gd name="T25" fmla="*/ 2147483646 h 955"/>
              <a:gd name="T26" fmla="*/ 2147483646 w 581"/>
              <a:gd name="T27" fmla="*/ 2147483646 h 955"/>
              <a:gd name="T28" fmla="*/ 2147483646 w 581"/>
              <a:gd name="T29" fmla="*/ 2147483646 h 955"/>
              <a:gd name="T30" fmla="*/ 2147483646 w 581"/>
              <a:gd name="T31" fmla="*/ 2147483646 h 955"/>
              <a:gd name="T32" fmla="*/ 2147483646 w 581"/>
              <a:gd name="T33" fmla="*/ 2147483646 h 955"/>
              <a:gd name="T34" fmla="*/ 2147483646 w 581"/>
              <a:gd name="T35" fmla="*/ 2147483646 h 955"/>
              <a:gd name="T36" fmla="*/ 2147483646 w 581"/>
              <a:gd name="T37" fmla="*/ 2147483646 h 955"/>
              <a:gd name="T38" fmla="*/ 2147483646 w 581"/>
              <a:gd name="T39" fmla="*/ 2147483646 h 955"/>
              <a:gd name="T40" fmla="*/ 2147483646 w 581"/>
              <a:gd name="T41" fmla="*/ 2147483646 h 955"/>
              <a:gd name="T42" fmla="*/ 2147483646 w 581"/>
              <a:gd name="T43" fmla="*/ 2147483646 h 955"/>
              <a:gd name="T44" fmla="*/ 2147483646 w 581"/>
              <a:gd name="T45" fmla="*/ 2147483646 h 955"/>
              <a:gd name="T46" fmla="*/ 2147483646 w 581"/>
              <a:gd name="T47" fmla="*/ 2147483646 h 955"/>
              <a:gd name="T48" fmla="*/ 2147483646 w 581"/>
              <a:gd name="T49" fmla="*/ 2147483646 h 955"/>
              <a:gd name="T50" fmla="*/ 2147483646 w 581"/>
              <a:gd name="T51" fmla="*/ 2147483646 h 955"/>
              <a:gd name="T52" fmla="*/ 2147483646 w 581"/>
              <a:gd name="T53" fmla="*/ 2147483646 h 955"/>
              <a:gd name="T54" fmla="*/ 2147483646 w 581"/>
              <a:gd name="T55" fmla="*/ 2147483646 h 955"/>
              <a:gd name="T56" fmla="*/ 2147483646 w 581"/>
              <a:gd name="T57" fmla="*/ 2147483646 h 955"/>
              <a:gd name="T58" fmla="*/ 2147483646 w 581"/>
              <a:gd name="T59" fmla="*/ 2147483646 h 955"/>
              <a:gd name="T60" fmla="*/ 2147483646 w 581"/>
              <a:gd name="T61" fmla="*/ 2147483646 h 955"/>
              <a:gd name="T62" fmla="*/ 2147483646 w 581"/>
              <a:gd name="T63" fmla="*/ 2147483646 h 955"/>
              <a:gd name="T64" fmla="*/ 2147483646 w 581"/>
              <a:gd name="T65" fmla="*/ 2147483646 h 955"/>
              <a:gd name="T66" fmla="*/ 2147483646 w 581"/>
              <a:gd name="T67" fmla="*/ 2147483646 h 955"/>
              <a:gd name="T68" fmla="*/ 2147483646 w 581"/>
              <a:gd name="T69" fmla="*/ 2147483646 h 955"/>
              <a:gd name="T70" fmla="*/ 2147483646 w 581"/>
              <a:gd name="T71" fmla="*/ 2147483646 h 955"/>
              <a:gd name="T72" fmla="*/ 2147483646 w 581"/>
              <a:gd name="T73" fmla="*/ 2147483646 h 955"/>
              <a:gd name="T74" fmla="*/ 2147483646 w 581"/>
              <a:gd name="T75" fmla="*/ 2147483646 h 955"/>
              <a:gd name="T76" fmla="*/ 2147483646 w 581"/>
              <a:gd name="T77" fmla="*/ 2147483646 h 955"/>
              <a:gd name="T78" fmla="*/ 2147483646 w 581"/>
              <a:gd name="T79" fmla="*/ 2147483646 h 955"/>
              <a:gd name="T80" fmla="*/ 2147483646 w 581"/>
              <a:gd name="T81" fmla="*/ 2147483646 h 955"/>
              <a:gd name="T82" fmla="*/ 2147483646 w 581"/>
              <a:gd name="T83" fmla="*/ 2147483646 h 955"/>
              <a:gd name="T84" fmla="*/ 2147483646 w 581"/>
              <a:gd name="T85" fmla="*/ 2147483646 h 955"/>
              <a:gd name="T86" fmla="*/ 2147483646 w 581"/>
              <a:gd name="T87" fmla="*/ 2147483646 h 955"/>
              <a:gd name="T88" fmla="*/ 2147483646 w 581"/>
              <a:gd name="T89" fmla="*/ 2147483646 h 955"/>
              <a:gd name="T90" fmla="*/ 2147483646 w 581"/>
              <a:gd name="T91" fmla="*/ 2147483646 h 955"/>
              <a:gd name="T92" fmla="*/ 2147483646 w 581"/>
              <a:gd name="T93" fmla="*/ 2147483646 h 955"/>
              <a:gd name="T94" fmla="*/ 2147483646 w 581"/>
              <a:gd name="T95" fmla="*/ 2147483646 h 955"/>
              <a:gd name="T96" fmla="*/ 2147483646 w 581"/>
              <a:gd name="T97" fmla="*/ 2147483646 h 955"/>
              <a:gd name="T98" fmla="*/ 2147483646 w 581"/>
              <a:gd name="T99" fmla="*/ 2147483646 h 955"/>
              <a:gd name="T100" fmla="*/ 2147483646 w 581"/>
              <a:gd name="T101" fmla="*/ 0 h 955"/>
              <a:gd name="T102" fmla="*/ 2147483646 w 581"/>
              <a:gd name="T103" fmla="*/ 2147483646 h 955"/>
              <a:gd name="T104" fmla="*/ 2147483646 w 581"/>
              <a:gd name="T105" fmla="*/ 2147483646 h 95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81"/>
              <a:gd name="T160" fmla="*/ 0 h 955"/>
              <a:gd name="T161" fmla="*/ 581 w 581"/>
              <a:gd name="T162" fmla="*/ 955 h 955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81" h="955">
                <a:moveTo>
                  <a:pt x="69" y="24"/>
                </a:moveTo>
                <a:lnTo>
                  <a:pt x="69" y="97"/>
                </a:lnTo>
                <a:lnTo>
                  <a:pt x="81" y="115"/>
                </a:lnTo>
                <a:lnTo>
                  <a:pt x="91" y="129"/>
                </a:lnTo>
                <a:lnTo>
                  <a:pt x="99" y="141"/>
                </a:lnTo>
                <a:lnTo>
                  <a:pt x="104" y="152"/>
                </a:lnTo>
                <a:lnTo>
                  <a:pt x="107" y="163"/>
                </a:lnTo>
                <a:lnTo>
                  <a:pt x="110" y="172"/>
                </a:lnTo>
                <a:lnTo>
                  <a:pt x="111" y="180"/>
                </a:lnTo>
                <a:lnTo>
                  <a:pt x="110" y="186"/>
                </a:lnTo>
                <a:lnTo>
                  <a:pt x="102" y="209"/>
                </a:lnTo>
                <a:lnTo>
                  <a:pt x="95" y="234"/>
                </a:lnTo>
                <a:lnTo>
                  <a:pt x="96" y="276"/>
                </a:lnTo>
                <a:lnTo>
                  <a:pt x="96" y="309"/>
                </a:lnTo>
                <a:lnTo>
                  <a:pt x="96" y="325"/>
                </a:lnTo>
                <a:lnTo>
                  <a:pt x="96" y="339"/>
                </a:lnTo>
                <a:lnTo>
                  <a:pt x="95" y="351"/>
                </a:lnTo>
                <a:lnTo>
                  <a:pt x="93" y="363"/>
                </a:lnTo>
                <a:lnTo>
                  <a:pt x="91" y="374"/>
                </a:lnTo>
                <a:lnTo>
                  <a:pt x="87" y="386"/>
                </a:lnTo>
                <a:lnTo>
                  <a:pt x="82" y="396"/>
                </a:lnTo>
                <a:lnTo>
                  <a:pt x="76" y="407"/>
                </a:lnTo>
                <a:lnTo>
                  <a:pt x="69" y="418"/>
                </a:lnTo>
                <a:lnTo>
                  <a:pt x="59" y="429"/>
                </a:lnTo>
                <a:lnTo>
                  <a:pt x="48" y="442"/>
                </a:lnTo>
                <a:lnTo>
                  <a:pt x="36" y="455"/>
                </a:lnTo>
                <a:lnTo>
                  <a:pt x="31" y="461"/>
                </a:lnTo>
                <a:lnTo>
                  <a:pt x="26" y="467"/>
                </a:lnTo>
                <a:lnTo>
                  <a:pt x="22" y="474"/>
                </a:lnTo>
                <a:lnTo>
                  <a:pt x="17" y="481"/>
                </a:lnTo>
                <a:lnTo>
                  <a:pt x="12" y="496"/>
                </a:lnTo>
                <a:lnTo>
                  <a:pt x="8" y="512"/>
                </a:lnTo>
                <a:lnTo>
                  <a:pt x="2" y="542"/>
                </a:lnTo>
                <a:lnTo>
                  <a:pt x="0" y="568"/>
                </a:lnTo>
                <a:lnTo>
                  <a:pt x="29" y="578"/>
                </a:lnTo>
                <a:lnTo>
                  <a:pt x="69" y="616"/>
                </a:lnTo>
                <a:lnTo>
                  <a:pt x="51" y="632"/>
                </a:lnTo>
                <a:lnTo>
                  <a:pt x="60" y="633"/>
                </a:lnTo>
                <a:lnTo>
                  <a:pt x="69" y="634"/>
                </a:lnTo>
                <a:lnTo>
                  <a:pt x="70" y="643"/>
                </a:lnTo>
                <a:lnTo>
                  <a:pt x="72" y="653"/>
                </a:lnTo>
                <a:lnTo>
                  <a:pt x="74" y="665"/>
                </a:lnTo>
                <a:lnTo>
                  <a:pt x="76" y="677"/>
                </a:lnTo>
                <a:lnTo>
                  <a:pt x="74" y="686"/>
                </a:lnTo>
                <a:lnTo>
                  <a:pt x="74" y="696"/>
                </a:lnTo>
                <a:lnTo>
                  <a:pt x="74" y="705"/>
                </a:lnTo>
                <a:lnTo>
                  <a:pt x="76" y="715"/>
                </a:lnTo>
                <a:lnTo>
                  <a:pt x="78" y="733"/>
                </a:lnTo>
                <a:lnTo>
                  <a:pt x="82" y="749"/>
                </a:lnTo>
                <a:lnTo>
                  <a:pt x="88" y="764"/>
                </a:lnTo>
                <a:lnTo>
                  <a:pt x="94" y="778"/>
                </a:lnTo>
                <a:lnTo>
                  <a:pt x="98" y="783"/>
                </a:lnTo>
                <a:lnTo>
                  <a:pt x="102" y="788"/>
                </a:lnTo>
                <a:lnTo>
                  <a:pt x="105" y="792"/>
                </a:lnTo>
                <a:lnTo>
                  <a:pt x="109" y="794"/>
                </a:lnTo>
                <a:lnTo>
                  <a:pt x="92" y="794"/>
                </a:lnTo>
                <a:lnTo>
                  <a:pt x="68" y="794"/>
                </a:lnTo>
                <a:lnTo>
                  <a:pt x="56" y="796"/>
                </a:lnTo>
                <a:lnTo>
                  <a:pt x="46" y="799"/>
                </a:lnTo>
                <a:lnTo>
                  <a:pt x="42" y="802"/>
                </a:lnTo>
                <a:lnTo>
                  <a:pt x="38" y="805"/>
                </a:lnTo>
                <a:lnTo>
                  <a:pt x="36" y="808"/>
                </a:lnTo>
                <a:lnTo>
                  <a:pt x="36" y="812"/>
                </a:lnTo>
                <a:lnTo>
                  <a:pt x="36" y="824"/>
                </a:lnTo>
                <a:lnTo>
                  <a:pt x="38" y="834"/>
                </a:lnTo>
                <a:lnTo>
                  <a:pt x="42" y="842"/>
                </a:lnTo>
                <a:lnTo>
                  <a:pt x="46" y="850"/>
                </a:lnTo>
                <a:lnTo>
                  <a:pt x="57" y="863"/>
                </a:lnTo>
                <a:lnTo>
                  <a:pt x="69" y="876"/>
                </a:lnTo>
                <a:lnTo>
                  <a:pt x="76" y="884"/>
                </a:lnTo>
                <a:lnTo>
                  <a:pt x="81" y="891"/>
                </a:lnTo>
                <a:lnTo>
                  <a:pt x="87" y="899"/>
                </a:lnTo>
                <a:lnTo>
                  <a:pt x="92" y="907"/>
                </a:lnTo>
                <a:lnTo>
                  <a:pt x="96" y="917"/>
                </a:lnTo>
                <a:lnTo>
                  <a:pt x="100" y="927"/>
                </a:lnTo>
                <a:lnTo>
                  <a:pt x="102" y="941"/>
                </a:lnTo>
                <a:lnTo>
                  <a:pt x="102" y="955"/>
                </a:lnTo>
                <a:lnTo>
                  <a:pt x="156" y="955"/>
                </a:lnTo>
                <a:lnTo>
                  <a:pt x="166" y="949"/>
                </a:lnTo>
                <a:lnTo>
                  <a:pt x="177" y="945"/>
                </a:lnTo>
                <a:lnTo>
                  <a:pt x="189" y="942"/>
                </a:lnTo>
                <a:lnTo>
                  <a:pt x="201" y="939"/>
                </a:lnTo>
                <a:lnTo>
                  <a:pt x="225" y="935"/>
                </a:lnTo>
                <a:lnTo>
                  <a:pt x="248" y="929"/>
                </a:lnTo>
                <a:lnTo>
                  <a:pt x="259" y="927"/>
                </a:lnTo>
                <a:lnTo>
                  <a:pt x="270" y="924"/>
                </a:lnTo>
                <a:lnTo>
                  <a:pt x="279" y="921"/>
                </a:lnTo>
                <a:lnTo>
                  <a:pt x="286" y="916"/>
                </a:lnTo>
                <a:lnTo>
                  <a:pt x="293" y="911"/>
                </a:lnTo>
                <a:lnTo>
                  <a:pt x="297" y="904"/>
                </a:lnTo>
                <a:lnTo>
                  <a:pt x="300" y="901"/>
                </a:lnTo>
                <a:lnTo>
                  <a:pt x="301" y="896"/>
                </a:lnTo>
                <a:lnTo>
                  <a:pt x="302" y="892"/>
                </a:lnTo>
                <a:lnTo>
                  <a:pt x="302" y="887"/>
                </a:lnTo>
                <a:lnTo>
                  <a:pt x="302" y="877"/>
                </a:lnTo>
                <a:lnTo>
                  <a:pt x="302" y="868"/>
                </a:lnTo>
                <a:lnTo>
                  <a:pt x="315" y="870"/>
                </a:lnTo>
                <a:lnTo>
                  <a:pt x="327" y="871"/>
                </a:lnTo>
                <a:lnTo>
                  <a:pt x="338" y="871"/>
                </a:lnTo>
                <a:lnTo>
                  <a:pt x="348" y="870"/>
                </a:lnTo>
                <a:lnTo>
                  <a:pt x="358" y="868"/>
                </a:lnTo>
                <a:lnTo>
                  <a:pt x="367" y="866"/>
                </a:lnTo>
                <a:lnTo>
                  <a:pt x="374" y="863"/>
                </a:lnTo>
                <a:lnTo>
                  <a:pt x="382" y="860"/>
                </a:lnTo>
                <a:lnTo>
                  <a:pt x="389" y="856"/>
                </a:lnTo>
                <a:lnTo>
                  <a:pt x="394" y="852"/>
                </a:lnTo>
                <a:lnTo>
                  <a:pt x="401" y="847"/>
                </a:lnTo>
                <a:lnTo>
                  <a:pt x="405" y="842"/>
                </a:lnTo>
                <a:lnTo>
                  <a:pt x="415" y="831"/>
                </a:lnTo>
                <a:lnTo>
                  <a:pt x="424" y="818"/>
                </a:lnTo>
                <a:lnTo>
                  <a:pt x="432" y="807"/>
                </a:lnTo>
                <a:lnTo>
                  <a:pt x="440" y="795"/>
                </a:lnTo>
                <a:lnTo>
                  <a:pt x="449" y="783"/>
                </a:lnTo>
                <a:lnTo>
                  <a:pt x="460" y="773"/>
                </a:lnTo>
                <a:lnTo>
                  <a:pt x="465" y="769"/>
                </a:lnTo>
                <a:lnTo>
                  <a:pt x="471" y="764"/>
                </a:lnTo>
                <a:lnTo>
                  <a:pt x="477" y="760"/>
                </a:lnTo>
                <a:lnTo>
                  <a:pt x="485" y="757"/>
                </a:lnTo>
                <a:lnTo>
                  <a:pt x="493" y="754"/>
                </a:lnTo>
                <a:lnTo>
                  <a:pt x="502" y="752"/>
                </a:lnTo>
                <a:lnTo>
                  <a:pt x="510" y="751"/>
                </a:lnTo>
                <a:lnTo>
                  <a:pt x="521" y="751"/>
                </a:lnTo>
                <a:lnTo>
                  <a:pt x="521" y="745"/>
                </a:lnTo>
                <a:lnTo>
                  <a:pt x="511" y="729"/>
                </a:lnTo>
                <a:lnTo>
                  <a:pt x="505" y="713"/>
                </a:lnTo>
                <a:lnTo>
                  <a:pt x="499" y="697"/>
                </a:lnTo>
                <a:lnTo>
                  <a:pt x="494" y="682"/>
                </a:lnTo>
                <a:lnTo>
                  <a:pt x="490" y="667"/>
                </a:lnTo>
                <a:lnTo>
                  <a:pt x="484" y="653"/>
                </a:lnTo>
                <a:lnTo>
                  <a:pt x="476" y="640"/>
                </a:lnTo>
                <a:lnTo>
                  <a:pt x="468" y="628"/>
                </a:lnTo>
                <a:lnTo>
                  <a:pt x="472" y="623"/>
                </a:lnTo>
                <a:lnTo>
                  <a:pt x="476" y="619"/>
                </a:lnTo>
                <a:lnTo>
                  <a:pt x="479" y="614"/>
                </a:lnTo>
                <a:lnTo>
                  <a:pt x="481" y="610"/>
                </a:lnTo>
                <a:lnTo>
                  <a:pt x="484" y="599"/>
                </a:lnTo>
                <a:lnTo>
                  <a:pt x="486" y="589"/>
                </a:lnTo>
                <a:lnTo>
                  <a:pt x="487" y="579"/>
                </a:lnTo>
                <a:lnTo>
                  <a:pt x="488" y="567"/>
                </a:lnTo>
                <a:lnTo>
                  <a:pt x="491" y="555"/>
                </a:lnTo>
                <a:lnTo>
                  <a:pt x="494" y="541"/>
                </a:lnTo>
                <a:lnTo>
                  <a:pt x="497" y="533"/>
                </a:lnTo>
                <a:lnTo>
                  <a:pt x="501" y="526"/>
                </a:lnTo>
                <a:lnTo>
                  <a:pt x="505" y="519"/>
                </a:lnTo>
                <a:lnTo>
                  <a:pt x="509" y="512"/>
                </a:lnTo>
                <a:lnTo>
                  <a:pt x="520" y="499"/>
                </a:lnTo>
                <a:lnTo>
                  <a:pt x="532" y="486"/>
                </a:lnTo>
                <a:lnTo>
                  <a:pt x="546" y="476"/>
                </a:lnTo>
                <a:lnTo>
                  <a:pt x="558" y="468"/>
                </a:lnTo>
                <a:lnTo>
                  <a:pt x="570" y="461"/>
                </a:lnTo>
                <a:lnTo>
                  <a:pt x="581" y="455"/>
                </a:lnTo>
                <a:lnTo>
                  <a:pt x="581" y="234"/>
                </a:lnTo>
                <a:lnTo>
                  <a:pt x="129" y="0"/>
                </a:lnTo>
                <a:lnTo>
                  <a:pt x="116" y="1"/>
                </a:lnTo>
                <a:lnTo>
                  <a:pt x="106" y="3"/>
                </a:lnTo>
                <a:lnTo>
                  <a:pt x="98" y="5"/>
                </a:lnTo>
                <a:lnTo>
                  <a:pt x="89" y="6"/>
                </a:lnTo>
                <a:lnTo>
                  <a:pt x="79" y="15"/>
                </a:lnTo>
                <a:lnTo>
                  <a:pt x="69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6" name="Freeform 437">
            <a:extLst>
              <a:ext uri="{FF2B5EF4-FFF2-40B4-BE49-F238E27FC236}">
                <a16:creationId xmlns:a16="http://schemas.microsoft.com/office/drawing/2014/main" id="{AE7C34C5-B95F-4467-B966-30E2F64C7847}"/>
              </a:ext>
            </a:extLst>
          </p:cNvPr>
          <p:cNvSpPr>
            <a:spLocks/>
          </p:cNvSpPr>
          <p:nvPr>
            <p:custDataLst>
              <p:tags r:id="rId254"/>
            </p:custDataLst>
          </p:nvPr>
        </p:nvSpPr>
        <p:spPr bwMode="auto">
          <a:xfrm>
            <a:off x="4529837" y="2064306"/>
            <a:ext cx="17463" cy="55562"/>
          </a:xfrm>
          <a:custGeom>
            <a:avLst/>
            <a:gdLst>
              <a:gd name="T0" fmla="*/ 2147483646 w 45"/>
              <a:gd name="T1" fmla="*/ 0 h 36"/>
              <a:gd name="T2" fmla="*/ 0 w 45"/>
              <a:gd name="T3" fmla="*/ 2147483646 h 36"/>
              <a:gd name="T4" fmla="*/ 2147483646 w 45"/>
              <a:gd name="T5" fmla="*/ 2147483646 h 36"/>
              <a:gd name="T6" fmla="*/ 2147483646 w 45"/>
              <a:gd name="T7" fmla="*/ 2147483646 h 36"/>
              <a:gd name="T8" fmla="*/ 2147483646 w 45"/>
              <a:gd name="T9" fmla="*/ 0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6"/>
              <a:gd name="T17" fmla="*/ 45 w 45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6">
                <a:moveTo>
                  <a:pt x="26" y="0"/>
                </a:moveTo>
                <a:lnTo>
                  <a:pt x="0" y="18"/>
                </a:lnTo>
                <a:lnTo>
                  <a:pt x="23" y="36"/>
                </a:lnTo>
                <a:lnTo>
                  <a:pt x="45" y="15"/>
                </a:lnTo>
                <a:lnTo>
                  <a:pt x="26" y="0"/>
                </a:lnTo>
                <a:close/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97" name="Group 438">
            <a:extLst>
              <a:ext uri="{FF2B5EF4-FFF2-40B4-BE49-F238E27FC236}">
                <a16:creationId xmlns:a16="http://schemas.microsoft.com/office/drawing/2014/main" id="{375D1A24-C2A2-4837-B187-0F5666607022}"/>
              </a:ext>
            </a:extLst>
          </p:cNvPr>
          <p:cNvGrpSpPr>
            <a:grpSpLocks/>
          </p:cNvGrpSpPr>
          <p:nvPr>
            <p:custDataLst>
              <p:tags r:id="rId255"/>
            </p:custDataLst>
          </p:nvPr>
        </p:nvGrpSpPr>
        <p:grpSpPr bwMode="auto">
          <a:xfrm>
            <a:off x="2667159" y="4115087"/>
            <a:ext cx="420731" cy="1027316"/>
            <a:chOff x="1589" y="3126"/>
            <a:chExt cx="290" cy="657"/>
          </a:xfrm>
          <a:solidFill>
            <a:srgbClr val="A8D5F0"/>
          </a:solidFill>
        </p:grpSpPr>
        <p:sp>
          <p:nvSpPr>
            <p:cNvPr id="398" name="Freeform 439">
              <a:extLst>
                <a:ext uri="{FF2B5EF4-FFF2-40B4-BE49-F238E27FC236}">
                  <a16:creationId xmlns:a16="http://schemas.microsoft.com/office/drawing/2014/main" id="{D6F95BA4-65EE-47D8-873F-47D69A00C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" y="3531"/>
              <a:ext cx="15" cy="17"/>
            </a:xfrm>
            <a:custGeom>
              <a:avLst/>
              <a:gdLst>
                <a:gd name="T0" fmla="*/ 15 w 46"/>
                <a:gd name="T1" fmla="*/ 4 h 51"/>
                <a:gd name="T2" fmla="*/ 6 w 46"/>
                <a:gd name="T3" fmla="*/ 0 h 51"/>
                <a:gd name="T4" fmla="*/ 4 w 46"/>
                <a:gd name="T5" fmla="*/ 2 h 51"/>
                <a:gd name="T6" fmla="*/ 2 w 46"/>
                <a:gd name="T7" fmla="*/ 3 h 51"/>
                <a:gd name="T8" fmla="*/ 1 w 46"/>
                <a:gd name="T9" fmla="*/ 4 h 51"/>
                <a:gd name="T10" fmla="*/ 1 w 46"/>
                <a:gd name="T11" fmla="*/ 5 h 51"/>
                <a:gd name="T12" fmla="*/ 0 w 46"/>
                <a:gd name="T13" fmla="*/ 5 h 51"/>
                <a:gd name="T14" fmla="*/ 0 w 46"/>
                <a:gd name="T15" fmla="*/ 6 h 51"/>
                <a:gd name="T16" fmla="*/ 0 w 46"/>
                <a:gd name="T17" fmla="*/ 8 h 51"/>
                <a:gd name="T18" fmla="*/ 1 w 46"/>
                <a:gd name="T19" fmla="*/ 10 h 51"/>
                <a:gd name="T20" fmla="*/ 1 w 46"/>
                <a:gd name="T21" fmla="*/ 12 h 51"/>
                <a:gd name="T22" fmla="*/ 2 w 46"/>
                <a:gd name="T23" fmla="*/ 14 h 51"/>
                <a:gd name="T24" fmla="*/ 3 w 46"/>
                <a:gd name="T25" fmla="*/ 15 h 51"/>
                <a:gd name="T26" fmla="*/ 4 w 46"/>
                <a:gd name="T27" fmla="*/ 16 h 51"/>
                <a:gd name="T28" fmla="*/ 5 w 46"/>
                <a:gd name="T29" fmla="*/ 17 h 51"/>
                <a:gd name="T30" fmla="*/ 5 w 46"/>
                <a:gd name="T31" fmla="*/ 17 h 51"/>
                <a:gd name="T32" fmla="*/ 6 w 46"/>
                <a:gd name="T33" fmla="*/ 17 h 51"/>
                <a:gd name="T34" fmla="*/ 6 w 46"/>
                <a:gd name="T35" fmla="*/ 17 h 51"/>
                <a:gd name="T36" fmla="*/ 11 w 46"/>
                <a:gd name="T37" fmla="*/ 17 h 51"/>
                <a:gd name="T38" fmla="*/ 15 w 46"/>
                <a:gd name="T39" fmla="*/ 17 h 51"/>
                <a:gd name="T40" fmla="*/ 15 w 46"/>
                <a:gd name="T41" fmla="*/ 12 h 51"/>
                <a:gd name="T42" fmla="*/ 15 w 46"/>
                <a:gd name="T43" fmla="*/ 9 h 51"/>
                <a:gd name="T44" fmla="*/ 15 w 46"/>
                <a:gd name="T45" fmla="*/ 6 h 51"/>
                <a:gd name="T46" fmla="*/ 15 w 46"/>
                <a:gd name="T47" fmla="*/ 4 h 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" h="51">
                  <a:moveTo>
                    <a:pt x="46" y="12"/>
                  </a:moveTo>
                  <a:lnTo>
                    <a:pt x="19" y="0"/>
                  </a:lnTo>
                  <a:lnTo>
                    <a:pt x="13" y="5"/>
                  </a:lnTo>
                  <a:lnTo>
                    <a:pt x="7" y="9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2" y="29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0" y="46"/>
                  </a:lnTo>
                  <a:lnTo>
                    <a:pt x="13" y="49"/>
                  </a:lnTo>
                  <a:lnTo>
                    <a:pt x="15" y="50"/>
                  </a:lnTo>
                  <a:lnTo>
                    <a:pt x="16" y="51"/>
                  </a:lnTo>
                  <a:lnTo>
                    <a:pt x="18" y="51"/>
                  </a:lnTo>
                  <a:lnTo>
                    <a:pt x="19" y="50"/>
                  </a:lnTo>
                  <a:lnTo>
                    <a:pt x="35" y="50"/>
                  </a:lnTo>
                  <a:lnTo>
                    <a:pt x="46" y="50"/>
                  </a:lnTo>
                  <a:lnTo>
                    <a:pt x="46" y="37"/>
                  </a:lnTo>
                  <a:lnTo>
                    <a:pt x="46" y="26"/>
                  </a:lnTo>
                  <a:lnTo>
                    <a:pt x="46" y="18"/>
                  </a:lnTo>
                  <a:lnTo>
                    <a:pt x="46" y="12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9" name="Freeform 440">
              <a:extLst>
                <a:ext uri="{FF2B5EF4-FFF2-40B4-BE49-F238E27FC236}">
                  <a16:creationId xmlns:a16="http://schemas.microsoft.com/office/drawing/2014/main" id="{1A65F810-180C-454A-900E-5012012A0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" y="3730"/>
              <a:ext cx="63" cy="53"/>
            </a:xfrm>
            <a:custGeom>
              <a:avLst/>
              <a:gdLst>
                <a:gd name="T0" fmla="*/ 0 w 192"/>
                <a:gd name="T1" fmla="*/ 0 h 158"/>
                <a:gd name="T2" fmla="*/ 0 w 192"/>
                <a:gd name="T3" fmla="*/ 5 h 158"/>
                <a:gd name="T4" fmla="*/ 1 w 192"/>
                <a:gd name="T5" fmla="*/ 9 h 158"/>
                <a:gd name="T6" fmla="*/ 1 w 192"/>
                <a:gd name="T7" fmla="*/ 13 h 158"/>
                <a:gd name="T8" fmla="*/ 2 w 192"/>
                <a:gd name="T9" fmla="*/ 17 h 158"/>
                <a:gd name="T10" fmla="*/ 4 w 192"/>
                <a:gd name="T11" fmla="*/ 20 h 158"/>
                <a:gd name="T12" fmla="*/ 5 w 192"/>
                <a:gd name="T13" fmla="*/ 24 h 158"/>
                <a:gd name="T14" fmla="*/ 7 w 192"/>
                <a:gd name="T15" fmla="*/ 27 h 158"/>
                <a:gd name="T16" fmla="*/ 8 w 192"/>
                <a:gd name="T17" fmla="*/ 30 h 158"/>
                <a:gd name="T18" fmla="*/ 15 w 192"/>
                <a:gd name="T19" fmla="*/ 41 h 158"/>
                <a:gd name="T20" fmla="*/ 22 w 192"/>
                <a:gd name="T21" fmla="*/ 50 h 158"/>
                <a:gd name="T22" fmla="*/ 24 w 192"/>
                <a:gd name="T23" fmla="*/ 51 h 158"/>
                <a:gd name="T24" fmla="*/ 26 w 192"/>
                <a:gd name="T25" fmla="*/ 51 h 158"/>
                <a:gd name="T26" fmla="*/ 28 w 192"/>
                <a:gd name="T27" fmla="*/ 52 h 158"/>
                <a:gd name="T28" fmla="*/ 30 w 192"/>
                <a:gd name="T29" fmla="*/ 52 h 158"/>
                <a:gd name="T30" fmla="*/ 34 w 192"/>
                <a:gd name="T31" fmla="*/ 53 h 158"/>
                <a:gd name="T32" fmla="*/ 39 w 192"/>
                <a:gd name="T33" fmla="*/ 53 h 158"/>
                <a:gd name="T34" fmla="*/ 50 w 192"/>
                <a:gd name="T35" fmla="*/ 52 h 158"/>
                <a:gd name="T36" fmla="*/ 63 w 192"/>
                <a:gd name="T37" fmla="*/ 52 h 158"/>
                <a:gd name="T38" fmla="*/ 60 w 192"/>
                <a:gd name="T39" fmla="*/ 51 h 158"/>
                <a:gd name="T40" fmla="*/ 58 w 192"/>
                <a:gd name="T41" fmla="*/ 51 h 158"/>
                <a:gd name="T42" fmla="*/ 55 w 192"/>
                <a:gd name="T43" fmla="*/ 51 h 158"/>
                <a:gd name="T44" fmla="*/ 53 w 192"/>
                <a:gd name="T45" fmla="*/ 50 h 158"/>
                <a:gd name="T46" fmla="*/ 48 w 192"/>
                <a:gd name="T47" fmla="*/ 48 h 158"/>
                <a:gd name="T48" fmla="*/ 42 w 192"/>
                <a:gd name="T49" fmla="*/ 46 h 158"/>
                <a:gd name="T50" fmla="*/ 38 w 192"/>
                <a:gd name="T51" fmla="*/ 44 h 158"/>
                <a:gd name="T52" fmla="*/ 33 w 192"/>
                <a:gd name="T53" fmla="*/ 40 h 158"/>
                <a:gd name="T54" fmla="*/ 29 w 192"/>
                <a:gd name="T55" fmla="*/ 37 h 158"/>
                <a:gd name="T56" fmla="*/ 25 w 192"/>
                <a:gd name="T57" fmla="*/ 33 h 158"/>
                <a:gd name="T58" fmla="*/ 21 w 192"/>
                <a:gd name="T59" fmla="*/ 29 h 158"/>
                <a:gd name="T60" fmla="*/ 17 w 192"/>
                <a:gd name="T61" fmla="*/ 25 h 158"/>
                <a:gd name="T62" fmla="*/ 14 w 192"/>
                <a:gd name="T63" fmla="*/ 21 h 158"/>
                <a:gd name="T64" fmla="*/ 11 w 192"/>
                <a:gd name="T65" fmla="*/ 17 h 158"/>
                <a:gd name="T66" fmla="*/ 9 w 192"/>
                <a:gd name="T67" fmla="*/ 13 h 158"/>
                <a:gd name="T68" fmla="*/ 7 w 192"/>
                <a:gd name="T69" fmla="*/ 9 h 158"/>
                <a:gd name="T70" fmla="*/ 5 w 192"/>
                <a:gd name="T71" fmla="*/ 5 h 158"/>
                <a:gd name="T72" fmla="*/ 4 w 192"/>
                <a:gd name="T73" fmla="*/ 2 h 158"/>
                <a:gd name="T74" fmla="*/ 0 w 192"/>
                <a:gd name="T75" fmla="*/ 0 h 1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58">
                  <a:moveTo>
                    <a:pt x="0" y="0"/>
                  </a:moveTo>
                  <a:lnTo>
                    <a:pt x="0" y="14"/>
                  </a:lnTo>
                  <a:lnTo>
                    <a:pt x="2" y="26"/>
                  </a:lnTo>
                  <a:lnTo>
                    <a:pt x="4" y="38"/>
                  </a:lnTo>
                  <a:lnTo>
                    <a:pt x="7" y="50"/>
                  </a:lnTo>
                  <a:lnTo>
                    <a:pt x="11" y="61"/>
                  </a:lnTo>
                  <a:lnTo>
                    <a:pt x="15" y="71"/>
                  </a:lnTo>
                  <a:lnTo>
                    <a:pt x="21" y="81"/>
                  </a:lnTo>
                  <a:lnTo>
                    <a:pt x="25" y="90"/>
                  </a:lnTo>
                  <a:lnTo>
                    <a:pt x="47" y="122"/>
                  </a:lnTo>
                  <a:lnTo>
                    <a:pt x="66" y="148"/>
                  </a:lnTo>
                  <a:lnTo>
                    <a:pt x="72" y="151"/>
                  </a:lnTo>
                  <a:lnTo>
                    <a:pt x="79" y="153"/>
                  </a:lnTo>
                  <a:lnTo>
                    <a:pt x="85" y="155"/>
                  </a:lnTo>
                  <a:lnTo>
                    <a:pt x="92" y="156"/>
                  </a:lnTo>
                  <a:lnTo>
                    <a:pt x="105" y="158"/>
                  </a:lnTo>
                  <a:lnTo>
                    <a:pt x="119" y="158"/>
                  </a:lnTo>
                  <a:lnTo>
                    <a:pt x="152" y="155"/>
                  </a:lnTo>
                  <a:lnTo>
                    <a:pt x="192" y="154"/>
                  </a:lnTo>
                  <a:lnTo>
                    <a:pt x="184" y="153"/>
                  </a:lnTo>
                  <a:lnTo>
                    <a:pt x="176" y="152"/>
                  </a:lnTo>
                  <a:lnTo>
                    <a:pt x="168" y="151"/>
                  </a:lnTo>
                  <a:lnTo>
                    <a:pt x="160" y="149"/>
                  </a:lnTo>
                  <a:lnTo>
                    <a:pt x="145" y="144"/>
                  </a:lnTo>
                  <a:lnTo>
                    <a:pt x="129" y="138"/>
                  </a:lnTo>
                  <a:lnTo>
                    <a:pt x="115" y="130"/>
                  </a:lnTo>
                  <a:lnTo>
                    <a:pt x="101" y="120"/>
                  </a:lnTo>
                  <a:lnTo>
                    <a:pt x="87" y="110"/>
                  </a:lnTo>
                  <a:lnTo>
                    <a:pt x="75" y="98"/>
                  </a:lnTo>
                  <a:lnTo>
                    <a:pt x="63" y="87"/>
                  </a:lnTo>
                  <a:lnTo>
                    <a:pt x="52" y="75"/>
                  </a:lnTo>
                  <a:lnTo>
                    <a:pt x="42" y="63"/>
                  </a:lnTo>
                  <a:lnTo>
                    <a:pt x="35" y="50"/>
                  </a:lnTo>
                  <a:lnTo>
                    <a:pt x="27" y="38"/>
                  </a:lnTo>
                  <a:lnTo>
                    <a:pt x="21" y="26"/>
                  </a:lnTo>
                  <a:lnTo>
                    <a:pt x="16" y="16"/>
                  </a:lnTo>
                  <a:lnTo>
                    <a:pt x="13" y="6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0" name="Freeform 441">
              <a:extLst>
                <a:ext uri="{FF2B5EF4-FFF2-40B4-BE49-F238E27FC236}">
                  <a16:creationId xmlns:a16="http://schemas.microsoft.com/office/drawing/2014/main" id="{16477ABA-DF80-4152-A574-3F5002622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" y="3126"/>
              <a:ext cx="290" cy="606"/>
            </a:xfrm>
            <a:custGeom>
              <a:avLst/>
              <a:gdLst>
                <a:gd name="T0" fmla="*/ 253 w 884"/>
                <a:gd name="T1" fmla="*/ 138 h 1818"/>
                <a:gd name="T2" fmla="*/ 286 w 884"/>
                <a:gd name="T3" fmla="*/ 114 h 1818"/>
                <a:gd name="T4" fmla="*/ 290 w 884"/>
                <a:gd name="T5" fmla="*/ 77 h 1818"/>
                <a:gd name="T6" fmla="*/ 276 w 884"/>
                <a:gd name="T7" fmla="*/ 64 h 1818"/>
                <a:gd name="T8" fmla="*/ 276 w 884"/>
                <a:gd name="T9" fmla="*/ 87 h 1818"/>
                <a:gd name="T10" fmla="*/ 254 w 884"/>
                <a:gd name="T11" fmla="*/ 109 h 1818"/>
                <a:gd name="T12" fmla="*/ 219 w 884"/>
                <a:gd name="T13" fmla="*/ 110 h 1818"/>
                <a:gd name="T14" fmla="*/ 205 w 884"/>
                <a:gd name="T15" fmla="*/ 97 h 1818"/>
                <a:gd name="T16" fmla="*/ 216 w 884"/>
                <a:gd name="T17" fmla="*/ 72 h 1818"/>
                <a:gd name="T18" fmla="*/ 178 w 884"/>
                <a:gd name="T19" fmla="*/ 49 h 1818"/>
                <a:gd name="T20" fmla="*/ 139 w 884"/>
                <a:gd name="T21" fmla="*/ 29 h 1818"/>
                <a:gd name="T22" fmla="*/ 122 w 884"/>
                <a:gd name="T23" fmla="*/ 3 h 1818"/>
                <a:gd name="T24" fmla="*/ 94 w 884"/>
                <a:gd name="T25" fmla="*/ 7 h 1818"/>
                <a:gd name="T26" fmla="*/ 77 w 884"/>
                <a:gd name="T27" fmla="*/ 8 h 1818"/>
                <a:gd name="T28" fmla="*/ 56 w 884"/>
                <a:gd name="T29" fmla="*/ 3 h 1818"/>
                <a:gd name="T30" fmla="*/ 32 w 884"/>
                <a:gd name="T31" fmla="*/ 18 h 1818"/>
                <a:gd name="T32" fmla="*/ 22 w 884"/>
                <a:gd name="T33" fmla="*/ 39 h 1818"/>
                <a:gd name="T34" fmla="*/ 9 w 884"/>
                <a:gd name="T35" fmla="*/ 60 h 1818"/>
                <a:gd name="T36" fmla="*/ 18 w 884"/>
                <a:gd name="T37" fmla="*/ 84 h 1818"/>
                <a:gd name="T38" fmla="*/ 17 w 884"/>
                <a:gd name="T39" fmla="*/ 106 h 1818"/>
                <a:gd name="T40" fmla="*/ 0 w 884"/>
                <a:gd name="T41" fmla="*/ 144 h 1818"/>
                <a:gd name="T42" fmla="*/ 4 w 884"/>
                <a:gd name="T43" fmla="*/ 203 h 1818"/>
                <a:gd name="T44" fmla="*/ 25 w 884"/>
                <a:gd name="T45" fmla="*/ 232 h 1818"/>
                <a:gd name="T46" fmla="*/ 20 w 884"/>
                <a:gd name="T47" fmla="*/ 251 h 1818"/>
                <a:gd name="T48" fmla="*/ 20 w 884"/>
                <a:gd name="T49" fmla="*/ 269 h 1818"/>
                <a:gd name="T50" fmla="*/ 27 w 884"/>
                <a:gd name="T51" fmla="*/ 283 h 1818"/>
                <a:gd name="T52" fmla="*/ 17 w 884"/>
                <a:gd name="T53" fmla="*/ 300 h 1818"/>
                <a:gd name="T54" fmla="*/ 27 w 884"/>
                <a:gd name="T55" fmla="*/ 328 h 1818"/>
                <a:gd name="T56" fmla="*/ 27 w 884"/>
                <a:gd name="T57" fmla="*/ 352 h 1818"/>
                <a:gd name="T58" fmla="*/ 26 w 884"/>
                <a:gd name="T59" fmla="*/ 384 h 1818"/>
                <a:gd name="T60" fmla="*/ 45 w 884"/>
                <a:gd name="T61" fmla="*/ 422 h 1818"/>
                <a:gd name="T62" fmla="*/ 65 w 884"/>
                <a:gd name="T63" fmla="*/ 465 h 1818"/>
                <a:gd name="T64" fmla="*/ 71 w 884"/>
                <a:gd name="T65" fmla="*/ 488 h 1818"/>
                <a:gd name="T66" fmla="*/ 75 w 884"/>
                <a:gd name="T67" fmla="*/ 509 h 1818"/>
                <a:gd name="T68" fmla="*/ 70 w 884"/>
                <a:gd name="T69" fmla="*/ 530 h 1818"/>
                <a:gd name="T70" fmla="*/ 66 w 884"/>
                <a:gd name="T71" fmla="*/ 548 h 1818"/>
                <a:gd name="T72" fmla="*/ 75 w 884"/>
                <a:gd name="T73" fmla="*/ 573 h 1818"/>
                <a:gd name="T74" fmla="*/ 102 w 884"/>
                <a:gd name="T75" fmla="*/ 591 h 1818"/>
                <a:gd name="T76" fmla="*/ 129 w 884"/>
                <a:gd name="T77" fmla="*/ 599 h 1818"/>
                <a:gd name="T78" fmla="*/ 148 w 884"/>
                <a:gd name="T79" fmla="*/ 595 h 1818"/>
                <a:gd name="T80" fmla="*/ 149 w 884"/>
                <a:gd name="T81" fmla="*/ 568 h 1818"/>
                <a:gd name="T82" fmla="*/ 154 w 884"/>
                <a:gd name="T83" fmla="*/ 537 h 1818"/>
                <a:gd name="T84" fmla="*/ 162 w 884"/>
                <a:gd name="T85" fmla="*/ 503 h 1818"/>
                <a:gd name="T86" fmla="*/ 138 w 884"/>
                <a:gd name="T87" fmla="*/ 495 h 1818"/>
                <a:gd name="T88" fmla="*/ 132 w 884"/>
                <a:gd name="T89" fmla="*/ 477 h 1818"/>
                <a:gd name="T90" fmla="*/ 149 w 884"/>
                <a:gd name="T91" fmla="*/ 465 h 1818"/>
                <a:gd name="T92" fmla="*/ 159 w 884"/>
                <a:gd name="T93" fmla="*/ 444 h 1818"/>
                <a:gd name="T94" fmla="*/ 149 w 884"/>
                <a:gd name="T95" fmla="*/ 408 h 1818"/>
                <a:gd name="T96" fmla="*/ 139 w 884"/>
                <a:gd name="T97" fmla="*/ 380 h 1818"/>
                <a:gd name="T98" fmla="*/ 170 w 884"/>
                <a:gd name="T99" fmla="*/ 389 h 1818"/>
                <a:gd name="T100" fmla="*/ 186 w 884"/>
                <a:gd name="T101" fmla="*/ 384 h 1818"/>
                <a:gd name="T102" fmla="*/ 183 w 884"/>
                <a:gd name="T103" fmla="*/ 359 h 1818"/>
                <a:gd name="T104" fmla="*/ 185 w 884"/>
                <a:gd name="T105" fmla="*/ 343 h 1818"/>
                <a:gd name="T106" fmla="*/ 222 w 884"/>
                <a:gd name="T107" fmla="*/ 341 h 1818"/>
                <a:gd name="T108" fmla="*/ 261 w 884"/>
                <a:gd name="T109" fmla="*/ 324 h 1818"/>
                <a:gd name="T110" fmla="*/ 268 w 884"/>
                <a:gd name="T111" fmla="*/ 294 h 1818"/>
                <a:gd name="T112" fmla="*/ 256 w 884"/>
                <a:gd name="T113" fmla="*/ 284 h 1818"/>
                <a:gd name="T114" fmla="*/ 249 w 884"/>
                <a:gd name="T115" fmla="*/ 270 h 1818"/>
                <a:gd name="T116" fmla="*/ 227 w 884"/>
                <a:gd name="T117" fmla="*/ 251 h 1818"/>
                <a:gd name="T118" fmla="*/ 230 w 884"/>
                <a:gd name="T119" fmla="*/ 177 h 181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84" h="1818">
                  <a:moveTo>
                    <a:pt x="725" y="493"/>
                  </a:moveTo>
                  <a:lnTo>
                    <a:pt x="726" y="484"/>
                  </a:lnTo>
                  <a:lnTo>
                    <a:pt x="729" y="474"/>
                  </a:lnTo>
                  <a:lnTo>
                    <a:pt x="735" y="462"/>
                  </a:lnTo>
                  <a:lnTo>
                    <a:pt x="742" y="450"/>
                  </a:lnTo>
                  <a:lnTo>
                    <a:pt x="750" y="438"/>
                  </a:lnTo>
                  <a:lnTo>
                    <a:pt x="761" y="427"/>
                  </a:lnTo>
                  <a:lnTo>
                    <a:pt x="772" y="415"/>
                  </a:lnTo>
                  <a:lnTo>
                    <a:pt x="784" y="402"/>
                  </a:lnTo>
                  <a:lnTo>
                    <a:pt x="798" y="391"/>
                  </a:lnTo>
                  <a:lnTo>
                    <a:pt x="811" y="381"/>
                  </a:lnTo>
                  <a:lnTo>
                    <a:pt x="824" y="371"/>
                  </a:lnTo>
                  <a:lnTo>
                    <a:pt x="837" y="362"/>
                  </a:lnTo>
                  <a:lnTo>
                    <a:pt x="849" y="353"/>
                  </a:lnTo>
                  <a:lnTo>
                    <a:pt x="862" y="347"/>
                  </a:lnTo>
                  <a:lnTo>
                    <a:pt x="873" y="342"/>
                  </a:lnTo>
                  <a:lnTo>
                    <a:pt x="884" y="339"/>
                  </a:lnTo>
                  <a:lnTo>
                    <a:pt x="884" y="329"/>
                  </a:lnTo>
                  <a:lnTo>
                    <a:pt x="884" y="310"/>
                  </a:lnTo>
                  <a:lnTo>
                    <a:pt x="884" y="289"/>
                  </a:lnTo>
                  <a:lnTo>
                    <a:pt x="884" y="272"/>
                  </a:lnTo>
                  <a:lnTo>
                    <a:pt x="884" y="259"/>
                  </a:lnTo>
                  <a:lnTo>
                    <a:pt x="884" y="247"/>
                  </a:lnTo>
                  <a:lnTo>
                    <a:pt x="884" y="232"/>
                  </a:lnTo>
                  <a:lnTo>
                    <a:pt x="884" y="216"/>
                  </a:lnTo>
                  <a:lnTo>
                    <a:pt x="874" y="216"/>
                  </a:lnTo>
                  <a:lnTo>
                    <a:pt x="867" y="214"/>
                  </a:lnTo>
                  <a:lnTo>
                    <a:pt x="859" y="211"/>
                  </a:lnTo>
                  <a:lnTo>
                    <a:pt x="854" y="208"/>
                  </a:lnTo>
                  <a:lnTo>
                    <a:pt x="848" y="203"/>
                  </a:lnTo>
                  <a:lnTo>
                    <a:pt x="844" y="198"/>
                  </a:lnTo>
                  <a:lnTo>
                    <a:pt x="840" y="192"/>
                  </a:lnTo>
                  <a:lnTo>
                    <a:pt x="837" y="185"/>
                  </a:lnTo>
                  <a:lnTo>
                    <a:pt x="837" y="222"/>
                  </a:lnTo>
                  <a:lnTo>
                    <a:pt x="840" y="227"/>
                  </a:lnTo>
                  <a:lnTo>
                    <a:pt x="843" y="231"/>
                  </a:lnTo>
                  <a:lnTo>
                    <a:pt x="844" y="236"/>
                  </a:lnTo>
                  <a:lnTo>
                    <a:pt x="845" y="241"/>
                  </a:lnTo>
                  <a:lnTo>
                    <a:pt x="844" y="252"/>
                  </a:lnTo>
                  <a:lnTo>
                    <a:pt x="841" y="262"/>
                  </a:lnTo>
                  <a:lnTo>
                    <a:pt x="837" y="271"/>
                  </a:lnTo>
                  <a:lnTo>
                    <a:pt x="832" y="281"/>
                  </a:lnTo>
                  <a:lnTo>
                    <a:pt x="824" y="290"/>
                  </a:lnTo>
                  <a:lnTo>
                    <a:pt x="815" y="299"/>
                  </a:lnTo>
                  <a:lnTo>
                    <a:pt x="805" y="308"/>
                  </a:lnTo>
                  <a:lnTo>
                    <a:pt x="795" y="316"/>
                  </a:lnTo>
                  <a:lnTo>
                    <a:pt x="785" y="322"/>
                  </a:lnTo>
                  <a:lnTo>
                    <a:pt x="774" y="328"/>
                  </a:lnTo>
                  <a:lnTo>
                    <a:pt x="765" y="333"/>
                  </a:lnTo>
                  <a:lnTo>
                    <a:pt x="755" y="336"/>
                  </a:lnTo>
                  <a:lnTo>
                    <a:pt x="746" y="338"/>
                  </a:lnTo>
                  <a:lnTo>
                    <a:pt x="738" y="339"/>
                  </a:lnTo>
                  <a:lnTo>
                    <a:pt x="722" y="339"/>
                  </a:lnTo>
                  <a:lnTo>
                    <a:pt x="703" y="338"/>
                  </a:lnTo>
                  <a:lnTo>
                    <a:pt x="684" y="335"/>
                  </a:lnTo>
                  <a:lnTo>
                    <a:pt x="667" y="331"/>
                  </a:lnTo>
                  <a:lnTo>
                    <a:pt x="658" y="328"/>
                  </a:lnTo>
                  <a:lnTo>
                    <a:pt x="650" y="325"/>
                  </a:lnTo>
                  <a:lnTo>
                    <a:pt x="643" y="321"/>
                  </a:lnTo>
                  <a:lnTo>
                    <a:pt x="637" y="316"/>
                  </a:lnTo>
                  <a:lnTo>
                    <a:pt x="632" y="311"/>
                  </a:lnTo>
                  <a:lnTo>
                    <a:pt x="628" y="305"/>
                  </a:lnTo>
                  <a:lnTo>
                    <a:pt x="625" y="297"/>
                  </a:lnTo>
                  <a:lnTo>
                    <a:pt x="625" y="290"/>
                  </a:lnTo>
                  <a:lnTo>
                    <a:pt x="625" y="283"/>
                  </a:lnTo>
                  <a:lnTo>
                    <a:pt x="626" y="277"/>
                  </a:lnTo>
                  <a:lnTo>
                    <a:pt x="628" y="270"/>
                  </a:lnTo>
                  <a:lnTo>
                    <a:pt x="631" y="264"/>
                  </a:lnTo>
                  <a:lnTo>
                    <a:pt x="636" y="252"/>
                  </a:lnTo>
                  <a:lnTo>
                    <a:pt x="643" y="240"/>
                  </a:lnTo>
                  <a:lnTo>
                    <a:pt x="650" y="228"/>
                  </a:lnTo>
                  <a:lnTo>
                    <a:pt x="658" y="215"/>
                  </a:lnTo>
                  <a:lnTo>
                    <a:pt x="666" y="201"/>
                  </a:lnTo>
                  <a:lnTo>
                    <a:pt x="671" y="185"/>
                  </a:lnTo>
                  <a:lnTo>
                    <a:pt x="654" y="178"/>
                  </a:lnTo>
                  <a:lnTo>
                    <a:pt x="637" y="172"/>
                  </a:lnTo>
                  <a:lnTo>
                    <a:pt x="621" y="166"/>
                  </a:lnTo>
                  <a:lnTo>
                    <a:pt x="605" y="162"/>
                  </a:lnTo>
                  <a:lnTo>
                    <a:pt x="574" y="155"/>
                  </a:lnTo>
                  <a:lnTo>
                    <a:pt x="544" y="148"/>
                  </a:lnTo>
                  <a:lnTo>
                    <a:pt x="529" y="144"/>
                  </a:lnTo>
                  <a:lnTo>
                    <a:pt x="514" y="139"/>
                  </a:lnTo>
                  <a:lnTo>
                    <a:pt x="499" y="133"/>
                  </a:lnTo>
                  <a:lnTo>
                    <a:pt x="485" y="127"/>
                  </a:lnTo>
                  <a:lnTo>
                    <a:pt x="470" y="119"/>
                  </a:lnTo>
                  <a:lnTo>
                    <a:pt x="455" y="110"/>
                  </a:lnTo>
                  <a:lnTo>
                    <a:pt x="441" y="100"/>
                  </a:lnTo>
                  <a:lnTo>
                    <a:pt x="425" y="87"/>
                  </a:lnTo>
                  <a:lnTo>
                    <a:pt x="417" y="76"/>
                  </a:lnTo>
                  <a:lnTo>
                    <a:pt x="410" y="66"/>
                  </a:lnTo>
                  <a:lnTo>
                    <a:pt x="403" y="55"/>
                  </a:lnTo>
                  <a:lnTo>
                    <a:pt x="398" y="44"/>
                  </a:lnTo>
                  <a:lnTo>
                    <a:pt x="390" y="32"/>
                  </a:lnTo>
                  <a:lnTo>
                    <a:pt x="383" y="20"/>
                  </a:lnTo>
                  <a:lnTo>
                    <a:pt x="378" y="15"/>
                  </a:lnTo>
                  <a:lnTo>
                    <a:pt x="373" y="10"/>
                  </a:lnTo>
                  <a:lnTo>
                    <a:pt x="366" y="5"/>
                  </a:lnTo>
                  <a:lnTo>
                    <a:pt x="359" y="0"/>
                  </a:lnTo>
                  <a:lnTo>
                    <a:pt x="332" y="6"/>
                  </a:lnTo>
                  <a:lnTo>
                    <a:pt x="308" y="11"/>
                  </a:lnTo>
                  <a:lnTo>
                    <a:pt x="302" y="13"/>
                  </a:lnTo>
                  <a:lnTo>
                    <a:pt x="297" y="15"/>
                  </a:lnTo>
                  <a:lnTo>
                    <a:pt x="291" y="19"/>
                  </a:lnTo>
                  <a:lnTo>
                    <a:pt x="286" y="22"/>
                  </a:lnTo>
                  <a:lnTo>
                    <a:pt x="281" y="28"/>
                  </a:lnTo>
                  <a:lnTo>
                    <a:pt x="276" y="34"/>
                  </a:lnTo>
                  <a:lnTo>
                    <a:pt x="272" y="41"/>
                  </a:lnTo>
                  <a:lnTo>
                    <a:pt x="266" y="50"/>
                  </a:lnTo>
                  <a:lnTo>
                    <a:pt x="257" y="44"/>
                  </a:lnTo>
                  <a:lnTo>
                    <a:pt x="249" y="38"/>
                  </a:lnTo>
                  <a:lnTo>
                    <a:pt x="242" y="31"/>
                  </a:lnTo>
                  <a:lnTo>
                    <a:pt x="234" y="24"/>
                  </a:lnTo>
                  <a:lnTo>
                    <a:pt x="225" y="17"/>
                  </a:lnTo>
                  <a:lnTo>
                    <a:pt x="215" y="11"/>
                  </a:lnTo>
                  <a:lnTo>
                    <a:pt x="209" y="9"/>
                  </a:lnTo>
                  <a:lnTo>
                    <a:pt x="202" y="8"/>
                  </a:lnTo>
                  <a:lnTo>
                    <a:pt x="195" y="7"/>
                  </a:lnTo>
                  <a:lnTo>
                    <a:pt x="186" y="6"/>
                  </a:lnTo>
                  <a:lnTo>
                    <a:pt x="178" y="7"/>
                  </a:lnTo>
                  <a:lnTo>
                    <a:pt x="171" y="8"/>
                  </a:lnTo>
                  <a:lnTo>
                    <a:pt x="163" y="11"/>
                  </a:lnTo>
                  <a:lnTo>
                    <a:pt x="156" y="14"/>
                  </a:lnTo>
                  <a:lnTo>
                    <a:pt x="143" y="22"/>
                  </a:lnTo>
                  <a:lnTo>
                    <a:pt x="132" y="32"/>
                  </a:lnTo>
                  <a:lnTo>
                    <a:pt x="120" y="41"/>
                  </a:lnTo>
                  <a:lnTo>
                    <a:pt x="110" y="48"/>
                  </a:lnTo>
                  <a:lnTo>
                    <a:pt x="105" y="51"/>
                  </a:lnTo>
                  <a:lnTo>
                    <a:pt x="98" y="54"/>
                  </a:lnTo>
                  <a:lnTo>
                    <a:pt x="93" y="55"/>
                  </a:lnTo>
                  <a:lnTo>
                    <a:pt x="87" y="56"/>
                  </a:lnTo>
                  <a:lnTo>
                    <a:pt x="86" y="69"/>
                  </a:lnTo>
                  <a:lnTo>
                    <a:pt x="84" y="81"/>
                  </a:lnTo>
                  <a:lnTo>
                    <a:pt x="82" y="91"/>
                  </a:lnTo>
                  <a:lnTo>
                    <a:pt x="77" y="100"/>
                  </a:lnTo>
                  <a:lnTo>
                    <a:pt x="73" y="109"/>
                  </a:lnTo>
                  <a:lnTo>
                    <a:pt x="67" y="116"/>
                  </a:lnTo>
                  <a:lnTo>
                    <a:pt x="62" y="123"/>
                  </a:lnTo>
                  <a:lnTo>
                    <a:pt x="56" y="129"/>
                  </a:lnTo>
                  <a:lnTo>
                    <a:pt x="45" y="141"/>
                  </a:lnTo>
                  <a:lnTo>
                    <a:pt x="37" y="152"/>
                  </a:lnTo>
                  <a:lnTo>
                    <a:pt x="32" y="158"/>
                  </a:lnTo>
                  <a:lnTo>
                    <a:pt x="30" y="164"/>
                  </a:lnTo>
                  <a:lnTo>
                    <a:pt x="28" y="171"/>
                  </a:lnTo>
                  <a:lnTo>
                    <a:pt x="27" y="179"/>
                  </a:lnTo>
                  <a:lnTo>
                    <a:pt x="28" y="186"/>
                  </a:lnTo>
                  <a:lnTo>
                    <a:pt x="28" y="194"/>
                  </a:lnTo>
                  <a:lnTo>
                    <a:pt x="30" y="201"/>
                  </a:lnTo>
                  <a:lnTo>
                    <a:pt x="32" y="207"/>
                  </a:lnTo>
                  <a:lnTo>
                    <a:pt x="38" y="218"/>
                  </a:lnTo>
                  <a:lnTo>
                    <a:pt x="43" y="228"/>
                  </a:lnTo>
                  <a:lnTo>
                    <a:pt x="50" y="239"/>
                  </a:lnTo>
                  <a:lnTo>
                    <a:pt x="55" y="251"/>
                  </a:lnTo>
                  <a:lnTo>
                    <a:pt x="57" y="257"/>
                  </a:lnTo>
                  <a:lnTo>
                    <a:pt x="59" y="263"/>
                  </a:lnTo>
                  <a:lnTo>
                    <a:pt x="60" y="270"/>
                  </a:lnTo>
                  <a:lnTo>
                    <a:pt x="60" y="278"/>
                  </a:lnTo>
                  <a:lnTo>
                    <a:pt x="60" y="289"/>
                  </a:lnTo>
                  <a:lnTo>
                    <a:pt x="57" y="299"/>
                  </a:lnTo>
                  <a:lnTo>
                    <a:pt x="54" y="310"/>
                  </a:lnTo>
                  <a:lnTo>
                    <a:pt x="51" y="319"/>
                  </a:lnTo>
                  <a:lnTo>
                    <a:pt x="41" y="337"/>
                  </a:lnTo>
                  <a:lnTo>
                    <a:pt x="30" y="354"/>
                  </a:lnTo>
                  <a:lnTo>
                    <a:pt x="19" y="372"/>
                  </a:lnTo>
                  <a:lnTo>
                    <a:pt x="9" y="390"/>
                  </a:lnTo>
                  <a:lnTo>
                    <a:pt x="6" y="400"/>
                  </a:lnTo>
                  <a:lnTo>
                    <a:pt x="3" y="410"/>
                  </a:lnTo>
                  <a:lnTo>
                    <a:pt x="2" y="421"/>
                  </a:lnTo>
                  <a:lnTo>
                    <a:pt x="0" y="432"/>
                  </a:lnTo>
                  <a:lnTo>
                    <a:pt x="0" y="471"/>
                  </a:lnTo>
                  <a:lnTo>
                    <a:pt x="0" y="501"/>
                  </a:lnTo>
                  <a:lnTo>
                    <a:pt x="0" y="529"/>
                  </a:lnTo>
                  <a:lnTo>
                    <a:pt x="0" y="561"/>
                  </a:lnTo>
                  <a:lnTo>
                    <a:pt x="2" y="574"/>
                  </a:lnTo>
                  <a:lnTo>
                    <a:pt x="4" y="587"/>
                  </a:lnTo>
                  <a:lnTo>
                    <a:pt x="8" y="598"/>
                  </a:lnTo>
                  <a:lnTo>
                    <a:pt x="12" y="609"/>
                  </a:lnTo>
                  <a:lnTo>
                    <a:pt x="19" y="618"/>
                  </a:lnTo>
                  <a:lnTo>
                    <a:pt x="26" y="627"/>
                  </a:lnTo>
                  <a:lnTo>
                    <a:pt x="33" y="637"/>
                  </a:lnTo>
                  <a:lnTo>
                    <a:pt x="40" y="645"/>
                  </a:lnTo>
                  <a:lnTo>
                    <a:pt x="55" y="662"/>
                  </a:lnTo>
                  <a:lnTo>
                    <a:pt x="67" y="678"/>
                  </a:lnTo>
                  <a:lnTo>
                    <a:pt x="73" y="686"/>
                  </a:lnTo>
                  <a:lnTo>
                    <a:pt x="76" y="696"/>
                  </a:lnTo>
                  <a:lnTo>
                    <a:pt x="79" y="705"/>
                  </a:lnTo>
                  <a:lnTo>
                    <a:pt x="81" y="715"/>
                  </a:lnTo>
                  <a:lnTo>
                    <a:pt x="79" y="722"/>
                  </a:lnTo>
                  <a:lnTo>
                    <a:pt x="78" y="728"/>
                  </a:lnTo>
                  <a:lnTo>
                    <a:pt x="75" y="733"/>
                  </a:lnTo>
                  <a:lnTo>
                    <a:pt x="73" y="738"/>
                  </a:lnTo>
                  <a:lnTo>
                    <a:pt x="66" y="747"/>
                  </a:lnTo>
                  <a:lnTo>
                    <a:pt x="60" y="753"/>
                  </a:lnTo>
                  <a:lnTo>
                    <a:pt x="71" y="753"/>
                  </a:lnTo>
                  <a:lnTo>
                    <a:pt x="81" y="753"/>
                  </a:lnTo>
                  <a:lnTo>
                    <a:pt x="79" y="760"/>
                  </a:lnTo>
                  <a:lnTo>
                    <a:pt x="77" y="768"/>
                  </a:lnTo>
                  <a:lnTo>
                    <a:pt x="74" y="776"/>
                  </a:lnTo>
                  <a:lnTo>
                    <a:pt x="71" y="784"/>
                  </a:lnTo>
                  <a:lnTo>
                    <a:pt x="63" y="799"/>
                  </a:lnTo>
                  <a:lnTo>
                    <a:pt x="60" y="808"/>
                  </a:lnTo>
                  <a:lnTo>
                    <a:pt x="61" y="813"/>
                  </a:lnTo>
                  <a:lnTo>
                    <a:pt x="63" y="817"/>
                  </a:lnTo>
                  <a:lnTo>
                    <a:pt x="66" y="822"/>
                  </a:lnTo>
                  <a:lnTo>
                    <a:pt x="71" y="827"/>
                  </a:lnTo>
                  <a:lnTo>
                    <a:pt x="74" y="832"/>
                  </a:lnTo>
                  <a:lnTo>
                    <a:pt x="77" y="838"/>
                  </a:lnTo>
                  <a:lnTo>
                    <a:pt x="79" y="844"/>
                  </a:lnTo>
                  <a:lnTo>
                    <a:pt x="81" y="850"/>
                  </a:lnTo>
                  <a:lnTo>
                    <a:pt x="79" y="858"/>
                  </a:lnTo>
                  <a:lnTo>
                    <a:pt x="76" y="864"/>
                  </a:lnTo>
                  <a:lnTo>
                    <a:pt x="72" y="870"/>
                  </a:lnTo>
                  <a:lnTo>
                    <a:pt x="67" y="876"/>
                  </a:lnTo>
                  <a:lnTo>
                    <a:pt x="62" y="881"/>
                  </a:lnTo>
                  <a:lnTo>
                    <a:pt x="57" y="887"/>
                  </a:lnTo>
                  <a:lnTo>
                    <a:pt x="54" y="893"/>
                  </a:lnTo>
                  <a:lnTo>
                    <a:pt x="53" y="900"/>
                  </a:lnTo>
                  <a:lnTo>
                    <a:pt x="54" y="909"/>
                  </a:lnTo>
                  <a:lnTo>
                    <a:pt x="55" y="918"/>
                  </a:lnTo>
                  <a:lnTo>
                    <a:pt x="56" y="925"/>
                  </a:lnTo>
                  <a:lnTo>
                    <a:pt x="59" y="932"/>
                  </a:lnTo>
                  <a:lnTo>
                    <a:pt x="64" y="945"/>
                  </a:lnTo>
                  <a:lnTo>
                    <a:pt x="71" y="958"/>
                  </a:lnTo>
                  <a:lnTo>
                    <a:pt x="76" y="970"/>
                  </a:lnTo>
                  <a:lnTo>
                    <a:pt x="82" y="983"/>
                  </a:lnTo>
                  <a:lnTo>
                    <a:pt x="84" y="989"/>
                  </a:lnTo>
                  <a:lnTo>
                    <a:pt x="85" y="996"/>
                  </a:lnTo>
                  <a:lnTo>
                    <a:pt x="86" y="1003"/>
                  </a:lnTo>
                  <a:lnTo>
                    <a:pt x="87" y="1011"/>
                  </a:lnTo>
                  <a:lnTo>
                    <a:pt x="86" y="1022"/>
                  </a:lnTo>
                  <a:lnTo>
                    <a:pt x="85" y="1034"/>
                  </a:lnTo>
                  <a:lnTo>
                    <a:pt x="83" y="1044"/>
                  </a:lnTo>
                  <a:lnTo>
                    <a:pt x="81" y="1055"/>
                  </a:lnTo>
                  <a:lnTo>
                    <a:pt x="77" y="1066"/>
                  </a:lnTo>
                  <a:lnTo>
                    <a:pt x="75" y="1077"/>
                  </a:lnTo>
                  <a:lnTo>
                    <a:pt x="74" y="1090"/>
                  </a:lnTo>
                  <a:lnTo>
                    <a:pt x="74" y="1103"/>
                  </a:lnTo>
                  <a:lnTo>
                    <a:pt x="74" y="1116"/>
                  </a:lnTo>
                  <a:lnTo>
                    <a:pt x="75" y="1128"/>
                  </a:lnTo>
                  <a:lnTo>
                    <a:pt x="76" y="1141"/>
                  </a:lnTo>
                  <a:lnTo>
                    <a:pt x="78" y="1152"/>
                  </a:lnTo>
                  <a:lnTo>
                    <a:pt x="82" y="1163"/>
                  </a:lnTo>
                  <a:lnTo>
                    <a:pt x="85" y="1174"/>
                  </a:lnTo>
                  <a:lnTo>
                    <a:pt x="89" y="1184"/>
                  </a:lnTo>
                  <a:lnTo>
                    <a:pt x="94" y="1195"/>
                  </a:lnTo>
                  <a:lnTo>
                    <a:pt x="103" y="1213"/>
                  </a:lnTo>
                  <a:lnTo>
                    <a:pt x="113" y="1231"/>
                  </a:lnTo>
                  <a:lnTo>
                    <a:pt x="124" y="1249"/>
                  </a:lnTo>
                  <a:lnTo>
                    <a:pt x="137" y="1265"/>
                  </a:lnTo>
                  <a:lnTo>
                    <a:pt x="149" y="1282"/>
                  </a:lnTo>
                  <a:lnTo>
                    <a:pt x="160" y="1298"/>
                  </a:lnTo>
                  <a:lnTo>
                    <a:pt x="171" y="1316"/>
                  </a:lnTo>
                  <a:lnTo>
                    <a:pt x="180" y="1334"/>
                  </a:lnTo>
                  <a:lnTo>
                    <a:pt x="188" y="1352"/>
                  </a:lnTo>
                  <a:lnTo>
                    <a:pt x="195" y="1373"/>
                  </a:lnTo>
                  <a:lnTo>
                    <a:pt x="197" y="1383"/>
                  </a:lnTo>
                  <a:lnTo>
                    <a:pt x="198" y="1394"/>
                  </a:lnTo>
                  <a:lnTo>
                    <a:pt x="199" y="1405"/>
                  </a:lnTo>
                  <a:lnTo>
                    <a:pt x="200" y="1418"/>
                  </a:lnTo>
                  <a:lnTo>
                    <a:pt x="200" y="1425"/>
                  </a:lnTo>
                  <a:lnTo>
                    <a:pt x="201" y="1431"/>
                  </a:lnTo>
                  <a:lnTo>
                    <a:pt x="202" y="1437"/>
                  </a:lnTo>
                  <a:lnTo>
                    <a:pt x="205" y="1442"/>
                  </a:lnTo>
                  <a:lnTo>
                    <a:pt x="210" y="1453"/>
                  </a:lnTo>
                  <a:lnTo>
                    <a:pt x="217" y="1463"/>
                  </a:lnTo>
                  <a:lnTo>
                    <a:pt x="222" y="1475"/>
                  </a:lnTo>
                  <a:lnTo>
                    <a:pt x="228" y="1485"/>
                  </a:lnTo>
                  <a:lnTo>
                    <a:pt x="230" y="1491"/>
                  </a:lnTo>
                  <a:lnTo>
                    <a:pt x="231" y="1497"/>
                  </a:lnTo>
                  <a:lnTo>
                    <a:pt x="232" y="1503"/>
                  </a:lnTo>
                  <a:lnTo>
                    <a:pt x="233" y="1510"/>
                  </a:lnTo>
                  <a:lnTo>
                    <a:pt x="232" y="1518"/>
                  </a:lnTo>
                  <a:lnTo>
                    <a:pt x="230" y="1526"/>
                  </a:lnTo>
                  <a:lnTo>
                    <a:pt x="227" y="1532"/>
                  </a:lnTo>
                  <a:lnTo>
                    <a:pt x="223" y="1537"/>
                  </a:lnTo>
                  <a:lnTo>
                    <a:pt x="219" y="1542"/>
                  </a:lnTo>
                  <a:lnTo>
                    <a:pt x="216" y="1547"/>
                  </a:lnTo>
                  <a:lnTo>
                    <a:pt x="213" y="1553"/>
                  </a:lnTo>
                  <a:lnTo>
                    <a:pt x="213" y="1559"/>
                  </a:lnTo>
                  <a:lnTo>
                    <a:pt x="213" y="1578"/>
                  </a:lnTo>
                  <a:lnTo>
                    <a:pt x="213" y="1590"/>
                  </a:lnTo>
                  <a:lnTo>
                    <a:pt x="213" y="1598"/>
                  </a:lnTo>
                  <a:lnTo>
                    <a:pt x="213" y="1603"/>
                  </a:lnTo>
                  <a:lnTo>
                    <a:pt x="212" y="1609"/>
                  </a:lnTo>
                  <a:lnTo>
                    <a:pt x="211" y="1615"/>
                  </a:lnTo>
                  <a:lnTo>
                    <a:pt x="209" y="1622"/>
                  </a:lnTo>
                  <a:lnTo>
                    <a:pt x="207" y="1628"/>
                  </a:lnTo>
                  <a:lnTo>
                    <a:pt x="204" y="1635"/>
                  </a:lnTo>
                  <a:lnTo>
                    <a:pt x="201" y="1644"/>
                  </a:lnTo>
                  <a:lnTo>
                    <a:pt x="200" y="1654"/>
                  </a:lnTo>
                  <a:lnTo>
                    <a:pt x="200" y="1664"/>
                  </a:lnTo>
                  <a:lnTo>
                    <a:pt x="200" y="1672"/>
                  </a:lnTo>
                  <a:lnTo>
                    <a:pt x="204" y="1681"/>
                  </a:lnTo>
                  <a:lnTo>
                    <a:pt x="207" y="1690"/>
                  </a:lnTo>
                  <a:lnTo>
                    <a:pt x="213" y="1700"/>
                  </a:lnTo>
                  <a:lnTo>
                    <a:pt x="220" y="1709"/>
                  </a:lnTo>
                  <a:lnTo>
                    <a:pt x="228" y="1718"/>
                  </a:lnTo>
                  <a:lnTo>
                    <a:pt x="236" y="1727"/>
                  </a:lnTo>
                  <a:lnTo>
                    <a:pt x="246" y="1735"/>
                  </a:lnTo>
                  <a:lnTo>
                    <a:pt x="256" y="1743"/>
                  </a:lnTo>
                  <a:lnTo>
                    <a:pt x="267" y="1752"/>
                  </a:lnTo>
                  <a:lnTo>
                    <a:pt x="278" y="1758"/>
                  </a:lnTo>
                  <a:lnTo>
                    <a:pt x="289" y="1764"/>
                  </a:lnTo>
                  <a:lnTo>
                    <a:pt x="300" y="1769"/>
                  </a:lnTo>
                  <a:lnTo>
                    <a:pt x="311" y="1772"/>
                  </a:lnTo>
                  <a:lnTo>
                    <a:pt x="322" y="1774"/>
                  </a:lnTo>
                  <a:lnTo>
                    <a:pt x="333" y="1775"/>
                  </a:lnTo>
                  <a:lnTo>
                    <a:pt x="342" y="1776"/>
                  </a:lnTo>
                  <a:lnTo>
                    <a:pt x="351" y="1779"/>
                  </a:lnTo>
                  <a:lnTo>
                    <a:pt x="358" y="1781"/>
                  </a:lnTo>
                  <a:lnTo>
                    <a:pt x="366" y="1784"/>
                  </a:lnTo>
                  <a:lnTo>
                    <a:pt x="380" y="1791"/>
                  </a:lnTo>
                  <a:lnTo>
                    <a:pt x="392" y="1798"/>
                  </a:lnTo>
                  <a:lnTo>
                    <a:pt x="404" y="1807"/>
                  </a:lnTo>
                  <a:lnTo>
                    <a:pt x="419" y="1813"/>
                  </a:lnTo>
                  <a:lnTo>
                    <a:pt x="426" y="1815"/>
                  </a:lnTo>
                  <a:lnTo>
                    <a:pt x="434" y="1817"/>
                  </a:lnTo>
                  <a:lnTo>
                    <a:pt x="443" y="1818"/>
                  </a:lnTo>
                  <a:lnTo>
                    <a:pt x="452" y="1818"/>
                  </a:lnTo>
                  <a:lnTo>
                    <a:pt x="452" y="1803"/>
                  </a:lnTo>
                  <a:lnTo>
                    <a:pt x="451" y="1786"/>
                  </a:lnTo>
                  <a:lnTo>
                    <a:pt x="448" y="1772"/>
                  </a:lnTo>
                  <a:lnTo>
                    <a:pt x="445" y="1758"/>
                  </a:lnTo>
                  <a:lnTo>
                    <a:pt x="441" y="1736"/>
                  </a:lnTo>
                  <a:lnTo>
                    <a:pt x="439" y="1726"/>
                  </a:lnTo>
                  <a:lnTo>
                    <a:pt x="440" y="1721"/>
                  </a:lnTo>
                  <a:lnTo>
                    <a:pt x="443" y="1715"/>
                  </a:lnTo>
                  <a:lnTo>
                    <a:pt x="448" y="1709"/>
                  </a:lnTo>
                  <a:lnTo>
                    <a:pt x="454" y="1703"/>
                  </a:lnTo>
                  <a:lnTo>
                    <a:pt x="460" y="1698"/>
                  </a:lnTo>
                  <a:lnTo>
                    <a:pt x="467" y="1693"/>
                  </a:lnTo>
                  <a:lnTo>
                    <a:pt x="474" y="1689"/>
                  </a:lnTo>
                  <a:lnTo>
                    <a:pt x="479" y="1688"/>
                  </a:lnTo>
                  <a:lnTo>
                    <a:pt x="466" y="1633"/>
                  </a:lnTo>
                  <a:lnTo>
                    <a:pt x="459" y="1633"/>
                  </a:lnTo>
                  <a:lnTo>
                    <a:pt x="459" y="1615"/>
                  </a:lnTo>
                  <a:lnTo>
                    <a:pt x="470" y="1612"/>
                  </a:lnTo>
                  <a:lnTo>
                    <a:pt x="479" y="1610"/>
                  </a:lnTo>
                  <a:lnTo>
                    <a:pt x="487" y="1608"/>
                  </a:lnTo>
                  <a:lnTo>
                    <a:pt x="493" y="1605"/>
                  </a:lnTo>
                  <a:lnTo>
                    <a:pt x="505" y="1599"/>
                  </a:lnTo>
                  <a:lnTo>
                    <a:pt x="519" y="1590"/>
                  </a:lnTo>
                  <a:lnTo>
                    <a:pt x="519" y="1510"/>
                  </a:lnTo>
                  <a:lnTo>
                    <a:pt x="507" y="1510"/>
                  </a:lnTo>
                  <a:lnTo>
                    <a:pt x="495" y="1509"/>
                  </a:lnTo>
                  <a:lnTo>
                    <a:pt x="482" y="1508"/>
                  </a:lnTo>
                  <a:lnTo>
                    <a:pt x="471" y="1506"/>
                  </a:lnTo>
                  <a:lnTo>
                    <a:pt x="462" y="1504"/>
                  </a:lnTo>
                  <a:lnTo>
                    <a:pt x="452" y="1502"/>
                  </a:lnTo>
                  <a:lnTo>
                    <a:pt x="443" y="1498"/>
                  </a:lnTo>
                  <a:lnTo>
                    <a:pt x="434" y="1495"/>
                  </a:lnTo>
                  <a:lnTo>
                    <a:pt x="426" y="1490"/>
                  </a:lnTo>
                  <a:lnTo>
                    <a:pt x="420" y="1486"/>
                  </a:lnTo>
                  <a:lnTo>
                    <a:pt x="413" y="1480"/>
                  </a:lnTo>
                  <a:lnTo>
                    <a:pt x="409" y="1474"/>
                  </a:lnTo>
                  <a:lnTo>
                    <a:pt x="404" y="1466"/>
                  </a:lnTo>
                  <a:lnTo>
                    <a:pt x="401" y="1459"/>
                  </a:lnTo>
                  <a:lnTo>
                    <a:pt x="400" y="1451"/>
                  </a:lnTo>
                  <a:lnTo>
                    <a:pt x="399" y="1442"/>
                  </a:lnTo>
                  <a:lnTo>
                    <a:pt x="400" y="1436"/>
                  </a:lnTo>
                  <a:lnTo>
                    <a:pt x="401" y="1430"/>
                  </a:lnTo>
                  <a:lnTo>
                    <a:pt x="404" y="1424"/>
                  </a:lnTo>
                  <a:lnTo>
                    <a:pt x="408" y="1419"/>
                  </a:lnTo>
                  <a:lnTo>
                    <a:pt x="412" y="1415"/>
                  </a:lnTo>
                  <a:lnTo>
                    <a:pt x="417" y="1410"/>
                  </a:lnTo>
                  <a:lnTo>
                    <a:pt x="422" y="1407"/>
                  </a:lnTo>
                  <a:lnTo>
                    <a:pt x="429" y="1403"/>
                  </a:lnTo>
                  <a:lnTo>
                    <a:pt x="441" y="1399"/>
                  </a:lnTo>
                  <a:lnTo>
                    <a:pt x="453" y="1395"/>
                  </a:lnTo>
                  <a:lnTo>
                    <a:pt x="464" y="1393"/>
                  </a:lnTo>
                  <a:lnTo>
                    <a:pt x="473" y="1393"/>
                  </a:lnTo>
                  <a:lnTo>
                    <a:pt x="473" y="1384"/>
                  </a:lnTo>
                  <a:lnTo>
                    <a:pt x="474" y="1374"/>
                  </a:lnTo>
                  <a:lnTo>
                    <a:pt x="476" y="1364"/>
                  </a:lnTo>
                  <a:lnTo>
                    <a:pt x="479" y="1353"/>
                  </a:lnTo>
                  <a:lnTo>
                    <a:pt x="481" y="1342"/>
                  </a:lnTo>
                  <a:lnTo>
                    <a:pt x="484" y="1332"/>
                  </a:lnTo>
                  <a:lnTo>
                    <a:pt x="485" y="1323"/>
                  </a:lnTo>
                  <a:lnTo>
                    <a:pt x="486" y="1313"/>
                  </a:lnTo>
                  <a:lnTo>
                    <a:pt x="485" y="1301"/>
                  </a:lnTo>
                  <a:lnTo>
                    <a:pt x="482" y="1290"/>
                  </a:lnTo>
                  <a:lnTo>
                    <a:pt x="480" y="1278"/>
                  </a:lnTo>
                  <a:lnTo>
                    <a:pt x="476" y="1267"/>
                  </a:lnTo>
                  <a:lnTo>
                    <a:pt x="466" y="1245"/>
                  </a:lnTo>
                  <a:lnTo>
                    <a:pt x="455" y="1224"/>
                  </a:lnTo>
                  <a:lnTo>
                    <a:pt x="444" y="1205"/>
                  </a:lnTo>
                  <a:lnTo>
                    <a:pt x="435" y="1187"/>
                  </a:lnTo>
                  <a:lnTo>
                    <a:pt x="431" y="1179"/>
                  </a:lnTo>
                  <a:lnTo>
                    <a:pt x="429" y="1172"/>
                  </a:lnTo>
                  <a:lnTo>
                    <a:pt x="426" y="1165"/>
                  </a:lnTo>
                  <a:lnTo>
                    <a:pt x="425" y="1159"/>
                  </a:lnTo>
                  <a:lnTo>
                    <a:pt x="425" y="1148"/>
                  </a:lnTo>
                  <a:lnTo>
                    <a:pt x="425" y="1141"/>
                  </a:lnTo>
                  <a:lnTo>
                    <a:pt x="433" y="1141"/>
                  </a:lnTo>
                  <a:lnTo>
                    <a:pt x="441" y="1142"/>
                  </a:lnTo>
                  <a:lnTo>
                    <a:pt x="448" y="1144"/>
                  </a:lnTo>
                  <a:lnTo>
                    <a:pt x="456" y="1145"/>
                  </a:lnTo>
                  <a:lnTo>
                    <a:pt x="473" y="1150"/>
                  </a:lnTo>
                  <a:lnTo>
                    <a:pt x="488" y="1156"/>
                  </a:lnTo>
                  <a:lnTo>
                    <a:pt x="503" y="1161"/>
                  </a:lnTo>
                  <a:lnTo>
                    <a:pt x="518" y="1166"/>
                  </a:lnTo>
                  <a:lnTo>
                    <a:pt x="532" y="1170"/>
                  </a:lnTo>
                  <a:lnTo>
                    <a:pt x="545" y="1171"/>
                  </a:lnTo>
                  <a:lnTo>
                    <a:pt x="549" y="1171"/>
                  </a:lnTo>
                  <a:lnTo>
                    <a:pt x="554" y="1169"/>
                  </a:lnTo>
                  <a:lnTo>
                    <a:pt x="557" y="1168"/>
                  </a:lnTo>
                  <a:lnTo>
                    <a:pt x="560" y="1165"/>
                  </a:lnTo>
                  <a:lnTo>
                    <a:pt x="565" y="1159"/>
                  </a:lnTo>
                  <a:lnTo>
                    <a:pt x="568" y="1151"/>
                  </a:lnTo>
                  <a:lnTo>
                    <a:pt x="570" y="1142"/>
                  </a:lnTo>
                  <a:lnTo>
                    <a:pt x="571" y="1132"/>
                  </a:lnTo>
                  <a:lnTo>
                    <a:pt x="571" y="1123"/>
                  </a:lnTo>
                  <a:lnTo>
                    <a:pt x="571" y="1116"/>
                  </a:lnTo>
                  <a:lnTo>
                    <a:pt x="569" y="1112"/>
                  </a:lnTo>
                  <a:lnTo>
                    <a:pt x="565" y="1102"/>
                  </a:lnTo>
                  <a:lnTo>
                    <a:pt x="560" y="1090"/>
                  </a:lnTo>
                  <a:lnTo>
                    <a:pt x="558" y="1078"/>
                  </a:lnTo>
                  <a:lnTo>
                    <a:pt x="552" y="1066"/>
                  </a:lnTo>
                  <a:lnTo>
                    <a:pt x="545" y="1054"/>
                  </a:lnTo>
                  <a:lnTo>
                    <a:pt x="546" y="1049"/>
                  </a:lnTo>
                  <a:lnTo>
                    <a:pt x="548" y="1044"/>
                  </a:lnTo>
                  <a:lnTo>
                    <a:pt x="551" y="1040"/>
                  </a:lnTo>
                  <a:lnTo>
                    <a:pt x="555" y="1036"/>
                  </a:lnTo>
                  <a:lnTo>
                    <a:pt x="559" y="1032"/>
                  </a:lnTo>
                  <a:lnTo>
                    <a:pt x="565" y="1030"/>
                  </a:lnTo>
                  <a:lnTo>
                    <a:pt x="571" y="1027"/>
                  </a:lnTo>
                  <a:lnTo>
                    <a:pt x="578" y="1025"/>
                  </a:lnTo>
                  <a:lnTo>
                    <a:pt x="591" y="1022"/>
                  </a:lnTo>
                  <a:lnTo>
                    <a:pt x="604" y="1021"/>
                  </a:lnTo>
                  <a:lnTo>
                    <a:pt x="615" y="1021"/>
                  </a:lnTo>
                  <a:lnTo>
                    <a:pt x="625" y="1023"/>
                  </a:lnTo>
                  <a:lnTo>
                    <a:pt x="652" y="1023"/>
                  </a:lnTo>
                  <a:lnTo>
                    <a:pt x="676" y="1023"/>
                  </a:lnTo>
                  <a:lnTo>
                    <a:pt x="697" y="1021"/>
                  </a:lnTo>
                  <a:lnTo>
                    <a:pt x="716" y="1017"/>
                  </a:lnTo>
                  <a:lnTo>
                    <a:pt x="734" y="1013"/>
                  </a:lnTo>
                  <a:lnTo>
                    <a:pt x="750" y="1007"/>
                  </a:lnTo>
                  <a:lnTo>
                    <a:pt x="764" y="1001"/>
                  </a:lnTo>
                  <a:lnTo>
                    <a:pt x="776" y="993"/>
                  </a:lnTo>
                  <a:lnTo>
                    <a:pt x="787" y="984"/>
                  </a:lnTo>
                  <a:lnTo>
                    <a:pt x="795" y="973"/>
                  </a:lnTo>
                  <a:lnTo>
                    <a:pt x="802" y="961"/>
                  </a:lnTo>
                  <a:lnTo>
                    <a:pt x="809" y="949"/>
                  </a:lnTo>
                  <a:lnTo>
                    <a:pt x="812" y="935"/>
                  </a:lnTo>
                  <a:lnTo>
                    <a:pt x="815" y="921"/>
                  </a:lnTo>
                  <a:lnTo>
                    <a:pt x="817" y="904"/>
                  </a:lnTo>
                  <a:lnTo>
                    <a:pt x="817" y="888"/>
                  </a:lnTo>
                  <a:lnTo>
                    <a:pt x="817" y="884"/>
                  </a:lnTo>
                  <a:lnTo>
                    <a:pt x="816" y="882"/>
                  </a:lnTo>
                  <a:lnTo>
                    <a:pt x="815" y="879"/>
                  </a:lnTo>
                  <a:lnTo>
                    <a:pt x="813" y="877"/>
                  </a:lnTo>
                  <a:lnTo>
                    <a:pt x="809" y="874"/>
                  </a:lnTo>
                  <a:lnTo>
                    <a:pt x="803" y="871"/>
                  </a:lnTo>
                  <a:lnTo>
                    <a:pt x="792" y="867"/>
                  </a:lnTo>
                  <a:lnTo>
                    <a:pt x="784" y="863"/>
                  </a:lnTo>
                  <a:lnTo>
                    <a:pt x="782" y="859"/>
                  </a:lnTo>
                  <a:lnTo>
                    <a:pt x="781" y="852"/>
                  </a:lnTo>
                  <a:lnTo>
                    <a:pt x="780" y="847"/>
                  </a:lnTo>
                  <a:lnTo>
                    <a:pt x="779" y="841"/>
                  </a:lnTo>
                  <a:lnTo>
                    <a:pt x="780" y="836"/>
                  </a:lnTo>
                  <a:lnTo>
                    <a:pt x="781" y="830"/>
                  </a:lnTo>
                  <a:lnTo>
                    <a:pt x="782" y="825"/>
                  </a:lnTo>
                  <a:lnTo>
                    <a:pt x="784" y="820"/>
                  </a:lnTo>
                  <a:lnTo>
                    <a:pt x="772" y="816"/>
                  </a:lnTo>
                  <a:lnTo>
                    <a:pt x="758" y="810"/>
                  </a:lnTo>
                  <a:lnTo>
                    <a:pt x="742" y="800"/>
                  </a:lnTo>
                  <a:lnTo>
                    <a:pt x="725" y="789"/>
                  </a:lnTo>
                  <a:lnTo>
                    <a:pt x="717" y="783"/>
                  </a:lnTo>
                  <a:lnTo>
                    <a:pt x="711" y="777"/>
                  </a:lnTo>
                  <a:lnTo>
                    <a:pt x="704" y="771"/>
                  </a:lnTo>
                  <a:lnTo>
                    <a:pt x="700" y="765"/>
                  </a:lnTo>
                  <a:lnTo>
                    <a:pt x="695" y="758"/>
                  </a:lnTo>
                  <a:lnTo>
                    <a:pt x="692" y="752"/>
                  </a:lnTo>
                  <a:lnTo>
                    <a:pt x="691" y="745"/>
                  </a:lnTo>
                  <a:lnTo>
                    <a:pt x="691" y="739"/>
                  </a:lnTo>
                  <a:lnTo>
                    <a:pt x="698" y="616"/>
                  </a:lnTo>
                  <a:lnTo>
                    <a:pt x="697" y="585"/>
                  </a:lnTo>
                  <a:lnTo>
                    <a:pt x="697" y="553"/>
                  </a:lnTo>
                  <a:lnTo>
                    <a:pt x="698" y="546"/>
                  </a:lnTo>
                  <a:lnTo>
                    <a:pt x="699" y="539"/>
                  </a:lnTo>
                  <a:lnTo>
                    <a:pt x="701" y="532"/>
                  </a:lnTo>
                  <a:lnTo>
                    <a:pt x="703" y="525"/>
                  </a:lnTo>
                  <a:lnTo>
                    <a:pt x="708" y="518"/>
                  </a:lnTo>
                  <a:lnTo>
                    <a:pt x="712" y="511"/>
                  </a:lnTo>
                  <a:lnTo>
                    <a:pt x="717" y="505"/>
                  </a:lnTo>
                  <a:lnTo>
                    <a:pt x="725" y="499"/>
                  </a:lnTo>
                  <a:lnTo>
                    <a:pt x="725" y="49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1" name="Freeform 442">
            <a:extLst>
              <a:ext uri="{FF2B5EF4-FFF2-40B4-BE49-F238E27FC236}">
                <a16:creationId xmlns:a16="http://schemas.microsoft.com/office/drawing/2014/main" id="{E5BEDD93-429C-4469-B708-C7A7CCC004AE}"/>
              </a:ext>
            </a:extLst>
          </p:cNvPr>
          <p:cNvSpPr>
            <a:spLocks/>
          </p:cNvSpPr>
          <p:nvPr>
            <p:custDataLst>
              <p:tags r:id="rId256"/>
            </p:custDataLst>
          </p:nvPr>
        </p:nvSpPr>
        <p:spPr bwMode="auto">
          <a:xfrm>
            <a:off x="5634730" y="2077006"/>
            <a:ext cx="134938" cy="107950"/>
          </a:xfrm>
          <a:custGeom>
            <a:avLst/>
            <a:gdLst>
              <a:gd name="T0" fmla="*/ 2147483646 w 279"/>
              <a:gd name="T1" fmla="*/ 2147483646 h 204"/>
              <a:gd name="T2" fmla="*/ 2147483646 w 279"/>
              <a:gd name="T3" fmla="*/ 2147483646 h 204"/>
              <a:gd name="T4" fmla="*/ 2147483646 w 279"/>
              <a:gd name="T5" fmla="*/ 2147483646 h 204"/>
              <a:gd name="T6" fmla="*/ 2147483646 w 279"/>
              <a:gd name="T7" fmla="*/ 2147483646 h 204"/>
              <a:gd name="T8" fmla="*/ 2147483646 w 279"/>
              <a:gd name="T9" fmla="*/ 2147483646 h 204"/>
              <a:gd name="T10" fmla="*/ 2147483646 w 279"/>
              <a:gd name="T11" fmla="*/ 2147483646 h 204"/>
              <a:gd name="T12" fmla="*/ 2147483646 w 279"/>
              <a:gd name="T13" fmla="*/ 2147483646 h 204"/>
              <a:gd name="T14" fmla="*/ 2147483646 w 279"/>
              <a:gd name="T15" fmla="*/ 2147483646 h 204"/>
              <a:gd name="T16" fmla="*/ 2147483646 w 279"/>
              <a:gd name="T17" fmla="*/ 2147483646 h 204"/>
              <a:gd name="T18" fmla="*/ 2147483646 w 279"/>
              <a:gd name="T19" fmla="*/ 2147483646 h 204"/>
              <a:gd name="T20" fmla="*/ 2147483646 w 279"/>
              <a:gd name="T21" fmla="*/ 2147483646 h 204"/>
              <a:gd name="T22" fmla="*/ 2147483646 w 279"/>
              <a:gd name="T23" fmla="*/ 2147483646 h 204"/>
              <a:gd name="T24" fmla="*/ 2147483646 w 279"/>
              <a:gd name="T25" fmla="*/ 2147483646 h 204"/>
              <a:gd name="T26" fmla="*/ 2147483646 w 279"/>
              <a:gd name="T27" fmla="*/ 2147483646 h 204"/>
              <a:gd name="T28" fmla="*/ 2147483646 w 279"/>
              <a:gd name="T29" fmla="*/ 2147483646 h 204"/>
              <a:gd name="T30" fmla="*/ 2147483646 w 279"/>
              <a:gd name="T31" fmla="*/ 2147483646 h 204"/>
              <a:gd name="T32" fmla="*/ 2147483646 w 279"/>
              <a:gd name="T33" fmla="*/ 2147483646 h 204"/>
              <a:gd name="T34" fmla="*/ 2147483646 w 279"/>
              <a:gd name="T35" fmla="*/ 2147483646 h 204"/>
              <a:gd name="T36" fmla="*/ 2147483646 w 279"/>
              <a:gd name="T37" fmla="*/ 2147483646 h 204"/>
              <a:gd name="T38" fmla="*/ 2147483646 w 279"/>
              <a:gd name="T39" fmla="*/ 2147483646 h 204"/>
              <a:gd name="T40" fmla="*/ 2147483646 w 279"/>
              <a:gd name="T41" fmla="*/ 2147483646 h 204"/>
              <a:gd name="T42" fmla="*/ 2147483646 w 279"/>
              <a:gd name="T43" fmla="*/ 2147483646 h 204"/>
              <a:gd name="T44" fmla="*/ 2147483646 w 279"/>
              <a:gd name="T45" fmla="*/ 2147483646 h 204"/>
              <a:gd name="T46" fmla="*/ 2147483646 w 279"/>
              <a:gd name="T47" fmla="*/ 2147483646 h 204"/>
              <a:gd name="T48" fmla="*/ 2147483646 w 279"/>
              <a:gd name="T49" fmla="*/ 2147483646 h 204"/>
              <a:gd name="T50" fmla="*/ 2147483646 w 279"/>
              <a:gd name="T51" fmla="*/ 2147483646 h 204"/>
              <a:gd name="T52" fmla="*/ 2147483646 w 279"/>
              <a:gd name="T53" fmla="*/ 2147483646 h 204"/>
              <a:gd name="T54" fmla="*/ 2147483646 w 279"/>
              <a:gd name="T55" fmla="*/ 2147483646 h 204"/>
              <a:gd name="T56" fmla="*/ 2147483646 w 279"/>
              <a:gd name="T57" fmla="*/ 2147483646 h 204"/>
              <a:gd name="T58" fmla="*/ 2147483646 w 279"/>
              <a:gd name="T59" fmla="*/ 2147483646 h 204"/>
              <a:gd name="T60" fmla="*/ 2147483646 w 279"/>
              <a:gd name="T61" fmla="*/ 2147483646 h 204"/>
              <a:gd name="T62" fmla="*/ 2147483646 w 279"/>
              <a:gd name="T63" fmla="*/ 2147483646 h 204"/>
              <a:gd name="T64" fmla="*/ 0 w 279"/>
              <a:gd name="T65" fmla="*/ 2147483646 h 20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79"/>
              <a:gd name="T100" fmla="*/ 0 h 204"/>
              <a:gd name="T101" fmla="*/ 279 w 279"/>
              <a:gd name="T102" fmla="*/ 204 h 20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79" h="204">
                <a:moveTo>
                  <a:pt x="0" y="56"/>
                </a:moveTo>
                <a:lnTo>
                  <a:pt x="33" y="87"/>
                </a:lnTo>
                <a:lnTo>
                  <a:pt x="46" y="123"/>
                </a:lnTo>
                <a:lnTo>
                  <a:pt x="59" y="142"/>
                </a:lnTo>
                <a:lnTo>
                  <a:pt x="59" y="173"/>
                </a:lnTo>
                <a:lnTo>
                  <a:pt x="59" y="179"/>
                </a:lnTo>
                <a:lnTo>
                  <a:pt x="80" y="188"/>
                </a:lnTo>
                <a:lnTo>
                  <a:pt x="102" y="196"/>
                </a:lnTo>
                <a:lnTo>
                  <a:pt x="112" y="199"/>
                </a:lnTo>
                <a:lnTo>
                  <a:pt x="122" y="202"/>
                </a:lnTo>
                <a:lnTo>
                  <a:pt x="130" y="203"/>
                </a:lnTo>
                <a:lnTo>
                  <a:pt x="139" y="204"/>
                </a:lnTo>
                <a:lnTo>
                  <a:pt x="142" y="203"/>
                </a:lnTo>
                <a:lnTo>
                  <a:pt x="146" y="201"/>
                </a:lnTo>
                <a:lnTo>
                  <a:pt x="148" y="198"/>
                </a:lnTo>
                <a:lnTo>
                  <a:pt x="151" y="194"/>
                </a:lnTo>
                <a:lnTo>
                  <a:pt x="156" y="183"/>
                </a:lnTo>
                <a:lnTo>
                  <a:pt x="160" y="172"/>
                </a:lnTo>
                <a:lnTo>
                  <a:pt x="165" y="160"/>
                </a:lnTo>
                <a:lnTo>
                  <a:pt x="172" y="149"/>
                </a:lnTo>
                <a:lnTo>
                  <a:pt x="176" y="145"/>
                </a:lnTo>
                <a:lnTo>
                  <a:pt x="181" y="141"/>
                </a:lnTo>
                <a:lnTo>
                  <a:pt x="186" y="138"/>
                </a:lnTo>
                <a:lnTo>
                  <a:pt x="192" y="136"/>
                </a:lnTo>
                <a:lnTo>
                  <a:pt x="201" y="137"/>
                </a:lnTo>
                <a:lnTo>
                  <a:pt x="209" y="138"/>
                </a:lnTo>
                <a:lnTo>
                  <a:pt x="215" y="140"/>
                </a:lnTo>
                <a:lnTo>
                  <a:pt x="220" y="142"/>
                </a:lnTo>
                <a:lnTo>
                  <a:pt x="225" y="145"/>
                </a:lnTo>
                <a:lnTo>
                  <a:pt x="228" y="148"/>
                </a:lnTo>
                <a:lnTo>
                  <a:pt x="230" y="151"/>
                </a:lnTo>
                <a:lnTo>
                  <a:pt x="231" y="154"/>
                </a:lnTo>
                <a:lnTo>
                  <a:pt x="234" y="160"/>
                </a:lnTo>
                <a:lnTo>
                  <a:pt x="234" y="164"/>
                </a:lnTo>
                <a:lnTo>
                  <a:pt x="232" y="167"/>
                </a:lnTo>
                <a:lnTo>
                  <a:pt x="231" y="167"/>
                </a:lnTo>
                <a:lnTo>
                  <a:pt x="232" y="160"/>
                </a:lnTo>
                <a:lnTo>
                  <a:pt x="234" y="153"/>
                </a:lnTo>
                <a:lnTo>
                  <a:pt x="236" y="147"/>
                </a:lnTo>
                <a:lnTo>
                  <a:pt x="238" y="140"/>
                </a:lnTo>
                <a:lnTo>
                  <a:pt x="243" y="127"/>
                </a:lnTo>
                <a:lnTo>
                  <a:pt x="245" y="117"/>
                </a:lnTo>
                <a:lnTo>
                  <a:pt x="250" y="117"/>
                </a:lnTo>
                <a:lnTo>
                  <a:pt x="254" y="115"/>
                </a:lnTo>
                <a:lnTo>
                  <a:pt x="260" y="113"/>
                </a:lnTo>
                <a:lnTo>
                  <a:pt x="264" y="110"/>
                </a:lnTo>
                <a:lnTo>
                  <a:pt x="272" y="104"/>
                </a:lnTo>
                <a:lnTo>
                  <a:pt x="279" y="99"/>
                </a:lnTo>
                <a:lnTo>
                  <a:pt x="265" y="87"/>
                </a:lnTo>
                <a:lnTo>
                  <a:pt x="252" y="75"/>
                </a:lnTo>
                <a:lnTo>
                  <a:pt x="239" y="66"/>
                </a:lnTo>
                <a:lnTo>
                  <a:pt x="227" y="58"/>
                </a:lnTo>
                <a:lnTo>
                  <a:pt x="215" y="51"/>
                </a:lnTo>
                <a:lnTo>
                  <a:pt x="204" y="44"/>
                </a:lnTo>
                <a:lnTo>
                  <a:pt x="194" y="38"/>
                </a:lnTo>
                <a:lnTo>
                  <a:pt x="185" y="31"/>
                </a:lnTo>
                <a:lnTo>
                  <a:pt x="172" y="31"/>
                </a:lnTo>
                <a:lnTo>
                  <a:pt x="146" y="68"/>
                </a:lnTo>
                <a:lnTo>
                  <a:pt x="112" y="50"/>
                </a:lnTo>
                <a:lnTo>
                  <a:pt x="79" y="25"/>
                </a:lnTo>
                <a:lnTo>
                  <a:pt x="33" y="0"/>
                </a:lnTo>
                <a:lnTo>
                  <a:pt x="52" y="12"/>
                </a:lnTo>
                <a:lnTo>
                  <a:pt x="72" y="74"/>
                </a:lnTo>
                <a:lnTo>
                  <a:pt x="46" y="62"/>
                </a:lnTo>
                <a:lnTo>
                  <a:pt x="19" y="50"/>
                </a:lnTo>
                <a:lnTo>
                  <a:pt x="0" y="56"/>
                </a:lnTo>
              </a:path>
            </a:pathLst>
          </a:custGeom>
          <a:solidFill>
            <a:srgbClr val="BFBFBF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2" name="Freeform 443">
            <a:extLst>
              <a:ext uri="{FF2B5EF4-FFF2-40B4-BE49-F238E27FC236}">
                <a16:creationId xmlns:a16="http://schemas.microsoft.com/office/drawing/2014/main" id="{5C4B214D-5393-42DD-BEAA-293B4A7CD1D1}"/>
              </a:ext>
            </a:extLst>
          </p:cNvPr>
          <p:cNvSpPr>
            <a:spLocks/>
          </p:cNvSpPr>
          <p:nvPr>
            <p:custDataLst>
              <p:tags r:id="rId257"/>
            </p:custDataLst>
          </p:nvPr>
        </p:nvSpPr>
        <p:spPr bwMode="auto">
          <a:xfrm>
            <a:off x="5050530" y="1651562"/>
            <a:ext cx="230188" cy="149225"/>
          </a:xfrm>
          <a:custGeom>
            <a:avLst/>
            <a:gdLst>
              <a:gd name="T0" fmla="*/ 2147483646 w 485"/>
              <a:gd name="T1" fmla="*/ 2147483646 h 291"/>
              <a:gd name="T2" fmla="*/ 2147483646 w 485"/>
              <a:gd name="T3" fmla="*/ 2147483646 h 291"/>
              <a:gd name="T4" fmla="*/ 2147483646 w 485"/>
              <a:gd name="T5" fmla="*/ 2147483646 h 291"/>
              <a:gd name="T6" fmla="*/ 2147483646 w 485"/>
              <a:gd name="T7" fmla="*/ 2147483646 h 291"/>
              <a:gd name="T8" fmla="*/ 2147483646 w 485"/>
              <a:gd name="T9" fmla="*/ 2147483646 h 291"/>
              <a:gd name="T10" fmla="*/ 2147483646 w 485"/>
              <a:gd name="T11" fmla="*/ 2147483646 h 291"/>
              <a:gd name="T12" fmla="*/ 2147483646 w 485"/>
              <a:gd name="T13" fmla="*/ 2147483646 h 291"/>
              <a:gd name="T14" fmla="*/ 2147483646 w 485"/>
              <a:gd name="T15" fmla="*/ 2147483646 h 291"/>
              <a:gd name="T16" fmla="*/ 2147483646 w 485"/>
              <a:gd name="T17" fmla="*/ 2147483646 h 291"/>
              <a:gd name="T18" fmla="*/ 2147483646 w 485"/>
              <a:gd name="T19" fmla="*/ 2147483646 h 291"/>
              <a:gd name="T20" fmla="*/ 2147483646 w 485"/>
              <a:gd name="T21" fmla="*/ 2147483646 h 291"/>
              <a:gd name="T22" fmla="*/ 2147483646 w 485"/>
              <a:gd name="T23" fmla="*/ 2147483646 h 291"/>
              <a:gd name="T24" fmla="*/ 2147483646 w 485"/>
              <a:gd name="T25" fmla="*/ 2147483646 h 291"/>
              <a:gd name="T26" fmla="*/ 2147483646 w 485"/>
              <a:gd name="T27" fmla="*/ 2147483646 h 291"/>
              <a:gd name="T28" fmla="*/ 2147483646 w 485"/>
              <a:gd name="T29" fmla="*/ 2147483646 h 291"/>
              <a:gd name="T30" fmla="*/ 0 w 485"/>
              <a:gd name="T31" fmla="*/ 2147483646 h 291"/>
              <a:gd name="T32" fmla="*/ 2147483646 w 485"/>
              <a:gd name="T33" fmla="*/ 2147483646 h 291"/>
              <a:gd name="T34" fmla="*/ 2147483646 w 485"/>
              <a:gd name="T35" fmla="*/ 2147483646 h 291"/>
              <a:gd name="T36" fmla="*/ 2147483646 w 485"/>
              <a:gd name="T37" fmla="*/ 2147483646 h 291"/>
              <a:gd name="T38" fmla="*/ 2147483646 w 485"/>
              <a:gd name="T39" fmla="*/ 2147483646 h 291"/>
              <a:gd name="T40" fmla="*/ 2147483646 w 485"/>
              <a:gd name="T41" fmla="*/ 2147483646 h 291"/>
              <a:gd name="T42" fmla="*/ 2147483646 w 485"/>
              <a:gd name="T43" fmla="*/ 2147483646 h 291"/>
              <a:gd name="T44" fmla="*/ 2147483646 w 485"/>
              <a:gd name="T45" fmla="*/ 2147483646 h 291"/>
              <a:gd name="T46" fmla="*/ 2147483646 w 485"/>
              <a:gd name="T47" fmla="*/ 2147483646 h 291"/>
              <a:gd name="T48" fmla="*/ 2147483646 w 485"/>
              <a:gd name="T49" fmla="*/ 2147483646 h 291"/>
              <a:gd name="T50" fmla="*/ 2147483646 w 485"/>
              <a:gd name="T51" fmla="*/ 2147483646 h 291"/>
              <a:gd name="T52" fmla="*/ 2147483646 w 485"/>
              <a:gd name="T53" fmla="*/ 2147483646 h 291"/>
              <a:gd name="T54" fmla="*/ 2147483646 w 485"/>
              <a:gd name="T55" fmla="*/ 2147483646 h 291"/>
              <a:gd name="T56" fmla="*/ 2147483646 w 485"/>
              <a:gd name="T57" fmla="*/ 2147483646 h 291"/>
              <a:gd name="T58" fmla="*/ 2147483646 w 485"/>
              <a:gd name="T59" fmla="*/ 2147483646 h 291"/>
              <a:gd name="T60" fmla="*/ 2147483646 w 485"/>
              <a:gd name="T61" fmla="*/ 2147483646 h 291"/>
              <a:gd name="T62" fmla="*/ 2147483646 w 485"/>
              <a:gd name="T63" fmla="*/ 2147483646 h 291"/>
              <a:gd name="T64" fmla="*/ 2147483646 w 485"/>
              <a:gd name="T65" fmla="*/ 2147483646 h 291"/>
              <a:gd name="T66" fmla="*/ 2147483646 w 485"/>
              <a:gd name="T67" fmla="*/ 2147483646 h 291"/>
              <a:gd name="T68" fmla="*/ 2147483646 w 485"/>
              <a:gd name="T69" fmla="*/ 2147483646 h 291"/>
              <a:gd name="T70" fmla="*/ 2147483646 w 485"/>
              <a:gd name="T71" fmla="*/ 2147483646 h 291"/>
              <a:gd name="T72" fmla="*/ 2147483646 w 485"/>
              <a:gd name="T73" fmla="*/ 2147483646 h 291"/>
              <a:gd name="T74" fmla="*/ 2147483646 w 485"/>
              <a:gd name="T75" fmla="*/ 0 h 2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85"/>
              <a:gd name="T115" fmla="*/ 0 h 291"/>
              <a:gd name="T116" fmla="*/ 485 w 485"/>
              <a:gd name="T117" fmla="*/ 291 h 29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85" h="291">
                <a:moveTo>
                  <a:pt x="206" y="6"/>
                </a:moveTo>
                <a:lnTo>
                  <a:pt x="252" y="20"/>
                </a:lnTo>
                <a:lnTo>
                  <a:pt x="292" y="20"/>
                </a:lnTo>
                <a:lnTo>
                  <a:pt x="300" y="44"/>
                </a:lnTo>
                <a:lnTo>
                  <a:pt x="339" y="32"/>
                </a:lnTo>
                <a:lnTo>
                  <a:pt x="372" y="44"/>
                </a:lnTo>
                <a:lnTo>
                  <a:pt x="379" y="93"/>
                </a:lnTo>
                <a:lnTo>
                  <a:pt x="425" y="131"/>
                </a:lnTo>
                <a:lnTo>
                  <a:pt x="459" y="149"/>
                </a:lnTo>
                <a:lnTo>
                  <a:pt x="485" y="167"/>
                </a:lnTo>
                <a:lnTo>
                  <a:pt x="459" y="186"/>
                </a:lnTo>
                <a:lnTo>
                  <a:pt x="412" y="173"/>
                </a:lnTo>
                <a:lnTo>
                  <a:pt x="418" y="198"/>
                </a:lnTo>
                <a:lnTo>
                  <a:pt x="433" y="210"/>
                </a:lnTo>
                <a:lnTo>
                  <a:pt x="433" y="241"/>
                </a:lnTo>
                <a:lnTo>
                  <a:pt x="392" y="241"/>
                </a:lnTo>
                <a:lnTo>
                  <a:pt x="385" y="266"/>
                </a:lnTo>
                <a:lnTo>
                  <a:pt x="385" y="291"/>
                </a:lnTo>
                <a:lnTo>
                  <a:pt x="339" y="278"/>
                </a:lnTo>
                <a:lnTo>
                  <a:pt x="285" y="266"/>
                </a:lnTo>
                <a:lnTo>
                  <a:pt x="239" y="272"/>
                </a:lnTo>
                <a:lnTo>
                  <a:pt x="173" y="254"/>
                </a:lnTo>
                <a:lnTo>
                  <a:pt x="113" y="254"/>
                </a:lnTo>
                <a:lnTo>
                  <a:pt x="60" y="266"/>
                </a:lnTo>
                <a:lnTo>
                  <a:pt x="20" y="278"/>
                </a:lnTo>
                <a:lnTo>
                  <a:pt x="15" y="271"/>
                </a:lnTo>
                <a:lnTo>
                  <a:pt x="11" y="264"/>
                </a:lnTo>
                <a:lnTo>
                  <a:pt x="8" y="257"/>
                </a:lnTo>
                <a:lnTo>
                  <a:pt x="5" y="251"/>
                </a:lnTo>
                <a:lnTo>
                  <a:pt x="3" y="244"/>
                </a:lnTo>
                <a:lnTo>
                  <a:pt x="1" y="237"/>
                </a:lnTo>
                <a:lnTo>
                  <a:pt x="0" y="229"/>
                </a:lnTo>
                <a:lnTo>
                  <a:pt x="0" y="222"/>
                </a:lnTo>
                <a:lnTo>
                  <a:pt x="5" y="219"/>
                </a:lnTo>
                <a:lnTo>
                  <a:pt x="10" y="214"/>
                </a:lnTo>
                <a:lnTo>
                  <a:pt x="14" y="207"/>
                </a:lnTo>
                <a:lnTo>
                  <a:pt x="20" y="198"/>
                </a:lnTo>
                <a:lnTo>
                  <a:pt x="23" y="189"/>
                </a:lnTo>
                <a:lnTo>
                  <a:pt x="27" y="178"/>
                </a:lnTo>
                <a:lnTo>
                  <a:pt x="31" y="166"/>
                </a:lnTo>
                <a:lnTo>
                  <a:pt x="33" y="155"/>
                </a:lnTo>
                <a:lnTo>
                  <a:pt x="41" y="137"/>
                </a:lnTo>
                <a:lnTo>
                  <a:pt x="44" y="131"/>
                </a:lnTo>
                <a:lnTo>
                  <a:pt x="48" y="126"/>
                </a:lnTo>
                <a:lnTo>
                  <a:pt x="54" y="123"/>
                </a:lnTo>
                <a:lnTo>
                  <a:pt x="60" y="119"/>
                </a:lnTo>
                <a:lnTo>
                  <a:pt x="75" y="115"/>
                </a:lnTo>
                <a:lnTo>
                  <a:pt x="87" y="111"/>
                </a:lnTo>
                <a:lnTo>
                  <a:pt x="87" y="109"/>
                </a:lnTo>
                <a:lnTo>
                  <a:pt x="89" y="106"/>
                </a:lnTo>
                <a:lnTo>
                  <a:pt x="91" y="103"/>
                </a:lnTo>
                <a:lnTo>
                  <a:pt x="94" y="100"/>
                </a:lnTo>
                <a:lnTo>
                  <a:pt x="98" y="97"/>
                </a:lnTo>
                <a:lnTo>
                  <a:pt x="101" y="95"/>
                </a:lnTo>
                <a:lnTo>
                  <a:pt x="103" y="94"/>
                </a:lnTo>
                <a:lnTo>
                  <a:pt x="106" y="93"/>
                </a:lnTo>
                <a:lnTo>
                  <a:pt x="106" y="81"/>
                </a:lnTo>
                <a:lnTo>
                  <a:pt x="106" y="76"/>
                </a:lnTo>
                <a:lnTo>
                  <a:pt x="107" y="72"/>
                </a:lnTo>
                <a:lnTo>
                  <a:pt x="109" y="70"/>
                </a:lnTo>
                <a:lnTo>
                  <a:pt x="110" y="68"/>
                </a:lnTo>
                <a:lnTo>
                  <a:pt x="113" y="67"/>
                </a:lnTo>
                <a:lnTo>
                  <a:pt x="117" y="68"/>
                </a:lnTo>
                <a:lnTo>
                  <a:pt x="122" y="69"/>
                </a:lnTo>
                <a:lnTo>
                  <a:pt x="126" y="69"/>
                </a:lnTo>
                <a:lnTo>
                  <a:pt x="128" y="69"/>
                </a:lnTo>
                <a:lnTo>
                  <a:pt x="129" y="68"/>
                </a:lnTo>
                <a:lnTo>
                  <a:pt x="132" y="66"/>
                </a:lnTo>
                <a:lnTo>
                  <a:pt x="133" y="62"/>
                </a:lnTo>
                <a:lnTo>
                  <a:pt x="134" y="56"/>
                </a:lnTo>
                <a:lnTo>
                  <a:pt x="137" y="48"/>
                </a:lnTo>
                <a:lnTo>
                  <a:pt x="139" y="44"/>
                </a:lnTo>
                <a:lnTo>
                  <a:pt x="142" y="41"/>
                </a:lnTo>
                <a:lnTo>
                  <a:pt x="144" y="39"/>
                </a:lnTo>
                <a:lnTo>
                  <a:pt x="146" y="38"/>
                </a:lnTo>
                <a:lnTo>
                  <a:pt x="213" y="0"/>
                </a:lnTo>
                <a:lnTo>
                  <a:pt x="206" y="6"/>
                </a:lnTo>
              </a:path>
            </a:pathLst>
          </a:custGeom>
          <a:solidFill>
            <a:srgbClr val="BFBFBF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3" name="Freeform 444">
            <a:extLst>
              <a:ext uri="{FF2B5EF4-FFF2-40B4-BE49-F238E27FC236}">
                <a16:creationId xmlns:a16="http://schemas.microsoft.com/office/drawing/2014/main" id="{6C07E713-8397-4588-9863-92A402BE4A63}"/>
              </a:ext>
            </a:extLst>
          </p:cNvPr>
          <p:cNvSpPr>
            <a:spLocks/>
          </p:cNvSpPr>
          <p:nvPr>
            <p:custDataLst>
              <p:tags r:id="rId258"/>
            </p:custDataLst>
          </p:nvPr>
        </p:nvSpPr>
        <p:spPr bwMode="auto">
          <a:xfrm>
            <a:off x="4894955" y="1981757"/>
            <a:ext cx="88900" cy="87312"/>
          </a:xfrm>
          <a:custGeom>
            <a:avLst/>
            <a:gdLst>
              <a:gd name="T0" fmla="*/ 2147483646 w 186"/>
              <a:gd name="T1" fmla="*/ 2147483646 h 166"/>
              <a:gd name="T2" fmla="*/ 2147483646 w 186"/>
              <a:gd name="T3" fmla="*/ 2147483646 h 166"/>
              <a:gd name="T4" fmla="*/ 2147483646 w 186"/>
              <a:gd name="T5" fmla="*/ 2147483646 h 166"/>
              <a:gd name="T6" fmla="*/ 2147483646 w 186"/>
              <a:gd name="T7" fmla="*/ 2147483646 h 166"/>
              <a:gd name="T8" fmla="*/ 2147483646 w 186"/>
              <a:gd name="T9" fmla="*/ 2147483646 h 166"/>
              <a:gd name="T10" fmla="*/ 2147483646 w 186"/>
              <a:gd name="T11" fmla="*/ 2147483646 h 166"/>
              <a:gd name="T12" fmla="*/ 2147483646 w 186"/>
              <a:gd name="T13" fmla="*/ 2147483646 h 166"/>
              <a:gd name="T14" fmla="*/ 2147483646 w 186"/>
              <a:gd name="T15" fmla="*/ 2147483646 h 166"/>
              <a:gd name="T16" fmla="*/ 2147483646 w 186"/>
              <a:gd name="T17" fmla="*/ 2147483646 h 166"/>
              <a:gd name="T18" fmla="*/ 2147483646 w 186"/>
              <a:gd name="T19" fmla="*/ 2147483646 h 166"/>
              <a:gd name="T20" fmla="*/ 0 w 186"/>
              <a:gd name="T21" fmla="*/ 2147483646 h 166"/>
              <a:gd name="T22" fmla="*/ 0 w 186"/>
              <a:gd name="T23" fmla="*/ 0 h 166"/>
              <a:gd name="T24" fmla="*/ 2147483646 w 186"/>
              <a:gd name="T25" fmla="*/ 2147483646 h 166"/>
              <a:gd name="T26" fmla="*/ 2147483646 w 186"/>
              <a:gd name="T27" fmla="*/ 2147483646 h 166"/>
              <a:gd name="T28" fmla="*/ 2147483646 w 186"/>
              <a:gd name="T29" fmla="*/ 2147483646 h 166"/>
              <a:gd name="T30" fmla="*/ 2147483646 w 186"/>
              <a:gd name="T31" fmla="*/ 2147483646 h 166"/>
              <a:gd name="T32" fmla="*/ 2147483646 w 186"/>
              <a:gd name="T33" fmla="*/ 2147483646 h 166"/>
              <a:gd name="T34" fmla="*/ 2147483646 w 186"/>
              <a:gd name="T35" fmla="*/ 2147483646 h 166"/>
              <a:gd name="T36" fmla="*/ 2147483646 w 186"/>
              <a:gd name="T37" fmla="*/ 2147483646 h 166"/>
              <a:gd name="T38" fmla="*/ 2147483646 w 186"/>
              <a:gd name="T39" fmla="*/ 0 h 166"/>
              <a:gd name="T40" fmla="*/ 2147483646 w 186"/>
              <a:gd name="T41" fmla="*/ 2147483646 h 166"/>
              <a:gd name="T42" fmla="*/ 2147483646 w 186"/>
              <a:gd name="T43" fmla="*/ 2147483646 h 166"/>
              <a:gd name="T44" fmla="*/ 2147483646 w 186"/>
              <a:gd name="T45" fmla="*/ 2147483646 h 166"/>
              <a:gd name="T46" fmla="*/ 2147483646 w 186"/>
              <a:gd name="T47" fmla="*/ 2147483646 h 166"/>
              <a:gd name="T48" fmla="*/ 2147483646 w 186"/>
              <a:gd name="T49" fmla="*/ 2147483646 h 166"/>
              <a:gd name="T50" fmla="*/ 2147483646 w 186"/>
              <a:gd name="T51" fmla="*/ 2147483646 h 166"/>
              <a:gd name="T52" fmla="*/ 2147483646 w 186"/>
              <a:gd name="T53" fmla="*/ 2147483646 h 166"/>
              <a:gd name="T54" fmla="*/ 2147483646 w 186"/>
              <a:gd name="T55" fmla="*/ 2147483646 h 166"/>
              <a:gd name="T56" fmla="*/ 2147483646 w 186"/>
              <a:gd name="T57" fmla="*/ 2147483646 h 166"/>
              <a:gd name="T58" fmla="*/ 2147483646 w 186"/>
              <a:gd name="T59" fmla="*/ 2147483646 h 166"/>
              <a:gd name="T60" fmla="*/ 2147483646 w 186"/>
              <a:gd name="T61" fmla="*/ 2147483646 h 16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86"/>
              <a:gd name="T94" fmla="*/ 0 h 166"/>
              <a:gd name="T95" fmla="*/ 186 w 186"/>
              <a:gd name="T96" fmla="*/ 166 h 16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86" h="166">
                <a:moveTo>
                  <a:pt x="86" y="147"/>
                </a:moveTo>
                <a:lnTo>
                  <a:pt x="83" y="136"/>
                </a:lnTo>
                <a:lnTo>
                  <a:pt x="78" y="127"/>
                </a:lnTo>
                <a:lnTo>
                  <a:pt x="74" y="118"/>
                </a:lnTo>
                <a:lnTo>
                  <a:pt x="70" y="110"/>
                </a:lnTo>
                <a:lnTo>
                  <a:pt x="60" y="95"/>
                </a:lnTo>
                <a:lnTo>
                  <a:pt x="49" y="82"/>
                </a:lnTo>
                <a:lnTo>
                  <a:pt x="37" y="70"/>
                </a:lnTo>
                <a:lnTo>
                  <a:pt x="25" y="56"/>
                </a:lnTo>
                <a:lnTo>
                  <a:pt x="13" y="38"/>
                </a:lnTo>
                <a:lnTo>
                  <a:pt x="0" y="18"/>
                </a:lnTo>
                <a:lnTo>
                  <a:pt x="0" y="0"/>
                </a:lnTo>
                <a:lnTo>
                  <a:pt x="7" y="2"/>
                </a:lnTo>
                <a:lnTo>
                  <a:pt x="14" y="3"/>
                </a:lnTo>
                <a:lnTo>
                  <a:pt x="20" y="4"/>
                </a:lnTo>
                <a:lnTo>
                  <a:pt x="27" y="4"/>
                </a:lnTo>
                <a:lnTo>
                  <a:pt x="33" y="4"/>
                </a:lnTo>
                <a:lnTo>
                  <a:pt x="40" y="3"/>
                </a:lnTo>
                <a:lnTo>
                  <a:pt x="47" y="2"/>
                </a:lnTo>
                <a:lnTo>
                  <a:pt x="53" y="0"/>
                </a:lnTo>
                <a:lnTo>
                  <a:pt x="140" y="12"/>
                </a:lnTo>
                <a:lnTo>
                  <a:pt x="186" y="91"/>
                </a:lnTo>
                <a:lnTo>
                  <a:pt x="171" y="112"/>
                </a:lnTo>
                <a:lnTo>
                  <a:pt x="155" y="129"/>
                </a:lnTo>
                <a:lnTo>
                  <a:pt x="149" y="137"/>
                </a:lnTo>
                <a:lnTo>
                  <a:pt x="144" y="145"/>
                </a:lnTo>
                <a:lnTo>
                  <a:pt x="142" y="150"/>
                </a:lnTo>
                <a:lnTo>
                  <a:pt x="141" y="156"/>
                </a:lnTo>
                <a:lnTo>
                  <a:pt x="140" y="161"/>
                </a:lnTo>
                <a:lnTo>
                  <a:pt x="140" y="166"/>
                </a:lnTo>
                <a:lnTo>
                  <a:pt x="86" y="147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4" name="Freeform 445">
            <a:extLst>
              <a:ext uri="{FF2B5EF4-FFF2-40B4-BE49-F238E27FC236}">
                <a16:creationId xmlns:a16="http://schemas.microsoft.com/office/drawing/2014/main" id="{58C17573-C94E-4C81-BC8E-54DA9DF61FD1}"/>
              </a:ext>
            </a:extLst>
          </p:cNvPr>
          <p:cNvSpPr>
            <a:spLocks/>
          </p:cNvSpPr>
          <p:nvPr>
            <p:custDataLst>
              <p:tags r:id="rId259"/>
            </p:custDataLst>
          </p:nvPr>
        </p:nvSpPr>
        <p:spPr bwMode="auto">
          <a:xfrm>
            <a:off x="3104256" y="3412093"/>
            <a:ext cx="88900" cy="57150"/>
          </a:xfrm>
          <a:custGeom>
            <a:avLst/>
            <a:gdLst>
              <a:gd name="T0" fmla="*/ 2147483646 w 186"/>
              <a:gd name="T1" fmla="*/ 2147483646 h 104"/>
              <a:gd name="T2" fmla="*/ 2147483646 w 186"/>
              <a:gd name="T3" fmla="*/ 2147483646 h 104"/>
              <a:gd name="T4" fmla="*/ 2147483646 w 186"/>
              <a:gd name="T5" fmla="*/ 2147483646 h 104"/>
              <a:gd name="T6" fmla="*/ 2147483646 w 186"/>
              <a:gd name="T7" fmla="*/ 2147483646 h 104"/>
              <a:gd name="T8" fmla="*/ 2147483646 w 186"/>
              <a:gd name="T9" fmla="*/ 2147483646 h 104"/>
              <a:gd name="T10" fmla="*/ 2147483646 w 186"/>
              <a:gd name="T11" fmla="*/ 2147483646 h 104"/>
              <a:gd name="T12" fmla="*/ 2147483646 w 186"/>
              <a:gd name="T13" fmla="*/ 2147483646 h 104"/>
              <a:gd name="T14" fmla="*/ 2147483646 w 186"/>
              <a:gd name="T15" fmla="*/ 2147483646 h 104"/>
              <a:gd name="T16" fmla="*/ 2147483646 w 186"/>
              <a:gd name="T17" fmla="*/ 2147483646 h 104"/>
              <a:gd name="T18" fmla="*/ 2147483646 w 186"/>
              <a:gd name="T19" fmla="*/ 2147483646 h 104"/>
              <a:gd name="T20" fmla="*/ 2147483646 w 186"/>
              <a:gd name="T21" fmla="*/ 2147483646 h 104"/>
              <a:gd name="T22" fmla="*/ 2147483646 w 186"/>
              <a:gd name="T23" fmla="*/ 2147483646 h 104"/>
              <a:gd name="T24" fmla="*/ 2147483646 w 186"/>
              <a:gd name="T25" fmla="*/ 2147483646 h 104"/>
              <a:gd name="T26" fmla="*/ 2147483646 w 186"/>
              <a:gd name="T27" fmla="*/ 0 h 104"/>
              <a:gd name="T28" fmla="*/ 2147483646 w 186"/>
              <a:gd name="T29" fmla="*/ 0 h 104"/>
              <a:gd name="T30" fmla="*/ 2147483646 w 186"/>
              <a:gd name="T31" fmla="*/ 2147483646 h 104"/>
              <a:gd name="T32" fmla="*/ 2147483646 w 186"/>
              <a:gd name="T33" fmla="*/ 2147483646 h 104"/>
              <a:gd name="T34" fmla="*/ 2147483646 w 186"/>
              <a:gd name="T35" fmla="*/ 2147483646 h 104"/>
              <a:gd name="T36" fmla="*/ 2147483646 w 186"/>
              <a:gd name="T37" fmla="*/ 2147483646 h 104"/>
              <a:gd name="T38" fmla="*/ 2147483646 w 186"/>
              <a:gd name="T39" fmla="*/ 2147483646 h 104"/>
              <a:gd name="T40" fmla="*/ 2147483646 w 186"/>
              <a:gd name="T41" fmla="*/ 2147483646 h 104"/>
              <a:gd name="T42" fmla="*/ 2147483646 w 186"/>
              <a:gd name="T43" fmla="*/ 2147483646 h 104"/>
              <a:gd name="T44" fmla="*/ 2147483646 w 186"/>
              <a:gd name="T45" fmla="*/ 2147483646 h 104"/>
              <a:gd name="T46" fmla="*/ 2147483646 w 186"/>
              <a:gd name="T47" fmla="*/ 2147483646 h 104"/>
              <a:gd name="T48" fmla="*/ 0 w 186"/>
              <a:gd name="T49" fmla="*/ 2147483646 h 104"/>
              <a:gd name="T50" fmla="*/ 2147483646 w 186"/>
              <a:gd name="T51" fmla="*/ 2147483646 h 104"/>
              <a:gd name="T52" fmla="*/ 2147483646 w 186"/>
              <a:gd name="T53" fmla="*/ 2147483646 h 104"/>
              <a:gd name="T54" fmla="*/ 2147483646 w 186"/>
              <a:gd name="T55" fmla="*/ 2147483646 h 104"/>
              <a:gd name="T56" fmla="*/ 2147483646 w 186"/>
              <a:gd name="T57" fmla="*/ 2147483646 h 104"/>
              <a:gd name="T58" fmla="*/ 2147483646 w 186"/>
              <a:gd name="T59" fmla="*/ 2147483646 h 104"/>
              <a:gd name="T60" fmla="*/ 2147483646 w 186"/>
              <a:gd name="T61" fmla="*/ 2147483646 h 104"/>
              <a:gd name="T62" fmla="*/ 2147483646 w 186"/>
              <a:gd name="T63" fmla="*/ 2147483646 h 104"/>
              <a:gd name="T64" fmla="*/ 2147483646 w 186"/>
              <a:gd name="T65" fmla="*/ 2147483646 h 104"/>
              <a:gd name="T66" fmla="*/ 2147483646 w 186"/>
              <a:gd name="T67" fmla="*/ 2147483646 h 104"/>
              <a:gd name="T68" fmla="*/ 2147483646 w 186"/>
              <a:gd name="T69" fmla="*/ 2147483646 h 104"/>
              <a:gd name="T70" fmla="*/ 2147483646 w 186"/>
              <a:gd name="T71" fmla="*/ 2147483646 h 104"/>
              <a:gd name="T72" fmla="*/ 2147483646 w 186"/>
              <a:gd name="T73" fmla="*/ 2147483646 h 104"/>
              <a:gd name="T74" fmla="*/ 2147483646 w 186"/>
              <a:gd name="T75" fmla="*/ 2147483646 h 104"/>
              <a:gd name="T76" fmla="*/ 2147483646 w 186"/>
              <a:gd name="T77" fmla="*/ 2147483646 h 104"/>
              <a:gd name="T78" fmla="*/ 2147483646 w 186"/>
              <a:gd name="T79" fmla="*/ 2147483646 h 104"/>
              <a:gd name="T80" fmla="*/ 2147483646 w 186"/>
              <a:gd name="T81" fmla="*/ 2147483646 h 104"/>
              <a:gd name="T82" fmla="*/ 2147483646 w 186"/>
              <a:gd name="T83" fmla="*/ 2147483646 h 104"/>
              <a:gd name="T84" fmla="*/ 2147483646 w 186"/>
              <a:gd name="T85" fmla="*/ 2147483646 h 104"/>
              <a:gd name="T86" fmla="*/ 2147483646 w 186"/>
              <a:gd name="T87" fmla="*/ 2147483646 h 104"/>
              <a:gd name="T88" fmla="*/ 2147483646 w 186"/>
              <a:gd name="T89" fmla="*/ 2147483646 h 104"/>
              <a:gd name="T90" fmla="*/ 2147483646 w 186"/>
              <a:gd name="T91" fmla="*/ 2147483646 h 104"/>
              <a:gd name="T92" fmla="*/ 2147483646 w 186"/>
              <a:gd name="T93" fmla="*/ 2147483646 h 104"/>
              <a:gd name="T94" fmla="*/ 2147483646 w 186"/>
              <a:gd name="T95" fmla="*/ 2147483646 h 104"/>
              <a:gd name="T96" fmla="*/ 2147483646 w 186"/>
              <a:gd name="T97" fmla="*/ 2147483646 h 10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86"/>
              <a:gd name="T148" fmla="*/ 0 h 104"/>
              <a:gd name="T149" fmla="*/ 186 w 186"/>
              <a:gd name="T150" fmla="*/ 104 h 10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86" h="104">
                <a:moveTo>
                  <a:pt x="153" y="21"/>
                </a:moveTo>
                <a:lnTo>
                  <a:pt x="146" y="21"/>
                </a:lnTo>
                <a:lnTo>
                  <a:pt x="141" y="20"/>
                </a:lnTo>
                <a:lnTo>
                  <a:pt x="136" y="18"/>
                </a:lnTo>
                <a:lnTo>
                  <a:pt x="133" y="15"/>
                </a:lnTo>
                <a:lnTo>
                  <a:pt x="130" y="13"/>
                </a:lnTo>
                <a:lnTo>
                  <a:pt x="125" y="11"/>
                </a:lnTo>
                <a:lnTo>
                  <a:pt x="120" y="10"/>
                </a:lnTo>
                <a:lnTo>
                  <a:pt x="113" y="9"/>
                </a:lnTo>
                <a:lnTo>
                  <a:pt x="100" y="8"/>
                </a:lnTo>
                <a:lnTo>
                  <a:pt x="88" y="6"/>
                </a:lnTo>
                <a:lnTo>
                  <a:pt x="75" y="3"/>
                </a:lnTo>
                <a:lnTo>
                  <a:pt x="64" y="1"/>
                </a:lnTo>
                <a:lnTo>
                  <a:pt x="60" y="0"/>
                </a:lnTo>
                <a:lnTo>
                  <a:pt x="54" y="0"/>
                </a:lnTo>
                <a:lnTo>
                  <a:pt x="51" y="1"/>
                </a:lnTo>
                <a:lnTo>
                  <a:pt x="46" y="2"/>
                </a:lnTo>
                <a:lnTo>
                  <a:pt x="44" y="4"/>
                </a:lnTo>
                <a:lnTo>
                  <a:pt x="42" y="6"/>
                </a:lnTo>
                <a:lnTo>
                  <a:pt x="41" y="10"/>
                </a:lnTo>
                <a:lnTo>
                  <a:pt x="40" y="15"/>
                </a:lnTo>
                <a:lnTo>
                  <a:pt x="34" y="27"/>
                </a:lnTo>
                <a:lnTo>
                  <a:pt x="20" y="47"/>
                </a:lnTo>
                <a:lnTo>
                  <a:pt x="7" y="66"/>
                </a:lnTo>
                <a:lnTo>
                  <a:pt x="0" y="77"/>
                </a:lnTo>
                <a:lnTo>
                  <a:pt x="8" y="77"/>
                </a:lnTo>
                <a:lnTo>
                  <a:pt x="16" y="78"/>
                </a:lnTo>
                <a:lnTo>
                  <a:pt x="21" y="79"/>
                </a:lnTo>
                <a:lnTo>
                  <a:pt x="25" y="81"/>
                </a:lnTo>
                <a:lnTo>
                  <a:pt x="33" y="85"/>
                </a:lnTo>
                <a:lnTo>
                  <a:pt x="40" y="89"/>
                </a:lnTo>
                <a:lnTo>
                  <a:pt x="45" y="94"/>
                </a:lnTo>
                <a:lnTo>
                  <a:pt x="52" y="98"/>
                </a:lnTo>
                <a:lnTo>
                  <a:pt x="56" y="100"/>
                </a:lnTo>
                <a:lnTo>
                  <a:pt x="61" y="101"/>
                </a:lnTo>
                <a:lnTo>
                  <a:pt x="66" y="102"/>
                </a:lnTo>
                <a:lnTo>
                  <a:pt x="74" y="102"/>
                </a:lnTo>
                <a:lnTo>
                  <a:pt x="107" y="103"/>
                </a:lnTo>
                <a:lnTo>
                  <a:pt x="131" y="104"/>
                </a:lnTo>
                <a:lnTo>
                  <a:pt x="135" y="103"/>
                </a:lnTo>
                <a:lnTo>
                  <a:pt x="139" y="102"/>
                </a:lnTo>
                <a:lnTo>
                  <a:pt x="142" y="100"/>
                </a:lnTo>
                <a:lnTo>
                  <a:pt x="145" y="97"/>
                </a:lnTo>
                <a:lnTo>
                  <a:pt x="147" y="94"/>
                </a:lnTo>
                <a:lnTo>
                  <a:pt x="150" y="88"/>
                </a:lnTo>
                <a:lnTo>
                  <a:pt x="152" y="83"/>
                </a:lnTo>
                <a:lnTo>
                  <a:pt x="153" y="77"/>
                </a:lnTo>
                <a:lnTo>
                  <a:pt x="186" y="27"/>
                </a:lnTo>
                <a:lnTo>
                  <a:pt x="153" y="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5" name="Freeform 446">
            <a:extLst>
              <a:ext uri="{FF2B5EF4-FFF2-40B4-BE49-F238E27FC236}">
                <a16:creationId xmlns:a16="http://schemas.microsoft.com/office/drawing/2014/main" id="{AA9B230C-C3F6-4027-8D77-6B618FFB0A80}"/>
              </a:ext>
            </a:extLst>
          </p:cNvPr>
          <p:cNvSpPr>
            <a:spLocks/>
          </p:cNvSpPr>
          <p:nvPr>
            <p:custDataLst>
              <p:tags r:id="rId260"/>
            </p:custDataLst>
          </p:nvPr>
        </p:nvSpPr>
        <p:spPr bwMode="auto">
          <a:xfrm>
            <a:off x="5067993" y="2016681"/>
            <a:ext cx="146050" cy="95250"/>
          </a:xfrm>
          <a:custGeom>
            <a:avLst/>
            <a:gdLst>
              <a:gd name="T0" fmla="*/ 2147483646 w 311"/>
              <a:gd name="T1" fmla="*/ 2147483646 h 179"/>
              <a:gd name="T2" fmla="*/ 2147483646 w 311"/>
              <a:gd name="T3" fmla="*/ 2147483646 h 179"/>
              <a:gd name="T4" fmla="*/ 2147483646 w 311"/>
              <a:gd name="T5" fmla="*/ 2147483646 h 179"/>
              <a:gd name="T6" fmla="*/ 2147483646 w 311"/>
              <a:gd name="T7" fmla="*/ 2147483646 h 179"/>
              <a:gd name="T8" fmla="*/ 2147483646 w 311"/>
              <a:gd name="T9" fmla="*/ 0 h 179"/>
              <a:gd name="T10" fmla="*/ 2147483646 w 311"/>
              <a:gd name="T11" fmla="*/ 2147483646 h 179"/>
              <a:gd name="T12" fmla="*/ 2147483646 w 311"/>
              <a:gd name="T13" fmla="*/ 2147483646 h 179"/>
              <a:gd name="T14" fmla="*/ 2147483646 w 311"/>
              <a:gd name="T15" fmla="*/ 2147483646 h 179"/>
              <a:gd name="T16" fmla="*/ 2147483646 w 311"/>
              <a:gd name="T17" fmla="*/ 2147483646 h 179"/>
              <a:gd name="T18" fmla="*/ 2147483646 w 311"/>
              <a:gd name="T19" fmla="*/ 2147483646 h 179"/>
              <a:gd name="T20" fmla="*/ 2147483646 w 311"/>
              <a:gd name="T21" fmla="*/ 2147483646 h 179"/>
              <a:gd name="T22" fmla="*/ 2147483646 w 311"/>
              <a:gd name="T23" fmla="*/ 2147483646 h 179"/>
              <a:gd name="T24" fmla="*/ 2147483646 w 311"/>
              <a:gd name="T25" fmla="*/ 2147483646 h 179"/>
              <a:gd name="T26" fmla="*/ 2147483646 w 311"/>
              <a:gd name="T27" fmla="*/ 2147483646 h 179"/>
              <a:gd name="T28" fmla="*/ 2147483646 w 311"/>
              <a:gd name="T29" fmla="*/ 2147483646 h 179"/>
              <a:gd name="T30" fmla="*/ 2147483646 w 311"/>
              <a:gd name="T31" fmla="*/ 2147483646 h 179"/>
              <a:gd name="T32" fmla="*/ 2147483646 w 311"/>
              <a:gd name="T33" fmla="*/ 2147483646 h 179"/>
              <a:gd name="T34" fmla="*/ 2147483646 w 311"/>
              <a:gd name="T35" fmla="*/ 2147483646 h 179"/>
              <a:gd name="T36" fmla="*/ 2147483646 w 311"/>
              <a:gd name="T37" fmla="*/ 2147483646 h 179"/>
              <a:gd name="T38" fmla="*/ 2147483646 w 311"/>
              <a:gd name="T39" fmla="*/ 2147483646 h 179"/>
              <a:gd name="T40" fmla="*/ 2147483646 w 311"/>
              <a:gd name="T41" fmla="*/ 2147483646 h 179"/>
              <a:gd name="T42" fmla="*/ 2147483646 w 311"/>
              <a:gd name="T43" fmla="*/ 2147483646 h 179"/>
              <a:gd name="T44" fmla="*/ 2147483646 w 311"/>
              <a:gd name="T45" fmla="*/ 2147483646 h 179"/>
              <a:gd name="T46" fmla="*/ 2147483646 w 311"/>
              <a:gd name="T47" fmla="*/ 2147483646 h 179"/>
              <a:gd name="T48" fmla="*/ 2147483646 w 311"/>
              <a:gd name="T49" fmla="*/ 2147483646 h 179"/>
              <a:gd name="T50" fmla="*/ 2147483646 w 311"/>
              <a:gd name="T51" fmla="*/ 2147483646 h 179"/>
              <a:gd name="T52" fmla="*/ 2147483646 w 311"/>
              <a:gd name="T53" fmla="*/ 2147483646 h 179"/>
              <a:gd name="T54" fmla="*/ 2147483646 w 311"/>
              <a:gd name="T55" fmla="*/ 2147483646 h 179"/>
              <a:gd name="T56" fmla="*/ 2147483646 w 311"/>
              <a:gd name="T57" fmla="*/ 2147483646 h 179"/>
              <a:gd name="T58" fmla="*/ 2147483646 w 311"/>
              <a:gd name="T59" fmla="*/ 2147483646 h 179"/>
              <a:gd name="T60" fmla="*/ 2147483646 w 311"/>
              <a:gd name="T61" fmla="*/ 2147483646 h 179"/>
              <a:gd name="T62" fmla="*/ 2147483646 w 311"/>
              <a:gd name="T63" fmla="*/ 2147483646 h 179"/>
              <a:gd name="T64" fmla="*/ 2147483646 w 311"/>
              <a:gd name="T65" fmla="*/ 2147483646 h 179"/>
              <a:gd name="T66" fmla="*/ 2147483646 w 311"/>
              <a:gd name="T67" fmla="*/ 2147483646 h 179"/>
              <a:gd name="T68" fmla="*/ 2147483646 w 311"/>
              <a:gd name="T69" fmla="*/ 2147483646 h 179"/>
              <a:gd name="T70" fmla="*/ 2147483646 w 311"/>
              <a:gd name="T71" fmla="*/ 2147483646 h 179"/>
              <a:gd name="T72" fmla="*/ 2147483646 w 311"/>
              <a:gd name="T73" fmla="*/ 2147483646 h 179"/>
              <a:gd name="T74" fmla="*/ 0 w 311"/>
              <a:gd name="T75" fmla="*/ 2147483646 h 179"/>
              <a:gd name="T76" fmla="*/ 0 w 311"/>
              <a:gd name="T77" fmla="*/ 2147483646 h 179"/>
              <a:gd name="T78" fmla="*/ 2147483646 w 311"/>
              <a:gd name="T79" fmla="*/ 2147483646 h 179"/>
              <a:gd name="T80" fmla="*/ 2147483646 w 311"/>
              <a:gd name="T81" fmla="*/ 2147483646 h 179"/>
              <a:gd name="T82" fmla="*/ 2147483646 w 311"/>
              <a:gd name="T83" fmla="*/ 2147483646 h 179"/>
              <a:gd name="T84" fmla="*/ 2147483646 w 311"/>
              <a:gd name="T85" fmla="*/ 2147483646 h 179"/>
              <a:gd name="T86" fmla="*/ 2147483646 w 311"/>
              <a:gd name="T87" fmla="*/ 2147483646 h 179"/>
              <a:gd name="T88" fmla="*/ 2147483646 w 311"/>
              <a:gd name="T89" fmla="*/ 2147483646 h 179"/>
              <a:gd name="T90" fmla="*/ 2147483646 w 311"/>
              <a:gd name="T91" fmla="*/ 2147483646 h 179"/>
              <a:gd name="T92" fmla="*/ 2147483646 w 311"/>
              <a:gd name="T93" fmla="*/ 2147483646 h 179"/>
              <a:gd name="T94" fmla="*/ 2147483646 w 311"/>
              <a:gd name="T95" fmla="*/ 2147483646 h 179"/>
              <a:gd name="T96" fmla="*/ 2147483646 w 311"/>
              <a:gd name="T97" fmla="*/ 2147483646 h 179"/>
              <a:gd name="T98" fmla="*/ 2147483646 w 311"/>
              <a:gd name="T99" fmla="*/ 2147483646 h 179"/>
              <a:gd name="T100" fmla="*/ 0 w 311"/>
              <a:gd name="T101" fmla="*/ 2147483646 h 17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311"/>
              <a:gd name="T154" fmla="*/ 0 h 179"/>
              <a:gd name="T155" fmla="*/ 311 w 311"/>
              <a:gd name="T156" fmla="*/ 179 h 179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311" h="179">
                <a:moveTo>
                  <a:pt x="0" y="6"/>
                </a:moveTo>
                <a:lnTo>
                  <a:pt x="79" y="38"/>
                </a:lnTo>
                <a:lnTo>
                  <a:pt x="97" y="33"/>
                </a:lnTo>
                <a:lnTo>
                  <a:pt x="115" y="26"/>
                </a:lnTo>
                <a:lnTo>
                  <a:pt x="132" y="20"/>
                </a:lnTo>
                <a:lnTo>
                  <a:pt x="148" y="14"/>
                </a:lnTo>
                <a:lnTo>
                  <a:pt x="163" y="9"/>
                </a:lnTo>
                <a:lnTo>
                  <a:pt x="178" y="4"/>
                </a:lnTo>
                <a:lnTo>
                  <a:pt x="195" y="1"/>
                </a:lnTo>
                <a:lnTo>
                  <a:pt x="211" y="0"/>
                </a:lnTo>
                <a:lnTo>
                  <a:pt x="224" y="1"/>
                </a:lnTo>
                <a:lnTo>
                  <a:pt x="236" y="2"/>
                </a:lnTo>
                <a:lnTo>
                  <a:pt x="247" y="4"/>
                </a:lnTo>
                <a:lnTo>
                  <a:pt x="256" y="6"/>
                </a:lnTo>
                <a:lnTo>
                  <a:pt x="275" y="10"/>
                </a:lnTo>
                <a:lnTo>
                  <a:pt x="292" y="12"/>
                </a:lnTo>
                <a:lnTo>
                  <a:pt x="290" y="21"/>
                </a:lnTo>
                <a:lnTo>
                  <a:pt x="287" y="28"/>
                </a:lnTo>
                <a:lnTo>
                  <a:pt x="283" y="36"/>
                </a:lnTo>
                <a:lnTo>
                  <a:pt x="278" y="42"/>
                </a:lnTo>
                <a:lnTo>
                  <a:pt x="273" y="48"/>
                </a:lnTo>
                <a:lnTo>
                  <a:pt x="269" y="53"/>
                </a:lnTo>
                <a:lnTo>
                  <a:pt x="266" y="57"/>
                </a:lnTo>
                <a:lnTo>
                  <a:pt x="265" y="62"/>
                </a:lnTo>
                <a:lnTo>
                  <a:pt x="265" y="64"/>
                </a:lnTo>
                <a:lnTo>
                  <a:pt x="266" y="66"/>
                </a:lnTo>
                <a:lnTo>
                  <a:pt x="269" y="69"/>
                </a:lnTo>
                <a:lnTo>
                  <a:pt x="271" y="71"/>
                </a:lnTo>
                <a:lnTo>
                  <a:pt x="277" y="75"/>
                </a:lnTo>
                <a:lnTo>
                  <a:pt x="285" y="79"/>
                </a:lnTo>
                <a:lnTo>
                  <a:pt x="301" y="87"/>
                </a:lnTo>
                <a:lnTo>
                  <a:pt x="311" y="93"/>
                </a:lnTo>
                <a:lnTo>
                  <a:pt x="298" y="100"/>
                </a:lnTo>
                <a:lnTo>
                  <a:pt x="287" y="107"/>
                </a:lnTo>
                <a:lnTo>
                  <a:pt x="283" y="110"/>
                </a:lnTo>
                <a:lnTo>
                  <a:pt x="281" y="115"/>
                </a:lnTo>
                <a:lnTo>
                  <a:pt x="278" y="121"/>
                </a:lnTo>
                <a:lnTo>
                  <a:pt x="278" y="129"/>
                </a:lnTo>
                <a:lnTo>
                  <a:pt x="271" y="131"/>
                </a:lnTo>
                <a:lnTo>
                  <a:pt x="252" y="136"/>
                </a:lnTo>
                <a:lnTo>
                  <a:pt x="230" y="143"/>
                </a:lnTo>
                <a:lnTo>
                  <a:pt x="211" y="148"/>
                </a:lnTo>
                <a:lnTo>
                  <a:pt x="202" y="158"/>
                </a:lnTo>
                <a:lnTo>
                  <a:pt x="191" y="168"/>
                </a:lnTo>
                <a:lnTo>
                  <a:pt x="185" y="172"/>
                </a:lnTo>
                <a:lnTo>
                  <a:pt x="178" y="176"/>
                </a:lnTo>
                <a:lnTo>
                  <a:pt x="172" y="178"/>
                </a:lnTo>
                <a:lnTo>
                  <a:pt x="165" y="179"/>
                </a:lnTo>
                <a:lnTo>
                  <a:pt x="158" y="178"/>
                </a:lnTo>
                <a:lnTo>
                  <a:pt x="151" y="175"/>
                </a:lnTo>
                <a:lnTo>
                  <a:pt x="144" y="171"/>
                </a:lnTo>
                <a:lnTo>
                  <a:pt x="137" y="167"/>
                </a:lnTo>
                <a:lnTo>
                  <a:pt x="129" y="162"/>
                </a:lnTo>
                <a:lnTo>
                  <a:pt x="120" y="158"/>
                </a:lnTo>
                <a:lnTo>
                  <a:pt x="110" y="156"/>
                </a:lnTo>
                <a:lnTo>
                  <a:pt x="98" y="155"/>
                </a:lnTo>
                <a:lnTo>
                  <a:pt x="83" y="155"/>
                </a:lnTo>
                <a:lnTo>
                  <a:pt x="66" y="155"/>
                </a:lnTo>
                <a:lnTo>
                  <a:pt x="59" y="156"/>
                </a:lnTo>
                <a:lnTo>
                  <a:pt x="51" y="157"/>
                </a:lnTo>
                <a:lnTo>
                  <a:pt x="45" y="159"/>
                </a:lnTo>
                <a:lnTo>
                  <a:pt x="39" y="161"/>
                </a:lnTo>
                <a:lnTo>
                  <a:pt x="38" y="151"/>
                </a:lnTo>
                <a:lnTo>
                  <a:pt x="36" y="142"/>
                </a:lnTo>
                <a:lnTo>
                  <a:pt x="34" y="132"/>
                </a:lnTo>
                <a:lnTo>
                  <a:pt x="32" y="123"/>
                </a:lnTo>
                <a:lnTo>
                  <a:pt x="26" y="126"/>
                </a:lnTo>
                <a:lnTo>
                  <a:pt x="21" y="128"/>
                </a:lnTo>
                <a:lnTo>
                  <a:pt x="17" y="129"/>
                </a:lnTo>
                <a:lnTo>
                  <a:pt x="13" y="129"/>
                </a:lnTo>
                <a:lnTo>
                  <a:pt x="9" y="128"/>
                </a:lnTo>
                <a:lnTo>
                  <a:pt x="7" y="126"/>
                </a:lnTo>
                <a:lnTo>
                  <a:pt x="5" y="124"/>
                </a:lnTo>
                <a:lnTo>
                  <a:pt x="3" y="121"/>
                </a:lnTo>
                <a:lnTo>
                  <a:pt x="1" y="114"/>
                </a:lnTo>
                <a:lnTo>
                  <a:pt x="0" y="105"/>
                </a:lnTo>
                <a:lnTo>
                  <a:pt x="0" y="96"/>
                </a:lnTo>
                <a:lnTo>
                  <a:pt x="0" y="87"/>
                </a:lnTo>
                <a:lnTo>
                  <a:pt x="1" y="84"/>
                </a:lnTo>
                <a:lnTo>
                  <a:pt x="3" y="82"/>
                </a:lnTo>
                <a:lnTo>
                  <a:pt x="7" y="80"/>
                </a:lnTo>
                <a:lnTo>
                  <a:pt x="13" y="78"/>
                </a:lnTo>
                <a:lnTo>
                  <a:pt x="17" y="76"/>
                </a:lnTo>
                <a:lnTo>
                  <a:pt x="21" y="72"/>
                </a:lnTo>
                <a:lnTo>
                  <a:pt x="23" y="70"/>
                </a:lnTo>
                <a:lnTo>
                  <a:pt x="25" y="68"/>
                </a:lnTo>
                <a:lnTo>
                  <a:pt x="25" y="65"/>
                </a:lnTo>
                <a:lnTo>
                  <a:pt x="26" y="62"/>
                </a:lnTo>
                <a:lnTo>
                  <a:pt x="25" y="56"/>
                </a:lnTo>
                <a:lnTo>
                  <a:pt x="24" y="51"/>
                </a:lnTo>
                <a:lnTo>
                  <a:pt x="21" y="47"/>
                </a:lnTo>
                <a:lnTo>
                  <a:pt x="19" y="43"/>
                </a:lnTo>
                <a:lnTo>
                  <a:pt x="14" y="36"/>
                </a:lnTo>
                <a:lnTo>
                  <a:pt x="8" y="29"/>
                </a:lnTo>
                <a:lnTo>
                  <a:pt x="3" y="24"/>
                </a:lnTo>
                <a:lnTo>
                  <a:pt x="1" y="18"/>
                </a:lnTo>
                <a:lnTo>
                  <a:pt x="0" y="16"/>
                </a:lnTo>
                <a:lnTo>
                  <a:pt x="1" y="13"/>
                </a:lnTo>
                <a:lnTo>
                  <a:pt x="3" y="10"/>
                </a:lnTo>
                <a:lnTo>
                  <a:pt x="6" y="6"/>
                </a:lnTo>
                <a:lnTo>
                  <a:pt x="3" y="6"/>
                </a:lnTo>
                <a:lnTo>
                  <a:pt x="0" y="6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6" name="Freeform 447">
            <a:extLst>
              <a:ext uri="{FF2B5EF4-FFF2-40B4-BE49-F238E27FC236}">
                <a16:creationId xmlns:a16="http://schemas.microsoft.com/office/drawing/2014/main" id="{DD1B6DD9-CB3C-446D-9F21-391A21751299}"/>
              </a:ext>
            </a:extLst>
          </p:cNvPr>
          <p:cNvSpPr>
            <a:spLocks/>
          </p:cNvSpPr>
          <p:nvPr>
            <p:custDataLst>
              <p:tags r:id="rId261"/>
            </p:custDataLst>
          </p:nvPr>
        </p:nvSpPr>
        <p:spPr bwMode="auto">
          <a:xfrm>
            <a:off x="4361562" y="2939018"/>
            <a:ext cx="195263" cy="165100"/>
          </a:xfrm>
          <a:custGeom>
            <a:avLst/>
            <a:gdLst>
              <a:gd name="T0" fmla="*/ 2147483646 w 405"/>
              <a:gd name="T1" fmla="*/ 2147483646 h 314"/>
              <a:gd name="T2" fmla="*/ 2147483646 w 405"/>
              <a:gd name="T3" fmla="*/ 2147483646 h 314"/>
              <a:gd name="T4" fmla="*/ 2147483646 w 405"/>
              <a:gd name="T5" fmla="*/ 2147483646 h 314"/>
              <a:gd name="T6" fmla="*/ 2147483646 w 405"/>
              <a:gd name="T7" fmla="*/ 2147483646 h 314"/>
              <a:gd name="T8" fmla="*/ 2147483646 w 405"/>
              <a:gd name="T9" fmla="*/ 2147483646 h 314"/>
              <a:gd name="T10" fmla="*/ 2147483646 w 405"/>
              <a:gd name="T11" fmla="*/ 2147483646 h 314"/>
              <a:gd name="T12" fmla="*/ 2147483646 w 405"/>
              <a:gd name="T13" fmla="*/ 2147483646 h 314"/>
              <a:gd name="T14" fmla="*/ 2147483646 w 405"/>
              <a:gd name="T15" fmla="*/ 2147483646 h 314"/>
              <a:gd name="T16" fmla="*/ 2147483646 w 405"/>
              <a:gd name="T17" fmla="*/ 2147483646 h 314"/>
              <a:gd name="T18" fmla="*/ 2147483646 w 405"/>
              <a:gd name="T19" fmla="*/ 2147483646 h 314"/>
              <a:gd name="T20" fmla="*/ 2147483646 w 405"/>
              <a:gd name="T21" fmla="*/ 2147483646 h 314"/>
              <a:gd name="T22" fmla="*/ 2147483646 w 405"/>
              <a:gd name="T23" fmla="*/ 2147483646 h 314"/>
              <a:gd name="T24" fmla="*/ 2147483646 w 405"/>
              <a:gd name="T25" fmla="*/ 2147483646 h 314"/>
              <a:gd name="T26" fmla="*/ 2147483646 w 405"/>
              <a:gd name="T27" fmla="*/ 2147483646 h 314"/>
              <a:gd name="T28" fmla="*/ 2147483646 w 405"/>
              <a:gd name="T29" fmla="*/ 2147483646 h 314"/>
              <a:gd name="T30" fmla="*/ 2147483646 w 405"/>
              <a:gd name="T31" fmla="*/ 2147483646 h 314"/>
              <a:gd name="T32" fmla="*/ 2147483646 w 405"/>
              <a:gd name="T33" fmla="*/ 2147483646 h 314"/>
              <a:gd name="T34" fmla="*/ 2147483646 w 405"/>
              <a:gd name="T35" fmla="*/ 2147483646 h 314"/>
              <a:gd name="T36" fmla="*/ 2147483646 w 405"/>
              <a:gd name="T37" fmla="*/ 2147483646 h 314"/>
              <a:gd name="T38" fmla="*/ 2147483646 w 405"/>
              <a:gd name="T39" fmla="*/ 2147483646 h 314"/>
              <a:gd name="T40" fmla="*/ 2147483646 w 405"/>
              <a:gd name="T41" fmla="*/ 0 h 314"/>
              <a:gd name="T42" fmla="*/ 2147483646 w 405"/>
              <a:gd name="T43" fmla="*/ 2147483646 h 314"/>
              <a:gd name="T44" fmla="*/ 2147483646 w 405"/>
              <a:gd name="T45" fmla="*/ 2147483646 h 314"/>
              <a:gd name="T46" fmla="*/ 2147483646 w 405"/>
              <a:gd name="T47" fmla="*/ 2147483646 h 314"/>
              <a:gd name="T48" fmla="*/ 2147483646 w 405"/>
              <a:gd name="T49" fmla="*/ 2147483646 h 314"/>
              <a:gd name="T50" fmla="*/ 2147483646 w 405"/>
              <a:gd name="T51" fmla="*/ 2147483646 h 314"/>
              <a:gd name="T52" fmla="*/ 2147483646 w 405"/>
              <a:gd name="T53" fmla="*/ 2147483646 h 314"/>
              <a:gd name="T54" fmla="*/ 2147483646 w 405"/>
              <a:gd name="T55" fmla="*/ 2147483646 h 314"/>
              <a:gd name="T56" fmla="*/ 2147483646 w 405"/>
              <a:gd name="T57" fmla="*/ 2147483646 h 314"/>
              <a:gd name="T58" fmla="*/ 2147483646 w 405"/>
              <a:gd name="T59" fmla="*/ 2147483646 h 314"/>
              <a:gd name="T60" fmla="*/ 2147483646 w 405"/>
              <a:gd name="T61" fmla="*/ 2147483646 h 314"/>
              <a:gd name="T62" fmla="*/ 2147483646 w 405"/>
              <a:gd name="T63" fmla="*/ 2147483646 h 314"/>
              <a:gd name="T64" fmla="*/ 2147483646 w 405"/>
              <a:gd name="T65" fmla="*/ 2147483646 h 314"/>
              <a:gd name="T66" fmla="*/ 2147483646 w 405"/>
              <a:gd name="T67" fmla="*/ 2147483646 h 314"/>
              <a:gd name="T68" fmla="*/ 2147483646 w 405"/>
              <a:gd name="T69" fmla="*/ 2147483646 h 314"/>
              <a:gd name="T70" fmla="*/ 2147483646 w 405"/>
              <a:gd name="T71" fmla="*/ 2147483646 h 314"/>
              <a:gd name="T72" fmla="*/ 2147483646 w 405"/>
              <a:gd name="T73" fmla="*/ 2147483646 h 314"/>
              <a:gd name="T74" fmla="*/ 2147483646 w 405"/>
              <a:gd name="T75" fmla="*/ 2147483646 h 314"/>
              <a:gd name="T76" fmla="*/ 2147483646 w 405"/>
              <a:gd name="T77" fmla="*/ 2147483646 h 314"/>
              <a:gd name="T78" fmla="*/ 2147483646 w 405"/>
              <a:gd name="T79" fmla="*/ 2147483646 h 314"/>
              <a:gd name="T80" fmla="*/ 2147483646 w 405"/>
              <a:gd name="T81" fmla="*/ 2147483646 h 314"/>
              <a:gd name="T82" fmla="*/ 2147483646 w 405"/>
              <a:gd name="T83" fmla="*/ 2147483646 h 314"/>
              <a:gd name="T84" fmla="*/ 2147483646 w 405"/>
              <a:gd name="T85" fmla="*/ 2147483646 h 314"/>
              <a:gd name="T86" fmla="*/ 2147483646 w 405"/>
              <a:gd name="T87" fmla="*/ 2147483646 h 314"/>
              <a:gd name="T88" fmla="*/ 2147483646 w 405"/>
              <a:gd name="T89" fmla="*/ 2147483646 h 314"/>
              <a:gd name="T90" fmla="*/ 2147483646 w 405"/>
              <a:gd name="T91" fmla="*/ 2147483646 h 314"/>
              <a:gd name="T92" fmla="*/ 2147483646 w 405"/>
              <a:gd name="T93" fmla="*/ 2147483646 h 314"/>
              <a:gd name="T94" fmla="*/ 2147483646 w 405"/>
              <a:gd name="T95" fmla="*/ 2147483646 h 314"/>
              <a:gd name="T96" fmla="*/ 2147483646 w 405"/>
              <a:gd name="T97" fmla="*/ 2147483646 h 314"/>
              <a:gd name="T98" fmla="*/ 2147483646 w 405"/>
              <a:gd name="T99" fmla="*/ 2147483646 h 314"/>
              <a:gd name="T100" fmla="*/ 2147483646 w 405"/>
              <a:gd name="T101" fmla="*/ 2147483646 h 314"/>
              <a:gd name="T102" fmla="*/ 2147483646 w 405"/>
              <a:gd name="T103" fmla="*/ 2147483646 h 314"/>
              <a:gd name="T104" fmla="*/ 0 w 405"/>
              <a:gd name="T105" fmla="*/ 2147483646 h 31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05"/>
              <a:gd name="T160" fmla="*/ 0 h 314"/>
              <a:gd name="T161" fmla="*/ 405 w 405"/>
              <a:gd name="T162" fmla="*/ 314 h 31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05" h="314">
                <a:moveTo>
                  <a:pt x="0" y="272"/>
                </a:moveTo>
                <a:lnTo>
                  <a:pt x="6" y="260"/>
                </a:lnTo>
                <a:lnTo>
                  <a:pt x="11" y="248"/>
                </a:lnTo>
                <a:lnTo>
                  <a:pt x="13" y="237"/>
                </a:lnTo>
                <a:lnTo>
                  <a:pt x="15" y="226"/>
                </a:lnTo>
                <a:lnTo>
                  <a:pt x="17" y="202"/>
                </a:lnTo>
                <a:lnTo>
                  <a:pt x="20" y="179"/>
                </a:lnTo>
                <a:lnTo>
                  <a:pt x="23" y="173"/>
                </a:lnTo>
                <a:lnTo>
                  <a:pt x="26" y="167"/>
                </a:lnTo>
                <a:lnTo>
                  <a:pt x="32" y="162"/>
                </a:lnTo>
                <a:lnTo>
                  <a:pt x="36" y="158"/>
                </a:lnTo>
                <a:lnTo>
                  <a:pt x="48" y="150"/>
                </a:lnTo>
                <a:lnTo>
                  <a:pt x="60" y="145"/>
                </a:lnTo>
                <a:lnTo>
                  <a:pt x="72" y="141"/>
                </a:lnTo>
                <a:lnTo>
                  <a:pt x="83" y="137"/>
                </a:lnTo>
                <a:lnTo>
                  <a:pt x="93" y="134"/>
                </a:lnTo>
                <a:lnTo>
                  <a:pt x="100" y="130"/>
                </a:lnTo>
                <a:lnTo>
                  <a:pt x="104" y="125"/>
                </a:lnTo>
                <a:lnTo>
                  <a:pt x="109" y="120"/>
                </a:lnTo>
                <a:lnTo>
                  <a:pt x="113" y="114"/>
                </a:lnTo>
                <a:lnTo>
                  <a:pt x="116" y="107"/>
                </a:lnTo>
                <a:lnTo>
                  <a:pt x="123" y="93"/>
                </a:lnTo>
                <a:lnTo>
                  <a:pt x="129" y="81"/>
                </a:lnTo>
                <a:lnTo>
                  <a:pt x="136" y="69"/>
                </a:lnTo>
                <a:lnTo>
                  <a:pt x="143" y="59"/>
                </a:lnTo>
                <a:lnTo>
                  <a:pt x="147" y="55"/>
                </a:lnTo>
                <a:lnTo>
                  <a:pt x="150" y="53"/>
                </a:lnTo>
                <a:lnTo>
                  <a:pt x="155" y="51"/>
                </a:lnTo>
                <a:lnTo>
                  <a:pt x="159" y="50"/>
                </a:lnTo>
                <a:lnTo>
                  <a:pt x="170" y="51"/>
                </a:lnTo>
                <a:lnTo>
                  <a:pt x="180" y="50"/>
                </a:lnTo>
                <a:lnTo>
                  <a:pt x="189" y="48"/>
                </a:lnTo>
                <a:lnTo>
                  <a:pt x="196" y="44"/>
                </a:lnTo>
                <a:lnTo>
                  <a:pt x="213" y="35"/>
                </a:lnTo>
                <a:lnTo>
                  <a:pt x="228" y="25"/>
                </a:lnTo>
                <a:lnTo>
                  <a:pt x="237" y="20"/>
                </a:lnTo>
                <a:lnTo>
                  <a:pt x="247" y="15"/>
                </a:lnTo>
                <a:lnTo>
                  <a:pt x="257" y="11"/>
                </a:lnTo>
                <a:lnTo>
                  <a:pt x="269" y="7"/>
                </a:lnTo>
                <a:lnTo>
                  <a:pt x="282" y="4"/>
                </a:lnTo>
                <a:lnTo>
                  <a:pt x="296" y="1"/>
                </a:lnTo>
                <a:lnTo>
                  <a:pt x="314" y="0"/>
                </a:lnTo>
                <a:lnTo>
                  <a:pt x="332" y="1"/>
                </a:lnTo>
                <a:lnTo>
                  <a:pt x="332" y="14"/>
                </a:lnTo>
                <a:lnTo>
                  <a:pt x="335" y="25"/>
                </a:lnTo>
                <a:lnTo>
                  <a:pt x="337" y="34"/>
                </a:lnTo>
                <a:lnTo>
                  <a:pt x="340" y="43"/>
                </a:lnTo>
                <a:lnTo>
                  <a:pt x="343" y="50"/>
                </a:lnTo>
                <a:lnTo>
                  <a:pt x="348" y="56"/>
                </a:lnTo>
                <a:lnTo>
                  <a:pt x="352" y="62"/>
                </a:lnTo>
                <a:lnTo>
                  <a:pt x="357" y="66"/>
                </a:lnTo>
                <a:lnTo>
                  <a:pt x="368" y="74"/>
                </a:lnTo>
                <a:lnTo>
                  <a:pt x="378" y="81"/>
                </a:lnTo>
                <a:lnTo>
                  <a:pt x="382" y="85"/>
                </a:lnTo>
                <a:lnTo>
                  <a:pt x="385" y="89"/>
                </a:lnTo>
                <a:lnTo>
                  <a:pt x="390" y="93"/>
                </a:lnTo>
                <a:lnTo>
                  <a:pt x="392" y="100"/>
                </a:lnTo>
                <a:lnTo>
                  <a:pt x="396" y="115"/>
                </a:lnTo>
                <a:lnTo>
                  <a:pt x="398" y="129"/>
                </a:lnTo>
                <a:lnTo>
                  <a:pt x="398" y="143"/>
                </a:lnTo>
                <a:lnTo>
                  <a:pt x="398" y="157"/>
                </a:lnTo>
                <a:lnTo>
                  <a:pt x="398" y="170"/>
                </a:lnTo>
                <a:lnTo>
                  <a:pt x="399" y="183"/>
                </a:lnTo>
                <a:lnTo>
                  <a:pt x="402" y="196"/>
                </a:lnTo>
                <a:lnTo>
                  <a:pt x="405" y="211"/>
                </a:lnTo>
                <a:lnTo>
                  <a:pt x="398" y="217"/>
                </a:lnTo>
                <a:lnTo>
                  <a:pt x="390" y="221"/>
                </a:lnTo>
                <a:lnTo>
                  <a:pt x="382" y="226"/>
                </a:lnTo>
                <a:lnTo>
                  <a:pt x="374" y="233"/>
                </a:lnTo>
                <a:lnTo>
                  <a:pt x="365" y="241"/>
                </a:lnTo>
                <a:lnTo>
                  <a:pt x="365" y="239"/>
                </a:lnTo>
                <a:lnTo>
                  <a:pt x="363" y="237"/>
                </a:lnTo>
                <a:lnTo>
                  <a:pt x="361" y="235"/>
                </a:lnTo>
                <a:lnTo>
                  <a:pt x="358" y="233"/>
                </a:lnTo>
                <a:lnTo>
                  <a:pt x="351" y="230"/>
                </a:lnTo>
                <a:lnTo>
                  <a:pt x="342" y="227"/>
                </a:lnTo>
                <a:lnTo>
                  <a:pt x="326" y="224"/>
                </a:lnTo>
                <a:lnTo>
                  <a:pt x="319" y="223"/>
                </a:lnTo>
                <a:lnTo>
                  <a:pt x="300" y="241"/>
                </a:lnTo>
                <a:lnTo>
                  <a:pt x="152" y="241"/>
                </a:lnTo>
                <a:lnTo>
                  <a:pt x="151" y="249"/>
                </a:lnTo>
                <a:lnTo>
                  <a:pt x="150" y="257"/>
                </a:lnTo>
                <a:lnTo>
                  <a:pt x="150" y="266"/>
                </a:lnTo>
                <a:lnTo>
                  <a:pt x="150" y="274"/>
                </a:lnTo>
                <a:lnTo>
                  <a:pt x="152" y="291"/>
                </a:lnTo>
                <a:lnTo>
                  <a:pt x="152" y="314"/>
                </a:lnTo>
                <a:lnTo>
                  <a:pt x="146" y="314"/>
                </a:lnTo>
                <a:lnTo>
                  <a:pt x="139" y="312"/>
                </a:lnTo>
                <a:lnTo>
                  <a:pt x="133" y="308"/>
                </a:lnTo>
                <a:lnTo>
                  <a:pt x="126" y="305"/>
                </a:lnTo>
                <a:lnTo>
                  <a:pt x="114" y="297"/>
                </a:lnTo>
                <a:lnTo>
                  <a:pt x="100" y="290"/>
                </a:lnTo>
                <a:lnTo>
                  <a:pt x="94" y="299"/>
                </a:lnTo>
                <a:lnTo>
                  <a:pt x="89" y="307"/>
                </a:lnTo>
                <a:lnTo>
                  <a:pt x="85" y="310"/>
                </a:lnTo>
                <a:lnTo>
                  <a:pt x="82" y="312"/>
                </a:lnTo>
                <a:lnTo>
                  <a:pt x="78" y="314"/>
                </a:lnTo>
                <a:lnTo>
                  <a:pt x="73" y="314"/>
                </a:lnTo>
                <a:lnTo>
                  <a:pt x="66" y="313"/>
                </a:lnTo>
                <a:lnTo>
                  <a:pt x="60" y="311"/>
                </a:lnTo>
                <a:lnTo>
                  <a:pt x="54" y="306"/>
                </a:lnTo>
                <a:lnTo>
                  <a:pt x="47" y="302"/>
                </a:lnTo>
                <a:lnTo>
                  <a:pt x="38" y="296"/>
                </a:lnTo>
                <a:lnTo>
                  <a:pt x="28" y="291"/>
                </a:lnTo>
                <a:lnTo>
                  <a:pt x="16" y="287"/>
                </a:lnTo>
                <a:lnTo>
                  <a:pt x="0" y="284"/>
                </a:lnTo>
                <a:lnTo>
                  <a:pt x="0" y="272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7" name="Freeform 448">
            <a:extLst>
              <a:ext uri="{FF2B5EF4-FFF2-40B4-BE49-F238E27FC236}">
                <a16:creationId xmlns:a16="http://schemas.microsoft.com/office/drawing/2014/main" id="{7D3DAE7C-4347-4900-B1F6-EF335BD44EB3}"/>
              </a:ext>
            </a:extLst>
          </p:cNvPr>
          <p:cNvSpPr>
            <a:spLocks/>
          </p:cNvSpPr>
          <p:nvPr>
            <p:custDataLst>
              <p:tags r:id="rId262"/>
            </p:custDataLst>
          </p:nvPr>
        </p:nvSpPr>
        <p:spPr bwMode="auto">
          <a:xfrm>
            <a:off x="4742562" y="3007281"/>
            <a:ext cx="212725" cy="347662"/>
          </a:xfrm>
          <a:custGeom>
            <a:avLst/>
            <a:gdLst>
              <a:gd name="T0" fmla="*/ 2147483646 w 453"/>
              <a:gd name="T1" fmla="*/ 2147483646 h 661"/>
              <a:gd name="T2" fmla="*/ 2147483646 w 453"/>
              <a:gd name="T3" fmla="*/ 2147483646 h 661"/>
              <a:gd name="T4" fmla="*/ 2147483646 w 453"/>
              <a:gd name="T5" fmla="*/ 2147483646 h 661"/>
              <a:gd name="T6" fmla="*/ 2147483646 w 453"/>
              <a:gd name="T7" fmla="*/ 2147483646 h 661"/>
              <a:gd name="T8" fmla="*/ 2147483646 w 453"/>
              <a:gd name="T9" fmla="*/ 2147483646 h 661"/>
              <a:gd name="T10" fmla="*/ 2147483646 w 453"/>
              <a:gd name="T11" fmla="*/ 2147483646 h 661"/>
              <a:gd name="T12" fmla="*/ 2147483646 w 453"/>
              <a:gd name="T13" fmla="*/ 2147483646 h 661"/>
              <a:gd name="T14" fmla="*/ 2147483646 w 453"/>
              <a:gd name="T15" fmla="*/ 2147483646 h 661"/>
              <a:gd name="T16" fmla="*/ 2147483646 w 453"/>
              <a:gd name="T17" fmla="*/ 2147483646 h 661"/>
              <a:gd name="T18" fmla="*/ 2147483646 w 453"/>
              <a:gd name="T19" fmla="*/ 2147483646 h 661"/>
              <a:gd name="T20" fmla="*/ 2147483646 w 453"/>
              <a:gd name="T21" fmla="*/ 2147483646 h 661"/>
              <a:gd name="T22" fmla="*/ 2147483646 w 453"/>
              <a:gd name="T23" fmla="*/ 2147483646 h 661"/>
              <a:gd name="T24" fmla="*/ 2147483646 w 453"/>
              <a:gd name="T25" fmla="*/ 2147483646 h 661"/>
              <a:gd name="T26" fmla="*/ 2147483646 w 453"/>
              <a:gd name="T27" fmla="*/ 2147483646 h 661"/>
              <a:gd name="T28" fmla="*/ 2147483646 w 453"/>
              <a:gd name="T29" fmla="*/ 2147483646 h 661"/>
              <a:gd name="T30" fmla="*/ 2147483646 w 453"/>
              <a:gd name="T31" fmla="*/ 2147483646 h 661"/>
              <a:gd name="T32" fmla="*/ 2147483646 w 453"/>
              <a:gd name="T33" fmla="*/ 2147483646 h 661"/>
              <a:gd name="T34" fmla="*/ 2147483646 w 453"/>
              <a:gd name="T35" fmla="*/ 2147483646 h 661"/>
              <a:gd name="T36" fmla="*/ 2147483646 w 453"/>
              <a:gd name="T37" fmla="*/ 2147483646 h 661"/>
              <a:gd name="T38" fmla="*/ 2147483646 w 453"/>
              <a:gd name="T39" fmla="*/ 2147483646 h 661"/>
              <a:gd name="T40" fmla="*/ 2147483646 w 453"/>
              <a:gd name="T41" fmla="*/ 2147483646 h 661"/>
              <a:gd name="T42" fmla="*/ 2147483646 w 453"/>
              <a:gd name="T43" fmla="*/ 2147483646 h 661"/>
              <a:gd name="T44" fmla="*/ 2147483646 w 453"/>
              <a:gd name="T45" fmla="*/ 2147483646 h 661"/>
              <a:gd name="T46" fmla="*/ 2147483646 w 453"/>
              <a:gd name="T47" fmla="*/ 2147483646 h 661"/>
              <a:gd name="T48" fmla="*/ 2147483646 w 453"/>
              <a:gd name="T49" fmla="*/ 2147483646 h 661"/>
              <a:gd name="T50" fmla="*/ 2147483646 w 453"/>
              <a:gd name="T51" fmla="*/ 2147483646 h 661"/>
              <a:gd name="T52" fmla="*/ 2147483646 w 453"/>
              <a:gd name="T53" fmla="*/ 2147483646 h 661"/>
              <a:gd name="T54" fmla="*/ 2147483646 w 453"/>
              <a:gd name="T55" fmla="*/ 2147483646 h 661"/>
              <a:gd name="T56" fmla="*/ 2147483646 w 453"/>
              <a:gd name="T57" fmla="*/ 2147483646 h 661"/>
              <a:gd name="T58" fmla="*/ 2147483646 w 453"/>
              <a:gd name="T59" fmla="*/ 2147483646 h 661"/>
              <a:gd name="T60" fmla="*/ 2147483646 w 453"/>
              <a:gd name="T61" fmla="*/ 2147483646 h 661"/>
              <a:gd name="T62" fmla="*/ 2147483646 w 453"/>
              <a:gd name="T63" fmla="*/ 2147483646 h 661"/>
              <a:gd name="T64" fmla="*/ 2147483646 w 453"/>
              <a:gd name="T65" fmla="*/ 2147483646 h 661"/>
              <a:gd name="T66" fmla="*/ 2147483646 w 453"/>
              <a:gd name="T67" fmla="*/ 2147483646 h 661"/>
              <a:gd name="T68" fmla="*/ 2147483646 w 453"/>
              <a:gd name="T69" fmla="*/ 2147483646 h 661"/>
              <a:gd name="T70" fmla="*/ 2147483646 w 453"/>
              <a:gd name="T71" fmla="*/ 2147483646 h 661"/>
              <a:gd name="T72" fmla="*/ 2147483646 w 453"/>
              <a:gd name="T73" fmla="*/ 2147483646 h 661"/>
              <a:gd name="T74" fmla="*/ 2147483646 w 453"/>
              <a:gd name="T75" fmla="*/ 2147483646 h 661"/>
              <a:gd name="T76" fmla="*/ 2147483646 w 453"/>
              <a:gd name="T77" fmla="*/ 2147483646 h 661"/>
              <a:gd name="T78" fmla="*/ 2147483646 w 453"/>
              <a:gd name="T79" fmla="*/ 2147483646 h 661"/>
              <a:gd name="T80" fmla="*/ 2147483646 w 453"/>
              <a:gd name="T81" fmla="*/ 2147483646 h 661"/>
              <a:gd name="T82" fmla="*/ 2147483646 w 453"/>
              <a:gd name="T83" fmla="*/ 2147483646 h 661"/>
              <a:gd name="T84" fmla="*/ 2147483646 w 453"/>
              <a:gd name="T85" fmla="*/ 2147483646 h 661"/>
              <a:gd name="T86" fmla="*/ 2147483646 w 453"/>
              <a:gd name="T87" fmla="*/ 2147483646 h 661"/>
              <a:gd name="T88" fmla="*/ 2147483646 w 453"/>
              <a:gd name="T89" fmla="*/ 2147483646 h 661"/>
              <a:gd name="T90" fmla="*/ 2147483646 w 453"/>
              <a:gd name="T91" fmla="*/ 2147483646 h 661"/>
              <a:gd name="T92" fmla="*/ 2147483646 w 453"/>
              <a:gd name="T93" fmla="*/ 2147483646 h 661"/>
              <a:gd name="T94" fmla="*/ 2147483646 w 453"/>
              <a:gd name="T95" fmla="*/ 2147483646 h 661"/>
              <a:gd name="T96" fmla="*/ 2147483646 w 453"/>
              <a:gd name="T97" fmla="*/ 0 h 66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53"/>
              <a:gd name="T148" fmla="*/ 0 h 661"/>
              <a:gd name="T149" fmla="*/ 453 w 453"/>
              <a:gd name="T150" fmla="*/ 661 h 66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53" h="661">
                <a:moveTo>
                  <a:pt x="330" y="9"/>
                </a:moveTo>
                <a:lnTo>
                  <a:pt x="332" y="23"/>
                </a:lnTo>
                <a:lnTo>
                  <a:pt x="335" y="36"/>
                </a:lnTo>
                <a:lnTo>
                  <a:pt x="340" y="50"/>
                </a:lnTo>
                <a:lnTo>
                  <a:pt x="346" y="63"/>
                </a:lnTo>
                <a:lnTo>
                  <a:pt x="321" y="98"/>
                </a:lnTo>
                <a:lnTo>
                  <a:pt x="298" y="129"/>
                </a:lnTo>
                <a:lnTo>
                  <a:pt x="287" y="145"/>
                </a:lnTo>
                <a:lnTo>
                  <a:pt x="277" y="162"/>
                </a:lnTo>
                <a:lnTo>
                  <a:pt x="268" y="179"/>
                </a:lnTo>
                <a:lnTo>
                  <a:pt x="259" y="200"/>
                </a:lnTo>
                <a:lnTo>
                  <a:pt x="253" y="219"/>
                </a:lnTo>
                <a:lnTo>
                  <a:pt x="245" y="237"/>
                </a:lnTo>
                <a:lnTo>
                  <a:pt x="239" y="255"/>
                </a:lnTo>
                <a:lnTo>
                  <a:pt x="232" y="272"/>
                </a:lnTo>
                <a:lnTo>
                  <a:pt x="225" y="289"/>
                </a:lnTo>
                <a:lnTo>
                  <a:pt x="218" y="309"/>
                </a:lnTo>
                <a:lnTo>
                  <a:pt x="209" y="329"/>
                </a:lnTo>
                <a:lnTo>
                  <a:pt x="200" y="353"/>
                </a:lnTo>
                <a:lnTo>
                  <a:pt x="199" y="356"/>
                </a:lnTo>
                <a:lnTo>
                  <a:pt x="196" y="362"/>
                </a:lnTo>
                <a:lnTo>
                  <a:pt x="191" y="368"/>
                </a:lnTo>
                <a:lnTo>
                  <a:pt x="186" y="374"/>
                </a:lnTo>
                <a:lnTo>
                  <a:pt x="180" y="380"/>
                </a:lnTo>
                <a:lnTo>
                  <a:pt x="175" y="385"/>
                </a:lnTo>
                <a:lnTo>
                  <a:pt x="171" y="389"/>
                </a:lnTo>
                <a:lnTo>
                  <a:pt x="167" y="390"/>
                </a:lnTo>
                <a:lnTo>
                  <a:pt x="157" y="389"/>
                </a:lnTo>
                <a:lnTo>
                  <a:pt x="149" y="386"/>
                </a:lnTo>
                <a:lnTo>
                  <a:pt x="141" y="382"/>
                </a:lnTo>
                <a:lnTo>
                  <a:pt x="134" y="378"/>
                </a:lnTo>
                <a:lnTo>
                  <a:pt x="128" y="374"/>
                </a:lnTo>
                <a:lnTo>
                  <a:pt x="121" y="370"/>
                </a:lnTo>
                <a:lnTo>
                  <a:pt x="115" y="367"/>
                </a:lnTo>
                <a:lnTo>
                  <a:pt x="107" y="366"/>
                </a:lnTo>
                <a:lnTo>
                  <a:pt x="94" y="367"/>
                </a:lnTo>
                <a:lnTo>
                  <a:pt x="83" y="370"/>
                </a:lnTo>
                <a:lnTo>
                  <a:pt x="73" y="374"/>
                </a:lnTo>
                <a:lnTo>
                  <a:pt x="64" y="380"/>
                </a:lnTo>
                <a:lnTo>
                  <a:pt x="56" y="387"/>
                </a:lnTo>
                <a:lnTo>
                  <a:pt x="50" y="395"/>
                </a:lnTo>
                <a:lnTo>
                  <a:pt x="44" y="403"/>
                </a:lnTo>
                <a:lnTo>
                  <a:pt x="39" y="413"/>
                </a:lnTo>
                <a:lnTo>
                  <a:pt x="30" y="434"/>
                </a:lnTo>
                <a:lnTo>
                  <a:pt x="21" y="454"/>
                </a:lnTo>
                <a:lnTo>
                  <a:pt x="17" y="463"/>
                </a:lnTo>
                <a:lnTo>
                  <a:pt x="11" y="473"/>
                </a:lnTo>
                <a:lnTo>
                  <a:pt x="7" y="482"/>
                </a:lnTo>
                <a:lnTo>
                  <a:pt x="0" y="489"/>
                </a:lnTo>
                <a:lnTo>
                  <a:pt x="1" y="494"/>
                </a:lnTo>
                <a:lnTo>
                  <a:pt x="1" y="500"/>
                </a:lnTo>
                <a:lnTo>
                  <a:pt x="4" y="506"/>
                </a:lnTo>
                <a:lnTo>
                  <a:pt x="6" y="512"/>
                </a:lnTo>
                <a:lnTo>
                  <a:pt x="8" y="517"/>
                </a:lnTo>
                <a:lnTo>
                  <a:pt x="11" y="521"/>
                </a:lnTo>
                <a:lnTo>
                  <a:pt x="16" y="524"/>
                </a:lnTo>
                <a:lnTo>
                  <a:pt x="20" y="526"/>
                </a:lnTo>
                <a:lnTo>
                  <a:pt x="28" y="526"/>
                </a:lnTo>
                <a:lnTo>
                  <a:pt x="40" y="526"/>
                </a:lnTo>
                <a:lnTo>
                  <a:pt x="55" y="526"/>
                </a:lnTo>
                <a:lnTo>
                  <a:pt x="74" y="526"/>
                </a:lnTo>
                <a:lnTo>
                  <a:pt x="72" y="537"/>
                </a:lnTo>
                <a:lnTo>
                  <a:pt x="71" y="548"/>
                </a:lnTo>
                <a:lnTo>
                  <a:pt x="71" y="558"/>
                </a:lnTo>
                <a:lnTo>
                  <a:pt x="72" y="569"/>
                </a:lnTo>
                <a:lnTo>
                  <a:pt x="73" y="590"/>
                </a:lnTo>
                <a:lnTo>
                  <a:pt x="74" y="612"/>
                </a:lnTo>
                <a:lnTo>
                  <a:pt x="71" y="621"/>
                </a:lnTo>
                <a:lnTo>
                  <a:pt x="67" y="630"/>
                </a:lnTo>
                <a:lnTo>
                  <a:pt x="167" y="630"/>
                </a:lnTo>
                <a:lnTo>
                  <a:pt x="273" y="630"/>
                </a:lnTo>
                <a:lnTo>
                  <a:pt x="433" y="661"/>
                </a:lnTo>
                <a:lnTo>
                  <a:pt x="453" y="594"/>
                </a:lnTo>
                <a:lnTo>
                  <a:pt x="447" y="588"/>
                </a:lnTo>
                <a:lnTo>
                  <a:pt x="442" y="582"/>
                </a:lnTo>
                <a:lnTo>
                  <a:pt x="435" y="577"/>
                </a:lnTo>
                <a:lnTo>
                  <a:pt x="430" y="573"/>
                </a:lnTo>
                <a:lnTo>
                  <a:pt x="415" y="568"/>
                </a:lnTo>
                <a:lnTo>
                  <a:pt x="402" y="564"/>
                </a:lnTo>
                <a:lnTo>
                  <a:pt x="387" y="561"/>
                </a:lnTo>
                <a:lnTo>
                  <a:pt x="373" y="557"/>
                </a:lnTo>
                <a:lnTo>
                  <a:pt x="366" y="555"/>
                </a:lnTo>
                <a:lnTo>
                  <a:pt x="359" y="552"/>
                </a:lnTo>
                <a:lnTo>
                  <a:pt x="353" y="549"/>
                </a:lnTo>
                <a:lnTo>
                  <a:pt x="346" y="544"/>
                </a:lnTo>
                <a:lnTo>
                  <a:pt x="343" y="541"/>
                </a:lnTo>
                <a:lnTo>
                  <a:pt x="340" y="537"/>
                </a:lnTo>
                <a:lnTo>
                  <a:pt x="337" y="532"/>
                </a:lnTo>
                <a:lnTo>
                  <a:pt x="335" y="527"/>
                </a:lnTo>
                <a:lnTo>
                  <a:pt x="333" y="515"/>
                </a:lnTo>
                <a:lnTo>
                  <a:pt x="332" y="504"/>
                </a:lnTo>
                <a:lnTo>
                  <a:pt x="332" y="482"/>
                </a:lnTo>
                <a:lnTo>
                  <a:pt x="333" y="464"/>
                </a:lnTo>
                <a:lnTo>
                  <a:pt x="333" y="451"/>
                </a:lnTo>
                <a:lnTo>
                  <a:pt x="335" y="439"/>
                </a:lnTo>
                <a:lnTo>
                  <a:pt x="337" y="428"/>
                </a:lnTo>
                <a:lnTo>
                  <a:pt x="342" y="417"/>
                </a:lnTo>
                <a:lnTo>
                  <a:pt x="345" y="406"/>
                </a:lnTo>
                <a:lnTo>
                  <a:pt x="351" y="397"/>
                </a:lnTo>
                <a:lnTo>
                  <a:pt x="355" y="389"/>
                </a:lnTo>
                <a:lnTo>
                  <a:pt x="362" y="380"/>
                </a:lnTo>
                <a:lnTo>
                  <a:pt x="373" y="364"/>
                </a:lnTo>
                <a:lnTo>
                  <a:pt x="384" y="347"/>
                </a:lnTo>
                <a:lnTo>
                  <a:pt x="388" y="338"/>
                </a:lnTo>
                <a:lnTo>
                  <a:pt x="392" y="330"/>
                </a:lnTo>
                <a:lnTo>
                  <a:pt x="397" y="320"/>
                </a:lnTo>
                <a:lnTo>
                  <a:pt x="399" y="310"/>
                </a:lnTo>
                <a:lnTo>
                  <a:pt x="399" y="297"/>
                </a:lnTo>
                <a:lnTo>
                  <a:pt x="397" y="286"/>
                </a:lnTo>
                <a:lnTo>
                  <a:pt x="393" y="276"/>
                </a:lnTo>
                <a:lnTo>
                  <a:pt x="389" y="267"/>
                </a:lnTo>
                <a:lnTo>
                  <a:pt x="384" y="260"/>
                </a:lnTo>
                <a:lnTo>
                  <a:pt x="378" y="253"/>
                </a:lnTo>
                <a:lnTo>
                  <a:pt x="373" y="246"/>
                </a:lnTo>
                <a:lnTo>
                  <a:pt x="366" y="240"/>
                </a:lnTo>
                <a:lnTo>
                  <a:pt x="354" y="229"/>
                </a:lnTo>
                <a:lnTo>
                  <a:pt x="343" y="217"/>
                </a:lnTo>
                <a:lnTo>
                  <a:pt x="339" y="209"/>
                </a:lnTo>
                <a:lnTo>
                  <a:pt x="335" y="201"/>
                </a:lnTo>
                <a:lnTo>
                  <a:pt x="333" y="192"/>
                </a:lnTo>
                <a:lnTo>
                  <a:pt x="333" y="180"/>
                </a:lnTo>
                <a:lnTo>
                  <a:pt x="333" y="176"/>
                </a:lnTo>
                <a:lnTo>
                  <a:pt x="335" y="173"/>
                </a:lnTo>
                <a:lnTo>
                  <a:pt x="339" y="170"/>
                </a:lnTo>
                <a:lnTo>
                  <a:pt x="343" y="167"/>
                </a:lnTo>
                <a:lnTo>
                  <a:pt x="353" y="164"/>
                </a:lnTo>
                <a:lnTo>
                  <a:pt x="365" y="162"/>
                </a:lnTo>
                <a:lnTo>
                  <a:pt x="389" y="162"/>
                </a:lnTo>
                <a:lnTo>
                  <a:pt x="406" y="162"/>
                </a:lnTo>
                <a:lnTo>
                  <a:pt x="402" y="160"/>
                </a:lnTo>
                <a:lnTo>
                  <a:pt x="399" y="156"/>
                </a:lnTo>
                <a:lnTo>
                  <a:pt x="395" y="151"/>
                </a:lnTo>
                <a:lnTo>
                  <a:pt x="391" y="146"/>
                </a:lnTo>
                <a:lnTo>
                  <a:pt x="385" y="132"/>
                </a:lnTo>
                <a:lnTo>
                  <a:pt x="379" y="117"/>
                </a:lnTo>
                <a:lnTo>
                  <a:pt x="375" y="101"/>
                </a:lnTo>
                <a:lnTo>
                  <a:pt x="373" y="83"/>
                </a:lnTo>
                <a:lnTo>
                  <a:pt x="371" y="73"/>
                </a:lnTo>
                <a:lnTo>
                  <a:pt x="371" y="64"/>
                </a:lnTo>
                <a:lnTo>
                  <a:pt x="371" y="54"/>
                </a:lnTo>
                <a:lnTo>
                  <a:pt x="373" y="45"/>
                </a:lnTo>
                <a:lnTo>
                  <a:pt x="371" y="33"/>
                </a:lnTo>
                <a:lnTo>
                  <a:pt x="369" y="21"/>
                </a:lnTo>
                <a:lnTo>
                  <a:pt x="367" y="11"/>
                </a:lnTo>
                <a:lnTo>
                  <a:pt x="366" y="2"/>
                </a:lnTo>
                <a:lnTo>
                  <a:pt x="357" y="1"/>
                </a:lnTo>
                <a:lnTo>
                  <a:pt x="347" y="0"/>
                </a:lnTo>
                <a:lnTo>
                  <a:pt x="346" y="2"/>
                </a:lnTo>
                <a:lnTo>
                  <a:pt x="330" y="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8" name="Freeform 449">
            <a:extLst>
              <a:ext uri="{FF2B5EF4-FFF2-40B4-BE49-F238E27FC236}">
                <a16:creationId xmlns:a16="http://schemas.microsoft.com/office/drawing/2014/main" id="{4783E48F-4CD9-40D4-9B4A-546F09256C3D}"/>
              </a:ext>
            </a:extLst>
          </p:cNvPr>
          <p:cNvSpPr>
            <a:spLocks/>
          </p:cNvSpPr>
          <p:nvPr>
            <p:custDataLst>
              <p:tags r:id="rId263"/>
            </p:custDataLst>
          </p:nvPr>
        </p:nvSpPr>
        <p:spPr bwMode="auto">
          <a:xfrm>
            <a:off x="7447662" y="2767575"/>
            <a:ext cx="61913" cy="55563"/>
          </a:xfrm>
          <a:custGeom>
            <a:avLst/>
            <a:gdLst>
              <a:gd name="T0" fmla="*/ 0 w 126"/>
              <a:gd name="T1" fmla="*/ 2147483646 h 105"/>
              <a:gd name="T2" fmla="*/ 2147483646 w 126"/>
              <a:gd name="T3" fmla="*/ 2147483646 h 105"/>
              <a:gd name="T4" fmla="*/ 2147483646 w 126"/>
              <a:gd name="T5" fmla="*/ 2147483646 h 105"/>
              <a:gd name="T6" fmla="*/ 2147483646 w 126"/>
              <a:gd name="T7" fmla="*/ 2147483646 h 105"/>
              <a:gd name="T8" fmla="*/ 2147483646 w 126"/>
              <a:gd name="T9" fmla="*/ 2147483646 h 105"/>
              <a:gd name="T10" fmla="*/ 2147483646 w 126"/>
              <a:gd name="T11" fmla="*/ 2147483646 h 105"/>
              <a:gd name="T12" fmla="*/ 2147483646 w 126"/>
              <a:gd name="T13" fmla="*/ 0 h 105"/>
              <a:gd name="T14" fmla="*/ 2147483646 w 126"/>
              <a:gd name="T15" fmla="*/ 0 h 105"/>
              <a:gd name="T16" fmla="*/ 2147483646 w 126"/>
              <a:gd name="T17" fmla="*/ 2147483646 h 105"/>
              <a:gd name="T18" fmla="*/ 2147483646 w 126"/>
              <a:gd name="T19" fmla="*/ 2147483646 h 105"/>
              <a:gd name="T20" fmla="*/ 2147483646 w 126"/>
              <a:gd name="T21" fmla="*/ 2147483646 h 105"/>
              <a:gd name="T22" fmla="*/ 2147483646 w 126"/>
              <a:gd name="T23" fmla="*/ 2147483646 h 105"/>
              <a:gd name="T24" fmla="*/ 2147483646 w 126"/>
              <a:gd name="T25" fmla="*/ 2147483646 h 105"/>
              <a:gd name="T26" fmla="*/ 2147483646 w 126"/>
              <a:gd name="T27" fmla="*/ 2147483646 h 105"/>
              <a:gd name="T28" fmla="*/ 2147483646 w 126"/>
              <a:gd name="T29" fmla="*/ 2147483646 h 105"/>
              <a:gd name="T30" fmla="*/ 2147483646 w 126"/>
              <a:gd name="T31" fmla="*/ 2147483646 h 105"/>
              <a:gd name="T32" fmla="*/ 2147483646 w 126"/>
              <a:gd name="T33" fmla="*/ 2147483646 h 105"/>
              <a:gd name="T34" fmla="*/ 2147483646 w 126"/>
              <a:gd name="T35" fmla="*/ 2147483646 h 105"/>
              <a:gd name="T36" fmla="*/ 2147483646 w 126"/>
              <a:gd name="T37" fmla="*/ 2147483646 h 105"/>
              <a:gd name="T38" fmla="*/ 2147483646 w 126"/>
              <a:gd name="T39" fmla="*/ 2147483646 h 105"/>
              <a:gd name="T40" fmla="*/ 2147483646 w 126"/>
              <a:gd name="T41" fmla="*/ 2147483646 h 105"/>
              <a:gd name="T42" fmla="*/ 2147483646 w 126"/>
              <a:gd name="T43" fmla="*/ 2147483646 h 105"/>
              <a:gd name="T44" fmla="*/ 2147483646 w 126"/>
              <a:gd name="T45" fmla="*/ 2147483646 h 105"/>
              <a:gd name="T46" fmla="*/ 2147483646 w 126"/>
              <a:gd name="T47" fmla="*/ 2147483646 h 105"/>
              <a:gd name="T48" fmla="*/ 2147483646 w 126"/>
              <a:gd name="T49" fmla="*/ 2147483646 h 105"/>
              <a:gd name="T50" fmla="*/ 2147483646 w 126"/>
              <a:gd name="T51" fmla="*/ 2147483646 h 105"/>
              <a:gd name="T52" fmla="*/ 2147483646 w 126"/>
              <a:gd name="T53" fmla="*/ 2147483646 h 105"/>
              <a:gd name="T54" fmla="*/ 2147483646 w 126"/>
              <a:gd name="T55" fmla="*/ 2147483646 h 105"/>
              <a:gd name="T56" fmla="*/ 2147483646 w 126"/>
              <a:gd name="T57" fmla="*/ 2147483646 h 105"/>
              <a:gd name="T58" fmla="*/ 2147483646 w 126"/>
              <a:gd name="T59" fmla="*/ 2147483646 h 105"/>
              <a:gd name="T60" fmla="*/ 2147483646 w 126"/>
              <a:gd name="T61" fmla="*/ 2147483646 h 105"/>
              <a:gd name="T62" fmla="*/ 2147483646 w 126"/>
              <a:gd name="T63" fmla="*/ 2147483646 h 105"/>
              <a:gd name="T64" fmla="*/ 2147483646 w 126"/>
              <a:gd name="T65" fmla="*/ 2147483646 h 105"/>
              <a:gd name="T66" fmla="*/ 2147483646 w 126"/>
              <a:gd name="T67" fmla="*/ 2147483646 h 105"/>
              <a:gd name="T68" fmla="*/ 2147483646 w 126"/>
              <a:gd name="T69" fmla="*/ 2147483646 h 105"/>
              <a:gd name="T70" fmla="*/ 2147483646 w 126"/>
              <a:gd name="T71" fmla="*/ 2147483646 h 105"/>
              <a:gd name="T72" fmla="*/ 2147483646 w 126"/>
              <a:gd name="T73" fmla="*/ 2147483646 h 105"/>
              <a:gd name="T74" fmla="*/ 2147483646 w 126"/>
              <a:gd name="T75" fmla="*/ 2147483646 h 105"/>
              <a:gd name="T76" fmla="*/ 0 w 126"/>
              <a:gd name="T77" fmla="*/ 2147483646 h 105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26"/>
              <a:gd name="T118" fmla="*/ 0 h 105"/>
              <a:gd name="T119" fmla="*/ 126 w 126"/>
              <a:gd name="T120" fmla="*/ 105 h 105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26" h="105">
                <a:moveTo>
                  <a:pt x="0" y="56"/>
                </a:moveTo>
                <a:lnTo>
                  <a:pt x="4" y="49"/>
                </a:lnTo>
                <a:lnTo>
                  <a:pt x="10" y="41"/>
                </a:lnTo>
                <a:lnTo>
                  <a:pt x="16" y="33"/>
                </a:lnTo>
                <a:lnTo>
                  <a:pt x="24" y="25"/>
                </a:lnTo>
                <a:lnTo>
                  <a:pt x="37" y="11"/>
                </a:lnTo>
                <a:lnTo>
                  <a:pt x="47" y="0"/>
                </a:lnTo>
                <a:lnTo>
                  <a:pt x="113" y="0"/>
                </a:lnTo>
                <a:lnTo>
                  <a:pt x="114" y="4"/>
                </a:lnTo>
                <a:lnTo>
                  <a:pt x="115" y="8"/>
                </a:lnTo>
                <a:lnTo>
                  <a:pt x="117" y="12"/>
                </a:lnTo>
                <a:lnTo>
                  <a:pt x="119" y="14"/>
                </a:lnTo>
                <a:lnTo>
                  <a:pt x="124" y="20"/>
                </a:lnTo>
                <a:lnTo>
                  <a:pt x="126" y="24"/>
                </a:lnTo>
                <a:lnTo>
                  <a:pt x="126" y="32"/>
                </a:lnTo>
                <a:lnTo>
                  <a:pt x="125" y="41"/>
                </a:lnTo>
                <a:lnTo>
                  <a:pt x="124" y="48"/>
                </a:lnTo>
                <a:lnTo>
                  <a:pt x="122" y="55"/>
                </a:lnTo>
                <a:lnTo>
                  <a:pt x="119" y="62"/>
                </a:lnTo>
                <a:lnTo>
                  <a:pt x="116" y="69"/>
                </a:lnTo>
                <a:lnTo>
                  <a:pt x="112" y="75"/>
                </a:lnTo>
                <a:lnTo>
                  <a:pt x="108" y="81"/>
                </a:lnTo>
                <a:lnTo>
                  <a:pt x="104" y="86"/>
                </a:lnTo>
                <a:lnTo>
                  <a:pt x="99" y="90"/>
                </a:lnTo>
                <a:lnTo>
                  <a:pt x="93" y="94"/>
                </a:lnTo>
                <a:lnTo>
                  <a:pt x="88" y="99"/>
                </a:lnTo>
                <a:lnTo>
                  <a:pt x="81" y="101"/>
                </a:lnTo>
                <a:lnTo>
                  <a:pt x="74" y="103"/>
                </a:lnTo>
                <a:lnTo>
                  <a:pt x="67" y="105"/>
                </a:lnTo>
                <a:lnTo>
                  <a:pt x="60" y="105"/>
                </a:lnTo>
                <a:lnTo>
                  <a:pt x="48" y="104"/>
                </a:lnTo>
                <a:lnTo>
                  <a:pt x="38" y="102"/>
                </a:lnTo>
                <a:lnTo>
                  <a:pt x="31" y="98"/>
                </a:lnTo>
                <a:lnTo>
                  <a:pt x="24" y="92"/>
                </a:lnTo>
                <a:lnTo>
                  <a:pt x="20" y="86"/>
                </a:lnTo>
                <a:lnTo>
                  <a:pt x="16" y="78"/>
                </a:lnTo>
                <a:lnTo>
                  <a:pt x="14" y="70"/>
                </a:lnTo>
                <a:lnTo>
                  <a:pt x="13" y="62"/>
                </a:lnTo>
                <a:lnTo>
                  <a:pt x="0" y="5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" name="Freeform 450">
            <a:extLst>
              <a:ext uri="{FF2B5EF4-FFF2-40B4-BE49-F238E27FC236}">
                <a16:creationId xmlns:a16="http://schemas.microsoft.com/office/drawing/2014/main" id="{43CD3B05-FA9A-49EE-B608-D0F37E1186AD}"/>
              </a:ext>
            </a:extLst>
          </p:cNvPr>
          <p:cNvSpPr>
            <a:spLocks/>
          </p:cNvSpPr>
          <p:nvPr>
            <p:custDataLst>
              <p:tags r:id="rId264"/>
            </p:custDataLst>
          </p:nvPr>
        </p:nvSpPr>
        <p:spPr bwMode="auto">
          <a:xfrm>
            <a:off x="2340674" y="3029506"/>
            <a:ext cx="327025" cy="520700"/>
          </a:xfrm>
          <a:custGeom>
            <a:avLst/>
            <a:gdLst>
              <a:gd name="T0" fmla="*/ 2147483646 w 684"/>
              <a:gd name="T1" fmla="*/ 2147483646 h 998"/>
              <a:gd name="T2" fmla="*/ 2147483646 w 684"/>
              <a:gd name="T3" fmla="*/ 2147483646 h 998"/>
              <a:gd name="T4" fmla="*/ 2147483646 w 684"/>
              <a:gd name="T5" fmla="*/ 2147483646 h 998"/>
              <a:gd name="T6" fmla="*/ 2147483646 w 684"/>
              <a:gd name="T7" fmla="*/ 2147483646 h 998"/>
              <a:gd name="T8" fmla="*/ 2147483646 w 684"/>
              <a:gd name="T9" fmla="*/ 2147483646 h 998"/>
              <a:gd name="T10" fmla="*/ 2147483646 w 684"/>
              <a:gd name="T11" fmla="*/ 2147483646 h 998"/>
              <a:gd name="T12" fmla="*/ 2147483646 w 684"/>
              <a:gd name="T13" fmla="*/ 2147483646 h 998"/>
              <a:gd name="T14" fmla="*/ 2147483646 w 684"/>
              <a:gd name="T15" fmla="*/ 2147483646 h 998"/>
              <a:gd name="T16" fmla="*/ 2147483646 w 684"/>
              <a:gd name="T17" fmla="*/ 2147483646 h 998"/>
              <a:gd name="T18" fmla="*/ 2147483646 w 684"/>
              <a:gd name="T19" fmla="*/ 2147483646 h 998"/>
              <a:gd name="T20" fmla="*/ 2147483646 w 684"/>
              <a:gd name="T21" fmla="*/ 2147483646 h 998"/>
              <a:gd name="T22" fmla="*/ 2147483646 w 684"/>
              <a:gd name="T23" fmla="*/ 2147483646 h 998"/>
              <a:gd name="T24" fmla="*/ 2147483646 w 684"/>
              <a:gd name="T25" fmla="*/ 2147483646 h 998"/>
              <a:gd name="T26" fmla="*/ 2147483646 w 684"/>
              <a:gd name="T27" fmla="*/ 2147483646 h 998"/>
              <a:gd name="T28" fmla="*/ 2147483646 w 684"/>
              <a:gd name="T29" fmla="*/ 2147483646 h 998"/>
              <a:gd name="T30" fmla="*/ 2147483646 w 684"/>
              <a:gd name="T31" fmla="*/ 2147483646 h 998"/>
              <a:gd name="T32" fmla="*/ 2147483646 w 684"/>
              <a:gd name="T33" fmla="*/ 2147483646 h 998"/>
              <a:gd name="T34" fmla="*/ 2147483646 w 684"/>
              <a:gd name="T35" fmla="*/ 2147483646 h 998"/>
              <a:gd name="T36" fmla="*/ 2147483646 w 684"/>
              <a:gd name="T37" fmla="*/ 2147483646 h 998"/>
              <a:gd name="T38" fmla="*/ 2147483646 w 684"/>
              <a:gd name="T39" fmla="*/ 2147483646 h 998"/>
              <a:gd name="T40" fmla="*/ 2147483646 w 684"/>
              <a:gd name="T41" fmla="*/ 2147483646 h 998"/>
              <a:gd name="T42" fmla="*/ 2147483646 w 684"/>
              <a:gd name="T43" fmla="*/ 2147483646 h 998"/>
              <a:gd name="T44" fmla="*/ 2147483646 w 684"/>
              <a:gd name="T45" fmla="*/ 2147483646 h 998"/>
              <a:gd name="T46" fmla="*/ 2147483646 w 684"/>
              <a:gd name="T47" fmla="*/ 2147483646 h 998"/>
              <a:gd name="T48" fmla="*/ 2147483646 w 684"/>
              <a:gd name="T49" fmla="*/ 2147483646 h 998"/>
              <a:gd name="T50" fmla="*/ 2147483646 w 684"/>
              <a:gd name="T51" fmla="*/ 2147483646 h 998"/>
              <a:gd name="T52" fmla="*/ 2147483646 w 684"/>
              <a:gd name="T53" fmla="*/ 2147483646 h 998"/>
              <a:gd name="T54" fmla="*/ 2147483646 w 684"/>
              <a:gd name="T55" fmla="*/ 2147483646 h 998"/>
              <a:gd name="T56" fmla="*/ 2147483646 w 684"/>
              <a:gd name="T57" fmla="*/ 2147483646 h 998"/>
              <a:gd name="T58" fmla="*/ 2147483646 w 684"/>
              <a:gd name="T59" fmla="*/ 2147483646 h 998"/>
              <a:gd name="T60" fmla="*/ 2147483646 w 684"/>
              <a:gd name="T61" fmla="*/ 2147483646 h 998"/>
              <a:gd name="T62" fmla="*/ 2147483646 w 684"/>
              <a:gd name="T63" fmla="*/ 2147483646 h 998"/>
              <a:gd name="T64" fmla="*/ 2147483646 w 684"/>
              <a:gd name="T65" fmla="*/ 2147483646 h 998"/>
              <a:gd name="T66" fmla="*/ 2147483646 w 684"/>
              <a:gd name="T67" fmla="*/ 2147483646 h 998"/>
              <a:gd name="T68" fmla="*/ 2147483646 w 684"/>
              <a:gd name="T69" fmla="*/ 2147483646 h 998"/>
              <a:gd name="T70" fmla="*/ 2147483646 w 684"/>
              <a:gd name="T71" fmla="*/ 2147483646 h 998"/>
              <a:gd name="T72" fmla="*/ 2147483646 w 684"/>
              <a:gd name="T73" fmla="*/ 2147483646 h 998"/>
              <a:gd name="T74" fmla="*/ 2147483646 w 684"/>
              <a:gd name="T75" fmla="*/ 2147483646 h 998"/>
              <a:gd name="T76" fmla="*/ 2147483646 w 684"/>
              <a:gd name="T77" fmla="*/ 2147483646 h 998"/>
              <a:gd name="T78" fmla="*/ 2147483646 w 684"/>
              <a:gd name="T79" fmla="*/ 2147483646 h 998"/>
              <a:gd name="T80" fmla="*/ 2147483646 w 684"/>
              <a:gd name="T81" fmla="*/ 2147483646 h 998"/>
              <a:gd name="T82" fmla="*/ 2147483646 w 684"/>
              <a:gd name="T83" fmla="*/ 2147483646 h 998"/>
              <a:gd name="T84" fmla="*/ 2147483646 w 684"/>
              <a:gd name="T85" fmla="*/ 2147483646 h 998"/>
              <a:gd name="T86" fmla="*/ 2147483646 w 684"/>
              <a:gd name="T87" fmla="*/ 2147483646 h 998"/>
              <a:gd name="T88" fmla="*/ 2147483646 w 684"/>
              <a:gd name="T89" fmla="*/ 2147483646 h 998"/>
              <a:gd name="T90" fmla="*/ 2147483646 w 684"/>
              <a:gd name="T91" fmla="*/ 2147483646 h 998"/>
              <a:gd name="T92" fmla="*/ 2147483646 w 684"/>
              <a:gd name="T93" fmla="*/ 2147483646 h 998"/>
              <a:gd name="T94" fmla="*/ 2147483646 w 684"/>
              <a:gd name="T95" fmla="*/ 2147483646 h 998"/>
              <a:gd name="T96" fmla="*/ 2147483646 w 684"/>
              <a:gd name="T97" fmla="*/ 2147483646 h 998"/>
              <a:gd name="T98" fmla="*/ 2147483646 w 684"/>
              <a:gd name="T99" fmla="*/ 2147483646 h 998"/>
              <a:gd name="T100" fmla="*/ 2147483646 w 684"/>
              <a:gd name="T101" fmla="*/ 2147483646 h 998"/>
              <a:gd name="T102" fmla="*/ 2147483646 w 684"/>
              <a:gd name="T103" fmla="*/ 2147483646 h 998"/>
              <a:gd name="T104" fmla="*/ 2147483646 w 684"/>
              <a:gd name="T105" fmla="*/ 2147483646 h 998"/>
              <a:gd name="T106" fmla="*/ 2147483646 w 684"/>
              <a:gd name="T107" fmla="*/ 2147483646 h 998"/>
              <a:gd name="T108" fmla="*/ 2147483646 w 684"/>
              <a:gd name="T109" fmla="*/ 2147483646 h 998"/>
              <a:gd name="T110" fmla="*/ 2147483646 w 684"/>
              <a:gd name="T111" fmla="*/ 2147483646 h 99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684"/>
              <a:gd name="T169" fmla="*/ 0 h 998"/>
              <a:gd name="T170" fmla="*/ 684 w 684"/>
              <a:gd name="T171" fmla="*/ 998 h 99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684" h="998">
                <a:moveTo>
                  <a:pt x="684" y="622"/>
                </a:moveTo>
                <a:lnTo>
                  <a:pt x="680" y="609"/>
                </a:lnTo>
                <a:lnTo>
                  <a:pt x="676" y="596"/>
                </a:lnTo>
                <a:lnTo>
                  <a:pt x="672" y="583"/>
                </a:lnTo>
                <a:lnTo>
                  <a:pt x="671" y="573"/>
                </a:lnTo>
                <a:lnTo>
                  <a:pt x="671" y="568"/>
                </a:lnTo>
                <a:lnTo>
                  <a:pt x="673" y="564"/>
                </a:lnTo>
                <a:lnTo>
                  <a:pt x="676" y="559"/>
                </a:lnTo>
                <a:lnTo>
                  <a:pt x="678" y="555"/>
                </a:lnTo>
                <a:lnTo>
                  <a:pt x="680" y="550"/>
                </a:lnTo>
                <a:lnTo>
                  <a:pt x="682" y="546"/>
                </a:lnTo>
                <a:lnTo>
                  <a:pt x="683" y="541"/>
                </a:lnTo>
                <a:lnTo>
                  <a:pt x="684" y="537"/>
                </a:lnTo>
                <a:lnTo>
                  <a:pt x="680" y="519"/>
                </a:lnTo>
                <a:lnTo>
                  <a:pt x="671" y="491"/>
                </a:lnTo>
                <a:lnTo>
                  <a:pt x="666" y="475"/>
                </a:lnTo>
                <a:lnTo>
                  <a:pt x="662" y="459"/>
                </a:lnTo>
                <a:lnTo>
                  <a:pt x="659" y="444"/>
                </a:lnTo>
                <a:lnTo>
                  <a:pt x="658" y="432"/>
                </a:lnTo>
                <a:lnTo>
                  <a:pt x="659" y="423"/>
                </a:lnTo>
                <a:lnTo>
                  <a:pt x="661" y="415"/>
                </a:lnTo>
                <a:lnTo>
                  <a:pt x="665" y="409"/>
                </a:lnTo>
                <a:lnTo>
                  <a:pt x="669" y="403"/>
                </a:lnTo>
                <a:lnTo>
                  <a:pt x="673" y="396"/>
                </a:lnTo>
                <a:lnTo>
                  <a:pt x="678" y="389"/>
                </a:lnTo>
                <a:lnTo>
                  <a:pt x="681" y="381"/>
                </a:lnTo>
                <a:lnTo>
                  <a:pt x="684" y="370"/>
                </a:lnTo>
                <a:lnTo>
                  <a:pt x="571" y="370"/>
                </a:lnTo>
                <a:lnTo>
                  <a:pt x="564" y="366"/>
                </a:lnTo>
                <a:lnTo>
                  <a:pt x="557" y="361"/>
                </a:lnTo>
                <a:lnTo>
                  <a:pt x="550" y="355"/>
                </a:lnTo>
                <a:lnTo>
                  <a:pt x="544" y="347"/>
                </a:lnTo>
                <a:lnTo>
                  <a:pt x="539" y="340"/>
                </a:lnTo>
                <a:lnTo>
                  <a:pt x="535" y="333"/>
                </a:lnTo>
                <a:lnTo>
                  <a:pt x="533" y="326"/>
                </a:lnTo>
                <a:lnTo>
                  <a:pt x="532" y="321"/>
                </a:lnTo>
                <a:lnTo>
                  <a:pt x="512" y="320"/>
                </a:lnTo>
                <a:lnTo>
                  <a:pt x="494" y="318"/>
                </a:lnTo>
                <a:lnTo>
                  <a:pt x="477" y="315"/>
                </a:lnTo>
                <a:lnTo>
                  <a:pt x="462" y="310"/>
                </a:lnTo>
                <a:lnTo>
                  <a:pt x="447" y="304"/>
                </a:lnTo>
                <a:lnTo>
                  <a:pt x="434" y="298"/>
                </a:lnTo>
                <a:lnTo>
                  <a:pt x="423" y="290"/>
                </a:lnTo>
                <a:lnTo>
                  <a:pt x="412" y="281"/>
                </a:lnTo>
                <a:lnTo>
                  <a:pt x="402" y="270"/>
                </a:lnTo>
                <a:lnTo>
                  <a:pt x="395" y="259"/>
                </a:lnTo>
                <a:lnTo>
                  <a:pt x="388" y="246"/>
                </a:lnTo>
                <a:lnTo>
                  <a:pt x="382" y="232"/>
                </a:lnTo>
                <a:lnTo>
                  <a:pt x="378" y="218"/>
                </a:lnTo>
                <a:lnTo>
                  <a:pt x="375" y="201"/>
                </a:lnTo>
                <a:lnTo>
                  <a:pt x="373" y="184"/>
                </a:lnTo>
                <a:lnTo>
                  <a:pt x="373" y="167"/>
                </a:lnTo>
                <a:lnTo>
                  <a:pt x="373" y="155"/>
                </a:lnTo>
                <a:lnTo>
                  <a:pt x="374" y="144"/>
                </a:lnTo>
                <a:lnTo>
                  <a:pt x="375" y="133"/>
                </a:lnTo>
                <a:lnTo>
                  <a:pt x="377" y="123"/>
                </a:lnTo>
                <a:lnTo>
                  <a:pt x="380" y="113"/>
                </a:lnTo>
                <a:lnTo>
                  <a:pt x="385" y="103"/>
                </a:lnTo>
                <a:lnTo>
                  <a:pt x="389" y="94"/>
                </a:lnTo>
                <a:lnTo>
                  <a:pt x="395" y="84"/>
                </a:lnTo>
                <a:lnTo>
                  <a:pt x="401" y="76"/>
                </a:lnTo>
                <a:lnTo>
                  <a:pt x="408" y="68"/>
                </a:lnTo>
                <a:lnTo>
                  <a:pt x="416" y="61"/>
                </a:lnTo>
                <a:lnTo>
                  <a:pt x="425" y="54"/>
                </a:lnTo>
                <a:lnTo>
                  <a:pt x="435" y="48"/>
                </a:lnTo>
                <a:lnTo>
                  <a:pt x="446" y="42"/>
                </a:lnTo>
                <a:lnTo>
                  <a:pt x="458" y="36"/>
                </a:lnTo>
                <a:lnTo>
                  <a:pt x="471" y="31"/>
                </a:lnTo>
                <a:lnTo>
                  <a:pt x="471" y="18"/>
                </a:lnTo>
                <a:lnTo>
                  <a:pt x="463" y="11"/>
                </a:lnTo>
                <a:lnTo>
                  <a:pt x="455" y="7"/>
                </a:lnTo>
                <a:lnTo>
                  <a:pt x="447" y="4"/>
                </a:lnTo>
                <a:lnTo>
                  <a:pt x="438" y="0"/>
                </a:lnTo>
                <a:lnTo>
                  <a:pt x="414" y="19"/>
                </a:lnTo>
                <a:lnTo>
                  <a:pt x="389" y="39"/>
                </a:lnTo>
                <a:lnTo>
                  <a:pt x="378" y="48"/>
                </a:lnTo>
                <a:lnTo>
                  <a:pt x="367" y="56"/>
                </a:lnTo>
                <a:lnTo>
                  <a:pt x="356" y="63"/>
                </a:lnTo>
                <a:lnTo>
                  <a:pt x="345" y="68"/>
                </a:lnTo>
                <a:lnTo>
                  <a:pt x="335" y="68"/>
                </a:lnTo>
                <a:lnTo>
                  <a:pt x="326" y="68"/>
                </a:lnTo>
                <a:lnTo>
                  <a:pt x="319" y="68"/>
                </a:lnTo>
                <a:lnTo>
                  <a:pt x="312" y="68"/>
                </a:lnTo>
                <a:lnTo>
                  <a:pt x="309" y="74"/>
                </a:lnTo>
                <a:lnTo>
                  <a:pt x="304" y="78"/>
                </a:lnTo>
                <a:lnTo>
                  <a:pt x="299" y="81"/>
                </a:lnTo>
                <a:lnTo>
                  <a:pt x="295" y="83"/>
                </a:lnTo>
                <a:lnTo>
                  <a:pt x="289" y="85"/>
                </a:lnTo>
                <a:lnTo>
                  <a:pt x="284" y="85"/>
                </a:lnTo>
                <a:lnTo>
                  <a:pt x="278" y="84"/>
                </a:lnTo>
                <a:lnTo>
                  <a:pt x="273" y="84"/>
                </a:lnTo>
                <a:lnTo>
                  <a:pt x="262" y="82"/>
                </a:lnTo>
                <a:lnTo>
                  <a:pt x="251" y="81"/>
                </a:lnTo>
                <a:lnTo>
                  <a:pt x="245" y="81"/>
                </a:lnTo>
                <a:lnTo>
                  <a:pt x="241" y="81"/>
                </a:lnTo>
                <a:lnTo>
                  <a:pt x="236" y="83"/>
                </a:lnTo>
                <a:lnTo>
                  <a:pt x="233" y="86"/>
                </a:lnTo>
                <a:lnTo>
                  <a:pt x="225" y="94"/>
                </a:lnTo>
                <a:lnTo>
                  <a:pt x="221" y="101"/>
                </a:lnTo>
                <a:lnTo>
                  <a:pt x="217" y="108"/>
                </a:lnTo>
                <a:lnTo>
                  <a:pt x="213" y="114"/>
                </a:lnTo>
                <a:lnTo>
                  <a:pt x="209" y="128"/>
                </a:lnTo>
                <a:lnTo>
                  <a:pt x="206" y="143"/>
                </a:lnTo>
                <a:lnTo>
                  <a:pt x="201" y="159"/>
                </a:lnTo>
                <a:lnTo>
                  <a:pt x="196" y="175"/>
                </a:lnTo>
                <a:lnTo>
                  <a:pt x="192" y="183"/>
                </a:lnTo>
                <a:lnTo>
                  <a:pt x="187" y="191"/>
                </a:lnTo>
                <a:lnTo>
                  <a:pt x="180" y="200"/>
                </a:lnTo>
                <a:lnTo>
                  <a:pt x="173" y="210"/>
                </a:lnTo>
                <a:lnTo>
                  <a:pt x="157" y="227"/>
                </a:lnTo>
                <a:lnTo>
                  <a:pt x="140" y="244"/>
                </a:lnTo>
                <a:lnTo>
                  <a:pt x="131" y="253"/>
                </a:lnTo>
                <a:lnTo>
                  <a:pt x="122" y="263"/>
                </a:lnTo>
                <a:lnTo>
                  <a:pt x="115" y="273"/>
                </a:lnTo>
                <a:lnTo>
                  <a:pt x="107" y="284"/>
                </a:lnTo>
                <a:lnTo>
                  <a:pt x="102" y="288"/>
                </a:lnTo>
                <a:lnTo>
                  <a:pt x="98" y="294"/>
                </a:lnTo>
                <a:lnTo>
                  <a:pt x="96" y="299"/>
                </a:lnTo>
                <a:lnTo>
                  <a:pt x="94" y="305"/>
                </a:lnTo>
                <a:lnTo>
                  <a:pt x="90" y="317"/>
                </a:lnTo>
                <a:lnTo>
                  <a:pt x="86" y="327"/>
                </a:lnTo>
                <a:lnTo>
                  <a:pt x="85" y="331"/>
                </a:lnTo>
                <a:lnTo>
                  <a:pt x="84" y="338"/>
                </a:lnTo>
                <a:lnTo>
                  <a:pt x="84" y="347"/>
                </a:lnTo>
                <a:lnTo>
                  <a:pt x="86" y="356"/>
                </a:lnTo>
                <a:lnTo>
                  <a:pt x="88" y="366"/>
                </a:lnTo>
                <a:lnTo>
                  <a:pt x="91" y="375"/>
                </a:lnTo>
                <a:lnTo>
                  <a:pt x="93" y="378"/>
                </a:lnTo>
                <a:lnTo>
                  <a:pt x="95" y="380"/>
                </a:lnTo>
                <a:lnTo>
                  <a:pt x="97" y="382"/>
                </a:lnTo>
                <a:lnTo>
                  <a:pt x="100" y="382"/>
                </a:lnTo>
                <a:lnTo>
                  <a:pt x="98" y="397"/>
                </a:lnTo>
                <a:lnTo>
                  <a:pt x="97" y="414"/>
                </a:lnTo>
                <a:lnTo>
                  <a:pt x="97" y="433"/>
                </a:lnTo>
                <a:lnTo>
                  <a:pt x="97" y="451"/>
                </a:lnTo>
                <a:lnTo>
                  <a:pt x="99" y="484"/>
                </a:lnTo>
                <a:lnTo>
                  <a:pt x="100" y="505"/>
                </a:lnTo>
                <a:lnTo>
                  <a:pt x="99" y="511"/>
                </a:lnTo>
                <a:lnTo>
                  <a:pt x="98" y="518"/>
                </a:lnTo>
                <a:lnTo>
                  <a:pt x="95" y="525"/>
                </a:lnTo>
                <a:lnTo>
                  <a:pt x="91" y="532"/>
                </a:lnTo>
                <a:lnTo>
                  <a:pt x="88" y="541"/>
                </a:lnTo>
                <a:lnTo>
                  <a:pt x="83" y="548"/>
                </a:lnTo>
                <a:lnTo>
                  <a:pt x="77" y="556"/>
                </a:lnTo>
                <a:lnTo>
                  <a:pt x="72" y="563"/>
                </a:lnTo>
                <a:lnTo>
                  <a:pt x="65" y="570"/>
                </a:lnTo>
                <a:lnTo>
                  <a:pt x="59" y="576"/>
                </a:lnTo>
                <a:lnTo>
                  <a:pt x="51" y="582"/>
                </a:lnTo>
                <a:lnTo>
                  <a:pt x="43" y="587"/>
                </a:lnTo>
                <a:lnTo>
                  <a:pt x="37" y="592"/>
                </a:lnTo>
                <a:lnTo>
                  <a:pt x="29" y="596"/>
                </a:lnTo>
                <a:lnTo>
                  <a:pt x="21" y="598"/>
                </a:lnTo>
                <a:lnTo>
                  <a:pt x="14" y="598"/>
                </a:lnTo>
                <a:lnTo>
                  <a:pt x="12" y="605"/>
                </a:lnTo>
                <a:lnTo>
                  <a:pt x="11" y="612"/>
                </a:lnTo>
                <a:lnTo>
                  <a:pt x="9" y="618"/>
                </a:lnTo>
                <a:lnTo>
                  <a:pt x="7" y="625"/>
                </a:lnTo>
                <a:lnTo>
                  <a:pt x="3" y="637"/>
                </a:lnTo>
                <a:lnTo>
                  <a:pt x="0" y="648"/>
                </a:lnTo>
                <a:lnTo>
                  <a:pt x="30" y="668"/>
                </a:lnTo>
                <a:lnTo>
                  <a:pt x="67" y="694"/>
                </a:lnTo>
                <a:lnTo>
                  <a:pt x="87" y="707"/>
                </a:lnTo>
                <a:lnTo>
                  <a:pt x="106" y="718"/>
                </a:lnTo>
                <a:lnTo>
                  <a:pt x="115" y="722"/>
                </a:lnTo>
                <a:lnTo>
                  <a:pt x="123" y="725"/>
                </a:lnTo>
                <a:lnTo>
                  <a:pt x="132" y="727"/>
                </a:lnTo>
                <a:lnTo>
                  <a:pt x="140" y="727"/>
                </a:lnTo>
                <a:lnTo>
                  <a:pt x="153" y="727"/>
                </a:lnTo>
                <a:lnTo>
                  <a:pt x="166" y="727"/>
                </a:lnTo>
                <a:lnTo>
                  <a:pt x="175" y="728"/>
                </a:lnTo>
                <a:lnTo>
                  <a:pt x="184" y="729"/>
                </a:lnTo>
                <a:lnTo>
                  <a:pt x="192" y="730"/>
                </a:lnTo>
                <a:lnTo>
                  <a:pt x="201" y="732"/>
                </a:lnTo>
                <a:lnTo>
                  <a:pt x="218" y="738"/>
                </a:lnTo>
                <a:lnTo>
                  <a:pt x="234" y="746"/>
                </a:lnTo>
                <a:lnTo>
                  <a:pt x="250" y="755"/>
                </a:lnTo>
                <a:lnTo>
                  <a:pt x="265" y="767"/>
                </a:lnTo>
                <a:lnTo>
                  <a:pt x="279" y="778"/>
                </a:lnTo>
                <a:lnTo>
                  <a:pt x="292" y="789"/>
                </a:lnTo>
                <a:lnTo>
                  <a:pt x="299" y="795"/>
                </a:lnTo>
                <a:lnTo>
                  <a:pt x="306" y="802"/>
                </a:lnTo>
                <a:lnTo>
                  <a:pt x="312" y="809"/>
                </a:lnTo>
                <a:lnTo>
                  <a:pt x="318" y="818"/>
                </a:lnTo>
                <a:lnTo>
                  <a:pt x="328" y="834"/>
                </a:lnTo>
                <a:lnTo>
                  <a:pt x="337" y="850"/>
                </a:lnTo>
                <a:lnTo>
                  <a:pt x="342" y="857"/>
                </a:lnTo>
                <a:lnTo>
                  <a:pt x="347" y="864"/>
                </a:lnTo>
                <a:lnTo>
                  <a:pt x="354" y="871"/>
                </a:lnTo>
                <a:lnTo>
                  <a:pt x="359" y="877"/>
                </a:lnTo>
                <a:lnTo>
                  <a:pt x="367" y="881"/>
                </a:lnTo>
                <a:lnTo>
                  <a:pt x="374" y="885"/>
                </a:lnTo>
                <a:lnTo>
                  <a:pt x="382" y="887"/>
                </a:lnTo>
                <a:lnTo>
                  <a:pt x="392" y="888"/>
                </a:lnTo>
                <a:lnTo>
                  <a:pt x="402" y="887"/>
                </a:lnTo>
                <a:lnTo>
                  <a:pt x="412" y="886"/>
                </a:lnTo>
                <a:lnTo>
                  <a:pt x="422" y="884"/>
                </a:lnTo>
                <a:lnTo>
                  <a:pt x="432" y="882"/>
                </a:lnTo>
                <a:lnTo>
                  <a:pt x="442" y="879"/>
                </a:lnTo>
                <a:lnTo>
                  <a:pt x="452" y="877"/>
                </a:lnTo>
                <a:lnTo>
                  <a:pt x="462" y="876"/>
                </a:lnTo>
                <a:lnTo>
                  <a:pt x="471" y="875"/>
                </a:lnTo>
                <a:lnTo>
                  <a:pt x="478" y="876"/>
                </a:lnTo>
                <a:lnTo>
                  <a:pt x="485" y="878"/>
                </a:lnTo>
                <a:lnTo>
                  <a:pt x="489" y="878"/>
                </a:lnTo>
                <a:lnTo>
                  <a:pt x="492" y="878"/>
                </a:lnTo>
                <a:lnTo>
                  <a:pt x="496" y="877"/>
                </a:lnTo>
                <a:lnTo>
                  <a:pt x="499" y="875"/>
                </a:lnTo>
                <a:lnTo>
                  <a:pt x="501" y="883"/>
                </a:lnTo>
                <a:lnTo>
                  <a:pt x="509" y="894"/>
                </a:lnTo>
                <a:lnTo>
                  <a:pt x="515" y="904"/>
                </a:lnTo>
                <a:lnTo>
                  <a:pt x="519" y="912"/>
                </a:lnTo>
                <a:lnTo>
                  <a:pt x="518" y="915"/>
                </a:lnTo>
                <a:lnTo>
                  <a:pt x="516" y="918"/>
                </a:lnTo>
                <a:lnTo>
                  <a:pt x="515" y="920"/>
                </a:lnTo>
                <a:lnTo>
                  <a:pt x="513" y="922"/>
                </a:lnTo>
                <a:lnTo>
                  <a:pt x="508" y="927"/>
                </a:lnTo>
                <a:lnTo>
                  <a:pt x="502" y="930"/>
                </a:lnTo>
                <a:lnTo>
                  <a:pt x="496" y="933"/>
                </a:lnTo>
                <a:lnTo>
                  <a:pt x="490" y="936"/>
                </a:lnTo>
                <a:lnTo>
                  <a:pt x="488" y="937"/>
                </a:lnTo>
                <a:lnTo>
                  <a:pt x="487" y="939"/>
                </a:lnTo>
                <a:lnTo>
                  <a:pt x="486" y="941"/>
                </a:lnTo>
                <a:lnTo>
                  <a:pt x="485" y="943"/>
                </a:lnTo>
                <a:lnTo>
                  <a:pt x="486" y="954"/>
                </a:lnTo>
                <a:lnTo>
                  <a:pt x="488" y="963"/>
                </a:lnTo>
                <a:lnTo>
                  <a:pt x="490" y="970"/>
                </a:lnTo>
                <a:lnTo>
                  <a:pt x="494" y="977"/>
                </a:lnTo>
                <a:lnTo>
                  <a:pt x="499" y="984"/>
                </a:lnTo>
                <a:lnTo>
                  <a:pt x="504" y="989"/>
                </a:lnTo>
                <a:lnTo>
                  <a:pt x="511" y="994"/>
                </a:lnTo>
                <a:lnTo>
                  <a:pt x="519" y="998"/>
                </a:lnTo>
                <a:lnTo>
                  <a:pt x="538" y="998"/>
                </a:lnTo>
                <a:lnTo>
                  <a:pt x="538" y="986"/>
                </a:lnTo>
                <a:lnTo>
                  <a:pt x="539" y="973"/>
                </a:lnTo>
                <a:lnTo>
                  <a:pt x="542" y="962"/>
                </a:lnTo>
                <a:lnTo>
                  <a:pt x="544" y="950"/>
                </a:lnTo>
                <a:lnTo>
                  <a:pt x="548" y="928"/>
                </a:lnTo>
                <a:lnTo>
                  <a:pt x="555" y="906"/>
                </a:lnTo>
                <a:lnTo>
                  <a:pt x="561" y="884"/>
                </a:lnTo>
                <a:lnTo>
                  <a:pt x="566" y="861"/>
                </a:lnTo>
                <a:lnTo>
                  <a:pt x="568" y="850"/>
                </a:lnTo>
                <a:lnTo>
                  <a:pt x="570" y="838"/>
                </a:lnTo>
                <a:lnTo>
                  <a:pt x="571" y="826"/>
                </a:lnTo>
                <a:lnTo>
                  <a:pt x="571" y="813"/>
                </a:lnTo>
                <a:lnTo>
                  <a:pt x="571" y="803"/>
                </a:lnTo>
                <a:lnTo>
                  <a:pt x="569" y="794"/>
                </a:lnTo>
                <a:lnTo>
                  <a:pt x="567" y="786"/>
                </a:lnTo>
                <a:lnTo>
                  <a:pt x="564" y="780"/>
                </a:lnTo>
                <a:lnTo>
                  <a:pt x="559" y="775"/>
                </a:lnTo>
                <a:lnTo>
                  <a:pt x="555" y="771"/>
                </a:lnTo>
                <a:lnTo>
                  <a:pt x="549" y="768"/>
                </a:lnTo>
                <a:lnTo>
                  <a:pt x="545" y="765"/>
                </a:lnTo>
                <a:lnTo>
                  <a:pt x="535" y="759"/>
                </a:lnTo>
                <a:lnTo>
                  <a:pt x="526" y="752"/>
                </a:lnTo>
                <a:lnTo>
                  <a:pt x="523" y="749"/>
                </a:lnTo>
                <a:lnTo>
                  <a:pt x="521" y="745"/>
                </a:lnTo>
                <a:lnTo>
                  <a:pt x="519" y="740"/>
                </a:lnTo>
                <a:lnTo>
                  <a:pt x="519" y="733"/>
                </a:lnTo>
                <a:lnTo>
                  <a:pt x="519" y="728"/>
                </a:lnTo>
                <a:lnTo>
                  <a:pt x="521" y="723"/>
                </a:lnTo>
                <a:lnTo>
                  <a:pt x="523" y="719"/>
                </a:lnTo>
                <a:lnTo>
                  <a:pt x="526" y="716"/>
                </a:lnTo>
                <a:lnTo>
                  <a:pt x="535" y="710"/>
                </a:lnTo>
                <a:lnTo>
                  <a:pt x="546" y="706"/>
                </a:lnTo>
                <a:lnTo>
                  <a:pt x="566" y="700"/>
                </a:lnTo>
                <a:lnTo>
                  <a:pt x="578" y="696"/>
                </a:lnTo>
                <a:lnTo>
                  <a:pt x="578" y="678"/>
                </a:lnTo>
                <a:lnTo>
                  <a:pt x="568" y="673"/>
                </a:lnTo>
                <a:lnTo>
                  <a:pt x="560" y="668"/>
                </a:lnTo>
                <a:lnTo>
                  <a:pt x="556" y="665"/>
                </a:lnTo>
                <a:lnTo>
                  <a:pt x="554" y="662"/>
                </a:lnTo>
                <a:lnTo>
                  <a:pt x="552" y="658"/>
                </a:lnTo>
                <a:lnTo>
                  <a:pt x="552" y="654"/>
                </a:lnTo>
                <a:lnTo>
                  <a:pt x="553" y="651"/>
                </a:lnTo>
                <a:lnTo>
                  <a:pt x="556" y="649"/>
                </a:lnTo>
                <a:lnTo>
                  <a:pt x="563" y="646"/>
                </a:lnTo>
                <a:lnTo>
                  <a:pt x="569" y="644"/>
                </a:lnTo>
                <a:lnTo>
                  <a:pt x="588" y="639"/>
                </a:lnTo>
                <a:lnTo>
                  <a:pt x="611" y="635"/>
                </a:lnTo>
                <a:lnTo>
                  <a:pt x="655" y="628"/>
                </a:lnTo>
                <a:lnTo>
                  <a:pt x="684" y="62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" name="Freeform 451">
            <a:extLst>
              <a:ext uri="{FF2B5EF4-FFF2-40B4-BE49-F238E27FC236}">
                <a16:creationId xmlns:a16="http://schemas.microsoft.com/office/drawing/2014/main" id="{51D36E1E-C2CD-48D8-AAA5-2B5D7889C3DC}"/>
              </a:ext>
            </a:extLst>
          </p:cNvPr>
          <p:cNvSpPr>
            <a:spLocks/>
          </p:cNvSpPr>
          <p:nvPr>
            <p:custDataLst>
              <p:tags r:id="rId265"/>
            </p:custDataLst>
          </p:nvPr>
        </p:nvSpPr>
        <p:spPr bwMode="auto">
          <a:xfrm>
            <a:off x="4807650" y="3296206"/>
            <a:ext cx="204787" cy="273050"/>
          </a:xfrm>
          <a:custGeom>
            <a:avLst/>
            <a:gdLst>
              <a:gd name="T0" fmla="*/ 2147483646 w 429"/>
              <a:gd name="T1" fmla="*/ 2147483646 h 524"/>
              <a:gd name="T2" fmla="*/ 2147483646 w 429"/>
              <a:gd name="T3" fmla="*/ 2147483646 h 524"/>
              <a:gd name="T4" fmla="*/ 2147483646 w 429"/>
              <a:gd name="T5" fmla="*/ 2147483646 h 524"/>
              <a:gd name="T6" fmla="*/ 2147483646 w 429"/>
              <a:gd name="T7" fmla="*/ 2147483646 h 524"/>
              <a:gd name="T8" fmla="*/ 2147483646 w 429"/>
              <a:gd name="T9" fmla="*/ 2147483646 h 524"/>
              <a:gd name="T10" fmla="*/ 2147483646 w 429"/>
              <a:gd name="T11" fmla="*/ 2147483646 h 524"/>
              <a:gd name="T12" fmla="*/ 2147483646 w 429"/>
              <a:gd name="T13" fmla="*/ 2147483646 h 524"/>
              <a:gd name="T14" fmla="*/ 2147483646 w 429"/>
              <a:gd name="T15" fmla="*/ 2147483646 h 524"/>
              <a:gd name="T16" fmla="*/ 2147483646 w 429"/>
              <a:gd name="T17" fmla="*/ 2147483646 h 524"/>
              <a:gd name="T18" fmla="*/ 2147483646 w 429"/>
              <a:gd name="T19" fmla="*/ 2147483646 h 524"/>
              <a:gd name="T20" fmla="*/ 2147483646 w 429"/>
              <a:gd name="T21" fmla="*/ 2147483646 h 524"/>
              <a:gd name="T22" fmla="*/ 2147483646 w 429"/>
              <a:gd name="T23" fmla="*/ 2147483646 h 524"/>
              <a:gd name="T24" fmla="*/ 2147483646 w 429"/>
              <a:gd name="T25" fmla="*/ 2147483646 h 524"/>
              <a:gd name="T26" fmla="*/ 2147483646 w 429"/>
              <a:gd name="T27" fmla="*/ 2147483646 h 524"/>
              <a:gd name="T28" fmla="*/ 2147483646 w 429"/>
              <a:gd name="T29" fmla="*/ 2147483646 h 524"/>
              <a:gd name="T30" fmla="*/ 2147483646 w 429"/>
              <a:gd name="T31" fmla="*/ 2147483646 h 524"/>
              <a:gd name="T32" fmla="*/ 2147483646 w 429"/>
              <a:gd name="T33" fmla="*/ 2147483646 h 524"/>
              <a:gd name="T34" fmla="*/ 2147483646 w 429"/>
              <a:gd name="T35" fmla="*/ 2147483646 h 524"/>
              <a:gd name="T36" fmla="*/ 2147483646 w 429"/>
              <a:gd name="T37" fmla="*/ 2147483646 h 524"/>
              <a:gd name="T38" fmla="*/ 2147483646 w 429"/>
              <a:gd name="T39" fmla="*/ 2147483646 h 524"/>
              <a:gd name="T40" fmla="*/ 2147483646 w 429"/>
              <a:gd name="T41" fmla="*/ 2147483646 h 524"/>
              <a:gd name="T42" fmla="*/ 2147483646 w 429"/>
              <a:gd name="T43" fmla="*/ 2147483646 h 524"/>
              <a:gd name="T44" fmla="*/ 2147483646 w 429"/>
              <a:gd name="T45" fmla="*/ 2147483646 h 524"/>
              <a:gd name="T46" fmla="*/ 2147483646 w 429"/>
              <a:gd name="T47" fmla="*/ 2147483646 h 524"/>
              <a:gd name="T48" fmla="*/ 2147483646 w 429"/>
              <a:gd name="T49" fmla="*/ 2147483646 h 524"/>
              <a:gd name="T50" fmla="*/ 2147483646 w 429"/>
              <a:gd name="T51" fmla="*/ 2147483646 h 524"/>
              <a:gd name="T52" fmla="*/ 2147483646 w 429"/>
              <a:gd name="T53" fmla="*/ 2147483646 h 524"/>
              <a:gd name="T54" fmla="*/ 2147483646 w 429"/>
              <a:gd name="T55" fmla="*/ 2147483646 h 524"/>
              <a:gd name="T56" fmla="*/ 2147483646 w 429"/>
              <a:gd name="T57" fmla="*/ 2147483646 h 524"/>
              <a:gd name="T58" fmla="*/ 2147483646 w 429"/>
              <a:gd name="T59" fmla="*/ 2147483646 h 524"/>
              <a:gd name="T60" fmla="*/ 2147483646 w 429"/>
              <a:gd name="T61" fmla="*/ 2147483646 h 524"/>
              <a:gd name="T62" fmla="*/ 2147483646 w 429"/>
              <a:gd name="T63" fmla="*/ 2147483646 h 524"/>
              <a:gd name="T64" fmla="*/ 2147483646 w 429"/>
              <a:gd name="T65" fmla="*/ 2147483646 h 524"/>
              <a:gd name="T66" fmla="*/ 2147483646 w 429"/>
              <a:gd name="T67" fmla="*/ 2147483646 h 524"/>
              <a:gd name="T68" fmla="*/ 2147483646 w 429"/>
              <a:gd name="T69" fmla="*/ 2147483646 h 524"/>
              <a:gd name="T70" fmla="*/ 2147483646 w 429"/>
              <a:gd name="T71" fmla="*/ 2147483646 h 524"/>
              <a:gd name="T72" fmla="*/ 2147483646 w 429"/>
              <a:gd name="T73" fmla="*/ 2147483646 h 524"/>
              <a:gd name="T74" fmla="*/ 2147483646 w 429"/>
              <a:gd name="T75" fmla="*/ 2147483646 h 524"/>
              <a:gd name="T76" fmla="*/ 2147483646 w 429"/>
              <a:gd name="T77" fmla="*/ 2147483646 h 524"/>
              <a:gd name="T78" fmla="*/ 2147483646 w 429"/>
              <a:gd name="T79" fmla="*/ 2147483646 h 524"/>
              <a:gd name="T80" fmla="*/ 2147483646 w 429"/>
              <a:gd name="T81" fmla="*/ 2147483646 h 524"/>
              <a:gd name="T82" fmla="*/ 2147483646 w 429"/>
              <a:gd name="T83" fmla="*/ 2147483646 h 524"/>
              <a:gd name="T84" fmla="*/ 2147483646 w 429"/>
              <a:gd name="T85" fmla="*/ 2147483646 h 524"/>
              <a:gd name="T86" fmla="*/ 2147483646 w 429"/>
              <a:gd name="T87" fmla="*/ 2147483646 h 524"/>
              <a:gd name="T88" fmla="*/ 2147483646 w 429"/>
              <a:gd name="T89" fmla="*/ 2147483646 h 524"/>
              <a:gd name="T90" fmla="*/ 2147483646 w 429"/>
              <a:gd name="T91" fmla="*/ 2147483646 h 524"/>
              <a:gd name="T92" fmla="*/ 2147483646 w 429"/>
              <a:gd name="T93" fmla="*/ 2147483646 h 524"/>
              <a:gd name="T94" fmla="*/ 2147483646 w 429"/>
              <a:gd name="T95" fmla="*/ 2147483646 h 524"/>
              <a:gd name="T96" fmla="*/ 2147483646 w 429"/>
              <a:gd name="T97" fmla="*/ 2147483646 h 524"/>
              <a:gd name="T98" fmla="*/ 2147483646 w 429"/>
              <a:gd name="T99" fmla="*/ 2147483646 h 524"/>
              <a:gd name="T100" fmla="*/ 2147483646 w 429"/>
              <a:gd name="T101" fmla="*/ 2147483646 h 524"/>
              <a:gd name="T102" fmla="*/ 2147483646 w 429"/>
              <a:gd name="T103" fmla="*/ 2147483646 h 524"/>
              <a:gd name="T104" fmla="*/ 2147483646 w 429"/>
              <a:gd name="T105" fmla="*/ 2147483646 h 524"/>
              <a:gd name="T106" fmla="*/ 2147483646 w 429"/>
              <a:gd name="T107" fmla="*/ 2147483646 h 524"/>
              <a:gd name="T108" fmla="*/ 2147483646 w 429"/>
              <a:gd name="T109" fmla="*/ 2147483646 h 524"/>
              <a:gd name="T110" fmla="*/ 2147483646 w 429"/>
              <a:gd name="T111" fmla="*/ 2147483646 h 524"/>
              <a:gd name="T112" fmla="*/ 2147483646 w 429"/>
              <a:gd name="T113" fmla="*/ 2147483646 h 524"/>
              <a:gd name="T114" fmla="*/ 2147483646 w 429"/>
              <a:gd name="T115" fmla="*/ 2147483646 h 524"/>
              <a:gd name="T116" fmla="*/ 2147483646 w 429"/>
              <a:gd name="T117" fmla="*/ 2147483646 h 524"/>
              <a:gd name="T118" fmla="*/ 2147483646 w 429"/>
              <a:gd name="T119" fmla="*/ 2147483646 h 524"/>
              <a:gd name="T120" fmla="*/ 2147483646 w 429"/>
              <a:gd name="T121" fmla="*/ 2147483646 h 524"/>
              <a:gd name="T122" fmla="*/ 2147483646 w 429"/>
              <a:gd name="T123" fmla="*/ 2147483646 h 524"/>
              <a:gd name="T124" fmla="*/ 2147483646 w 429"/>
              <a:gd name="T125" fmla="*/ 2147483646 h 52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29"/>
              <a:gd name="T190" fmla="*/ 0 h 524"/>
              <a:gd name="T191" fmla="*/ 429 w 429"/>
              <a:gd name="T192" fmla="*/ 524 h 52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29" h="524">
                <a:moveTo>
                  <a:pt x="426" y="0"/>
                </a:moveTo>
                <a:lnTo>
                  <a:pt x="427" y="12"/>
                </a:lnTo>
                <a:lnTo>
                  <a:pt x="429" y="22"/>
                </a:lnTo>
                <a:lnTo>
                  <a:pt x="429" y="31"/>
                </a:lnTo>
                <a:lnTo>
                  <a:pt x="429" y="38"/>
                </a:lnTo>
                <a:lnTo>
                  <a:pt x="428" y="43"/>
                </a:lnTo>
                <a:lnTo>
                  <a:pt x="427" y="48"/>
                </a:lnTo>
                <a:lnTo>
                  <a:pt x="426" y="51"/>
                </a:lnTo>
                <a:lnTo>
                  <a:pt x="424" y="54"/>
                </a:lnTo>
                <a:lnTo>
                  <a:pt x="419" y="60"/>
                </a:lnTo>
                <a:lnTo>
                  <a:pt x="416" y="64"/>
                </a:lnTo>
                <a:lnTo>
                  <a:pt x="415" y="67"/>
                </a:lnTo>
                <a:lnTo>
                  <a:pt x="413" y="71"/>
                </a:lnTo>
                <a:lnTo>
                  <a:pt x="413" y="75"/>
                </a:lnTo>
                <a:lnTo>
                  <a:pt x="413" y="81"/>
                </a:lnTo>
                <a:lnTo>
                  <a:pt x="413" y="109"/>
                </a:lnTo>
                <a:lnTo>
                  <a:pt x="414" y="135"/>
                </a:lnTo>
                <a:lnTo>
                  <a:pt x="414" y="160"/>
                </a:lnTo>
                <a:lnTo>
                  <a:pt x="413" y="183"/>
                </a:lnTo>
                <a:lnTo>
                  <a:pt x="410" y="196"/>
                </a:lnTo>
                <a:lnTo>
                  <a:pt x="408" y="207"/>
                </a:lnTo>
                <a:lnTo>
                  <a:pt x="405" y="218"/>
                </a:lnTo>
                <a:lnTo>
                  <a:pt x="401" y="229"/>
                </a:lnTo>
                <a:lnTo>
                  <a:pt x="396" y="241"/>
                </a:lnTo>
                <a:lnTo>
                  <a:pt x="390" y="254"/>
                </a:lnTo>
                <a:lnTo>
                  <a:pt x="382" y="266"/>
                </a:lnTo>
                <a:lnTo>
                  <a:pt x="372" y="278"/>
                </a:lnTo>
                <a:lnTo>
                  <a:pt x="360" y="288"/>
                </a:lnTo>
                <a:lnTo>
                  <a:pt x="346" y="300"/>
                </a:lnTo>
                <a:lnTo>
                  <a:pt x="338" y="309"/>
                </a:lnTo>
                <a:lnTo>
                  <a:pt x="331" y="316"/>
                </a:lnTo>
                <a:lnTo>
                  <a:pt x="325" y="324"/>
                </a:lnTo>
                <a:lnTo>
                  <a:pt x="319" y="333"/>
                </a:lnTo>
                <a:lnTo>
                  <a:pt x="318" y="361"/>
                </a:lnTo>
                <a:lnTo>
                  <a:pt x="314" y="395"/>
                </a:lnTo>
                <a:lnTo>
                  <a:pt x="312" y="412"/>
                </a:lnTo>
                <a:lnTo>
                  <a:pt x="308" y="428"/>
                </a:lnTo>
                <a:lnTo>
                  <a:pt x="306" y="434"/>
                </a:lnTo>
                <a:lnTo>
                  <a:pt x="304" y="439"/>
                </a:lnTo>
                <a:lnTo>
                  <a:pt x="302" y="442"/>
                </a:lnTo>
                <a:lnTo>
                  <a:pt x="300" y="444"/>
                </a:lnTo>
                <a:lnTo>
                  <a:pt x="290" y="448"/>
                </a:lnTo>
                <a:lnTo>
                  <a:pt x="280" y="451"/>
                </a:lnTo>
                <a:lnTo>
                  <a:pt x="274" y="453"/>
                </a:lnTo>
                <a:lnTo>
                  <a:pt x="269" y="455"/>
                </a:lnTo>
                <a:lnTo>
                  <a:pt x="264" y="458"/>
                </a:lnTo>
                <a:lnTo>
                  <a:pt x="259" y="462"/>
                </a:lnTo>
                <a:lnTo>
                  <a:pt x="253" y="472"/>
                </a:lnTo>
                <a:lnTo>
                  <a:pt x="245" y="487"/>
                </a:lnTo>
                <a:lnTo>
                  <a:pt x="239" y="494"/>
                </a:lnTo>
                <a:lnTo>
                  <a:pt x="234" y="500"/>
                </a:lnTo>
                <a:lnTo>
                  <a:pt x="230" y="502"/>
                </a:lnTo>
                <a:lnTo>
                  <a:pt x="227" y="504"/>
                </a:lnTo>
                <a:lnTo>
                  <a:pt x="223" y="505"/>
                </a:lnTo>
                <a:lnTo>
                  <a:pt x="219" y="506"/>
                </a:lnTo>
                <a:lnTo>
                  <a:pt x="210" y="505"/>
                </a:lnTo>
                <a:lnTo>
                  <a:pt x="201" y="504"/>
                </a:lnTo>
                <a:lnTo>
                  <a:pt x="196" y="503"/>
                </a:lnTo>
                <a:lnTo>
                  <a:pt x="192" y="501"/>
                </a:lnTo>
                <a:lnTo>
                  <a:pt x="189" y="498"/>
                </a:lnTo>
                <a:lnTo>
                  <a:pt x="186" y="494"/>
                </a:lnTo>
                <a:lnTo>
                  <a:pt x="166" y="496"/>
                </a:lnTo>
                <a:lnTo>
                  <a:pt x="145" y="500"/>
                </a:lnTo>
                <a:lnTo>
                  <a:pt x="135" y="502"/>
                </a:lnTo>
                <a:lnTo>
                  <a:pt x="126" y="501"/>
                </a:lnTo>
                <a:lnTo>
                  <a:pt x="123" y="500"/>
                </a:lnTo>
                <a:lnTo>
                  <a:pt x="119" y="499"/>
                </a:lnTo>
                <a:lnTo>
                  <a:pt x="116" y="497"/>
                </a:lnTo>
                <a:lnTo>
                  <a:pt x="113" y="494"/>
                </a:lnTo>
                <a:lnTo>
                  <a:pt x="106" y="493"/>
                </a:lnTo>
                <a:lnTo>
                  <a:pt x="100" y="493"/>
                </a:lnTo>
                <a:lnTo>
                  <a:pt x="95" y="493"/>
                </a:lnTo>
                <a:lnTo>
                  <a:pt x="91" y="494"/>
                </a:lnTo>
                <a:lnTo>
                  <a:pt x="83" y="497"/>
                </a:lnTo>
                <a:lnTo>
                  <a:pt x="78" y="502"/>
                </a:lnTo>
                <a:lnTo>
                  <a:pt x="73" y="507"/>
                </a:lnTo>
                <a:lnTo>
                  <a:pt x="68" y="513"/>
                </a:lnTo>
                <a:lnTo>
                  <a:pt x="62" y="519"/>
                </a:lnTo>
                <a:lnTo>
                  <a:pt x="54" y="524"/>
                </a:lnTo>
                <a:lnTo>
                  <a:pt x="39" y="507"/>
                </a:lnTo>
                <a:lnTo>
                  <a:pt x="27" y="491"/>
                </a:lnTo>
                <a:lnTo>
                  <a:pt x="14" y="474"/>
                </a:lnTo>
                <a:lnTo>
                  <a:pt x="0" y="456"/>
                </a:lnTo>
                <a:lnTo>
                  <a:pt x="6" y="447"/>
                </a:lnTo>
                <a:lnTo>
                  <a:pt x="13" y="440"/>
                </a:lnTo>
                <a:lnTo>
                  <a:pt x="18" y="434"/>
                </a:lnTo>
                <a:lnTo>
                  <a:pt x="25" y="430"/>
                </a:lnTo>
                <a:lnTo>
                  <a:pt x="31" y="427"/>
                </a:lnTo>
                <a:lnTo>
                  <a:pt x="36" y="425"/>
                </a:lnTo>
                <a:lnTo>
                  <a:pt x="42" y="424"/>
                </a:lnTo>
                <a:lnTo>
                  <a:pt x="46" y="424"/>
                </a:lnTo>
                <a:lnTo>
                  <a:pt x="55" y="425"/>
                </a:lnTo>
                <a:lnTo>
                  <a:pt x="61" y="428"/>
                </a:lnTo>
                <a:lnTo>
                  <a:pt x="65" y="431"/>
                </a:lnTo>
                <a:lnTo>
                  <a:pt x="67" y="432"/>
                </a:lnTo>
                <a:lnTo>
                  <a:pt x="58" y="418"/>
                </a:lnTo>
                <a:lnTo>
                  <a:pt x="51" y="405"/>
                </a:lnTo>
                <a:lnTo>
                  <a:pt x="47" y="395"/>
                </a:lnTo>
                <a:lnTo>
                  <a:pt x="45" y="386"/>
                </a:lnTo>
                <a:lnTo>
                  <a:pt x="45" y="378"/>
                </a:lnTo>
                <a:lnTo>
                  <a:pt x="45" y="372"/>
                </a:lnTo>
                <a:lnTo>
                  <a:pt x="47" y="366"/>
                </a:lnTo>
                <a:lnTo>
                  <a:pt x="50" y="362"/>
                </a:lnTo>
                <a:lnTo>
                  <a:pt x="54" y="359"/>
                </a:lnTo>
                <a:lnTo>
                  <a:pt x="57" y="356"/>
                </a:lnTo>
                <a:lnTo>
                  <a:pt x="61" y="354"/>
                </a:lnTo>
                <a:lnTo>
                  <a:pt x="65" y="353"/>
                </a:lnTo>
                <a:lnTo>
                  <a:pt x="71" y="352"/>
                </a:lnTo>
                <a:lnTo>
                  <a:pt x="73" y="351"/>
                </a:lnTo>
                <a:lnTo>
                  <a:pt x="81" y="343"/>
                </a:lnTo>
                <a:lnTo>
                  <a:pt x="89" y="337"/>
                </a:lnTo>
                <a:lnTo>
                  <a:pt x="94" y="334"/>
                </a:lnTo>
                <a:lnTo>
                  <a:pt x="100" y="333"/>
                </a:lnTo>
                <a:lnTo>
                  <a:pt x="104" y="333"/>
                </a:lnTo>
                <a:lnTo>
                  <a:pt x="109" y="335"/>
                </a:lnTo>
                <a:lnTo>
                  <a:pt x="112" y="339"/>
                </a:lnTo>
                <a:lnTo>
                  <a:pt x="115" y="342"/>
                </a:lnTo>
                <a:lnTo>
                  <a:pt x="123" y="350"/>
                </a:lnTo>
                <a:lnTo>
                  <a:pt x="130" y="356"/>
                </a:lnTo>
                <a:lnTo>
                  <a:pt x="135" y="359"/>
                </a:lnTo>
                <a:lnTo>
                  <a:pt x="140" y="359"/>
                </a:lnTo>
                <a:lnTo>
                  <a:pt x="146" y="356"/>
                </a:lnTo>
                <a:lnTo>
                  <a:pt x="154" y="351"/>
                </a:lnTo>
                <a:lnTo>
                  <a:pt x="163" y="354"/>
                </a:lnTo>
                <a:lnTo>
                  <a:pt x="172" y="354"/>
                </a:lnTo>
                <a:lnTo>
                  <a:pt x="181" y="353"/>
                </a:lnTo>
                <a:lnTo>
                  <a:pt x="188" y="350"/>
                </a:lnTo>
                <a:lnTo>
                  <a:pt x="193" y="345"/>
                </a:lnTo>
                <a:lnTo>
                  <a:pt x="199" y="340"/>
                </a:lnTo>
                <a:lnTo>
                  <a:pt x="202" y="334"/>
                </a:lnTo>
                <a:lnTo>
                  <a:pt x="205" y="328"/>
                </a:lnTo>
                <a:lnTo>
                  <a:pt x="210" y="315"/>
                </a:lnTo>
                <a:lnTo>
                  <a:pt x="212" y="302"/>
                </a:lnTo>
                <a:lnTo>
                  <a:pt x="213" y="293"/>
                </a:lnTo>
                <a:lnTo>
                  <a:pt x="213" y="290"/>
                </a:lnTo>
                <a:lnTo>
                  <a:pt x="215" y="283"/>
                </a:lnTo>
                <a:lnTo>
                  <a:pt x="215" y="276"/>
                </a:lnTo>
                <a:lnTo>
                  <a:pt x="215" y="269"/>
                </a:lnTo>
                <a:lnTo>
                  <a:pt x="213" y="262"/>
                </a:lnTo>
                <a:lnTo>
                  <a:pt x="208" y="249"/>
                </a:lnTo>
                <a:lnTo>
                  <a:pt x="201" y="236"/>
                </a:lnTo>
                <a:lnTo>
                  <a:pt x="186" y="217"/>
                </a:lnTo>
                <a:lnTo>
                  <a:pt x="180" y="210"/>
                </a:lnTo>
                <a:lnTo>
                  <a:pt x="188" y="203"/>
                </a:lnTo>
                <a:lnTo>
                  <a:pt x="202" y="187"/>
                </a:lnTo>
                <a:lnTo>
                  <a:pt x="205" y="182"/>
                </a:lnTo>
                <a:lnTo>
                  <a:pt x="207" y="177"/>
                </a:lnTo>
                <a:lnTo>
                  <a:pt x="210" y="173"/>
                </a:lnTo>
                <a:lnTo>
                  <a:pt x="211" y="168"/>
                </a:lnTo>
                <a:lnTo>
                  <a:pt x="210" y="164"/>
                </a:lnTo>
                <a:lnTo>
                  <a:pt x="208" y="161"/>
                </a:lnTo>
                <a:lnTo>
                  <a:pt x="205" y="157"/>
                </a:lnTo>
                <a:lnTo>
                  <a:pt x="200" y="155"/>
                </a:lnTo>
                <a:lnTo>
                  <a:pt x="200" y="148"/>
                </a:lnTo>
                <a:lnTo>
                  <a:pt x="200" y="142"/>
                </a:lnTo>
                <a:lnTo>
                  <a:pt x="197" y="137"/>
                </a:lnTo>
                <a:lnTo>
                  <a:pt x="195" y="133"/>
                </a:lnTo>
                <a:lnTo>
                  <a:pt x="192" y="131"/>
                </a:lnTo>
                <a:lnTo>
                  <a:pt x="188" y="129"/>
                </a:lnTo>
                <a:lnTo>
                  <a:pt x="183" y="129"/>
                </a:lnTo>
                <a:lnTo>
                  <a:pt x="179" y="129"/>
                </a:lnTo>
                <a:lnTo>
                  <a:pt x="161" y="132"/>
                </a:lnTo>
                <a:lnTo>
                  <a:pt x="154" y="137"/>
                </a:lnTo>
                <a:lnTo>
                  <a:pt x="144" y="134"/>
                </a:lnTo>
                <a:lnTo>
                  <a:pt x="137" y="131"/>
                </a:lnTo>
                <a:lnTo>
                  <a:pt x="132" y="128"/>
                </a:lnTo>
                <a:lnTo>
                  <a:pt x="127" y="124"/>
                </a:lnTo>
                <a:lnTo>
                  <a:pt x="125" y="119"/>
                </a:lnTo>
                <a:lnTo>
                  <a:pt x="123" y="114"/>
                </a:lnTo>
                <a:lnTo>
                  <a:pt x="123" y="109"/>
                </a:lnTo>
                <a:lnTo>
                  <a:pt x="123" y="103"/>
                </a:lnTo>
                <a:lnTo>
                  <a:pt x="125" y="93"/>
                </a:lnTo>
                <a:lnTo>
                  <a:pt x="128" y="84"/>
                </a:lnTo>
                <a:lnTo>
                  <a:pt x="132" y="76"/>
                </a:lnTo>
                <a:lnTo>
                  <a:pt x="133" y="74"/>
                </a:lnTo>
                <a:lnTo>
                  <a:pt x="293" y="105"/>
                </a:lnTo>
                <a:lnTo>
                  <a:pt x="306" y="38"/>
                </a:lnTo>
                <a:lnTo>
                  <a:pt x="311" y="30"/>
                </a:lnTo>
                <a:lnTo>
                  <a:pt x="317" y="22"/>
                </a:lnTo>
                <a:lnTo>
                  <a:pt x="323" y="17"/>
                </a:lnTo>
                <a:lnTo>
                  <a:pt x="329" y="12"/>
                </a:lnTo>
                <a:lnTo>
                  <a:pt x="336" y="9"/>
                </a:lnTo>
                <a:lnTo>
                  <a:pt x="343" y="7"/>
                </a:lnTo>
                <a:lnTo>
                  <a:pt x="350" y="6"/>
                </a:lnTo>
                <a:lnTo>
                  <a:pt x="358" y="5"/>
                </a:lnTo>
                <a:lnTo>
                  <a:pt x="374" y="5"/>
                </a:lnTo>
                <a:lnTo>
                  <a:pt x="391" y="4"/>
                </a:lnTo>
                <a:lnTo>
                  <a:pt x="399" y="4"/>
                </a:lnTo>
                <a:lnTo>
                  <a:pt x="408" y="4"/>
                </a:lnTo>
                <a:lnTo>
                  <a:pt x="417" y="2"/>
                </a:lnTo>
                <a:lnTo>
                  <a:pt x="42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" name="Freeform 452">
            <a:extLst>
              <a:ext uri="{FF2B5EF4-FFF2-40B4-BE49-F238E27FC236}">
                <a16:creationId xmlns:a16="http://schemas.microsoft.com/office/drawing/2014/main" id="{42F11D8A-04C9-402B-8CD8-B63FE1F38DFD}"/>
              </a:ext>
            </a:extLst>
          </p:cNvPr>
          <p:cNvSpPr>
            <a:spLocks/>
          </p:cNvSpPr>
          <p:nvPr>
            <p:custDataLst>
              <p:tags r:id="rId266"/>
            </p:custDataLst>
          </p:nvPr>
        </p:nvSpPr>
        <p:spPr bwMode="auto">
          <a:xfrm>
            <a:off x="4842568" y="1945244"/>
            <a:ext cx="138112" cy="114300"/>
          </a:xfrm>
          <a:custGeom>
            <a:avLst/>
            <a:gdLst>
              <a:gd name="T0" fmla="*/ 2147483646 w 292"/>
              <a:gd name="T1" fmla="*/ 2147483646 h 223"/>
              <a:gd name="T2" fmla="*/ 2147483646 w 292"/>
              <a:gd name="T3" fmla="*/ 2147483646 h 223"/>
              <a:gd name="T4" fmla="*/ 2147483646 w 292"/>
              <a:gd name="T5" fmla="*/ 2147483646 h 223"/>
              <a:gd name="T6" fmla="*/ 2147483646 w 292"/>
              <a:gd name="T7" fmla="*/ 2147483646 h 223"/>
              <a:gd name="T8" fmla="*/ 2147483646 w 292"/>
              <a:gd name="T9" fmla="*/ 2147483646 h 223"/>
              <a:gd name="T10" fmla="*/ 2147483646 w 292"/>
              <a:gd name="T11" fmla="*/ 2147483646 h 223"/>
              <a:gd name="T12" fmla="*/ 2147483646 w 292"/>
              <a:gd name="T13" fmla="*/ 2147483646 h 223"/>
              <a:gd name="T14" fmla="*/ 2147483646 w 292"/>
              <a:gd name="T15" fmla="*/ 2147483646 h 223"/>
              <a:gd name="T16" fmla="*/ 2147483646 w 292"/>
              <a:gd name="T17" fmla="*/ 2147483646 h 223"/>
              <a:gd name="T18" fmla="*/ 2147483646 w 292"/>
              <a:gd name="T19" fmla="*/ 2147483646 h 223"/>
              <a:gd name="T20" fmla="*/ 2147483646 w 292"/>
              <a:gd name="T21" fmla="*/ 2147483646 h 223"/>
              <a:gd name="T22" fmla="*/ 2147483646 w 292"/>
              <a:gd name="T23" fmla="*/ 2147483646 h 223"/>
              <a:gd name="T24" fmla="*/ 2147483646 w 292"/>
              <a:gd name="T25" fmla="*/ 2147483646 h 223"/>
              <a:gd name="T26" fmla="*/ 2147483646 w 292"/>
              <a:gd name="T27" fmla="*/ 2147483646 h 223"/>
              <a:gd name="T28" fmla="*/ 2147483646 w 292"/>
              <a:gd name="T29" fmla="*/ 2147483646 h 223"/>
              <a:gd name="T30" fmla="*/ 2147483646 w 292"/>
              <a:gd name="T31" fmla="*/ 2147483646 h 223"/>
              <a:gd name="T32" fmla="*/ 2147483646 w 292"/>
              <a:gd name="T33" fmla="*/ 2147483646 h 223"/>
              <a:gd name="T34" fmla="*/ 2147483646 w 292"/>
              <a:gd name="T35" fmla="*/ 2147483646 h 223"/>
              <a:gd name="T36" fmla="*/ 2147483646 w 292"/>
              <a:gd name="T37" fmla="*/ 2147483646 h 223"/>
              <a:gd name="T38" fmla="*/ 2147483646 w 292"/>
              <a:gd name="T39" fmla="*/ 2147483646 h 223"/>
              <a:gd name="T40" fmla="*/ 2147483646 w 292"/>
              <a:gd name="T41" fmla="*/ 2147483646 h 223"/>
              <a:gd name="T42" fmla="*/ 2147483646 w 292"/>
              <a:gd name="T43" fmla="*/ 2147483646 h 223"/>
              <a:gd name="T44" fmla="*/ 2147483646 w 292"/>
              <a:gd name="T45" fmla="*/ 2147483646 h 223"/>
              <a:gd name="T46" fmla="*/ 2147483646 w 292"/>
              <a:gd name="T47" fmla="*/ 2147483646 h 223"/>
              <a:gd name="T48" fmla="*/ 2147483646 w 292"/>
              <a:gd name="T49" fmla="*/ 2147483646 h 223"/>
              <a:gd name="T50" fmla="*/ 2147483646 w 292"/>
              <a:gd name="T51" fmla="*/ 2147483646 h 223"/>
              <a:gd name="T52" fmla="*/ 0 w 292"/>
              <a:gd name="T53" fmla="*/ 2147483646 h 223"/>
              <a:gd name="T54" fmla="*/ 2147483646 w 292"/>
              <a:gd name="T55" fmla="*/ 2147483646 h 223"/>
              <a:gd name="T56" fmla="*/ 2147483646 w 292"/>
              <a:gd name="T57" fmla="*/ 2147483646 h 223"/>
              <a:gd name="T58" fmla="*/ 2147483646 w 292"/>
              <a:gd name="T59" fmla="*/ 2147483646 h 223"/>
              <a:gd name="T60" fmla="*/ 2147483646 w 292"/>
              <a:gd name="T61" fmla="*/ 2147483646 h 223"/>
              <a:gd name="T62" fmla="*/ 2147483646 w 292"/>
              <a:gd name="T63" fmla="*/ 2147483646 h 223"/>
              <a:gd name="T64" fmla="*/ 2147483646 w 292"/>
              <a:gd name="T65" fmla="*/ 2147483646 h 223"/>
              <a:gd name="T66" fmla="*/ 2147483646 w 292"/>
              <a:gd name="T67" fmla="*/ 0 h 223"/>
              <a:gd name="T68" fmla="*/ 2147483646 w 292"/>
              <a:gd name="T69" fmla="*/ 2147483646 h 223"/>
              <a:gd name="T70" fmla="*/ 2147483646 w 292"/>
              <a:gd name="T71" fmla="*/ 2147483646 h 223"/>
              <a:gd name="T72" fmla="*/ 2147483646 w 292"/>
              <a:gd name="T73" fmla="*/ 2147483646 h 223"/>
              <a:gd name="T74" fmla="*/ 2147483646 w 292"/>
              <a:gd name="T75" fmla="*/ 2147483646 h 223"/>
              <a:gd name="T76" fmla="*/ 2147483646 w 292"/>
              <a:gd name="T77" fmla="*/ 2147483646 h 223"/>
              <a:gd name="T78" fmla="*/ 2147483646 w 292"/>
              <a:gd name="T79" fmla="*/ 2147483646 h 223"/>
              <a:gd name="T80" fmla="*/ 2147483646 w 292"/>
              <a:gd name="T81" fmla="*/ 2147483646 h 223"/>
              <a:gd name="T82" fmla="*/ 2147483646 w 292"/>
              <a:gd name="T83" fmla="*/ 2147483646 h 223"/>
              <a:gd name="T84" fmla="*/ 2147483646 w 292"/>
              <a:gd name="T85" fmla="*/ 2147483646 h 22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92"/>
              <a:gd name="T130" fmla="*/ 0 h 223"/>
              <a:gd name="T131" fmla="*/ 292 w 292"/>
              <a:gd name="T132" fmla="*/ 223 h 22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92" h="223">
                <a:moveTo>
                  <a:pt x="292" y="69"/>
                </a:moveTo>
                <a:lnTo>
                  <a:pt x="259" y="93"/>
                </a:lnTo>
                <a:lnTo>
                  <a:pt x="172" y="75"/>
                </a:lnTo>
                <a:lnTo>
                  <a:pt x="166" y="77"/>
                </a:lnTo>
                <a:lnTo>
                  <a:pt x="159" y="78"/>
                </a:lnTo>
                <a:lnTo>
                  <a:pt x="152" y="79"/>
                </a:lnTo>
                <a:lnTo>
                  <a:pt x="146" y="79"/>
                </a:lnTo>
                <a:lnTo>
                  <a:pt x="139" y="79"/>
                </a:lnTo>
                <a:lnTo>
                  <a:pt x="133" y="78"/>
                </a:lnTo>
                <a:lnTo>
                  <a:pt x="126" y="77"/>
                </a:lnTo>
                <a:lnTo>
                  <a:pt x="119" y="75"/>
                </a:lnTo>
                <a:lnTo>
                  <a:pt x="119" y="93"/>
                </a:lnTo>
                <a:lnTo>
                  <a:pt x="132" y="113"/>
                </a:lnTo>
                <a:lnTo>
                  <a:pt x="144" y="131"/>
                </a:lnTo>
                <a:lnTo>
                  <a:pt x="156" y="145"/>
                </a:lnTo>
                <a:lnTo>
                  <a:pt x="168" y="157"/>
                </a:lnTo>
                <a:lnTo>
                  <a:pt x="179" y="170"/>
                </a:lnTo>
                <a:lnTo>
                  <a:pt x="189" y="185"/>
                </a:lnTo>
                <a:lnTo>
                  <a:pt x="193" y="193"/>
                </a:lnTo>
                <a:lnTo>
                  <a:pt x="197" y="202"/>
                </a:lnTo>
                <a:lnTo>
                  <a:pt x="202" y="211"/>
                </a:lnTo>
                <a:lnTo>
                  <a:pt x="205" y="222"/>
                </a:lnTo>
                <a:lnTo>
                  <a:pt x="191" y="223"/>
                </a:lnTo>
                <a:lnTo>
                  <a:pt x="175" y="223"/>
                </a:lnTo>
                <a:lnTo>
                  <a:pt x="168" y="223"/>
                </a:lnTo>
                <a:lnTo>
                  <a:pt x="161" y="222"/>
                </a:lnTo>
                <a:lnTo>
                  <a:pt x="154" y="220"/>
                </a:lnTo>
                <a:lnTo>
                  <a:pt x="146" y="216"/>
                </a:lnTo>
                <a:lnTo>
                  <a:pt x="139" y="213"/>
                </a:lnTo>
                <a:lnTo>
                  <a:pt x="134" y="209"/>
                </a:lnTo>
                <a:lnTo>
                  <a:pt x="130" y="203"/>
                </a:lnTo>
                <a:lnTo>
                  <a:pt x="127" y="198"/>
                </a:lnTo>
                <a:lnTo>
                  <a:pt x="124" y="192"/>
                </a:lnTo>
                <a:lnTo>
                  <a:pt x="121" y="187"/>
                </a:lnTo>
                <a:lnTo>
                  <a:pt x="117" y="183"/>
                </a:lnTo>
                <a:lnTo>
                  <a:pt x="113" y="180"/>
                </a:lnTo>
                <a:lnTo>
                  <a:pt x="102" y="162"/>
                </a:lnTo>
                <a:lnTo>
                  <a:pt x="91" y="145"/>
                </a:lnTo>
                <a:lnTo>
                  <a:pt x="80" y="129"/>
                </a:lnTo>
                <a:lnTo>
                  <a:pt x="68" y="113"/>
                </a:lnTo>
                <a:lnTo>
                  <a:pt x="61" y="105"/>
                </a:lnTo>
                <a:lnTo>
                  <a:pt x="55" y="99"/>
                </a:lnTo>
                <a:lnTo>
                  <a:pt x="48" y="93"/>
                </a:lnTo>
                <a:lnTo>
                  <a:pt x="42" y="87"/>
                </a:lnTo>
                <a:lnTo>
                  <a:pt x="35" y="83"/>
                </a:lnTo>
                <a:lnTo>
                  <a:pt x="27" y="79"/>
                </a:lnTo>
                <a:lnTo>
                  <a:pt x="21" y="76"/>
                </a:lnTo>
                <a:lnTo>
                  <a:pt x="13" y="75"/>
                </a:lnTo>
                <a:lnTo>
                  <a:pt x="9" y="70"/>
                </a:lnTo>
                <a:lnTo>
                  <a:pt x="4" y="65"/>
                </a:lnTo>
                <a:lnTo>
                  <a:pt x="2" y="62"/>
                </a:lnTo>
                <a:lnTo>
                  <a:pt x="1" y="58"/>
                </a:lnTo>
                <a:lnTo>
                  <a:pt x="0" y="54"/>
                </a:lnTo>
                <a:lnTo>
                  <a:pt x="0" y="49"/>
                </a:lnTo>
                <a:lnTo>
                  <a:pt x="22" y="53"/>
                </a:lnTo>
                <a:lnTo>
                  <a:pt x="40" y="55"/>
                </a:lnTo>
                <a:lnTo>
                  <a:pt x="57" y="56"/>
                </a:lnTo>
                <a:lnTo>
                  <a:pt x="70" y="55"/>
                </a:lnTo>
                <a:lnTo>
                  <a:pt x="82" y="53"/>
                </a:lnTo>
                <a:lnTo>
                  <a:pt x="91" y="50"/>
                </a:lnTo>
                <a:lnTo>
                  <a:pt x="99" y="46"/>
                </a:lnTo>
                <a:lnTo>
                  <a:pt x="106" y="41"/>
                </a:lnTo>
                <a:lnTo>
                  <a:pt x="117" y="31"/>
                </a:lnTo>
                <a:lnTo>
                  <a:pt x="127" y="20"/>
                </a:lnTo>
                <a:lnTo>
                  <a:pt x="132" y="14"/>
                </a:lnTo>
                <a:lnTo>
                  <a:pt x="138" y="9"/>
                </a:lnTo>
                <a:lnTo>
                  <a:pt x="145" y="4"/>
                </a:lnTo>
                <a:lnTo>
                  <a:pt x="152" y="0"/>
                </a:lnTo>
                <a:lnTo>
                  <a:pt x="162" y="8"/>
                </a:lnTo>
                <a:lnTo>
                  <a:pt x="172" y="14"/>
                </a:lnTo>
                <a:lnTo>
                  <a:pt x="183" y="21"/>
                </a:lnTo>
                <a:lnTo>
                  <a:pt x="194" y="26"/>
                </a:lnTo>
                <a:lnTo>
                  <a:pt x="205" y="31"/>
                </a:lnTo>
                <a:lnTo>
                  <a:pt x="218" y="34"/>
                </a:lnTo>
                <a:lnTo>
                  <a:pt x="231" y="37"/>
                </a:lnTo>
                <a:lnTo>
                  <a:pt x="246" y="37"/>
                </a:lnTo>
                <a:lnTo>
                  <a:pt x="255" y="36"/>
                </a:lnTo>
                <a:lnTo>
                  <a:pt x="262" y="34"/>
                </a:lnTo>
                <a:lnTo>
                  <a:pt x="270" y="32"/>
                </a:lnTo>
                <a:lnTo>
                  <a:pt x="279" y="31"/>
                </a:lnTo>
                <a:lnTo>
                  <a:pt x="283" y="42"/>
                </a:lnTo>
                <a:lnTo>
                  <a:pt x="285" y="47"/>
                </a:lnTo>
                <a:lnTo>
                  <a:pt x="287" y="49"/>
                </a:lnTo>
                <a:lnTo>
                  <a:pt x="289" y="52"/>
                </a:lnTo>
                <a:lnTo>
                  <a:pt x="292" y="69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" name="Freeform 453">
            <a:extLst>
              <a:ext uri="{FF2B5EF4-FFF2-40B4-BE49-F238E27FC236}">
                <a16:creationId xmlns:a16="http://schemas.microsoft.com/office/drawing/2014/main" id="{98485883-4882-4DAB-A60E-1ABC2C9FBDDC}"/>
              </a:ext>
            </a:extLst>
          </p:cNvPr>
          <p:cNvSpPr>
            <a:spLocks/>
          </p:cNvSpPr>
          <p:nvPr>
            <p:custDataLst>
              <p:tags r:id="rId267"/>
            </p:custDataLst>
          </p:nvPr>
        </p:nvSpPr>
        <p:spPr bwMode="auto">
          <a:xfrm>
            <a:off x="4788593" y="1803963"/>
            <a:ext cx="184150" cy="77787"/>
          </a:xfrm>
          <a:custGeom>
            <a:avLst/>
            <a:gdLst>
              <a:gd name="T0" fmla="*/ 2147483646 w 379"/>
              <a:gd name="T1" fmla="*/ 2147483646 h 147"/>
              <a:gd name="T2" fmla="*/ 2147483646 w 379"/>
              <a:gd name="T3" fmla="*/ 2147483646 h 147"/>
              <a:gd name="T4" fmla="*/ 2147483646 w 379"/>
              <a:gd name="T5" fmla="*/ 2147483646 h 147"/>
              <a:gd name="T6" fmla="*/ 2147483646 w 379"/>
              <a:gd name="T7" fmla="*/ 2147483646 h 147"/>
              <a:gd name="T8" fmla="*/ 2147483646 w 379"/>
              <a:gd name="T9" fmla="*/ 2147483646 h 147"/>
              <a:gd name="T10" fmla="*/ 2147483646 w 379"/>
              <a:gd name="T11" fmla="*/ 2147483646 h 147"/>
              <a:gd name="T12" fmla="*/ 2147483646 w 379"/>
              <a:gd name="T13" fmla="*/ 2147483646 h 147"/>
              <a:gd name="T14" fmla="*/ 2147483646 w 379"/>
              <a:gd name="T15" fmla="*/ 2147483646 h 147"/>
              <a:gd name="T16" fmla="*/ 2147483646 w 379"/>
              <a:gd name="T17" fmla="*/ 2147483646 h 147"/>
              <a:gd name="T18" fmla="*/ 2147483646 w 379"/>
              <a:gd name="T19" fmla="*/ 2147483646 h 147"/>
              <a:gd name="T20" fmla="*/ 2147483646 w 379"/>
              <a:gd name="T21" fmla="*/ 2147483646 h 147"/>
              <a:gd name="T22" fmla="*/ 2147483646 w 379"/>
              <a:gd name="T23" fmla="*/ 2147483646 h 147"/>
              <a:gd name="T24" fmla="*/ 2147483646 w 379"/>
              <a:gd name="T25" fmla="*/ 2147483646 h 147"/>
              <a:gd name="T26" fmla="*/ 2147483646 w 379"/>
              <a:gd name="T27" fmla="*/ 2147483646 h 147"/>
              <a:gd name="T28" fmla="*/ 2147483646 w 379"/>
              <a:gd name="T29" fmla="*/ 2147483646 h 147"/>
              <a:gd name="T30" fmla="*/ 2147483646 w 379"/>
              <a:gd name="T31" fmla="*/ 2147483646 h 147"/>
              <a:gd name="T32" fmla="*/ 2147483646 w 379"/>
              <a:gd name="T33" fmla="*/ 2147483646 h 147"/>
              <a:gd name="T34" fmla="*/ 2147483646 w 379"/>
              <a:gd name="T35" fmla="*/ 2147483646 h 147"/>
              <a:gd name="T36" fmla="*/ 2147483646 w 379"/>
              <a:gd name="T37" fmla="*/ 2147483646 h 147"/>
              <a:gd name="T38" fmla="*/ 2147483646 w 379"/>
              <a:gd name="T39" fmla="*/ 2147483646 h 147"/>
              <a:gd name="T40" fmla="*/ 2147483646 w 379"/>
              <a:gd name="T41" fmla="*/ 2147483646 h 147"/>
              <a:gd name="T42" fmla="*/ 2147483646 w 379"/>
              <a:gd name="T43" fmla="*/ 2147483646 h 147"/>
              <a:gd name="T44" fmla="*/ 2147483646 w 379"/>
              <a:gd name="T45" fmla="*/ 2147483646 h 147"/>
              <a:gd name="T46" fmla="*/ 2147483646 w 379"/>
              <a:gd name="T47" fmla="*/ 2147483646 h 147"/>
              <a:gd name="T48" fmla="*/ 0 w 379"/>
              <a:gd name="T49" fmla="*/ 2147483646 h 147"/>
              <a:gd name="T50" fmla="*/ 2147483646 w 379"/>
              <a:gd name="T51" fmla="*/ 2147483646 h 147"/>
              <a:gd name="T52" fmla="*/ 2147483646 w 379"/>
              <a:gd name="T53" fmla="*/ 2147483646 h 147"/>
              <a:gd name="T54" fmla="*/ 2147483646 w 379"/>
              <a:gd name="T55" fmla="*/ 2147483646 h 147"/>
              <a:gd name="T56" fmla="*/ 2147483646 w 379"/>
              <a:gd name="T57" fmla="*/ 2147483646 h 147"/>
              <a:gd name="T58" fmla="*/ 2147483646 w 379"/>
              <a:gd name="T59" fmla="*/ 2147483646 h 147"/>
              <a:gd name="T60" fmla="*/ 2147483646 w 379"/>
              <a:gd name="T61" fmla="*/ 2147483646 h 147"/>
              <a:gd name="T62" fmla="*/ 2147483646 w 379"/>
              <a:gd name="T63" fmla="*/ 0 h 147"/>
              <a:gd name="T64" fmla="*/ 2147483646 w 379"/>
              <a:gd name="T65" fmla="*/ 2147483646 h 147"/>
              <a:gd name="T66" fmla="*/ 2147483646 w 379"/>
              <a:gd name="T67" fmla="*/ 2147483646 h 147"/>
              <a:gd name="T68" fmla="*/ 2147483646 w 379"/>
              <a:gd name="T69" fmla="*/ 2147483646 h 147"/>
              <a:gd name="T70" fmla="*/ 2147483646 w 379"/>
              <a:gd name="T71" fmla="*/ 2147483646 h 147"/>
              <a:gd name="T72" fmla="*/ 2147483646 w 379"/>
              <a:gd name="T73" fmla="*/ 2147483646 h 147"/>
              <a:gd name="T74" fmla="*/ 2147483646 w 379"/>
              <a:gd name="T75" fmla="*/ 2147483646 h 1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79"/>
              <a:gd name="T115" fmla="*/ 0 h 147"/>
              <a:gd name="T116" fmla="*/ 379 w 379"/>
              <a:gd name="T117" fmla="*/ 147 h 147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79" h="147">
                <a:moveTo>
                  <a:pt x="379" y="92"/>
                </a:moveTo>
                <a:lnTo>
                  <a:pt x="375" y="94"/>
                </a:lnTo>
                <a:lnTo>
                  <a:pt x="366" y="98"/>
                </a:lnTo>
                <a:lnTo>
                  <a:pt x="360" y="101"/>
                </a:lnTo>
                <a:lnTo>
                  <a:pt x="357" y="105"/>
                </a:lnTo>
                <a:lnTo>
                  <a:pt x="354" y="108"/>
                </a:lnTo>
                <a:lnTo>
                  <a:pt x="353" y="111"/>
                </a:lnTo>
                <a:lnTo>
                  <a:pt x="347" y="117"/>
                </a:lnTo>
                <a:lnTo>
                  <a:pt x="341" y="123"/>
                </a:lnTo>
                <a:lnTo>
                  <a:pt x="333" y="127"/>
                </a:lnTo>
                <a:lnTo>
                  <a:pt x="324" y="130"/>
                </a:lnTo>
                <a:lnTo>
                  <a:pt x="320" y="131"/>
                </a:lnTo>
                <a:lnTo>
                  <a:pt x="315" y="132"/>
                </a:lnTo>
                <a:lnTo>
                  <a:pt x="311" y="132"/>
                </a:lnTo>
                <a:lnTo>
                  <a:pt x="306" y="131"/>
                </a:lnTo>
                <a:lnTo>
                  <a:pt x="301" y="130"/>
                </a:lnTo>
                <a:lnTo>
                  <a:pt x="296" y="128"/>
                </a:lnTo>
                <a:lnTo>
                  <a:pt x="291" y="126"/>
                </a:lnTo>
                <a:lnTo>
                  <a:pt x="286" y="123"/>
                </a:lnTo>
                <a:lnTo>
                  <a:pt x="281" y="119"/>
                </a:lnTo>
                <a:lnTo>
                  <a:pt x="277" y="117"/>
                </a:lnTo>
                <a:lnTo>
                  <a:pt x="275" y="116"/>
                </a:lnTo>
                <a:lnTo>
                  <a:pt x="271" y="116"/>
                </a:lnTo>
                <a:lnTo>
                  <a:pt x="269" y="118"/>
                </a:lnTo>
                <a:lnTo>
                  <a:pt x="268" y="120"/>
                </a:lnTo>
                <a:lnTo>
                  <a:pt x="267" y="123"/>
                </a:lnTo>
                <a:lnTo>
                  <a:pt x="266" y="126"/>
                </a:lnTo>
                <a:lnTo>
                  <a:pt x="266" y="140"/>
                </a:lnTo>
                <a:lnTo>
                  <a:pt x="266" y="147"/>
                </a:lnTo>
                <a:lnTo>
                  <a:pt x="257" y="145"/>
                </a:lnTo>
                <a:lnTo>
                  <a:pt x="251" y="143"/>
                </a:lnTo>
                <a:lnTo>
                  <a:pt x="244" y="140"/>
                </a:lnTo>
                <a:lnTo>
                  <a:pt x="240" y="137"/>
                </a:lnTo>
                <a:lnTo>
                  <a:pt x="229" y="131"/>
                </a:lnTo>
                <a:lnTo>
                  <a:pt x="213" y="123"/>
                </a:lnTo>
                <a:lnTo>
                  <a:pt x="113" y="141"/>
                </a:lnTo>
                <a:lnTo>
                  <a:pt x="95" y="132"/>
                </a:lnTo>
                <a:lnTo>
                  <a:pt x="80" y="124"/>
                </a:lnTo>
                <a:lnTo>
                  <a:pt x="68" y="116"/>
                </a:lnTo>
                <a:lnTo>
                  <a:pt x="58" y="109"/>
                </a:lnTo>
                <a:lnTo>
                  <a:pt x="51" y="101"/>
                </a:lnTo>
                <a:lnTo>
                  <a:pt x="45" y="94"/>
                </a:lnTo>
                <a:lnTo>
                  <a:pt x="40" y="88"/>
                </a:lnTo>
                <a:lnTo>
                  <a:pt x="37" y="82"/>
                </a:lnTo>
                <a:lnTo>
                  <a:pt x="31" y="70"/>
                </a:lnTo>
                <a:lnTo>
                  <a:pt x="26" y="59"/>
                </a:lnTo>
                <a:lnTo>
                  <a:pt x="21" y="54"/>
                </a:lnTo>
                <a:lnTo>
                  <a:pt x="16" y="48"/>
                </a:lnTo>
                <a:lnTo>
                  <a:pt x="9" y="42"/>
                </a:lnTo>
                <a:lnTo>
                  <a:pt x="0" y="36"/>
                </a:lnTo>
                <a:lnTo>
                  <a:pt x="16" y="39"/>
                </a:lnTo>
                <a:lnTo>
                  <a:pt x="29" y="40"/>
                </a:lnTo>
                <a:lnTo>
                  <a:pt x="41" y="40"/>
                </a:lnTo>
                <a:lnTo>
                  <a:pt x="52" y="38"/>
                </a:lnTo>
                <a:lnTo>
                  <a:pt x="62" y="36"/>
                </a:lnTo>
                <a:lnTo>
                  <a:pt x="72" y="33"/>
                </a:lnTo>
                <a:lnTo>
                  <a:pt x="79" y="29"/>
                </a:lnTo>
                <a:lnTo>
                  <a:pt x="87" y="25"/>
                </a:lnTo>
                <a:lnTo>
                  <a:pt x="102" y="16"/>
                </a:lnTo>
                <a:lnTo>
                  <a:pt x="119" y="8"/>
                </a:lnTo>
                <a:lnTo>
                  <a:pt x="128" y="5"/>
                </a:lnTo>
                <a:lnTo>
                  <a:pt x="138" y="2"/>
                </a:lnTo>
                <a:lnTo>
                  <a:pt x="149" y="1"/>
                </a:lnTo>
                <a:lnTo>
                  <a:pt x="159" y="0"/>
                </a:lnTo>
                <a:lnTo>
                  <a:pt x="179" y="11"/>
                </a:lnTo>
                <a:lnTo>
                  <a:pt x="200" y="23"/>
                </a:lnTo>
                <a:lnTo>
                  <a:pt x="222" y="34"/>
                </a:lnTo>
                <a:lnTo>
                  <a:pt x="244" y="45"/>
                </a:lnTo>
                <a:lnTo>
                  <a:pt x="278" y="61"/>
                </a:lnTo>
                <a:lnTo>
                  <a:pt x="292" y="67"/>
                </a:lnTo>
                <a:lnTo>
                  <a:pt x="314" y="73"/>
                </a:lnTo>
                <a:lnTo>
                  <a:pt x="333" y="80"/>
                </a:lnTo>
                <a:lnTo>
                  <a:pt x="343" y="83"/>
                </a:lnTo>
                <a:lnTo>
                  <a:pt x="354" y="86"/>
                </a:lnTo>
                <a:lnTo>
                  <a:pt x="365" y="89"/>
                </a:lnTo>
                <a:lnTo>
                  <a:pt x="379" y="9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" name="Freeform 454">
            <a:extLst>
              <a:ext uri="{FF2B5EF4-FFF2-40B4-BE49-F238E27FC236}">
                <a16:creationId xmlns:a16="http://schemas.microsoft.com/office/drawing/2014/main" id="{9D12654A-F198-421C-87B0-CE84E2566EF0}"/>
              </a:ext>
            </a:extLst>
          </p:cNvPr>
          <p:cNvSpPr>
            <a:spLocks/>
          </p:cNvSpPr>
          <p:nvPr>
            <p:custDataLst>
              <p:tags r:id="rId268"/>
            </p:custDataLst>
          </p:nvPr>
        </p:nvSpPr>
        <p:spPr bwMode="auto">
          <a:xfrm>
            <a:off x="4748905" y="1661088"/>
            <a:ext cx="31750" cy="60325"/>
          </a:xfrm>
          <a:custGeom>
            <a:avLst/>
            <a:gdLst>
              <a:gd name="T0" fmla="*/ 0 w 61"/>
              <a:gd name="T1" fmla="*/ 0 h 67"/>
              <a:gd name="T2" fmla="*/ 0 w 61"/>
              <a:gd name="T3" fmla="*/ 2147483646 h 67"/>
              <a:gd name="T4" fmla="*/ 0 w 61"/>
              <a:gd name="T5" fmla="*/ 2147483646 h 67"/>
              <a:gd name="T6" fmla="*/ 2147483646 w 61"/>
              <a:gd name="T7" fmla="*/ 2147483646 h 67"/>
              <a:gd name="T8" fmla="*/ 2147483646 w 61"/>
              <a:gd name="T9" fmla="*/ 2147483646 h 67"/>
              <a:gd name="T10" fmla="*/ 2147483646 w 61"/>
              <a:gd name="T11" fmla="*/ 2147483646 h 67"/>
              <a:gd name="T12" fmla="*/ 2147483646 w 61"/>
              <a:gd name="T13" fmla="*/ 2147483646 h 67"/>
              <a:gd name="T14" fmla="*/ 2147483646 w 61"/>
              <a:gd name="T15" fmla="*/ 2147483646 h 67"/>
              <a:gd name="T16" fmla="*/ 2147483646 w 61"/>
              <a:gd name="T17" fmla="*/ 2147483646 h 67"/>
              <a:gd name="T18" fmla="*/ 2147483646 w 61"/>
              <a:gd name="T19" fmla="*/ 2147483646 h 67"/>
              <a:gd name="T20" fmla="*/ 2147483646 w 61"/>
              <a:gd name="T21" fmla="*/ 2147483646 h 67"/>
              <a:gd name="T22" fmla="*/ 2147483646 w 61"/>
              <a:gd name="T23" fmla="*/ 2147483646 h 67"/>
              <a:gd name="T24" fmla="*/ 2147483646 w 61"/>
              <a:gd name="T25" fmla="*/ 2147483646 h 67"/>
              <a:gd name="T26" fmla="*/ 2147483646 w 61"/>
              <a:gd name="T27" fmla="*/ 2147483646 h 67"/>
              <a:gd name="T28" fmla="*/ 2147483646 w 61"/>
              <a:gd name="T29" fmla="*/ 2147483646 h 67"/>
              <a:gd name="T30" fmla="*/ 2147483646 w 61"/>
              <a:gd name="T31" fmla="*/ 2147483646 h 67"/>
              <a:gd name="T32" fmla="*/ 2147483646 w 61"/>
              <a:gd name="T33" fmla="*/ 2147483646 h 67"/>
              <a:gd name="T34" fmla="*/ 2147483646 w 61"/>
              <a:gd name="T35" fmla="*/ 2147483646 h 67"/>
              <a:gd name="T36" fmla="*/ 2147483646 w 61"/>
              <a:gd name="T37" fmla="*/ 0 h 67"/>
              <a:gd name="T38" fmla="*/ 2147483646 w 61"/>
              <a:gd name="T39" fmla="*/ 2147483646 h 67"/>
              <a:gd name="T40" fmla="*/ 2147483646 w 61"/>
              <a:gd name="T41" fmla="*/ 2147483646 h 67"/>
              <a:gd name="T42" fmla="*/ 2147483646 w 61"/>
              <a:gd name="T43" fmla="*/ 2147483646 h 67"/>
              <a:gd name="T44" fmla="*/ 2147483646 w 61"/>
              <a:gd name="T45" fmla="*/ 2147483646 h 67"/>
              <a:gd name="T46" fmla="*/ 2147483646 w 61"/>
              <a:gd name="T47" fmla="*/ 2147483646 h 67"/>
              <a:gd name="T48" fmla="*/ 0 w 61"/>
              <a:gd name="T49" fmla="*/ 0 h 6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61"/>
              <a:gd name="T76" fmla="*/ 0 h 67"/>
              <a:gd name="T77" fmla="*/ 61 w 61"/>
              <a:gd name="T78" fmla="*/ 67 h 6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61" h="67">
                <a:moveTo>
                  <a:pt x="0" y="0"/>
                </a:moveTo>
                <a:lnTo>
                  <a:pt x="0" y="9"/>
                </a:lnTo>
                <a:lnTo>
                  <a:pt x="0" y="18"/>
                </a:lnTo>
                <a:lnTo>
                  <a:pt x="1" y="24"/>
                </a:lnTo>
                <a:lnTo>
                  <a:pt x="2" y="30"/>
                </a:lnTo>
                <a:lnTo>
                  <a:pt x="3" y="36"/>
                </a:lnTo>
                <a:lnTo>
                  <a:pt x="6" y="42"/>
                </a:lnTo>
                <a:lnTo>
                  <a:pt x="12" y="55"/>
                </a:lnTo>
                <a:lnTo>
                  <a:pt x="21" y="67"/>
                </a:lnTo>
                <a:lnTo>
                  <a:pt x="28" y="65"/>
                </a:lnTo>
                <a:lnTo>
                  <a:pt x="35" y="61"/>
                </a:lnTo>
                <a:lnTo>
                  <a:pt x="42" y="58"/>
                </a:lnTo>
                <a:lnTo>
                  <a:pt x="48" y="53"/>
                </a:lnTo>
                <a:lnTo>
                  <a:pt x="53" y="47"/>
                </a:lnTo>
                <a:lnTo>
                  <a:pt x="57" y="40"/>
                </a:lnTo>
                <a:lnTo>
                  <a:pt x="59" y="32"/>
                </a:lnTo>
                <a:lnTo>
                  <a:pt x="61" y="24"/>
                </a:lnTo>
                <a:lnTo>
                  <a:pt x="53" y="14"/>
                </a:lnTo>
                <a:lnTo>
                  <a:pt x="41" y="0"/>
                </a:lnTo>
                <a:lnTo>
                  <a:pt x="28" y="3"/>
                </a:lnTo>
                <a:lnTo>
                  <a:pt x="18" y="4"/>
                </a:lnTo>
                <a:lnTo>
                  <a:pt x="13" y="4"/>
                </a:lnTo>
                <a:lnTo>
                  <a:pt x="10" y="3"/>
                </a:lnTo>
                <a:lnTo>
                  <a:pt x="6" y="2"/>
                </a:lnTo>
                <a:lnTo>
                  <a:pt x="0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" name="Freeform 455">
            <a:extLst>
              <a:ext uri="{FF2B5EF4-FFF2-40B4-BE49-F238E27FC236}">
                <a16:creationId xmlns:a16="http://schemas.microsoft.com/office/drawing/2014/main" id="{7435A927-585E-4DE7-B79C-A6BA87EE3FE8}"/>
              </a:ext>
            </a:extLst>
          </p:cNvPr>
          <p:cNvSpPr>
            <a:spLocks/>
          </p:cNvSpPr>
          <p:nvPr>
            <p:custDataLst>
              <p:tags r:id="rId269"/>
            </p:custDataLst>
          </p:nvPr>
        </p:nvSpPr>
        <p:spPr bwMode="auto">
          <a:xfrm>
            <a:off x="4717155" y="1665844"/>
            <a:ext cx="26988" cy="58738"/>
          </a:xfrm>
          <a:custGeom>
            <a:avLst/>
            <a:gdLst>
              <a:gd name="T0" fmla="*/ 0 w 60"/>
              <a:gd name="T1" fmla="*/ 2147483646 h 55"/>
              <a:gd name="T2" fmla="*/ 0 w 60"/>
              <a:gd name="T3" fmla="*/ 2147483646 h 55"/>
              <a:gd name="T4" fmla="*/ 2147483646 w 60"/>
              <a:gd name="T5" fmla="*/ 2147483646 h 55"/>
              <a:gd name="T6" fmla="*/ 2147483646 w 60"/>
              <a:gd name="T7" fmla="*/ 2147483646 h 55"/>
              <a:gd name="T8" fmla="*/ 2147483646 w 60"/>
              <a:gd name="T9" fmla="*/ 2147483646 h 55"/>
              <a:gd name="T10" fmla="*/ 2147483646 w 60"/>
              <a:gd name="T11" fmla="*/ 2147483646 h 55"/>
              <a:gd name="T12" fmla="*/ 2147483646 w 60"/>
              <a:gd name="T13" fmla="*/ 2147483646 h 55"/>
              <a:gd name="T14" fmla="*/ 2147483646 w 60"/>
              <a:gd name="T15" fmla="*/ 2147483646 h 55"/>
              <a:gd name="T16" fmla="*/ 2147483646 w 60"/>
              <a:gd name="T17" fmla="*/ 2147483646 h 55"/>
              <a:gd name="T18" fmla="*/ 2147483646 w 60"/>
              <a:gd name="T19" fmla="*/ 2147483646 h 55"/>
              <a:gd name="T20" fmla="*/ 2147483646 w 60"/>
              <a:gd name="T21" fmla="*/ 2147483646 h 55"/>
              <a:gd name="T22" fmla="*/ 2147483646 w 60"/>
              <a:gd name="T23" fmla="*/ 2147483646 h 55"/>
              <a:gd name="T24" fmla="*/ 2147483646 w 60"/>
              <a:gd name="T25" fmla="*/ 2147483646 h 55"/>
              <a:gd name="T26" fmla="*/ 2147483646 w 60"/>
              <a:gd name="T27" fmla="*/ 2147483646 h 55"/>
              <a:gd name="T28" fmla="*/ 2147483646 w 60"/>
              <a:gd name="T29" fmla="*/ 2147483646 h 55"/>
              <a:gd name="T30" fmla="*/ 2147483646 w 60"/>
              <a:gd name="T31" fmla="*/ 2147483646 h 55"/>
              <a:gd name="T32" fmla="*/ 2147483646 w 60"/>
              <a:gd name="T33" fmla="*/ 2147483646 h 55"/>
              <a:gd name="T34" fmla="*/ 2147483646 w 60"/>
              <a:gd name="T35" fmla="*/ 0 h 55"/>
              <a:gd name="T36" fmla="*/ 2147483646 w 60"/>
              <a:gd name="T37" fmla="*/ 2147483646 h 55"/>
              <a:gd name="T38" fmla="*/ 2147483646 w 60"/>
              <a:gd name="T39" fmla="*/ 2147483646 h 55"/>
              <a:gd name="T40" fmla="*/ 2147483646 w 60"/>
              <a:gd name="T41" fmla="*/ 2147483646 h 55"/>
              <a:gd name="T42" fmla="*/ 0 w 60"/>
              <a:gd name="T43" fmla="*/ 2147483646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60"/>
              <a:gd name="T67" fmla="*/ 0 h 55"/>
              <a:gd name="T68" fmla="*/ 60 w 60"/>
              <a:gd name="T69" fmla="*/ 55 h 5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60" h="55">
                <a:moveTo>
                  <a:pt x="0" y="6"/>
                </a:moveTo>
                <a:lnTo>
                  <a:pt x="0" y="24"/>
                </a:lnTo>
                <a:lnTo>
                  <a:pt x="5" y="32"/>
                </a:lnTo>
                <a:lnTo>
                  <a:pt x="10" y="40"/>
                </a:lnTo>
                <a:lnTo>
                  <a:pt x="16" y="45"/>
                </a:lnTo>
                <a:lnTo>
                  <a:pt x="21" y="49"/>
                </a:lnTo>
                <a:lnTo>
                  <a:pt x="27" y="52"/>
                </a:lnTo>
                <a:lnTo>
                  <a:pt x="33" y="54"/>
                </a:lnTo>
                <a:lnTo>
                  <a:pt x="40" y="55"/>
                </a:lnTo>
                <a:lnTo>
                  <a:pt x="46" y="55"/>
                </a:lnTo>
                <a:lnTo>
                  <a:pt x="53" y="52"/>
                </a:lnTo>
                <a:lnTo>
                  <a:pt x="60" y="49"/>
                </a:lnTo>
                <a:lnTo>
                  <a:pt x="50" y="34"/>
                </a:lnTo>
                <a:lnTo>
                  <a:pt x="42" y="22"/>
                </a:lnTo>
                <a:lnTo>
                  <a:pt x="39" y="17"/>
                </a:lnTo>
                <a:lnTo>
                  <a:pt x="35" y="12"/>
                </a:lnTo>
                <a:lnTo>
                  <a:pt x="34" y="6"/>
                </a:lnTo>
                <a:lnTo>
                  <a:pt x="33" y="0"/>
                </a:lnTo>
                <a:lnTo>
                  <a:pt x="23" y="1"/>
                </a:lnTo>
                <a:lnTo>
                  <a:pt x="15" y="3"/>
                </a:lnTo>
                <a:lnTo>
                  <a:pt x="7" y="5"/>
                </a:lnTo>
                <a:lnTo>
                  <a:pt x="0" y="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" name="Freeform 456">
            <a:extLst>
              <a:ext uri="{FF2B5EF4-FFF2-40B4-BE49-F238E27FC236}">
                <a16:creationId xmlns:a16="http://schemas.microsoft.com/office/drawing/2014/main" id="{9D01E73C-8E63-4904-88AB-F647A59F257F}"/>
              </a:ext>
            </a:extLst>
          </p:cNvPr>
          <p:cNvSpPr>
            <a:spLocks/>
          </p:cNvSpPr>
          <p:nvPr>
            <p:custDataLst>
              <p:tags r:id="rId270"/>
            </p:custDataLst>
          </p:nvPr>
        </p:nvSpPr>
        <p:spPr bwMode="auto">
          <a:xfrm>
            <a:off x="4683818" y="1611869"/>
            <a:ext cx="57150" cy="77788"/>
          </a:xfrm>
          <a:custGeom>
            <a:avLst/>
            <a:gdLst>
              <a:gd name="T0" fmla="*/ 2147483646 w 120"/>
              <a:gd name="T1" fmla="*/ 2147483646 h 148"/>
              <a:gd name="T2" fmla="*/ 2147483646 w 120"/>
              <a:gd name="T3" fmla="*/ 2147483646 h 148"/>
              <a:gd name="T4" fmla="*/ 2147483646 w 120"/>
              <a:gd name="T5" fmla="*/ 2147483646 h 148"/>
              <a:gd name="T6" fmla="*/ 2147483646 w 120"/>
              <a:gd name="T7" fmla="*/ 2147483646 h 148"/>
              <a:gd name="T8" fmla="*/ 2147483646 w 120"/>
              <a:gd name="T9" fmla="*/ 2147483646 h 148"/>
              <a:gd name="T10" fmla="*/ 2147483646 w 120"/>
              <a:gd name="T11" fmla="*/ 2147483646 h 148"/>
              <a:gd name="T12" fmla="*/ 2147483646 w 120"/>
              <a:gd name="T13" fmla="*/ 2147483646 h 148"/>
              <a:gd name="T14" fmla="*/ 2147483646 w 120"/>
              <a:gd name="T15" fmla="*/ 2147483646 h 148"/>
              <a:gd name="T16" fmla="*/ 2147483646 w 120"/>
              <a:gd name="T17" fmla="*/ 2147483646 h 148"/>
              <a:gd name="T18" fmla="*/ 2147483646 w 120"/>
              <a:gd name="T19" fmla="*/ 2147483646 h 148"/>
              <a:gd name="T20" fmla="*/ 2147483646 w 120"/>
              <a:gd name="T21" fmla="*/ 2147483646 h 148"/>
              <a:gd name="T22" fmla="*/ 2147483646 w 120"/>
              <a:gd name="T23" fmla="*/ 2147483646 h 148"/>
              <a:gd name="T24" fmla="*/ 2147483646 w 120"/>
              <a:gd name="T25" fmla="*/ 2147483646 h 148"/>
              <a:gd name="T26" fmla="*/ 2147483646 w 120"/>
              <a:gd name="T27" fmla="*/ 2147483646 h 148"/>
              <a:gd name="T28" fmla="*/ 2147483646 w 120"/>
              <a:gd name="T29" fmla="*/ 2147483646 h 148"/>
              <a:gd name="T30" fmla="*/ 2147483646 w 120"/>
              <a:gd name="T31" fmla="*/ 2147483646 h 148"/>
              <a:gd name="T32" fmla="*/ 2147483646 w 120"/>
              <a:gd name="T33" fmla="*/ 2147483646 h 148"/>
              <a:gd name="T34" fmla="*/ 2147483646 w 120"/>
              <a:gd name="T35" fmla="*/ 2147483646 h 148"/>
              <a:gd name="T36" fmla="*/ 0 w 120"/>
              <a:gd name="T37" fmla="*/ 2147483646 h 148"/>
              <a:gd name="T38" fmla="*/ 2147483646 w 120"/>
              <a:gd name="T39" fmla="*/ 2147483646 h 148"/>
              <a:gd name="T40" fmla="*/ 2147483646 w 120"/>
              <a:gd name="T41" fmla="*/ 2147483646 h 148"/>
              <a:gd name="T42" fmla="*/ 2147483646 w 120"/>
              <a:gd name="T43" fmla="*/ 2147483646 h 148"/>
              <a:gd name="T44" fmla="*/ 2147483646 w 120"/>
              <a:gd name="T45" fmla="*/ 2147483646 h 148"/>
              <a:gd name="T46" fmla="*/ 2147483646 w 120"/>
              <a:gd name="T47" fmla="*/ 2147483646 h 148"/>
              <a:gd name="T48" fmla="*/ 2147483646 w 120"/>
              <a:gd name="T49" fmla="*/ 2147483646 h 148"/>
              <a:gd name="T50" fmla="*/ 2147483646 w 120"/>
              <a:gd name="T51" fmla="*/ 2147483646 h 148"/>
              <a:gd name="T52" fmla="*/ 2147483646 w 120"/>
              <a:gd name="T53" fmla="*/ 2147483646 h 148"/>
              <a:gd name="T54" fmla="*/ 2147483646 w 120"/>
              <a:gd name="T55" fmla="*/ 2147483646 h 148"/>
              <a:gd name="T56" fmla="*/ 2147483646 w 120"/>
              <a:gd name="T57" fmla="*/ 0 h 148"/>
              <a:gd name="T58" fmla="*/ 2147483646 w 120"/>
              <a:gd name="T59" fmla="*/ 2147483646 h 148"/>
              <a:gd name="T60" fmla="*/ 2147483646 w 120"/>
              <a:gd name="T61" fmla="*/ 2147483646 h 148"/>
              <a:gd name="T62" fmla="*/ 2147483646 w 120"/>
              <a:gd name="T63" fmla="*/ 2147483646 h 148"/>
              <a:gd name="T64" fmla="*/ 2147483646 w 120"/>
              <a:gd name="T65" fmla="*/ 2147483646 h 148"/>
              <a:gd name="T66" fmla="*/ 2147483646 w 120"/>
              <a:gd name="T67" fmla="*/ 2147483646 h 148"/>
              <a:gd name="T68" fmla="*/ 2147483646 w 120"/>
              <a:gd name="T69" fmla="*/ 2147483646 h 148"/>
              <a:gd name="T70" fmla="*/ 2147483646 w 120"/>
              <a:gd name="T71" fmla="*/ 2147483646 h 148"/>
              <a:gd name="T72" fmla="*/ 2147483646 w 120"/>
              <a:gd name="T73" fmla="*/ 2147483646 h 148"/>
              <a:gd name="T74" fmla="*/ 2147483646 w 120"/>
              <a:gd name="T75" fmla="*/ 2147483646 h 148"/>
              <a:gd name="T76" fmla="*/ 2147483646 w 120"/>
              <a:gd name="T77" fmla="*/ 2147483646 h 148"/>
              <a:gd name="T78" fmla="*/ 2147483646 w 120"/>
              <a:gd name="T79" fmla="*/ 2147483646 h 148"/>
              <a:gd name="T80" fmla="*/ 2147483646 w 120"/>
              <a:gd name="T81" fmla="*/ 2147483646 h 148"/>
              <a:gd name="T82" fmla="*/ 2147483646 w 120"/>
              <a:gd name="T83" fmla="*/ 2147483646 h 148"/>
              <a:gd name="T84" fmla="*/ 2147483646 w 120"/>
              <a:gd name="T85" fmla="*/ 2147483646 h 148"/>
              <a:gd name="T86" fmla="*/ 2147483646 w 120"/>
              <a:gd name="T87" fmla="*/ 2147483646 h 148"/>
              <a:gd name="T88" fmla="*/ 2147483646 w 120"/>
              <a:gd name="T89" fmla="*/ 2147483646 h 148"/>
              <a:gd name="T90" fmla="*/ 2147483646 w 120"/>
              <a:gd name="T91" fmla="*/ 2147483646 h 148"/>
              <a:gd name="T92" fmla="*/ 2147483646 w 120"/>
              <a:gd name="T93" fmla="*/ 2147483646 h 148"/>
              <a:gd name="T94" fmla="*/ 2147483646 w 120"/>
              <a:gd name="T95" fmla="*/ 2147483646 h 148"/>
              <a:gd name="T96" fmla="*/ 2147483646 w 120"/>
              <a:gd name="T97" fmla="*/ 2147483646 h 148"/>
              <a:gd name="T98" fmla="*/ 2147483646 w 120"/>
              <a:gd name="T99" fmla="*/ 2147483646 h 148"/>
              <a:gd name="T100" fmla="*/ 2147483646 w 120"/>
              <a:gd name="T101" fmla="*/ 2147483646 h 148"/>
              <a:gd name="T102" fmla="*/ 2147483646 w 120"/>
              <a:gd name="T103" fmla="*/ 2147483646 h 148"/>
              <a:gd name="T104" fmla="*/ 2147483646 w 120"/>
              <a:gd name="T105" fmla="*/ 2147483646 h 148"/>
              <a:gd name="T106" fmla="*/ 2147483646 w 120"/>
              <a:gd name="T107" fmla="*/ 2147483646 h 148"/>
              <a:gd name="T108" fmla="*/ 2147483646 w 120"/>
              <a:gd name="T109" fmla="*/ 2147483646 h 148"/>
              <a:gd name="T110" fmla="*/ 2147483646 w 120"/>
              <a:gd name="T111" fmla="*/ 2147483646 h 148"/>
              <a:gd name="T112" fmla="*/ 2147483646 w 120"/>
              <a:gd name="T113" fmla="*/ 2147483646 h 148"/>
              <a:gd name="T114" fmla="*/ 2147483646 w 120"/>
              <a:gd name="T115" fmla="*/ 2147483646 h 148"/>
              <a:gd name="T116" fmla="*/ 2147483646 w 120"/>
              <a:gd name="T117" fmla="*/ 2147483646 h 148"/>
              <a:gd name="T118" fmla="*/ 2147483646 w 120"/>
              <a:gd name="T119" fmla="*/ 2147483646 h 14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0"/>
              <a:gd name="T181" fmla="*/ 0 h 148"/>
              <a:gd name="T182" fmla="*/ 120 w 120"/>
              <a:gd name="T183" fmla="*/ 148 h 14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0" h="148">
                <a:moveTo>
                  <a:pt x="74" y="129"/>
                </a:moveTo>
                <a:lnTo>
                  <a:pt x="70" y="131"/>
                </a:lnTo>
                <a:lnTo>
                  <a:pt x="67" y="132"/>
                </a:lnTo>
                <a:lnTo>
                  <a:pt x="64" y="133"/>
                </a:lnTo>
                <a:lnTo>
                  <a:pt x="60" y="133"/>
                </a:lnTo>
                <a:lnTo>
                  <a:pt x="56" y="133"/>
                </a:lnTo>
                <a:lnTo>
                  <a:pt x="53" y="132"/>
                </a:lnTo>
                <a:lnTo>
                  <a:pt x="50" y="131"/>
                </a:lnTo>
                <a:lnTo>
                  <a:pt x="47" y="129"/>
                </a:lnTo>
                <a:lnTo>
                  <a:pt x="41" y="128"/>
                </a:lnTo>
                <a:lnTo>
                  <a:pt x="34" y="125"/>
                </a:lnTo>
                <a:lnTo>
                  <a:pt x="26" y="120"/>
                </a:lnTo>
                <a:lnTo>
                  <a:pt x="19" y="115"/>
                </a:lnTo>
                <a:lnTo>
                  <a:pt x="11" y="108"/>
                </a:lnTo>
                <a:lnTo>
                  <a:pt x="6" y="101"/>
                </a:lnTo>
                <a:lnTo>
                  <a:pt x="3" y="97"/>
                </a:lnTo>
                <a:lnTo>
                  <a:pt x="2" y="94"/>
                </a:lnTo>
                <a:lnTo>
                  <a:pt x="1" y="90"/>
                </a:lnTo>
                <a:lnTo>
                  <a:pt x="0" y="87"/>
                </a:lnTo>
                <a:lnTo>
                  <a:pt x="2" y="73"/>
                </a:lnTo>
                <a:lnTo>
                  <a:pt x="8" y="55"/>
                </a:lnTo>
                <a:lnTo>
                  <a:pt x="14" y="35"/>
                </a:lnTo>
                <a:lnTo>
                  <a:pt x="20" y="18"/>
                </a:lnTo>
                <a:lnTo>
                  <a:pt x="32" y="17"/>
                </a:lnTo>
                <a:lnTo>
                  <a:pt x="42" y="16"/>
                </a:lnTo>
                <a:lnTo>
                  <a:pt x="51" y="14"/>
                </a:lnTo>
                <a:lnTo>
                  <a:pt x="58" y="11"/>
                </a:lnTo>
                <a:lnTo>
                  <a:pt x="70" y="5"/>
                </a:lnTo>
                <a:lnTo>
                  <a:pt x="80" y="0"/>
                </a:lnTo>
                <a:lnTo>
                  <a:pt x="85" y="2"/>
                </a:lnTo>
                <a:lnTo>
                  <a:pt x="93" y="7"/>
                </a:lnTo>
                <a:lnTo>
                  <a:pt x="98" y="10"/>
                </a:lnTo>
                <a:lnTo>
                  <a:pt x="102" y="13"/>
                </a:lnTo>
                <a:lnTo>
                  <a:pt x="106" y="16"/>
                </a:lnTo>
                <a:lnTo>
                  <a:pt x="107" y="18"/>
                </a:lnTo>
                <a:lnTo>
                  <a:pt x="100" y="28"/>
                </a:lnTo>
                <a:lnTo>
                  <a:pt x="93" y="37"/>
                </a:lnTo>
                <a:lnTo>
                  <a:pt x="95" y="42"/>
                </a:lnTo>
                <a:lnTo>
                  <a:pt x="98" y="49"/>
                </a:lnTo>
                <a:lnTo>
                  <a:pt x="102" y="56"/>
                </a:lnTo>
                <a:lnTo>
                  <a:pt x="107" y="63"/>
                </a:lnTo>
                <a:lnTo>
                  <a:pt x="115" y="75"/>
                </a:lnTo>
                <a:lnTo>
                  <a:pt x="120" y="79"/>
                </a:lnTo>
                <a:lnTo>
                  <a:pt x="113" y="81"/>
                </a:lnTo>
                <a:lnTo>
                  <a:pt x="107" y="84"/>
                </a:lnTo>
                <a:lnTo>
                  <a:pt x="100" y="87"/>
                </a:lnTo>
                <a:lnTo>
                  <a:pt x="96" y="91"/>
                </a:lnTo>
                <a:lnTo>
                  <a:pt x="90" y="95"/>
                </a:lnTo>
                <a:lnTo>
                  <a:pt x="87" y="99"/>
                </a:lnTo>
                <a:lnTo>
                  <a:pt x="82" y="104"/>
                </a:lnTo>
                <a:lnTo>
                  <a:pt x="80" y="109"/>
                </a:lnTo>
                <a:lnTo>
                  <a:pt x="78" y="114"/>
                </a:lnTo>
                <a:lnTo>
                  <a:pt x="77" y="120"/>
                </a:lnTo>
                <a:lnTo>
                  <a:pt x="76" y="125"/>
                </a:lnTo>
                <a:lnTo>
                  <a:pt x="75" y="130"/>
                </a:lnTo>
                <a:lnTo>
                  <a:pt x="76" y="135"/>
                </a:lnTo>
                <a:lnTo>
                  <a:pt x="77" y="140"/>
                </a:lnTo>
                <a:lnTo>
                  <a:pt x="78" y="144"/>
                </a:lnTo>
                <a:lnTo>
                  <a:pt x="80" y="148"/>
                </a:lnTo>
                <a:lnTo>
                  <a:pt x="74" y="129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6" name="Freeform 457">
            <a:extLst>
              <a:ext uri="{FF2B5EF4-FFF2-40B4-BE49-F238E27FC236}">
                <a16:creationId xmlns:a16="http://schemas.microsoft.com/office/drawing/2014/main" id="{6D104F56-D413-435B-8775-0673A10F43DA}"/>
              </a:ext>
            </a:extLst>
          </p:cNvPr>
          <p:cNvSpPr>
            <a:spLocks/>
          </p:cNvSpPr>
          <p:nvPr>
            <p:custDataLst>
              <p:tags r:id="rId271"/>
            </p:custDataLst>
          </p:nvPr>
        </p:nvSpPr>
        <p:spPr bwMode="auto">
          <a:xfrm>
            <a:off x="5156893" y="2413563"/>
            <a:ext cx="298450" cy="306387"/>
          </a:xfrm>
          <a:custGeom>
            <a:avLst/>
            <a:gdLst>
              <a:gd name="T0" fmla="*/ 2147483646 w 631"/>
              <a:gd name="T1" fmla="*/ 2147483646 h 592"/>
              <a:gd name="T2" fmla="*/ 2147483646 w 631"/>
              <a:gd name="T3" fmla="*/ 2147483646 h 592"/>
              <a:gd name="T4" fmla="*/ 2147483646 w 631"/>
              <a:gd name="T5" fmla="*/ 2147483646 h 592"/>
              <a:gd name="T6" fmla="*/ 2147483646 w 631"/>
              <a:gd name="T7" fmla="*/ 2147483646 h 592"/>
              <a:gd name="T8" fmla="*/ 2147483646 w 631"/>
              <a:gd name="T9" fmla="*/ 2147483646 h 592"/>
              <a:gd name="T10" fmla="*/ 2147483646 w 631"/>
              <a:gd name="T11" fmla="*/ 2147483646 h 592"/>
              <a:gd name="T12" fmla="*/ 2147483646 w 631"/>
              <a:gd name="T13" fmla="*/ 2147483646 h 592"/>
              <a:gd name="T14" fmla="*/ 2147483646 w 631"/>
              <a:gd name="T15" fmla="*/ 2147483646 h 592"/>
              <a:gd name="T16" fmla="*/ 2147483646 w 631"/>
              <a:gd name="T17" fmla="*/ 2147483646 h 592"/>
              <a:gd name="T18" fmla="*/ 2147483646 w 631"/>
              <a:gd name="T19" fmla="*/ 2147483646 h 592"/>
              <a:gd name="T20" fmla="*/ 2147483646 w 631"/>
              <a:gd name="T21" fmla="*/ 2147483646 h 592"/>
              <a:gd name="T22" fmla="*/ 2147483646 w 631"/>
              <a:gd name="T23" fmla="*/ 2147483646 h 592"/>
              <a:gd name="T24" fmla="*/ 2147483646 w 631"/>
              <a:gd name="T25" fmla="*/ 2147483646 h 592"/>
              <a:gd name="T26" fmla="*/ 2147483646 w 631"/>
              <a:gd name="T27" fmla="*/ 2147483646 h 592"/>
              <a:gd name="T28" fmla="*/ 2147483646 w 631"/>
              <a:gd name="T29" fmla="*/ 2147483646 h 592"/>
              <a:gd name="T30" fmla="*/ 2147483646 w 631"/>
              <a:gd name="T31" fmla="*/ 2147483646 h 592"/>
              <a:gd name="T32" fmla="*/ 2147483646 w 631"/>
              <a:gd name="T33" fmla="*/ 2147483646 h 592"/>
              <a:gd name="T34" fmla="*/ 2147483646 w 631"/>
              <a:gd name="T35" fmla="*/ 2147483646 h 592"/>
              <a:gd name="T36" fmla="*/ 2147483646 w 631"/>
              <a:gd name="T37" fmla="*/ 2147483646 h 592"/>
              <a:gd name="T38" fmla="*/ 2147483646 w 631"/>
              <a:gd name="T39" fmla="*/ 2147483646 h 592"/>
              <a:gd name="T40" fmla="*/ 2147483646 w 631"/>
              <a:gd name="T41" fmla="*/ 2147483646 h 592"/>
              <a:gd name="T42" fmla="*/ 2147483646 w 631"/>
              <a:gd name="T43" fmla="*/ 2147483646 h 592"/>
              <a:gd name="T44" fmla="*/ 2147483646 w 631"/>
              <a:gd name="T45" fmla="*/ 2147483646 h 592"/>
              <a:gd name="T46" fmla="*/ 2147483646 w 631"/>
              <a:gd name="T47" fmla="*/ 2147483646 h 592"/>
              <a:gd name="T48" fmla="*/ 2147483646 w 631"/>
              <a:gd name="T49" fmla="*/ 2147483646 h 592"/>
              <a:gd name="T50" fmla="*/ 2147483646 w 631"/>
              <a:gd name="T51" fmla="*/ 2147483646 h 592"/>
              <a:gd name="T52" fmla="*/ 2147483646 w 631"/>
              <a:gd name="T53" fmla="*/ 2147483646 h 592"/>
              <a:gd name="T54" fmla="*/ 2147483646 w 631"/>
              <a:gd name="T55" fmla="*/ 2147483646 h 592"/>
              <a:gd name="T56" fmla="*/ 2147483646 w 631"/>
              <a:gd name="T57" fmla="*/ 2147483646 h 592"/>
              <a:gd name="T58" fmla="*/ 2147483646 w 631"/>
              <a:gd name="T59" fmla="*/ 2147483646 h 592"/>
              <a:gd name="T60" fmla="*/ 2147483646 w 631"/>
              <a:gd name="T61" fmla="*/ 2147483646 h 592"/>
              <a:gd name="T62" fmla="*/ 2147483646 w 631"/>
              <a:gd name="T63" fmla="*/ 2147483646 h 592"/>
              <a:gd name="T64" fmla="*/ 2147483646 w 631"/>
              <a:gd name="T65" fmla="*/ 2147483646 h 592"/>
              <a:gd name="T66" fmla="*/ 2147483646 w 631"/>
              <a:gd name="T67" fmla="*/ 2147483646 h 592"/>
              <a:gd name="T68" fmla="*/ 2147483646 w 631"/>
              <a:gd name="T69" fmla="*/ 2147483646 h 592"/>
              <a:gd name="T70" fmla="*/ 2147483646 w 631"/>
              <a:gd name="T71" fmla="*/ 2147483646 h 592"/>
              <a:gd name="T72" fmla="*/ 2147483646 w 631"/>
              <a:gd name="T73" fmla="*/ 2147483646 h 592"/>
              <a:gd name="T74" fmla="*/ 2147483646 w 631"/>
              <a:gd name="T75" fmla="*/ 2147483646 h 592"/>
              <a:gd name="T76" fmla="*/ 2147483646 w 631"/>
              <a:gd name="T77" fmla="*/ 2147483646 h 592"/>
              <a:gd name="T78" fmla="*/ 2147483646 w 631"/>
              <a:gd name="T79" fmla="*/ 2147483646 h 592"/>
              <a:gd name="T80" fmla="*/ 2147483646 w 631"/>
              <a:gd name="T81" fmla="*/ 2147483646 h 592"/>
              <a:gd name="T82" fmla="*/ 2147483646 w 631"/>
              <a:gd name="T83" fmla="*/ 2147483646 h 592"/>
              <a:gd name="T84" fmla="*/ 2147483646 w 631"/>
              <a:gd name="T85" fmla="*/ 2147483646 h 592"/>
              <a:gd name="T86" fmla="*/ 2147483646 w 631"/>
              <a:gd name="T87" fmla="*/ 2147483646 h 592"/>
              <a:gd name="T88" fmla="*/ 2147483646 w 631"/>
              <a:gd name="T89" fmla="*/ 2147483646 h 592"/>
              <a:gd name="T90" fmla="*/ 2147483646 w 631"/>
              <a:gd name="T91" fmla="*/ 2147483646 h 592"/>
              <a:gd name="T92" fmla="*/ 0 w 631"/>
              <a:gd name="T93" fmla="*/ 2147483646 h 592"/>
              <a:gd name="T94" fmla="*/ 2147483646 w 631"/>
              <a:gd name="T95" fmla="*/ 2147483646 h 592"/>
              <a:gd name="T96" fmla="*/ 2147483646 w 631"/>
              <a:gd name="T97" fmla="*/ 2147483646 h 592"/>
              <a:gd name="T98" fmla="*/ 2147483646 w 631"/>
              <a:gd name="T99" fmla="*/ 2147483646 h 592"/>
              <a:gd name="T100" fmla="*/ 2147483646 w 631"/>
              <a:gd name="T101" fmla="*/ 2147483646 h 592"/>
              <a:gd name="T102" fmla="*/ 2147483646 w 631"/>
              <a:gd name="T103" fmla="*/ 2147483646 h 592"/>
              <a:gd name="T104" fmla="*/ 2147483646 w 631"/>
              <a:gd name="T105" fmla="*/ 2147483646 h 592"/>
              <a:gd name="T106" fmla="*/ 2147483646 w 631"/>
              <a:gd name="T107" fmla="*/ 2147483646 h 592"/>
              <a:gd name="T108" fmla="*/ 2147483646 w 631"/>
              <a:gd name="T109" fmla="*/ 2147483646 h 592"/>
              <a:gd name="T110" fmla="*/ 2147483646 w 631"/>
              <a:gd name="T111" fmla="*/ 0 h 59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631"/>
              <a:gd name="T169" fmla="*/ 0 h 592"/>
              <a:gd name="T170" fmla="*/ 631 w 631"/>
              <a:gd name="T171" fmla="*/ 592 h 59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631" h="592">
                <a:moveTo>
                  <a:pt x="13" y="0"/>
                </a:moveTo>
                <a:lnTo>
                  <a:pt x="21" y="2"/>
                </a:lnTo>
                <a:lnTo>
                  <a:pt x="26" y="2"/>
                </a:lnTo>
                <a:lnTo>
                  <a:pt x="32" y="4"/>
                </a:lnTo>
                <a:lnTo>
                  <a:pt x="40" y="7"/>
                </a:lnTo>
                <a:lnTo>
                  <a:pt x="54" y="8"/>
                </a:lnTo>
                <a:lnTo>
                  <a:pt x="67" y="9"/>
                </a:lnTo>
                <a:lnTo>
                  <a:pt x="78" y="11"/>
                </a:lnTo>
                <a:lnTo>
                  <a:pt x="88" y="13"/>
                </a:lnTo>
                <a:lnTo>
                  <a:pt x="104" y="19"/>
                </a:lnTo>
                <a:lnTo>
                  <a:pt x="118" y="26"/>
                </a:lnTo>
                <a:lnTo>
                  <a:pt x="130" y="32"/>
                </a:lnTo>
                <a:lnTo>
                  <a:pt x="141" y="38"/>
                </a:lnTo>
                <a:lnTo>
                  <a:pt x="146" y="40"/>
                </a:lnTo>
                <a:lnTo>
                  <a:pt x="153" y="42"/>
                </a:lnTo>
                <a:lnTo>
                  <a:pt x="159" y="43"/>
                </a:lnTo>
                <a:lnTo>
                  <a:pt x="166" y="44"/>
                </a:lnTo>
                <a:lnTo>
                  <a:pt x="189" y="43"/>
                </a:lnTo>
                <a:lnTo>
                  <a:pt x="210" y="41"/>
                </a:lnTo>
                <a:lnTo>
                  <a:pt x="227" y="37"/>
                </a:lnTo>
                <a:lnTo>
                  <a:pt x="244" y="33"/>
                </a:lnTo>
                <a:lnTo>
                  <a:pt x="277" y="23"/>
                </a:lnTo>
                <a:lnTo>
                  <a:pt x="312" y="14"/>
                </a:lnTo>
                <a:lnTo>
                  <a:pt x="399" y="38"/>
                </a:lnTo>
                <a:lnTo>
                  <a:pt x="400" y="53"/>
                </a:lnTo>
                <a:lnTo>
                  <a:pt x="403" y="69"/>
                </a:lnTo>
                <a:lnTo>
                  <a:pt x="405" y="82"/>
                </a:lnTo>
                <a:lnTo>
                  <a:pt x="410" y="95"/>
                </a:lnTo>
                <a:lnTo>
                  <a:pt x="413" y="107"/>
                </a:lnTo>
                <a:lnTo>
                  <a:pt x="417" y="119"/>
                </a:lnTo>
                <a:lnTo>
                  <a:pt x="423" y="130"/>
                </a:lnTo>
                <a:lnTo>
                  <a:pt x="427" y="140"/>
                </a:lnTo>
                <a:lnTo>
                  <a:pt x="438" y="158"/>
                </a:lnTo>
                <a:lnTo>
                  <a:pt x="450" y="175"/>
                </a:lnTo>
                <a:lnTo>
                  <a:pt x="461" y="190"/>
                </a:lnTo>
                <a:lnTo>
                  <a:pt x="472" y="204"/>
                </a:lnTo>
                <a:lnTo>
                  <a:pt x="478" y="213"/>
                </a:lnTo>
                <a:lnTo>
                  <a:pt x="482" y="222"/>
                </a:lnTo>
                <a:lnTo>
                  <a:pt x="484" y="232"/>
                </a:lnTo>
                <a:lnTo>
                  <a:pt x="485" y="240"/>
                </a:lnTo>
                <a:lnTo>
                  <a:pt x="488" y="248"/>
                </a:lnTo>
                <a:lnTo>
                  <a:pt x="491" y="255"/>
                </a:lnTo>
                <a:lnTo>
                  <a:pt x="494" y="258"/>
                </a:lnTo>
                <a:lnTo>
                  <a:pt x="496" y="261"/>
                </a:lnTo>
                <a:lnTo>
                  <a:pt x="501" y="263"/>
                </a:lnTo>
                <a:lnTo>
                  <a:pt x="505" y="266"/>
                </a:lnTo>
                <a:lnTo>
                  <a:pt x="508" y="267"/>
                </a:lnTo>
                <a:lnTo>
                  <a:pt x="513" y="270"/>
                </a:lnTo>
                <a:lnTo>
                  <a:pt x="516" y="274"/>
                </a:lnTo>
                <a:lnTo>
                  <a:pt x="519" y="278"/>
                </a:lnTo>
                <a:lnTo>
                  <a:pt x="526" y="290"/>
                </a:lnTo>
                <a:lnTo>
                  <a:pt x="533" y="303"/>
                </a:lnTo>
                <a:lnTo>
                  <a:pt x="537" y="317"/>
                </a:lnTo>
                <a:lnTo>
                  <a:pt x="541" y="331"/>
                </a:lnTo>
                <a:lnTo>
                  <a:pt x="544" y="346"/>
                </a:lnTo>
                <a:lnTo>
                  <a:pt x="545" y="358"/>
                </a:lnTo>
                <a:lnTo>
                  <a:pt x="546" y="363"/>
                </a:lnTo>
                <a:lnTo>
                  <a:pt x="548" y="368"/>
                </a:lnTo>
                <a:lnTo>
                  <a:pt x="551" y="374"/>
                </a:lnTo>
                <a:lnTo>
                  <a:pt x="557" y="381"/>
                </a:lnTo>
                <a:lnTo>
                  <a:pt x="569" y="398"/>
                </a:lnTo>
                <a:lnTo>
                  <a:pt x="583" y="415"/>
                </a:lnTo>
                <a:lnTo>
                  <a:pt x="598" y="432"/>
                </a:lnTo>
                <a:lnTo>
                  <a:pt x="612" y="447"/>
                </a:lnTo>
                <a:lnTo>
                  <a:pt x="624" y="458"/>
                </a:lnTo>
                <a:lnTo>
                  <a:pt x="631" y="463"/>
                </a:lnTo>
                <a:lnTo>
                  <a:pt x="622" y="472"/>
                </a:lnTo>
                <a:lnTo>
                  <a:pt x="612" y="481"/>
                </a:lnTo>
                <a:lnTo>
                  <a:pt x="619" y="489"/>
                </a:lnTo>
                <a:lnTo>
                  <a:pt x="624" y="496"/>
                </a:lnTo>
                <a:lnTo>
                  <a:pt x="626" y="501"/>
                </a:lnTo>
                <a:lnTo>
                  <a:pt x="626" y="507"/>
                </a:lnTo>
                <a:lnTo>
                  <a:pt x="626" y="511"/>
                </a:lnTo>
                <a:lnTo>
                  <a:pt x="626" y="516"/>
                </a:lnTo>
                <a:lnTo>
                  <a:pt x="627" y="523"/>
                </a:lnTo>
                <a:lnTo>
                  <a:pt x="631" y="531"/>
                </a:lnTo>
                <a:lnTo>
                  <a:pt x="629" y="535"/>
                </a:lnTo>
                <a:lnTo>
                  <a:pt x="626" y="539"/>
                </a:lnTo>
                <a:lnTo>
                  <a:pt x="622" y="543"/>
                </a:lnTo>
                <a:lnTo>
                  <a:pt x="617" y="548"/>
                </a:lnTo>
                <a:lnTo>
                  <a:pt x="605" y="559"/>
                </a:lnTo>
                <a:lnTo>
                  <a:pt x="592" y="569"/>
                </a:lnTo>
                <a:lnTo>
                  <a:pt x="569" y="585"/>
                </a:lnTo>
                <a:lnTo>
                  <a:pt x="558" y="592"/>
                </a:lnTo>
                <a:lnTo>
                  <a:pt x="53" y="592"/>
                </a:lnTo>
                <a:lnTo>
                  <a:pt x="46" y="174"/>
                </a:lnTo>
                <a:lnTo>
                  <a:pt x="35" y="166"/>
                </a:lnTo>
                <a:lnTo>
                  <a:pt x="25" y="157"/>
                </a:lnTo>
                <a:lnTo>
                  <a:pt x="18" y="148"/>
                </a:lnTo>
                <a:lnTo>
                  <a:pt x="11" y="138"/>
                </a:lnTo>
                <a:lnTo>
                  <a:pt x="6" y="128"/>
                </a:lnTo>
                <a:lnTo>
                  <a:pt x="2" y="117"/>
                </a:lnTo>
                <a:lnTo>
                  <a:pt x="1" y="105"/>
                </a:lnTo>
                <a:lnTo>
                  <a:pt x="0" y="93"/>
                </a:lnTo>
                <a:lnTo>
                  <a:pt x="1" y="91"/>
                </a:lnTo>
                <a:lnTo>
                  <a:pt x="3" y="89"/>
                </a:lnTo>
                <a:lnTo>
                  <a:pt x="7" y="86"/>
                </a:lnTo>
                <a:lnTo>
                  <a:pt x="10" y="83"/>
                </a:lnTo>
                <a:lnTo>
                  <a:pt x="13" y="80"/>
                </a:lnTo>
                <a:lnTo>
                  <a:pt x="17" y="77"/>
                </a:lnTo>
                <a:lnTo>
                  <a:pt x="19" y="73"/>
                </a:lnTo>
                <a:lnTo>
                  <a:pt x="20" y="69"/>
                </a:lnTo>
                <a:lnTo>
                  <a:pt x="20" y="61"/>
                </a:lnTo>
                <a:lnTo>
                  <a:pt x="18" y="53"/>
                </a:lnTo>
                <a:lnTo>
                  <a:pt x="15" y="47"/>
                </a:lnTo>
                <a:lnTo>
                  <a:pt x="13" y="42"/>
                </a:lnTo>
                <a:lnTo>
                  <a:pt x="11" y="38"/>
                </a:lnTo>
                <a:lnTo>
                  <a:pt x="9" y="34"/>
                </a:lnTo>
                <a:lnTo>
                  <a:pt x="7" y="30"/>
                </a:lnTo>
                <a:lnTo>
                  <a:pt x="7" y="26"/>
                </a:lnTo>
                <a:lnTo>
                  <a:pt x="10" y="11"/>
                </a:lnTo>
                <a:lnTo>
                  <a:pt x="13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7" name="Freeform 459">
            <a:extLst>
              <a:ext uri="{FF2B5EF4-FFF2-40B4-BE49-F238E27FC236}">
                <a16:creationId xmlns:a16="http://schemas.microsoft.com/office/drawing/2014/main" id="{31461DB1-6054-41F7-BE21-DE22FEB0BD72}"/>
              </a:ext>
            </a:extLst>
          </p:cNvPr>
          <p:cNvSpPr>
            <a:spLocks/>
          </p:cNvSpPr>
          <p:nvPr>
            <p:custDataLst>
              <p:tags r:id="rId272"/>
            </p:custDataLst>
          </p:nvPr>
        </p:nvSpPr>
        <p:spPr bwMode="auto">
          <a:xfrm>
            <a:off x="4377842" y="1811218"/>
            <a:ext cx="323850" cy="273050"/>
          </a:xfrm>
          <a:custGeom>
            <a:avLst/>
            <a:gdLst>
              <a:gd name="T0" fmla="*/ 2147483646 w 664"/>
              <a:gd name="T1" fmla="*/ 2147483646 h 518"/>
              <a:gd name="T2" fmla="*/ 2147483646 w 664"/>
              <a:gd name="T3" fmla="*/ 2147483646 h 518"/>
              <a:gd name="T4" fmla="*/ 2147483646 w 664"/>
              <a:gd name="T5" fmla="*/ 2147483646 h 518"/>
              <a:gd name="T6" fmla="*/ 2147483646 w 664"/>
              <a:gd name="T7" fmla="*/ 2147483646 h 518"/>
              <a:gd name="T8" fmla="*/ 2147483646 w 664"/>
              <a:gd name="T9" fmla="*/ 2147483646 h 518"/>
              <a:gd name="T10" fmla="*/ 2147483646 w 664"/>
              <a:gd name="T11" fmla="*/ 2147483646 h 518"/>
              <a:gd name="T12" fmla="*/ 2147483646 w 664"/>
              <a:gd name="T13" fmla="*/ 2147483646 h 518"/>
              <a:gd name="T14" fmla="*/ 2147483646 w 664"/>
              <a:gd name="T15" fmla="*/ 2147483646 h 518"/>
              <a:gd name="T16" fmla="*/ 2147483646 w 664"/>
              <a:gd name="T17" fmla="*/ 2147483646 h 518"/>
              <a:gd name="T18" fmla="*/ 2147483646 w 664"/>
              <a:gd name="T19" fmla="*/ 2147483646 h 518"/>
              <a:gd name="T20" fmla="*/ 2147483646 w 664"/>
              <a:gd name="T21" fmla="*/ 2147483646 h 518"/>
              <a:gd name="T22" fmla="*/ 2147483646 w 664"/>
              <a:gd name="T23" fmla="*/ 2147483646 h 518"/>
              <a:gd name="T24" fmla="*/ 2147483646 w 664"/>
              <a:gd name="T25" fmla="*/ 2147483646 h 518"/>
              <a:gd name="T26" fmla="*/ 2147483646 w 664"/>
              <a:gd name="T27" fmla="*/ 2147483646 h 518"/>
              <a:gd name="T28" fmla="*/ 2147483646 w 664"/>
              <a:gd name="T29" fmla="*/ 2147483646 h 518"/>
              <a:gd name="T30" fmla="*/ 2147483646 w 664"/>
              <a:gd name="T31" fmla="*/ 2147483646 h 518"/>
              <a:gd name="T32" fmla="*/ 2147483646 w 664"/>
              <a:gd name="T33" fmla="*/ 2147483646 h 518"/>
              <a:gd name="T34" fmla="*/ 2147483646 w 664"/>
              <a:gd name="T35" fmla="*/ 2147483646 h 518"/>
              <a:gd name="T36" fmla="*/ 2147483646 w 664"/>
              <a:gd name="T37" fmla="*/ 2147483646 h 518"/>
              <a:gd name="T38" fmla="*/ 2147483646 w 664"/>
              <a:gd name="T39" fmla="*/ 2147483646 h 518"/>
              <a:gd name="T40" fmla="*/ 2147483646 w 664"/>
              <a:gd name="T41" fmla="*/ 2147483646 h 518"/>
              <a:gd name="T42" fmla="*/ 2147483646 w 664"/>
              <a:gd name="T43" fmla="*/ 2147483646 h 518"/>
              <a:gd name="T44" fmla="*/ 2147483646 w 664"/>
              <a:gd name="T45" fmla="*/ 2147483646 h 518"/>
              <a:gd name="T46" fmla="*/ 2147483646 w 664"/>
              <a:gd name="T47" fmla="*/ 2147483646 h 518"/>
              <a:gd name="T48" fmla="*/ 2147483646 w 664"/>
              <a:gd name="T49" fmla="*/ 2147483646 h 518"/>
              <a:gd name="T50" fmla="*/ 2147483646 w 664"/>
              <a:gd name="T51" fmla="*/ 2147483646 h 518"/>
              <a:gd name="T52" fmla="*/ 2147483646 w 664"/>
              <a:gd name="T53" fmla="*/ 2147483646 h 518"/>
              <a:gd name="T54" fmla="*/ 2147483646 w 664"/>
              <a:gd name="T55" fmla="*/ 2147483646 h 518"/>
              <a:gd name="T56" fmla="*/ 2147483646 w 664"/>
              <a:gd name="T57" fmla="*/ 2147483646 h 518"/>
              <a:gd name="T58" fmla="*/ 2147483646 w 664"/>
              <a:gd name="T59" fmla="*/ 2147483646 h 518"/>
              <a:gd name="T60" fmla="*/ 2147483646 w 664"/>
              <a:gd name="T61" fmla="*/ 2147483646 h 518"/>
              <a:gd name="T62" fmla="*/ 2147483646 w 664"/>
              <a:gd name="T63" fmla="*/ 2147483646 h 518"/>
              <a:gd name="T64" fmla="*/ 2147483646 w 664"/>
              <a:gd name="T65" fmla="*/ 2147483646 h 518"/>
              <a:gd name="T66" fmla="*/ 2147483646 w 664"/>
              <a:gd name="T67" fmla="*/ 2147483646 h 518"/>
              <a:gd name="T68" fmla="*/ 2147483646 w 664"/>
              <a:gd name="T69" fmla="*/ 2147483646 h 518"/>
              <a:gd name="T70" fmla="*/ 2147483646 w 664"/>
              <a:gd name="T71" fmla="*/ 2147483646 h 518"/>
              <a:gd name="T72" fmla="*/ 2147483646 w 664"/>
              <a:gd name="T73" fmla="*/ 2147483646 h 518"/>
              <a:gd name="T74" fmla="*/ 2147483646 w 664"/>
              <a:gd name="T75" fmla="*/ 2147483646 h 518"/>
              <a:gd name="T76" fmla="*/ 2147483646 w 664"/>
              <a:gd name="T77" fmla="*/ 2147483646 h 518"/>
              <a:gd name="T78" fmla="*/ 2147483646 w 664"/>
              <a:gd name="T79" fmla="*/ 2147483646 h 518"/>
              <a:gd name="T80" fmla="*/ 2147483646 w 664"/>
              <a:gd name="T81" fmla="*/ 2147483646 h 518"/>
              <a:gd name="T82" fmla="*/ 2147483646 w 664"/>
              <a:gd name="T83" fmla="*/ 2147483646 h 518"/>
              <a:gd name="T84" fmla="*/ 2147483646 w 664"/>
              <a:gd name="T85" fmla="*/ 2147483646 h 518"/>
              <a:gd name="T86" fmla="*/ 2147483646 w 664"/>
              <a:gd name="T87" fmla="*/ 2147483646 h 518"/>
              <a:gd name="T88" fmla="*/ 2147483646 w 664"/>
              <a:gd name="T89" fmla="*/ 2147483646 h 518"/>
              <a:gd name="T90" fmla="*/ 2147483646 w 664"/>
              <a:gd name="T91" fmla="*/ 2147483646 h 518"/>
              <a:gd name="T92" fmla="*/ 2147483646 w 664"/>
              <a:gd name="T93" fmla="*/ 2147483646 h 518"/>
              <a:gd name="T94" fmla="*/ 2147483646 w 664"/>
              <a:gd name="T95" fmla="*/ 2147483646 h 518"/>
              <a:gd name="T96" fmla="*/ 2147483646 w 664"/>
              <a:gd name="T97" fmla="*/ 2147483646 h 518"/>
              <a:gd name="T98" fmla="*/ 2147483646 w 664"/>
              <a:gd name="T99" fmla="*/ 2147483646 h 518"/>
              <a:gd name="T100" fmla="*/ 2147483646 w 664"/>
              <a:gd name="T101" fmla="*/ 2147483646 h 518"/>
              <a:gd name="T102" fmla="*/ 2147483646 w 664"/>
              <a:gd name="T103" fmla="*/ 2147483646 h 518"/>
              <a:gd name="T104" fmla="*/ 2147483646 w 664"/>
              <a:gd name="T105" fmla="*/ 2147483646 h 518"/>
              <a:gd name="T106" fmla="*/ 2147483646 w 664"/>
              <a:gd name="T107" fmla="*/ 2147483646 h 518"/>
              <a:gd name="T108" fmla="*/ 2147483646 w 664"/>
              <a:gd name="T109" fmla="*/ 2147483646 h 518"/>
              <a:gd name="T110" fmla="*/ 2147483646 w 664"/>
              <a:gd name="T111" fmla="*/ 2147483646 h 518"/>
              <a:gd name="T112" fmla="*/ 2147483646 w 664"/>
              <a:gd name="T113" fmla="*/ 2147483646 h 518"/>
              <a:gd name="T114" fmla="*/ 2147483646 w 664"/>
              <a:gd name="T115" fmla="*/ 2147483646 h 518"/>
              <a:gd name="T116" fmla="*/ 2147483646 w 664"/>
              <a:gd name="T117" fmla="*/ 2147483646 h 518"/>
              <a:gd name="T118" fmla="*/ 2147483646 w 664"/>
              <a:gd name="T119" fmla="*/ 2147483646 h 518"/>
              <a:gd name="T120" fmla="*/ 2147483646 w 664"/>
              <a:gd name="T121" fmla="*/ 2147483646 h 518"/>
              <a:gd name="T122" fmla="*/ 2147483646 w 664"/>
              <a:gd name="T123" fmla="*/ 2147483646 h 5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64"/>
              <a:gd name="T187" fmla="*/ 0 h 518"/>
              <a:gd name="T188" fmla="*/ 664 w 664"/>
              <a:gd name="T189" fmla="*/ 518 h 5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64" h="518">
                <a:moveTo>
                  <a:pt x="146" y="450"/>
                </a:moveTo>
                <a:lnTo>
                  <a:pt x="148" y="447"/>
                </a:lnTo>
                <a:lnTo>
                  <a:pt x="149" y="445"/>
                </a:lnTo>
                <a:lnTo>
                  <a:pt x="150" y="441"/>
                </a:lnTo>
                <a:lnTo>
                  <a:pt x="151" y="438"/>
                </a:lnTo>
                <a:lnTo>
                  <a:pt x="151" y="431"/>
                </a:lnTo>
                <a:lnTo>
                  <a:pt x="150" y="424"/>
                </a:lnTo>
                <a:lnTo>
                  <a:pt x="147" y="411"/>
                </a:lnTo>
                <a:lnTo>
                  <a:pt x="146" y="400"/>
                </a:lnTo>
                <a:lnTo>
                  <a:pt x="147" y="378"/>
                </a:lnTo>
                <a:lnTo>
                  <a:pt x="149" y="364"/>
                </a:lnTo>
                <a:lnTo>
                  <a:pt x="151" y="353"/>
                </a:lnTo>
                <a:lnTo>
                  <a:pt x="152" y="339"/>
                </a:lnTo>
                <a:lnTo>
                  <a:pt x="150" y="320"/>
                </a:lnTo>
                <a:lnTo>
                  <a:pt x="146" y="298"/>
                </a:lnTo>
                <a:lnTo>
                  <a:pt x="141" y="273"/>
                </a:lnTo>
                <a:lnTo>
                  <a:pt x="139" y="252"/>
                </a:lnTo>
                <a:lnTo>
                  <a:pt x="134" y="251"/>
                </a:lnTo>
                <a:lnTo>
                  <a:pt x="127" y="249"/>
                </a:lnTo>
                <a:lnTo>
                  <a:pt x="119" y="246"/>
                </a:lnTo>
                <a:lnTo>
                  <a:pt x="109" y="241"/>
                </a:lnTo>
                <a:lnTo>
                  <a:pt x="87" y="231"/>
                </a:lnTo>
                <a:lnTo>
                  <a:pt x="64" y="217"/>
                </a:lnTo>
                <a:lnTo>
                  <a:pt x="20" y="192"/>
                </a:lnTo>
                <a:lnTo>
                  <a:pt x="0" y="178"/>
                </a:lnTo>
                <a:lnTo>
                  <a:pt x="19" y="172"/>
                </a:lnTo>
                <a:lnTo>
                  <a:pt x="24" y="171"/>
                </a:lnTo>
                <a:lnTo>
                  <a:pt x="28" y="168"/>
                </a:lnTo>
                <a:lnTo>
                  <a:pt x="31" y="165"/>
                </a:lnTo>
                <a:lnTo>
                  <a:pt x="36" y="159"/>
                </a:lnTo>
                <a:lnTo>
                  <a:pt x="39" y="155"/>
                </a:lnTo>
                <a:lnTo>
                  <a:pt x="44" y="151"/>
                </a:lnTo>
                <a:lnTo>
                  <a:pt x="48" y="148"/>
                </a:lnTo>
                <a:lnTo>
                  <a:pt x="52" y="147"/>
                </a:lnTo>
                <a:lnTo>
                  <a:pt x="92" y="159"/>
                </a:lnTo>
                <a:lnTo>
                  <a:pt x="100" y="155"/>
                </a:lnTo>
                <a:lnTo>
                  <a:pt x="108" y="153"/>
                </a:lnTo>
                <a:lnTo>
                  <a:pt x="116" y="152"/>
                </a:lnTo>
                <a:lnTo>
                  <a:pt x="125" y="152"/>
                </a:lnTo>
                <a:lnTo>
                  <a:pt x="132" y="153"/>
                </a:lnTo>
                <a:lnTo>
                  <a:pt x="140" y="155"/>
                </a:lnTo>
                <a:lnTo>
                  <a:pt x="147" y="157"/>
                </a:lnTo>
                <a:lnTo>
                  <a:pt x="152" y="159"/>
                </a:lnTo>
                <a:lnTo>
                  <a:pt x="152" y="86"/>
                </a:lnTo>
                <a:lnTo>
                  <a:pt x="165" y="94"/>
                </a:lnTo>
                <a:lnTo>
                  <a:pt x="175" y="102"/>
                </a:lnTo>
                <a:lnTo>
                  <a:pt x="181" y="105"/>
                </a:lnTo>
                <a:lnTo>
                  <a:pt x="185" y="109"/>
                </a:lnTo>
                <a:lnTo>
                  <a:pt x="192" y="110"/>
                </a:lnTo>
                <a:lnTo>
                  <a:pt x="198" y="111"/>
                </a:lnTo>
                <a:lnTo>
                  <a:pt x="207" y="110"/>
                </a:lnTo>
                <a:lnTo>
                  <a:pt x="217" y="107"/>
                </a:lnTo>
                <a:lnTo>
                  <a:pt x="226" y="103"/>
                </a:lnTo>
                <a:lnTo>
                  <a:pt x="236" y="99"/>
                </a:lnTo>
                <a:lnTo>
                  <a:pt x="246" y="93"/>
                </a:lnTo>
                <a:lnTo>
                  <a:pt x="255" y="87"/>
                </a:lnTo>
                <a:lnTo>
                  <a:pt x="264" y="80"/>
                </a:lnTo>
                <a:lnTo>
                  <a:pt x="273" y="73"/>
                </a:lnTo>
                <a:lnTo>
                  <a:pt x="282" y="65"/>
                </a:lnTo>
                <a:lnTo>
                  <a:pt x="289" y="57"/>
                </a:lnTo>
                <a:lnTo>
                  <a:pt x="297" y="48"/>
                </a:lnTo>
                <a:lnTo>
                  <a:pt x="303" y="40"/>
                </a:lnTo>
                <a:lnTo>
                  <a:pt x="308" y="32"/>
                </a:lnTo>
                <a:lnTo>
                  <a:pt x="313" y="25"/>
                </a:lnTo>
                <a:lnTo>
                  <a:pt x="316" y="18"/>
                </a:lnTo>
                <a:lnTo>
                  <a:pt x="318" y="12"/>
                </a:lnTo>
                <a:lnTo>
                  <a:pt x="337" y="11"/>
                </a:lnTo>
                <a:lnTo>
                  <a:pt x="354" y="8"/>
                </a:lnTo>
                <a:lnTo>
                  <a:pt x="370" y="4"/>
                </a:lnTo>
                <a:lnTo>
                  <a:pt x="385" y="0"/>
                </a:lnTo>
                <a:lnTo>
                  <a:pt x="385" y="24"/>
                </a:lnTo>
                <a:lnTo>
                  <a:pt x="404" y="32"/>
                </a:lnTo>
                <a:lnTo>
                  <a:pt x="422" y="40"/>
                </a:lnTo>
                <a:lnTo>
                  <a:pt x="440" y="50"/>
                </a:lnTo>
                <a:lnTo>
                  <a:pt x="457" y="61"/>
                </a:lnTo>
                <a:lnTo>
                  <a:pt x="475" y="72"/>
                </a:lnTo>
                <a:lnTo>
                  <a:pt x="493" y="81"/>
                </a:lnTo>
                <a:lnTo>
                  <a:pt x="511" y="90"/>
                </a:lnTo>
                <a:lnTo>
                  <a:pt x="531" y="98"/>
                </a:lnTo>
                <a:lnTo>
                  <a:pt x="538" y="101"/>
                </a:lnTo>
                <a:lnTo>
                  <a:pt x="552" y="107"/>
                </a:lnTo>
                <a:lnTo>
                  <a:pt x="561" y="111"/>
                </a:lnTo>
                <a:lnTo>
                  <a:pt x="569" y="114"/>
                </a:lnTo>
                <a:lnTo>
                  <a:pt x="578" y="116"/>
                </a:lnTo>
                <a:lnTo>
                  <a:pt x="584" y="117"/>
                </a:lnTo>
                <a:lnTo>
                  <a:pt x="604" y="118"/>
                </a:lnTo>
                <a:lnTo>
                  <a:pt x="623" y="121"/>
                </a:lnTo>
                <a:lnTo>
                  <a:pt x="644" y="124"/>
                </a:lnTo>
                <a:lnTo>
                  <a:pt x="664" y="129"/>
                </a:lnTo>
                <a:lnTo>
                  <a:pt x="658" y="136"/>
                </a:lnTo>
                <a:lnTo>
                  <a:pt x="654" y="145"/>
                </a:lnTo>
                <a:lnTo>
                  <a:pt x="650" y="155"/>
                </a:lnTo>
                <a:lnTo>
                  <a:pt x="645" y="166"/>
                </a:lnTo>
                <a:lnTo>
                  <a:pt x="638" y="189"/>
                </a:lnTo>
                <a:lnTo>
                  <a:pt x="629" y="212"/>
                </a:lnTo>
                <a:lnTo>
                  <a:pt x="620" y="236"/>
                </a:lnTo>
                <a:lnTo>
                  <a:pt x="609" y="256"/>
                </a:lnTo>
                <a:lnTo>
                  <a:pt x="604" y="265"/>
                </a:lnTo>
                <a:lnTo>
                  <a:pt x="598" y="272"/>
                </a:lnTo>
                <a:lnTo>
                  <a:pt x="591" y="279"/>
                </a:lnTo>
                <a:lnTo>
                  <a:pt x="584" y="283"/>
                </a:lnTo>
                <a:lnTo>
                  <a:pt x="585" y="286"/>
                </a:lnTo>
                <a:lnTo>
                  <a:pt x="588" y="290"/>
                </a:lnTo>
                <a:lnTo>
                  <a:pt x="593" y="294"/>
                </a:lnTo>
                <a:lnTo>
                  <a:pt x="599" y="298"/>
                </a:lnTo>
                <a:lnTo>
                  <a:pt x="606" y="301"/>
                </a:lnTo>
                <a:lnTo>
                  <a:pt x="612" y="304"/>
                </a:lnTo>
                <a:lnTo>
                  <a:pt x="618" y="307"/>
                </a:lnTo>
                <a:lnTo>
                  <a:pt x="623" y="307"/>
                </a:lnTo>
                <a:lnTo>
                  <a:pt x="623" y="326"/>
                </a:lnTo>
                <a:lnTo>
                  <a:pt x="623" y="334"/>
                </a:lnTo>
                <a:lnTo>
                  <a:pt x="622" y="340"/>
                </a:lnTo>
                <a:lnTo>
                  <a:pt x="622" y="344"/>
                </a:lnTo>
                <a:lnTo>
                  <a:pt x="620" y="347"/>
                </a:lnTo>
                <a:lnTo>
                  <a:pt x="618" y="353"/>
                </a:lnTo>
                <a:lnTo>
                  <a:pt x="617" y="363"/>
                </a:lnTo>
                <a:lnTo>
                  <a:pt x="618" y="372"/>
                </a:lnTo>
                <a:lnTo>
                  <a:pt x="618" y="381"/>
                </a:lnTo>
                <a:lnTo>
                  <a:pt x="620" y="391"/>
                </a:lnTo>
                <a:lnTo>
                  <a:pt x="622" y="399"/>
                </a:lnTo>
                <a:lnTo>
                  <a:pt x="624" y="408"/>
                </a:lnTo>
                <a:lnTo>
                  <a:pt x="629" y="416"/>
                </a:lnTo>
                <a:lnTo>
                  <a:pt x="632" y="423"/>
                </a:lnTo>
                <a:lnTo>
                  <a:pt x="638" y="430"/>
                </a:lnTo>
                <a:lnTo>
                  <a:pt x="622" y="444"/>
                </a:lnTo>
                <a:lnTo>
                  <a:pt x="608" y="457"/>
                </a:lnTo>
                <a:lnTo>
                  <a:pt x="593" y="469"/>
                </a:lnTo>
                <a:lnTo>
                  <a:pt x="577" y="480"/>
                </a:lnTo>
                <a:lnTo>
                  <a:pt x="569" y="484"/>
                </a:lnTo>
                <a:lnTo>
                  <a:pt x="561" y="487"/>
                </a:lnTo>
                <a:lnTo>
                  <a:pt x="551" y="489"/>
                </a:lnTo>
                <a:lnTo>
                  <a:pt x="542" y="489"/>
                </a:lnTo>
                <a:lnTo>
                  <a:pt x="532" y="488"/>
                </a:lnTo>
                <a:lnTo>
                  <a:pt x="521" y="485"/>
                </a:lnTo>
                <a:lnTo>
                  <a:pt x="509" y="481"/>
                </a:lnTo>
                <a:lnTo>
                  <a:pt x="497" y="474"/>
                </a:lnTo>
                <a:lnTo>
                  <a:pt x="487" y="466"/>
                </a:lnTo>
                <a:lnTo>
                  <a:pt x="477" y="460"/>
                </a:lnTo>
                <a:lnTo>
                  <a:pt x="473" y="458"/>
                </a:lnTo>
                <a:lnTo>
                  <a:pt x="467" y="457"/>
                </a:lnTo>
                <a:lnTo>
                  <a:pt x="463" y="456"/>
                </a:lnTo>
                <a:lnTo>
                  <a:pt x="457" y="456"/>
                </a:lnTo>
                <a:lnTo>
                  <a:pt x="450" y="456"/>
                </a:lnTo>
                <a:lnTo>
                  <a:pt x="443" y="457"/>
                </a:lnTo>
                <a:lnTo>
                  <a:pt x="436" y="459"/>
                </a:lnTo>
                <a:lnTo>
                  <a:pt x="429" y="462"/>
                </a:lnTo>
                <a:lnTo>
                  <a:pt x="423" y="465"/>
                </a:lnTo>
                <a:lnTo>
                  <a:pt x="417" y="468"/>
                </a:lnTo>
                <a:lnTo>
                  <a:pt x="411" y="472"/>
                </a:lnTo>
                <a:lnTo>
                  <a:pt x="406" y="477"/>
                </a:lnTo>
                <a:lnTo>
                  <a:pt x="397" y="486"/>
                </a:lnTo>
                <a:lnTo>
                  <a:pt x="390" y="496"/>
                </a:lnTo>
                <a:lnTo>
                  <a:pt x="388" y="503"/>
                </a:lnTo>
                <a:lnTo>
                  <a:pt x="386" y="508"/>
                </a:lnTo>
                <a:lnTo>
                  <a:pt x="385" y="512"/>
                </a:lnTo>
                <a:lnTo>
                  <a:pt x="385" y="517"/>
                </a:lnTo>
                <a:lnTo>
                  <a:pt x="364" y="518"/>
                </a:lnTo>
                <a:lnTo>
                  <a:pt x="343" y="517"/>
                </a:lnTo>
                <a:lnTo>
                  <a:pt x="333" y="515"/>
                </a:lnTo>
                <a:lnTo>
                  <a:pt x="325" y="512"/>
                </a:lnTo>
                <a:lnTo>
                  <a:pt x="321" y="510"/>
                </a:lnTo>
                <a:lnTo>
                  <a:pt x="317" y="507"/>
                </a:lnTo>
                <a:lnTo>
                  <a:pt x="314" y="503"/>
                </a:lnTo>
                <a:lnTo>
                  <a:pt x="311" y="499"/>
                </a:lnTo>
                <a:lnTo>
                  <a:pt x="307" y="500"/>
                </a:lnTo>
                <a:lnTo>
                  <a:pt x="303" y="502"/>
                </a:lnTo>
                <a:lnTo>
                  <a:pt x="299" y="505"/>
                </a:lnTo>
                <a:lnTo>
                  <a:pt x="296" y="508"/>
                </a:lnTo>
                <a:lnTo>
                  <a:pt x="293" y="511"/>
                </a:lnTo>
                <a:lnTo>
                  <a:pt x="289" y="514"/>
                </a:lnTo>
                <a:lnTo>
                  <a:pt x="287" y="516"/>
                </a:lnTo>
                <a:lnTo>
                  <a:pt x="285" y="517"/>
                </a:lnTo>
                <a:lnTo>
                  <a:pt x="277" y="517"/>
                </a:lnTo>
                <a:lnTo>
                  <a:pt x="268" y="516"/>
                </a:lnTo>
                <a:lnTo>
                  <a:pt x="259" y="514"/>
                </a:lnTo>
                <a:lnTo>
                  <a:pt x="248" y="512"/>
                </a:lnTo>
                <a:lnTo>
                  <a:pt x="227" y="506"/>
                </a:lnTo>
                <a:lnTo>
                  <a:pt x="205" y="496"/>
                </a:lnTo>
                <a:lnTo>
                  <a:pt x="195" y="492"/>
                </a:lnTo>
                <a:lnTo>
                  <a:pt x="185" y="487"/>
                </a:lnTo>
                <a:lnTo>
                  <a:pt x="175" y="481"/>
                </a:lnTo>
                <a:lnTo>
                  <a:pt x="168" y="475"/>
                </a:lnTo>
                <a:lnTo>
                  <a:pt x="160" y="469"/>
                </a:lnTo>
                <a:lnTo>
                  <a:pt x="153" y="463"/>
                </a:lnTo>
                <a:lnTo>
                  <a:pt x="149" y="456"/>
                </a:lnTo>
                <a:lnTo>
                  <a:pt x="146" y="45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8" name="Freeform 460">
            <a:extLst>
              <a:ext uri="{FF2B5EF4-FFF2-40B4-BE49-F238E27FC236}">
                <a16:creationId xmlns:a16="http://schemas.microsoft.com/office/drawing/2014/main" id="{E05BBD3A-5AE3-4C83-82FC-805F3D8A9D6F}"/>
              </a:ext>
            </a:extLst>
          </p:cNvPr>
          <p:cNvSpPr>
            <a:spLocks/>
          </p:cNvSpPr>
          <p:nvPr>
            <p:custDataLst>
              <p:tags r:id="rId273"/>
            </p:custDataLst>
          </p:nvPr>
        </p:nvSpPr>
        <p:spPr bwMode="auto">
          <a:xfrm>
            <a:off x="5502968" y="2035731"/>
            <a:ext cx="165100" cy="80962"/>
          </a:xfrm>
          <a:custGeom>
            <a:avLst/>
            <a:gdLst>
              <a:gd name="T0" fmla="*/ 2147483646 w 352"/>
              <a:gd name="T1" fmla="*/ 2147483646 h 153"/>
              <a:gd name="T2" fmla="*/ 2147483646 w 352"/>
              <a:gd name="T3" fmla="*/ 2147483646 h 153"/>
              <a:gd name="T4" fmla="*/ 2147483646 w 352"/>
              <a:gd name="T5" fmla="*/ 2147483646 h 153"/>
              <a:gd name="T6" fmla="*/ 2147483646 w 352"/>
              <a:gd name="T7" fmla="*/ 2147483646 h 153"/>
              <a:gd name="T8" fmla="*/ 2147483646 w 352"/>
              <a:gd name="T9" fmla="*/ 2147483646 h 153"/>
              <a:gd name="T10" fmla="*/ 2147483646 w 352"/>
              <a:gd name="T11" fmla="*/ 2147483646 h 153"/>
              <a:gd name="T12" fmla="*/ 2147483646 w 352"/>
              <a:gd name="T13" fmla="*/ 2147483646 h 153"/>
              <a:gd name="T14" fmla="*/ 2147483646 w 352"/>
              <a:gd name="T15" fmla="*/ 2147483646 h 153"/>
              <a:gd name="T16" fmla="*/ 2147483646 w 352"/>
              <a:gd name="T17" fmla="*/ 2147483646 h 153"/>
              <a:gd name="T18" fmla="*/ 2147483646 w 352"/>
              <a:gd name="T19" fmla="*/ 2147483646 h 153"/>
              <a:gd name="T20" fmla="*/ 2147483646 w 352"/>
              <a:gd name="T21" fmla="*/ 2147483646 h 153"/>
              <a:gd name="T22" fmla="*/ 2147483646 w 352"/>
              <a:gd name="T23" fmla="*/ 2147483646 h 153"/>
              <a:gd name="T24" fmla="*/ 2147483646 w 352"/>
              <a:gd name="T25" fmla="*/ 2147483646 h 153"/>
              <a:gd name="T26" fmla="*/ 2147483646 w 352"/>
              <a:gd name="T27" fmla="*/ 2147483646 h 153"/>
              <a:gd name="T28" fmla="*/ 2147483646 w 352"/>
              <a:gd name="T29" fmla="*/ 2147483646 h 153"/>
              <a:gd name="T30" fmla="*/ 2147483646 w 352"/>
              <a:gd name="T31" fmla="*/ 2147483646 h 153"/>
              <a:gd name="T32" fmla="*/ 2147483646 w 352"/>
              <a:gd name="T33" fmla="*/ 2147483646 h 153"/>
              <a:gd name="T34" fmla="*/ 2147483646 w 352"/>
              <a:gd name="T35" fmla="*/ 2147483646 h 153"/>
              <a:gd name="T36" fmla="*/ 2147483646 w 352"/>
              <a:gd name="T37" fmla="*/ 2147483646 h 153"/>
              <a:gd name="T38" fmla="*/ 2147483646 w 352"/>
              <a:gd name="T39" fmla="*/ 2147483646 h 153"/>
              <a:gd name="T40" fmla="*/ 2147483646 w 352"/>
              <a:gd name="T41" fmla="*/ 2147483646 h 153"/>
              <a:gd name="T42" fmla="*/ 2147483646 w 352"/>
              <a:gd name="T43" fmla="*/ 2147483646 h 153"/>
              <a:gd name="T44" fmla="*/ 2147483646 w 352"/>
              <a:gd name="T45" fmla="*/ 2147483646 h 153"/>
              <a:gd name="T46" fmla="*/ 2147483646 w 352"/>
              <a:gd name="T47" fmla="*/ 2147483646 h 153"/>
              <a:gd name="T48" fmla="*/ 2147483646 w 352"/>
              <a:gd name="T49" fmla="*/ 2147483646 h 153"/>
              <a:gd name="T50" fmla="*/ 2147483646 w 352"/>
              <a:gd name="T51" fmla="*/ 2147483646 h 153"/>
              <a:gd name="T52" fmla="*/ 2147483646 w 352"/>
              <a:gd name="T53" fmla="*/ 2147483646 h 153"/>
              <a:gd name="T54" fmla="*/ 0 w 352"/>
              <a:gd name="T55" fmla="*/ 0 h 153"/>
              <a:gd name="T56" fmla="*/ 2147483646 w 352"/>
              <a:gd name="T57" fmla="*/ 0 h 153"/>
              <a:gd name="T58" fmla="*/ 2147483646 w 352"/>
              <a:gd name="T59" fmla="*/ 2147483646 h 153"/>
              <a:gd name="T60" fmla="*/ 2147483646 w 352"/>
              <a:gd name="T61" fmla="*/ 2147483646 h 153"/>
              <a:gd name="T62" fmla="*/ 2147483646 w 352"/>
              <a:gd name="T63" fmla="*/ 2147483646 h 153"/>
              <a:gd name="T64" fmla="*/ 2147483646 w 352"/>
              <a:gd name="T65" fmla="*/ 2147483646 h 153"/>
              <a:gd name="T66" fmla="*/ 2147483646 w 352"/>
              <a:gd name="T67" fmla="*/ 2147483646 h 153"/>
              <a:gd name="T68" fmla="*/ 2147483646 w 352"/>
              <a:gd name="T69" fmla="*/ 2147483646 h 153"/>
              <a:gd name="T70" fmla="*/ 2147483646 w 352"/>
              <a:gd name="T71" fmla="*/ 2147483646 h 153"/>
              <a:gd name="T72" fmla="*/ 2147483646 w 352"/>
              <a:gd name="T73" fmla="*/ 2147483646 h 153"/>
              <a:gd name="T74" fmla="*/ 2147483646 w 352"/>
              <a:gd name="T75" fmla="*/ 2147483646 h 15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52"/>
              <a:gd name="T115" fmla="*/ 0 h 153"/>
              <a:gd name="T116" fmla="*/ 352 w 352"/>
              <a:gd name="T117" fmla="*/ 153 h 15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52" h="153">
                <a:moveTo>
                  <a:pt x="332" y="91"/>
                </a:moveTo>
                <a:lnTo>
                  <a:pt x="352" y="153"/>
                </a:lnTo>
                <a:lnTo>
                  <a:pt x="326" y="141"/>
                </a:lnTo>
                <a:lnTo>
                  <a:pt x="299" y="129"/>
                </a:lnTo>
                <a:lnTo>
                  <a:pt x="266" y="141"/>
                </a:lnTo>
                <a:lnTo>
                  <a:pt x="232" y="141"/>
                </a:lnTo>
                <a:lnTo>
                  <a:pt x="227" y="135"/>
                </a:lnTo>
                <a:lnTo>
                  <a:pt x="226" y="135"/>
                </a:lnTo>
                <a:lnTo>
                  <a:pt x="219" y="129"/>
                </a:lnTo>
                <a:lnTo>
                  <a:pt x="213" y="125"/>
                </a:lnTo>
                <a:lnTo>
                  <a:pt x="205" y="121"/>
                </a:lnTo>
                <a:lnTo>
                  <a:pt x="197" y="118"/>
                </a:lnTo>
                <a:lnTo>
                  <a:pt x="181" y="113"/>
                </a:lnTo>
                <a:lnTo>
                  <a:pt x="163" y="110"/>
                </a:lnTo>
                <a:lnTo>
                  <a:pt x="126" y="107"/>
                </a:lnTo>
                <a:lnTo>
                  <a:pt x="86" y="104"/>
                </a:lnTo>
                <a:lnTo>
                  <a:pt x="85" y="94"/>
                </a:lnTo>
                <a:lnTo>
                  <a:pt x="82" y="84"/>
                </a:lnTo>
                <a:lnTo>
                  <a:pt x="80" y="75"/>
                </a:lnTo>
                <a:lnTo>
                  <a:pt x="75" y="67"/>
                </a:lnTo>
                <a:lnTo>
                  <a:pt x="71" y="59"/>
                </a:lnTo>
                <a:lnTo>
                  <a:pt x="67" y="52"/>
                </a:lnTo>
                <a:lnTo>
                  <a:pt x="61" y="44"/>
                </a:lnTo>
                <a:lnTo>
                  <a:pt x="56" y="37"/>
                </a:lnTo>
                <a:lnTo>
                  <a:pt x="44" y="26"/>
                </a:lnTo>
                <a:lnTo>
                  <a:pt x="29" y="16"/>
                </a:lnTo>
                <a:lnTo>
                  <a:pt x="15" y="7"/>
                </a:lnTo>
                <a:lnTo>
                  <a:pt x="0" y="0"/>
                </a:lnTo>
                <a:lnTo>
                  <a:pt x="7" y="0"/>
                </a:lnTo>
                <a:lnTo>
                  <a:pt x="60" y="18"/>
                </a:lnTo>
                <a:lnTo>
                  <a:pt x="106" y="30"/>
                </a:lnTo>
                <a:lnTo>
                  <a:pt x="134" y="18"/>
                </a:lnTo>
                <a:lnTo>
                  <a:pt x="180" y="36"/>
                </a:lnTo>
                <a:lnTo>
                  <a:pt x="206" y="55"/>
                </a:lnTo>
                <a:lnTo>
                  <a:pt x="246" y="49"/>
                </a:lnTo>
                <a:lnTo>
                  <a:pt x="286" y="61"/>
                </a:lnTo>
                <a:lnTo>
                  <a:pt x="313" y="79"/>
                </a:lnTo>
                <a:lnTo>
                  <a:pt x="332" y="91"/>
                </a:lnTo>
              </a:path>
            </a:pathLst>
          </a:custGeom>
          <a:solidFill>
            <a:srgbClr val="BFBFBF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" name="Freeform 461">
            <a:extLst>
              <a:ext uri="{FF2B5EF4-FFF2-40B4-BE49-F238E27FC236}">
                <a16:creationId xmlns:a16="http://schemas.microsoft.com/office/drawing/2014/main" id="{2A93D8B8-1EEB-4E59-923B-436073B0A314}"/>
              </a:ext>
            </a:extLst>
          </p:cNvPr>
          <p:cNvSpPr>
            <a:spLocks/>
          </p:cNvSpPr>
          <p:nvPr>
            <p:custDataLst>
              <p:tags r:id="rId274"/>
            </p:custDataLst>
          </p:nvPr>
        </p:nvSpPr>
        <p:spPr bwMode="auto">
          <a:xfrm>
            <a:off x="5009261" y="2094468"/>
            <a:ext cx="161925" cy="173038"/>
          </a:xfrm>
          <a:custGeom>
            <a:avLst/>
            <a:gdLst>
              <a:gd name="T0" fmla="*/ 2147483646 w 331"/>
              <a:gd name="T1" fmla="*/ 2147483646 h 327"/>
              <a:gd name="T2" fmla="*/ 2147483646 w 331"/>
              <a:gd name="T3" fmla="*/ 2147483646 h 327"/>
              <a:gd name="T4" fmla="*/ 2147483646 w 331"/>
              <a:gd name="T5" fmla="*/ 2147483646 h 327"/>
              <a:gd name="T6" fmla="*/ 2147483646 w 331"/>
              <a:gd name="T7" fmla="*/ 2147483646 h 327"/>
              <a:gd name="T8" fmla="*/ 2147483646 w 331"/>
              <a:gd name="T9" fmla="*/ 2147483646 h 327"/>
              <a:gd name="T10" fmla="*/ 2147483646 w 331"/>
              <a:gd name="T11" fmla="*/ 2147483646 h 327"/>
              <a:gd name="T12" fmla="*/ 2147483646 w 331"/>
              <a:gd name="T13" fmla="*/ 2147483646 h 327"/>
              <a:gd name="T14" fmla="*/ 2147483646 w 331"/>
              <a:gd name="T15" fmla="*/ 2147483646 h 327"/>
              <a:gd name="T16" fmla="*/ 2147483646 w 331"/>
              <a:gd name="T17" fmla="*/ 2147483646 h 327"/>
              <a:gd name="T18" fmla="*/ 2147483646 w 331"/>
              <a:gd name="T19" fmla="*/ 2147483646 h 327"/>
              <a:gd name="T20" fmla="*/ 2147483646 w 331"/>
              <a:gd name="T21" fmla="*/ 2147483646 h 327"/>
              <a:gd name="T22" fmla="*/ 2147483646 w 331"/>
              <a:gd name="T23" fmla="*/ 2147483646 h 327"/>
              <a:gd name="T24" fmla="*/ 2147483646 w 331"/>
              <a:gd name="T25" fmla="*/ 2147483646 h 327"/>
              <a:gd name="T26" fmla="*/ 2147483646 w 331"/>
              <a:gd name="T27" fmla="*/ 2147483646 h 327"/>
              <a:gd name="T28" fmla="*/ 2147483646 w 331"/>
              <a:gd name="T29" fmla="*/ 2147483646 h 327"/>
              <a:gd name="T30" fmla="*/ 2147483646 w 331"/>
              <a:gd name="T31" fmla="*/ 2147483646 h 327"/>
              <a:gd name="T32" fmla="*/ 2147483646 w 331"/>
              <a:gd name="T33" fmla="*/ 2147483646 h 327"/>
              <a:gd name="T34" fmla="*/ 2147483646 w 331"/>
              <a:gd name="T35" fmla="*/ 2147483646 h 327"/>
              <a:gd name="T36" fmla="*/ 2147483646 w 331"/>
              <a:gd name="T37" fmla="*/ 2147483646 h 327"/>
              <a:gd name="T38" fmla="*/ 2147483646 w 331"/>
              <a:gd name="T39" fmla="*/ 2147483646 h 327"/>
              <a:gd name="T40" fmla="*/ 2147483646 w 331"/>
              <a:gd name="T41" fmla="*/ 2147483646 h 327"/>
              <a:gd name="T42" fmla="*/ 2147483646 w 331"/>
              <a:gd name="T43" fmla="*/ 2147483646 h 327"/>
              <a:gd name="T44" fmla="*/ 2147483646 w 331"/>
              <a:gd name="T45" fmla="*/ 2147483646 h 327"/>
              <a:gd name="T46" fmla="*/ 2147483646 w 331"/>
              <a:gd name="T47" fmla="*/ 2147483646 h 327"/>
              <a:gd name="T48" fmla="*/ 2147483646 w 331"/>
              <a:gd name="T49" fmla="*/ 2147483646 h 327"/>
              <a:gd name="T50" fmla="*/ 2147483646 w 331"/>
              <a:gd name="T51" fmla="*/ 2147483646 h 327"/>
              <a:gd name="T52" fmla="*/ 2147483646 w 331"/>
              <a:gd name="T53" fmla="*/ 2147483646 h 327"/>
              <a:gd name="T54" fmla="*/ 2147483646 w 331"/>
              <a:gd name="T55" fmla="*/ 2147483646 h 327"/>
              <a:gd name="T56" fmla="*/ 2147483646 w 331"/>
              <a:gd name="T57" fmla="*/ 2147483646 h 327"/>
              <a:gd name="T58" fmla="*/ 2147483646 w 331"/>
              <a:gd name="T59" fmla="*/ 2147483646 h 327"/>
              <a:gd name="T60" fmla="*/ 2147483646 w 331"/>
              <a:gd name="T61" fmla="*/ 2147483646 h 327"/>
              <a:gd name="T62" fmla="*/ 2147483646 w 331"/>
              <a:gd name="T63" fmla="*/ 2147483646 h 327"/>
              <a:gd name="T64" fmla="*/ 2147483646 w 331"/>
              <a:gd name="T65" fmla="*/ 2147483646 h 327"/>
              <a:gd name="T66" fmla="*/ 2147483646 w 331"/>
              <a:gd name="T67" fmla="*/ 2147483646 h 327"/>
              <a:gd name="T68" fmla="*/ 2147483646 w 331"/>
              <a:gd name="T69" fmla="*/ 2147483646 h 327"/>
              <a:gd name="T70" fmla="*/ 0 w 331"/>
              <a:gd name="T71" fmla="*/ 2147483646 h 327"/>
              <a:gd name="T72" fmla="*/ 2147483646 w 331"/>
              <a:gd name="T73" fmla="*/ 2147483646 h 327"/>
              <a:gd name="T74" fmla="*/ 2147483646 w 331"/>
              <a:gd name="T75" fmla="*/ 2147483646 h 327"/>
              <a:gd name="T76" fmla="*/ 2147483646 w 331"/>
              <a:gd name="T77" fmla="*/ 2147483646 h 327"/>
              <a:gd name="T78" fmla="*/ 2147483646 w 331"/>
              <a:gd name="T79" fmla="*/ 2147483646 h 327"/>
              <a:gd name="T80" fmla="*/ 2147483646 w 331"/>
              <a:gd name="T81" fmla="*/ 2147483646 h 327"/>
              <a:gd name="T82" fmla="*/ 2147483646 w 331"/>
              <a:gd name="T83" fmla="*/ 2147483646 h 327"/>
              <a:gd name="T84" fmla="*/ 2147483646 w 331"/>
              <a:gd name="T85" fmla="*/ 2147483646 h 327"/>
              <a:gd name="T86" fmla="*/ 2147483646 w 331"/>
              <a:gd name="T87" fmla="*/ 2147483646 h 327"/>
              <a:gd name="T88" fmla="*/ 2147483646 w 331"/>
              <a:gd name="T89" fmla="*/ 2147483646 h 327"/>
              <a:gd name="T90" fmla="*/ 2147483646 w 331"/>
              <a:gd name="T91" fmla="*/ 2147483646 h 327"/>
              <a:gd name="T92" fmla="*/ 2147483646 w 331"/>
              <a:gd name="T93" fmla="*/ 2147483646 h 327"/>
              <a:gd name="T94" fmla="*/ 2147483646 w 331"/>
              <a:gd name="T95" fmla="*/ 2147483646 h 32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31"/>
              <a:gd name="T145" fmla="*/ 0 h 327"/>
              <a:gd name="T146" fmla="*/ 331 w 331"/>
              <a:gd name="T147" fmla="*/ 327 h 327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31" h="327">
                <a:moveTo>
                  <a:pt x="331" y="56"/>
                </a:moveTo>
                <a:lnTo>
                  <a:pt x="245" y="37"/>
                </a:lnTo>
                <a:lnTo>
                  <a:pt x="230" y="40"/>
                </a:lnTo>
                <a:lnTo>
                  <a:pt x="216" y="44"/>
                </a:lnTo>
                <a:lnTo>
                  <a:pt x="204" y="50"/>
                </a:lnTo>
                <a:lnTo>
                  <a:pt x="193" y="56"/>
                </a:lnTo>
                <a:lnTo>
                  <a:pt x="189" y="59"/>
                </a:lnTo>
                <a:lnTo>
                  <a:pt x="185" y="63"/>
                </a:lnTo>
                <a:lnTo>
                  <a:pt x="182" y="67"/>
                </a:lnTo>
                <a:lnTo>
                  <a:pt x="181" y="72"/>
                </a:lnTo>
                <a:lnTo>
                  <a:pt x="180" y="77"/>
                </a:lnTo>
                <a:lnTo>
                  <a:pt x="181" y="81"/>
                </a:lnTo>
                <a:lnTo>
                  <a:pt x="182" y="87"/>
                </a:lnTo>
                <a:lnTo>
                  <a:pt x="185" y="92"/>
                </a:lnTo>
                <a:lnTo>
                  <a:pt x="184" y="94"/>
                </a:lnTo>
                <a:lnTo>
                  <a:pt x="181" y="98"/>
                </a:lnTo>
                <a:lnTo>
                  <a:pt x="179" y="101"/>
                </a:lnTo>
                <a:lnTo>
                  <a:pt x="177" y="102"/>
                </a:lnTo>
                <a:lnTo>
                  <a:pt x="174" y="105"/>
                </a:lnTo>
                <a:lnTo>
                  <a:pt x="172" y="105"/>
                </a:lnTo>
                <a:lnTo>
                  <a:pt x="168" y="105"/>
                </a:lnTo>
                <a:lnTo>
                  <a:pt x="165" y="102"/>
                </a:lnTo>
                <a:lnTo>
                  <a:pt x="162" y="100"/>
                </a:lnTo>
                <a:lnTo>
                  <a:pt x="160" y="98"/>
                </a:lnTo>
                <a:lnTo>
                  <a:pt x="159" y="92"/>
                </a:lnTo>
                <a:lnTo>
                  <a:pt x="159" y="86"/>
                </a:lnTo>
                <a:lnTo>
                  <a:pt x="149" y="85"/>
                </a:lnTo>
                <a:lnTo>
                  <a:pt x="139" y="82"/>
                </a:lnTo>
                <a:lnTo>
                  <a:pt x="132" y="79"/>
                </a:lnTo>
                <a:lnTo>
                  <a:pt x="126" y="74"/>
                </a:lnTo>
                <a:lnTo>
                  <a:pt x="126" y="83"/>
                </a:lnTo>
                <a:lnTo>
                  <a:pt x="126" y="92"/>
                </a:lnTo>
                <a:lnTo>
                  <a:pt x="127" y="96"/>
                </a:lnTo>
                <a:lnTo>
                  <a:pt x="129" y="101"/>
                </a:lnTo>
                <a:lnTo>
                  <a:pt x="135" y="109"/>
                </a:lnTo>
                <a:lnTo>
                  <a:pt x="139" y="116"/>
                </a:lnTo>
                <a:lnTo>
                  <a:pt x="146" y="122"/>
                </a:lnTo>
                <a:lnTo>
                  <a:pt x="151" y="127"/>
                </a:lnTo>
                <a:lnTo>
                  <a:pt x="154" y="129"/>
                </a:lnTo>
                <a:lnTo>
                  <a:pt x="156" y="130"/>
                </a:lnTo>
                <a:lnTo>
                  <a:pt x="157" y="130"/>
                </a:lnTo>
                <a:lnTo>
                  <a:pt x="159" y="130"/>
                </a:lnTo>
                <a:lnTo>
                  <a:pt x="159" y="147"/>
                </a:lnTo>
                <a:lnTo>
                  <a:pt x="159" y="163"/>
                </a:lnTo>
                <a:lnTo>
                  <a:pt x="159" y="177"/>
                </a:lnTo>
                <a:lnTo>
                  <a:pt x="159" y="191"/>
                </a:lnTo>
                <a:lnTo>
                  <a:pt x="159" y="213"/>
                </a:lnTo>
                <a:lnTo>
                  <a:pt x="159" y="237"/>
                </a:lnTo>
                <a:lnTo>
                  <a:pt x="158" y="242"/>
                </a:lnTo>
                <a:lnTo>
                  <a:pt x="157" y="247"/>
                </a:lnTo>
                <a:lnTo>
                  <a:pt x="156" y="251"/>
                </a:lnTo>
                <a:lnTo>
                  <a:pt x="154" y="254"/>
                </a:lnTo>
                <a:lnTo>
                  <a:pt x="150" y="257"/>
                </a:lnTo>
                <a:lnTo>
                  <a:pt x="147" y="259"/>
                </a:lnTo>
                <a:lnTo>
                  <a:pt x="144" y="259"/>
                </a:lnTo>
                <a:lnTo>
                  <a:pt x="139" y="259"/>
                </a:lnTo>
                <a:lnTo>
                  <a:pt x="145" y="264"/>
                </a:lnTo>
                <a:lnTo>
                  <a:pt x="154" y="270"/>
                </a:lnTo>
                <a:lnTo>
                  <a:pt x="158" y="274"/>
                </a:lnTo>
                <a:lnTo>
                  <a:pt x="162" y="276"/>
                </a:lnTo>
                <a:lnTo>
                  <a:pt x="167" y="277"/>
                </a:lnTo>
                <a:lnTo>
                  <a:pt x="172" y="278"/>
                </a:lnTo>
                <a:lnTo>
                  <a:pt x="167" y="286"/>
                </a:lnTo>
                <a:lnTo>
                  <a:pt x="161" y="291"/>
                </a:lnTo>
                <a:lnTo>
                  <a:pt x="158" y="293"/>
                </a:lnTo>
                <a:lnTo>
                  <a:pt x="155" y="295"/>
                </a:lnTo>
                <a:lnTo>
                  <a:pt x="150" y="296"/>
                </a:lnTo>
                <a:lnTo>
                  <a:pt x="146" y="296"/>
                </a:lnTo>
                <a:lnTo>
                  <a:pt x="140" y="297"/>
                </a:lnTo>
                <a:lnTo>
                  <a:pt x="137" y="299"/>
                </a:lnTo>
                <a:lnTo>
                  <a:pt x="134" y="302"/>
                </a:lnTo>
                <a:lnTo>
                  <a:pt x="130" y="307"/>
                </a:lnTo>
                <a:lnTo>
                  <a:pt x="128" y="311"/>
                </a:lnTo>
                <a:lnTo>
                  <a:pt x="127" y="316"/>
                </a:lnTo>
                <a:lnTo>
                  <a:pt x="126" y="321"/>
                </a:lnTo>
                <a:lnTo>
                  <a:pt x="126" y="327"/>
                </a:lnTo>
                <a:lnTo>
                  <a:pt x="122" y="311"/>
                </a:lnTo>
                <a:lnTo>
                  <a:pt x="121" y="300"/>
                </a:lnTo>
                <a:lnTo>
                  <a:pt x="121" y="296"/>
                </a:lnTo>
                <a:lnTo>
                  <a:pt x="122" y="292"/>
                </a:lnTo>
                <a:lnTo>
                  <a:pt x="124" y="288"/>
                </a:lnTo>
                <a:lnTo>
                  <a:pt x="126" y="284"/>
                </a:lnTo>
                <a:lnTo>
                  <a:pt x="116" y="284"/>
                </a:lnTo>
                <a:lnTo>
                  <a:pt x="109" y="286"/>
                </a:lnTo>
                <a:lnTo>
                  <a:pt x="103" y="288"/>
                </a:lnTo>
                <a:lnTo>
                  <a:pt x="98" y="290"/>
                </a:lnTo>
                <a:lnTo>
                  <a:pt x="93" y="292"/>
                </a:lnTo>
                <a:lnTo>
                  <a:pt x="89" y="294"/>
                </a:lnTo>
                <a:lnTo>
                  <a:pt x="83" y="295"/>
                </a:lnTo>
                <a:lnTo>
                  <a:pt x="79" y="296"/>
                </a:lnTo>
                <a:lnTo>
                  <a:pt x="78" y="272"/>
                </a:lnTo>
                <a:lnTo>
                  <a:pt x="74" y="251"/>
                </a:lnTo>
                <a:lnTo>
                  <a:pt x="73" y="242"/>
                </a:lnTo>
                <a:lnTo>
                  <a:pt x="73" y="234"/>
                </a:lnTo>
                <a:lnTo>
                  <a:pt x="76" y="225"/>
                </a:lnTo>
                <a:lnTo>
                  <a:pt x="79" y="216"/>
                </a:lnTo>
                <a:lnTo>
                  <a:pt x="68" y="216"/>
                </a:lnTo>
                <a:lnTo>
                  <a:pt x="57" y="213"/>
                </a:lnTo>
                <a:lnTo>
                  <a:pt x="48" y="211"/>
                </a:lnTo>
                <a:lnTo>
                  <a:pt x="40" y="207"/>
                </a:lnTo>
                <a:lnTo>
                  <a:pt x="34" y="203"/>
                </a:lnTo>
                <a:lnTo>
                  <a:pt x="28" y="198"/>
                </a:lnTo>
                <a:lnTo>
                  <a:pt x="23" y="193"/>
                </a:lnTo>
                <a:lnTo>
                  <a:pt x="20" y="187"/>
                </a:lnTo>
                <a:lnTo>
                  <a:pt x="13" y="173"/>
                </a:lnTo>
                <a:lnTo>
                  <a:pt x="9" y="158"/>
                </a:lnTo>
                <a:lnTo>
                  <a:pt x="4" y="144"/>
                </a:lnTo>
                <a:lnTo>
                  <a:pt x="0" y="130"/>
                </a:lnTo>
                <a:lnTo>
                  <a:pt x="10" y="124"/>
                </a:lnTo>
                <a:lnTo>
                  <a:pt x="19" y="118"/>
                </a:lnTo>
                <a:lnTo>
                  <a:pt x="28" y="111"/>
                </a:lnTo>
                <a:lnTo>
                  <a:pt x="37" y="101"/>
                </a:lnTo>
                <a:lnTo>
                  <a:pt x="45" y="92"/>
                </a:lnTo>
                <a:lnTo>
                  <a:pt x="50" y="81"/>
                </a:lnTo>
                <a:lnTo>
                  <a:pt x="56" y="69"/>
                </a:lnTo>
                <a:lnTo>
                  <a:pt x="59" y="56"/>
                </a:lnTo>
                <a:lnTo>
                  <a:pt x="73" y="55"/>
                </a:lnTo>
                <a:lnTo>
                  <a:pt x="88" y="52"/>
                </a:lnTo>
                <a:lnTo>
                  <a:pt x="102" y="47"/>
                </a:lnTo>
                <a:lnTo>
                  <a:pt x="115" y="41"/>
                </a:lnTo>
                <a:lnTo>
                  <a:pt x="140" y="29"/>
                </a:lnTo>
                <a:lnTo>
                  <a:pt x="166" y="19"/>
                </a:lnTo>
                <a:lnTo>
                  <a:pt x="180" y="14"/>
                </a:lnTo>
                <a:lnTo>
                  <a:pt x="192" y="10"/>
                </a:lnTo>
                <a:lnTo>
                  <a:pt x="205" y="8"/>
                </a:lnTo>
                <a:lnTo>
                  <a:pt x="218" y="7"/>
                </a:lnTo>
                <a:lnTo>
                  <a:pt x="230" y="8"/>
                </a:lnTo>
                <a:lnTo>
                  <a:pt x="240" y="10"/>
                </a:lnTo>
                <a:lnTo>
                  <a:pt x="249" y="14"/>
                </a:lnTo>
                <a:lnTo>
                  <a:pt x="257" y="19"/>
                </a:lnTo>
                <a:lnTo>
                  <a:pt x="264" y="23"/>
                </a:lnTo>
                <a:lnTo>
                  <a:pt x="271" y="27"/>
                </a:lnTo>
                <a:lnTo>
                  <a:pt x="278" y="30"/>
                </a:lnTo>
                <a:lnTo>
                  <a:pt x="285" y="31"/>
                </a:lnTo>
                <a:lnTo>
                  <a:pt x="292" y="30"/>
                </a:lnTo>
                <a:lnTo>
                  <a:pt x="297" y="28"/>
                </a:lnTo>
                <a:lnTo>
                  <a:pt x="303" y="24"/>
                </a:lnTo>
                <a:lnTo>
                  <a:pt x="307" y="20"/>
                </a:lnTo>
                <a:lnTo>
                  <a:pt x="316" y="10"/>
                </a:lnTo>
                <a:lnTo>
                  <a:pt x="325" y="0"/>
                </a:lnTo>
                <a:lnTo>
                  <a:pt x="327" y="6"/>
                </a:lnTo>
                <a:lnTo>
                  <a:pt x="329" y="14"/>
                </a:lnTo>
                <a:lnTo>
                  <a:pt x="330" y="23"/>
                </a:lnTo>
                <a:lnTo>
                  <a:pt x="330" y="32"/>
                </a:lnTo>
                <a:lnTo>
                  <a:pt x="331" y="49"/>
                </a:lnTo>
                <a:lnTo>
                  <a:pt x="331" y="5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" name="Freeform 463">
            <a:extLst>
              <a:ext uri="{FF2B5EF4-FFF2-40B4-BE49-F238E27FC236}">
                <a16:creationId xmlns:a16="http://schemas.microsoft.com/office/drawing/2014/main" id="{177DADBA-B5FB-4539-9D55-D7A985924DBB}"/>
              </a:ext>
            </a:extLst>
          </p:cNvPr>
          <p:cNvSpPr>
            <a:spLocks/>
          </p:cNvSpPr>
          <p:nvPr>
            <p:custDataLst>
              <p:tags r:id="rId275"/>
            </p:custDataLst>
          </p:nvPr>
        </p:nvSpPr>
        <p:spPr bwMode="auto">
          <a:xfrm>
            <a:off x="4093274" y="3015225"/>
            <a:ext cx="204787" cy="157163"/>
          </a:xfrm>
          <a:custGeom>
            <a:avLst/>
            <a:gdLst>
              <a:gd name="T0" fmla="*/ 2147483646 w 426"/>
              <a:gd name="T1" fmla="*/ 2147483646 h 299"/>
              <a:gd name="T2" fmla="*/ 2147483646 w 426"/>
              <a:gd name="T3" fmla="*/ 2147483646 h 299"/>
              <a:gd name="T4" fmla="*/ 2147483646 w 426"/>
              <a:gd name="T5" fmla="*/ 2147483646 h 299"/>
              <a:gd name="T6" fmla="*/ 2147483646 w 426"/>
              <a:gd name="T7" fmla="*/ 2147483646 h 299"/>
              <a:gd name="T8" fmla="*/ 2147483646 w 426"/>
              <a:gd name="T9" fmla="*/ 2147483646 h 299"/>
              <a:gd name="T10" fmla="*/ 2147483646 w 426"/>
              <a:gd name="T11" fmla="*/ 2147483646 h 299"/>
              <a:gd name="T12" fmla="*/ 2147483646 w 426"/>
              <a:gd name="T13" fmla="*/ 2147483646 h 299"/>
              <a:gd name="T14" fmla="*/ 2147483646 w 426"/>
              <a:gd name="T15" fmla="*/ 2147483646 h 299"/>
              <a:gd name="T16" fmla="*/ 2147483646 w 426"/>
              <a:gd name="T17" fmla="*/ 2147483646 h 299"/>
              <a:gd name="T18" fmla="*/ 2147483646 w 426"/>
              <a:gd name="T19" fmla="*/ 2147483646 h 299"/>
              <a:gd name="T20" fmla="*/ 2147483646 w 426"/>
              <a:gd name="T21" fmla="*/ 2147483646 h 299"/>
              <a:gd name="T22" fmla="*/ 2147483646 w 426"/>
              <a:gd name="T23" fmla="*/ 2147483646 h 299"/>
              <a:gd name="T24" fmla="*/ 2147483646 w 426"/>
              <a:gd name="T25" fmla="*/ 2147483646 h 299"/>
              <a:gd name="T26" fmla="*/ 2147483646 w 426"/>
              <a:gd name="T27" fmla="*/ 2147483646 h 299"/>
              <a:gd name="T28" fmla="*/ 2147483646 w 426"/>
              <a:gd name="T29" fmla="*/ 2147483646 h 299"/>
              <a:gd name="T30" fmla="*/ 2147483646 w 426"/>
              <a:gd name="T31" fmla="*/ 2147483646 h 299"/>
              <a:gd name="T32" fmla="*/ 2147483646 w 426"/>
              <a:gd name="T33" fmla="*/ 2147483646 h 299"/>
              <a:gd name="T34" fmla="*/ 2147483646 w 426"/>
              <a:gd name="T35" fmla="*/ 2147483646 h 299"/>
              <a:gd name="T36" fmla="*/ 2147483646 w 426"/>
              <a:gd name="T37" fmla="*/ 2147483646 h 299"/>
              <a:gd name="T38" fmla="*/ 2147483646 w 426"/>
              <a:gd name="T39" fmla="*/ 2147483646 h 299"/>
              <a:gd name="T40" fmla="*/ 2147483646 w 426"/>
              <a:gd name="T41" fmla="*/ 2147483646 h 299"/>
              <a:gd name="T42" fmla="*/ 2147483646 w 426"/>
              <a:gd name="T43" fmla="*/ 2147483646 h 299"/>
              <a:gd name="T44" fmla="*/ 2147483646 w 426"/>
              <a:gd name="T45" fmla="*/ 2147483646 h 299"/>
              <a:gd name="T46" fmla="*/ 2147483646 w 426"/>
              <a:gd name="T47" fmla="*/ 2147483646 h 299"/>
              <a:gd name="T48" fmla="*/ 2147483646 w 426"/>
              <a:gd name="T49" fmla="*/ 2147483646 h 299"/>
              <a:gd name="T50" fmla="*/ 2147483646 w 426"/>
              <a:gd name="T51" fmla="*/ 2147483646 h 299"/>
              <a:gd name="T52" fmla="*/ 2147483646 w 426"/>
              <a:gd name="T53" fmla="*/ 2147483646 h 299"/>
              <a:gd name="T54" fmla="*/ 2147483646 w 426"/>
              <a:gd name="T55" fmla="*/ 2147483646 h 299"/>
              <a:gd name="T56" fmla="*/ 2147483646 w 426"/>
              <a:gd name="T57" fmla="*/ 2147483646 h 299"/>
              <a:gd name="T58" fmla="*/ 2147483646 w 426"/>
              <a:gd name="T59" fmla="*/ 2147483646 h 299"/>
              <a:gd name="T60" fmla="*/ 2147483646 w 426"/>
              <a:gd name="T61" fmla="*/ 2147483646 h 299"/>
              <a:gd name="T62" fmla="*/ 2147483646 w 426"/>
              <a:gd name="T63" fmla="*/ 2147483646 h 299"/>
              <a:gd name="T64" fmla="*/ 2147483646 w 426"/>
              <a:gd name="T65" fmla="*/ 2147483646 h 299"/>
              <a:gd name="T66" fmla="*/ 2147483646 w 426"/>
              <a:gd name="T67" fmla="*/ 2147483646 h 299"/>
              <a:gd name="T68" fmla="*/ 2147483646 w 426"/>
              <a:gd name="T69" fmla="*/ 2147483646 h 299"/>
              <a:gd name="T70" fmla="*/ 2147483646 w 426"/>
              <a:gd name="T71" fmla="*/ 2147483646 h 299"/>
              <a:gd name="T72" fmla="*/ 2147483646 w 426"/>
              <a:gd name="T73" fmla="*/ 2147483646 h 299"/>
              <a:gd name="T74" fmla="*/ 2147483646 w 426"/>
              <a:gd name="T75" fmla="*/ 2147483646 h 299"/>
              <a:gd name="T76" fmla="*/ 2147483646 w 426"/>
              <a:gd name="T77" fmla="*/ 2147483646 h 299"/>
              <a:gd name="T78" fmla="*/ 2147483646 w 426"/>
              <a:gd name="T79" fmla="*/ 2147483646 h 299"/>
              <a:gd name="T80" fmla="*/ 2147483646 w 426"/>
              <a:gd name="T81" fmla="*/ 2147483646 h 299"/>
              <a:gd name="T82" fmla="*/ 2147483646 w 426"/>
              <a:gd name="T83" fmla="*/ 2147483646 h 299"/>
              <a:gd name="T84" fmla="*/ 2147483646 w 426"/>
              <a:gd name="T85" fmla="*/ 2147483646 h 299"/>
              <a:gd name="T86" fmla="*/ 2147483646 w 426"/>
              <a:gd name="T87" fmla="*/ 2147483646 h 299"/>
              <a:gd name="T88" fmla="*/ 2147483646 w 426"/>
              <a:gd name="T89" fmla="*/ 2147483646 h 299"/>
              <a:gd name="T90" fmla="*/ 2147483646 w 426"/>
              <a:gd name="T91" fmla="*/ 2147483646 h 299"/>
              <a:gd name="T92" fmla="*/ 2147483646 w 426"/>
              <a:gd name="T93" fmla="*/ 2147483646 h 299"/>
              <a:gd name="T94" fmla="*/ 2147483646 w 426"/>
              <a:gd name="T95" fmla="*/ 2147483646 h 299"/>
              <a:gd name="T96" fmla="*/ 2147483646 w 426"/>
              <a:gd name="T97" fmla="*/ 2147483646 h 299"/>
              <a:gd name="T98" fmla="*/ 2147483646 w 426"/>
              <a:gd name="T99" fmla="*/ 2147483646 h 299"/>
              <a:gd name="T100" fmla="*/ 2147483646 w 426"/>
              <a:gd name="T101" fmla="*/ 2147483646 h 299"/>
              <a:gd name="T102" fmla="*/ 2147483646 w 426"/>
              <a:gd name="T103" fmla="*/ 2147483646 h 299"/>
              <a:gd name="T104" fmla="*/ 2147483646 w 426"/>
              <a:gd name="T105" fmla="*/ 2147483646 h 299"/>
              <a:gd name="T106" fmla="*/ 2147483646 w 426"/>
              <a:gd name="T107" fmla="*/ 2147483646 h 299"/>
              <a:gd name="T108" fmla="*/ 2147483646 w 426"/>
              <a:gd name="T109" fmla="*/ 2147483646 h 299"/>
              <a:gd name="T110" fmla="*/ 2147483646 w 426"/>
              <a:gd name="T111" fmla="*/ 2147483646 h 299"/>
              <a:gd name="T112" fmla="*/ 2147483646 w 426"/>
              <a:gd name="T113" fmla="*/ 2147483646 h 299"/>
              <a:gd name="T114" fmla="*/ 2147483646 w 426"/>
              <a:gd name="T115" fmla="*/ 2147483646 h 299"/>
              <a:gd name="T116" fmla="*/ 2147483646 w 426"/>
              <a:gd name="T117" fmla="*/ 2147483646 h 299"/>
              <a:gd name="T118" fmla="*/ 2147483646 w 426"/>
              <a:gd name="T119" fmla="*/ 2147483646 h 29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26"/>
              <a:gd name="T181" fmla="*/ 0 h 299"/>
              <a:gd name="T182" fmla="*/ 426 w 426"/>
              <a:gd name="T183" fmla="*/ 299 h 29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26" h="299">
                <a:moveTo>
                  <a:pt x="179" y="13"/>
                </a:moveTo>
                <a:lnTo>
                  <a:pt x="194" y="16"/>
                </a:lnTo>
                <a:lnTo>
                  <a:pt x="207" y="19"/>
                </a:lnTo>
                <a:lnTo>
                  <a:pt x="216" y="22"/>
                </a:lnTo>
                <a:lnTo>
                  <a:pt x="223" y="24"/>
                </a:lnTo>
                <a:lnTo>
                  <a:pt x="230" y="29"/>
                </a:lnTo>
                <a:lnTo>
                  <a:pt x="233" y="31"/>
                </a:lnTo>
                <a:lnTo>
                  <a:pt x="253" y="35"/>
                </a:lnTo>
                <a:lnTo>
                  <a:pt x="269" y="37"/>
                </a:lnTo>
                <a:lnTo>
                  <a:pt x="279" y="37"/>
                </a:lnTo>
                <a:lnTo>
                  <a:pt x="285" y="37"/>
                </a:lnTo>
                <a:lnTo>
                  <a:pt x="300" y="37"/>
                </a:lnTo>
                <a:lnTo>
                  <a:pt x="314" y="36"/>
                </a:lnTo>
                <a:lnTo>
                  <a:pt x="319" y="34"/>
                </a:lnTo>
                <a:lnTo>
                  <a:pt x="325" y="32"/>
                </a:lnTo>
                <a:lnTo>
                  <a:pt x="329" y="29"/>
                </a:lnTo>
                <a:lnTo>
                  <a:pt x="331" y="25"/>
                </a:lnTo>
                <a:lnTo>
                  <a:pt x="365" y="25"/>
                </a:lnTo>
                <a:lnTo>
                  <a:pt x="368" y="37"/>
                </a:lnTo>
                <a:lnTo>
                  <a:pt x="372" y="49"/>
                </a:lnTo>
                <a:lnTo>
                  <a:pt x="376" y="62"/>
                </a:lnTo>
                <a:lnTo>
                  <a:pt x="383" y="74"/>
                </a:lnTo>
                <a:lnTo>
                  <a:pt x="386" y="79"/>
                </a:lnTo>
                <a:lnTo>
                  <a:pt x="391" y="84"/>
                </a:lnTo>
                <a:lnTo>
                  <a:pt x="395" y="88"/>
                </a:lnTo>
                <a:lnTo>
                  <a:pt x="400" y="92"/>
                </a:lnTo>
                <a:lnTo>
                  <a:pt x="405" y="95"/>
                </a:lnTo>
                <a:lnTo>
                  <a:pt x="412" y="97"/>
                </a:lnTo>
                <a:lnTo>
                  <a:pt x="418" y="98"/>
                </a:lnTo>
                <a:lnTo>
                  <a:pt x="425" y="99"/>
                </a:lnTo>
                <a:lnTo>
                  <a:pt x="425" y="111"/>
                </a:lnTo>
                <a:lnTo>
                  <a:pt x="425" y="120"/>
                </a:lnTo>
                <a:lnTo>
                  <a:pt x="425" y="130"/>
                </a:lnTo>
                <a:lnTo>
                  <a:pt x="425" y="142"/>
                </a:lnTo>
                <a:lnTo>
                  <a:pt x="419" y="151"/>
                </a:lnTo>
                <a:lnTo>
                  <a:pt x="416" y="158"/>
                </a:lnTo>
                <a:lnTo>
                  <a:pt x="413" y="164"/>
                </a:lnTo>
                <a:lnTo>
                  <a:pt x="412" y="170"/>
                </a:lnTo>
                <a:lnTo>
                  <a:pt x="412" y="175"/>
                </a:lnTo>
                <a:lnTo>
                  <a:pt x="412" y="181"/>
                </a:lnTo>
                <a:lnTo>
                  <a:pt x="414" y="186"/>
                </a:lnTo>
                <a:lnTo>
                  <a:pt x="415" y="190"/>
                </a:lnTo>
                <a:lnTo>
                  <a:pt x="419" y="200"/>
                </a:lnTo>
                <a:lnTo>
                  <a:pt x="423" y="211"/>
                </a:lnTo>
                <a:lnTo>
                  <a:pt x="425" y="218"/>
                </a:lnTo>
                <a:lnTo>
                  <a:pt x="426" y="226"/>
                </a:lnTo>
                <a:lnTo>
                  <a:pt x="426" y="236"/>
                </a:lnTo>
                <a:lnTo>
                  <a:pt x="425" y="247"/>
                </a:lnTo>
                <a:lnTo>
                  <a:pt x="426" y="261"/>
                </a:lnTo>
                <a:lnTo>
                  <a:pt x="426" y="274"/>
                </a:lnTo>
                <a:lnTo>
                  <a:pt x="425" y="280"/>
                </a:lnTo>
                <a:lnTo>
                  <a:pt x="423" y="285"/>
                </a:lnTo>
                <a:lnTo>
                  <a:pt x="418" y="292"/>
                </a:lnTo>
                <a:lnTo>
                  <a:pt x="412" y="296"/>
                </a:lnTo>
                <a:lnTo>
                  <a:pt x="385" y="296"/>
                </a:lnTo>
                <a:lnTo>
                  <a:pt x="380" y="298"/>
                </a:lnTo>
                <a:lnTo>
                  <a:pt x="375" y="299"/>
                </a:lnTo>
                <a:lnTo>
                  <a:pt x="370" y="299"/>
                </a:lnTo>
                <a:lnTo>
                  <a:pt x="365" y="297"/>
                </a:lnTo>
                <a:lnTo>
                  <a:pt x="360" y="296"/>
                </a:lnTo>
                <a:lnTo>
                  <a:pt x="356" y="293"/>
                </a:lnTo>
                <a:lnTo>
                  <a:pt x="351" y="290"/>
                </a:lnTo>
                <a:lnTo>
                  <a:pt x="347" y="286"/>
                </a:lnTo>
                <a:lnTo>
                  <a:pt x="338" y="278"/>
                </a:lnTo>
                <a:lnTo>
                  <a:pt x="330" y="269"/>
                </a:lnTo>
                <a:lnTo>
                  <a:pt x="324" y="261"/>
                </a:lnTo>
                <a:lnTo>
                  <a:pt x="318" y="253"/>
                </a:lnTo>
                <a:lnTo>
                  <a:pt x="311" y="253"/>
                </a:lnTo>
                <a:lnTo>
                  <a:pt x="304" y="252"/>
                </a:lnTo>
                <a:lnTo>
                  <a:pt x="294" y="251"/>
                </a:lnTo>
                <a:lnTo>
                  <a:pt x="279" y="247"/>
                </a:lnTo>
                <a:lnTo>
                  <a:pt x="278" y="232"/>
                </a:lnTo>
                <a:lnTo>
                  <a:pt x="275" y="217"/>
                </a:lnTo>
                <a:lnTo>
                  <a:pt x="274" y="210"/>
                </a:lnTo>
                <a:lnTo>
                  <a:pt x="272" y="203"/>
                </a:lnTo>
                <a:lnTo>
                  <a:pt x="269" y="197"/>
                </a:lnTo>
                <a:lnTo>
                  <a:pt x="266" y="190"/>
                </a:lnTo>
                <a:lnTo>
                  <a:pt x="261" y="184"/>
                </a:lnTo>
                <a:lnTo>
                  <a:pt x="257" y="179"/>
                </a:lnTo>
                <a:lnTo>
                  <a:pt x="251" y="173"/>
                </a:lnTo>
                <a:lnTo>
                  <a:pt x="245" y="168"/>
                </a:lnTo>
                <a:lnTo>
                  <a:pt x="238" y="165"/>
                </a:lnTo>
                <a:lnTo>
                  <a:pt x="230" y="162"/>
                </a:lnTo>
                <a:lnTo>
                  <a:pt x="222" y="161"/>
                </a:lnTo>
                <a:lnTo>
                  <a:pt x="213" y="160"/>
                </a:lnTo>
                <a:lnTo>
                  <a:pt x="204" y="161"/>
                </a:lnTo>
                <a:lnTo>
                  <a:pt x="195" y="162"/>
                </a:lnTo>
                <a:lnTo>
                  <a:pt x="188" y="163"/>
                </a:lnTo>
                <a:lnTo>
                  <a:pt x="181" y="166"/>
                </a:lnTo>
                <a:lnTo>
                  <a:pt x="173" y="168"/>
                </a:lnTo>
                <a:lnTo>
                  <a:pt x="167" y="172"/>
                </a:lnTo>
                <a:lnTo>
                  <a:pt x="160" y="176"/>
                </a:lnTo>
                <a:lnTo>
                  <a:pt x="155" y="181"/>
                </a:lnTo>
                <a:lnTo>
                  <a:pt x="141" y="191"/>
                </a:lnTo>
                <a:lnTo>
                  <a:pt x="131" y="202"/>
                </a:lnTo>
                <a:lnTo>
                  <a:pt x="118" y="215"/>
                </a:lnTo>
                <a:lnTo>
                  <a:pt x="106" y="228"/>
                </a:lnTo>
                <a:lnTo>
                  <a:pt x="105" y="218"/>
                </a:lnTo>
                <a:lnTo>
                  <a:pt x="103" y="209"/>
                </a:lnTo>
                <a:lnTo>
                  <a:pt x="100" y="201"/>
                </a:lnTo>
                <a:lnTo>
                  <a:pt x="95" y="193"/>
                </a:lnTo>
                <a:lnTo>
                  <a:pt x="90" y="186"/>
                </a:lnTo>
                <a:lnTo>
                  <a:pt x="83" y="179"/>
                </a:lnTo>
                <a:lnTo>
                  <a:pt x="76" y="171"/>
                </a:lnTo>
                <a:lnTo>
                  <a:pt x="68" y="165"/>
                </a:lnTo>
                <a:lnTo>
                  <a:pt x="50" y="153"/>
                </a:lnTo>
                <a:lnTo>
                  <a:pt x="33" y="140"/>
                </a:lnTo>
                <a:lnTo>
                  <a:pt x="24" y="134"/>
                </a:lnTo>
                <a:lnTo>
                  <a:pt x="15" y="127"/>
                </a:lnTo>
                <a:lnTo>
                  <a:pt x="8" y="119"/>
                </a:lnTo>
                <a:lnTo>
                  <a:pt x="0" y="111"/>
                </a:lnTo>
                <a:lnTo>
                  <a:pt x="15" y="101"/>
                </a:lnTo>
                <a:lnTo>
                  <a:pt x="31" y="90"/>
                </a:lnTo>
                <a:lnTo>
                  <a:pt x="46" y="77"/>
                </a:lnTo>
                <a:lnTo>
                  <a:pt x="60" y="62"/>
                </a:lnTo>
                <a:lnTo>
                  <a:pt x="75" y="48"/>
                </a:lnTo>
                <a:lnTo>
                  <a:pt x="87" y="33"/>
                </a:lnTo>
                <a:lnTo>
                  <a:pt x="98" y="17"/>
                </a:lnTo>
                <a:lnTo>
                  <a:pt x="106" y="0"/>
                </a:lnTo>
                <a:lnTo>
                  <a:pt x="179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1" name="Freeform 464">
            <a:extLst>
              <a:ext uri="{FF2B5EF4-FFF2-40B4-BE49-F238E27FC236}">
                <a16:creationId xmlns:a16="http://schemas.microsoft.com/office/drawing/2014/main" id="{708FC9B9-8E38-4982-ABA5-88CC659D41C2}"/>
              </a:ext>
            </a:extLst>
          </p:cNvPr>
          <p:cNvSpPr>
            <a:spLocks/>
          </p:cNvSpPr>
          <p:nvPr>
            <p:custDataLst>
              <p:tags r:id="rId276"/>
            </p:custDataLst>
          </p:nvPr>
        </p:nvSpPr>
        <p:spPr bwMode="auto">
          <a:xfrm>
            <a:off x="6331650" y="2281793"/>
            <a:ext cx="758825" cy="871538"/>
          </a:xfrm>
          <a:custGeom>
            <a:avLst/>
            <a:gdLst>
              <a:gd name="T0" fmla="*/ 2147483646 w 1594"/>
              <a:gd name="T1" fmla="*/ 2147483646 h 1670"/>
              <a:gd name="T2" fmla="*/ 2147483646 w 1594"/>
              <a:gd name="T3" fmla="*/ 2147483646 h 1670"/>
              <a:gd name="T4" fmla="*/ 2147483646 w 1594"/>
              <a:gd name="T5" fmla="*/ 2147483646 h 1670"/>
              <a:gd name="T6" fmla="*/ 2147483646 w 1594"/>
              <a:gd name="T7" fmla="*/ 2147483646 h 1670"/>
              <a:gd name="T8" fmla="*/ 2147483646 w 1594"/>
              <a:gd name="T9" fmla="*/ 2147483646 h 1670"/>
              <a:gd name="T10" fmla="*/ 2147483646 w 1594"/>
              <a:gd name="T11" fmla="*/ 2147483646 h 1670"/>
              <a:gd name="T12" fmla="*/ 2147483646 w 1594"/>
              <a:gd name="T13" fmla="*/ 2147483646 h 1670"/>
              <a:gd name="T14" fmla="*/ 2147483646 w 1594"/>
              <a:gd name="T15" fmla="*/ 2147483646 h 1670"/>
              <a:gd name="T16" fmla="*/ 2147483646 w 1594"/>
              <a:gd name="T17" fmla="*/ 2147483646 h 1670"/>
              <a:gd name="T18" fmla="*/ 2147483646 w 1594"/>
              <a:gd name="T19" fmla="*/ 2147483646 h 1670"/>
              <a:gd name="T20" fmla="*/ 2147483646 w 1594"/>
              <a:gd name="T21" fmla="*/ 2147483646 h 1670"/>
              <a:gd name="T22" fmla="*/ 2147483646 w 1594"/>
              <a:gd name="T23" fmla="*/ 2147483646 h 1670"/>
              <a:gd name="T24" fmla="*/ 2147483646 w 1594"/>
              <a:gd name="T25" fmla="*/ 2147483646 h 1670"/>
              <a:gd name="T26" fmla="*/ 2147483646 w 1594"/>
              <a:gd name="T27" fmla="*/ 2147483646 h 1670"/>
              <a:gd name="T28" fmla="*/ 2147483646 w 1594"/>
              <a:gd name="T29" fmla="*/ 2147483646 h 1670"/>
              <a:gd name="T30" fmla="*/ 2147483646 w 1594"/>
              <a:gd name="T31" fmla="*/ 2147483646 h 1670"/>
              <a:gd name="T32" fmla="*/ 2147483646 w 1594"/>
              <a:gd name="T33" fmla="*/ 2147483646 h 1670"/>
              <a:gd name="T34" fmla="*/ 2147483646 w 1594"/>
              <a:gd name="T35" fmla="*/ 2147483646 h 1670"/>
              <a:gd name="T36" fmla="*/ 2147483646 w 1594"/>
              <a:gd name="T37" fmla="*/ 2147483646 h 1670"/>
              <a:gd name="T38" fmla="*/ 2147483646 w 1594"/>
              <a:gd name="T39" fmla="*/ 2147483646 h 1670"/>
              <a:gd name="T40" fmla="*/ 2147483646 w 1594"/>
              <a:gd name="T41" fmla="*/ 2147483646 h 1670"/>
              <a:gd name="T42" fmla="*/ 2147483646 w 1594"/>
              <a:gd name="T43" fmla="*/ 2147483646 h 1670"/>
              <a:gd name="T44" fmla="*/ 2147483646 w 1594"/>
              <a:gd name="T45" fmla="*/ 2147483646 h 1670"/>
              <a:gd name="T46" fmla="*/ 2147483646 w 1594"/>
              <a:gd name="T47" fmla="*/ 2147483646 h 1670"/>
              <a:gd name="T48" fmla="*/ 2147483646 w 1594"/>
              <a:gd name="T49" fmla="*/ 2147483646 h 1670"/>
              <a:gd name="T50" fmla="*/ 2147483646 w 1594"/>
              <a:gd name="T51" fmla="*/ 2147483646 h 1670"/>
              <a:gd name="T52" fmla="*/ 2147483646 w 1594"/>
              <a:gd name="T53" fmla="*/ 2147483646 h 1670"/>
              <a:gd name="T54" fmla="*/ 2147483646 w 1594"/>
              <a:gd name="T55" fmla="*/ 2147483646 h 1670"/>
              <a:gd name="T56" fmla="*/ 2147483646 w 1594"/>
              <a:gd name="T57" fmla="*/ 2147483646 h 1670"/>
              <a:gd name="T58" fmla="*/ 2147483646 w 1594"/>
              <a:gd name="T59" fmla="*/ 2147483646 h 1670"/>
              <a:gd name="T60" fmla="*/ 2147483646 w 1594"/>
              <a:gd name="T61" fmla="*/ 2147483646 h 1670"/>
              <a:gd name="T62" fmla="*/ 2147483646 w 1594"/>
              <a:gd name="T63" fmla="*/ 2147483646 h 1670"/>
              <a:gd name="T64" fmla="*/ 2147483646 w 1594"/>
              <a:gd name="T65" fmla="*/ 2147483646 h 1670"/>
              <a:gd name="T66" fmla="*/ 2147483646 w 1594"/>
              <a:gd name="T67" fmla="*/ 2147483646 h 1670"/>
              <a:gd name="T68" fmla="*/ 2147483646 w 1594"/>
              <a:gd name="T69" fmla="*/ 2147483646 h 1670"/>
              <a:gd name="T70" fmla="*/ 2147483646 w 1594"/>
              <a:gd name="T71" fmla="*/ 2147483646 h 1670"/>
              <a:gd name="T72" fmla="*/ 2147483646 w 1594"/>
              <a:gd name="T73" fmla="*/ 2147483646 h 1670"/>
              <a:gd name="T74" fmla="*/ 2147483646 w 1594"/>
              <a:gd name="T75" fmla="*/ 2147483646 h 1670"/>
              <a:gd name="T76" fmla="*/ 2147483646 w 1594"/>
              <a:gd name="T77" fmla="*/ 2147483646 h 1670"/>
              <a:gd name="T78" fmla="*/ 2147483646 w 1594"/>
              <a:gd name="T79" fmla="*/ 2147483646 h 1670"/>
              <a:gd name="T80" fmla="*/ 2147483646 w 1594"/>
              <a:gd name="T81" fmla="*/ 2147483646 h 1670"/>
              <a:gd name="T82" fmla="*/ 2147483646 w 1594"/>
              <a:gd name="T83" fmla="*/ 2147483646 h 1670"/>
              <a:gd name="T84" fmla="*/ 2147483646 w 1594"/>
              <a:gd name="T85" fmla="*/ 2147483646 h 1670"/>
              <a:gd name="T86" fmla="*/ 2147483646 w 1594"/>
              <a:gd name="T87" fmla="*/ 2147483646 h 1670"/>
              <a:gd name="T88" fmla="*/ 2147483646 w 1594"/>
              <a:gd name="T89" fmla="*/ 2147483646 h 1670"/>
              <a:gd name="T90" fmla="*/ 2147483646 w 1594"/>
              <a:gd name="T91" fmla="*/ 2147483646 h 1670"/>
              <a:gd name="T92" fmla="*/ 2147483646 w 1594"/>
              <a:gd name="T93" fmla="*/ 2147483646 h 1670"/>
              <a:gd name="T94" fmla="*/ 2147483646 w 1594"/>
              <a:gd name="T95" fmla="*/ 2147483646 h 1670"/>
              <a:gd name="T96" fmla="*/ 2147483646 w 1594"/>
              <a:gd name="T97" fmla="*/ 2147483646 h 1670"/>
              <a:gd name="T98" fmla="*/ 2147483646 w 1594"/>
              <a:gd name="T99" fmla="*/ 2147483646 h 1670"/>
              <a:gd name="T100" fmla="*/ 2147483646 w 1594"/>
              <a:gd name="T101" fmla="*/ 2147483646 h 1670"/>
              <a:gd name="T102" fmla="*/ 2147483646 w 1594"/>
              <a:gd name="T103" fmla="*/ 2147483646 h 1670"/>
              <a:gd name="T104" fmla="*/ 2147483646 w 1594"/>
              <a:gd name="T105" fmla="*/ 2147483646 h 1670"/>
              <a:gd name="T106" fmla="*/ 2147483646 w 1594"/>
              <a:gd name="T107" fmla="*/ 2147483646 h 1670"/>
              <a:gd name="T108" fmla="*/ 2147483646 w 1594"/>
              <a:gd name="T109" fmla="*/ 2147483646 h 1670"/>
              <a:gd name="T110" fmla="*/ 2147483646 w 1594"/>
              <a:gd name="T111" fmla="*/ 2147483646 h 1670"/>
              <a:gd name="T112" fmla="*/ 2147483646 w 1594"/>
              <a:gd name="T113" fmla="*/ 2147483646 h 167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594"/>
              <a:gd name="T172" fmla="*/ 0 h 1670"/>
              <a:gd name="T173" fmla="*/ 1594 w 1594"/>
              <a:gd name="T174" fmla="*/ 1670 h 167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594" h="1670">
                <a:moveTo>
                  <a:pt x="385" y="0"/>
                </a:moveTo>
                <a:lnTo>
                  <a:pt x="400" y="16"/>
                </a:lnTo>
                <a:lnTo>
                  <a:pt x="415" y="33"/>
                </a:lnTo>
                <a:lnTo>
                  <a:pt x="427" y="48"/>
                </a:lnTo>
                <a:lnTo>
                  <a:pt x="437" y="63"/>
                </a:lnTo>
                <a:lnTo>
                  <a:pt x="448" y="76"/>
                </a:lnTo>
                <a:lnTo>
                  <a:pt x="459" y="90"/>
                </a:lnTo>
                <a:lnTo>
                  <a:pt x="464" y="96"/>
                </a:lnTo>
                <a:lnTo>
                  <a:pt x="471" y="101"/>
                </a:lnTo>
                <a:lnTo>
                  <a:pt x="477" y="107"/>
                </a:lnTo>
                <a:lnTo>
                  <a:pt x="485" y="111"/>
                </a:lnTo>
                <a:lnTo>
                  <a:pt x="492" y="118"/>
                </a:lnTo>
                <a:lnTo>
                  <a:pt x="499" y="126"/>
                </a:lnTo>
                <a:lnTo>
                  <a:pt x="506" y="134"/>
                </a:lnTo>
                <a:lnTo>
                  <a:pt x="512" y="144"/>
                </a:lnTo>
                <a:lnTo>
                  <a:pt x="519" y="153"/>
                </a:lnTo>
                <a:lnTo>
                  <a:pt x="523" y="163"/>
                </a:lnTo>
                <a:lnTo>
                  <a:pt x="528" y="174"/>
                </a:lnTo>
                <a:lnTo>
                  <a:pt x="531" y="185"/>
                </a:lnTo>
                <a:lnTo>
                  <a:pt x="485" y="185"/>
                </a:lnTo>
                <a:lnTo>
                  <a:pt x="485" y="216"/>
                </a:lnTo>
                <a:lnTo>
                  <a:pt x="490" y="229"/>
                </a:lnTo>
                <a:lnTo>
                  <a:pt x="497" y="240"/>
                </a:lnTo>
                <a:lnTo>
                  <a:pt x="505" y="250"/>
                </a:lnTo>
                <a:lnTo>
                  <a:pt x="514" y="257"/>
                </a:lnTo>
                <a:lnTo>
                  <a:pt x="523" y="264"/>
                </a:lnTo>
                <a:lnTo>
                  <a:pt x="534" y="269"/>
                </a:lnTo>
                <a:lnTo>
                  <a:pt x="544" y="274"/>
                </a:lnTo>
                <a:lnTo>
                  <a:pt x="556" y="278"/>
                </a:lnTo>
                <a:lnTo>
                  <a:pt x="578" y="287"/>
                </a:lnTo>
                <a:lnTo>
                  <a:pt x="600" y="296"/>
                </a:lnTo>
                <a:lnTo>
                  <a:pt x="610" y="302"/>
                </a:lnTo>
                <a:lnTo>
                  <a:pt x="620" y="310"/>
                </a:lnTo>
                <a:lnTo>
                  <a:pt x="629" y="318"/>
                </a:lnTo>
                <a:lnTo>
                  <a:pt x="638" y="327"/>
                </a:lnTo>
                <a:lnTo>
                  <a:pt x="631" y="420"/>
                </a:lnTo>
                <a:lnTo>
                  <a:pt x="643" y="429"/>
                </a:lnTo>
                <a:lnTo>
                  <a:pt x="660" y="440"/>
                </a:lnTo>
                <a:lnTo>
                  <a:pt x="679" y="450"/>
                </a:lnTo>
                <a:lnTo>
                  <a:pt x="701" y="459"/>
                </a:lnTo>
                <a:lnTo>
                  <a:pt x="723" y="468"/>
                </a:lnTo>
                <a:lnTo>
                  <a:pt x="744" y="475"/>
                </a:lnTo>
                <a:lnTo>
                  <a:pt x="753" y="478"/>
                </a:lnTo>
                <a:lnTo>
                  <a:pt x="762" y="480"/>
                </a:lnTo>
                <a:lnTo>
                  <a:pt x="770" y="481"/>
                </a:lnTo>
                <a:lnTo>
                  <a:pt x="777" y="481"/>
                </a:lnTo>
                <a:lnTo>
                  <a:pt x="779" y="488"/>
                </a:lnTo>
                <a:lnTo>
                  <a:pt x="784" y="494"/>
                </a:lnTo>
                <a:lnTo>
                  <a:pt x="789" y="497"/>
                </a:lnTo>
                <a:lnTo>
                  <a:pt x="795" y="499"/>
                </a:lnTo>
                <a:lnTo>
                  <a:pt x="800" y="501"/>
                </a:lnTo>
                <a:lnTo>
                  <a:pt x="807" y="501"/>
                </a:lnTo>
                <a:lnTo>
                  <a:pt x="814" y="500"/>
                </a:lnTo>
                <a:lnTo>
                  <a:pt x="822" y="499"/>
                </a:lnTo>
                <a:lnTo>
                  <a:pt x="836" y="496"/>
                </a:lnTo>
                <a:lnTo>
                  <a:pt x="852" y="492"/>
                </a:lnTo>
                <a:lnTo>
                  <a:pt x="858" y="492"/>
                </a:lnTo>
                <a:lnTo>
                  <a:pt x="865" y="491"/>
                </a:lnTo>
                <a:lnTo>
                  <a:pt x="871" y="492"/>
                </a:lnTo>
                <a:lnTo>
                  <a:pt x="877" y="493"/>
                </a:lnTo>
                <a:lnTo>
                  <a:pt x="886" y="499"/>
                </a:lnTo>
                <a:lnTo>
                  <a:pt x="892" y="504"/>
                </a:lnTo>
                <a:lnTo>
                  <a:pt x="898" y="511"/>
                </a:lnTo>
                <a:lnTo>
                  <a:pt x="903" y="517"/>
                </a:lnTo>
                <a:lnTo>
                  <a:pt x="908" y="523"/>
                </a:lnTo>
                <a:lnTo>
                  <a:pt x="914" y="529"/>
                </a:lnTo>
                <a:lnTo>
                  <a:pt x="918" y="532"/>
                </a:lnTo>
                <a:lnTo>
                  <a:pt x="921" y="534"/>
                </a:lnTo>
                <a:lnTo>
                  <a:pt x="925" y="536"/>
                </a:lnTo>
                <a:lnTo>
                  <a:pt x="930" y="537"/>
                </a:lnTo>
                <a:lnTo>
                  <a:pt x="946" y="540"/>
                </a:lnTo>
                <a:lnTo>
                  <a:pt x="968" y="546"/>
                </a:lnTo>
                <a:lnTo>
                  <a:pt x="993" y="552"/>
                </a:lnTo>
                <a:lnTo>
                  <a:pt x="1021" y="559"/>
                </a:lnTo>
                <a:lnTo>
                  <a:pt x="1047" y="564"/>
                </a:lnTo>
                <a:lnTo>
                  <a:pt x="1071" y="568"/>
                </a:lnTo>
                <a:lnTo>
                  <a:pt x="1082" y="569"/>
                </a:lnTo>
                <a:lnTo>
                  <a:pt x="1090" y="570"/>
                </a:lnTo>
                <a:lnTo>
                  <a:pt x="1098" y="569"/>
                </a:lnTo>
                <a:lnTo>
                  <a:pt x="1102" y="567"/>
                </a:lnTo>
                <a:lnTo>
                  <a:pt x="1098" y="560"/>
                </a:lnTo>
                <a:lnTo>
                  <a:pt x="1093" y="552"/>
                </a:lnTo>
                <a:lnTo>
                  <a:pt x="1090" y="544"/>
                </a:lnTo>
                <a:lnTo>
                  <a:pt x="1088" y="535"/>
                </a:lnTo>
                <a:lnTo>
                  <a:pt x="1083" y="520"/>
                </a:lnTo>
                <a:lnTo>
                  <a:pt x="1082" y="512"/>
                </a:lnTo>
                <a:lnTo>
                  <a:pt x="1082" y="481"/>
                </a:lnTo>
                <a:lnTo>
                  <a:pt x="1082" y="450"/>
                </a:lnTo>
                <a:lnTo>
                  <a:pt x="1115" y="450"/>
                </a:lnTo>
                <a:lnTo>
                  <a:pt x="1121" y="461"/>
                </a:lnTo>
                <a:lnTo>
                  <a:pt x="1125" y="468"/>
                </a:lnTo>
                <a:lnTo>
                  <a:pt x="1131" y="474"/>
                </a:lnTo>
                <a:lnTo>
                  <a:pt x="1136" y="481"/>
                </a:lnTo>
                <a:lnTo>
                  <a:pt x="1135" y="497"/>
                </a:lnTo>
                <a:lnTo>
                  <a:pt x="1132" y="507"/>
                </a:lnTo>
                <a:lnTo>
                  <a:pt x="1130" y="515"/>
                </a:lnTo>
                <a:lnTo>
                  <a:pt x="1128" y="524"/>
                </a:lnTo>
                <a:lnTo>
                  <a:pt x="1149" y="530"/>
                </a:lnTo>
                <a:lnTo>
                  <a:pt x="1169" y="536"/>
                </a:lnTo>
                <a:lnTo>
                  <a:pt x="1179" y="539"/>
                </a:lnTo>
                <a:lnTo>
                  <a:pt x="1189" y="541"/>
                </a:lnTo>
                <a:lnTo>
                  <a:pt x="1199" y="542"/>
                </a:lnTo>
                <a:lnTo>
                  <a:pt x="1209" y="543"/>
                </a:lnTo>
                <a:lnTo>
                  <a:pt x="1210" y="547"/>
                </a:lnTo>
                <a:lnTo>
                  <a:pt x="1212" y="551"/>
                </a:lnTo>
                <a:lnTo>
                  <a:pt x="1215" y="554"/>
                </a:lnTo>
                <a:lnTo>
                  <a:pt x="1220" y="557"/>
                </a:lnTo>
                <a:lnTo>
                  <a:pt x="1228" y="560"/>
                </a:lnTo>
                <a:lnTo>
                  <a:pt x="1235" y="561"/>
                </a:lnTo>
                <a:lnTo>
                  <a:pt x="1243" y="561"/>
                </a:lnTo>
                <a:lnTo>
                  <a:pt x="1249" y="559"/>
                </a:lnTo>
                <a:lnTo>
                  <a:pt x="1256" y="556"/>
                </a:lnTo>
                <a:lnTo>
                  <a:pt x="1261" y="553"/>
                </a:lnTo>
                <a:lnTo>
                  <a:pt x="1267" y="549"/>
                </a:lnTo>
                <a:lnTo>
                  <a:pt x="1272" y="544"/>
                </a:lnTo>
                <a:lnTo>
                  <a:pt x="1277" y="539"/>
                </a:lnTo>
                <a:lnTo>
                  <a:pt x="1281" y="534"/>
                </a:lnTo>
                <a:lnTo>
                  <a:pt x="1289" y="521"/>
                </a:lnTo>
                <a:lnTo>
                  <a:pt x="1294" y="509"/>
                </a:lnTo>
                <a:lnTo>
                  <a:pt x="1299" y="498"/>
                </a:lnTo>
                <a:lnTo>
                  <a:pt x="1302" y="487"/>
                </a:lnTo>
                <a:lnTo>
                  <a:pt x="1312" y="476"/>
                </a:lnTo>
                <a:lnTo>
                  <a:pt x="1322" y="465"/>
                </a:lnTo>
                <a:lnTo>
                  <a:pt x="1333" y="456"/>
                </a:lnTo>
                <a:lnTo>
                  <a:pt x="1344" y="446"/>
                </a:lnTo>
                <a:lnTo>
                  <a:pt x="1356" y="438"/>
                </a:lnTo>
                <a:lnTo>
                  <a:pt x="1367" y="430"/>
                </a:lnTo>
                <a:lnTo>
                  <a:pt x="1379" y="423"/>
                </a:lnTo>
                <a:lnTo>
                  <a:pt x="1391" y="416"/>
                </a:lnTo>
                <a:lnTo>
                  <a:pt x="1404" y="409"/>
                </a:lnTo>
                <a:lnTo>
                  <a:pt x="1417" y="403"/>
                </a:lnTo>
                <a:lnTo>
                  <a:pt x="1430" y="398"/>
                </a:lnTo>
                <a:lnTo>
                  <a:pt x="1444" y="393"/>
                </a:lnTo>
                <a:lnTo>
                  <a:pt x="1472" y="384"/>
                </a:lnTo>
                <a:lnTo>
                  <a:pt x="1501" y="377"/>
                </a:lnTo>
                <a:lnTo>
                  <a:pt x="1507" y="385"/>
                </a:lnTo>
                <a:lnTo>
                  <a:pt x="1515" y="395"/>
                </a:lnTo>
                <a:lnTo>
                  <a:pt x="1526" y="406"/>
                </a:lnTo>
                <a:lnTo>
                  <a:pt x="1537" y="418"/>
                </a:lnTo>
                <a:lnTo>
                  <a:pt x="1549" y="428"/>
                </a:lnTo>
                <a:lnTo>
                  <a:pt x="1562" y="436"/>
                </a:lnTo>
                <a:lnTo>
                  <a:pt x="1568" y="440"/>
                </a:lnTo>
                <a:lnTo>
                  <a:pt x="1574" y="442"/>
                </a:lnTo>
                <a:lnTo>
                  <a:pt x="1581" y="444"/>
                </a:lnTo>
                <a:lnTo>
                  <a:pt x="1587" y="444"/>
                </a:lnTo>
                <a:lnTo>
                  <a:pt x="1594" y="432"/>
                </a:lnTo>
                <a:lnTo>
                  <a:pt x="1590" y="453"/>
                </a:lnTo>
                <a:lnTo>
                  <a:pt x="1585" y="477"/>
                </a:lnTo>
                <a:lnTo>
                  <a:pt x="1583" y="488"/>
                </a:lnTo>
                <a:lnTo>
                  <a:pt x="1579" y="498"/>
                </a:lnTo>
                <a:lnTo>
                  <a:pt x="1576" y="502"/>
                </a:lnTo>
                <a:lnTo>
                  <a:pt x="1574" y="506"/>
                </a:lnTo>
                <a:lnTo>
                  <a:pt x="1571" y="509"/>
                </a:lnTo>
                <a:lnTo>
                  <a:pt x="1568" y="512"/>
                </a:lnTo>
                <a:lnTo>
                  <a:pt x="1554" y="515"/>
                </a:lnTo>
                <a:lnTo>
                  <a:pt x="1531" y="523"/>
                </a:lnTo>
                <a:lnTo>
                  <a:pt x="1520" y="530"/>
                </a:lnTo>
                <a:lnTo>
                  <a:pt x="1511" y="536"/>
                </a:lnTo>
                <a:lnTo>
                  <a:pt x="1506" y="539"/>
                </a:lnTo>
                <a:lnTo>
                  <a:pt x="1504" y="542"/>
                </a:lnTo>
                <a:lnTo>
                  <a:pt x="1502" y="546"/>
                </a:lnTo>
                <a:lnTo>
                  <a:pt x="1501" y="549"/>
                </a:lnTo>
                <a:lnTo>
                  <a:pt x="1502" y="584"/>
                </a:lnTo>
                <a:lnTo>
                  <a:pt x="1501" y="624"/>
                </a:lnTo>
                <a:lnTo>
                  <a:pt x="1498" y="634"/>
                </a:lnTo>
                <a:lnTo>
                  <a:pt x="1497" y="645"/>
                </a:lnTo>
                <a:lnTo>
                  <a:pt x="1495" y="654"/>
                </a:lnTo>
                <a:lnTo>
                  <a:pt x="1493" y="663"/>
                </a:lnTo>
                <a:lnTo>
                  <a:pt x="1490" y="671"/>
                </a:lnTo>
                <a:lnTo>
                  <a:pt x="1485" y="679"/>
                </a:lnTo>
                <a:lnTo>
                  <a:pt x="1480" y="685"/>
                </a:lnTo>
                <a:lnTo>
                  <a:pt x="1474" y="690"/>
                </a:lnTo>
                <a:lnTo>
                  <a:pt x="1471" y="693"/>
                </a:lnTo>
                <a:lnTo>
                  <a:pt x="1464" y="694"/>
                </a:lnTo>
                <a:lnTo>
                  <a:pt x="1457" y="695"/>
                </a:lnTo>
                <a:lnTo>
                  <a:pt x="1449" y="696"/>
                </a:lnTo>
                <a:lnTo>
                  <a:pt x="1441" y="697"/>
                </a:lnTo>
                <a:lnTo>
                  <a:pt x="1434" y="700"/>
                </a:lnTo>
                <a:lnTo>
                  <a:pt x="1431" y="701"/>
                </a:lnTo>
                <a:lnTo>
                  <a:pt x="1429" y="704"/>
                </a:lnTo>
                <a:lnTo>
                  <a:pt x="1428" y="706"/>
                </a:lnTo>
                <a:lnTo>
                  <a:pt x="1428" y="709"/>
                </a:lnTo>
                <a:lnTo>
                  <a:pt x="1427" y="721"/>
                </a:lnTo>
                <a:lnTo>
                  <a:pt x="1427" y="735"/>
                </a:lnTo>
                <a:lnTo>
                  <a:pt x="1425" y="750"/>
                </a:lnTo>
                <a:lnTo>
                  <a:pt x="1423" y="764"/>
                </a:lnTo>
                <a:lnTo>
                  <a:pt x="1420" y="778"/>
                </a:lnTo>
                <a:lnTo>
                  <a:pt x="1417" y="791"/>
                </a:lnTo>
                <a:lnTo>
                  <a:pt x="1413" y="803"/>
                </a:lnTo>
                <a:lnTo>
                  <a:pt x="1408" y="814"/>
                </a:lnTo>
                <a:lnTo>
                  <a:pt x="1361" y="733"/>
                </a:lnTo>
                <a:lnTo>
                  <a:pt x="1359" y="737"/>
                </a:lnTo>
                <a:lnTo>
                  <a:pt x="1354" y="746"/>
                </a:lnTo>
                <a:lnTo>
                  <a:pt x="1349" y="751"/>
                </a:lnTo>
                <a:lnTo>
                  <a:pt x="1345" y="755"/>
                </a:lnTo>
                <a:lnTo>
                  <a:pt x="1340" y="758"/>
                </a:lnTo>
                <a:lnTo>
                  <a:pt x="1335" y="759"/>
                </a:lnTo>
                <a:lnTo>
                  <a:pt x="1329" y="758"/>
                </a:lnTo>
                <a:lnTo>
                  <a:pt x="1325" y="757"/>
                </a:lnTo>
                <a:lnTo>
                  <a:pt x="1321" y="754"/>
                </a:lnTo>
                <a:lnTo>
                  <a:pt x="1316" y="751"/>
                </a:lnTo>
                <a:lnTo>
                  <a:pt x="1313" y="746"/>
                </a:lnTo>
                <a:lnTo>
                  <a:pt x="1311" y="742"/>
                </a:lnTo>
                <a:lnTo>
                  <a:pt x="1308" y="738"/>
                </a:lnTo>
                <a:lnTo>
                  <a:pt x="1308" y="733"/>
                </a:lnTo>
                <a:lnTo>
                  <a:pt x="1308" y="727"/>
                </a:lnTo>
                <a:lnTo>
                  <a:pt x="1311" y="721"/>
                </a:lnTo>
                <a:lnTo>
                  <a:pt x="1313" y="715"/>
                </a:lnTo>
                <a:lnTo>
                  <a:pt x="1315" y="709"/>
                </a:lnTo>
                <a:lnTo>
                  <a:pt x="1323" y="698"/>
                </a:lnTo>
                <a:lnTo>
                  <a:pt x="1332" y="687"/>
                </a:lnTo>
                <a:lnTo>
                  <a:pt x="1340" y="677"/>
                </a:lnTo>
                <a:lnTo>
                  <a:pt x="1348" y="666"/>
                </a:lnTo>
                <a:lnTo>
                  <a:pt x="1350" y="660"/>
                </a:lnTo>
                <a:lnTo>
                  <a:pt x="1352" y="655"/>
                </a:lnTo>
                <a:lnTo>
                  <a:pt x="1355" y="648"/>
                </a:lnTo>
                <a:lnTo>
                  <a:pt x="1355" y="642"/>
                </a:lnTo>
                <a:lnTo>
                  <a:pt x="1235" y="642"/>
                </a:lnTo>
                <a:lnTo>
                  <a:pt x="1231" y="641"/>
                </a:lnTo>
                <a:lnTo>
                  <a:pt x="1225" y="638"/>
                </a:lnTo>
                <a:lnTo>
                  <a:pt x="1221" y="632"/>
                </a:lnTo>
                <a:lnTo>
                  <a:pt x="1217" y="626"/>
                </a:lnTo>
                <a:lnTo>
                  <a:pt x="1214" y="618"/>
                </a:lnTo>
                <a:lnTo>
                  <a:pt x="1211" y="610"/>
                </a:lnTo>
                <a:lnTo>
                  <a:pt x="1210" y="601"/>
                </a:lnTo>
                <a:lnTo>
                  <a:pt x="1209" y="592"/>
                </a:lnTo>
                <a:lnTo>
                  <a:pt x="1203" y="592"/>
                </a:lnTo>
                <a:lnTo>
                  <a:pt x="1198" y="591"/>
                </a:lnTo>
                <a:lnTo>
                  <a:pt x="1192" y="590"/>
                </a:lnTo>
                <a:lnTo>
                  <a:pt x="1187" y="588"/>
                </a:lnTo>
                <a:lnTo>
                  <a:pt x="1182" y="585"/>
                </a:lnTo>
                <a:lnTo>
                  <a:pt x="1179" y="582"/>
                </a:lnTo>
                <a:lnTo>
                  <a:pt x="1177" y="577"/>
                </a:lnTo>
                <a:lnTo>
                  <a:pt x="1176" y="573"/>
                </a:lnTo>
                <a:lnTo>
                  <a:pt x="1167" y="573"/>
                </a:lnTo>
                <a:lnTo>
                  <a:pt x="1159" y="573"/>
                </a:lnTo>
                <a:lnTo>
                  <a:pt x="1151" y="573"/>
                </a:lnTo>
                <a:lnTo>
                  <a:pt x="1143" y="573"/>
                </a:lnTo>
                <a:lnTo>
                  <a:pt x="1136" y="574"/>
                </a:lnTo>
                <a:lnTo>
                  <a:pt x="1131" y="575"/>
                </a:lnTo>
                <a:lnTo>
                  <a:pt x="1124" y="578"/>
                </a:lnTo>
                <a:lnTo>
                  <a:pt x="1117" y="582"/>
                </a:lnTo>
                <a:lnTo>
                  <a:pt x="1112" y="587"/>
                </a:lnTo>
                <a:lnTo>
                  <a:pt x="1106" y="592"/>
                </a:lnTo>
                <a:lnTo>
                  <a:pt x="1103" y="598"/>
                </a:lnTo>
                <a:lnTo>
                  <a:pt x="1102" y="604"/>
                </a:lnTo>
                <a:lnTo>
                  <a:pt x="1104" y="608"/>
                </a:lnTo>
                <a:lnTo>
                  <a:pt x="1110" y="613"/>
                </a:lnTo>
                <a:lnTo>
                  <a:pt x="1117" y="619"/>
                </a:lnTo>
                <a:lnTo>
                  <a:pt x="1127" y="625"/>
                </a:lnTo>
                <a:lnTo>
                  <a:pt x="1137" y="631"/>
                </a:lnTo>
                <a:lnTo>
                  <a:pt x="1147" y="636"/>
                </a:lnTo>
                <a:lnTo>
                  <a:pt x="1156" y="640"/>
                </a:lnTo>
                <a:lnTo>
                  <a:pt x="1162" y="642"/>
                </a:lnTo>
                <a:lnTo>
                  <a:pt x="1149" y="652"/>
                </a:lnTo>
                <a:lnTo>
                  <a:pt x="1134" y="664"/>
                </a:lnTo>
                <a:lnTo>
                  <a:pt x="1127" y="670"/>
                </a:lnTo>
                <a:lnTo>
                  <a:pt x="1121" y="677"/>
                </a:lnTo>
                <a:lnTo>
                  <a:pt x="1119" y="680"/>
                </a:lnTo>
                <a:lnTo>
                  <a:pt x="1117" y="683"/>
                </a:lnTo>
                <a:lnTo>
                  <a:pt x="1116" y="687"/>
                </a:lnTo>
                <a:lnTo>
                  <a:pt x="1115" y="690"/>
                </a:lnTo>
                <a:lnTo>
                  <a:pt x="1116" y="695"/>
                </a:lnTo>
                <a:lnTo>
                  <a:pt x="1117" y="698"/>
                </a:lnTo>
                <a:lnTo>
                  <a:pt x="1120" y="702"/>
                </a:lnTo>
                <a:lnTo>
                  <a:pt x="1122" y="706"/>
                </a:lnTo>
                <a:lnTo>
                  <a:pt x="1130" y="714"/>
                </a:lnTo>
                <a:lnTo>
                  <a:pt x="1139" y="722"/>
                </a:lnTo>
                <a:lnTo>
                  <a:pt x="1149" y="729"/>
                </a:lnTo>
                <a:lnTo>
                  <a:pt x="1160" y="735"/>
                </a:lnTo>
                <a:lnTo>
                  <a:pt x="1166" y="737"/>
                </a:lnTo>
                <a:lnTo>
                  <a:pt x="1171" y="738"/>
                </a:lnTo>
                <a:lnTo>
                  <a:pt x="1177" y="739"/>
                </a:lnTo>
                <a:lnTo>
                  <a:pt x="1182" y="740"/>
                </a:lnTo>
                <a:lnTo>
                  <a:pt x="1209" y="844"/>
                </a:lnTo>
                <a:lnTo>
                  <a:pt x="1194" y="844"/>
                </a:lnTo>
                <a:lnTo>
                  <a:pt x="1180" y="844"/>
                </a:lnTo>
                <a:lnTo>
                  <a:pt x="1167" y="844"/>
                </a:lnTo>
                <a:lnTo>
                  <a:pt x="1156" y="844"/>
                </a:lnTo>
                <a:lnTo>
                  <a:pt x="1149" y="843"/>
                </a:lnTo>
                <a:lnTo>
                  <a:pt x="1142" y="838"/>
                </a:lnTo>
                <a:lnTo>
                  <a:pt x="1137" y="836"/>
                </a:lnTo>
                <a:lnTo>
                  <a:pt x="1132" y="834"/>
                </a:lnTo>
                <a:lnTo>
                  <a:pt x="1127" y="833"/>
                </a:lnTo>
                <a:lnTo>
                  <a:pt x="1122" y="832"/>
                </a:lnTo>
                <a:lnTo>
                  <a:pt x="1117" y="834"/>
                </a:lnTo>
                <a:lnTo>
                  <a:pt x="1109" y="839"/>
                </a:lnTo>
                <a:lnTo>
                  <a:pt x="1099" y="846"/>
                </a:lnTo>
                <a:lnTo>
                  <a:pt x="1087" y="854"/>
                </a:lnTo>
                <a:lnTo>
                  <a:pt x="1075" y="864"/>
                </a:lnTo>
                <a:lnTo>
                  <a:pt x="1065" y="872"/>
                </a:lnTo>
                <a:lnTo>
                  <a:pt x="1058" y="878"/>
                </a:lnTo>
                <a:lnTo>
                  <a:pt x="1056" y="882"/>
                </a:lnTo>
                <a:lnTo>
                  <a:pt x="1076" y="894"/>
                </a:lnTo>
                <a:lnTo>
                  <a:pt x="1075" y="900"/>
                </a:lnTo>
                <a:lnTo>
                  <a:pt x="1072" y="907"/>
                </a:lnTo>
                <a:lnTo>
                  <a:pt x="1069" y="912"/>
                </a:lnTo>
                <a:lnTo>
                  <a:pt x="1066" y="919"/>
                </a:lnTo>
                <a:lnTo>
                  <a:pt x="1058" y="928"/>
                </a:lnTo>
                <a:lnTo>
                  <a:pt x="1049" y="937"/>
                </a:lnTo>
                <a:lnTo>
                  <a:pt x="1039" y="945"/>
                </a:lnTo>
                <a:lnTo>
                  <a:pt x="1027" y="952"/>
                </a:lnTo>
                <a:lnTo>
                  <a:pt x="1016" y="958"/>
                </a:lnTo>
                <a:lnTo>
                  <a:pt x="1004" y="964"/>
                </a:lnTo>
                <a:lnTo>
                  <a:pt x="992" y="972"/>
                </a:lnTo>
                <a:lnTo>
                  <a:pt x="981" y="978"/>
                </a:lnTo>
                <a:lnTo>
                  <a:pt x="971" y="985"/>
                </a:lnTo>
                <a:lnTo>
                  <a:pt x="962" y="993"/>
                </a:lnTo>
                <a:lnTo>
                  <a:pt x="957" y="997"/>
                </a:lnTo>
                <a:lnTo>
                  <a:pt x="954" y="1001"/>
                </a:lnTo>
                <a:lnTo>
                  <a:pt x="951" y="1006"/>
                </a:lnTo>
                <a:lnTo>
                  <a:pt x="948" y="1011"/>
                </a:lnTo>
                <a:lnTo>
                  <a:pt x="946" y="1017"/>
                </a:lnTo>
                <a:lnTo>
                  <a:pt x="944" y="1022"/>
                </a:lnTo>
                <a:lnTo>
                  <a:pt x="943" y="1029"/>
                </a:lnTo>
                <a:lnTo>
                  <a:pt x="943" y="1036"/>
                </a:lnTo>
                <a:lnTo>
                  <a:pt x="934" y="1039"/>
                </a:lnTo>
                <a:lnTo>
                  <a:pt x="926" y="1042"/>
                </a:lnTo>
                <a:lnTo>
                  <a:pt x="919" y="1046"/>
                </a:lnTo>
                <a:lnTo>
                  <a:pt x="912" y="1050"/>
                </a:lnTo>
                <a:lnTo>
                  <a:pt x="898" y="1060"/>
                </a:lnTo>
                <a:lnTo>
                  <a:pt x="886" y="1072"/>
                </a:lnTo>
                <a:lnTo>
                  <a:pt x="864" y="1099"/>
                </a:lnTo>
                <a:lnTo>
                  <a:pt x="843" y="1128"/>
                </a:lnTo>
                <a:lnTo>
                  <a:pt x="832" y="1143"/>
                </a:lnTo>
                <a:lnTo>
                  <a:pt x="821" y="1156"/>
                </a:lnTo>
                <a:lnTo>
                  <a:pt x="809" y="1168"/>
                </a:lnTo>
                <a:lnTo>
                  <a:pt x="796" y="1179"/>
                </a:lnTo>
                <a:lnTo>
                  <a:pt x="788" y="1184"/>
                </a:lnTo>
                <a:lnTo>
                  <a:pt x="780" y="1188"/>
                </a:lnTo>
                <a:lnTo>
                  <a:pt x="773" y="1192"/>
                </a:lnTo>
                <a:lnTo>
                  <a:pt x="764" y="1196"/>
                </a:lnTo>
                <a:lnTo>
                  <a:pt x="754" y="1199"/>
                </a:lnTo>
                <a:lnTo>
                  <a:pt x="745" y="1201"/>
                </a:lnTo>
                <a:lnTo>
                  <a:pt x="734" y="1202"/>
                </a:lnTo>
                <a:lnTo>
                  <a:pt x="723" y="1202"/>
                </a:lnTo>
                <a:lnTo>
                  <a:pt x="723" y="1211"/>
                </a:lnTo>
                <a:lnTo>
                  <a:pt x="723" y="1220"/>
                </a:lnTo>
                <a:lnTo>
                  <a:pt x="723" y="1227"/>
                </a:lnTo>
                <a:lnTo>
                  <a:pt x="723" y="1233"/>
                </a:lnTo>
                <a:lnTo>
                  <a:pt x="723" y="1244"/>
                </a:lnTo>
                <a:lnTo>
                  <a:pt x="723" y="1261"/>
                </a:lnTo>
                <a:lnTo>
                  <a:pt x="723" y="1279"/>
                </a:lnTo>
                <a:lnTo>
                  <a:pt x="725" y="1298"/>
                </a:lnTo>
                <a:lnTo>
                  <a:pt x="727" y="1308"/>
                </a:lnTo>
                <a:lnTo>
                  <a:pt x="729" y="1317"/>
                </a:lnTo>
                <a:lnTo>
                  <a:pt x="731" y="1325"/>
                </a:lnTo>
                <a:lnTo>
                  <a:pt x="735" y="1332"/>
                </a:lnTo>
                <a:lnTo>
                  <a:pt x="739" y="1339"/>
                </a:lnTo>
                <a:lnTo>
                  <a:pt x="744" y="1344"/>
                </a:lnTo>
                <a:lnTo>
                  <a:pt x="750" y="1348"/>
                </a:lnTo>
                <a:lnTo>
                  <a:pt x="757" y="1350"/>
                </a:lnTo>
                <a:lnTo>
                  <a:pt x="751" y="1366"/>
                </a:lnTo>
                <a:lnTo>
                  <a:pt x="744" y="1380"/>
                </a:lnTo>
                <a:lnTo>
                  <a:pt x="736" y="1393"/>
                </a:lnTo>
                <a:lnTo>
                  <a:pt x="729" y="1405"/>
                </a:lnTo>
                <a:lnTo>
                  <a:pt x="721" y="1419"/>
                </a:lnTo>
                <a:lnTo>
                  <a:pt x="716" y="1432"/>
                </a:lnTo>
                <a:lnTo>
                  <a:pt x="713" y="1438"/>
                </a:lnTo>
                <a:lnTo>
                  <a:pt x="712" y="1445"/>
                </a:lnTo>
                <a:lnTo>
                  <a:pt x="711" y="1453"/>
                </a:lnTo>
                <a:lnTo>
                  <a:pt x="710" y="1460"/>
                </a:lnTo>
                <a:lnTo>
                  <a:pt x="711" y="1463"/>
                </a:lnTo>
                <a:lnTo>
                  <a:pt x="712" y="1465"/>
                </a:lnTo>
                <a:lnTo>
                  <a:pt x="714" y="1467"/>
                </a:lnTo>
                <a:lnTo>
                  <a:pt x="718" y="1469"/>
                </a:lnTo>
                <a:lnTo>
                  <a:pt x="724" y="1473"/>
                </a:lnTo>
                <a:lnTo>
                  <a:pt x="730" y="1474"/>
                </a:lnTo>
                <a:lnTo>
                  <a:pt x="730" y="1510"/>
                </a:lnTo>
                <a:lnTo>
                  <a:pt x="722" y="1524"/>
                </a:lnTo>
                <a:lnTo>
                  <a:pt x="716" y="1539"/>
                </a:lnTo>
                <a:lnTo>
                  <a:pt x="711" y="1545"/>
                </a:lnTo>
                <a:lnTo>
                  <a:pt x="706" y="1549"/>
                </a:lnTo>
                <a:lnTo>
                  <a:pt x="702" y="1551"/>
                </a:lnTo>
                <a:lnTo>
                  <a:pt x="699" y="1552"/>
                </a:lnTo>
                <a:lnTo>
                  <a:pt x="695" y="1553"/>
                </a:lnTo>
                <a:lnTo>
                  <a:pt x="690" y="1553"/>
                </a:lnTo>
                <a:lnTo>
                  <a:pt x="690" y="1561"/>
                </a:lnTo>
                <a:lnTo>
                  <a:pt x="691" y="1571"/>
                </a:lnTo>
                <a:lnTo>
                  <a:pt x="693" y="1576"/>
                </a:lnTo>
                <a:lnTo>
                  <a:pt x="694" y="1580"/>
                </a:lnTo>
                <a:lnTo>
                  <a:pt x="695" y="1583"/>
                </a:lnTo>
                <a:lnTo>
                  <a:pt x="697" y="1584"/>
                </a:lnTo>
                <a:lnTo>
                  <a:pt x="671" y="1605"/>
                </a:lnTo>
                <a:lnTo>
                  <a:pt x="649" y="1622"/>
                </a:lnTo>
                <a:lnTo>
                  <a:pt x="639" y="1632"/>
                </a:lnTo>
                <a:lnTo>
                  <a:pt x="630" y="1643"/>
                </a:lnTo>
                <a:lnTo>
                  <a:pt x="620" y="1656"/>
                </a:lnTo>
                <a:lnTo>
                  <a:pt x="611" y="1670"/>
                </a:lnTo>
                <a:lnTo>
                  <a:pt x="595" y="1663"/>
                </a:lnTo>
                <a:lnTo>
                  <a:pt x="584" y="1656"/>
                </a:lnTo>
                <a:lnTo>
                  <a:pt x="575" y="1649"/>
                </a:lnTo>
                <a:lnTo>
                  <a:pt x="568" y="1641"/>
                </a:lnTo>
                <a:lnTo>
                  <a:pt x="563" y="1631"/>
                </a:lnTo>
                <a:lnTo>
                  <a:pt x="560" y="1621"/>
                </a:lnTo>
                <a:lnTo>
                  <a:pt x="555" y="1609"/>
                </a:lnTo>
                <a:lnTo>
                  <a:pt x="551" y="1597"/>
                </a:lnTo>
                <a:lnTo>
                  <a:pt x="542" y="1574"/>
                </a:lnTo>
                <a:lnTo>
                  <a:pt x="530" y="1552"/>
                </a:lnTo>
                <a:lnTo>
                  <a:pt x="516" y="1529"/>
                </a:lnTo>
                <a:lnTo>
                  <a:pt x="501" y="1505"/>
                </a:lnTo>
                <a:lnTo>
                  <a:pt x="486" y="1483"/>
                </a:lnTo>
                <a:lnTo>
                  <a:pt x="473" y="1461"/>
                </a:lnTo>
                <a:lnTo>
                  <a:pt x="461" y="1441"/>
                </a:lnTo>
                <a:lnTo>
                  <a:pt x="451" y="1424"/>
                </a:lnTo>
                <a:lnTo>
                  <a:pt x="442" y="1405"/>
                </a:lnTo>
                <a:lnTo>
                  <a:pt x="436" y="1388"/>
                </a:lnTo>
                <a:lnTo>
                  <a:pt x="430" y="1370"/>
                </a:lnTo>
                <a:lnTo>
                  <a:pt x="425" y="1352"/>
                </a:lnTo>
                <a:lnTo>
                  <a:pt x="419" y="1334"/>
                </a:lnTo>
                <a:lnTo>
                  <a:pt x="414" y="1316"/>
                </a:lnTo>
                <a:lnTo>
                  <a:pt x="407" y="1296"/>
                </a:lnTo>
                <a:lnTo>
                  <a:pt x="398" y="1276"/>
                </a:lnTo>
                <a:lnTo>
                  <a:pt x="376" y="1244"/>
                </a:lnTo>
                <a:lnTo>
                  <a:pt x="352" y="1214"/>
                </a:lnTo>
                <a:lnTo>
                  <a:pt x="341" y="1200"/>
                </a:lnTo>
                <a:lnTo>
                  <a:pt x="330" y="1184"/>
                </a:lnTo>
                <a:lnTo>
                  <a:pt x="320" y="1169"/>
                </a:lnTo>
                <a:lnTo>
                  <a:pt x="312" y="1153"/>
                </a:lnTo>
                <a:lnTo>
                  <a:pt x="301" y="1114"/>
                </a:lnTo>
                <a:lnTo>
                  <a:pt x="292" y="1078"/>
                </a:lnTo>
                <a:lnTo>
                  <a:pt x="284" y="1043"/>
                </a:lnTo>
                <a:lnTo>
                  <a:pt x="280" y="1008"/>
                </a:lnTo>
                <a:lnTo>
                  <a:pt x="275" y="974"/>
                </a:lnTo>
                <a:lnTo>
                  <a:pt x="273" y="938"/>
                </a:lnTo>
                <a:lnTo>
                  <a:pt x="272" y="901"/>
                </a:lnTo>
                <a:lnTo>
                  <a:pt x="272" y="864"/>
                </a:lnTo>
                <a:lnTo>
                  <a:pt x="268" y="863"/>
                </a:lnTo>
                <a:lnTo>
                  <a:pt x="263" y="862"/>
                </a:lnTo>
                <a:lnTo>
                  <a:pt x="259" y="861"/>
                </a:lnTo>
                <a:lnTo>
                  <a:pt x="256" y="857"/>
                </a:lnTo>
                <a:lnTo>
                  <a:pt x="252" y="855"/>
                </a:lnTo>
                <a:lnTo>
                  <a:pt x="250" y="852"/>
                </a:lnTo>
                <a:lnTo>
                  <a:pt x="247" y="848"/>
                </a:lnTo>
                <a:lnTo>
                  <a:pt x="246" y="844"/>
                </a:lnTo>
                <a:lnTo>
                  <a:pt x="242" y="836"/>
                </a:lnTo>
                <a:lnTo>
                  <a:pt x="240" y="827"/>
                </a:lnTo>
                <a:lnTo>
                  <a:pt x="239" y="817"/>
                </a:lnTo>
                <a:lnTo>
                  <a:pt x="239" y="808"/>
                </a:lnTo>
                <a:lnTo>
                  <a:pt x="230" y="814"/>
                </a:lnTo>
                <a:lnTo>
                  <a:pt x="224" y="821"/>
                </a:lnTo>
                <a:lnTo>
                  <a:pt x="217" y="828"/>
                </a:lnTo>
                <a:lnTo>
                  <a:pt x="210" y="836"/>
                </a:lnTo>
                <a:lnTo>
                  <a:pt x="201" y="852"/>
                </a:lnTo>
                <a:lnTo>
                  <a:pt x="192" y="869"/>
                </a:lnTo>
                <a:lnTo>
                  <a:pt x="186" y="876"/>
                </a:lnTo>
                <a:lnTo>
                  <a:pt x="182" y="883"/>
                </a:lnTo>
                <a:lnTo>
                  <a:pt x="176" y="890"/>
                </a:lnTo>
                <a:lnTo>
                  <a:pt x="171" y="895"/>
                </a:lnTo>
                <a:lnTo>
                  <a:pt x="164" y="900"/>
                </a:lnTo>
                <a:lnTo>
                  <a:pt x="157" y="903"/>
                </a:lnTo>
                <a:lnTo>
                  <a:pt x="148" y="905"/>
                </a:lnTo>
                <a:lnTo>
                  <a:pt x="139" y="906"/>
                </a:lnTo>
                <a:lnTo>
                  <a:pt x="134" y="905"/>
                </a:lnTo>
                <a:lnTo>
                  <a:pt x="127" y="903"/>
                </a:lnTo>
                <a:lnTo>
                  <a:pt x="120" y="900"/>
                </a:lnTo>
                <a:lnTo>
                  <a:pt x="113" y="895"/>
                </a:lnTo>
                <a:lnTo>
                  <a:pt x="105" y="889"/>
                </a:lnTo>
                <a:lnTo>
                  <a:pt x="97" y="883"/>
                </a:lnTo>
                <a:lnTo>
                  <a:pt x="90" y="876"/>
                </a:lnTo>
                <a:lnTo>
                  <a:pt x="82" y="868"/>
                </a:lnTo>
                <a:lnTo>
                  <a:pt x="75" y="860"/>
                </a:lnTo>
                <a:lnTo>
                  <a:pt x="69" y="851"/>
                </a:lnTo>
                <a:lnTo>
                  <a:pt x="62" y="842"/>
                </a:lnTo>
                <a:lnTo>
                  <a:pt x="57" y="833"/>
                </a:lnTo>
                <a:lnTo>
                  <a:pt x="52" y="825"/>
                </a:lnTo>
                <a:lnTo>
                  <a:pt x="49" y="817"/>
                </a:lnTo>
                <a:lnTo>
                  <a:pt x="47" y="809"/>
                </a:lnTo>
                <a:lnTo>
                  <a:pt x="46" y="801"/>
                </a:lnTo>
                <a:lnTo>
                  <a:pt x="51" y="798"/>
                </a:lnTo>
                <a:lnTo>
                  <a:pt x="63" y="792"/>
                </a:lnTo>
                <a:lnTo>
                  <a:pt x="77" y="786"/>
                </a:lnTo>
                <a:lnTo>
                  <a:pt x="85" y="783"/>
                </a:lnTo>
                <a:lnTo>
                  <a:pt x="77" y="783"/>
                </a:lnTo>
                <a:lnTo>
                  <a:pt x="67" y="782"/>
                </a:lnTo>
                <a:lnTo>
                  <a:pt x="59" y="780"/>
                </a:lnTo>
                <a:lnTo>
                  <a:pt x="51" y="779"/>
                </a:lnTo>
                <a:lnTo>
                  <a:pt x="44" y="776"/>
                </a:lnTo>
                <a:lnTo>
                  <a:pt x="37" y="774"/>
                </a:lnTo>
                <a:lnTo>
                  <a:pt x="30" y="771"/>
                </a:lnTo>
                <a:lnTo>
                  <a:pt x="25" y="767"/>
                </a:lnTo>
                <a:lnTo>
                  <a:pt x="21" y="763"/>
                </a:lnTo>
                <a:lnTo>
                  <a:pt x="16" y="759"/>
                </a:lnTo>
                <a:lnTo>
                  <a:pt x="12" y="754"/>
                </a:lnTo>
                <a:lnTo>
                  <a:pt x="8" y="750"/>
                </a:lnTo>
                <a:lnTo>
                  <a:pt x="3" y="738"/>
                </a:lnTo>
                <a:lnTo>
                  <a:pt x="0" y="727"/>
                </a:lnTo>
                <a:lnTo>
                  <a:pt x="10" y="719"/>
                </a:lnTo>
                <a:lnTo>
                  <a:pt x="21" y="713"/>
                </a:lnTo>
                <a:lnTo>
                  <a:pt x="32" y="708"/>
                </a:lnTo>
                <a:lnTo>
                  <a:pt x="44" y="704"/>
                </a:lnTo>
                <a:lnTo>
                  <a:pt x="67" y="699"/>
                </a:lnTo>
                <a:lnTo>
                  <a:pt x="90" y="695"/>
                </a:lnTo>
                <a:lnTo>
                  <a:pt x="102" y="693"/>
                </a:lnTo>
                <a:lnTo>
                  <a:pt x="113" y="689"/>
                </a:lnTo>
                <a:lnTo>
                  <a:pt x="123" y="686"/>
                </a:lnTo>
                <a:lnTo>
                  <a:pt x="133" y="681"/>
                </a:lnTo>
                <a:lnTo>
                  <a:pt x="142" y="676"/>
                </a:lnTo>
                <a:lnTo>
                  <a:pt x="151" y="668"/>
                </a:lnTo>
                <a:lnTo>
                  <a:pt x="159" y="659"/>
                </a:lnTo>
                <a:lnTo>
                  <a:pt x="165" y="648"/>
                </a:lnTo>
                <a:lnTo>
                  <a:pt x="161" y="646"/>
                </a:lnTo>
                <a:lnTo>
                  <a:pt x="157" y="643"/>
                </a:lnTo>
                <a:lnTo>
                  <a:pt x="151" y="639"/>
                </a:lnTo>
                <a:lnTo>
                  <a:pt x="145" y="633"/>
                </a:lnTo>
                <a:lnTo>
                  <a:pt x="131" y="621"/>
                </a:lnTo>
                <a:lnTo>
                  <a:pt x="118" y="607"/>
                </a:lnTo>
                <a:lnTo>
                  <a:pt x="106" y="592"/>
                </a:lnTo>
                <a:lnTo>
                  <a:pt x="95" y="576"/>
                </a:lnTo>
                <a:lnTo>
                  <a:pt x="92" y="569"/>
                </a:lnTo>
                <a:lnTo>
                  <a:pt x="89" y="562"/>
                </a:lnTo>
                <a:lnTo>
                  <a:pt x="86" y="555"/>
                </a:lnTo>
                <a:lnTo>
                  <a:pt x="85" y="549"/>
                </a:lnTo>
                <a:lnTo>
                  <a:pt x="81" y="548"/>
                </a:lnTo>
                <a:lnTo>
                  <a:pt x="77" y="547"/>
                </a:lnTo>
                <a:lnTo>
                  <a:pt x="73" y="545"/>
                </a:lnTo>
                <a:lnTo>
                  <a:pt x="70" y="541"/>
                </a:lnTo>
                <a:lnTo>
                  <a:pt x="64" y="534"/>
                </a:lnTo>
                <a:lnTo>
                  <a:pt x="59" y="524"/>
                </a:lnTo>
                <a:lnTo>
                  <a:pt x="59" y="500"/>
                </a:lnTo>
                <a:lnTo>
                  <a:pt x="73" y="499"/>
                </a:lnTo>
                <a:lnTo>
                  <a:pt x="86" y="498"/>
                </a:lnTo>
                <a:lnTo>
                  <a:pt x="98" y="496"/>
                </a:lnTo>
                <a:lnTo>
                  <a:pt x="109" y="492"/>
                </a:lnTo>
                <a:lnTo>
                  <a:pt x="119" y="489"/>
                </a:lnTo>
                <a:lnTo>
                  <a:pt x="129" y="484"/>
                </a:lnTo>
                <a:lnTo>
                  <a:pt x="138" y="479"/>
                </a:lnTo>
                <a:lnTo>
                  <a:pt x="147" y="473"/>
                </a:lnTo>
                <a:lnTo>
                  <a:pt x="154" y="466"/>
                </a:lnTo>
                <a:lnTo>
                  <a:pt x="162" y="459"/>
                </a:lnTo>
                <a:lnTo>
                  <a:pt x="169" y="452"/>
                </a:lnTo>
                <a:lnTo>
                  <a:pt x="175" y="444"/>
                </a:lnTo>
                <a:lnTo>
                  <a:pt x="186" y="428"/>
                </a:lnTo>
                <a:lnTo>
                  <a:pt x="197" y="410"/>
                </a:lnTo>
                <a:lnTo>
                  <a:pt x="216" y="374"/>
                </a:lnTo>
                <a:lnTo>
                  <a:pt x="235" y="338"/>
                </a:lnTo>
                <a:lnTo>
                  <a:pt x="246" y="322"/>
                </a:lnTo>
                <a:lnTo>
                  <a:pt x="257" y="308"/>
                </a:lnTo>
                <a:lnTo>
                  <a:pt x="263" y="300"/>
                </a:lnTo>
                <a:lnTo>
                  <a:pt x="270" y="294"/>
                </a:lnTo>
                <a:lnTo>
                  <a:pt x="277" y="289"/>
                </a:lnTo>
                <a:lnTo>
                  <a:pt x="285" y="284"/>
                </a:lnTo>
                <a:lnTo>
                  <a:pt x="279" y="272"/>
                </a:lnTo>
                <a:lnTo>
                  <a:pt x="274" y="261"/>
                </a:lnTo>
                <a:lnTo>
                  <a:pt x="273" y="256"/>
                </a:lnTo>
                <a:lnTo>
                  <a:pt x="272" y="251"/>
                </a:lnTo>
                <a:lnTo>
                  <a:pt x="272" y="245"/>
                </a:lnTo>
                <a:lnTo>
                  <a:pt x="272" y="240"/>
                </a:lnTo>
                <a:lnTo>
                  <a:pt x="273" y="235"/>
                </a:lnTo>
                <a:lnTo>
                  <a:pt x="274" y="230"/>
                </a:lnTo>
                <a:lnTo>
                  <a:pt x="276" y="226"/>
                </a:lnTo>
                <a:lnTo>
                  <a:pt x="280" y="222"/>
                </a:lnTo>
                <a:lnTo>
                  <a:pt x="283" y="219"/>
                </a:lnTo>
                <a:lnTo>
                  <a:pt x="287" y="216"/>
                </a:lnTo>
                <a:lnTo>
                  <a:pt x="293" y="213"/>
                </a:lnTo>
                <a:lnTo>
                  <a:pt x="298" y="210"/>
                </a:lnTo>
                <a:lnTo>
                  <a:pt x="269" y="183"/>
                </a:lnTo>
                <a:lnTo>
                  <a:pt x="247" y="163"/>
                </a:lnTo>
                <a:lnTo>
                  <a:pt x="237" y="153"/>
                </a:lnTo>
                <a:lnTo>
                  <a:pt x="227" y="142"/>
                </a:lnTo>
                <a:lnTo>
                  <a:pt x="217" y="128"/>
                </a:lnTo>
                <a:lnTo>
                  <a:pt x="205" y="111"/>
                </a:lnTo>
                <a:lnTo>
                  <a:pt x="205" y="68"/>
                </a:lnTo>
                <a:lnTo>
                  <a:pt x="229" y="68"/>
                </a:lnTo>
                <a:lnTo>
                  <a:pt x="256" y="66"/>
                </a:lnTo>
                <a:lnTo>
                  <a:pt x="270" y="65"/>
                </a:lnTo>
                <a:lnTo>
                  <a:pt x="283" y="63"/>
                </a:lnTo>
                <a:lnTo>
                  <a:pt x="297" y="60"/>
                </a:lnTo>
                <a:lnTo>
                  <a:pt x="310" y="57"/>
                </a:lnTo>
                <a:lnTo>
                  <a:pt x="322" y="54"/>
                </a:lnTo>
                <a:lnTo>
                  <a:pt x="335" y="49"/>
                </a:lnTo>
                <a:lnTo>
                  <a:pt x="347" y="44"/>
                </a:lnTo>
                <a:lnTo>
                  <a:pt x="357" y="37"/>
                </a:lnTo>
                <a:lnTo>
                  <a:pt x="366" y="30"/>
                </a:lnTo>
                <a:lnTo>
                  <a:pt x="374" y="21"/>
                </a:lnTo>
                <a:lnTo>
                  <a:pt x="381" y="11"/>
                </a:lnTo>
                <a:lnTo>
                  <a:pt x="385" y="0"/>
                </a:lnTo>
              </a:path>
            </a:pathLst>
          </a:custGeom>
          <a:solidFill>
            <a:srgbClr val="118CDC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2" name="Freeform 465">
            <a:extLst>
              <a:ext uri="{FF2B5EF4-FFF2-40B4-BE49-F238E27FC236}">
                <a16:creationId xmlns:a16="http://schemas.microsoft.com/office/drawing/2014/main" id="{5DDF97AF-848F-438E-B178-4B8D10C706C4}"/>
              </a:ext>
            </a:extLst>
          </p:cNvPr>
          <p:cNvSpPr>
            <a:spLocks/>
          </p:cNvSpPr>
          <p:nvPr>
            <p:custDataLst>
              <p:tags r:id="rId277"/>
            </p:custDataLst>
          </p:nvPr>
        </p:nvSpPr>
        <p:spPr bwMode="auto">
          <a:xfrm>
            <a:off x="4275830" y="3073963"/>
            <a:ext cx="173038" cy="204787"/>
          </a:xfrm>
          <a:custGeom>
            <a:avLst/>
            <a:gdLst>
              <a:gd name="T0" fmla="*/ 2147483646 w 359"/>
              <a:gd name="T1" fmla="*/ 2147483646 h 394"/>
              <a:gd name="T2" fmla="*/ 2147483646 w 359"/>
              <a:gd name="T3" fmla="*/ 2147483646 h 394"/>
              <a:gd name="T4" fmla="*/ 2147483646 w 359"/>
              <a:gd name="T5" fmla="*/ 2147483646 h 394"/>
              <a:gd name="T6" fmla="*/ 2147483646 w 359"/>
              <a:gd name="T7" fmla="*/ 2147483646 h 394"/>
              <a:gd name="T8" fmla="*/ 2147483646 w 359"/>
              <a:gd name="T9" fmla="*/ 2147483646 h 394"/>
              <a:gd name="T10" fmla="*/ 2147483646 w 359"/>
              <a:gd name="T11" fmla="*/ 2147483646 h 394"/>
              <a:gd name="T12" fmla="*/ 2147483646 w 359"/>
              <a:gd name="T13" fmla="*/ 2147483646 h 394"/>
              <a:gd name="T14" fmla="*/ 0 w 359"/>
              <a:gd name="T15" fmla="*/ 2147483646 h 394"/>
              <a:gd name="T16" fmla="*/ 2147483646 w 359"/>
              <a:gd name="T17" fmla="*/ 2147483646 h 394"/>
              <a:gd name="T18" fmla="*/ 2147483646 w 359"/>
              <a:gd name="T19" fmla="*/ 2147483646 h 394"/>
              <a:gd name="T20" fmla="*/ 2147483646 w 359"/>
              <a:gd name="T21" fmla="*/ 2147483646 h 394"/>
              <a:gd name="T22" fmla="*/ 2147483646 w 359"/>
              <a:gd name="T23" fmla="*/ 2147483646 h 394"/>
              <a:gd name="T24" fmla="*/ 2147483646 w 359"/>
              <a:gd name="T25" fmla="*/ 2147483646 h 394"/>
              <a:gd name="T26" fmla="*/ 2147483646 w 359"/>
              <a:gd name="T27" fmla="*/ 2147483646 h 394"/>
              <a:gd name="T28" fmla="*/ 2147483646 w 359"/>
              <a:gd name="T29" fmla="*/ 2147483646 h 394"/>
              <a:gd name="T30" fmla="*/ 2147483646 w 359"/>
              <a:gd name="T31" fmla="*/ 2147483646 h 394"/>
              <a:gd name="T32" fmla="*/ 2147483646 w 359"/>
              <a:gd name="T33" fmla="*/ 2147483646 h 394"/>
              <a:gd name="T34" fmla="*/ 2147483646 w 359"/>
              <a:gd name="T35" fmla="*/ 2147483646 h 394"/>
              <a:gd name="T36" fmla="*/ 2147483646 w 359"/>
              <a:gd name="T37" fmla="*/ 0 h 394"/>
              <a:gd name="T38" fmla="*/ 2147483646 w 359"/>
              <a:gd name="T39" fmla="*/ 2147483646 h 394"/>
              <a:gd name="T40" fmla="*/ 2147483646 w 359"/>
              <a:gd name="T41" fmla="*/ 2147483646 h 394"/>
              <a:gd name="T42" fmla="*/ 2147483646 w 359"/>
              <a:gd name="T43" fmla="*/ 2147483646 h 394"/>
              <a:gd name="T44" fmla="*/ 2147483646 w 359"/>
              <a:gd name="T45" fmla="*/ 2147483646 h 394"/>
              <a:gd name="T46" fmla="*/ 2147483646 w 359"/>
              <a:gd name="T47" fmla="*/ 2147483646 h 394"/>
              <a:gd name="T48" fmla="*/ 2147483646 w 359"/>
              <a:gd name="T49" fmla="*/ 2147483646 h 394"/>
              <a:gd name="T50" fmla="*/ 2147483646 w 359"/>
              <a:gd name="T51" fmla="*/ 2147483646 h 394"/>
              <a:gd name="T52" fmla="*/ 2147483646 w 359"/>
              <a:gd name="T53" fmla="*/ 2147483646 h 394"/>
              <a:gd name="T54" fmla="*/ 2147483646 w 359"/>
              <a:gd name="T55" fmla="*/ 2147483646 h 394"/>
              <a:gd name="T56" fmla="*/ 2147483646 w 359"/>
              <a:gd name="T57" fmla="*/ 2147483646 h 394"/>
              <a:gd name="T58" fmla="*/ 2147483646 w 359"/>
              <a:gd name="T59" fmla="*/ 2147483646 h 394"/>
              <a:gd name="T60" fmla="*/ 2147483646 w 359"/>
              <a:gd name="T61" fmla="*/ 2147483646 h 394"/>
              <a:gd name="T62" fmla="*/ 2147483646 w 359"/>
              <a:gd name="T63" fmla="*/ 2147483646 h 394"/>
              <a:gd name="T64" fmla="*/ 2147483646 w 359"/>
              <a:gd name="T65" fmla="*/ 2147483646 h 394"/>
              <a:gd name="T66" fmla="*/ 2147483646 w 359"/>
              <a:gd name="T67" fmla="*/ 2147483646 h 394"/>
              <a:gd name="T68" fmla="*/ 2147483646 w 359"/>
              <a:gd name="T69" fmla="*/ 2147483646 h 394"/>
              <a:gd name="T70" fmla="*/ 2147483646 w 359"/>
              <a:gd name="T71" fmla="*/ 2147483646 h 394"/>
              <a:gd name="T72" fmla="*/ 2147483646 w 359"/>
              <a:gd name="T73" fmla="*/ 2147483646 h 394"/>
              <a:gd name="T74" fmla="*/ 2147483646 w 359"/>
              <a:gd name="T75" fmla="*/ 2147483646 h 394"/>
              <a:gd name="T76" fmla="*/ 2147483646 w 359"/>
              <a:gd name="T77" fmla="*/ 2147483646 h 394"/>
              <a:gd name="T78" fmla="*/ 2147483646 w 359"/>
              <a:gd name="T79" fmla="*/ 2147483646 h 394"/>
              <a:gd name="T80" fmla="*/ 2147483646 w 359"/>
              <a:gd name="T81" fmla="*/ 2147483646 h 394"/>
              <a:gd name="T82" fmla="*/ 2147483646 w 359"/>
              <a:gd name="T83" fmla="*/ 2147483646 h 394"/>
              <a:gd name="T84" fmla="*/ 2147483646 w 359"/>
              <a:gd name="T85" fmla="*/ 2147483646 h 394"/>
              <a:gd name="T86" fmla="*/ 2147483646 w 359"/>
              <a:gd name="T87" fmla="*/ 2147483646 h 394"/>
              <a:gd name="T88" fmla="*/ 2147483646 w 359"/>
              <a:gd name="T89" fmla="*/ 2147483646 h 394"/>
              <a:gd name="T90" fmla="*/ 2147483646 w 359"/>
              <a:gd name="T91" fmla="*/ 2147483646 h 394"/>
              <a:gd name="T92" fmla="*/ 2147483646 w 359"/>
              <a:gd name="T93" fmla="*/ 2147483646 h 394"/>
              <a:gd name="T94" fmla="*/ 2147483646 w 359"/>
              <a:gd name="T95" fmla="*/ 2147483646 h 394"/>
              <a:gd name="T96" fmla="*/ 2147483646 w 359"/>
              <a:gd name="T97" fmla="*/ 2147483646 h 394"/>
              <a:gd name="T98" fmla="*/ 2147483646 w 359"/>
              <a:gd name="T99" fmla="*/ 2147483646 h 394"/>
              <a:gd name="T100" fmla="*/ 2147483646 w 359"/>
              <a:gd name="T101" fmla="*/ 2147483646 h 394"/>
              <a:gd name="T102" fmla="*/ 2147483646 w 359"/>
              <a:gd name="T103" fmla="*/ 2147483646 h 394"/>
              <a:gd name="T104" fmla="*/ 2147483646 w 359"/>
              <a:gd name="T105" fmla="*/ 2147483646 h 394"/>
              <a:gd name="T106" fmla="*/ 2147483646 w 359"/>
              <a:gd name="T107" fmla="*/ 2147483646 h 394"/>
              <a:gd name="T108" fmla="*/ 2147483646 w 359"/>
              <a:gd name="T109" fmla="*/ 2147483646 h 394"/>
              <a:gd name="T110" fmla="*/ 2147483646 w 359"/>
              <a:gd name="T111" fmla="*/ 2147483646 h 394"/>
              <a:gd name="T112" fmla="*/ 2147483646 w 359"/>
              <a:gd name="T113" fmla="*/ 2147483646 h 394"/>
              <a:gd name="T114" fmla="*/ 2147483646 w 359"/>
              <a:gd name="T115" fmla="*/ 2147483646 h 39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59"/>
              <a:gd name="T175" fmla="*/ 0 h 394"/>
              <a:gd name="T176" fmla="*/ 359 w 359"/>
              <a:gd name="T177" fmla="*/ 394 h 39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59" h="394">
                <a:moveTo>
                  <a:pt x="53" y="394"/>
                </a:moveTo>
                <a:lnTo>
                  <a:pt x="53" y="382"/>
                </a:lnTo>
                <a:lnTo>
                  <a:pt x="53" y="370"/>
                </a:lnTo>
                <a:lnTo>
                  <a:pt x="53" y="358"/>
                </a:lnTo>
                <a:lnTo>
                  <a:pt x="53" y="346"/>
                </a:lnTo>
                <a:lnTo>
                  <a:pt x="53" y="333"/>
                </a:lnTo>
                <a:lnTo>
                  <a:pt x="52" y="322"/>
                </a:lnTo>
                <a:lnTo>
                  <a:pt x="50" y="312"/>
                </a:lnTo>
                <a:lnTo>
                  <a:pt x="46" y="302"/>
                </a:lnTo>
                <a:lnTo>
                  <a:pt x="43" y="293"/>
                </a:lnTo>
                <a:lnTo>
                  <a:pt x="40" y="284"/>
                </a:lnTo>
                <a:lnTo>
                  <a:pt x="35" y="277"/>
                </a:lnTo>
                <a:lnTo>
                  <a:pt x="32" y="270"/>
                </a:lnTo>
                <a:lnTo>
                  <a:pt x="13" y="245"/>
                </a:lnTo>
                <a:lnTo>
                  <a:pt x="0" y="222"/>
                </a:lnTo>
                <a:lnTo>
                  <a:pt x="0" y="185"/>
                </a:lnTo>
                <a:lnTo>
                  <a:pt x="27" y="185"/>
                </a:lnTo>
                <a:lnTo>
                  <a:pt x="33" y="181"/>
                </a:lnTo>
                <a:lnTo>
                  <a:pt x="38" y="174"/>
                </a:lnTo>
                <a:lnTo>
                  <a:pt x="40" y="169"/>
                </a:lnTo>
                <a:lnTo>
                  <a:pt x="41" y="163"/>
                </a:lnTo>
                <a:lnTo>
                  <a:pt x="41" y="150"/>
                </a:lnTo>
                <a:lnTo>
                  <a:pt x="40" y="136"/>
                </a:lnTo>
                <a:lnTo>
                  <a:pt x="38" y="107"/>
                </a:lnTo>
                <a:lnTo>
                  <a:pt x="32" y="79"/>
                </a:lnTo>
                <a:lnTo>
                  <a:pt x="31" y="65"/>
                </a:lnTo>
                <a:lnTo>
                  <a:pt x="31" y="52"/>
                </a:lnTo>
                <a:lnTo>
                  <a:pt x="32" y="47"/>
                </a:lnTo>
                <a:lnTo>
                  <a:pt x="34" y="41"/>
                </a:lnTo>
                <a:lnTo>
                  <a:pt x="36" y="36"/>
                </a:lnTo>
                <a:lnTo>
                  <a:pt x="40" y="31"/>
                </a:lnTo>
                <a:lnTo>
                  <a:pt x="120" y="31"/>
                </a:lnTo>
                <a:lnTo>
                  <a:pt x="120" y="27"/>
                </a:lnTo>
                <a:lnTo>
                  <a:pt x="122" y="22"/>
                </a:lnTo>
                <a:lnTo>
                  <a:pt x="124" y="18"/>
                </a:lnTo>
                <a:lnTo>
                  <a:pt x="128" y="14"/>
                </a:lnTo>
                <a:lnTo>
                  <a:pt x="133" y="6"/>
                </a:lnTo>
                <a:lnTo>
                  <a:pt x="140" y="0"/>
                </a:lnTo>
                <a:lnTo>
                  <a:pt x="141" y="9"/>
                </a:lnTo>
                <a:lnTo>
                  <a:pt x="142" y="18"/>
                </a:lnTo>
                <a:lnTo>
                  <a:pt x="143" y="22"/>
                </a:lnTo>
                <a:lnTo>
                  <a:pt x="142" y="26"/>
                </a:lnTo>
                <a:lnTo>
                  <a:pt x="142" y="29"/>
                </a:lnTo>
                <a:lnTo>
                  <a:pt x="140" y="31"/>
                </a:lnTo>
                <a:lnTo>
                  <a:pt x="153" y="31"/>
                </a:lnTo>
                <a:lnTo>
                  <a:pt x="168" y="31"/>
                </a:lnTo>
                <a:lnTo>
                  <a:pt x="180" y="31"/>
                </a:lnTo>
                <a:lnTo>
                  <a:pt x="186" y="31"/>
                </a:lnTo>
                <a:lnTo>
                  <a:pt x="202" y="34"/>
                </a:lnTo>
                <a:lnTo>
                  <a:pt x="214" y="38"/>
                </a:lnTo>
                <a:lnTo>
                  <a:pt x="224" y="43"/>
                </a:lnTo>
                <a:lnTo>
                  <a:pt x="233" y="49"/>
                </a:lnTo>
                <a:lnTo>
                  <a:pt x="240" y="53"/>
                </a:lnTo>
                <a:lnTo>
                  <a:pt x="246" y="58"/>
                </a:lnTo>
                <a:lnTo>
                  <a:pt x="252" y="60"/>
                </a:lnTo>
                <a:lnTo>
                  <a:pt x="259" y="61"/>
                </a:lnTo>
                <a:lnTo>
                  <a:pt x="264" y="61"/>
                </a:lnTo>
                <a:lnTo>
                  <a:pt x="268" y="59"/>
                </a:lnTo>
                <a:lnTo>
                  <a:pt x="271" y="57"/>
                </a:lnTo>
                <a:lnTo>
                  <a:pt x="275" y="54"/>
                </a:lnTo>
                <a:lnTo>
                  <a:pt x="280" y="46"/>
                </a:lnTo>
                <a:lnTo>
                  <a:pt x="286" y="37"/>
                </a:lnTo>
                <a:lnTo>
                  <a:pt x="300" y="44"/>
                </a:lnTo>
                <a:lnTo>
                  <a:pt x="312" y="52"/>
                </a:lnTo>
                <a:lnTo>
                  <a:pt x="319" y="55"/>
                </a:lnTo>
                <a:lnTo>
                  <a:pt x="325" y="59"/>
                </a:lnTo>
                <a:lnTo>
                  <a:pt x="332" y="61"/>
                </a:lnTo>
                <a:lnTo>
                  <a:pt x="338" y="61"/>
                </a:lnTo>
                <a:lnTo>
                  <a:pt x="359" y="148"/>
                </a:lnTo>
                <a:lnTo>
                  <a:pt x="353" y="161"/>
                </a:lnTo>
                <a:lnTo>
                  <a:pt x="346" y="173"/>
                </a:lnTo>
                <a:lnTo>
                  <a:pt x="338" y="185"/>
                </a:lnTo>
                <a:lnTo>
                  <a:pt x="331" y="195"/>
                </a:lnTo>
                <a:lnTo>
                  <a:pt x="323" y="206"/>
                </a:lnTo>
                <a:lnTo>
                  <a:pt x="318" y="218"/>
                </a:lnTo>
                <a:lnTo>
                  <a:pt x="315" y="224"/>
                </a:lnTo>
                <a:lnTo>
                  <a:pt x="314" y="231"/>
                </a:lnTo>
                <a:lnTo>
                  <a:pt x="313" y="239"/>
                </a:lnTo>
                <a:lnTo>
                  <a:pt x="312" y="247"/>
                </a:lnTo>
                <a:lnTo>
                  <a:pt x="313" y="255"/>
                </a:lnTo>
                <a:lnTo>
                  <a:pt x="316" y="263"/>
                </a:lnTo>
                <a:lnTo>
                  <a:pt x="321" y="273"/>
                </a:lnTo>
                <a:lnTo>
                  <a:pt x="325" y="283"/>
                </a:lnTo>
                <a:lnTo>
                  <a:pt x="331" y="293"/>
                </a:lnTo>
                <a:lnTo>
                  <a:pt x="335" y="302"/>
                </a:lnTo>
                <a:lnTo>
                  <a:pt x="337" y="309"/>
                </a:lnTo>
                <a:lnTo>
                  <a:pt x="338" y="315"/>
                </a:lnTo>
                <a:lnTo>
                  <a:pt x="337" y="321"/>
                </a:lnTo>
                <a:lnTo>
                  <a:pt x="332" y="331"/>
                </a:lnTo>
                <a:lnTo>
                  <a:pt x="330" y="337"/>
                </a:lnTo>
                <a:lnTo>
                  <a:pt x="327" y="343"/>
                </a:lnTo>
                <a:lnTo>
                  <a:pt x="326" y="351"/>
                </a:lnTo>
                <a:lnTo>
                  <a:pt x="325" y="358"/>
                </a:lnTo>
                <a:lnTo>
                  <a:pt x="319" y="358"/>
                </a:lnTo>
                <a:lnTo>
                  <a:pt x="313" y="357"/>
                </a:lnTo>
                <a:lnTo>
                  <a:pt x="308" y="356"/>
                </a:lnTo>
                <a:lnTo>
                  <a:pt x="304" y="354"/>
                </a:lnTo>
                <a:lnTo>
                  <a:pt x="298" y="350"/>
                </a:lnTo>
                <a:lnTo>
                  <a:pt x="292" y="346"/>
                </a:lnTo>
                <a:lnTo>
                  <a:pt x="287" y="340"/>
                </a:lnTo>
                <a:lnTo>
                  <a:pt x="280" y="336"/>
                </a:lnTo>
                <a:lnTo>
                  <a:pt x="277" y="335"/>
                </a:lnTo>
                <a:lnTo>
                  <a:pt x="271" y="334"/>
                </a:lnTo>
                <a:lnTo>
                  <a:pt x="266" y="333"/>
                </a:lnTo>
                <a:lnTo>
                  <a:pt x="259" y="333"/>
                </a:lnTo>
                <a:lnTo>
                  <a:pt x="246" y="333"/>
                </a:lnTo>
                <a:lnTo>
                  <a:pt x="234" y="334"/>
                </a:lnTo>
                <a:lnTo>
                  <a:pt x="221" y="336"/>
                </a:lnTo>
                <a:lnTo>
                  <a:pt x="208" y="338"/>
                </a:lnTo>
                <a:lnTo>
                  <a:pt x="181" y="343"/>
                </a:lnTo>
                <a:lnTo>
                  <a:pt x="155" y="351"/>
                </a:lnTo>
                <a:lnTo>
                  <a:pt x="131" y="359"/>
                </a:lnTo>
                <a:lnTo>
                  <a:pt x="107" y="367"/>
                </a:lnTo>
                <a:lnTo>
                  <a:pt x="86" y="375"/>
                </a:lnTo>
                <a:lnTo>
                  <a:pt x="66" y="382"/>
                </a:lnTo>
                <a:lnTo>
                  <a:pt x="53" y="394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3" name="Freeform 466">
            <a:extLst>
              <a:ext uri="{FF2B5EF4-FFF2-40B4-BE49-F238E27FC236}">
                <a16:creationId xmlns:a16="http://schemas.microsoft.com/office/drawing/2014/main" id="{4FBD4867-E5BD-400A-A01F-DBF9C709573B}"/>
              </a:ext>
            </a:extLst>
          </p:cNvPr>
          <p:cNvSpPr>
            <a:spLocks/>
          </p:cNvSpPr>
          <p:nvPr>
            <p:custDataLst>
              <p:tags r:id="rId278"/>
            </p:custDataLst>
          </p:nvPr>
        </p:nvSpPr>
        <p:spPr bwMode="auto">
          <a:xfrm>
            <a:off x="5445818" y="3267638"/>
            <a:ext cx="209550" cy="269875"/>
          </a:xfrm>
          <a:custGeom>
            <a:avLst/>
            <a:gdLst>
              <a:gd name="T0" fmla="*/ 2147483646 w 449"/>
              <a:gd name="T1" fmla="*/ 2147483646 h 523"/>
              <a:gd name="T2" fmla="*/ 2147483646 w 449"/>
              <a:gd name="T3" fmla="*/ 2147483646 h 523"/>
              <a:gd name="T4" fmla="*/ 2147483646 w 449"/>
              <a:gd name="T5" fmla="*/ 2147483646 h 523"/>
              <a:gd name="T6" fmla="*/ 2147483646 w 449"/>
              <a:gd name="T7" fmla="*/ 2147483646 h 523"/>
              <a:gd name="T8" fmla="*/ 2147483646 w 449"/>
              <a:gd name="T9" fmla="*/ 2147483646 h 523"/>
              <a:gd name="T10" fmla="*/ 2147483646 w 449"/>
              <a:gd name="T11" fmla="*/ 2147483646 h 523"/>
              <a:gd name="T12" fmla="*/ 2147483646 w 449"/>
              <a:gd name="T13" fmla="*/ 2147483646 h 523"/>
              <a:gd name="T14" fmla="*/ 2147483646 w 449"/>
              <a:gd name="T15" fmla="*/ 2147483646 h 523"/>
              <a:gd name="T16" fmla="*/ 2147483646 w 449"/>
              <a:gd name="T17" fmla="*/ 2147483646 h 523"/>
              <a:gd name="T18" fmla="*/ 2147483646 w 449"/>
              <a:gd name="T19" fmla="*/ 2147483646 h 523"/>
              <a:gd name="T20" fmla="*/ 2147483646 w 449"/>
              <a:gd name="T21" fmla="*/ 2147483646 h 523"/>
              <a:gd name="T22" fmla="*/ 2147483646 w 449"/>
              <a:gd name="T23" fmla="*/ 2147483646 h 523"/>
              <a:gd name="T24" fmla="*/ 2147483646 w 449"/>
              <a:gd name="T25" fmla="*/ 2147483646 h 523"/>
              <a:gd name="T26" fmla="*/ 2147483646 w 449"/>
              <a:gd name="T27" fmla="*/ 2147483646 h 523"/>
              <a:gd name="T28" fmla="*/ 2147483646 w 449"/>
              <a:gd name="T29" fmla="*/ 2147483646 h 523"/>
              <a:gd name="T30" fmla="*/ 2147483646 w 449"/>
              <a:gd name="T31" fmla="*/ 2147483646 h 523"/>
              <a:gd name="T32" fmla="*/ 2147483646 w 449"/>
              <a:gd name="T33" fmla="*/ 2147483646 h 523"/>
              <a:gd name="T34" fmla="*/ 2147483646 w 449"/>
              <a:gd name="T35" fmla="*/ 2147483646 h 523"/>
              <a:gd name="T36" fmla="*/ 2147483646 w 449"/>
              <a:gd name="T37" fmla="*/ 2147483646 h 523"/>
              <a:gd name="T38" fmla="*/ 2147483646 w 449"/>
              <a:gd name="T39" fmla="*/ 2147483646 h 523"/>
              <a:gd name="T40" fmla="*/ 2147483646 w 449"/>
              <a:gd name="T41" fmla="*/ 2147483646 h 523"/>
              <a:gd name="T42" fmla="*/ 2147483646 w 449"/>
              <a:gd name="T43" fmla="*/ 2147483646 h 523"/>
              <a:gd name="T44" fmla="*/ 2147483646 w 449"/>
              <a:gd name="T45" fmla="*/ 2147483646 h 523"/>
              <a:gd name="T46" fmla="*/ 2147483646 w 449"/>
              <a:gd name="T47" fmla="*/ 2147483646 h 523"/>
              <a:gd name="T48" fmla="*/ 2147483646 w 449"/>
              <a:gd name="T49" fmla="*/ 2147483646 h 523"/>
              <a:gd name="T50" fmla="*/ 2147483646 w 449"/>
              <a:gd name="T51" fmla="*/ 0 h 523"/>
              <a:gd name="T52" fmla="*/ 2147483646 w 449"/>
              <a:gd name="T53" fmla="*/ 0 h 523"/>
              <a:gd name="T54" fmla="*/ 2147483646 w 449"/>
              <a:gd name="T55" fmla="*/ 0 h 523"/>
              <a:gd name="T56" fmla="*/ 2147483646 w 449"/>
              <a:gd name="T57" fmla="*/ 2147483646 h 523"/>
              <a:gd name="T58" fmla="*/ 2147483646 w 449"/>
              <a:gd name="T59" fmla="*/ 2147483646 h 523"/>
              <a:gd name="T60" fmla="*/ 2147483646 w 449"/>
              <a:gd name="T61" fmla="*/ 2147483646 h 523"/>
              <a:gd name="T62" fmla="*/ 2147483646 w 449"/>
              <a:gd name="T63" fmla="*/ 2147483646 h 523"/>
              <a:gd name="T64" fmla="*/ 2147483646 w 449"/>
              <a:gd name="T65" fmla="*/ 2147483646 h 523"/>
              <a:gd name="T66" fmla="*/ 2147483646 w 449"/>
              <a:gd name="T67" fmla="*/ 2147483646 h 523"/>
              <a:gd name="T68" fmla="*/ 2147483646 w 449"/>
              <a:gd name="T69" fmla="*/ 2147483646 h 523"/>
              <a:gd name="T70" fmla="*/ 2147483646 w 449"/>
              <a:gd name="T71" fmla="*/ 2147483646 h 523"/>
              <a:gd name="T72" fmla="*/ 2147483646 w 449"/>
              <a:gd name="T73" fmla="*/ 2147483646 h 523"/>
              <a:gd name="T74" fmla="*/ 2147483646 w 449"/>
              <a:gd name="T75" fmla="*/ 2147483646 h 523"/>
              <a:gd name="T76" fmla="*/ 2147483646 w 449"/>
              <a:gd name="T77" fmla="*/ 2147483646 h 523"/>
              <a:gd name="T78" fmla="*/ 2147483646 w 449"/>
              <a:gd name="T79" fmla="*/ 2147483646 h 523"/>
              <a:gd name="T80" fmla="*/ 2147483646 w 449"/>
              <a:gd name="T81" fmla="*/ 2147483646 h 523"/>
              <a:gd name="T82" fmla="*/ 2147483646 w 449"/>
              <a:gd name="T83" fmla="*/ 2147483646 h 523"/>
              <a:gd name="T84" fmla="*/ 2147483646 w 449"/>
              <a:gd name="T85" fmla="*/ 2147483646 h 523"/>
              <a:gd name="T86" fmla="*/ 2147483646 w 449"/>
              <a:gd name="T87" fmla="*/ 2147483646 h 523"/>
              <a:gd name="T88" fmla="*/ 2147483646 w 449"/>
              <a:gd name="T89" fmla="*/ 2147483646 h 523"/>
              <a:gd name="T90" fmla="*/ 2147483646 w 449"/>
              <a:gd name="T91" fmla="*/ 2147483646 h 523"/>
              <a:gd name="T92" fmla="*/ 2147483646 w 449"/>
              <a:gd name="T93" fmla="*/ 2147483646 h 523"/>
              <a:gd name="T94" fmla="*/ 2147483646 w 449"/>
              <a:gd name="T95" fmla="*/ 2147483646 h 523"/>
              <a:gd name="T96" fmla="*/ 2147483646 w 449"/>
              <a:gd name="T97" fmla="*/ 2147483646 h 523"/>
              <a:gd name="T98" fmla="*/ 2147483646 w 449"/>
              <a:gd name="T99" fmla="*/ 2147483646 h 523"/>
              <a:gd name="T100" fmla="*/ 2147483646 w 449"/>
              <a:gd name="T101" fmla="*/ 2147483646 h 523"/>
              <a:gd name="T102" fmla="*/ 2147483646 w 449"/>
              <a:gd name="T103" fmla="*/ 2147483646 h 523"/>
              <a:gd name="T104" fmla="*/ 2147483646 w 449"/>
              <a:gd name="T105" fmla="*/ 2147483646 h 523"/>
              <a:gd name="T106" fmla="*/ 2147483646 w 449"/>
              <a:gd name="T107" fmla="*/ 2147483646 h 523"/>
              <a:gd name="T108" fmla="*/ 2147483646 w 449"/>
              <a:gd name="T109" fmla="*/ 2147483646 h 5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49"/>
              <a:gd name="T166" fmla="*/ 0 h 523"/>
              <a:gd name="T167" fmla="*/ 449 w 449"/>
              <a:gd name="T168" fmla="*/ 523 h 52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49" h="523">
                <a:moveTo>
                  <a:pt x="410" y="370"/>
                </a:moveTo>
                <a:lnTo>
                  <a:pt x="410" y="105"/>
                </a:lnTo>
                <a:lnTo>
                  <a:pt x="407" y="102"/>
                </a:lnTo>
                <a:lnTo>
                  <a:pt x="405" y="98"/>
                </a:lnTo>
                <a:lnTo>
                  <a:pt x="405" y="95"/>
                </a:lnTo>
                <a:lnTo>
                  <a:pt x="408" y="92"/>
                </a:lnTo>
                <a:lnTo>
                  <a:pt x="413" y="84"/>
                </a:lnTo>
                <a:lnTo>
                  <a:pt x="422" y="77"/>
                </a:lnTo>
                <a:lnTo>
                  <a:pt x="432" y="70"/>
                </a:lnTo>
                <a:lnTo>
                  <a:pt x="441" y="60"/>
                </a:lnTo>
                <a:lnTo>
                  <a:pt x="444" y="55"/>
                </a:lnTo>
                <a:lnTo>
                  <a:pt x="447" y="50"/>
                </a:lnTo>
                <a:lnTo>
                  <a:pt x="448" y="44"/>
                </a:lnTo>
                <a:lnTo>
                  <a:pt x="449" y="37"/>
                </a:lnTo>
                <a:lnTo>
                  <a:pt x="438" y="37"/>
                </a:lnTo>
                <a:lnTo>
                  <a:pt x="432" y="34"/>
                </a:lnTo>
                <a:lnTo>
                  <a:pt x="426" y="32"/>
                </a:lnTo>
                <a:lnTo>
                  <a:pt x="422" y="27"/>
                </a:lnTo>
                <a:lnTo>
                  <a:pt x="418" y="24"/>
                </a:lnTo>
                <a:lnTo>
                  <a:pt x="411" y="21"/>
                </a:lnTo>
                <a:lnTo>
                  <a:pt x="402" y="19"/>
                </a:lnTo>
                <a:lnTo>
                  <a:pt x="390" y="18"/>
                </a:lnTo>
                <a:lnTo>
                  <a:pt x="382" y="19"/>
                </a:lnTo>
                <a:lnTo>
                  <a:pt x="377" y="20"/>
                </a:lnTo>
                <a:lnTo>
                  <a:pt x="371" y="22"/>
                </a:lnTo>
                <a:lnTo>
                  <a:pt x="368" y="24"/>
                </a:lnTo>
                <a:lnTo>
                  <a:pt x="360" y="31"/>
                </a:lnTo>
                <a:lnTo>
                  <a:pt x="355" y="37"/>
                </a:lnTo>
                <a:lnTo>
                  <a:pt x="348" y="44"/>
                </a:lnTo>
                <a:lnTo>
                  <a:pt x="340" y="50"/>
                </a:lnTo>
                <a:lnTo>
                  <a:pt x="333" y="52"/>
                </a:lnTo>
                <a:lnTo>
                  <a:pt x="326" y="54"/>
                </a:lnTo>
                <a:lnTo>
                  <a:pt x="319" y="55"/>
                </a:lnTo>
                <a:lnTo>
                  <a:pt x="310" y="55"/>
                </a:lnTo>
                <a:lnTo>
                  <a:pt x="298" y="55"/>
                </a:lnTo>
                <a:lnTo>
                  <a:pt x="287" y="54"/>
                </a:lnTo>
                <a:lnTo>
                  <a:pt x="277" y="52"/>
                </a:lnTo>
                <a:lnTo>
                  <a:pt x="267" y="50"/>
                </a:lnTo>
                <a:lnTo>
                  <a:pt x="251" y="43"/>
                </a:lnTo>
                <a:lnTo>
                  <a:pt x="235" y="36"/>
                </a:lnTo>
                <a:lnTo>
                  <a:pt x="220" y="27"/>
                </a:lnTo>
                <a:lnTo>
                  <a:pt x="206" y="19"/>
                </a:lnTo>
                <a:lnTo>
                  <a:pt x="197" y="15"/>
                </a:lnTo>
                <a:lnTo>
                  <a:pt x="189" y="12"/>
                </a:lnTo>
                <a:lnTo>
                  <a:pt x="180" y="9"/>
                </a:lnTo>
                <a:lnTo>
                  <a:pt x="170" y="6"/>
                </a:lnTo>
                <a:lnTo>
                  <a:pt x="152" y="7"/>
                </a:lnTo>
                <a:lnTo>
                  <a:pt x="134" y="8"/>
                </a:lnTo>
                <a:lnTo>
                  <a:pt x="127" y="7"/>
                </a:lnTo>
                <a:lnTo>
                  <a:pt x="119" y="6"/>
                </a:lnTo>
                <a:lnTo>
                  <a:pt x="111" y="4"/>
                </a:lnTo>
                <a:lnTo>
                  <a:pt x="103" y="0"/>
                </a:lnTo>
                <a:lnTo>
                  <a:pt x="80" y="0"/>
                </a:lnTo>
                <a:lnTo>
                  <a:pt x="52" y="0"/>
                </a:lnTo>
                <a:lnTo>
                  <a:pt x="24" y="0"/>
                </a:lnTo>
                <a:lnTo>
                  <a:pt x="5" y="0"/>
                </a:lnTo>
                <a:lnTo>
                  <a:pt x="5" y="7"/>
                </a:lnTo>
                <a:lnTo>
                  <a:pt x="5" y="18"/>
                </a:lnTo>
                <a:lnTo>
                  <a:pt x="5" y="29"/>
                </a:lnTo>
                <a:lnTo>
                  <a:pt x="5" y="37"/>
                </a:lnTo>
                <a:lnTo>
                  <a:pt x="9" y="47"/>
                </a:lnTo>
                <a:lnTo>
                  <a:pt x="15" y="60"/>
                </a:lnTo>
                <a:lnTo>
                  <a:pt x="19" y="74"/>
                </a:lnTo>
                <a:lnTo>
                  <a:pt x="23" y="91"/>
                </a:lnTo>
                <a:lnTo>
                  <a:pt x="28" y="109"/>
                </a:lnTo>
                <a:lnTo>
                  <a:pt x="31" y="128"/>
                </a:lnTo>
                <a:lnTo>
                  <a:pt x="34" y="150"/>
                </a:lnTo>
                <a:lnTo>
                  <a:pt x="38" y="172"/>
                </a:lnTo>
                <a:lnTo>
                  <a:pt x="38" y="190"/>
                </a:lnTo>
                <a:lnTo>
                  <a:pt x="37" y="206"/>
                </a:lnTo>
                <a:lnTo>
                  <a:pt x="33" y="219"/>
                </a:lnTo>
                <a:lnTo>
                  <a:pt x="29" y="230"/>
                </a:lnTo>
                <a:lnTo>
                  <a:pt x="18" y="249"/>
                </a:lnTo>
                <a:lnTo>
                  <a:pt x="7" y="269"/>
                </a:lnTo>
                <a:lnTo>
                  <a:pt x="17" y="284"/>
                </a:lnTo>
                <a:lnTo>
                  <a:pt x="10" y="321"/>
                </a:lnTo>
                <a:lnTo>
                  <a:pt x="0" y="328"/>
                </a:lnTo>
                <a:lnTo>
                  <a:pt x="28" y="339"/>
                </a:lnTo>
                <a:lnTo>
                  <a:pt x="55" y="352"/>
                </a:lnTo>
                <a:lnTo>
                  <a:pt x="84" y="367"/>
                </a:lnTo>
                <a:lnTo>
                  <a:pt x="111" y="381"/>
                </a:lnTo>
                <a:lnTo>
                  <a:pt x="136" y="396"/>
                </a:lnTo>
                <a:lnTo>
                  <a:pt x="159" y="411"/>
                </a:lnTo>
                <a:lnTo>
                  <a:pt x="170" y="420"/>
                </a:lnTo>
                <a:lnTo>
                  <a:pt x="180" y="428"/>
                </a:lnTo>
                <a:lnTo>
                  <a:pt x="189" y="436"/>
                </a:lnTo>
                <a:lnTo>
                  <a:pt x="197" y="444"/>
                </a:lnTo>
                <a:lnTo>
                  <a:pt x="198" y="451"/>
                </a:lnTo>
                <a:lnTo>
                  <a:pt x="199" y="457"/>
                </a:lnTo>
                <a:lnTo>
                  <a:pt x="201" y="464"/>
                </a:lnTo>
                <a:lnTo>
                  <a:pt x="205" y="471"/>
                </a:lnTo>
                <a:lnTo>
                  <a:pt x="209" y="479"/>
                </a:lnTo>
                <a:lnTo>
                  <a:pt x="214" y="486"/>
                </a:lnTo>
                <a:lnTo>
                  <a:pt x="220" y="492"/>
                </a:lnTo>
                <a:lnTo>
                  <a:pt x="226" y="498"/>
                </a:lnTo>
                <a:lnTo>
                  <a:pt x="233" y="503"/>
                </a:lnTo>
                <a:lnTo>
                  <a:pt x="240" y="508"/>
                </a:lnTo>
                <a:lnTo>
                  <a:pt x="247" y="512"/>
                </a:lnTo>
                <a:lnTo>
                  <a:pt x="256" y="516"/>
                </a:lnTo>
                <a:lnTo>
                  <a:pt x="264" y="519"/>
                </a:lnTo>
                <a:lnTo>
                  <a:pt x="273" y="521"/>
                </a:lnTo>
                <a:lnTo>
                  <a:pt x="281" y="523"/>
                </a:lnTo>
                <a:lnTo>
                  <a:pt x="290" y="523"/>
                </a:lnTo>
                <a:lnTo>
                  <a:pt x="304" y="502"/>
                </a:lnTo>
                <a:lnTo>
                  <a:pt x="320" y="482"/>
                </a:lnTo>
                <a:lnTo>
                  <a:pt x="335" y="462"/>
                </a:lnTo>
                <a:lnTo>
                  <a:pt x="349" y="444"/>
                </a:lnTo>
                <a:lnTo>
                  <a:pt x="365" y="427"/>
                </a:lnTo>
                <a:lnTo>
                  <a:pt x="379" y="408"/>
                </a:lnTo>
                <a:lnTo>
                  <a:pt x="394" y="390"/>
                </a:lnTo>
                <a:lnTo>
                  <a:pt x="410" y="37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4" name="Freeform 467">
            <a:extLst>
              <a:ext uri="{FF2B5EF4-FFF2-40B4-BE49-F238E27FC236}">
                <a16:creationId xmlns:a16="http://schemas.microsoft.com/office/drawing/2014/main" id="{AD1C7D5A-2F74-4851-A151-08BAAC05C11D}"/>
              </a:ext>
            </a:extLst>
          </p:cNvPr>
          <p:cNvSpPr>
            <a:spLocks/>
          </p:cNvSpPr>
          <p:nvPr>
            <p:custDataLst>
              <p:tags r:id="rId279"/>
            </p:custDataLst>
          </p:nvPr>
        </p:nvSpPr>
        <p:spPr bwMode="auto">
          <a:xfrm>
            <a:off x="5426775" y="2357993"/>
            <a:ext cx="111125" cy="128588"/>
          </a:xfrm>
          <a:custGeom>
            <a:avLst/>
            <a:gdLst>
              <a:gd name="T0" fmla="*/ 2147483646 w 226"/>
              <a:gd name="T1" fmla="*/ 2147483646 h 246"/>
              <a:gd name="T2" fmla="*/ 2147483646 w 226"/>
              <a:gd name="T3" fmla="*/ 2147483646 h 246"/>
              <a:gd name="T4" fmla="*/ 2147483646 w 226"/>
              <a:gd name="T5" fmla="*/ 2147483646 h 246"/>
              <a:gd name="T6" fmla="*/ 2147483646 w 226"/>
              <a:gd name="T7" fmla="*/ 2147483646 h 246"/>
              <a:gd name="T8" fmla="*/ 2147483646 w 226"/>
              <a:gd name="T9" fmla="*/ 2147483646 h 246"/>
              <a:gd name="T10" fmla="*/ 2147483646 w 226"/>
              <a:gd name="T11" fmla="*/ 2147483646 h 246"/>
              <a:gd name="T12" fmla="*/ 2147483646 w 226"/>
              <a:gd name="T13" fmla="*/ 2147483646 h 246"/>
              <a:gd name="T14" fmla="*/ 2147483646 w 226"/>
              <a:gd name="T15" fmla="*/ 2147483646 h 246"/>
              <a:gd name="T16" fmla="*/ 2147483646 w 226"/>
              <a:gd name="T17" fmla="*/ 2147483646 h 246"/>
              <a:gd name="T18" fmla="*/ 2147483646 w 226"/>
              <a:gd name="T19" fmla="*/ 2147483646 h 246"/>
              <a:gd name="T20" fmla="*/ 2147483646 w 226"/>
              <a:gd name="T21" fmla="*/ 2147483646 h 246"/>
              <a:gd name="T22" fmla="*/ 2147483646 w 226"/>
              <a:gd name="T23" fmla="*/ 2147483646 h 246"/>
              <a:gd name="T24" fmla="*/ 2147483646 w 226"/>
              <a:gd name="T25" fmla="*/ 2147483646 h 246"/>
              <a:gd name="T26" fmla="*/ 2147483646 w 226"/>
              <a:gd name="T27" fmla="*/ 2147483646 h 246"/>
              <a:gd name="T28" fmla="*/ 2147483646 w 226"/>
              <a:gd name="T29" fmla="*/ 2147483646 h 246"/>
              <a:gd name="T30" fmla="*/ 2147483646 w 226"/>
              <a:gd name="T31" fmla="*/ 2147483646 h 246"/>
              <a:gd name="T32" fmla="*/ 2147483646 w 226"/>
              <a:gd name="T33" fmla="*/ 2147483646 h 246"/>
              <a:gd name="T34" fmla="*/ 2147483646 w 226"/>
              <a:gd name="T35" fmla="*/ 2147483646 h 246"/>
              <a:gd name="T36" fmla="*/ 2147483646 w 226"/>
              <a:gd name="T37" fmla="*/ 2147483646 h 246"/>
              <a:gd name="T38" fmla="*/ 2147483646 w 226"/>
              <a:gd name="T39" fmla="*/ 2147483646 h 246"/>
              <a:gd name="T40" fmla="*/ 2147483646 w 226"/>
              <a:gd name="T41" fmla="*/ 2147483646 h 246"/>
              <a:gd name="T42" fmla="*/ 2147483646 w 226"/>
              <a:gd name="T43" fmla="*/ 2147483646 h 246"/>
              <a:gd name="T44" fmla="*/ 2147483646 w 226"/>
              <a:gd name="T45" fmla="*/ 2147483646 h 246"/>
              <a:gd name="T46" fmla="*/ 2147483646 w 226"/>
              <a:gd name="T47" fmla="*/ 2147483646 h 246"/>
              <a:gd name="T48" fmla="*/ 2147483646 w 226"/>
              <a:gd name="T49" fmla="*/ 2147483646 h 246"/>
              <a:gd name="T50" fmla="*/ 2147483646 w 226"/>
              <a:gd name="T51" fmla="*/ 2147483646 h 246"/>
              <a:gd name="T52" fmla="*/ 2147483646 w 226"/>
              <a:gd name="T53" fmla="*/ 2147483646 h 246"/>
              <a:gd name="T54" fmla="*/ 2147483646 w 226"/>
              <a:gd name="T55" fmla="*/ 2147483646 h 246"/>
              <a:gd name="T56" fmla="*/ 2147483646 w 226"/>
              <a:gd name="T57" fmla="*/ 2147483646 h 246"/>
              <a:gd name="T58" fmla="*/ 2147483646 w 226"/>
              <a:gd name="T59" fmla="*/ 2147483646 h 246"/>
              <a:gd name="T60" fmla="*/ 2147483646 w 226"/>
              <a:gd name="T61" fmla="*/ 2147483646 h 246"/>
              <a:gd name="T62" fmla="*/ 2147483646 w 226"/>
              <a:gd name="T63" fmla="*/ 2147483646 h 246"/>
              <a:gd name="T64" fmla="*/ 2147483646 w 226"/>
              <a:gd name="T65" fmla="*/ 2147483646 h 246"/>
              <a:gd name="T66" fmla="*/ 2147483646 w 226"/>
              <a:gd name="T67" fmla="*/ 2147483646 h 24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26"/>
              <a:gd name="T103" fmla="*/ 0 h 246"/>
              <a:gd name="T104" fmla="*/ 226 w 226"/>
              <a:gd name="T105" fmla="*/ 246 h 24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26" h="246">
                <a:moveTo>
                  <a:pt x="0" y="221"/>
                </a:moveTo>
                <a:lnTo>
                  <a:pt x="12" y="228"/>
                </a:lnTo>
                <a:lnTo>
                  <a:pt x="27" y="236"/>
                </a:lnTo>
                <a:lnTo>
                  <a:pt x="36" y="240"/>
                </a:lnTo>
                <a:lnTo>
                  <a:pt x="44" y="243"/>
                </a:lnTo>
                <a:lnTo>
                  <a:pt x="53" y="245"/>
                </a:lnTo>
                <a:lnTo>
                  <a:pt x="60" y="246"/>
                </a:lnTo>
                <a:lnTo>
                  <a:pt x="68" y="245"/>
                </a:lnTo>
                <a:lnTo>
                  <a:pt x="76" y="243"/>
                </a:lnTo>
                <a:lnTo>
                  <a:pt x="85" y="241"/>
                </a:lnTo>
                <a:lnTo>
                  <a:pt x="92" y="237"/>
                </a:lnTo>
                <a:lnTo>
                  <a:pt x="110" y="228"/>
                </a:lnTo>
                <a:lnTo>
                  <a:pt x="126" y="217"/>
                </a:lnTo>
                <a:lnTo>
                  <a:pt x="141" y="205"/>
                </a:lnTo>
                <a:lnTo>
                  <a:pt x="153" y="194"/>
                </a:lnTo>
                <a:lnTo>
                  <a:pt x="161" y="184"/>
                </a:lnTo>
                <a:lnTo>
                  <a:pt x="167" y="178"/>
                </a:lnTo>
                <a:lnTo>
                  <a:pt x="159" y="173"/>
                </a:lnTo>
                <a:lnTo>
                  <a:pt x="154" y="167"/>
                </a:lnTo>
                <a:lnTo>
                  <a:pt x="149" y="160"/>
                </a:lnTo>
                <a:lnTo>
                  <a:pt x="146" y="152"/>
                </a:lnTo>
                <a:lnTo>
                  <a:pt x="143" y="145"/>
                </a:lnTo>
                <a:lnTo>
                  <a:pt x="142" y="137"/>
                </a:lnTo>
                <a:lnTo>
                  <a:pt x="141" y="130"/>
                </a:lnTo>
                <a:lnTo>
                  <a:pt x="139" y="123"/>
                </a:lnTo>
                <a:lnTo>
                  <a:pt x="141" y="116"/>
                </a:lnTo>
                <a:lnTo>
                  <a:pt x="143" y="110"/>
                </a:lnTo>
                <a:lnTo>
                  <a:pt x="146" y="105"/>
                </a:lnTo>
                <a:lnTo>
                  <a:pt x="150" y="100"/>
                </a:lnTo>
                <a:lnTo>
                  <a:pt x="156" y="94"/>
                </a:lnTo>
                <a:lnTo>
                  <a:pt x="161" y="90"/>
                </a:lnTo>
                <a:lnTo>
                  <a:pt x="168" y="86"/>
                </a:lnTo>
                <a:lnTo>
                  <a:pt x="176" y="82"/>
                </a:lnTo>
                <a:lnTo>
                  <a:pt x="204" y="71"/>
                </a:lnTo>
                <a:lnTo>
                  <a:pt x="226" y="61"/>
                </a:lnTo>
                <a:lnTo>
                  <a:pt x="225" y="49"/>
                </a:lnTo>
                <a:lnTo>
                  <a:pt x="223" y="38"/>
                </a:lnTo>
                <a:lnTo>
                  <a:pt x="221" y="30"/>
                </a:lnTo>
                <a:lnTo>
                  <a:pt x="217" y="23"/>
                </a:lnTo>
                <a:lnTo>
                  <a:pt x="214" y="17"/>
                </a:lnTo>
                <a:lnTo>
                  <a:pt x="212" y="12"/>
                </a:lnTo>
                <a:lnTo>
                  <a:pt x="212" y="6"/>
                </a:lnTo>
                <a:lnTo>
                  <a:pt x="213" y="0"/>
                </a:lnTo>
                <a:lnTo>
                  <a:pt x="202" y="1"/>
                </a:lnTo>
                <a:lnTo>
                  <a:pt x="191" y="4"/>
                </a:lnTo>
                <a:lnTo>
                  <a:pt x="181" y="7"/>
                </a:lnTo>
                <a:lnTo>
                  <a:pt x="171" y="11"/>
                </a:lnTo>
                <a:lnTo>
                  <a:pt x="154" y="20"/>
                </a:lnTo>
                <a:lnTo>
                  <a:pt x="136" y="29"/>
                </a:lnTo>
                <a:lnTo>
                  <a:pt x="121" y="38"/>
                </a:lnTo>
                <a:lnTo>
                  <a:pt x="107" y="47"/>
                </a:lnTo>
                <a:lnTo>
                  <a:pt x="100" y="51"/>
                </a:lnTo>
                <a:lnTo>
                  <a:pt x="93" y="53"/>
                </a:lnTo>
                <a:lnTo>
                  <a:pt x="87" y="55"/>
                </a:lnTo>
                <a:lnTo>
                  <a:pt x="80" y="55"/>
                </a:lnTo>
                <a:lnTo>
                  <a:pt x="75" y="54"/>
                </a:lnTo>
                <a:lnTo>
                  <a:pt x="67" y="51"/>
                </a:lnTo>
                <a:lnTo>
                  <a:pt x="59" y="47"/>
                </a:lnTo>
                <a:lnTo>
                  <a:pt x="51" y="41"/>
                </a:lnTo>
                <a:lnTo>
                  <a:pt x="36" y="31"/>
                </a:lnTo>
                <a:lnTo>
                  <a:pt x="27" y="24"/>
                </a:lnTo>
                <a:lnTo>
                  <a:pt x="24" y="39"/>
                </a:lnTo>
                <a:lnTo>
                  <a:pt x="21" y="64"/>
                </a:lnTo>
                <a:lnTo>
                  <a:pt x="18" y="95"/>
                </a:lnTo>
                <a:lnTo>
                  <a:pt x="13" y="129"/>
                </a:lnTo>
                <a:lnTo>
                  <a:pt x="10" y="163"/>
                </a:lnTo>
                <a:lnTo>
                  <a:pt x="7" y="191"/>
                </a:lnTo>
                <a:lnTo>
                  <a:pt x="3" y="212"/>
                </a:lnTo>
                <a:lnTo>
                  <a:pt x="0" y="22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5" name="Freeform 468">
            <a:extLst>
              <a:ext uri="{FF2B5EF4-FFF2-40B4-BE49-F238E27FC236}">
                <a16:creationId xmlns:a16="http://schemas.microsoft.com/office/drawing/2014/main" id="{2D559045-49AD-4ACE-853E-767D8405DE6B}"/>
              </a:ext>
            </a:extLst>
          </p:cNvPr>
          <p:cNvSpPr>
            <a:spLocks/>
          </p:cNvSpPr>
          <p:nvPr>
            <p:custDataLst>
              <p:tags r:id="rId280"/>
            </p:custDataLst>
          </p:nvPr>
        </p:nvSpPr>
        <p:spPr bwMode="auto">
          <a:xfrm>
            <a:off x="5753793" y="2459600"/>
            <a:ext cx="23812" cy="55563"/>
          </a:xfrm>
          <a:custGeom>
            <a:avLst/>
            <a:gdLst>
              <a:gd name="T0" fmla="*/ 2147483646 w 60"/>
              <a:gd name="T1" fmla="*/ 0 h 81"/>
              <a:gd name="T2" fmla="*/ 2147483646 w 60"/>
              <a:gd name="T3" fmla="*/ 2147483646 h 81"/>
              <a:gd name="T4" fmla="*/ 2147483646 w 60"/>
              <a:gd name="T5" fmla="*/ 2147483646 h 81"/>
              <a:gd name="T6" fmla="*/ 2147483646 w 60"/>
              <a:gd name="T7" fmla="*/ 2147483646 h 81"/>
              <a:gd name="T8" fmla="*/ 2147483646 w 60"/>
              <a:gd name="T9" fmla="*/ 2147483646 h 81"/>
              <a:gd name="T10" fmla="*/ 2147483646 w 60"/>
              <a:gd name="T11" fmla="*/ 2147483646 h 81"/>
              <a:gd name="T12" fmla="*/ 2147483646 w 60"/>
              <a:gd name="T13" fmla="*/ 0 h 81"/>
              <a:gd name="T14" fmla="*/ 2147483646 w 60"/>
              <a:gd name="T15" fmla="*/ 2147483646 h 81"/>
              <a:gd name="T16" fmla="*/ 2147483646 w 60"/>
              <a:gd name="T17" fmla="*/ 2147483646 h 81"/>
              <a:gd name="T18" fmla="*/ 2147483646 w 60"/>
              <a:gd name="T19" fmla="*/ 2147483646 h 81"/>
              <a:gd name="T20" fmla="*/ 2147483646 w 60"/>
              <a:gd name="T21" fmla="*/ 2147483646 h 81"/>
              <a:gd name="T22" fmla="*/ 2147483646 w 60"/>
              <a:gd name="T23" fmla="*/ 2147483646 h 81"/>
              <a:gd name="T24" fmla="*/ 2147483646 w 60"/>
              <a:gd name="T25" fmla="*/ 2147483646 h 81"/>
              <a:gd name="T26" fmla="*/ 2147483646 w 60"/>
              <a:gd name="T27" fmla="*/ 2147483646 h 81"/>
              <a:gd name="T28" fmla="*/ 2147483646 w 60"/>
              <a:gd name="T29" fmla="*/ 2147483646 h 81"/>
              <a:gd name="T30" fmla="*/ 2147483646 w 60"/>
              <a:gd name="T31" fmla="*/ 2147483646 h 81"/>
              <a:gd name="T32" fmla="*/ 2147483646 w 60"/>
              <a:gd name="T33" fmla="*/ 2147483646 h 81"/>
              <a:gd name="T34" fmla="*/ 2147483646 w 60"/>
              <a:gd name="T35" fmla="*/ 2147483646 h 81"/>
              <a:gd name="T36" fmla="*/ 2147483646 w 60"/>
              <a:gd name="T37" fmla="*/ 2147483646 h 81"/>
              <a:gd name="T38" fmla="*/ 0 w 60"/>
              <a:gd name="T39" fmla="*/ 2147483646 h 81"/>
              <a:gd name="T40" fmla="*/ 2147483646 w 60"/>
              <a:gd name="T41" fmla="*/ 2147483646 h 81"/>
              <a:gd name="T42" fmla="*/ 2147483646 w 60"/>
              <a:gd name="T43" fmla="*/ 2147483646 h 81"/>
              <a:gd name="T44" fmla="*/ 2147483646 w 60"/>
              <a:gd name="T45" fmla="*/ 0 h 81"/>
              <a:gd name="T46" fmla="*/ 2147483646 w 60"/>
              <a:gd name="T47" fmla="*/ 0 h 8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60"/>
              <a:gd name="T73" fmla="*/ 0 h 81"/>
              <a:gd name="T74" fmla="*/ 60 w 60"/>
              <a:gd name="T75" fmla="*/ 81 h 8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60" h="81">
                <a:moveTo>
                  <a:pt x="27" y="0"/>
                </a:moveTo>
                <a:lnTo>
                  <a:pt x="29" y="2"/>
                </a:lnTo>
                <a:lnTo>
                  <a:pt x="32" y="3"/>
                </a:lnTo>
                <a:lnTo>
                  <a:pt x="36" y="3"/>
                </a:lnTo>
                <a:lnTo>
                  <a:pt x="40" y="2"/>
                </a:lnTo>
                <a:lnTo>
                  <a:pt x="47" y="1"/>
                </a:lnTo>
                <a:lnTo>
                  <a:pt x="53" y="0"/>
                </a:lnTo>
                <a:lnTo>
                  <a:pt x="53" y="26"/>
                </a:lnTo>
                <a:lnTo>
                  <a:pt x="54" y="47"/>
                </a:lnTo>
                <a:lnTo>
                  <a:pt x="54" y="57"/>
                </a:lnTo>
                <a:lnTo>
                  <a:pt x="56" y="65"/>
                </a:lnTo>
                <a:lnTo>
                  <a:pt x="58" y="73"/>
                </a:lnTo>
                <a:lnTo>
                  <a:pt x="60" y="81"/>
                </a:lnTo>
                <a:lnTo>
                  <a:pt x="20" y="81"/>
                </a:lnTo>
                <a:lnTo>
                  <a:pt x="14" y="80"/>
                </a:lnTo>
                <a:lnTo>
                  <a:pt x="7" y="77"/>
                </a:lnTo>
                <a:lnTo>
                  <a:pt x="5" y="74"/>
                </a:lnTo>
                <a:lnTo>
                  <a:pt x="2" y="72"/>
                </a:lnTo>
                <a:lnTo>
                  <a:pt x="1" y="70"/>
                </a:lnTo>
                <a:lnTo>
                  <a:pt x="0" y="68"/>
                </a:lnTo>
                <a:lnTo>
                  <a:pt x="7" y="12"/>
                </a:lnTo>
                <a:lnTo>
                  <a:pt x="20" y="6"/>
                </a:lnTo>
                <a:lnTo>
                  <a:pt x="34" y="0"/>
                </a:lnTo>
                <a:lnTo>
                  <a:pt x="27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6" name="Freeform 469">
            <a:extLst>
              <a:ext uri="{FF2B5EF4-FFF2-40B4-BE49-F238E27FC236}">
                <a16:creationId xmlns:a16="http://schemas.microsoft.com/office/drawing/2014/main" id="{58EBA833-4C30-4095-B1E4-43EB056724C4}"/>
              </a:ext>
            </a:extLst>
          </p:cNvPr>
          <p:cNvSpPr>
            <a:spLocks/>
          </p:cNvSpPr>
          <p:nvPr>
            <p:custDataLst>
              <p:tags r:id="rId281"/>
            </p:custDataLst>
          </p:nvPr>
        </p:nvSpPr>
        <p:spPr bwMode="auto">
          <a:xfrm>
            <a:off x="4972743" y="1599175"/>
            <a:ext cx="177800" cy="66675"/>
          </a:xfrm>
          <a:custGeom>
            <a:avLst/>
            <a:gdLst>
              <a:gd name="T0" fmla="*/ 2147483646 w 370"/>
              <a:gd name="T1" fmla="*/ 2147483646 h 129"/>
              <a:gd name="T2" fmla="*/ 2147483646 w 370"/>
              <a:gd name="T3" fmla="*/ 2147483646 h 129"/>
              <a:gd name="T4" fmla="*/ 2147483646 w 370"/>
              <a:gd name="T5" fmla="*/ 2147483646 h 129"/>
              <a:gd name="T6" fmla="*/ 2147483646 w 370"/>
              <a:gd name="T7" fmla="*/ 2147483646 h 129"/>
              <a:gd name="T8" fmla="*/ 2147483646 w 370"/>
              <a:gd name="T9" fmla="*/ 2147483646 h 129"/>
              <a:gd name="T10" fmla="*/ 2147483646 w 370"/>
              <a:gd name="T11" fmla="*/ 2147483646 h 129"/>
              <a:gd name="T12" fmla="*/ 2147483646 w 370"/>
              <a:gd name="T13" fmla="*/ 2147483646 h 129"/>
              <a:gd name="T14" fmla="*/ 2147483646 w 370"/>
              <a:gd name="T15" fmla="*/ 2147483646 h 129"/>
              <a:gd name="T16" fmla="*/ 2147483646 w 370"/>
              <a:gd name="T17" fmla="*/ 2147483646 h 129"/>
              <a:gd name="T18" fmla="*/ 2147483646 w 370"/>
              <a:gd name="T19" fmla="*/ 2147483646 h 129"/>
              <a:gd name="T20" fmla="*/ 2147483646 w 370"/>
              <a:gd name="T21" fmla="*/ 2147483646 h 129"/>
              <a:gd name="T22" fmla="*/ 2147483646 w 370"/>
              <a:gd name="T23" fmla="*/ 2147483646 h 129"/>
              <a:gd name="T24" fmla="*/ 2147483646 w 370"/>
              <a:gd name="T25" fmla="*/ 2147483646 h 129"/>
              <a:gd name="T26" fmla="*/ 2147483646 w 370"/>
              <a:gd name="T27" fmla="*/ 0 h 129"/>
              <a:gd name="T28" fmla="*/ 2147483646 w 370"/>
              <a:gd name="T29" fmla="*/ 0 h 129"/>
              <a:gd name="T30" fmla="*/ 2147483646 w 370"/>
              <a:gd name="T31" fmla="*/ 2147483646 h 129"/>
              <a:gd name="T32" fmla="*/ 2147483646 w 370"/>
              <a:gd name="T33" fmla="*/ 2147483646 h 129"/>
              <a:gd name="T34" fmla="*/ 2147483646 w 370"/>
              <a:gd name="T35" fmla="*/ 2147483646 h 129"/>
              <a:gd name="T36" fmla="*/ 2147483646 w 370"/>
              <a:gd name="T37" fmla="*/ 2147483646 h 129"/>
              <a:gd name="T38" fmla="*/ 2147483646 w 370"/>
              <a:gd name="T39" fmla="*/ 2147483646 h 129"/>
              <a:gd name="T40" fmla="*/ 2147483646 w 370"/>
              <a:gd name="T41" fmla="*/ 2147483646 h 129"/>
              <a:gd name="T42" fmla="*/ 2147483646 w 370"/>
              <a:gd name="T43" fmla="*/ 2147483646 h 129"/>
              <a:gd name="T44" fmla="*/ 2147483646 w 370"/>
              <a:gd name="T45" fmla="*/ 2147483646 h 129"/>
              <a:gd name="T46" fmla="*/ 2147483646 w 370"/>
              <a:gd name="T47" fmla="*/ 2147483646 h 129"/>
              <a:gd name="T48" fmla="*/ 2147483646 w 370"/>
              <a:gd name="T49" fmla="*/ 2147483646 h 129"/>
              <a:gd name="T50" fmla="*/ 2147483646 w 370"/>
              <a:gd name="T51" fmla="*/ 2147483646 h 129"/>
              <a:gd name="T52" fmla="*/ 2147483646 w 370"/>
              <a:gd name="T53" fmla="*/ 2147483646 h 129"/>
              <a:gd name="T54" fmla="*/ 2147483646 w 370"/>
              <a:gd name="T55" fmla="*/ 2147483646 h 129"/>
              <a:gd name="T56" fmla="*/ 2147483646 w 370"/>
              <a:gd name="T57" fmla="*/ 2147483646 h 129"/>
              <a:gd name="T58" fmla="*/ 2147483646 w 370"/>
              <a:gd name="T59" fmla="*/ 2147483646 h 129"/>
              <a:gd name="T60" fmla="*/ 2147483646 w 370"/>
              <a:gd name="T61" fmla="*/ 2147483646 h 129"/>
              <a:gd name="T62" fmla="*/ 2147483646 w 370"/>
              <a:gd name="T63" fmla="*/ 2147483646 h 129"/>
              <a:gd name="T64" fmla="*/ 2147483646 w 370"/>
              <a:gd name="T65" fmla="*/ 2147483646 h 129"/>
              <a:gd name="T66" fmla="*/ 2147483646 w 370"/>
              <a:gd name="T67" fmla="*/ 2147483646 h 129"/>
              <a:gd name="T68" fmla="*/ 2147483646 w 370"/>
              <a:gd name="T69" fmla="*/ 2147483646 h 129"/>
              <a:gd name="T70" fmla="*/ 2147483646 w 370"/>
              <a:gd name="T71" fmla="*/ 2147483646 h 129"/>
              <a:gd name="T72" fmla="*/ 2147483646 w 370"/>
              <a:gd name="T73" fmla="*/ 2147483646 h 129"/>
              <a:gd name="T74" fmla="*/ 2147483646 w 370"/>
              <a:gd name="T75" fmla="*/ 2147483646 h 129"/>
              <a:gd name="T76" fmla="*/ 0 w 370"/>
              <a:gd name="T77" fmla="*/ 2147483646 h 129"/>
              <a:gd name="T78" fmla="*/ 0 w 370"/>
              <a:gd name="T79" fmla="*/ 2147483646 h 129"/>
              <a:gd name="T80" fmla="*/ 2147483646 w 370"/>
              <a:gd name="T81" fmla="*/ 2147483646 h 129"/>
              <a:gd name="T82" fmla="*/ 2147483646 w 370"/>
              <a:gd name="T83" fmla="*/ 2147483646 h 129"/>
              <a:gd name="T84" fmla="*/ 2147483646 w 370"/>
              <a:gd name="T85" fmla="*/ 2147483646 h 129"/>
              <a:gd name="T86" fmla="*/ 2147483646 w 370"/>
              <a:gd name="T87" fmla="*/ 2147483646 h 129"/>
              <a:gd name="T88" fmla="*/ 2147483646 w 370"/>
              <a:gd name="T89" fmla="*/ 2147483646 h 129"/>
              <a:gd name="T90" fmla="*/ 2147483646 w 370"/>
              <a:gd name="T91" fmla="*/ 2147483646 h 129"/>
              <a:gd name="T92" fmla="*/ 2147483646 w 370"/>
              <a:gd name="T93" fmla="*/ 2147483646 h 129"/>
              <a:gd name="T94" fmla="*/ 2147483646 w 370"/>
              <a:gd name="T95" fmla="*/ 2147483646 h 129"/>
              <a:gd name="T96" fmla="*/ 2147483646 w 370"/>
              <a:gd name="T97" fmla="*/ 2147483646 h 129"/>
              <a:gd name="T98" fmla="*/ 2147483646 w 370"/>
              <a:gd name="T99" fmla="*/ 2147483646 h 129"/>
              <a:gd name="T100" fmla="*/ 2147483646 w 370"/>
              <a:gd name="T101" fmla="*/ 2147483646 h 129"/>
              <a:gd name="T102" fmla="*/ 2147483646 w 370"/>
              <a:gd name="T103" fmla="*/ 2147483646 h 129"/>
              <a:gd name="T104" fmla="*/ 2147483646 w 370"/>
              <a:gd name="T105" fmla="*/ 2147483646 h 129"/>
              <a:gd name="T106" fmla="*/ 2147483646 w 370"/>
              <a:gd name="T107" fmla="*/ 2147483646 h 129"/>
              <a:gd name="T108" fmla="*/ 2147483646 w 370"/>
              <a:gd name="T109" fmla="*/ 2147483646 h 129"/>
              <a:gd name="T110" fmla="*/ 2147483646 w 370"/>
              <a:gd name="T111" fmla="*/ 2147483646 h 129"/>
              <a:gd name="T112" fmla="*/ 2147483646 w 370"/>
              <a:gd name="T113" fmla="*/ 2147483646 h 129"/>
              <a:gd name="T114" fmla="*/ 2147483646 w 370"/>
              <a:gd name="T115" fmla="*/ 2147483646 h 129"/>
              <a:gd name="T116" fmla="*/ 2147483646 w 370"/>
              <a:gd name="T117" fmla="*/ 2147483646 h 129"/>
              <a:gd name="T118" fmla="*/ 2147483646 w 370"/>
              <a:gd name="T119" fmla="*/ 2147483646 h 12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70"/>
              <a:gd name="T181" fmla="*/ 0 h 129"/>
              <a:gd name="T182" fmla="*/ 370 w 370"/>
              <a:gd name="T183" fmla="*/ 129 h 12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70" h="129">
                <a:moveTo>
                  <a:pt x="250" y="117"/>
                </a:moveTo>
                <a:lnTo>
                  <a:pt x="258" y="119"/>
                </a:lnTo>
                <a:lnTo>
                  <a:pt x="277" y="123"/>
                </a:lnTo>
                <a:lnTo>
                  <a:pt x="295" y="127"/>
                </a:lnTo>
                <a:lnTo>
                  <a:pt x="303" y="129"/>
                </a:lnTo>
                <a:lnTo>
                  <a:pt x="370" y="97"/>
                </a:lnTo>
                <a:lnTo>
                  <a:pt x="358" y="75"/>
                </a:lnTo>
                <a:lnTo>
                  <a:pt x="345" y="48"/>
                </a:lnTo>
                <a:lnTo>
                  <a:pt x="335" y="27"/>
                </a:lnTo>
                <a:lnTo>
                  <a:pt x="330" y="18"/>
                </a:lnTo>
                <a:lnTo>
                  <a:pt x="300" y="15"/>
                </a:lnTo>
                <a:lnTo>
                  <a:pt x="257" y="9"/>
                </a:lnTo>
                <a:lnTo>
                  <a:pt x="214" y="2"/>
                </a:lnTo>
                <a:lnTo>
                  <a:pt x="183" y="0"/>
                </a:lnTo>
                <a:lnTo>
                  <a:pt x="179" y="0"/>
                </a:lnTo>
                <a:lnTo>
                  <a:pt x="176" y="1"/>
                </a:lnTo>
                <a:lnTo>
                  <a:pt x="172" y="2"/>
                </a:lnTo>
                <a:lnTo>
                  <a:pt x="170" y="3"/>
                </a:lnTo>
                <a:lnTo>
                  <a:pt x="162" y="7"/>
                </a:lnTo>
                <a:lnTo>
                  <a:pt x="150" y="12"/>
                </a:lnTo>
                <a:lnTo>
                  <a:pt x="147" y="21"/>
                </a:lnTo>
                <a:lnTo>
                  <a:pt x="140" y="35"/>
                </a:lnTo>
                <a:lnTo>
                  <a:pt x="134" y="48"/>
                </a:lnTo>
                <a:lnTo>
                  <a:pt x="131" y="55"/>
                </a:lnTo>
                <a:lnTo>
                  <a:pt x="122" y="54"/>
                </a:lnTo>
                <a:lnTo>
                  <a:pt x="111" y="49"/>
                </a:lnTo>
                <a:lnTo>
                  <a:pt x="98" y="44"/>
                </a:lnTo>
                <a:lnTo>
                  <a:pt x="84" y="38"/>
                </a:lnTo>
                <a:lnTo>
                  <a:pt x="60" y="26"/>
                </a:lnTo>
                <a:lnTo>
                  <a:pt x="44" y="18"/>
                </a:lnTo>
                <a:lnTo>
                  <a:pt x="32" y="25"/>
                </a:lnTo>
                <a:lnTo>
                  <a:pt x="21" y="33"/>
                </a:lnTo>
                <a:lnTo>
                  <a:pt x="16" y="37"/>
                </a:lnTo>
                <a:lnTo>
                  <a:pt x="12" y="41"/>
                </a:lnTo>
                <a:lnTo>
                  <a:pt x="9" y="46"/>
                </a:lnTo>
                <a:lnTo>
                  <a:pt x="5" y="52"/>
                </a:lnTo>
                <a:lnTo>
                  <a:pt x="3" y="57"/>
                </a:lnTo>
                <a:lnTo>
                  <a:pt x="1" y="63"/>
                </a:lnTo>
                <a:lnTo>
                  <a:pt x="0" y="69"/>
                </a:lnTo>
                <a:lnTo>
                  <a:pt x="0" y="75"/>
                </a:lnTo>
                <a:lnTo>
                  <a:pt x="1" y="82"/>
                </a:lnTo>
                <a:lnTo>
                  <a:pt x="3" y="88"/>
                </a:lnTo>
                <a:lnTo>
                  <a:pt x="6" y="96"/>
                </a:lnTo>
                <a:lnTo>
                  <a:pt x="11" y="103"/>
                </a:lnTo>
                <a:lnTo>
                  <a:pt x="20" y="101"/>
                </a:lnTo>
                <a:lnTo>
                  <a:pt x="33" y="99"/>
                </a:lnTo>
                <a:lnTo>
                  <a:pt x="50" y="97"/>
                </a:lnTo>
                <a:lnTo>
                  <a:pt x="69" y="95"/>
                </a:lnTo>
                <a:lnTo>
                  <a:pt x="102" y="92"/>
                </a:lnTo>
                <a:lnTo>
                  <a:pt x="117" y="91"/>
                </a:lnTo>
                <a:lnTo>
                  <a:pt x="137" y="92"/>
                </a:lnTo>
                <a:lnTo>
                  <a:pt x="152" y="94"/>
                </a:lnTo>
                <a:lnTo>
                  <a:pt x="166" y="97"/>
                </a:lnTo>
                <a:lnTo>
                  <a:pt x="177" y="100"/>
                </a:lnTo>
                <a:lnTo>
                  <a:pt x="189" y="104"/>
                </a:lnTo>
                <a:lnTo>
                  <a:pt x="201" y="108"/>
                </a:lnTo>
                <a:lnTo>
                  <a:pt x="217" y="110"/>
                </a:lnTo>
                <a:lnTo>
                  <a:pt x="237" y="111"/>
                </a:lnTo>
                <a:lnTo>
                  <a:pt x="237" y="117"/>
                </a:lnTo>
                <a:lnTo>
                  <a:pt x="250" y="117"/>
                </a:lnTo>
              </a:path>
            </a:pathLst>
          </a:custGeom>
          <a:solidFill>
            <a:srgbClr val="BFBFB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7" name="Freeform 470">
            <a:extLst>
              <a:ext uri="{FF2B5EF4-FFF2-40B4-BE49-F238E27FC236}">
                <a16:creationId xmlns:a16="http://schemas.microsoft.com/office/drawing/2014/main" id="{A3BF64C0-0CAD-4384-AD24-15EBF0F5A584}"/>
              </a:ext>
            </a:extLst>
          </p:cNvPr>
          <p:cNvSpPr>
            <a:spLocks/>
          </p:cNvSpPr>
          <p:nvPr>
            <p:custDataLst>
              <p:tags r:id="rId282"/>
            </p:custDataLst>
          </p:nvPr>
        </p:nvSpPr>
        <p:spPr bwMode="auto">
          <a:xfrm>
            <a:off x="5422005" y="2316718"/>
            <a:ext cx="33338" cy="57150"/>
          </a:xfrm>
          <a:custGeom>
            <a:avLst/>
            <a:gdLst>
              <a:gd name="T0" fmla="*/ 2147483646 w 80"/>
              <a:gd name="T1" fmla="*/ 2147483646 h 94"/>
              <a:gd name="T2" fmla="*/ 2147483646 w 80"/>
              <a:gd name="T3" fmla="*/ 0 h 94"/>
              <a:gd name="T4" fmla="*/ 2147483646 w 80"/>
              <a:gd name="T5" fmla="*/ 0 h 94"/>
              <a:gd name="T6" fmla="*/ 2147483646 w 80"/>
              <a:gd name="T7" fmla="*/ 2147483646 h 94"/>
              <a:gd name="T8" fmla="*/ 2147483646 w 80"/>
              <a:gd name="T9" fmla="*/ 2147483646 h 94"/>
              <a:gd name="T10" fmla="*/ 2147483646 w 80"/>
              <a:gd name="T11" fmla="*/ 2147483646 h 94"/>
              <a:gd name="T12" fmla="*/ 2147483646 w 80"/>
              <a:gd name="T13" fmla="*/ 2147483646 h 94"/>
              <a:gd name="T14" fmla="*/ 2147483646 w 80"/>
              <a:gd name="T15" fmla="*/ 2147483646 h 94"/>
              <a:gd name="T16" fmla="*/ 2147483646 w 80"/>
              <a:gd name="T17" fmla="*/ 2147483646 h 94"/>
              <a:gd name="T18" fmla="*/ 2147483646 w 80"/>
              <a:gd name="T19" fmla="*/ 2147483646 h 94"/>
              <a:gd name="T20" fmla="*/ 2147483646 w 80"/>
              <a:gd name="T21" fmla="*/ 2147483646 h 94"/>
              <a:gd name="T22" fmla="*/ 2147483646 w 80"/>
              <a:gd name="T23" fmla="*/ 2147483646 h 94"/>
              <a:gd name="T24" fmla="*/ 2147483646 w 80"/>
              <a:gd name="T25" fmla="*/ 2147483646 h 94"/>
              <a:gd name="T26" fmla="*/ 2147483646 w 80"/>
              <a:gd name="T27" fmla="*/ 2147483646 h 94"/>
              <a:gd name="T28" fmla="*/ 2147483646 w 80"/>
              <a:gd name="T29" fmla="*/ 2147483646 h 94"/>
              <a:gd name="T30" fmla="*/ 2147483646 w 80"/>
              <a:gd name="T31" fmla="*/ 2147483646 h 94"/>
              <a:gd name="T32" fmla="*/ 2147483646 w 80"/>
              <a:gd name="T33" fmla="*/ 2147483646 h 94"/>
              <a:gd name="T34" fmla="*/ 2147483646 w 80"/>
              <a:gd name="T35" fmla="*/ 2147483646 h 94"/>
              <a:gd name="T36" fmla="*/ 2147483646 w 80"/>
              <a:gd name="T37" fmla="*/ 2147483646 h 94"/>
              <a:gd name="T38" fmla="*/ 2147483646 w 80"/>
              <a:gd name="T39" fmla="*/ 2147483646 h 94"/>
              <a:gd name="T40" fmla="*/ 2147483646 w 80"/>
              <a:gd name="T41" fmla="*/ 2147483646 h 94"/>
              <a:gd name="T42" fmla="*/ 2147483646 w 80"/>
              <a:gd name="T43" fmla="*/ 2147483646 h 94"/>
              <a:gd name="T44" fmla="*/ 2147483646 w 80"/>
              <a:gd name="T45" fmla="*/ 2147483646 h 94"/>
              <a:gd name="T46" fmla="*/ 2147483646 w 80"/>
              <a:gd name="T47" fmla="*/ 2147483646 h 94"/>
              <a:gd name="T48" fmla="*/ 2147483646 w 80"/>
              <a:gd name="T49" fmla="*/ 2147483646 h 94"/>
              <a:gd name="T50" fmla="*/ 0 w 80"/>
              <a:gd name="T51" fmla="*/ 2147483646 h 94"/>
              <a:gd name="T52" fmla="*/ 2147483646 w 80"/>
              <a:gd name="T53" fmla="*/ 2147483646 h 94"/>
              <a:gd name="T54" fmla="*/ 2147483646 w 80"/>
              <a:gd name="T55" fmla="*/ 2147483646 h 94"/>
              <a:gd name="T56" fmla="*/ 2147483646 w 80"/>
              <a:gd name="T57" fmla="*/ 2147483646 h 94"/>
              <a:gd name="T58" fmla="*/ 2147483646 w 80"/>
              <a:gd name="T59" fmla="*/ 2147483646 h 9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0"/>
              <a:gd name="T91" fmla="*/ 0 h 94"/>
              <a:gd name="T92" fmla="*/ 80 w 80"/>
              <a:gd name="T93" fmla="*/ 94 h 9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0" h="94">
                <a:moveTo>
                  <a:pt x="27" y="1"/>
                </a:moveTo>
                <a:lnTo>
                  <a:pt x="34" y="0"/>
                </a:lnTo>
                <a:lnTo>
                  <a:pt x="41" y="0"/>
                </a:lnTo>
                <a:lnTo>
                  <a:pt x="47" y="2"/>
                </a:lnTo>
                <a:lnTo>
                  <a:pt x="54" y="4"/>
                </a:lnTo>
                <a:lnTo>
                  <a:pt x="60" y="6"/>
                </a:lnTo>
                <a:lnTo>
                  <a:pt x="66" y="8"/>
                </a:lnTo>
                <a:lnTo>
                  <a:pt x="73" y="8"/>
                </a:lnTo>
                <a:lnTo>
                  <a:pt x="80" y="7"/>
                </a:lnTo>
                <a:lnTo>
                  <a:pt x="80" y="38"/>
                </a:lnTo>
                <a:lnTo>
                  <a:pt x="75" y="44"/>
                </a:lnTo>
                <a:lnTo>
                  <a:pt x="69" y="51"/>
                </a:lnTo>
                <a:lnTo>
                  <a:pt x="64" y="59"/>
                </a:lnTo>
                <a:lnTo>
                  <a:pt x="58" y="68"/>
                </a:lnTo>
                <a:lnTo>
                  <a:pt x="51" y="84"/>
                </a:lnTo>
                <a:lnTo>
                  <a:pt x="47" y="94"/>
                </a:lnTo>
                <a:lnTo>
                  <a:pt x="43" y="93"/>
                </a:lnTo>
                <a:lnTo>
                  <a:pt x="40" y="92"/>
                </a:lnTo>
                <a:lnTo>
                  <a:pt x="37" y="91"/>
                </a:lnTo>
                <a:lnTo>
                  <a:pt x="34" y="89"/>
                </a:lnTo>
                <a:lnTo>
                  <a:pt x="29" y="84"/>
                </a:lnTo>
                <a:lnTo>
                  <a:pt x="23" y="78"/>
                </a:lnTo>
                <a:lnTo>
                  <a:pt x="19" y="72"/>
                </a:lnTo>
                <a:lnTo>
                  <a:pt x="13" y="65"/>
                </a:lnTo>
                <a:lnTo>
                  <a:pt x="7" y="60"/>
                </a:lnTo>
                <a:lnTo>
                  <a:pt x="0" y="56"/>
                </a:lnTo>
                <a:lnTo>
                  <a:pt x="8" y="41"/>
                </a:lnTo>
                <a:lnTo>
                  <a:pt x="13" y="29"/>
                </a:lnTo>
                <a:lnTo>
                  <a:pt x="19" y="17"/>
                </a:lnTo>
                <a:lnTo>
                  <a:pt x="27" y="1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8" name="Freeform 471">
            <a:extLst>
              <a:ext uri="{FF2B5EF4-FFF2-40B4-BE49-F238E27FC236}">
                <a16:creationId xmlns:a16="http://schemas.microsoft.com/office/drawing/2014/main" id="{79C31F45-0E85-487F-B67C-CF9DCDD4B298}"/>
              </a:ext>
            </a:extLst>
          </p:cNvPr>
          <p:cNvSpPr>
            <a:spLocks/>
          </p:cNvSpPr>
          <p:nvPr>
            <p:custDataLst>
              <p:tags r:id="rId283"/>
            </p:custDataLst>
          </p:nvPr>
        </p:nvSpPr>
        <p:spPr bwMode="auto">
          <a:xfrm>
            <a:off x="5220393" y="4318556"/>
            <a:ext cx="68262" cy="57150"/>
          </a:xfrm>
          <a:custGeom>
            <a:avLst/>
            <a:gdLst>
              <a:gd name="T0" fmla="*/ 2147483646 w 135"/>
              <a:gd name="T1" fmla="*/ 2147483646 h 98"/>
              <a:gd name="T2" fmla="*/ 2147483646 w 135"/>
              <a:gd name="T3" fmla="*/ 2147483646 h 98"/>
              <a:gd name="T4" fmla="*/ 2147483646 w 135"/>
              <a:gd name="T5" fmla="*/ 2147483646 h 98"/>
              <a:gd name="T6" fmla="*/ 2147483646 w 135"/>
              <a:gd name="T7" fmla="*/ 2147483646 h 98"/>
              <a:gd name="T8" fmla="*/ 2147483646 w 135"/>
              <a:gd name="T9" fmla="*/ 2147483646 h 98"/>
              <a:gd name="T10" fmla="*/ 2147483646 w 135"/>
              <a:gd name="T11" fmla="*/ 2147483646 h 98"/>
              <a:gd name="T12" fmla="*/ 2147483646 w 135"/>
              <a:gd name="T13" fmla="*/ 2147483646 h 98"/>
              <a:gd name="T14" fmla="*/ 2147483646 w 135"/>
              <a:gd name="T15" fmla="*/ 2147483646 h 98"/>
              <a:gd name="T16" fmla="*/ 2147483646 w 135"/>
              <a:gd name="T17" fmla="*/ 2147483646 h 98"/>
              <a:gd name="T18" fmla="*/ 2147483646 w 135"/>
              <a:gd name="T19" fmla="*/ 2147483646 h 98"/>
              <a:gd name="T20" fmla="*/ 2147483646 w 135"/>
              <a:gd name="T21" fmla="*/ 2147483646 h 98"/>
              <a:gd name="T22" fmla="*/ 2147483646 w 135"/>
              <a:gd name="T23" fmla="*/ 0 h 98"/>
              <a:gd name="T24" fmla="*/ 2147483646 w 135"/>
              <a:gd name="T25" fmla="*/ 0 h 98"/>
              <a:gd name="T26" fmla="*/ 2147483646 w 135"/>
              <a:gd name="T27" fmla="*/ 0 h 98"/>
              <a:gd name="T28" fmla="*/ 2147483646 w 135"/>
              <a:gd name="T29" fmla="*/ 2147483646 h 98"/>
              <a:gd name="T30" fmla="*/ 2147483646 w 135"/>
              <a:gd name="T31" fmla="*/ 2147483646 h 98"/>
              <a:gd name="T32" fmla="*/ 2147483646 w 135"/>
              <a:gd name="T33" fmla="*/ 2147483646 h 98"/>
              <a:gd name="T34" fmla="*/ 2147483646 w 135"/>
              <a:gd name="T35" fmla="*/ 2147483646 h 98"/>
              <a:gd name="T36" fmla="*/ 2147483646 w 135"/>
              <a:gd name="T37" fmla="*/ 2147483646 h 98"/>
              <a:gd name="T38" fmla="*/ 2147483646 w 135"/>
              <a:gd name="T39" fmla="*/ 2147483646 h 98"/>
              <a:gd name="T40" fmla="*/ 2147483646 w 135"/>
              <a:gd name="T41" fmla="*/ 2147483646 h 98"/>
              <a:gd name="T42" fmla="*/ 2147483646 w 135"/>
              <a:gd name="T43" fmla="*/ 2147483646 h 98"/>
              <a:gd name="T44" fmla="*/ 2147483646 w 135"/>
              <a:gd name="T45" fmla="*/ 2147483646 h 98"/>
              <a:gd name="T46" fmla="*/ 2147483646 w 135"/>
              <a:gd name="T47" fmla="*/ 2147483646 h 98"/>
              <a:gd name="T48" fmla="*/ 2147483646 w 135"/>
              <a:gd name="T49" fmla="*/ 2147483646 h 98"/>
              <a:gd name="T50" fmla="*/ 2147483646 w 135"/>
              <a:gd name="T51" fmla="*/ 2147483646 h 98"/>
              <a:gd name="T52" fmla="*/ 2147483646 w 135"/>
              <a:gd name="T53" fmla="*/ 2147483646 h 98"/>
              <a:gd name="T54" fmla="*/ 2147483646 w 135"/>
              <a:gd name="T55" fmla="*/ 2147483646 h 98"/>
              <a:gd name="T56" fmla="*/ 2147483646 w 135"/>
              <a:gd name="T57" fmla="*/ 2147483646 h 98"/>
              <a:gd name="T58" fmla="*/ 2147483646 w 135"/>
              <a:gd name="T59" fmla="*/ 2147483646 h 98"/>
              <a:gd name="T60" fmla="*/ 2147483646 w 135"/>
              <a:gd name="T61" fmla="*/ 2147483646 h 98"/>
              <a:gd name="T62" fmla="*/ 2147483646 w 135"/>
              <a:gd name="T63" fmla="*/ 2147483646 h 98"/>
              <a:gd name="T64" fmla="*/ 2147483646 w 135"/>
              <a:gd name="T65" fmla="*/ 2147483646 h 98"/>
              <a:gd name="T66" fmla="*/ 2147483646 w 135"/>
              <a:gd name="T67" fmla="*/ 2147483646 h 98"/>
              <a:gd name="T68" fmla="*/ 2147483646 w 135"/>
              <a:gd name="T69" fmla="*/ 2147483646 h 98"/>
              <a:gd name="T70" fmla="*/ 2147483646 w 135"/>
              <a:gd name="T71" fmla="*/ 2147483646 h 98"/>
              <a:gd name="T72" fmla="*/ 2147483646 w 135"/>
              <a:gd name="T73" fmla="*/ 2147483646 h 98"/>
              <a:gd name="T74" fmla="*/ 2147483646 w 135"/>
              <a:gd name="T75" fmla="*/ 2147483646 h 98"/>
              <a:gd name="T76" fmla="*/ 0 w 135"/>
              <a:gd name="T77" fmla="*/ 2147483646 h 98"/>
              <a:gd name="T78" fmla="*/ 0 w 135"/>
              <a:gd name="T79" fmla="*/ 2147483646 h 98"/>
              <a:gd name="T80" fmla="*/ 2147483646 w 135"/>
              <a:gd name="T81" fmla="*/ 2147483646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35"/>
              <a:gd name="T124" fmla="*/ 0 h 98"/>
              <a:gd name="T125" fmla="*/ 135 w 135"/>
              <a:gd name="T126" fmla="*/ 98 h 9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35" h="98">
                <a:moveTo>
                  <a:pt x="3" y="55"/>
                </a:moveTo>
                <a:lnTo>
                  <a:pt x="11" y="54"/>
                </a:lnTo>
                <a:lnTo>
                  <a:pt x="18" y="53"/>
                </a:lnTo>
                <a:lnTo>
                  <a:pt x="24" y="50"/>
                </a:lnTo>
                <a:lnTo>
                  <a:pt x="31" y="47"/>
                </a:lnTo>
                <a:lnTo>
                  <a:pt x="42" y="38"/>
                </a:lnTo>
                <a:lnTo>
                  <a:pt x="52" y="28"/>
                </a:lnTo>
                <a:lnTo>
                  <a:pt x="61" y="18"/>
                </a:lnTo>
                <a:lnTo>
                  <a:pt x="71" y="8"/>
                </a:lnTo>
                <a:lnTo>
                  <a:pt x="76" y="5"/>
                </a:lnTo>
                <a:lnTo>
                  <a:pt x="82" y="2"/>
                </a:lnTo>
                <a:lnTo>
                  <a:pt x="88" y="0"/>
                </a:lnTo>
                <a:lnTo>
                  <a:pt x="96" y="0"/>
                </a:lnTo>
                <a:lnTo>
                  <a:pt x="102" y="0"/>
                </a:lnTo>
                <a:lnTo>
                  <a:pt x="110" y="3"/>
                </a:lnTo>
                <a:lnTo>
                  <a:pt x="117" y="6"/>
                </a:lnTo>
                <a:lnTo>
                  <a:pt x="123" y="11"/>
                </a:lnTo>
                <a:lnTo>
                  <a:pt x="128" y="16"/>
                </a:lnTo>
                <a:lnTo>
                  <a:pt x="132" y="24"/>
                </a:lnTo>
                <a:lnTo>
                  <a:pt x="134" y="30"/>
                </a:lnTo>
                <a:lnTo>
                  <a:pt x="135" y="37"/>
                </a:lnTo>
                <a:lnTo>
                  <a:pt x="134" y="40"/>
                </a:lnTo>
                <a:lnTo>
                  <a:pt x="132" y="43"/>
                </a:lnTo>
                <a:lnTo>
                  <a:pt x="129" y="47"/>
                </a:lnTo>
                <a:lnTo>
                  <a:pt x="124" y="51"/>
                </a:lnTo>
                <a:lnTo>
                  <a:pt x="113" y="61"/>
                </a:lnTo>
                <a:lnTo>
                  <a:pt x="100" y="72"/>
                </a:lnTo>
                <a:lnTo>
                  <a:pt x="87" y="82"/>
                </a:lnTo>
                <a:lnTo>
                  <a:pt x="74" y="91"/>
                </a:lnTo>
                <a:lnTo>
                  <a:pt x="63" y="96"/>
                </a:lnTo>
                <a:lnTo>
                  <a:pt x="55" y="98"/>
                </a:lnTo>
                <a:lnTo>
                  <a:pt x="51" y="97"/>
                </a:lnTo>
                <a:lnTo>
                  <a:pt x="43" y="92"/>
                </a:lnTo>
                <a:lnTo>
                  <a:pt x="32" y="85"/>
                </a:lnTo>
                <a:lnTo>
                  <a:pt x="21" y="77"/>
                </a:lnTo>
                <a:lnTo>
                  <a:pt x="11" y="68"/>
                </a:lnTo>
                <a:lnTo>
                  <a:pt x="5" y="62"/>
                </a:lnTo>
                <a:lnTo>
                  <a:pt x="1" y="59"/>
                </a:lnTo>
                <a:lnTo>
                  <a:pt x="0" y="57"/>
                </a:lnTo>
                <a:lnTo>
                  <a:pt x="0" y="56"/>
                </a:lnTo>
                <a:lnTo>
                  <a:pt x="3" y="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9" name="Freeform 472">
            <a:extLst>
              <a:ext uri="{FF2B5EF4-FFF2-40B4-BE49-F238E27FC236}">
                <a16:creationId xmlns:a16="http://schemas.microsoft.com/office/drawing/2014/main" id="{7BF9AC72-84D4-4BB3-B4BF-A835E9934397}"/>
              </a:ext>
            </a:extLst>
          </p:cNvPr>
          <p:cNvSpPr>
            <a:spLocks/>
          </p:cNvSpPr>
          <p:nvPr>
            <p:custDataLst>
              <p:tags r:id="rId284"/>
            </p:custDataLst>
          </p:nvPr>
        </p:nvSpPr>
        <p:spPr bwMode="auto">
          <a:xfrm>
            <a:off x="4971162" y="1646793"/>
            <a:ext cx="144463" cy="84138"/>
          </a:xfrm>
          <a:custGeom>
            <a:avLst/>
            <a:gdLst>
              <a:gd name="T0" fmla="*/ 2147483646 w 312"/>
              <a:gd name="T1" fmla="*/ 2147483646 h 155"/>
              <a:gd name="T2" fmla="*/ 2147483646 w 312"/>
              <a:gd name="T3" fmla="*/ 2147483646 h 155"/>
              <a:gd name="T4" fmla="*/ 2147483646 w 312"/>
              <a:gd name="T5" fmla="*/ 2147483646 h 155"/>
              <a:gd name="T6" fmla="*/ 2147483646 w 312"/>
              <a:gd name="T7" fmla="*/ 2147483646 h 155"/>
              <a:gd name="T8" fmla="*/ 2147483646 w 312"/>
              <a:gd name="T9" fmla="*/ 2147483646 h 155"/>
              <a:gd name="T10" fmla="*/ 2147483646 w 312"/>
              <a:gd name="T11" fmla="*/ 2147483646 h 155"/>
              <a:gd name="T12" fmla="*/ 2147483646 w 312"/>
              <a:gd name="T13" fmla="*/ 2147483646 h 155"/>
              <a:gd name="T14" fmla="*/ 2147483646 w 312"/>
              <a:gd name="T15" fmla="*/ 2147483646 h 155"/>
              <a:gd name="T16" fmla="*/ 2147483646 w 312"/>
              <a:gd name="T17" fmla="*/ 2147483646 h 155"/>
              <a:gd name="T18" fmla="*/ 2147483646 w 312"/>
              <a:gd name="T19" fmla="*/ 2147483646 h 155"/>
              <a:gd name="T20" fmla="*/ 2147483646 w 312"/>
              <a:gd name="T21" fmla="*/ 2147483646 h 155"/>
              <a:gd name="T22" fmla="*/ 2147483646 w 312"/>
              <a:gd name="T23" fmla="*/ 2147483646 h 155"/>
              <a:gd name="T24" fmla="*/ 2147483646 w 312"/>
              <a:gd name="T25" fmla="*/ 2147483646 h 155"/>
              <a:gd name="T26" fmla="*/ 2147483646 w 312"/>
              <a:gd name="T27" fmla="*/ 2147483646 h 155"/>
              <a:gd name="T28" fmla="*/ 2147483646 w 312"/>
              <a:gd name="T29" fmla="*/ 2147483646 h 155"/>
              <a:gd name="T30" fmla="*/ 2147483646 w 312"/>
              <a:gd name="T31" fmla="*/ 2147483646 h 155"/>
              <a:gd name="T32" fmla="*/ 2147483646 w 312"/>
              <a:gd name="T33" fmla="*/ 2147483646 h 155"/>
              <a:gd name="T34" fmla="*/ 2147483646 w 312"/>
              <a:gd name="T35" fmla="*/ 2147483646 h 155"/>
              <a:gd name="T36" fmla="*/ 2147483646 w 312"/>
              <a:gd name="T37" fmla="*/ 2147483646 h 155"/>
              <a:gd name="T38" fmla="*/ 2147483646 w 312"/>
              <a:gd name="T39" fmla="*/ 2147483646 h 155"/>
              <a:gd name="T40" fmla="*/ 2147483646 w 312"/>
              <a:gd name="T41" fmla="*/ 2147483646 h 155"/>
              <a:gd name="T42" fmla="*/ 2147483646 w 312"/>
              <a:gd name="T43" fmla="*/ 2147483646 h 155"/>
              <a:gd name="T44" fmla="*/ 2147483646 w 312"/>
              <a:gd name="T45" fmla="*/ 2147483646 h 155"/>
              <a:gd name="T46" fmla="*/ 2147483646 w 312"/>
              <a:gd name="T47" fmla="*/ 2147483646 h 155"/>
              <a:gd name="T48" fmla="*/ 2147483646 w 312"/>
              <a:gd name="T49" fmla="*/ 2147483646 h 155"/>
              <a:gd name="T50" fmla="*/ 2147483646 w 312"/>
              <a:gd name="T51" fmla="*/ 2147483646 h 155"/>
              <a:gd name="T52" fmla="*/ 2147483646 w 312"/>
              <a:gd name="T53" fmla="*/ 2147483646 h 155"/>
              <a:gd name="T54" fmla="*/ 2147483646 w 312"/>
              <a:gd name="T55" fmla="*/ 2147483646 h 155"/>
              <a:gd name="T56" fmla="*/ 2147483646 w 312"/>
              <a:gd name="T57" fmla="*/ 2147483646 h 155"/>
              <a:gd name="T58" fmla="*/ 2147483646 w 312"/>
              <a:gd name="T59" fmla="*/ 2147483646 h 155"/>
              <a:gd name="T60" fmla="*/ 2147483646 w 312"/>
              <a:gd name="T61" fmla="*/ 2147483646 h 155"/>
              <a:gd name="T62" fmla="*/ 2147483646 w 312"/>
              <a:gd name="T63" fmla="*/ 2147483646 h 155"/>
              <a:gd name="T64" fmla="*/ 2147483646 w 312"/>
              <a:gd name="T65" fmla="*/ 2147483646 h 155"/>
              <a:gd name="T66" fmla="*/ 2147483646 w 312"/>
              <a:gd name="T67" fmla="*/ 2147483646 h 155"/>
              <a:gd name="T68" fmla="*/ 2147483646 w 312"/>
              <a:gd name="T69" fmla="*/ 2147483646 h 155"/>
              <a:gd name="T70" fmla="*/ 2147483646 w 312"/>
              <a:gd name="T71" fmla="*/ 0 h 155"/>
              <a:gd name="T72" fmla="*/ 2147483646 w 312"/>
              <a:gd name="T73" fmla="*/ 2147483646 h 155"/>
              <a:gd name="T74" fmla="*/ 2147483646 w 312"/>
              <a:gd name="T75" fmla="*/ 2147483646 h 155"/>
              <a:gd name="T76" fmla="*/ 2147483646 w 312"/>
              <a:gd name="T77" fmla="*/ 2147483646 h 155"/>
              <a:gd name="T78" fmla="*/ 2147483646 w 312"/>
              <a:gd name="T79" fmla="*/ 2147483646 h 155"/>
              <a:gd name="T80" fmla="*/ 2147483646 w 312"/>
              <a:gd name="T81" fmla="*/ 2147483646 h 155"/>
              <a:gd name="T82" fmla="*/ 2147483646 w 312"/>
              <a:gd name="T83" fmla="*/ 2147483646 h 155"/>
              <a:gd name="T84" fmla="*/ 2147483646 w 312"/>
              <a:gd name="T85" fmla="*/ 2147483646 h 155"/>
              <a:gd name="T86" fmla="*/ 2147483646 w 312"/>
              <a:gd name="T87" fmla="*/ 2147483646 h 155"/>
              <a:gd name="T88" fmla="*/ 2147483646 w 312"/>
              <a:gd name="T89" fmla="*/ 2147483646 h 155"/>
              <a:gd name="T90" fmla="*/ 2147483646 w 312"/>
              <a:gd name="T91" fmla="*/ 2147483646 h 155"/>
              <a:gd name="T92" fmla="*/ 2147483646 w 312"/>
              <a:gd name="T93" fmla="*/ 2147483646 h 155"/>
              <a:gd name="T94" fmla="*/ 2147483646 w 312"/>
              <a:gd name="T95" fmla="*/ 2147483646 h 155"/>
              <a:gd name="T96" fmla="*/ 2147483646 w 312"/>
              <a:gd name="T97" fmla="*/ 2147483646 h 155"/>
              <a:gd name="T98" fmla="*/ 2147483646 w 312"/>
              <a:gd name="T99" fmla="*/ 2147483646 h 155"/>
              <a:gd name="T100" fmla="*/ 2147483646 w 312"/>
              <a:gd name="T101" fmla="*/ 2147483646 h 155"/>
              <a:gd name="T102" fmla="*/ 2147483646 w 312"/>
              <a:gd name="T103" fmla="*/ 2147483646 h 155"/>
              <a:gd name="T104" fmla="*/ 2147483646 w 312"/>
              <a:gd name="T105" fmla="*/ 2147483646 h 155"/>
              <a:gd name="T106" fmla="*/ 2147483646 w 312"/>
              <a:gd name="T107" fmla="*/ 2147483646 h 155"/>
              <a:gd name="T108" fmla="*/ 2147483646 w 312"/>
              <a:gd name="T109" fmla="*/ 2147483646 h 155"/>
              <a:gd name="T110" fmla="*/ 2147483646 w 312"/>
              <a:gd name="T111" fmla="*/ 2147483646 h 155"/>
              <a:gd name="T112" fmla="*/ 2147483646 w 312"/>
              <a:gd name="T113" fmla="*/ 2147483646 h 155"/>
              <a:gd name="T114" fmla="*/ 0 w 312"/>
              <a:gd name="T115" fmla="*/ 2147483646 h 155"/>
              <a:gd name="T116" fmla="*/ 2147483646 w 312"/>
              <a:gd name="T117" fmla="*/ 2147483646 h 155"/>
              <a:gd name="T118" fmla="*/ 2147483646 w 312"/>
              <a:gd name="T119" fmla="*/ 2147483646 h 155"/>
              <a:gd name="T120" fmla="*/ 2147483646 w 312"/>
              <a:gd name="T121" fmla="*/ 2147483646 h 155"/>
              <a:gd name="T122" fmla="*/ 2147483646 w 312"/>
              <a:gd name="T123" fmla="*/ 2147483646 h 15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2"/>
              <a:gd name="T187" fmla="*/ 0 h 155"/>
              <a:gd name="T188" fmla="*/ 312 w 312"/>
              <a:gd name="T189" fmla="*/ 155 h 15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2" h="155">
                <a:moveTo>
                  <a:pt x="192" y="155"/>
                </a:moveTo>
                <a:lnTo>
                  <a:pt x="194" y="151"/>
                </a:lnTo>
                <a:lnTo>
                  <a:pt x="197" y="148"/>
                </a:lnTo>
                <a:lnTo>
                  <a:pt x="200" y="145"/>
                </a:lnTo>
                <a:lnTo>
                  <a:pt x="203" y="142"/>
                </a:lnTo>
                <a:lnTo>
                  <a:pt x="211" y="137"/>
                </a:lnTo>
                <a:lnTo>
                  <a:pt x="220" y="132"/>
                </a:lnTo>
                <a:lnTo>
                  <a:pt x="238" y="123"/>
                </a:lnTo>
                <a:lnTo>
                  <a:pt x="253" y="117"/>
                </a:lnTo>
                <a:lnTo>
                  <a:pt x="255" y="109"/>
                </a:lnTo>
                <a:lnTo>
                  <a:pt x="260" y="97"/>
                </a:lnTo>
                <a:lnTo>
                  <a:pt x="264" y="91"/>
                </a:lnTo>
                <a:lnTo>
                  <a:pt x="267" y="86"/>
                </a:lnTo>
                <a:lnTo>
                  <a:pt x="269" y="82"/>
                </a:lnTo>
                <a:lnTo>
                  <a:pt x="272" y="81"/>
                </a:lnTo>
                <a:lnTo>
                  <a:pt x="312" y="44"/>
                </a:lnTo>
                <a:lnTo>
                  <a:pt x="312" y="39"/>
                </a:lnTo>
                <a:lnTo>
                  <a:pt x="310" y="35"/>
                </a:lnTo>
                <a:lnTo>
                  <a:pt x="306" y="32"/>
                </a:lnTo>
                <a:lnTo>
                  <a:pt x="302" y="30"/>
                </a:lnTo>
                <a:lnTo>
                  <a:pt x="291" y="28"/>
                </a:lnTo>
                <a:lnTo>
                  <a:pt x="280" y="27"/>
                </a:lnTo>
                <a:lnTo>
                  <a:pt x="268" y="27"/>
                </a:lnTo>
                <a:lnTo>
                  <a:pt x="259" y="27"/>
                </a:lnTo>
                <a:lnTo>
                  <a:pt x="256" y="26"/>
                </a:lnTo>
                <a:lnTo>
                  <a:pt x="253" y="25"/>
                </a:lnTo>
                <a:lnTo>
                  <a:pt x="252" y="23"/>
                </a:lnTo>
                <a:lnTo>
                  <a:pt x="253" y="20"/>
                </a:lnTo>
                <a:lnTo>
                  <a:pt x="232" y="19"/>
                </a:lnTo>
                <a:lnTo>
                  <a:pt x="216" y="17"/>
                </a:lnTo>
                <a:lnTo>
                  <a:pt x="202" y="13"/>
                </a:lnTo>
                <a:lnTo>
                  <a:pt x="189" y="9"/>
                </a:lnTo>
                <a:lnTo>
                  <a:pt x="177" y="6"/>
                </a:lnTo>
                <a:lnTo>
                  <a:pt x="163" y="3"/>
                </a:lnTo>
                <a:lnTo>
                  <a:pt x="146" y="1"/>
                </a:lnTo>
                <a:lnTo>
                  <a:pt x="126" y="0"/>
                </a:lnTo>
                <a:lnTo>
                  <a:pt x="110" y="1"/>
                </a:lnTo>
                <a:lnTo>
                  <a:pt x="74" y="4"/>
                </a:lnTo>
                <a:lnTo>
                  <a:pt x="53" y="6"/>
                </a:lnTo>
                <a:lnTo>
                  <a:pt x="34" y="8"/>
                </a:lnTo>
                <a:lnTo>
                  <a:pt x="18" y="10"/>
                </a:lnTo>
                <a:lnTo>
                  <a:pt x="7" y="12"/>
                </a:lnTo>
                <a:lnTo>
                  <a:pt x="9" y="17"/>
                </a:lnTo>
                <a:lnTo>
                  <a:pt x="11" y="19"/>
                </a:lnTo>
                <a:lnTo>
                  <a:pt x="13" y="19"/>
                </a:lnTo>
                <a:lnTo>
                  <a:pt x="15" y="20"/>
                </a:lnTo>
                <a:lnTo>
                  <a:pt x="18" y="20"/>
                </a:lnTo>
                <a:lnTo>
                  <a:pt x="19" y="20"/>
                </a:lnTo>
                <a:lnTo>
                  <a:pt x="20" y="22"/>
                </a:lnTo>
                <a:lnTo>
                  <a:pt x="20" y="26"/>
                </a:lnTo>
                <a:lnTo>
                  <a:pt x="20" y="30"/>
                </a:lnTo>
                <a:lnTo>
                  <a:pt x="19" y="35"/>
                </a:lnTo>
                <a:lnTo>
                  <a:pt x="18" y="39"/>
                </a:lnTo>
                <a:lnTo>
                  <a:pt x="15" y="42"/>
                </a:lnTo>
                <a:lnTo>
                  <a:pt x="12" y="45"/>
                </a:lnTo>
                <a:lnTo>
                  <a:pt x="9" y="48"/>
                </a:lnTo>
                <a:lnTo>
                  <a:pt x="4" y="49"/>
                </a:lnTo>
                <a:lnTo>
                  <a:pt x="0" y="50"/>
                </a:lnTo>
                <a:lnTo>
                  <a:pt x="74" y="68"/>
                </a:lnTo>
                <a:lnTo>
                  <a:pt x="87" y="111"/>
                </a:lnTo>
                <a:lnTo>
                  <a:pt x="166" y="123"/>
                </a:lnTo>
                <a:lnTo>
                  <a:pt x="192" y="155"/>
                </a:lnTo>
              </a:path>
            </a:pathLst>
          </a:custGeom>
          <a:solidFill>
            <a:srgbClr val="BFBFB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" name="Freeform 473">
            <a:extLst>
              <a:ext uri="{FF2B5EF4-FFF2-40B4-BE49-F238E27FC236}">
                <a16:creationId xmlns:a16="http://schemas.microsoft.com/office/drawing/2014/main" id="{0A114EFF-DDD9-4AA0-B65C-05CF2EB02A6D}"/>
              </a:ext>
            </a:extLst>
          </p:cNvPr>
          <p:cNvSpPr>
            <a:spLocks/>
          </p:cNvSpPr>
          <p:nvPr>
            <p:custDataLst>
              <p:tags r:id="rId285"/>
            </p:custDataLst>
          </p:nvPr>
        </p:nvSpPr>
        <p:spPr bwMode="auto">
          <a:xfrm>
            <a:off x="4648900" y="1830950"/>
            <a:ext cx="20637" cy="60325"/>
          </a:xfrm>
          <a:custGeom>
            <a:avLst/>
            <a:gdLst>
              <a:gd name="T0" fmla="*/ 0 w 46"/>
              <a:gd name="T1" fmla="*/ 2147483646 h 50"/>
              <a:gd name="T2" fmla="*/ 2147483646 w 46"/>
              <a:gd name="T3" fmla="*/ 2147483646 h 50"/>
              <a:gd name="T4" fmla="*/ 2147483646 w 46"/>
              <a:gd name="T5" fmla="*/ 2147483646 h 50"/>
              <a:gd name="T6" fmla="*/ 2147483646 w 46"/>
              <a:gd name="T7" fmla="*/ 2147483646 h 50"/>
              <a:gd name="T8" fmla="*/ 2147483646 w 46"/>
              <a:gd name="T9" fmla="*/ 2147483646 h 50"/>
              <a:gd name="T10" fmla="*/ 2147483646 w 46"/>
              <a:gd name="T11" fmla="*/ 2147483646 h 50"/>
              <a:gd name="T12" fmla="*/ 2147483646 w 46"/>
              <a:gd name="T13" fmla="*/ 2147483646 h 50"/>
              <a:gd name="T14" fmla="*/ 2147483646 w 46"/>
              <a:gd name="T15" fmla="*/ 0 h 50"/>
              <a:gd name="T16" fmla="*/ 2147483646 w 46"/>
              <a:gd name="T17" fmla="*/ 2147483646 h 50"/>
              <a:gd name="T18" fmla="*/ 2147483646 w 46"/>
              <a:gd name="T19" fmla="*/ 2147483646 h 50"/>
              <a:gd name="T20" fmla="*/ 2147483646 w 46"/>
              <a:gd name="T21" fmla="*/ 2147483646 h 50"/>
              <a:gd name="T22" fmla="*/ 2147483646 w 46"/>
              <a:gd name="T23" fmla="*/ 2147483646 h 50"/>
              <a:gd name="T24" fmla="*/ 2147483646 w 46"/>
              <a:gd name="T25" fmla="*/ 2147483646 h 50"/>
              <a:gd name="T26" fmla="*/ 2147483646 w 46"/>
              <a:gd name="T27" fmla="*/ 2147483646 h 50"/>
              <a:gd name="T28" fmla="*/ 0 w 46"/>
              <a:gd name="T29" fmla="*/ 2147483646 h 5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6"/>
              <a:gd name="T46" fmla="*/ 0 h 50"/>
              <a:gd name="T47" fmla="*/ 46 w 46"/>
              <a:gd name="T48" fmla="*/ 50 h 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6" h="50">
                <a:moveTo>
                  <a:pt x="0" y="25"/>
                </a:moveTo>
                <a:lnTo>
                  <a:pt x="2" y="18"/>
                </a:lnTo>
                <a:lnTo>
                  <a:pt x="1" y="14"/>
                </a:lnTo>
                <a:lnTo>
                  <a:pt x="2" y="13"/>
                </a:lnTo>
                <a:lnTo>
                  <a:pt x="3" y="13"/>
                </a:lnTo>
                <a:lnTo>
                  <a:pt x="6" y="12"/>
                </a:lnTo>
                <a:lnTo>
                  <a:pt x="13" y="12"/>
                </a:lnTo>
                <a:lnTo>
                  <a:pt x="46" y="0"/>
                </a:lnTo>
                <a:lnTo>
                  <a:pt x="46" y="50"/>
                </a:lnTo>
                <a:lnTo>
                  <a:pt x="40" y="49"/>
                </a:lnTo>
                <a:lnTo>
                  <a:pt x="33" y="45"/>
                </a:lnTo>
                <a:lnTo>
                  <a:pt x="25" y="41"/>
                </a:lnTo>
                <a:lnTo>
                  <a:pt x="17" y="37"/>
                </a:lnTo>
                <a:lnTo>
                  <a:pt x="5" y="28"/>
                </a:lnTo>
                <a:lnTo>
                  <a:pt x="0" y="25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1" name="Freeform 474">
            <a:extLst>
              <a:ext uri="{FF2B5EF4-FFF2-40B4-BE49-F238E27FC236}">
                <a16:creationId xmlns:a16="http://schemas.microsoft.com/office/drawing/2014/main" id="{E2FDAE07-03AD-435B-BC47-5EDA3C975678}"/>
              </a:ext>
            </a:extLst>
          </p:cNvPr>
          <p:cNvSpPr>
            <a:spLocks/>
          </p:cNvSpPr>
          <p:nvPr>
            <p:custDataLst>
              <p:tags r:id="rId286"/>
            </p:custDataLst>
          </p:nvPr>
        </p:nvSpPr>
        <p:spPr bwMode="auto">
          <a:xfrm>
            <a:off x="5412481" y="3707375"/>
            <a:ext cx="76200" cy="239713"/>
          </a:xfrm>
          <a:custGeom>
            <a:avLst/>
            <a:gdLst>
              <a:gd name="T0" fmla="*/ 2147483646 w 166"/>
              <a:gd name="T1" fmla="*/ 2147483646 h 456"/>
              <a:gd name="T2" fmla="*/ 2147483646 w 166"/>
              <a:gd name="T3" fmla="*/ 2147483646 h 456"/>
              <a:gd name="T4" fmla="*/ 2147483646 w 166"/>
              <a:gd name="T5" fmla="*/ 2147483646 h 456"/>
              <a:gd name="T6" fmla="*/ 2147483646 w 166"/>
              <a:gd name="T7" fmla="*/ 2147483646 h 456"/>
              <a:gd name="T8" fmla="*/ 2147483646 w 166"/>
              <a:gd name="T9" fmla="*/ 2147483646 h 456"/>
              <a:gd name="T10" fmla="*/ 2147483646 w 166"/>
              <a:gd name="T11" fmla="*/ 2147483646 h 456"/>
              <a:gd name="T12" fmla="*/ 2147483646 w 166"/>
              <a:gd name="T13" fmla="*/ 2147483646 h 456"/>
              <a:gd name="T14" fmla="*/ 2147483646 w 166"/>
              <a:gd name="T15" fmla="*/ 2147483646 h 456"/>
              <a:gd name="T16" fmla="*/ 2147483646 w 166"/>
              <a:gd name="T17" fmla="*/ 2147483646 h 456"/>
              <a:gd name="T18" fmla="*/ 2147483646 w 166"/>
              <a:gd name="T19" fmla="*/ 2147483646 h 456"/>
              <a:gd name="T20" fmla="*/ 2147483646 w 166"/>
              <a:gd name="T21" fmla="*/ 2147483646 h 456"/>
              <a:gd name="T22" fmla="*/ 2147483646 w 166"/>
              <a:gd name="T23" fmla="*/ 2147483646 h 456"/>
              <a:gd name="T24" fmla="*/ 2147483646 w 166"/>
              <a:gd name="T25" fmla="*/ 2147483646 h 456"/>
              <a:gd name="T26" fmla="*/ 2147483646 w 166"/>
              <a:gd name="T27" fmla="*/ 2147483646 h 456"/>
              <a:gd name="T28" fmla="*/ 2147483646 w 166"/>
              <a:gd name="T29" fmla="*/ 2147483646 h 456"/>
              <a:gd name="T30" fmla="*/ 2147483646 w 166"/>
              <a:gd name="T31" fmla="*/ 2147483646 h 456"/>
              <a:gd name="T32" fmla="*/ 2147483646 w 166"/>
              <a:gd name="T33" fmla="*/ 2147483646 h 456"/>
              <a:gd name="T34" fmla="*/ 2147483646 w 166"/>
              <a:gd name="T35" fmla="*/ 2147483646 h 456"/>
              <a:gd name="T36" fmla="*/ 2147483646 w 166"/>
              <a:gd name="T37" fmla="*/ 2147483646 h 456"/>
              <a:gd name="T38" fmla="*/ 2147483646 w 166"/>
              <a:gd name="T39" fmla="*/ 2147483646 h 456"/>
              <a:gd name="T40" fmla="*/ 2147483646 w 166"/>
              <a:gd name="T41" fmla="*/ 2147483646 h 456"/>
              <a:gd name="T42" fmla="*/ 2147483646 w 166"/>
              <a:gd name="T43" fmla="*/ 2147483646 h 456"/>
              <a:gd name="T44" fmla="*/ 2147483646 w 166"/>
              <a:gd name="T45" fmla="*/ 2147483646 h 456"/>
              <a:gd name="T46" fmla="*/ 2147483646 w 166"/>
              <a:gd name="T47" fmla="*/ 2147483646 h 456"/>
              <a:gd name="T48" fmla="*/ 2147483646 w 166"/>
              <a:gd name="T49" fmla="*/ 2147483646 h 456"/>
              <a:gd name="T50" fmla="*/ 2147483646 w 166"/>
              <a:gd name="T51" fmla="*/ 2147483646 h 456"/>
              <a:gd name="T52" fmla="*/ 2147483646 w 166"/>
              <a:gd name="T53" fmla="*/ 2147483646 h 456"/>
              <a:gd name="T54" fmla="*/ 2147483646 w 166"/>
              <a:gd name="T55" fmla="*/ 2147483646 h 456"/>
              <a:gd name="T56" fmla="*/ 2147483646 w 166"/>
              <a:gd name="T57" fmla="*/ 2147483646 h 456"/>
              <a:gd name="T58" fmla="*/ 2147483646 w 166"/>
              <a:gd name="T59" fmla="*/ 2147483646 h 456"/>
              <a:gd name="T60" fmla="*/ 2147483646 w 166"/>
              <a:gd name="T61" fmla="*/ 2147483646 h 456"/>
              <a:gd name="T62" fmla="*/ 2147483646 w 166"/>
              <a:gd name="T63" fmla="*/ 2147483646 h 456"/>
              <a:gd name="T64" fmla="*/ 2147483646 w 166"/>
              <a:gd name="T65" fmla="*/ 2147483646 h 456"/>
              <a:gd name="T66" fmla="*/ 2147483646 w 166"/>
              <a:gd name="T67" fmla="*/ 2147483646 h 456"/>
              <a:gd name="T68" fmla="*/ 2147483646 w 166"/>
              <a:gd name="T69" fmla="*/ 2147483646 h 456"/>
              <a:gd name="T70" fmla="*/ 2147483646 w 166"/>
              <a:gd name="T71" fmla="*/ 2147483646 h 456"/>
              <a:gd name="T72" fmla="*/ 2147483646 w 166"/>
              <a:gd name="T73" fmla="*/ 2147483646 h 456"/>
              <a:gd name="T74" fmla="*/ 2147483646 w 166"/>
              <a:gd name="T75" fmla="*/ 2147483646 h 456"/>
              <a:gd name="T76" fmla="*/ 2147483646 w 166"/>
              <a:gd name="T77" fmla="*/ 2147483646 h 456"/>
              <a:gd name="T78" fmla="*/ 2147483646 w 166"/>
              <a:gd name="T79" fmla="*/ 2147483646 h 456"/>
              <a:gd name="T80" fmla="*/ 2147483646 w 166"/>
              <a:gd name="T81" fmla="*/ 2147483646 h 456"/>
              <a:gd name="T82" fmla="*/ 2147483646 w 166"/>
              <a:gd name="T83" fmla="*/ 2147483646 h 456"/>
              <a:gd name="T84" fmla="*/ 2147483646 w 166"/>
              <a:gd name="T85" fmla="*/ 2147483646 h 456"/>
              <a:gd name="T86" fmla="*/ 2147483646 w 166"/>
              <a:gd name="T87" fmla="*/ 2147483646 h 456"/>
              <a:gd name="T88" fmla="*/ 2147483646 w 166"/>
              <a:gd name="T89" fmla="*/ 2147483646 h 456"/>
              <a:gd name="T90" fmla="*/ 2147483646 w 166"/>
              <a:gd name="T91" fmla="*/ 2147483646 h 456"/>
              <a:gd name="T92" fmla="*/ 2147483646 w 166"/>
              <a:gd name="T93" fmla="*/ 2147483646 h 456"/>
              <a:gd name="T94" fmla="*/ 2147483646 w 166"/>
              <a:gd name="T95" fmla="*/ 2147483646 h 456"/>
              <a:gd name="T96" fmla="*/ 2147483646 w 166"/>
              <a:gd name="T97" fmla="*/ 2147483646 h 456"/>
              <a:gd name="T98" fmla="*/ 2147483646 w 166"/>
              <a:gd name="T99" fmla="*/ 2147483646 h 456"/>
              <a:gd name="T100" fmla="*/ 2147483646 w 166"/>
              <a:gd name="T101" fmla="*/ 2147483646 h 45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66"/>
              <a:gd name="T154" fmla="*/ 0 h 456"/>
              <a:gd name="T155" fmla="*/ 166 w 166"/>
              <a:gd name="T156" fmla="*/ 456 h 45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66" h="456">
                <a:moveTo>
                  <a:pt x="7" y="277"/>
                </a:moveTo>
                <a:lnTo>
                  <a:pt x="10" y="282"/>
                </a:lnTo>
                <a:lnTo>
                  <a:pt x="14" y="287"/>
                </a:lnTo>
                <a:lnTo>
                  <a:pt x="19" y="290"/>
                </a:lnTo>
                <a:lnTo>
                  <a:pt x="25" y="294"/>
                </a:lnTo>
                <a:lnTo>
                  <a:pt x="37" y="300"/>
                </a:lnTo>
                <a:lnTo>
                  <a:pt x="52" y="304"/>
                </a:lnTo>
                <a:lnTo>
                  <a:pt x="58" y="306"/>
                </a:lnTo>
                <a:lnTo>
                  <a:pt x="65" y="309"/>
                </a:lnTo>
                <a:lnTo>
                  <a:pt x="70" y="312"/>
                </a:lnTo>
                <a:lnTo>
                  <a:pt x="76" y="316"/>
                </a:lnTo>
                <a:lnTo>
                  <a:pt x="80" y="320"/>
                </a:lnTo>
                <a:lnTo>
                  <a:pt x="84" y="325"/>
                </a:lnTo>
                <a:lnTo>
                  <a:pt x="86" y="331"/>
                </a:lnTo>
                <a:lnTo>
                  <a:pt x="87" y="339"/>
                </a:lnTo>
                <a:lnTo>
                  <a:pt x="86" y="347"/>
                </a:lnTo>
                <a:lnTo>
                  <a:pt x="82" y="356"/>
                </a:lnTo>
                <a:lnTo>
                  <a:pt x="78" y="363"/>
                </a:lnTo>
                <a:lnTo>
                  <a:pt x="74" y="369"/>
                </a:lnTo>
                <a:lnTo>
                  <a:pt x="68" y="375"/>
                </a:lnTo>
                <a:lnTo>
                  <a:pt x="64" y="381"/>
                </a:lnTo>
                <a:lnTo>
                  <a:pt x="62" y="388"/>
                </a:lnTo>
                <a:lnTo>
                  <a:pt x="60" y="394"/>
                </a:lnTo>
                <a:lnTo>
                  <a:pt x="60" y="400"/>
                </a:lnTo>
                <a:lnTo>
                  <a:pt x="62" y="405"/>
                </a:lnTo>
                <a:lnTo>
                  <a:pt x="64" y="411"/>
                </a:lnTo>
                <a:lnTo>
                  <a:pt x="67" y="416"/>
                </a:lnTo>
                <a:lnTo>
                  <a:pt x="76" y="424"/>
                </a:lnTo>
                <a:lnTo>
                  <a:pt x="85" y="432"/>
                </a:lnTo>
                <a:lnTo>
                  <a:pt x="104" y="445"/>
                </a:lnTo>
                <a:lnTo>
                  <a:pt x="120" y="456"/>
                </a:lnTo>
                <a:lnTo>
                  <a:pt x="120" y="443"/>
                </a:lnTo>
                <a:lnTo>
                  <a:pt x="120" y="432"/>
                </a:lnTo>
                <a:lnTo>
                  <a:pt x="120" y="423"/>
                </a:lnTo>
                <a:lnTo>
                  <a:pt x="120" y="413"/>
                </a:lnTo>
                <a:lnTo>
                  <a:pt x="131" y="413"/>
                </a:lnTo>
                <a:lnTo>
                  <a:pt x="141" y="410"/>
                </a:lnTo>
                <a:lnTo>
                  <a:pt x="145" y="407"/>
                </a:lnTo>
                <a:lnTo>
                  <a:pt x="149" y="405"/>
                </a:lnTo>
                <a:lnTo>
                  <a:pt x="153" y="402"/>
                </a:lnTo>
                <a:lnTo>
                  <a:pt x="155" y="399"/>
                </a:lnTo>
                <a:lnTo>
                  <a:pt x="160" y="393"/>
                </a:lnTo>
                <a:lnTo>
                  <a:pt x="164" y="384"/>
                </a:lnTo>
                <a:lnTo>
                  <a:pt x="166" y="375"/>
                </a:lnTo>
                <a:lnTo>
                  <a:pt x="166" y="364"/>
                </a:lnTo>
                <a:lnTo>
                  <a:pt x="165" y="350"/>
                </a:lnTo>
                <a:lnTo>
                  <a:pt x="163" y="339"/>
                </a:lnTo>
                <a:lnTo>
                  <a:pt x="158" y="328"/>
                </a:lnTo>
                <a:lnTo>
                  <a:pt x="153" y="318"/>
                </a:lnTo>
                <a:lnTo>
                  <a:pt x="148" y="307"/>
                </a:lnTo>
                <a:lnTo>
                  <a:pt x="144" y="296"/>
                </a:lnTo>
                <a:lnTo>
                  <a:pt x="141" y="284"/>
                </a:lnTo>
                <a:lnTo>
                  <a:pt x="140" y="271"/>
                </a:lnTo>
                <a:lnTo>
                  <a:pt x="135" y="269"/>
                </a:lnTo>
                <a:lnTo>
                  <a:pt x="127" y="261"/>
                </a:lnTo>
                <a:lnTo>
                  <a:pt x="118" y="251"/>
                </a:lnTo>
                <a:lnTo>
                  <a:pt x="108" y="238"/>
                </a:lnTo>
                <a:lnTo>
                  <a:pt x="97" y="224"/>
                </a:lnTo>
                <a:lnTo>
                  <a:pt x="88" y="211"/>
                </a:lnTo>
                <a:lnTo>
                  <a:pt x="85" y="206"/>
                </a:lnTo>
                <a:lnTo>
                  <a:pt x="82" y="200"/>
                </a:lnTo>
                <a:lnTo>
                  <a:pt x="80" y="195"/>
                </a:lnTo>
                <a:lnTo>
                  <a:pt x="80" y="192"/>
                </a:lnTo>
                <a:lnTo>
                  <a:pt x="81" y="177"/>
                </a:lnTo>
                <a:lnTo>
                  <a:pt x="85" y="157"/>
                </a:lnTo>
                <a:lnTo>
                  <a:pt x="88" y="147"/>
                </a:lnTo>
                <a:lnTo>
                  <a:pt x="91" y="138"/>
                </a:lnTo>
                <a:lnTo>
                  <a:pt x="96" y="129"/>
                </a:lnTo>
                <a:lnTo>
                  <a:pt x="100" y="123"/>
                </a:lnTo>
                <a:lnTo>
                  <a:pt x="98" y="113"/>
                </a:lnTo>
                <a:lnTo>
                  <a:pt x="96" y="99"/>
                </a:lnTo>
                <a:lnTo>
                  <a:pt x="95" y="82"/>
                </a:lnTo>
                <a:lnTo>
                  <a:pt x="93" y="63"/>
                </a:lnTo>
                <a:lnTo>
                  <a:pt x="92" y="45"/>
                </a:lnTo>
                <a:lnTo>
                  <a:pt x="90" y="30"/>
                </a:lnTo>
                <a:lnTo>
                  <a:pt x="89" y="18"/>
                </a:lnTo>
                <a:lnTo>
                  <a:pt x="87" y="12"/>
                </a:lnTo>
                <a:lnTo>
                  <a:pt x="71" y="8"/>
                </a:lnTo>
                <a:lnTo>
                  <a:pt x="54" y="6"/>
                </a:lnTo>
                <a:lnTo>
                  <a:pt x="33" y="4"/>
                </a:lnTo>
                <a:lnTo>
                  <a:pt x="7" y="0"/>
                </a:lnTo>
                <a:lnTo>
                  <a:pt x="12" y="10"/>
                </a:lnTo>
                <a:lnTo>
                  <a:pt x="19" y="21"/>
                </a:lnTo>
                <a:lnTo>
                  <a:pt x="22" y="25"/>
                </a:lnTo>
                <a:lnTo>
                  <a:pt x="28" y="28"/>
                </a:lnTo>
                <a:lnTo>
                  <a:pt x="33" y="30"/>
                </a:lnTo>
                <a:lnTo>
                  <a:pt x="40" y="31"/>
                </a:lnTo>
                <a:lnTo>
                  <a:pt x="40" y="44"/>
                </a:lnTo>
                <a:lnTo>
                  <a:pt x="40" y="55"/>
                </a:lnTo>
                <a:lnTo>
                  <a:pt x="40" y="64"/>
                </a:lnTo>
                <a:lnTo>
                  <a:pt x="40" y="74"/>
                </a:lnTo>
                <a:lnTo>
                  <a:pt x="40" y="78"/>
                </a:lnTo>
                <a:lnTo>
                  <a:pt x="39" y="81"/>
                </a:lnTo>
                <a:lnTo>
                  <a:pt x="36" y="85"/>
                </a:lnTo>
                <a:lnTo>
                  <a:pt x="35" y="88"/>
                </a:lnTo>
                <a:lnTo>
                  <a:pt x="29" y="95"/>
                </a:lnTo>
                <a:lnTo>
                  <a:pt x="22" y="102"/>
                </a:lnTo>
                <a:lnTo>
                  <a:pt x="15" y="109"/>
                </a:lnTo>
                <a:lnTo>
                  <a:pt x="9" y="115"/>
                </a:lnTo>
                <a:lnTo>
                  <a:pt x="3" y="122"/>
                </a:lnTo>
                <a:lnTo>
                  <a:pt x="0" y="129"/>
                </a:lnTo>
                <a:lnTo>
                  <a:pt x="7" y="27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2" name="Freeform 476">
            <a:extLst>
              <a:ext uri="{FF2B5EF4-FFF2-40B4-BE49-F238E27FC236}">
                <a16:creationId xmlns:a16="http://schemas.microsoft.com/office/drawing/2014/main" id="{83E77758-F60C-4C54-B362-C9E47F362B4A}"/>
              </a:ext>
            </a:extLst>
          </p:cNvPr>
          <p:cNvSpPr>
            <a:spLocks/>
          </p:cNvSpPr>
          <p:nvPr>
            <p:custDataLst>
              <p:tags r:id="rId287"/>
            </p:custDataLst>
          </p:nvPr>
        </p:nvSpPr>
        <p:spPr bwMode="auto">
          <a:xfrm>
            <a:off x="5206112" y="3897868"/>
            <a:ext cx="206375" cy="217488"/>
          </a:xfrm>
          <a:custGeom>
            <a:avLst/>
            <a:gdLst>
              <a:gd name="T0" fmla="*/ 2147483646 w 438"/>
              <a:gd name="T1" fmla="*/ 2147483646 h 406"/>
              <a:gd name="T2" fmla="*/ 2147483646 w 438"/>
              <a:gd name="T3" fmla="*/ 2147483646 h 406"/>
              <a:gd name="T4" fmla="*/ 2147483646 w 438"/>
              <a:gd name="T5" fmla="*/ 2147483646 h 406"/>
              <a:gd name="T6" fmla="*/ 2147483646 w 438"/>
              <a:gd name="T7" fmla="*/ 2147483646 h 406"/>
              <a:gd name="T8" fmla="*/ 2147483646 w 438"/>
              <a:gd name="T9" fmla="*/ 2147483646 h 406"/>
              <a:gd name="T10" fmla="*/ 2147483646 w 438"/>
              <a:gd name="T11" fmla="*/ 2147483646 h 406"/>
              <a:gd name="T12" fmla="*/ 2147483646 w 438"/>
              <a:gd name="T13" fmla="*/ 2147483646 h 406"/>
              <a:gd name="T14" fmla="*/ 2147483646 w 438"/>
              <a:gd name="T15" fmla="*/ 2147483646 h 406"/>
              <a:gd name="T16" fmla="*/ 2147483646 w 438"/>
              <a:gd name="T17" fmla="*/ 2147483646 h 406"/>
              <a:gd name="T18" fmla="*/ 2147483646 w 438"/>
              <a:gd name="T19" fmla="*/ 2147483646 h 406"/>
              <a:gd name="T20" fmla="*/ 2147483646 w 438"/>
              <a:gd name="T21" fmla="*/ 2147483646 h 406"/>
              <a:gd name="T22" fmla="*/ 2147483646 w 438"/>
              <a:gd name="T23" fmla="*/ 2147483646 h 406"/>
              <a:gd name="T24" fmla="*/ 2147483646 w 438"/>
              <a:gd name="T25" fmla="*/ 2147483646 h 406"/>
              <a:gd name="T26" fmla="*/ 2147483646 w 438"/>
              <a:gd name="T27" fmla="*/ 2147483646 h 406"/>
              <a:gd name="T28" fmla="*/ 2147483646 w 438"/>
              <a:gd name="T29" fmla="*/ 2147483646 h 406"/>
              <a:gd name="T30" fmla="*/ 2147483646 w 438"/>
              <a:gd name="T31" fmla="*/ 2147483646 h 406"/>
              <a:gd name="T32" fmla="*/ 2147483646 w 438"/>
              <a:gd name="T33" fmla="*/ 2147483646 h 406"/>
              <a:gd name="T34" fmla="*/ 2147483646 w 438"/>
              <a:gd name="T35" fmla="*/ 2147483646 h 406"/>
              <a:gd name="T36" fmla="*/ 2147483646 w 438"/>
              <a:gd name="T37" fmla="*/ 2147483646 h 406"/>
              <a:gd name="T38" fmla="*/ 2147483646 w 438"/>
              <a:gd name="T39" fmla="*/ 2147483646 h 406"/>
              <a:gd name="T40" fmla="*/ 2147483646 w 438"/>
              <a:gd name="T41" fmla="*/ 2147483646 h 406"/>
              <a:gd name="T42" fmla="*/ 2147483646 w 438"/>
              <a:gd name="T43" fmla="*/ 2147483646 h 406"/>
              <a:gd name="T44" fmla="*/ 2147483646 w 438"/>
              <a:gd name="T45" fmla="*/ 2147483646 h 406"/>
              <a:gd name="T46" fmla="*/ 2147483646 w 438"/>
              <a:gd name="T47" fmla="*/ 2147483646 h 406"/>
              <a:gd name="T48" fmla="*/ 2147483646 w 438"/>
              <a:gd name="T49" fmla="*/ 2147483646 h 406"/>
              <a:gd name="T50" fmla="*/ 2147483646 w 438"/>
              <a:gd name="T51" fmla="*/ 2147483646 h 406"/>
              <a:gd name="T52" fmla="*/ 2147483646 w 438"/>
              <a:gd name="T53" fmla="*/ 2147483646 h 406"/>
              <a:gd name="T54" fmla="*/ 2147483646 w 438"/>
              <a:gd name="T55" fmla="*/ 2147483646 h 406"/>
              <a:gd name="T56" fmla="*/ 2147483646 w 438"/>
              <a:gd name="T57" fmla="*/ 2147483646 h 406"/>
              <a:gd name="T58" fmla="*/ 2147483646 w 438"/>
              <a:gd name="T59" fmla="*/ 2147483646 h 406"/>
              <a:gd name="T60" fmla="*/ 2147483646 w 438"/>
              <a:gd name="T61" fmla="*/ 2147483646 h 406"/>
              <a:gd name="T62" fmla="*/ 2147483646 w 438"/>
              <a:gd name="T63" fmla="*/ 2147483646 h 406"/>
              <a:gd name="T64" fmla="*/ 0 w 438"/>
              <a:gd name="T65" fmla="*/ 2147483646 h 406"/>
              <a:gd name="T66" fmla="*/ 2147483646 w 438"/>
              <a:gd name="T67" fmla="*/ 2147483646 h 406"/>
              <a:gd name="T68" fmla="*/ 2147483646 w 438"/>
              <a:gd name="T69" fmla="*/ 2147483646 h 406"/>
              <a:gd name="T70" fmla="*/ 2147483646 w 438"/>
              <a:gd name="T71" fmla="*/ 2147483646 h 406"/>
              <a:gd name="T72" fmla="*/ 2147483646 w 438"/>
              <a:gd name="T73" fmla="*/ 2147483646 h 406"/>
              <a:gd name="T74" fmla="*/ 2147483646 w 438"/>
              <a:gd name="T75" fmla="*/ 2147483646 h 406"/>
              <a:gd name="T76" fmla="*/ 2147483646 w 438"/>
              <a:gd name="T77" fmla="*/ 2147483646 h 406"/>
              <a:gd name="T78" fmla="*/ 2147483646 w 438"/>
              <a:gd name="T79" fmla="*/ 2147483646 h 406"/>
              <a:gd name="T80" fmla="*/ 2147483646 w 438"/>
              <a:gd name="T81" fmla="*/ 2147483646 h 406"/>
              <a:gd name="T82" fmla="*/ 2147483646 w 438"/>
              <a:gd name="T83" fmla="*/ 2147483646 h 406"/>
              <a:gd name="T84" fmla="*/ 2147483646 w 438"/>
              <a:gd name="T85" fmla="*/ 2147483646 h 406"/>
              <a:gd name="T86" fmla="*/ 2147483646 w 438"/>
              <a:gd name="T87" fmla="*/ 2147483646 h 406"/>
              <a:gd name="T88" fmla="*/ 2147483646 w 438"/>
              <a:gd name="T89" fmla="*/ 2147483646 h 406"/>
              <a:gd name="T90" fmla="*/ 2147483646 w 438"/>
              <a:gd name="T91" fmla="*/ 2147483646 h 406"/>
              <a:gd name="T92" fmla="*/ 2147483646 w 438"/>
              <a:gd name="T93" fmla="*/ 2147483646 h 406"/>
              <a:gd name="T94" fmla="*/ 2147483646 w 438"/>
              <a:gd name="T95" fmla="*/ 2147483646 h 406"/>
              <a:gd name="T96" fmla="*/ 2147483646 w 438"/>
              <a:gd name="T97" fmla="*/ 2147483646 h 406"/>
              <a:gd name="T98" fmla="*/ 2147483646 w 438"/>
              <a:gd name="T99" fmla="*/ 2147483646 h 406"/>
              <a:gd name="T100" fmla="*/ 2147483646 w 438"/>
              <a:gd name="T101" fmla="*/ 2147483646 h 406"/>
              <a:gd name="T102" fmla="*/ 2147483646 w 438"/>
              <a:gd name="T103" fmla="*/ 2147483646 h 406"/>
              <a:gd name="T104" fmla="*/ 2147483646 w 438"/>
              <a:gd name="T105" fmla="*/ 2147483646 h 406"/>
              <a:gd name="T106" fmla="*/ 2147483646 w 438"/>
              <a:gd name="T107" fmla="*/ 2147483646 h 406"/>
              <a:gd name="T108" fmla="*/ 2147483646 w 438"/>
              <a:gd name="T109" fmla="*/ 2147483646 h 40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38"/>
              <a:gd name="T166" fmla="*/ 0 h 406"/>
              <a:gd name="T167" fmla="*/ 438 w 438"/>
              <a:gd name="T168" fmla="*/ 406 h 40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38" h="406">
                <a:moveTo>
                  <a:pt x="272" y="0"/>
                </a:moveTo>
                <a:lnTo>
                  <a:pt x="284" y="8"/>
                </a:lnTo>
                <a:lnTo>
                  <a:pt x="301" y="17"/>
                </a:lnTo>
                <a:lnTo>
                  <a:pt x="320" y="27"/>
                </a:lnTo>
                <a:lnTo>
                  <a:pt x="341" y="37"/>
                </a:lnTo>
                <a:lnTo>
                  <a:pt x="363" y="47"/>
                </a:lnTo>
                <a:lnTo>
                  <a:pt x="385" y="55"/>
                </a:lnTo>
                <a:lnTo>
                  <a:pt x="395" y="58"/>
                </a:lnTo>
                <a:lnTo>
                  <a:pt x="406" y="60"/>
                </a:lnTo>
                <a:lnTo>
                  <a:pt x="416" y="61"/>
                </a:lnTo>
                <a:lnTo>
                  <a:pt x="425" y="61"/>
                </a:lnTo>
                <a:lnTo>
                  <a:pt x="425" y="81"/>
                </a:lnTo>
                <a:lnTo>
                  <a:pt x="427" y="101"/>
                </a:lnTo>
                <a:lnTo>
                  <a:pt x="429" y="120"/>
                </a:lnTo>
                <a:lnTo>
                  <a:pt x="432" y="138"/>
                </a:lnTo>
                <a:lnTo>
                  <a:pt x="434" y="157"/>
                </a:lnTo>
                <a:lnTo>
                  <a:pt x="436" y="176"/>
                </a:lnTo>
                <a:lnTo>
                  <a:pt x="438" y="195"/>
                </a:lnTo>
                <a:lnTo>
                  <a:pt x="438" y="216"/>
                </a:lnTo>
                <a:lnTo>
                  <a:pt x="438" y="223"/>
                </a:lnTo>
                <a:lnTo>
                  <a:pt x="436" y="230"/>
                </a:lnTo>
                <a:lnTo>
                  <a:pt x="435" y="237"/>
                </a:lnTo>
                <a:lnTo>
                  <a:pt x="432" y="245"/>
                </a:lnTo>
                <a:lnTo>
                  <a:pt x="425" y="259"/>
                </a:lnTo>
                <a:lnTo>
                  <a:pt x="416" y="274"/>
                </a:lnTo>
                <a:lnTo>
                  <a:pt x="407" y="287"/>
                </a:lnTo>
                <a:lnTo>
                  <a:pt x="399" y="298"/>
                </a:lnTo>
                <a:lnTo>
                  <a:pt x="391" y="307"/>
                </a:lnTo>
                <a:lnTo>
                  <a:pt x="385" y="314"/>
                </a:lnTo>
                <a:lnTo>
                  <a:pt x="381" y="320"/>
                </a:lnTo>
                <a:lnTo>
                  <a:pt x="378" y="326"/>
                </a:lnTo>
                <a:lnTo>
                  <a:pt x="374" y="332"/>
                </a:lnTo>
                <a:lnTo>
                  <a:pt x="373" y="339"/>
                </a:lnTo>
                <a:lnTo>
                  <a:pt x="372" y="352"/>
                </a:lnTo>
                <a:lnTo>
                  <a:pt x="372" y="363"/>
                </a:lnTo>
                <a:lnTo>
                  <a:pt x="359" y="372"/>
                </a:lnTo>
                <a:lnTo>
                  <a:pt x="339" y="387"/>
                </a:lnTo>
                <a:lnTo>
                  <a:pt x="321" y="401"/>
                </a:lnTo>
                <a:lnTo>
                  <a:pt x="312" y="406"/>
                </a:lnTo>
                <a:lnTo>
                  <a:pt x="205" y="388"/>
                </a:lnTo>
                <a:lnTo>
                  <a:pt x="192" y="382"/>
                </a:lnTo>
                <a:lnTo>
                  <a:pt x="182" y="379"/>
                </a:lnTo>
                <a:lnTo>
                  <a:pt x="172" y="376"/>
                </a:lnTo>
                <a:lnTo>
                  <a:pt x="165" y="370"/>
                </a:lnTo>
                <a:lnTo>
                  <a:pt x="157" y="365"/>
                </a:lnTo>
                <a:lnTo>
                  <a:pt x="150" y="359"/>
                </a:lnTo>
                <a:lnTo>
                  <a:pt x="145" y="353"/>
                </a:lnTo>
                <a:lnTo>
                  <a:pt x="139" y="346"/>
                </a:lnTo>
                <a:lnTo>
                  <a:pt x="134" y="338"/>
                </a:lnTo>
                <a:lnTo>
                  <a:pt x="124" y="322"/>
                </a:lnTo>
                <a:lnTo>
                  <a:pt x="114" y="304"/>
                </a:lnTo>
                <a:lnTo>
                  <a:pt x="108" y="296"/>
                </a:lnTo>
                <a:lnTo>
                  <a:pt x="101" y="288"/>
                </a:lnTo>
                <a:lnTo>
                  <a:pt x="94" y="279"/>
                </a:lnTo>
                <a:lnTo>
                  <a:pt x="86" y="271"/>
                </a:lnTo>
                <a:lnTo>
                  <a:pt x="72" y="259"/>
                </a:lnTo>
                <a:lnTo>
                  <a:pt x="58" y="247"/>
                </a:lnTo>
                <a:lnTo>
                  <a:pt x="44" y="234"/>
                </a:lnTo>
                <a:lnTo>
                  <a:pt x="31" y="220"/>
                </a:lnTo>
                <a:lnTo>
                  <a:pt x="24" y="213"/>
                </a:lnTo>
                <a:lnTo>
                  <a:pt x="19" y="204"/>
                </a:lnTo>
                <a:lnTo>
                  <a:pt x="13" y="195"/>
                </a:lnTo>
                <a:lnTo>
                  <a:pt x="9" y="186"/>
                </a:lnTo>
                <a:lnTo>
                  <a:pt x="4" y="176"/>
                </a:lnTo>
                <a:lnTo>
                  <a:pt x="2" y="166"/>
                </a:lnTo>
                <a:lnTo>
                  <a:pt x="0" y="154"/>
                </a:lnTo>
                <a:lnTo>
                  <a:pt x="0" y="141"/>
                </a:lnTo>
                <a:lnTo>
                  <a:pt x="18" y="141"/>
                </a:lnTo>
                <a:lnTo>
                  <a:pt x="31" y="141"/>
                </a:lnTo>
                <a:lnTo>
                  <a:pt x="40" y="141"/>
                </a:lnTo>
                <a:lnTo>
                  <a:pt x="46" y="141"/>
                </a:lnTo>
                <a:lnTo>
                  <a:pt x="53" y="141"/>
                </a:lnTo>
                <a:lnTo>
                  <a:pt x="58" y="140"/>
                </a:lnTo>
                <a:lnTo>
                  <a:pt x="63" y="138"/>
                </a:lnTo>
                <a:lnTo>
                  <a:pt x="68" y="136"/>
                </a:lnTo>
                <a:lnTo>
                  <a:pt x="77" y="131"/>
                </a:lnTo>
                <a:lnTo>
                  <a:pt x="85" y="124"/>
                </a:lnTo>
                <a:lnTo>
                  <a:pt x="99" y="108"/>
                </a:lnTo>
                <a:lnTo>
                  <a:pt x="113" y="92"/>
                </a:lnTo>
                <a:lnTo>
                  <a:pt x="117" y="87"/>
                </a:lnTo>
                <a:lnTo>
                  <a:pt x="124" y="83"/>
                </a:lnTo>
                <a:lnTo>
                  <a:pt x="130" y="80"/>
                </a:lnTo>
                <a:lnTo>
                  <a:pt x="136" y="77"/>
                </a:lnTo>
                <a:lnTo>
                  <a:pt x="150" y="71"/>
                </a:lnTo>
                <a:lnTo>
                  <a:pt x="165" y="65"/>
                </a:lnTo>
                <a:lnTo>
                  <a:pt x="179" y="60"/>
                </a:lnTo>
                <a:lnTo>
                  <a:pt x="192" y="55"/>
                </a:lnTo>
                <a:lnTo>
                  <a:pt x="203" y="50"/>
                </a:lnTo>
                <a:lnTo>
                  <a:pt x="212" y="43"/>
                </a:lnTo>
                <a:lnTo>
                  <a:pt x="211" y="43"/>
                </a:lnTo>
                <a:lnTo>
                  <a:pt x="210" y="41"/>
                </a:lnTo>
                <a:lnTo>
                  <a:pt x="210" y="38"/>
                </a:lnTo>
                <a:lnTo>
                  <a:pt x="210" y="36"/>
                </a:lnTo>
                <a:lnTo>
                  <a:pt x="211" y="30"/>
                </a:lnTo>
                <a:lnTo>
                  <a:pt x="212" y="24"/>
                </a:lnTo>
                <a:lnTo>
                  <a:pt x="213" y="17"/>
                </a:lnTo>
                <a:lnTo>
                  <a:pt x="214" y="14"/>
                </a:lnTo>
                <a:lnTo>
                  <a:pt x="217" y="12"/>
                </a:lnTo>
                <a:lnTo>
                  <a:pt x="221" y="12"/>
                </a:lnTo>
                <a:lnTo>
                  <a:pt x="225" y="12"/>
                </a:lnTo>
                <a:lnTo>
                  <a:pt x="229" y="11"/>
                </a:lnTo>
                <a:lnTo>
                  <a:pt x="232" y="9"/>
                </a:lnTo>
                <a:lnTo>
                  <a:pt x="234" y="7"/>
                </a:lnTo>
                <a:lnTo>
                  <a:pt x="236" y="4"/>
                </a:lnTo>
                <a:lnTo>
                  <a:pt x="239" y="0"/>
                </a:lnTo>
                <a:lnTo>
                  <a:pt x="244" y="2"/>
                </a:lnTo>
                <a:lnTo>
                  <a:pt x="248" y="3"/>
                </a:lnTo>
                <a:lnTo>
                  <a:pt x="251" y="3"/>
                </a:lnTo>
                <a:lnTo>
                  <a:pt x="256" y="2"/>
                </a:lnTo>
                <a:lnTo>
                  <a:pt x="264" y="1"/>
                </a:lnTo>
                <a:lnTo>
                  <a:pt x="272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3" name="Freeform 477">
            <a:extLst>
              <a:ext uri="{FF2B5EF4-FFF2-40B4-BE49-F238E27FC236}">
                <a16:creationId xmlns:a16="http://schemas.microsoft.com/office/drawing/2014/main" id="{77A80595-FC24-41B6-9C88-3A703235C6FA}"/>
              </a:ext>
            </a:extLst>
          </p:cNvPr>
          <p:cNvSpPr>
            <a:spLocks/>
          </p:cNvSpPr>
          <p:nvPr>
            <p:custDataLst>
              <p:tags r:id="rId288"/>
            </p:custDataLst>
          </p:nvPr>
        </p:nvSpPr>
        <p:spPr bwMode="auto">
          <a:xfrm>
            <a:off x="5109268" y="3675619"/>
            <a:ext cx="322262" cy="298450"/>
          </a:xfrm>
          <a:custGeom>
            <a:avLst/>
            <a:gdLst>
              <a:gd name="T0" fmla="*/ 2147483646 w 678"/>
              <a:gd name="T1" fmla="*/ 2147483646 h 574"/>
              <a:gd name="T2" fmla="*/ 2147483646 w 678"/>
              <a:gd name="T3" fmla="*/ 2147483646 h 574"/>
              <a:gd name="T4" fmla="*/ 2147483646 w 678"/>
              <a:gd name="T5" fmla="*/ 2147483646 h 574"/>
              <a:gd name="T6" fmla="*/ 2147483646 w 678"/>
              <a:gd name="T7" fmla="*/ 2147483646 h 574"/>
              <a:gd name="T8" fmla="*/ 2147483646 w 678"/>
              <a:gd name="T9" fmla="*/ 2147483646 h 574"/>
              <a:gd name="T10" fmla="*/ 2147483646 w 678"/>
              <a:gd name="T11" fmla="*/ 2147483646 h 574"/>
              <a:gd name="T12" fmla="*/ 2147483646 w 678"/>
              <a:gd name="T13" fmla="*/ 2147483646 h 574"/>
              <a:gd name="T14" fmla="*/ 2147483646 w 678"/>
              <a:gd name="T15" fmla="*/ 2147483646 h 574"/>
              <a:gd name="T16" fmla="*/ 2147483646 w 678"/>
              <a:gd name="T17" fmla="*/ 2147483646 h 574"/>
              <a:gd name="T18" fmla="*/ 2147483646 w 678"/>
              <a:gd name="T19" fmla="*/ 2147483646 h 574"/>
              <a:gd name="T20" fmla="*/ 2147483646 w 678"/>
              <a:gd name="T21" fmla="*/ 2147483646 h 574"/>
              <a:gd name="T22" fmla="*/ 2147483646 w 678"/>
              <a:gd name="T23" fmla="*/ 2147483646 h 574"/>
              <a:gd name="T24" fmla="*/ 2147483646 w 678"/>
              <a:gd name="T25" fmla="*/ 2147483646 h 574"/>
              <a:gd name="T26" fmla="*/ 2147483646 w 678"/>
              <a:gd name="T27" fmla="*/ 2147483646 h 574"/>
              <a:gd name="T28" fmla="*/ 2147483646 w 678"/>
              <a:gd name="T29" fmla="*/ 2147483646 h 574"/>
              <a:gd name="T30" fmla="*/ 2147483646 w 678"/>
              <a:gd name="T31" fmla="*/ 2147483646 h 574"/>
              <a:gd name="T32" fmla="*/ 2147483646 w 678"/>
              <a:gd name="T33" fmla="*/ 2147483646 h 574"/>
              <a:gd name="T34" fmla="*/ 2147483646 w 678"/>
              <a:gd name="T35" fmla="*/ 2147483646 h 574"/>
              <a:gd name="T36" fmla="*/ 2147483646 w 678"/>
              <a:gd name="T37" fmla="*/ 2147483646 h 574"/>
              <a:gd name="T38" fmla="*/ 2147483646 w 678"/>
              <a:gd name="T39" fmla="*/ 2147483646 h 574"/>
              <a:gd name="T40" fmla="*/ 2147483646 w 678"/>
              <a:gd name="T41" fmla="*/ 2147483646 h 574"/>
              <a:gd name="T42" fmla="*/ 2147483646 w 678"/>
              <a:gd name="T43" fmla="*/ 2147483646 h 574"/>
              <a:gd name="T44" fmla="*/ 2147483646 w 678"/>
              <a:gd name="T45" fmla="*/ 2147483646 h 574"/>
              <a:gd name="T46" fmla="*/ 2147483646 w 678"/>
              <a:gd name="T47" fmla="*/ 2147483646 h 574"/>
              <a:gd name="T48" fmla="*/ 2147483646 w 678"/>
              <a:gd name="T49" fmla="*/ 2147483646 h 574"/>
              <a:gd name="T50" fmla="*/ 2147483646 w 678"/>
              <a:gd name="T51" fmla="*/ 2147483646 h 574"/>
              <a:gd name="T52" fmla="*/ 2147483646 w 678"/>
              <a:gd name="T53" fmla="*/ 2147483646 h 574"/>
              <a:gd name="T54" fmla="*/ 2147483646 w 678"/>
              <a:gd name="T55" fmla="*/ 2147483646 h 574"/>
              <a:gd name="T56" fmla="*/ 2147483646 w 678"/>
              <a:gd name="T57" fmla="*/ 2147483646 h 574"/>
              <a:gd name="T58" fmla="*/ 2147483646 w 678"/>
              <a:gd name="T59" fmla="*/ 2147483646 h 574"/>
              <a:gd name="T60" fmla="*/ 2147483646 w 678"/>
              <a:gd name="T61" fmla="*/ 2147483646 h 574"/>
              <a:gd name="T62" fmla="*/ 2147483646 w 678"/>
              <a:gd name="T63" fmla="*/ 2147483646 h 574"/>
              <a:gd name="T64" fmla="*/ 0 w 678"/>
              <a:gd name="T65" fmla="*/ 2147483646 h 574"/>
              <a:gd name="T66" fmla="*/ 2147483646 w 678"/>
              <a:gd name="T67" fmla="*/ 2147483646 h 574"/>
              <a:gd name="T68" fmla="*/ 2147483646 w 678"/>
              <a:gd name="T69" fmla="*/ 2147483646 h 574"/>
              <a:gd name="T70" fmla="*/ 2147483646 w 678"/>
              <a:gd name="T71" fmla="*/ 2147483646 h 574"/>
              <a:gd name="T72" fmla="*/ 2147483646 w 678"/>
              <a:gd name="T73" fmla="*/ 2147483646 h 574"/>
              <a:gd name="T74" fmla="*/ 2147483646 w 678"/>
              <a:gd name="T75" fmla="*/ 2147483646 h 574"/>
              <a:gd name="T76" fmla="*/ 2147483646 w 678"/>
              <a:gd name="T77" fmla="*/ 2147483646 h 574"/>
              <a:gd name="T78" fmla="*/ 2147483646 w 678"/>
              <a:gd name="T79" fmla="*/ 2147483646 h 574"/>
              <a:gd name="T80" fmla="*/ 2147483646 w 678"/>
              <a:gd name="T81" fmla="*/ 2147483646 h 574"/>
              <a:gd name="T82" fmla="*/ 2147483646 w 678"/>
              <a:gd name="T83" fmla="*/ 2147483646 h 574"/>
              <a:gd name="T84" fmla="*/ 2147483646 w 678"/>
              <a:gd name="T85" fmla="*/ 2147483646 h 574"/>
              <a:gd name="T86" fmla="*/ 2147483646 w 678"/>
              <a:gd name="T87" fmla="*/ 2147483646 h 574"/>
              <a:gd name="T88" fmla="*/ 2147483646 w 678"/>
              <a:gd name="T89" fmla="*/ 2147483646 h 574"/>
              <a:gd name="T90" fmla="*/ 2147483646 w 678"/>
              <a:gd name="T91" fmla="*/ 2147483646 h 574"/>
              <a:gd name="T92" fmla="*/ 2147483646 w 678"/>
              <a:gd name="T93" fmla="*/ 2147483646 h 574"/>
              <a:gd name="T94" fmla="*/ 2147483646 w 678"/>
              <a:gd name="T95" fmla="*/ 2147483646 h 574"/>
              <a:gd name="T96" fmla="*/ 2147483646 w 678"/>
              <a:gd name="T97" fmla="*/ 2147483646 h 574"/>
              <a:gd name="T98" fmla="*/ 2147483646 w 678"/>
              <a:gd name="T99" fmla="*/ 2147483646 h 574"/>
              <a:gd name="T100" fmla="*/ 2147483646 w 678"/>
              <a:gd name="T101" fmla="*/ 2147483646 h 574"/>
              <a:gd name="T102" fmla="*/ 2147483646 w 678"/>
              <a:gd name="T103" fmla="*/ 2147483646 h 574"/>
              <a:gd name="T104" fmla="*/ 2147483646 w 678"/>
              <a:gd name="T105" fmla="*/ 2147483646 h 574"/>
              <a:gd name="T106" fmla="*/ 2147483646 w 678"/>
              <a:gd name="T107" fmla="*/ 2147483646 h 574"/>
              <a:gd name="T108" fmla="*/ 2147483646 w 678"/>
              <a:gd name="T109" fmla="*/ 2147483646 h 574"/>
              <a:gd name="T110" fmla="*/ 2147483646 w 678"/>
              <a:gd name="T111" fmla="*/ 2147483646 h 574"/>
              <a:gd name="T112" fmla="*/ 2147483646 w 678"/>
              <a:gd name="T113" fmla="*/ 2147483646 h 574"/>
              <a:gd name="T114" fmla="*/ 2147483646 w 678"/>
              <a:gd name="T115" fmla="*/ 2147483646 h 574"/>
              <a:gd name="T116" fmla="*/ 2147483646 w 678"/>
              <a:gd name="T117" fmla="*/ 2147483646 h 57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78"/>
              <a:gd name="T178" fmla="*/ 0 h 574"/>
              <a:gd name="T179" fmla="*/ 678 w 678"/>
              <a:gd name="T180" fmla="*/ 574 h 57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78" h="574">
                <a:moveTo>
                  <a:pt x="505" y="1"/>
                </a:moveTo>
                <a:lnTo>
                  <a:pt x="507" y="4"/>
                </a:lnTo>
                <a:lnTo>
                  <a:pt x="513" y="8"/>
                </a:lnTo>
                <a:lnTo>
                  <a:pt x="521" y="12"/>
                </a:lnTo>
                <a:lnTo>
                  <a:pt x="529" y="16"/>
                </a:lnTo>
                <a:lnTo>
                  <a:pt x="552" y="26"/>
                </a:lnTo>
                <a:lnTo>
                  <a:pt x="578" y="37"/>
                </a:lnTo>
                <a:lnTo>
                  <a:pt x="624" y="55"/>
                </a:lnTo>
                <a:lnTo>
                  <a:pt x="645" y="63"/>
                </a:lnTo>
                <a:lnTo>
                  <a:pt x="650" y="73"/>
                </a:lnTo>
                <a:lnTo>
                  <a:pt x="657" y="84"/>
                </a:lnTo>
                <a:lnTo>
                  <a:pt x="660" y="88"/>
                </a:lnTo>
                <a:lnTo>
                  <a:pt x="666" y="91"/>
                </a:lnTo>
                <a:lnTo>
                  <a:pt x="671" y="93"/>
                </a:lnTo>
                <a:lnTo>
                  <a:pt x="678" y="94"/>
                </a:lnTo>
                <a:lnTo>
                  <a:pt x="678" y="107"/>
                </a:lnTo>
                <a:lnTo>
                  <a:pt x="678" y="118"/>
                </a:lnTo>
                <a:lnTo>
                  <a:pt x="678" y="127"/>
                </a:lnTo>
                <a:lnTo>
                  <a:pt x="678" y="137"/>
                </a:lnTo>
                <a:lnTo>
                  <a:pt x="678" y="141"/>
                </a:lnTo>
                <a:lnTo>
                  <a:pt x="677" y="144"/>
                </a:lnTo>
                <a:lnTo>
                  <a:pt x="674" y="148"/>
                </a:lnTo>
                <a:lnTo>
                  <a:pt x="673" y="151"/>
                </a:lnTo>
                <a:lnTo>
                  <a:pt x="667" y="158"/>
                </a:lnTo>
                <a:lnTo>
                  <a:pt x="660" y="165"/>
                </a:lnTo>
                <a:lnTo>
                  <a:pt x="653" y="172"/>
                </a:lnTo>
                <a:lnTo>
                  <a:pt x="647" y="178"/>
                </a:lnTo>
                <a:lnTo>
                  <a:pt x="641" y="185"/>
                </a:lnTo>
                <a:lnTo>
                  <a:pt x="638" y="192"/>
                </a:lnTo>
                <a:lnTo>
                  <a:pt x="638" y="346"/>
                </a:lnTo>
                <a:lnTo>
                  <a:pt x="466" y="378"/>
                </a:lnTo>
                <a:lnTo>
                  <a:pt x="464" y="382"/>
                </a:lnTo>
                <a:lnTo>
                  <a:pt x="461" y="388"/>
                </a:lnTo>
                <a:lnTo>
                  <a:pt x="460" y="394"/>
                </a:lnTo>
                <a:lnTo>
                  <a:pt x="460" y="400"/>
                </a:lnTo>
                <a:lnTo>
                  <a:pt x="461" y="415"/>
                </a:lnTo>
                <a:lnTo>
                  <a:pt x="466" y="433"/>
                </a:lnTo>
                <a:lnTo>
                  <a:pt x="460" y="434"/>
                </a:lnTo>
                <a:lnTo>
                  <a:pt x="455" y="435"/>
                </a:lnTo>
                <a:lnTo>
                  <a:pt x="451" y="436"/>
                </a:lnTo>
                <a:lnTo>
                  <a:pt x="448" y="436"/>
                </a:lnTo>
                <a:lnTo>
                  <a:pt x="444" y="435"/>
                </a:lnTo>
                <a:lnTo>
                  <a:pt x="439" y="433"/>
                </a:lnTo>
                <a:lnTo>
                  <a:pt x="436" y="437"/>
                </a:lnTo>
                <a:lnTo>
                  <a:pt x="434" y="440"/>
                </a:lnTo>
                <a:lnTo>
                  <a:pt x="432" y="442"/>
                </a:lnTo>
                <a:lnTo>
                  <a:pt x="429" y="444"/>
                </a:lnTo>
                <a:lnTo>
                  <a:pt x="425" y="445"/>
                </a:lnTo>
                <a:lnTo>
                  <a:pt x="421" y="445"/>
                </a:lnTo>
                <a:lnTo>
                  <a:pt x="417" y="445"/>
                </a:lnTo>
                <a:lnTo>
                  <a:pt x="414" y="447"/>
                </a:lnTo>
                <a:lnTo>
                  <a:pt x="413" y="450"/>
                </a:lnTo>
                <a:lnTo>
                  <a:pt x="412" y="457"/>
                </a:lnTo>
                <a:lnTo>
                  <a:pt x="411" y="463"/>
                </a:lnTo>
                <a:lnTo>
                  <a:pt x="410" y="469"/>
                </a:lnTo>
                <a:lnTo>
                  <a:pt x="410" y="471"/>
                </a:lnTo>
                <a:lnTo>
                  <a:pt x="410" y="474"/>
                </a:lnTo>
                <a:lnTo>
                  <a:pt x="411" y="476"/>
                </a:lnTo>
                <a:lnTo>
                  <a:pt x="412" y="476"/>
                </a:lnTo>
                <a:lnTo>
                  <a:pt x="403" y="483"/>
                </a:lnTo>
                <a:lnTo>
                  <a:pt x="392" y="488"/>
                </a:lnTo>
                <a:lnTo>
                  <a:pt x="379" y="493"/>
                </a:lnTo>
                <a:lnTo>
                  <a:pt x="365" y="498"/>
                </a:lnTo>
                <a:lnTo>
                  <a:pt x="350" y="504"/>
                </a:lnTo>
                <a:lnTo>
                  <a:pt x="336" y="510"/>
                </a:lnTo>
                <a:lnTo>
                  <a:pt x="330" y="513"/>
                </a:lnTo>
                <a:lnTo>
                  <a:pt x="324" y="516"/>
                </a:lnTo>
                <a:lnTo>
                  <a:pt x="317" y="520"/>
                </a:lnTo>
                <a:lnTo>
                  <a:pt x="313" y="525"/>
                </a:lnTo>
                <a:lnTo>
                  <a:pt x="299" y="541"/>
                </a:lnTo>
                <a:lnTo>
                  <a:pt x="285" y="557"/>
                </a:lnTo>
                <a:lnTo>
                  <a:pt x="277" y="564"/>
                </a:lnTo>
                <a:lnTo>
                  <a:pt x="268" y="569"/>
                </a:lnTo>
                <a:lnTo>
                  <a:pt x="263" y="571"/>
                </a:lnTo>
                <a:lnTo>
                  <a:pt x="258" y="573"/>
                </a:lnTo>
                <a:lnTo>
                  <a:pt x="253" y="574"/>
                </a:lnTo>
                <a:lnTo>
                  <a:pt x="246" y="574"/>
                </a:lnTo>
                <a:lnTo>
                  <a:pt x="238" y="574"/>
                </a:lnTo>
                <a:lnTo>
                  <a:pt x="227" y="574"/>
                </a:lnTo>
                <a:lnTo>
                  <a:pt x="212" y="574"/>
                </a:lnTo>
                <a:lnTo>
                  <a:pt x="193" y="574"/>
                </a:lnTo>
                <a:lnTo>
                  <a:pt x="192" y="569"/>
                </a:lnTo>
                <a:lnTo>
                  <a:pt x="189" y="564"/>
                </a:lnTo>
                <a:lnTo>
                  <a:pt x="186" y="559"/>
                </a:lnTo>
                <a:lnTo>
                  <a:pt x="180" y="554"/>
                </a:lnTo>
                <a:lnTo>
                  <a:pt x="173" y="550"/>
                </a:lnTo>
                <a:lnTo>
                  <a:pt x="165" y="547"/>
                </a:lnTo>
                <a:lnTo>
                  <a:pt x="156" y="545"/>
                </a:lnTo>
                <a:lnTo>
                  <a:pt x="146" y="544"/>
                </a:lnTo>
                <a:lnTo>
                  <a:pt x="133" y="545"/>
                </a:lnTo>
                <a:lnTo>
                  <a:pt x="120" y="548"/>
                </a:lnTo>
                <a:lnTo>
                  <a:pt x="108" y="552"/>
                </a:lnTo>
                <a:lnTo>
                  <a:pt x="93" y="556"/>
                </a:lnTo>
                <a:lnTo>
                  <a:pt x="61" y="556"/>
                </a:lnTo>
                <a:lnTo>
                  <a:pt x="48" y="544"/>
                </a:lnTo>
                <a:lnTo>
                  <a:pt x="33" y="527"/>
                </a:lnTo>
                <a:lnTo>
                  <a:pt x="17" y="510"/>
                </a:lnTo>
                <a:lnTo>
                  <a:pt x="0" y="494"/>
                </a:lnTo>
                <a:lnTo>
                  <a:pt x="0" y="285"/>
                </a:lnTo>
                <a:lnTo>
                  <a:pt x="21" y="286"/>
                </a:lnTo>
                <a:lnTo>
                  <a:pt x="54" y="286"/>
                </a:lnTo>
                <a:lnTo>
                  <a:pt x="73" y="286"/>
                </a:lnTo>
                <a:lnTo>
                  <a:pt x="89" y="285"/>
                </a:lnTo>
                <a:lnTo>
                  <a:pt x="97" y="284"/>
                </a:lnTo>
                <a:lnTo>
                  <a:pt x="103" y="282"/>
                </a:lnTo>
                <a:lnTo>
                  <a:pt x="109" y="281"/>
                </a:lnTo>
                <a:lnTo>
                  <a:pt x="113" y="279"/>
                </a:lnTo>
                <a:lnTo>
                  <a:pt x="119" y="275"/>
                </a:lnTo>
                <a:lnTo>
                  <a:pt x="123" y="269"/>
                </a:lnTo>
                <a:lnTo>
                  <a:pt x="126" y="263"/>
                </a:lnTo>
                <a:lnTo>
                  <a:pt x="129" y="256"/>
                </a:lnTo>
                <a:lnTo>
                  <a:pt x="130" y="247"/>
                </a:lnTo>
                <a:lnTo>
                  <a:pt x="131" y="238"/>
                </a:lnTo>
                <a:lnTo>
                  <a:pt x="131" y="229"/>
                </a:lnTo>
                <a:lnTo>
                  <a:pt x="130" y="220"/>
                </a:lnTo>
                <a:lnTo>
                  <a:pt x="129" y="202"/>
                </a:lnTo>
                <a:lnTo>
                  <a:pt x="126" y="185"/>
                </a:lnTo>
                <a:lnTo>
                  <a:pt x="125" y="171"/>
                </a:lnTo>
                <a:lnTo>
                  <a:pt x="126" y="162"/>
                </a:lnTo>
                <a:lnTo>
                  <a:pt x="130" y="165"/>
                </a:lnTo>
                <a:lnTo>
                  <a:pt x="132" y="168"/>
                </a:lnTo>
                <a:lnTo>
                  <a:pt x="136" y="170"/>
                </a:lnTo>
                <a:lnTo>
                  <a:pt x="140" y="171"/>
                </a:lnTo>
                <a:lnTo>
                  <a:pt x="147" y="174"/>
                </a:lnTo>
                <a:lnTo>
                  <a:pt x="156" y="175"/>
                </a:lnTo>
                <a:lnTo>
                  <a:pt x="174" y="175"/>
                </a:lnTo>
                <a:lnTo>
                  <a:pt x="187" y="174"/>
                </a:lnTo>
                <a:lnTo>
                  <a:pt x="187" y="180"/>
                </a:lnTo>
                <a:lnTo>
                  <a:pt x="188" y="186"/>
                </a:lnTo>
                <a:lnTo>
                  <a:pt x="190" y="191"/>
                </a:lnTo>
                <a:lnTo>
                  <a:pt x="192" y="197"/>
                </a:lnTo>
                <a:lnTo>
                  <a:pt x="195" y="201"/>
                </a:lnTo>
                <a:lnTo>
                  <a:pt x="199" y="204"/>
                </a:lnTo>
                <a:lnTo>
                  <a:pt x="202" y="207"/>
                </a:lnTo>
                <a:lnTo>
                  <a:pt x="208" y="210"/>
                </a:lnTo>
                <a:lnTo>
                  <a:pt x="218" y="213"/>
                </a:lnTo>
                <a:lnTo>
                  <a:pt x="229" y="216"/>
                </a:lnTo>
                <a:lnTo>
                  <a:pt x="241" y="217"/>
                </a:lnTo>
                <a:lnTo>
                  <a:pt x="253" y="217"/>
                </a:lnTo>
                <a:lnTo>
                  <a:pt x="260" y="216"/>
                </a:lnTo>
                <a:lnTo>
                  <a:pt x="269" y="214"/>
                </a:lnTo>
                <a:lnTo>
                  <a:pt x="277" y="211"/>
                </a:lnTo>
                <a:lnTo>
                  <a:pt x="286" y="207"/>
                </a:lnTo>
                <a:lnTo>
                  <a:pt x="301" y="199"/>
                </a:lnTo>
                <a:lnTo>
                  <a:pt x="313" y="192"/>
                </a:lnTo>
                <a:lnTo>
                  <a:pt x="315" y="195"/>
                </a:lnTo>
                <a:lnTo>
                  <a:pt x="319" y="196"/>
                </a:lnTo>
                <a:lnTo>
                  <a:pt x="322" y="196"/>
                </a:lnTo>
                <a:lnTo>
                  <a:pt x="325" y="195"/>
                </a:lnTo>
                <a:lnTo>
                  <a:pt x="331" y="193"/>
                </a:lnTo>
                <a:lnTo>
                  <a:pt x="333" y="192"/>
                </a:lnTo>
                <a:lnTo>
                  <a:pt x="338" y="192"/>
                </a:lnTo>
                <a:lnTo>
                  <a:pt x="343" y="190"/>
                </a:lnTo>
                <a:lnTo>
                  <a:pt x="348" y="188"/>
                </a:lnTo>
                <a:lnTo>
                  <a:pt x="353" y="185"/>
                </a:lnTo>
                <a:lnTo>
                  <a:pt x="357" y="182"/>
                </a:lnTo>
                <a:lnTo>
                  <a:pt x="360" y="178"/>
                </a:lnTo>
                <a:lnTo>
                  <a:pt x="364" y="173"/>
                </a:lnTo>
                <a:lnTo>
                  <a:pt x="368" y="168"/>
                </a:lnTo>
                <a:lnTo>
                  <a:pt x="373" y="156"/>
                </a:lnTo>
                <a:lnTo>
                  <a:pt x="379" y="142"/>
                </a:lnTo>
                <a:lnTo>
                  <a:pt x="383" y="126"/>
                </a:lnTo>
                <a:lnTo>
                  <a:pt x="388" y="111"/>
                </a:lnTo>
                <a:lnTo>
                  <a:pt x="395" y="78"/>
                </a:lnTo>
                <a:lnTo>
                  <a:pt x="403" y="47"/>
                </a:lnTo>
                <a:lnTo>
                  <a:pt x="406" y="33"/>
                </a:lnTo>
                <a:lnTo>
                  <a:pt x="410" y="20"/>
                </a:lnTo>
                <a:lnTo>
                  <a:pt x="414" y="10"/>
                </a:lnTo>
                <a:lnTo>
                  <a:pt x="418" y="1"/>
                </a:lnTo>
                <a:lnTo>
                  <a:pt x="425" y="4"/>
                </a:lnTo>
                <a:lnTo>
                  <a:pt x="431" y="6"/>
                </a:lnTo>
                <a:lnTo>
                  <a:pt x="436" y="8"/>
                </a:lnTo>
                <a:lnTo>
                  <a:pt x="442" y="8"/>
                </a:lnTo>
                <a:lnTo>
                  <a:pt x="453" y="8"/>
                </a:lnTo>
                <a:lnTo>
                  <a:pt x="462" y="6"/>
                </a:lnTo>
                <a:lnTo>
                  <a:pt x="472" y="4"/>
                </a:lnTo>
                <a:lnTo>
                  <a:pt x="482" y="1"/>
                </a:lnTo>
                <a:lnTo>
                  <a:pt x="493" y="0"/>
                </a:lnTo>
                <a:lnTo>
                  <a:pt x="505" y="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4" name="Freeform 478">
            <a:extLst>
              <a:ext uri="{FF2B5EF4-FFF2-40B4-BE49-F238E27FC236}">
                <a16:creationId xmlns:a16="http://schemas.microsoft.com/office/drawing/2014/main" id="{7053D538-C0F6-424F-BC81-FDB3303C099C}"/>
              </a:ext>
            </a:extLst>
          </p:cNvPr>
          <p:cNvSpPr>
            <a:spLocks/>
          </p:cNvSpPr>
          <p:nvPr>
            <p:custDataLst>
              <p:tags r:id="rId289"/>
            </p:custDataLst>
          </p:nvPr>
        </p:nvSpPr>
        <p:spPr bwMode="auto">
          <a:xfrm>
            <a:off x="4821937" y="3947081"/>
            <a:ext cx="384175" cy="379412"/>
          </a:xfrm>
          <a:custGeom>
            <a:avLst/>
            <a:gdLst>
              <a:gd name="T0" fmla="*/ 2147483646 w 810"/>
              <a:gd name="T1" fmla="*/ 2147483646 h 727"/>
              <a:gd name="T2" fmla="*/ 2147483646 w 810"/>
              <a:gd name="T3" fmla="*/ 2147483646 h 727"/>
              <a:gd name="T4" fmla="*/ 2147483646 w 810"/>
              <a:gd name="T5" fmla="*/ 2147483646 h 727"/>
              <a:gd name="T6" fmla="*/ 2147483646 w 810"/>
              <a:gd name="T7" fmla="*/ 2147483646 h 727"/>
              <a:gd name="T8" fmla="*/ 2147483646 w 810"/>
              <a:gd name="T9" fmla="*/ 2147483646 h 727"/>
              <a:gd name="T10" fmla="*/ 2147483646 w 810"/>
              <a:gd name="T11" fmla="*/ 2147483646 h 727"/>
              <a:gd name="T12" fmla="*/ 2147483646 w 810"/>
              <a:gd name="T13" fmla="*/ 2147483646 h 727"/>
              <a:gd name="T14" fmla="*/ 2147483646 w 810"/>
              <a:gd name="T15" fmla="*/ 2147483646 h 727"/>
              <a:gd name="T16" fmla="*/ 2147483646 w 810"/>
              <a:gd name="T17" fmla="*/ 0 h 727"/>
              <a:gd name="T18" fmla="*/ 2147483646 w 810"/>
              <a:gd name="T19" fmla="*/ 2147483646 h 727"/>
              <a:gd name="T20" fmla="*/ 2147483646 w 810"/>
              <a:gd name="T21" fmla="*/ 2147483646 h 727"/>
              <a:gd name="T22" fmla="*/ 0 w 810"/>
              <a:gd name="T23" fmla="*/ 2147483646 h 727"/>
              <a:gd name="T24" fmla="*/ 2147483646 w 810"/>
              <a:gd name="T25" fmla="*/ 2147483646 h 727"/>
              <a:gd name="T26" fmla="*/ 2147483646 w 810"/>
              <a:gd name="T27" fmla="*/ 2147483646 h 727"/>
              <a:gd name="T28" fmla="*/ 2147483646 w 810"/>
              <a:gd name="T29" fmla="*/ 2147483646 h 727"/>
              <a:gd name="T30" fmla="*/ 2147483646 w 810"/>
              <a:gd name="T31" fmla="*/ 2147483646 h 727"/>
              <a:gd name="T32" fmla="*/ 2147483646 w 810"/>
              <a:gd name="T33" fmla="*/ 2147483646 h 727"/>
              <a:gd name="T34" fmla="*/ 2147483646 w 810"/>
              <a:gd name="T35" fmla="*/ 2147483646 h 727"/>
              <a:gd name="T36" fmla="*/ 2147483646 w 810"/>
              <a:gd name="T37" fmla="*/ 2147483646 h 727"/>
              <a:gd name="T38" fmla="*/ 2147483646 w 810"/>
              <a:gd name="T39" fmla="*/ 2147483646 h 727"/>
              <a:gd name="T40" fmla="*/ 2147483646 w 810"/>
              <a:gd name="T41" fmla="*/ 2147483646 h 727"/>
              <a:gd name="T42" fmla="*/ 2147483646 w 810"/>
              <a:gd name="T43" fmla="*/ 2147483646 h 727"/>
              <a:gd name="T44" fmla="*/ 2147483646 w 810"/>
              <a:gd name="T45" fmla="*/ 2147483646 h 727"/>
              <a:gd name="T46" fmla="*/ 2147483646 w 810"/>
              <a:gd name="T47" fmla="*/ 2147483646 h 727"/>
              <a:gd name="T48" fmla="*/ 2147483646 w 810"/>
              <a:gd name="T49" fmla="*/ 2147483646 h 727"/>
              <a:gd name="T50" fmla="*/ 2147483646 w 810"/>
              <a:gd name="T51" fmla="*/ 2147483646 h 727"/>
              <a:gd name="T52" fmla="*/ 2147483646 w 810"/>
              <a:gd name="T53" fmla="*/ 2147483646 h 727"/>
              <a:gd name="T54" fmla="*/ 2147483646 w 810"/>
              <a:gd name="T55" fmla="*/ 2147483646 h 727"/>
              <a:gd name="T56" fmla="*/ 2147483646 w 810"/>
              <a:gd name="T57" fmla="*/ 2147483646 h 727"/>
              <a:gd name="T58" fmla="*/ 2147483646 w 810"/>
              <a:gd name="T59" fmla="*/ 2147483646 h 727"/>
              <a:gd name="T60" fmla="*/ 2147483646 w 810"/>
              <a:gd name="T61" fmla="*/ 2147483646 h 727"/>
              <a:gd name="T62" fmla="*/ 2147483646 w 810"/>
              <a:gd name="T63" fmla="*/ 2147483646 h 727"/>
              <a:gd name="T64" fmla="*/ 2147483646 w 810"/>
              <a:gd name="T65" fmla="*/ 2147483646 h 727"/>
              <a:gd name="T66" fmla="*/ 2147483646 w 810"/>
              <a:gd name="T67" fmla="*/ 2147483646 h 727"/>
              <a:gd name="T68" fmla="*/ 2147483646 w 810"/>
              <a:gd name="T69" fmla="*/ 2147483646 h 727"/>
              <a:gd name="T70" fmla="*/ 2147483646 w 810"/>
              <a:gd name="T71" fmla="*/ 2147483646 h 727"/>
              <a:gd name="T72" fmla="*/ 2147483646 w 810"/>
              <a:gd name="T73" fmla="*/ 2147483646 h 727"/>
              <a:gd name="T74" fmla="*/ 2147483646 w 810"/>
              <a:gd name="T75" fmla="*/ 2147483646 h 727"/>
              <a:gd name="T76" fmla="*/ 2147483646 w 810"/>
              <a:gd name="T77" fmla="*/ 2147483646 h 727"/>
              <a:gd name="T78" fmla="*/ 2147483646 w 810"/>
              <a:gd name="T79" fmla="*/ 2147483646 h 727"/>
              <a:gd name="T80" fmla="*/ 2147483646 w 810"/>
              <a:gd name="T81" fmla="*/ 2147483646 h 727"/>
              <a:gd name="T82" fmla="*/ 2147483646 w 810"/>
              <a:gd name="T83" fmla="*/ 2147483646 h 727"/>
              <a:gd name="T84" fmla="*/ 2147483646 w 810"/>
              <a:gd name="T85" fmla="*/ 2147483646 h 727"/>
              <a:gd name="T86" fmla="*/ 2147483646 w 810"/>
              <a:gd name="T87" fmla="*/ 2147483646 h 727"/>
              <a:gd name="T88" fmla="*/ 2147483646 w 810"/>
              <a:gd name="T89" fmla="*/ 2147483646 h 727"/>
              <a:gd name="T90" fmla="*/ 2147483646 w 810"/>
              <a:gd name="T91" fmla="*/ 2147483646 h 727"/>
              <a:gd name="T92" fmla="*/ 2147483646 w 810"/>
              <a:gd name="T93" fmla="*/ 2147483646 h 727"/>
              <a:gd name="T94" fmla="*/ 2147483646 w 810"/>
              <a:gd name="T95" fmla="*/ 2147483646 h 727"/>
              <a:gd name="T96" fmla="*/ 2147483646 w 810"/>
              <a:gd name="T97" fmla="*/ 2147483646 h 727"/>
              <a:gd name="T98" fmla="*/ 2147483646 w 810"/>
              <a:gd name="T99" fmla="*/ 2147483646 h 727"/>
              <a:gd name="T100" fmla="*/ 2147483646 w 810"/>
              <a:gd name="T101" fmla="*/ 2147483646 h 727"/>
              <a:gd name="T102" fmla="*/ 2147483646 w 810"/>
              <a:gd name="T103" fmla="*/ 2147483646 h 72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810"/>
              <a:gd name="T157" fmla="*/ 0 h 727"/>
              <a:gd name="T158" fmla="*/ 810 w 810"/>
              <a:gd name="T159" fmla="*/ 727 h 72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810" h="727">
                <a:moveTo>
                  <a:pt x="810" y="61"/>
                </a:moveTo>
                <a:lnTo>
                  <a:pt x="807" y="54"/>
                </a:lnTo>
                <a:lnTo>
                  <a:pt x="802" y="48"/>
                </a:lnTo>
                <a:lnTo>
                  <a:pt x="797" y="42"/>
                </a:lnTo>
                <a:lnTo>
                  <a:pt x="790" y="36"/>
                </a:lnTo>
                <a:lnTo>
                  <a:pt x="784" y="32"/>
                </a:lnTo>
                <a:lnTo>
                  <a:pt x="775" y="28"/>
                </a:lnTo>
                <a:lnTo>
                  <a:pt x="766" y="26"/>
                </a:lnTo>
                <a:lnTo>
                  <a:pt x="756" y="25"/>
                </a:lnTo>
                <a:lnTo>
                  <a:pt x="743" y="26"/>
                </a:lnTo>
                <a:lnTo>
                  <a:pt x="730" y="29"/>
                </a:lnTo>
                <a:lnTo>
                  <a:pt x="718" y="33"/>
                </a:lnTo>
                <a:lnTo>
                  <a:pt x="703" y="37"/>
                </a:lnTo>
                <a:lnTo>
                  <a:pt x="671" y="37"/>
                </a:lnTo>
                <a:lnTo>
                  <a:pt x="651" y="41"/>
                </a:lnTo>
                <a:lnTo>
                  <a:pt x="634" y="44"/>
                </a:lnTo>
                <a:lnTo>
                  <a:pt x="627" y="46"/>
                </a:lnTo>
                <a:lnTo>
                  <a:pt x="619" y="48"/>
                </a:lnTo>
                <a:lnTo>
                  <a:pt x="611" y="51"/>
                </a:lnTo>
                <a:lnTo>
                  <a:pt x="604" y="55"/>
                </a:lnTo>
                <a:lnTo>
                  <a:pt x="411" y="55"/>
                </a:lnTo>
                <a:lnTo>
                  <a:pt x="411" y="37"/>
                </a:lnTo>
                <a:lnTo>
                  <a:pt x="292" y="37"/>
                </a:lnTo>
                <a:lnTo>
                  <a:pt x="280" y="40"/>
                </a:lnTo>
                <a:lnTo>
                  <a:pt x="269" y="41"/>
                </a:lnTo>
                <a:lnTo>
                  <a:pt x="257" y="40"/>
                </a:lnTo>
                <a:lnTo>
                  <a:pt x="245" y="39"/>
                </a:lnTo>
                <a:lnTo>
                  <a:pt x="232" y="37"/>
                </a:lnTo>
                <a:lnTo>
                  <a:pt x="220" y="34"/>
                </a:lnTo>
                <a:lnTo>
                  <a:pt x="208" y="30"/>
                </a:lnTo>
                <a:lnTo>
                  <a:pt x="196" y="26"/>
                </a:lnTo>
                <a:lnTo>
                  <a:pt x="172" y="17"/>
                </a:lnTo>
                <a:lnTo>
                  <a:pt x="149" y="8"/>
                </a:lnTo>
                <a:lnTo>
                  <a:pt x="137" y="5"/>
                </a:lnTo>
                <a:lnTo>
                  <a:pt x="126" y="2"/>
                </a:lnTo>
                <a:lnTo>
                  <a:pt x="116" y="0"/>
                </a:lnTo>
                <a:lnTo>
                  <a:pt x="105" y="0"/>
                </a:lnTo>
                <a:lnTo>
                  <a:pt x="97" y="0"/>
                </a:lnTo>
                <a:lnTo>
                  <a:pt x="91" y="2"/>
                </a:lnTo>
                <a:lnTo>
                  <a:pt x="83" y="5"/>
                </a:lnTo>
                <a:lnTo>
                  <a:pt x="75" y="8"/>
                </a:lnTo>
                <a:lnTo>
                  <a:pt x="68" y="13"/>
                </a:lnTo>
                <a:lnTo>
                  <a:pt x="60" y="19"/>
                </a:lnTo>
                <a:lnTo>
                  <a:pt x="53" y="24"/>
                </a:lnTo>
                <a:lnTo>
                  <a:pt x="46" y="31"/>
                </a:lnTo>
                <a:lnTo>
                  <a:pt x="6" y="31"/>
                </a:lnTo>
                <a:lnTo>
                  <a:pt x="3" y="45"/>
                </a:lnTo>
                <a:lnTo>
                  <a:pt x="0" y="55"/>
                </a:lnTo>
                <a:lnTo>
                  <a:pt x="0" y="58"/>
                </a:lnTo>
                <a:lnTo>
                  <a:pt x="2" y="61"/>
                </a:lnTo>
                <a:lnTo>
                  <a:pt x="4" y="64"/>
                </a:lnTo>
                <a:lnTo>
                  <a:pt x="7" y="68"/>
                </a:lnTo>
                <a:lnTo>
                  <a:pt x="12" y="70"/>
                </a:lnTo>
                <a:lnTo>
                  <a:pt x="16" y="72"/>
                </a:lnTo>
                <a:lnTo>
                  <a:pt x="21" y="74"/>
                </a:lnTo>
                <a:lnTo>
                  <a:pt x="26" y="74"/>
                </a:lnTo>
                <a:lnTo>
                  <a:pt x="26" y="86"/>
                </a:lnTo>
                <a:lnTo>
                  <a:pt x="28" y="99"/>
                </a:lnTo>
                <a:lnTo>
                  <a:pt x="32" y="113"/>
                </a:lnTo>
                <a:lnTo>
                  <a:pt x="36" y="129"/>
                </a:lnTo>
                <a:lnTo>
                  <a:pt x="40" y="144"/>
                </a:lnTo>
                <a:lnTo>
                  <a:pt x="47" y="160"/>
                </a:lnTo>
                <a:lnTo>
                  <a:pt x="53" y="175"/>
                </a:lnTo>
                <a:lnTo>
                  <a:pt x="60" y="192"/>
                </a:lnTo>
                <a:lnTo>
                  <a:pt x="77" y="223"/>
                </a:lnTo>
                <a:lnTo>
                  <a:pt x="93" y="252"/>
                </a:lnTo>
                <a:lnTo>
                  <a:pt x="102" y="265"/>
                </a:lnTo>
                <a:lnTo>
                  <a:pt x="109" y="276"/>
                </a:lnTo>
                <a:lnTo>
                  <a:pt x="117" y="286"/>
                </a:lnTo>
                <a:lnTo>
                  <a:pt x="125" y="296"/>
                </a:lnTo>
                <a:lnTo>
                  <a:pt x="128" y="298"/>
                </a:lnTo>
                <a:lnTo>
                  <a:pt x="133" y="300"/>
                </a:lnTo>
                <a:lnTo>
                  <a:pt x="137" y="301"/>
                </a:lnTo>
                <a:lnTo>
                  <a:pt x="142" y="301"/>
                </a:lnTo>
                <a:lnTo>
                  <a:pt x="151" y="302"/>
                </a:lnTo>
                <a:lnTo>
                  <a:pt x="159" y="302"/>
                </a:lnTo>
                <a:lnTo>
                  <a:pt x="159" y="309"/>
                </a:lnTo>
                <a:lnTo>
                  <a:pt x="159" y="317"/>
                </a:lnTo>
                <a:lnTo>
                  <a:pt x="159" y="326"/>
                </a:lnTo>
                <a:lnTo>
                  <a:pt x="159" y="332"/>
                </a:lnTo>
                <a:lnTo>
                  <a:pt x="158" y="339"/>
                </a:lnTo>
                <a:lnTo>
                  <a:pt x="157" y="346"/>
                </a:lnTo>
                <a:lnTo>
                  <a:pt x="154" y="353"/>
                </a:lnTo>
                <a:lnTo>
                  <a:pt x="152" y="359"/>
                </a:lnTo>
                <a:lnTo>
                  <a:pt x="149" y="366"/>
                </a:lnTo>
                <a:lnTo>
                  <a:pt x="147" y="374"/>
                </a:lnTo>
                <a:lnTo>
                  <a:pt x="146" y="383"/>
                </a:lnTo>
                <a:lnTo>
                  <a:pt x="146" y="394"/>
                </a:lnTo>
                <a:lnTo>
                  <a:pt x="146" y="403"/>
                </a:lnTo>
                <a:lnTo>
                  <a:pt x="147" y="410"/>
                </a:lnTo>
                <a:lnTo>
                  <a:pt x="148" y="418"/>
                </a:lnTo>
                <a:lnTo>
                  <a:pt x="150" y="425"/>
                </a:lnTo>
                <a:lnTo>
                  <a:pt x="156" y="439"/>
                </a:lnTo>
                <a:lnTo>
                  <a:pt x="162" y="453"/>
                </a:lnTo>
                <a:lnTo>
                  <a:pt x="168" y="469"/>
                </a:lnTo>
                <a:lnTo>
                  <a:pt x="173" y="484"/>
                </a:lnTo>
                <a:lnTo>
                  <a:pt x="175" y="491"/>
                </a:lnTo>
                <a:lnTo>
                  <a:pt x="178" y="500"/>
                </a:lnTo>
                <a:lnTo>
                  <a:pt x="179" y="508"/>
                </a:lnTo>
                <a:lnTo>
                  <a:pt x="179" y="518"/>
                </a:lnTo>
                <a:lnTo>
                  <a:pt x="179" y="542"/>
                </a:lnTo>
                <a:lnTo>
                  <a:pt x="180" y="564"/>
                </a:lnTo>
                <a:lnTo>
                  <a:pt x="183" y="586"/>
                </a:lnTo>
                <a:lnTo>
                  <a:pt x="187" y="606"/>
                </a:lnTo>
                <a:lnTo>
                  <a:pt x="191" y="616"/>
                </a:lnTo>
                <a:lnTo>
                  <a:pt x="194" y="627"/>
                </a:lnTo>
                <a:lnTo>
                  <a:pt x="198" y="637"/>
                </a:lnTo>
                <a:lnTo>
                  <a:pt x="204" y="647"/>
                </a:lnTo>
                <a:lnTo>
                  <a:pt x="209" y="657"/>
                </a:lnTo>
                <a:lnTo>
                  <a:pt x="216" y="667"/>
                </a:lnTo>
                <a:lnTo>
                  <a:pt x="224" y="679"/>
                </a:lnTo>
                <a:lnTo>
                  <a:pt x="231" y="690"/>
                </a:lnTo>
                <a:lnTo>
                  <a:pt x="235" y="696"/>
                </a:lnTo>
                <a:lnTo>
                  <a:pt x="238" y="698"/>
                </a:lnTo>
                <a:lnTo>
                  <a:pt x="241" y="700"/>
                </a:lnTo>
                <a:lnTo>
                  <a:pt x="245" y="700"/>
                </a:lnTo>
                <a:lnTo>
                  <a:pt x="249" y="701"/>
                </a:lnTo>
                <a:lnTo>
                  <a:pt x="252" y="703"/>
                </a:lnTo>
                <a:lnTo>
                  <a:pt x="256" y="707"/>
                </a:lnTo>
                <a:lnTo>
                  <a:pt x="259" y="715"/>
                </a:lnTo>
                <a:lnTo>
                  <a:pt x="259" y="708"/>
                </a:lnTo>
                <a:lnTo>
                  <a:pt x="262" y="699"/>
                </a:lnTo>
                <a:lnTo>
                  <a:pt x="264" y="688"/>
                </a:lnTo>
                <a:lnTo>
                  <a:pt x="265" y="678"/>
                </a:lnTo>
                <a:lnTo>
                  <a:pt x="298" y="678"/>
                </a:lnTo>
                <a:lnTo>
                  <a:pt x="301" y="685"/>
                </a:lnTo>
                <a:lnTo>
                  <a:pt x="304" y="691"/>
                </a:lnTo>
                <a:lnTo>
                  <a:pt x="308" y="696"/>
                </a:lnTo>
                <a:lnTo>
                  <a:pt x="313" y="701"/>
                </a:lnTo>
                <a:lnTo>
                  <a:pt x="317" y="706"/>
                </a:lnTo>
                <a:lnTo>
                  <a:pt x="322" y="710"/>
                </a:lnTo>
                <a:lnTo>
                  <a:pt x="328" y="713"/>
                </a:lnTo>
                <a:lnTo>
                  <a:pt x="333" y="716"/>
                </a:lnTo>
                <a:lnTo>
                  <a:pt x="346" y="721"/>
                </a:lnTo>
                <a:lnTo>
                  <a:pt x="359" y="724"/>
                </a:lnTo>
                <a:lnTo>
                  <a:pt x="372" y="726"/>
                </a:lnTo>
                <a:lnTo>
                  <a:pt x="384" y="727"/>
                </a:lnTo>
                <a:lnTo>
                  <a:pt x="393" y="726"/>
                </a:lnTo>
                <a:lnTo>
                  <a:pt x="400" y="725"/>
                </a:lnTo>
                <a:lnTo>
                  <a:pt x="407" y="723"/>
                </a:lnTo>
                <a:lnTo>
                  <a:pt x="414" y="721"/>
                </a:lnTo>
                <a:lnTo>
                  <a:pt x="419" y="718"/>
                </a:lnTo>
                <a:lnTo>
                  <a:pt x="425" y="714"/>
                </a:lnTo>
                <a:lnTo>
                  <a:pt x="429" y="710"/>
                </a:lnTo>
                <a:lnTo>
                  <a:pt x="433" y="706"/>
                </a:lnTo>
                <a:lnTo>
                  <a:pt x="441" y="696"/>
                </a:lnTo>
                <a:lnTo>
                  <a:pt x="447" y="686"/>
                </a:lnTo>
                <a:lnTo>
                  <a:pt x="452" y="675"/>
                </a:lnTo>
                <a:lnTo>
                  <a:pt x="458" y="665"/>
                </a:lnTo>
                <a:lnTo>
                  <a:pt x="458" y="554"/>
                </a:lnTo>
                <a:lnTo>
                  <a:pt x="462" y="542"/>
                </a:lnTo>
                <a:lnTo>
                  <a:pt x="463" y="529"/>
                </a:lnTo>
                <a:lnTo>
                  <a:pt x="464" y="516"/>
                </a:lnTo>
                <a:lnTo>
                  <a:pt x="464" y="502"/>
                </a:lnTo>
                <a:lnTo>
                  <a:pt x="464" y="490"/>
                </a:lnTo>
                <a:lnTo>
                  <a:pt x="465" y="480"/>
                </a:lnTo>
                <a:lnTo>
                  <a:pt x="466" y="476"/>
                </a:lnTo>
                <a:lnTo>
                  <a:pt x="467" y="473"/>
                </a:lnTo>
                <a:lnTo>
                  <a:pt x="469" y="470"/>
                </a:lnTo>
                <a:lnTo>
                  <a:pt x="471" y="469"/>
                </a:lnTo>
                <a:lnTo>
                  <a:pt x="466" y="456"/>
                </a:lnTo>
                <a:lnTo>
                  <a:pt x="464" y="444"/>
                </a:lnTo>
                <a:lnTo>
                  <a:pt x="463" y="435"/>
                </a:lnTo>
                <a:lnTo>
                  <a:pt x="463" y="426"/>
                </a:lnTo>
                <a:lnTo>
                  <a:pt x="463" y="409"/>
                </a:lnTo>
                <a:lnTo>
                  <a:pt x="464" y="388"/>
                </a:lnTo>
                <a:lnTo>
                  <a:pt x="465" y="378"/>
                </a:lnTo>
                <a:lnTo>
                  <a:pt x="469" y="368"/>
                </a:lnTo>
                <a:lnTo>
                  <a:pt x="474" y="358"/>
                </a:lnTo>
                <a:lnTo>
                  <a:pt x="482" y="348"/>
                </a:lnTo>
                <a:lnTo>
                  <a:pt x="490" y="338"/>
                </a:lnTo>
                <a:lnTo>
                  <a:pt x="500" y="330"/>
                </a:lnTo>
                <a:lnTo>
                  <a:pt x="506" y="327"/>
                </a:lnTo>
                <a:lnTo>
                  <a:pt x="511" y="324"/>
                </a:lnTo>
                <a:lnTo>
                  <a:pt x="518" y="322"/>
                </a:lnTo>
                <a:lnTo>
                  <a:pt x="525" y="320"/>
                </a:lnTo>
                <a:lnTo>
                  <a:pt x="526" y="298"/>
                </a:lnTo>
                <a:lnTo>
                  <a:pt x="528" y="275"/>
                </a:lnTo>
                <a:lnTo>
                  <a:pt x="532" y="254"/>
                </a:lnTo>
                <a:lnTo>
                  <a:pt x="538" y="232"/>
                </a:lnTo>
                <a:lnTo>
                  <a:pt x="542" y="211"/>
                </a:lnTo>
                <a:lnTo>
                  <a:pt x="546" y="190"/>
                </a:lnTo>
                <a:lnTo>
                  <a:pt x="550" y="168"/>
                </a:lnTo>
                <a:lnTo>
                  <a:pt x="551" y="148"/>
                </a:lnTo>
                <a:lnTo>
                  <a:pt x="550" y="141"/>
                </a:lnTo>
                <a:lnTo>
                  <a:pt x="548" y="135"/>
                </a:lnTo>
                <a:lnTo>
                  <a:pt x="544" y="129"/>
                </a:lnTo>
                <a:lnTo>
                  <a:pt x="541" y="124"/>
                </a:lnTo>
                <a:lnTo>
                  <a:pt x="537" y="117"/>
                </a:lnTo>
                <a:lnTo>
                  <a:pt x="533" y="111"/>
                </a:lnTo>
                <a:lnTo>
                  <a:pt x="531" y="105"/>
                </a:lnTo>
                <a:lnTo>
                  <a:pt x="531" y="99"/>
                </a:lnTo>
                <a:lnTo>
                  <a:pt x="531" y="94"/>
                </a:lnTo>
                <a:lnTo>
                  <a:pt x="532" y="91"/>
                </a:lnTo>
                <a:lnTo>
                  <a:pt x="535" y="88"/>
                </a:lnTo>
                <a:lnTo>
                  <a:pt x="539" y="86"/>
                </a:lnTo>
                <a:lnTo>
                  <a:pt x="548" y="84"/>
                </a:lnTo>
                <a:lnTo>
                  <a:pt x="559" y="83"/>
                </a:lnTo>
                <a:lnTo>
                  <a:pt x="587" y="82"/>
                </a:lnTo>
                <a:lnTo>
                  <a:pt x="617" y="80"/>
                </a:lnTo>
                <a:lnTo>
                  <a:pt x="640" y="74"/>
                </a:lnTo>
                <a:lnTo>
                  <a:pt x="662" y="70"/>
                </a:lnTo>
                <a:lnTo>
                  <a:pt x="685" y="67"/>
                </a:lnTo>
                <a:lnTo>
                  <a:pt x="708" y="63"/>
                </a:lnTo>
                <a:lnTo>
                  <a:pt x="731" y="62"/>
                </a:lnTo>
                <a:lnTo>
                  <a:pt x="754" y="61"/>
                </a:lnTo>
                <a:lnTo>
                  <a:pt x="778" y="61"/>
                </a:lnTo>
                <a:lnTo>
                  <a:pt x="803" y="61"/>
                </a:lnTo>
                <a:lnTo>
                  <a:pt x="810" y="61"/>
                </a:lnTo>
              </a:path>
            </a:pathLst>
          </a:custGeom>
          <a:solidFill>
            <a:srgbClr val="BFBFBF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5" name="Freeform 479">
            <a:extLst>
              <a:ext uri="{FF2B5EF4-FFF2-40B4-BE49-F238E27FC236}">
                <a16:creationId xmlns:a16="http://schemas.microsoft.com/office/drawing/2014/main" id="{FC937319-FD97-411A-A645-4E5D98DC0333}"/>
              </a:ext>
            </a:extLst>
          </p:cNvPr>
          <p:cNvSpPr>
            <a:spLocks/>
          </p:cNvSpPr>
          <p:nvPr>
            <p:custDataLst>
              <p:tags r:id="rId290"/>
            </p:custDataLst>
          </p:nvPr>
        </p:nvSpPr>
        <p:spPr bwMode="auto">
          <a:xfrm>
            <a:off x="4031356" y="2881869"/>
            <a:ext cx="177800" cy="141288"/>
          </a:xfrm>
          <a:custGeom>
            <a:avLst/>
            <a:gdLst>
              <a:gd name="T0" fmla="*/ 2147483646 w 365"/>
              <a:gd name="T1" fmla="*/ 2147483646 h 271"/>
              <a:gd name="T2" fmla="*/ 2147483646 w 365"/>
              <a:gd name="T3" fmla="*/ 2147483646 h 271"/>
              <a:gd name="T4" fmla="*/ 2147483646 w 365"/>
              <a:gd name="T5" fmla="*/ 2147483646 h 271"/>
              <a:gd name="T6" fmla="*/ 2147483646 w 365"/>
              <a:gd name="T7" fmla="*/ 2147483646 h 271"/>
              <a:gd name="T8" fmla="*/ 2147483646 w 365"/>
              <a:gd name="T9" fmla="*/ 2147483646 h 271"/>
              <a:gd name="T10" fmla="*/ 2147483646 w 365"/>
              <a:gd name="T11" fmla="*/ 2147483646 h 271"/>
              <a:gd name="T12" fmla="*/ 2147483646 w 365"/>
              <a:gd name="T13" fmla="*/ 2147483646 h 271"/>
              <a:gd name="T14" fmla="*/ 2147483646 w 365"/>
              <a:gd name="T15" fmla="*/ 2147483646 h 271"/>
              <a:gd name="T16" fmla="*/ 2147483646 w 365"/>
              <a:gd name="T17" fmla="*/ 2147483646 h 271"/>
              <a:gd name="T18" fmla="*/ 2147483646 w 365"/>
              <a:gd name="T19" fmla="*/ 2147483646 h 271"/>
              <a:gd name="T20" fmla="*/ 2147483646 w 365"/>
              <a:gd name="T21" fmla="*/ 2147483646 h 271"/>
              <a:gd name="T22" fmla="*/ 2147483646 w 365"/>
              <a:gd name="T23" fmla="*/ 2147483646 h 271"/>
              <a:gd name="T24" fmla="*/ 2147483646 w 365"/>
              <a:gd name="T25" fmla="*/ 2147483646 h 271"/>
              <a:gd name="T26" fmla="*/ 2147483646 w 365"/>
              <a:gd name="T27" fmla="*/ 2147483646 h 271"/>
              <a:gd name="T28" fmla="*/ 2147483646 w 365"/>
              <a:gd name="T29" fmla="*/ 2147483646 h 271"/>
              <a:gd name="T30" fmla="*/ 2147483646 w 365"/>
              <a:gd name="T31" fmla="*/ 2147483646 h 271"/>
              <a:gd name="T32" fmla="*/ 2147483646 w 365"/>
              <a:gd name="T33" fmla="*/ 2147483646 h 271"/>
              <a:gd name="T34" fmla="*/ 2147483646 w 365"/>
              <a:gd name="T35" fmla="*/ 2147483646 h 271"/>
              <a:gd name="T36" fmla="*/ 2147483646 w 365"/>
              <a:gd name="T37" fmla="*/ 2147483646 h 271"/>
              <a:gd name="T38" fmla="*/ 2147483646 w 365"/>
              <a:gd name="T39" fmla="*/ 2147483646 h 271"/>
              <a:gd name="T40" fmla="*/ 2147483646 w 365"/>
              <a:gd name="T41" fmla="*/ 2147483646 h 271"/>
              <a:gd name="T42" fmla="*/ 2147483646 w 365"/>
              <a:gd name="T43" fmla="*/ 2147483646 h 271"/>
              <a:gd name="T44" fmla="*/ 2147483646 w 365"/>
              <a:gd name="T45" fmla="*/ 2147483646 h 271"/>
              <a:gd name="T46" fmla="*/ 2147483646 w 365"/>
              <a:gd name="T47" fmla="*/ 2147483646 h 271"/>
              <a:gd name="T48" fmla="*/ 2147483646 w 365"/>
              <a:gd name="T49" fmla="*/ 2147483646 h 271"/>
              <a:gd name="T50" fmla="*/ 2147483646 w 365"/>
              <a:gd name="T51" fmla="*/ 2147483646 h 271"/>
              <a:gd name="T52" fmla="*/ 2147483646 w 365"/>
              <a:gd name="T53" fmla="*/ 2147483646 h 271"/>
              <a:gd name="T54" fmla="*/ 2147483646 w 365"/>
              <a:gd name="T55" fmla="*/ 2147483646 h 271"/>
              <a:gd name="T56" fmla="*/ 2147483646 w 365"/>
              <a:gd name="T57" fmla="*/ 2147483646 h 271"/>
              <a:gd name="T58" fmla="*/ 2147483646 w 365"/>
              <a:gd name="T59" fmla="*/ 2147483646 h 271"/>
              <a:gd name="T60" fmla="*/ 2147483646 w 365"/>
              <a:gd name="T61" fmla="*/ 2147483646 h 271"/>
              <a:gd name="T62" fmla="*/ 2147483646 w 365"/>
              <a:gd name="T63" fmla="*/ 2147483646 h 271"/>
              <a:gd name="T64" fmla="*/ 0 w 365"/>
              <a:gd name="T65" fmla="*/ 2147483646 h 271"/>
              <a:gd name="T66" fmla="*/ 2147483646 w 365"/>
              <a:gd name="T67" fmla="*/ 2147483646 h 271"/>
              <a:gd name="T68" fmla="*/ 2147483646 w 365"/>
              <a:gd name="T69" fmla="*/ 2147483646 h 271"/>
              <a:gd name="T70" fmla="*/ 2147483646 w 365"/>
              <a:gd name="T71" fmla="*/ 2147483646 h 271"/>
              <a:gd name="T72" fmla="*/ 2147483646 w 365"/>
              <a:gd name="T73" fmla="*/ 2147483646 h 271"/>
              <a:gd name="T74" fmla="*/ 2147483646 w 365"/>
              <a:gd name="T75" fmla="*/ 2147483646 h 271"/>
              <a:gd name="T76" fmla="*/ 2147483646 w 365"/>
              <a:gd name="T77" fmla="*/ 2147483646 h 271"/>
              <a:gd name="T78" fmla="*/ 2147483646 w 365"/>
              <a:gd name="T79" fmla="*/ 2147483646 h 271"/>
              <a:gd name="T80" fmla="*/ 2147483646 w 365"/>
              <a:gd name="T81" fmla="*/ 2147483646 h 271"/>
              <a:gd name="T82" fmla="*/ 2147483646 w 365"/>
              <a:gd name="T83" fmla="*/ 2147483646 h 271"/>
              <a:gd name="T84" fmla="*/ 2147483646 w 365"/>
              <a:gd name="T85" fmla="*/ 0 h 271"/>
              <a:gd name="T86" fmla="*/ 2147483646 w 365"/>
              <a:gd name="T87" fmla="*/ 2147483646 h 271"/>
              <a:gd name="T88" fmla="*/ 2147483646 w 365"/>
              <a:gd name="T89" fmla="*/ 2147483646 h 271"/>
              <a:gd name="T90" fmla="*/ 2147483646 w 365"/>
              <a:gd name="T91" fmla="*/ 2147483646 h 271"/>
              <a:gd name="T92" fmla="*/ 2147483646 w 365"/>
              <a:gd name="T93" fmla="*/ 2147483646 h 271"/>
              <a:gd name="T94" fmla="*/ 2147483646 w 365"/>
              <a:gd name="T95" fmla="*/ 2147483646 h 271"/>
              <a:gd name="T96" fmla="*/ 2147483646 w 365"/>
              <a:gd name="T97" fmla="*/ 2147483646 h 271"/>
              <a:gd name="T98" fmla="*/ 2147483646 w 365"/>
              <a:gd name="T99" fmla="*/ 2147483646 h 271"/>
              <a:gd name="T100" fmla="*/ 2147483646 w 365"/>
              <a:gd name="T101" fmla="*/ 2147483646 h 271"/>
              <a:gd name="T102" fmla="*/ 2147483646 w 365"/>
              <a:gd name="T103" fmla="*/ 2147483646 h 271"/>
              <a:gd name="T104" fmla="*/ 2147483646 w 365"/>
              <a:gd name="T105" fmla="*/ 2147483646 h 271"/>
              <a:gd name="T106" fmla="*/ 2147483646 w 365"/>
              <a:gd name="T107" fmla="*/ 2147483646 h 271"/>
              <a:gd name="T108" fmla="*/ 2147483646 w 365"/>
              <a:gd name="T109" fmla="*/ 2147483646 h 271"/>
              <a:gd name="T110" fmla="*/ 2147483646 w 365"/>
              <a:gd name="T111" fmla="*/ 2147483646 h 271"/>
              <a:gd name="T112" fmla="*/ 2147483646 w 365"/>
              <a:gd name="T113" fmla="*/ 2147483646 h 271"/>
              <a:gd name="T114" fmla="*/ 2147483646 w 365"/>
              <a:gd name="T115" fmla="*/ 2147483646 h 271"/>
              <a:gd name="T116" fmla="*/ 2147483646 w 365"/>
              <a:gd name="T117" fmla="*/ 2147483646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65"/>
              <a:gd name="T178" fmla="*/ 0 h 271"/>
              <a:gd name="T179" fmla="*/ 365 w 365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65" h="271">
                <a:moveTo>
                  <a:pt x="219" y="252"/>
                </a:moveTo>
                <a:lnTo>
                  <a:pt x="203" y="250"/>
                </a:lnTo>
                <a:lnTo>
                  <a:pt x="184" y="248"/>
                </a:lnTo>
                <a:lnTo>
                  <a:pt x="163" y="246"/>
                </a:lnTo>
                <a:lnTo>
                  <a:pt x="142" y="246"/>
                </a:lnTo>
                <a:lnTo>
                  <a:pt x="121" y="247"/>
                </a:lnTo>
                <a:lnTo>
                  <a:pt x="101" y="249"/>
                </a:lnTo>
                <a:lnTo>
                  <a:pt x="92" y="250"/>
                </a:lnTo>
                <a:lnTo>
                  <a:pt x="82" y="252"/>
                </a:lnTo>
                <a:lnTo>
                  <a:pt x="74" y="255"/>
                </a:lnTo>
                <a:lnTo>
                  <a:pt x="65" y="258"/>
                </a:lnTo>
                <a:lnTo>
                  <a:pt x="26" y="271"/>
                </a:lnTo>
                <a:lnTo>
                  <a:pt x="23" y="271"/>
                </a:lnTo>
                <a:lnTo>
                  <a:pt x="20" y="270"/>
                </a:lnTo>
                <a:lnTo>
                  <a:pt x="18" y="268"/>
                </a:lnTo>
                <a:lnTo>
                  <a:pt x="17" y="266"/>
                </a:lnTo>
                <a:lnTo>
                  <a:pt x="17" y="260"/>
                </a:lnTo>
                <a:lnTo>
                  <a:pt x="18" y="254"/>
                </a:lnTo>
                <a:lnTo>
                  <a:pt x="24" y="240"/>
                </a:lnTo>
                <a:lnTo>
                  <a:pt x="26" y="228"/>
                </a:lnTo>
                <a:lnTo>
                  <a:pt x="45" y="227"/>
                </a:lnTo>
                <a:lnTo>
                  <a:pt x="61" y="226"/>
                </a:lnTo>
                <a:lnTo>
                  <a:pt x="75" y="224"/>
                </a:lnTo>
                <a:lnTo>
                  <a:pt x="89" y="222"/>
                </a:lnTo>
                <a:lnTo>
                  <a:pt x="102" y="220"/>
                </a:lnTo>
                <a:lnTo>
                  <a:pt x="115" y="218"/>
                </a:lnTo>
                <a:lnTo>
                  <a:pt x="129" y="216"/>
                </a:lnTo>
                <a:lnTo>
                  <a:pt x="146" y="216"/>
                </a:lnTo>
                <a:lnTo>
                  <a:pt x="164" y="217"/>
                </a:lnTo>
                <a:lnTo>
                  <a:pt x="182" y="218"/>
                </a:lnTo>
                <a:lnTo>
                  <a:pt x="191" y="218"/>
                </a:lnTo>
                <a:lnTo>
                  <a:pt x="199" y="218"/>
                </a:lnTo>
                <a:lnTo>
                  <a:pt x="209" y="217"/>
                </a:lnTo>
                <a:lnTo>
                  <a:pt x="219" y="216"/>
                </a:lnTo>
                <a:lnTo>
                  <a:pt x="217" y="211"/>
                </a:lnTo>
                <a:lnTo>
                  <a:pt x="215" y="208"/>
                </a:lnTo>
                <a:lnTo>
                  <a:pt x="213" y="203"/>
                </a:lnTo>
                <a:lnTo>
                  <a:pt x="210" y="201"/>
                </a:lnTo>
                <a:lnTo>
                  <a:pt x="204" y="196"/>
                </a:lnTo>
                <a:lnTo>
                  <a:pt x="195" y="194"/>
                </a:lnTo>
                <a:lnTo>
                  <a:pt x="186" y="192"/>
                </a:lnTo>
                <a:lnTo>
                  <a:pt x="175" y="191"/>
                </a:lnTo>
                <a:lnTo>
                  <a:pt x="164" y="191"/>
                </a:lnTo>
                <a:lnTo>
                  <a:pt x="152" y="190"/>
                </a:lnTo>
                <a:lnTo>
                  <a:pt x="120" y="191"/>
                </a:lnTo>
                <a:lnTo>
                  <a:pt x="93" y="192"/>
                </a:lnTo>
                <a:lnTo>
                  <a:pt x="79" y="193"/>
                </a:lnTo>
                <a:lnTo>
                  <a:pt x="64" y="196"/>
                </a:lnTo>
                <a:lnTo>
                  <a:pt x="49" y="199"/>
                </a:lnTo>
                <a:lnTo>
                  <a:pt x="33" y="203"/>
                </a:lnTo>
                <a:lnTo>
                  <a:pt x="37" y="191"/>
                </a:lnTo>
                <a:lnTo>
                  <a:pt x="38" y="183"/>
                </a:lnTo>
                <a:lnTo>
                  <a:pt x="39" y="177"/>
                </a:lnTo>
                <a:lnTo>
                  <a:pt x="39" y="172"/>
                </a:lnTo>
                <a:lnTo>
                  <a:pt x="34" y="168"/>
                </a:lnTo>
                <a:lnTo>
                  <a:pt x="26" y="164"/>
                </a:lnTo>
                <a:lnTo>
                  <a:pt x="18" y="161"/>
                </a:lnTo>
                <a:lnTo>
                  <a:pt x="13" y="160"/>
                </a:lnTo>
                <a:lnTo>
                  <a:pt x="13" y="153"/>
                </a:lnTo>
                <a:lnTo>
                  <a:pt x="11" y="147"/>
                </a:lnTo>
                <a:lnTo>
                  <a:pt x="8" y="144"/>
                </a:lnTo>
                <a:lnTo>
                  <a:pt x="6" y="143"/>
                </a:lnTo>
                <a:lnTo>
                  <a:pt x="4" y="142"/>
                </a:lnTo>
                <a:lnTo>
                  <a:pt x="2" y="141"/>
                </a:lnTo>
                <a:lnTo>
                  <a:pt x="0" y="139"/>
                </a:lnTo>
                <a:lnTo>
                  <a:pt x="0" y="135"/>
                </a:lnTo>
                <a:lnTo>
                  <a:pt x="1" y="125"/>
                </a:lnTo>
                <a:lnTo>
                  <a:pt x="5" y="115"/>
                </a:lnTo>
                <a:lnTo>
                  <a:pt x="11" y="104"/>
                </a:lnTo>
                <a:lnTo>
                  <a:pt x="17" y="92"/>
                </a:lnTo>
                <a:lnTo>
                  <a:pt x="24" y="80"/>
                </a:lnTo>
                <a:lnTo>
                  <a:pt x="30" y="69"/>
                </a:lnTo>
                <a:lnTo>
                  <a:pt x="36" y="59"/>
                </a:lnTo>
                <a:lnTo>
                  <a:pt x="39" y="49"/>
                </a:lnTo>
                <a:lnTo>
                  <a:pt x="45" y="43"/>
                </a:lnTo>
                <a:lnTo>
                  <a:pt x="48" y="42"/>
                </a:lnTo>
                <a:lnTo>
                  <a:pt x="49" y="44"/>
                </a:lnTo>
                <a:lnTo>
                  <a:pt x="49" y="48"/>
                </a:lnTo>
                <a:lnTo>
                  <a:pt x="48" y="51"/>
                </a:lnTo>
                <a:lnTo>
                  <a:pt x="52" y="36"/>
                </a:lnTo>
                <a:lnTo>
                  <a:pt x="61" y="35"/>
                </a:lnTo>
                <a:lnTo>
                  <a:pt x="75" y="31"/>
                </a:lnTo>
                <a:lnTo>
                  <a:pt x="94" y="25"/>
                </a:lnTo>
                <a:lnTo>
                  <a:pt x="114" y="18"/>
                </a:lnTo>
                <a:lnTo>
                  <a:pt x="150" y="6"/>
                </a:lnTo>
                <a:lnTo>
                  <a:pt x="165" y="0"/>
                </a:lnTo>
                <a:lnTo>
                  <a:pt x="175" y="8"/>
                </a:lnTo>
                <a:lnTo>
                  <a:pt x="184" y="15"/>
                </a:lnTo>
                <a:lnTo>
                  <a:pt x="194" y="20"/>
                </a:lnTo>
                <a:lnTo>
                  <a:pt x="202" y="24"/>
                </a:lnTo>
                <a:lnTo>
                  <a:pt x="210" y="27"/>
                </a:lnTo>
                <a:lnTo>
                  <a:pt x="220" y="29"/>
                </a:lnTo>
                <a:lnTo>
                  <a:pt x="229" y="30"/>
                </a:lnTo>
                <a:lnTo>
                  <a:pt x="239" y="30"/>
                </a:lnTo>
                <a:lnTo>
                  <a:pt x="239" y="42"/>
                </a:lnTo>
                <a:lnTo>
                  <a:pt x="241" y="52"/>
                </a:lnTo>
                <a:lnTo>
                  <a:pt x="243" y="61"/>
                </a:lnTo>
                <a:lnTo>
                  <a:pt x="247" y="69"/>
                </a:lnTo>
                <a:lnTo>
                  <a:pt x="250" y="77"/>
                </a:lnTo>
                <a:lnTo>
                  <a:pt x="254" y="84"/>
                </a:lnTo>
                <a:lnTo>
                  <a:pt x="259" y="90"/>
                </a:lnTo>
                <a:lnTo>
                  <a:pt x="264" y="95"/>
                </a:lnTo>
                <a:lnTo>
                  <a:pt x="286" y="115"/>
                </a:lnTo>
                <a:lnTo>
                  <a:pt x="305" y="129"/>
                </a:lnTo>
                <a:lnTo>
                  <a:pt x="305" y="210"/>
                </a:lnTo>
                <a:lnTo>
                  <a:pt x="352" y="234"/>
                </a:lnTo>
                <a:lnTo>
                  <a:pt x="353" y="245"/>
                </a:lnTo>
                <a:lnTo>
                  <a:pt x="359" y="257"/>
                </a:lnTo>
                <a:lnTo>
                  <a:pt x="363" y="267"/>
                </a:lnTo>
                <a:lnTo>
                  <a:pt x="365" y="271"/>
                </a:lnTo>
                <a:lnTo>
                  <a:pt x="353" y="267"/>
                </a:lnTo>
                <a:lnTo>
                  <a:pt x="321" y="259"/>
                </a:lnTo>
                <a:lnTo>
                  <a:pt x="300" y="255"/>
                </a:lnTo>
                <a:lnTo>
                  <a:pt x="275" y="252"/>
                </a:lnTo>
                <a:lnTo>
                  <a:pt x="262" y="251"/>
                </a:lnTo>
                <a:lnTo>
                  <a:pt x="248" y="251"/>
                </a:lnTo>
                <a:lnTo>
                  <a:pt x="233" y="251"/>
                </a:lnTo>
                <a:lnTo>
                  <a:pt x="219" y="252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6" name="Freeform 480">
            <a:extLst>
              <a:ext uri="{FF2B5EF4-FFF2-40B4-BE49-F238E27FC236}">
                <a16:creationId xmlns:a16="http://schemas.microsoft.com/office/drawing/2014/main" id="{22289015-9AF7-4D2A-B36F-906B16AE0992}"/>
              </a:ext>
            </a:extLst>
          </p:cNvPr>
          <p:cNvSpPr>
            <a:spLocks/>
          </p:cNvSpPr>
          <p:nvPr>
            <p:custDataLst>
              <p:tags r:id="rId291"/>
            </p:custDataLst>
          </p:nvPr>
        </p:nvSpPr>
        <p:spPr bwMode="auto">
          <a:xfrm>
            <a:off x="5317237" y="3442263"/>
            <a:ext cx="295275" cy="333375"/>
          </a:xfrm>
          <a:custGeom>
            <a:avLst/>
            <a:gdLst>
              <a:gd name="T0" fmla="*/ 2147483646 w 624"/>
              <a:gd name="T1" fmla="*/ 2147483646 h 640"/>
              <a:gd name="T2" fmla="*/ 2147483646 w 624"/>
              <a:gd name="T3" fmla="*/ 2147483646 h 640"/>
              <a:gd name="T4" fmla="*/ 2147483646 w 624"/>
              <a:gd name="T5" fmla="*/ 2147483646 h 640"/>
              <a:gd name="T6" fmla="*/ 2147483646 w 624"/>
              <a:gd name="T7" fmla="*/ 2147483646 h 640"/>
              <a:gd name="T8" fmla="*/ 2147483646 w 624"/>
              <a:gd name="T9" fmla="*/ 2147483646 h 640"/>
              <a:gd name="T10" fmla="*/ 2147483646 w 624"/>
              <a:gd name="T11" fmla="*/ 2147483646 h 640"/>
              <a:gd name="T12" fmla="*/ 2147483646 w 624"/>
              <a:gd name="T13" fmla="*/ 2147483646 h 640"/>
              <a:gd name="T14" fmla="*/ 2147483646 w 624"/>
              <a:gd name="T15" fmla="*/ 2147483646 h 640"/>
              <a:gd name="T16" fmla="*/ 2147483646 w 624"/>
              <a:gd name="T17" fmla="*/ 2147483646 h 640"/>
              <a:gd name="T18" fmla="*/ 2147483646 w 624"/>
              <a:gd name="T19" fmla="*/ 2147483646 h 640"/>
              <a:gd name="T20" fmla="*/ 2147483646 w 624"/>
              <a:gd name="T21" fmla="*/ 2147483646 h 640"/>
              <a:gd name="T22" fmla="*/ 2147483646 w 624"/>
              <a:gd name="T23" fmla="*/ 2147483646 h 640"/>
              <a:gd name="T24" fmla="*/ 2147483646 w 624"/>
              <a:gd name="T25" fmla="*/ 2147483646 h 640"/>
              <a:gd name="T26" fmla="*/ 2147483646 w 624"/>
              <a:gd name="T27" fmla="*/ 2147483646 h 640"/>
              <a:gd name="T28" fmla="*/ 2147483646 w 624"/>
              <a:gd name="T29" fmla="*/ 2147483646 h 640"/>
              <a:gd name="T30" fmla="*/ 2147483646 w 624"/>
              <a:gd name="T31" fmla="*/ 2147483646 h 640"/>
              <a:gd name="T32" fmla="*/ 2147483646 w 624"/>
              <a:gd name="T33" fmla="*/ 2147483646 h 640"/>
              <a:gd name="T34" fmla="*/ 2147483646 w 624"/>
              <a:gd name="T35" fmla="*/ 2147483646 h 640"/>
              <a:gd name="T36" fmla="*/ 2147483646 w 624"/>
              <a:gd name="T37" fmla="*/ 2147483646 h 640"/>
              <a:gd name="T38" fmla="*/ 2147483646 w 624"/>
              <a:gd name="T39" fmla="*/ 2147483646 h 640"/>
              <a:gd name="T40" fmla="*/ 2147483646 w 624"/>
              <a:gd name="T41" fmla="*/ 2147483646 h 640"/>
              <a:gd name="T42" fmla="*/ 2147483646 w 624"/>
              <a:gd name="T43" fmla="*/ 2147483646 h 640"/>
              <a:gd name="T44" fmla="*/ 2147483646 w 624"/>
              <a:gd name="T45" fmla="*/ 2147483646 h 640"/>
              <a:gd name="T46" fmla="*/ 2147483646 w 624"/>
              <a:gd name="T47" fmla="*/ 2147483646 h 640"/>
              <a:gd name="T48" fmla="*/ 2147483646 w 624"/>
              <a:gd name="T49" fmla="*/ 2147483646 h 640"/>
              <a:gd name="T50" fmla="*/ 2147483646 w 624"/>
              <a:gd name="T51" fmla="*/ 2147483646 h 640"/>
              <a:gd name="T52" fmla="*/ 2147483646 w 624"/>
              <a:gd name="T53" fmla="*/ 2147483646 h 640"/>
              <a:gd name="T54" fmla="*/ 2147483646 w 624"/>
              <a:gd name="T55" fmla="*/ 2147483646 h 640"/>
              <a:gd name="T56" fmla="*/ 2147483646 w 624"/>
              <a:gd name="T57" fmla="*/ 2147483646 h 640"/>
              <a:gd name="T58" fmla="*/ 2147483646 w 624"/>
              <a:gd name="T59" fmla="*/ 2147483646 h 640"/>
              <a:gd name="T60" fmla="*/ 2147483646 w 624"/>
              <a:gd name="T61" fmla="*/ 2147483646 h 640"/>
              <a:gd name="T62" fmla="*/ 2147483646 w 624"/>
              <a:gd name="T63" fmla="*/ 2147483646 h 640"/>
              <a:gd name="T64" fmla="*/ 2147483646 w 624"/>
              <a:gd name="T65" fmla="*/ 2147483646 h 640"/>
              <a:gd name="T66" fmla="*/ 2147483646 w 624"/>
              <a:gd name="T67" fmla="*/ 2147483646 h 640"/>
              <a:gd name="T68" fmla="*/ 2147483646 w 624"/>
              <a:gd name="T69" fmla="*/ 2147483646 h 640"/>
              <a:gd name="T70" fmla="*/ 2147483646 w 624"/>
              <a:gd name="T71" fmla="*/ 2147483646 h 640"/>
              <a:gd name="T72" fmla="*/ 2147483646 w 624"/>
              <a:gd name="T73" fmla="*/ 2147483646 h 640"/>
              <a:gd name="T74" fmla="*/ 2147483646 w 624"/>
              <a:gd name="T75" fmla="*/ 2147483646 h 640"/>
              <a:gd name="T76" fmla="*/ 2147483646 w 624"/>
              <a:gd name="T77" fmla="*/ 2147483646 h 640"/>
              <a:gd name="T78" fmla="*/ 2147483646 w 624"/>
              <a:gd name="T79" fmla="*/ 2147483646 h 640"/>
              <a:gd name="T80" fmla="*/ 2147483646 w 624"/>
              <a:gd name="T81" fmla="*/ 2147483646 h 640"/>
              <a:gd name="T82" fmla="*/ 2147483646 w 624"/>
              <a:gd name="T83" fmla="*/ 2147483646 h 640"/>
              <a:gd name="T84" fmla="*/ 2147483646 w 624"/>
              <a:gd name="T85" fmla="*/ 2147483646 h 640"/>
              <a:gd name="T86" fmla="*/ 2147483646 w 624"/>
              <a:gd name="T87" fmla="*/ 2147483646 h 640"/>
              <a:gd name="T88" fmla="*/ 2147483646 w 624"/>
              <a:gd name="T89" fmla="*/ 2147483646 h 640"/>
              <a:gd name="T90" fmla="*/ 0 w 624"/>
              <a:gd name="T91" fmla="*/ 2147483646 h 640"/>
              <a:gd name="T92" fmla="*/ 0 w 624"/>
              <a:gd name="T93" fmla="*/ 2147483646 h 640"/>
              <a:gd name="T94" fmla="*/ 2147483646 w 624"/>
              <a:gd name="T95" fmla="*/ 2147483646 h 640"/>
              <a:gd name="T96" fmla="*/ 2147483646 w 624"/>
              <a:gd name="T97" fmla="*/ 2147483646 h 640"/>
              <a:gd name="T98" fmla="*/ 2147483646 w 624"/>
              <a:gd name="T99" fmla="*/ 2147483646 h 640"/>
              <a:gd name="T100" fmla="*/ 2147483646 w 624"/>
              <a:gd name="T101" fmla="*/ 2147483646 h 640"/>
              <a:gd name="T102" fmla="*/ 2147483646 w 624"/>
              <a:gd name="T103" fmla="*/ 2147483646 h 640"/>
              <a:gd name="T104" fmla="*/ 2147483646 w 624"/>
              <a:gd name="T105" fmla="*/ 2147483646 h 64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624"/>
              <a:gd name="T160" fmla="*/ 0 h 640"/>
              <a:gd name="T161" fmla="*/ 624 w 624"/>
              <a:gd name="T162" fmla="*/ 640 h 64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624" h="640">
                <a:moveTo>
                  <a:pt x="79" y="0"/>
                </a:moveTo>
                <a:lnTo>
                  <a:pt x="146" y="0"/>
                </a:lnTo>
                <a:lnTo>
                  <a:pt x="146" y="12"/>
                </a:lnTo>
                <a:lnTo>
                  <a:pt x="173" y="43"/>
                </a:lnTo>
                <a:lnTo>
                  <a:pt x="232" y="43"/>
                </a:lnTo>
                <a:lnTo>
                  <a:pt x="239" y="12"/>
                </a:lnTo>
                <a:lnTo>
                  <a:pt x="259" y="0"/>
                </a:lnTo>
                <a:lnTo>
                  <a:pt x="273" y="0"/>
                </a:lnTo>
                <a:lnTo>
                  <a:pt x="287" y="5"/>
                </a:lnTo>
                <a:lnTo>
                  <a:pt x="301" y="10"/>
                </a:lnTo>
                <a:lnTo>
                  <a:pt x="314" y="16"/>
                </a:lnTo>
                <a:lnTo>
                  <a:pt x="326" y="22"/>
                </a:lnTo>
                <a:lnTo>
                  <a:pt x="351" y="36"/>
                </a:lnTo>
                <a:lnTo>
                  <a:pt x="374" y="51"/>
                </a:lnTo>
                <a:lnTo>
                  <a:pt x="396" y="66"/>
                </a:lnTo>
                <a:lnTo>
                  <a:pt x="418" y="81"/>
                </a:lnTo>
                <a:lnTo>
                  <a:pt x="441" y="97"/>
                </a:lnTo>
                <a:lnTo>
                  <a:pt x="465" y="111"/>
                </a:lnTo>
                <a:lnTo>
                  <a:pt x="465" y="118"/>
                </a:lnTo>
                <a:lnTo>
                  <a:pt x="467" y="124"/>
                </a:lnTo>
                <a:lnTo>
                  <a:pt x="469" y="131"/>
                </a:lnTo>
                <a:lnTo>
                  <a:pt x="471" y="138"/>
                </a:lnTo>
                <a:lnTo>
                  <a:pt x="476" y="146"/>
                </a:lnTo>
                <a:lnTo>
                  <a:pt x="480" y="153"/>
                </a:lnTo>
                <a:lnTo>
                  <a:pt x="485" y="159"/>
                </a:lnTo>
                <a:lnTo>
                  <a:pt x="491" y="165"/>
                </a:lnTo>
                <a:lnTo>
                  <a:pt x="497" y="170"/>
                </a:lnTo>
                <a:lnTo>
                  <a:pt x="503" y="175"/>
                </a:lnTo>
                <a:lnTo>
                  <a:pt x="511" y="179"/>
                </a:lnTo>
                <a:lnTo>
                  <a:pt x="519" y="183"/>
                </a:lnTo>
                <a:lnTo>
                  <a:pt x="526" y="186"/>
                </a:lnTo>
                <a:lnTo>
                  <a:pt x="534" y="188"/>
                </a:lnTo>
                <a:lnTo>
                  <a:pt x="543" y="190"/>
                </a:lnTo>
                <a:lnTo>
                  <a:pt x="552" y="190"/>
                </a:lnTo>
                <a:lnTo>
                  <a:pt x="552" y="193"/>
                </a:lnTo>
                <a:lnTo>
                  <a:pt x="554" y="195"/>
                </a:lnTo>
                <a:lnTo>
                  <a:pt x="556" y="198"/>
                </a:lnTo>
                <a:lnTo>
                  <a:pt x="559" y="200"/>
                </a:lnTo>
                <a:lnTo>
                  <a:pt x="565" y="205"/>
                </a:lnTo>
                <a:lnTo>
                  <a:pt x="571" y="209"/>
                </a:lnTo>
                <a:lnTo>
                  <a:pt x="567" y="219"/>
                </a:lnTo>
                <a:lnTo>
                  <a:pt x="561" y="227"/>
                </a:lnTo>
                <a:lnTo>
                  <a:pt x="554" y="236"/>
                </a:lnTo>
                <a:lnTo>
                  <a:pt x="545" y="244"/>
                </a:lnTo>
                <a:lnTo>
                  <a:pt x="537" y="252"/>
                </a:lnTo>
                <a:lnTo>
                  <a:pt x="531" y="260"/>
                </a:lnTo>
                <a:lnTo>
                  <a:pt x="526" y="266"/>
                </a:lnTo>
                <a:lnTo>
                  <a:pt x="525" y="271"/>
                </a:lnTo>
                <a:lnTo>
                  <a:pt x="526" y="277"/>
                </a:lnTo>
                <a:lnTo>
                  <a:pt x="528" y="283"/>
                </a:lnTo>
                <a:lnTo>
                  <a:pt x="533" y="287"/>
                </a:lnTo>
                <a:lnTo>
                  <a:pt x="538" y="291"/>
                </a:lnTo>
                <a:lnTo>
                  <a:pt x="543" y="295"/>
                </a:lnTo>
                <a:lnTo>
                  <a:pt x="547" y="299"/>
                </a:lnTo>
                <a:lnTo>
                  <a:pt x="550" y="303"/>
                </a:lnTo>
                <a:lnTo>
                  <a:pt x="552" y="307"/>
                </a:lnTo>
                <a:lnTo>
                  <a:pt x="552" y="425"/>
                </a:lnTo>
                <a:lnTo>
                  <a:pt x="549" y="430"/>
                </a:lnTo>
                <a:lnTo>
                  <a:pt x="549" y="434"/>
                </a:lnTo>
                <a:lnTo>
                  <a:pt x="550" y="439"/>
                </a:lnTo>
                <a:lnTo>
                  <a:pt x="552" y="443"/>
                </a:lnTo>
                <a:lnTo>
                  <a:pt x="556" y="452"/>
                </a:lnTo>
                <a:lnTo>
                  <a:pt x="558" y="462"/>
                </a:lnTo>
                <a:lnTo>
                  <a:pt x="558" y="475"/>
                </a:lnTo>
                <a:lnTo>
                  <a:pt x="558" y="483"/>
                </a:lnTo>
                <a:lnTo>
                  <a:pt x="558" y="489"/>
                </a:lnTo>
                <a:lnTo>
                  <a:pt x="558" y="499"/>
                </a:lnTo>
                <a:lnTo>
                  <a:pt x="559" y="507"/>
                </a:lnTo>
                <a:lnTo>
                  <a:pt x="561" y="515"/>
                </a:lnTo>
                <a:lnTo>
                  <a:pt x="567" y="523"/>
                </a:lnTo>
                <a:lnTo>
                  <a:pt x="574" y="532"/>
                </a:lnTo>
                <a:lnTo>
                  <a:pt x="594" y="549"/>
                </a:lnTo>
                <a:lnTo>
                  <a:pt x="624" y="572"/>
                </a:lnTo>
                <a:lnTo>
                  <a:pt x="622" y="575"/>
                </a:lnTo>
                <a:lnTo>
                  <a:pt x="616" y="579"/>
                </a:lnTo>
                <a:lnTo>
                  <a:pt x="609" y="583"/>
                </a:lnTo>
                <a:lnTo>
                  <a:pt x="599" y="589"/>
                </a:lnTo>
                <a:lnTo>
                  <a:pt x="575" y="600"/>
                </a:lnTo>
                <a:lnTo>
                  <a:pt x="546" y="611"/>
                </a:lnTo>
                <a:lnTo>
                  <a:pt x="518" y="622"/>
                </a:lnTo>
                <a:lnTo>
                  <a:pt x="491" y="631"/>
                </a:lnTo>
                <a:lnTo>
                  <a:pt x="470" y="638"/>
                </a:lnTo>
                <a:lnTo>
                  <a:pt x="458" y="640"/>
                </a:lnTo>
                <a:lnTo>
                  <a:pt x="443" y="638"/>
                </a:lnTo>
                <a:lnTo>
                  <a:pt x="423" y="634"/>
                </a:lnTo>
                <a:lnTo>
                  <a:pt x="403" y="630"/>
                </a:lnTo>
                <a:lnTo>
                  <a:pt x="392" y="628"/>
                </a:lnTo>
                <a:lnTo>
                  <a:pt x="369" y="630"/>
                </a:lnTo>
                <a:lnTo>
                  <a:pt x="348" y="632"/>
                </a:lnTo>
                <a:lnTo>
                  <a:pt x="339" y="633"/>
                </a:lnTo>
                <a:lnTo>
                  <a:pt x="329" y="633"/>
                </a:lnTo>
                <a:lnTo>
                  <a:pt x="318" y="631"/>
                </a:lnTo>
                <a:lnTo>
                  <a:pt x="306" y="628"/>
                </a:lnTo>
                <a:lnTo>
                  <a:pt x="303" y="625"/>
                </a:lnTo>
                <a:lnTo>
                  <a:pt x="301" y="620"/>
                </a:lnTo>
                <a:lnTo>
                  <a:pt x="299" y="614"/>
                </a:lnTo>
                <a:lnTo>
                  <a:pt x="298" y="608"/>
                </a:lnTo>
                <a:lnTo>
                  <a:pt x="295" y="592"/>
                </a:lnTo>
                <a:lnTo>
                  <a:pt x="294" y="573"/>
                </a:lnTo>
                <a:lnTo>
                  <a:pt x="291" y="556"/>
                </a:lnTo>
                <a:lnTo>
                  <a:pt x="289" y="541"/>
                </a:lnTo>
                <a:lnTo>
                  <a:pt x="288" y="529"/>
                </a:lnTo>
                <a:lnTo>
                  <a:pt x="286" y="523"/>
                </a:lnTo>
                <a:lnTo>
                  <a:pt x="270" y="519"/>
                </a:lnTo>
                <a:lnTo>
                  <a:pt x="253" y="517"/>
                </a:lnTo>
                <a:lnTo>
                  <a:pt x="232" y="515"/>
                </a:lnTo>
                <a:lnTo>
                  <a:pt x="206" y="511"/>
                </a:lnTo>
                <a:lnTo>
                  <a:pt x="185" y="502"/>
                </a:lnTo>
                <a:lnTo>
                  <a:pt x="139" y="482"/>
                </a:lnTo>
                <a:lnTo>
                  <a:pt x="113" y="470"/>
                </a:lnTo>
                <a:lnTo>
                  <a:pt x="90" y="459"/>
                </a:lnTo>
                <a:lnTo>
                  <a:pt x="82" y="454"/>
                </a:lnTo>
                <a:lnTo>
                  <a:pt x="74" y="450"/>
                </a:lnTo>
                <a:lnTo>
                  <a:pt x="68" y="446"/>
                </a:lnTo>
                <a:lnTo>
                  <a:pt x="66" y="443"/>
                </a:lnTo>
                <a:lnTo>
                  <a:pt x="66" y="437"/>
                </a:lnTo>
                <a:lnTo>
                  <a:pt x="66" y="428"/>
                </a:lnTo>
                <a:lnTo>
                  <a:pt x="66" y="419"/>
                </a:lnTo>
                <a:lnTo>
                  <a:pt x="66" y="412"/>
                </a:lnTo>
                <a:lnTo>
                  <a:pt x="65" y="402"/>
                </a:lnTo>
                <a:lnTo>
                  <a:pt x="62" y="392"/>
                </a:lnTo>
                <a:lnTo>
                  <a:pt x="57" y="384"/>
                </a:lnTo>
                <a:lnTo>
                  <a:pt x="53" y="377"/>
                </a:lnTo>
                <a:lnTo>
                  <a:pt x="48" y="371"/>
                </a:lnTo>
                <a:lnTo>
                  <a:pt x="44" y="363"/>
                </a:lnTo>
                <a:lnTo>
                  <a:pt x="41" y="357"/>
                </a:lnTo>
                <a:lnTo>
                  <a:pt x="40" y="351"/>
                </a:lnTo>
                <a:lnTo>
                  <a:pt x="32" y="350"/>
                </a:lnTo>
                <a:lnTo>
                  <a:pt x="27" y="347"/>
                </a:lnTo>
                <a:lnTo>
                  <a:pt x="21" y="343"/>
                </a:lnTo>
                <a:lnTo>
                  <a:pt x="17" y="338"/>
                </a:lnTo>
                <a:lnTo>
                  <a:pt x="12" y="332"/>
                </a:lnTo>
                <a:lnTo>
                  <a:pt x="9" y="325"/>
                </a:lnTo>
                <a:lnTo>
                  <a:pt x="7" y="317"/>
                </a:lnTo>
                <a:lnTo>
                  <a:pt x="5" y="308"/>
                </a:lnTo>
                <a:lnTo>
                  <a:pt x="1" y="291"/>
                </a:lnTo>
                <a:lnTo>
                  <a:pt x="0" y="276"/>
                </a:lnTo>
                <a:lnTo>
                  <a:pt x="0" y="262"/>
                </a:lnTo>
                <a:lnTo>
                  <a:pt x="0" y="252"/>
                </a:lnTo>
                <a:lnTo>
                  <a:pt x="0" y="243"/>
                </a:lnTo>
                <a:lnTo>
                  <a:pt x="0" y="234"/>
                </a:lnTo>
                <a:lnTo>
                  <a:pt x="0" y="225"/>
                </a:lnTo>
                <a:lnTo>
                  <a:pt x="0" y="215"/>
                </a:lnTo>
                <a:lnTo>
                  <a:pt x="10" y="212"/>
                </a:lnTo>
                <a:lnTo>
                  <a:pt x="20" y="208"/>
                </a:lnTo>
                <a:lnTo>
                  <a:pt x="29" y="202"/>
                </a:lnTo>
                <a:lnTo>
                  <a:pt x="38" y="195"/>
                </a:lnTo>
                <a:lnTo>
                  <a:pt x="46" y="188"/>
                </a:lnTo>
                <a:lnTo>
                  <a:pt x="54" y="180"/>
                </a:lnTo>
                <a:lnTo>
                  <a:pt x="61" y="173"/>
                </a:lnTo>
                <a:lnTo>
                  <a:pt x="66" y="166"/>
                </a:lnTo>
                <a:lnTo>
                  <a:pt x="73" y="85"/>
                </a:lnTo>
                <a:lnTo>
                  <a:pt x="77" y="77"/>
                </a:lnTo>
                <a:lnTo>
                  <a:pt x="81" y="67"/>
                </a:lnTo>
                <a:lnTo>
                  <a:pt x="83" y="55"/>
                </a:lnTo>
                <a:lnTo>
                  <a:pt x="84" y="43"/>
                </a:lnTo>
                <a:lnTo>
                  <a:pt x="84" y="30"/>
                </a:lnTo>
                <a:lnTo>
                  <a:pt x="83" y="18"/>
                </a:lnTo>
                <a:lnTo>
                  <a:pt x="82" y="8"/>
                </a:lnTo>
                <a:lnTo>
                  <a:pt x="79" y="0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7" name="Freeform 481">
            <a:extLst>
              <a:ext uri="{FF2B5EF4-FFF2-40B4-BE49-F238E27FC236}">
                <a16:creationId xmlns:a16="http://schemas.microsoft.com/office/drawing/2014/main" id="{A7FA307B-DF71-407A-9736-281FC262FF90}"/>
              </a:ext>
            </a:extLst>
          </p:cNvPr>
          <p:cNvSpPr>
            <a:spLocks/>
          </p:cNvSpPr>
          <p:nvPr>
            <p:custDataLst>
              <p:tags r:id="rId292"/>
            </p:custDataLst>
          </p:nvPr>
        </p:nvSpPr>
        <p:spPr bwMode="auto">
          <a:xfrm>
            <a:off x="8123931" y="1962706"/>
            <a:ext cx="20638" cy="57150"/>
          </a:xfrm>
          <a:custGeom>
            <a:avLst/>
            <a:gdLst>
              <a:gd name="T0" fmla="*/ 2147483646 w 52"/>
              <a:gd name="T1" fmla="*/ 2147483646 h 50"/>
              <a:gd name="T2" fmla="*/ 0 w 52"/>
              <a:gd name="T3" fmla="*/ 2147483646 h 50"/>
              <a:gd name="T4" fmla="*/ 2147483646 w 52"/>
              <a:gd name="T5" fmla="*/ 2147483646 h 50"/>
              <a:gd name="T6" fmla="*/ 2147483646 w 52"/>
              <a:gd name="T7" fmla="*/ 2147483646 h 50"/>
              <a:gd name="T8" fmla="*/ 2147483646 w 52"/>
              <a:gd name="T9" fmla="*/ 2147483646 h 50"/>
              <a:gd name="T10" fmla="*/ 2147483646 w 52"/>
              <a:gd name="T11" fmla="*/ 2147483646 h 50"/>
              <a:gd name="T12" fmla="*/ 2147483646 w 52"/>
              <a:gd name="T13" fmla="*/ 2147483646 h 50"/>
              <a:gd name="T14" fmla="*/ 2147483646 w 52"/>
              <a:gd name="T15" fmla="*/ 2147483646 h 50"/>
              <a:gd name="T16" fmla="*/ 2147483646 w 52"/>
              <a:gd name="T17" fmla="*/ 2147483646 h 50"/>
              <a:gd name="T18" fmla="*/ 2147483646 w 52"/>
              <a:gd name="T19" fmla="*/ 0 h 50"/>
              <a:gd name="T20" fmla="*/ 2147483646 w 52"/>
              <a:gd name="T21" fmla="*/ 2147483646 h 50"/>
              <a:gd name="T22" fmla="*/ 2147483646 w 52"/>
              <a:gd name="T23" fmla="*/ 2147483646 h 50"/>
              <a:gd name="T24" fmla="*/ 2147483646 w 52"/>
              <a:gd name="T25" fmla="*/ 2147483646 h 50"/>
              <a:gd name="T26" fmla="*/ 2147483646 w 52"/>
              <a:gd name="T27" fmla="*/ 2147483646 h 50"/>
              <a:gd name="T28" fmla="*/ 2147483646 w 52"/>
              <a:gd name="T29" fmla="*/ 2147483646 h 50"/>
              <a:gd name="T30" fmla="*/ 2147483646 w 52"/>
              <a:gd name="T31" fmla="*/ 2147483646 h 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2"/>
              <a:gd name="T49" fmla="*/ 0 h 50"/>
              <a:gd name="T50" fmla="*/ 52 w 52"/>
              <a:gd name="T51" fmla="*/ 50 h 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2" h="50">
                <a:moveTo>
                  <a:pt x="13" y="50"/>
                </a:moveTo>
                <a:lnTo>
                  <a:pt x="0" y="32"/>
                </a:lnTo>
                <a:lnTo>
                  <a:pt x="2" y="25"/>
                </a:lnTo>
                <a:lnTo>
                  <a:pt x="6" y="18"/>
                </a:lnTo>
                <a:lnTo>
                  <a:pt x="12" y="13"/>
                </a:lnTo>
                <a:lnTo>
                  <a:pt x="18" y="9"/>
                </a:lnTo>
                <a:lnTo>
                  <a:pt x="26" y="5"/>
                </a:lnTo>
                <a:lnTo>
                  <a:pt x="34" y="3"/>
                </a:lnTo>
                <a:lnTo>
                  <a:pt x="43" y="1"/>
                </a:lnTo>
                <a:lnTo>
                  <a:pt x="52" y="0"/>
                </a:lnTo>
                <a:lnTo>
                  <a:pt x="40" y="11"/>
                </a:lnTo>
                <a:lnTo>
                  <a:pt x="27" y="22"/>
                </a:lnTo>
                <a:lnTo>
                  <a:pt x="22" y="30"/>
                </a:lnTo>
                <a:lnTo>
                  <a:pt x="17" y="36"/>
                </a:lnTo>
                <a:lnTo>
                  <a:pt x="14" y="43"/>
                </a:lnTo>
                <a:lnTo>
                  <a:pt x="13" y="5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8" name="Freeform 482">
            <a:extLst>
              <a:ext uri="{FF2B5EF4-FFF2-40B4-BE49-F238E27FC236}">
                <a16:creationId xmlns:a16="http://schemas.microsoft.com/office/drawing/2014/main" id="{F602C5EE-E395-4231-B8F1-5DC44E6DF9AB}"/>
              </a:ext>
            </a:extLst>
          </p:cNvPr>
          <p:cNvSpPr>
            <a:spLocks/>
          </p:cNvSpPr>
          <p:nvPr>
            <p:custDataLst>
              <p:tags r:id="rId293"/>
            </p:custDataLst>
          </p:nvPr>
        </p:nvSpPr>
        <p:spPr bwMode="auto">
          <a:xfrm>
            <a:off x="7969950" y="1964300"/>
            <a:ext cx="153987" cy="125413"/>
          </a:xfrm>
          <a:custGeom>
            <a:avLst/>
            <a:gdLst>
              <a:gd name="T0" fmla="*/ 2147483646 w 320"/>
              <a:gd name="T1" fmla="*/ 2147483646 h 234"/>
              <a:gd name="T2" fmla="*/ 2147483646 w 320"/>
              <a:gd name="T3" fmla="*/ 2147483646 h 234"/>
              <a:gd name="T4" fmla="*/ 2147483646 w 320"/>
              <a:gd name="T5" fmla="*/ 2147483646 h 234"/>
              <a:gd name="T6" fmla="*/ 2147483646 w 320"/>
              <a:gd name="T7" fmla="*/ 2147483646 h 234"/>
              <a:gd name="T8" fmla="*/ 2147483646 w 320"/>
              <a:gd name="T9" fmla="*/ 2147483646 h 234"/>
              <a:gd name="T10" fmla="*/ 2147483646 w 320"/>
              <a:gd name="T11" fmla="*/ 2147483646 h 234"/>
              <a:gd name="T12" fmla="*/ 2147483646 w 320"/>
              <a:gd name="T13" fmla="*/ 2147483646 h 234"/>
              <a:gd name="T14" fmla="*/ 2147483646 w 320"/>
              <a:gd name="T15" fmla="*/ 2147483646 h 234"/>
              <a:gd name="T16" fmla="*/ 2147483646 w 320"/>
              <a:gd name="T17" fmla="*/ 2147483646 h 234"/>
              <a:gd name="T18" fmla="*/ 2147483646 w 320"/>
              <a:gd name="T19" fmla="*/ 2147483646 h 234"/>
              <a:gd name="T20" fmla="*/ 2147483646 w 320"/>
              <a:gd name="T21" fmla="*/ 2147483646 h 234"/>
              <a:gd name="T22" fmla="*/ 2147483646 w 320"/>
              <a:gd name="T23" fmla="*/ 2147483646 h 234"/>
              <a:gd name="T24" fmla="*/ 2147483646 w 320"/>
              <a:gd name="T25" fmla="*/ 2147483646 h 234"/>
              <a:gd name="T26" fmla="*/ 2147483646 w 320"/>
              <a:gd name="T27" fmla="*/ 2147483646 h 234"/>
              <a:gd name="T28" fmla="*/ 2147483646 w 320"/>
              <a:gd name="T29" fmla="*/ 2147483646 h 234"/>
              <a:gd name="T30" fmla="*/ 2147483646 w 320"/>
              <a:gd name="T31" fmla="*/ 2147483646 h 234"/>
              <a:gd name="T32" fmla="*/ 2147483646 w 320"/>
              <a:gd name="T33" fmla="*/ 2147483646 h 234"/>
              <a:gd name="T34" fmla="*/ 2147483646 w 320"/>
              <a:gd name="T35" fmla="*/ 2147483646 h 234"/>
              <a:gd name="T36" fmla="*/ 2147483646 w 320"/>
              <a:gd name="T37" fmla="*/ 2147483646 h 234"/>
              <a:gd name="T38" fmla="*/ 2147483646 w 320"/>
              <a:gd name="T39" fmla="*/ 2147483646 h 234"/>
              <a:gd name="T40" fmla="*/ 2147483646 w 320"/>
              <a:gd name="T41" fmla="*/ 2147483646 h 234"/>
              <a:gd name="T42" fmla="*/ 2147483646 w 320"/>
              <a:gd name="T43" fmla="*/ 2147483646 h 234"/>
              <a:gd name="T44" fmla="*/ 2147483646 w 320"/>
              <a:gd name="T45" fmla="*/ 0 h 234"/>
              <a:gd name="T46" fmla="*/ 2147483646 w 320"/>
              <a:gd name="T47" fmla="*/ 0 h 234"/>
              <a:gd name="T48" fmla="*/ 2147483646 w 320"/>
              <a:gd name="T49" fmla="*/ 2147483646 h 234"/>
              <a:gd name="T50" fmla="*/ 2147483646 w 320"/>
              <a:gd name="T51" fmla="*/ 2147483646 h 234"/>
              <a:gd name="T52" fmla="*/ 2147483646 w 320"/>
              <a:gd name="T53" fmla="*/ 2147483646 h 234"/>
              <a:gd name="T54" fmla="*/ 2147483646 w 320"/>
              <a:gd name="T55" fmla="*/ 2147483646 h 234"/>
              <a:gd name="T56" fmla="*/ 2147483646 w 320"/>
              <a:gd name="T57" fmla="*/ 2147483646 h 234"/>
              <a:gd name="T58" fmla="*/ 2147483646 w 320"/>
              <a:gd name="T59" fmla="*/ 2147483646 h 234"/>
              <a:gd name="T60" fmla="*/ 2147483646 w 320"/>
              <a:gd name="T61" fmla="*/ 2147483646 h 234"/>
              <a:gd name="T62" fmla="*/ 2147483646 w 320"/>
              <a:gd name="T63" fmla="*/ 2147483646 h 234"/>
              <a:gd name="T64" fmla="*/ 2147483646 w 320"/>
              <a:gd name="T65" fmla="*/ 2147483646 h 234"/>
              <a:gd name="T66" fmla="*/ 2147483646 w 320"/>
              <a:gd name="T67" fmla="*/ 2147483646 h 234"/>
              <a:gd name="T68" fmla="*/ 2147483646 w 320"/>
              <a:gd name="T69" fmla="*/ 2147483646 h 234"/>
              <a:gd name="T70" fmla="*/ 2147483646 w 320"/>
              <a:gd name="T71" fmla="*/ 2147483646 h 234"/>
              <a:gd name="T72" fmla="*/ 2147483646 w 320"/>
              <a:gd name="T73" fmla="*/ 2147483646 h 234"/>
              <a:gd name="T74" fmla="*/ 2147483646 w 320"/>
              <a:gd name="T75" fmla="*/ 2147483646 h 234"/>
              <a:gd name="T76" fmla="*/ 2147483646 w 320"/>
              <a:gd name="T77" fmla="*/ 2147483646 h 234"/>
              <a:gd name="T78" fmla="*/ 2147483646 w 320"/>
              <a:gd name="T79" fmla="*/ 2147483646 h 234"/>
              <a:gd name="T80" fmla="*/ 2147483646 w 320"/>
              <a:gd name="T81" fmla="*/ 2147483646 h 234"/>
              <a:gd name="T82" fmla="*/ 2147483646 w 320"/>
              <a:gd name="T83" fmla="*/ 2147483646 h 234"/>
              <a:gd name="T84" fmla="*/ 2147483646 w 320"/>
              <a:gd name="T85" fmla="*/ 2147483646 h 234"/>
              <a:gd name="T86" fmla="*/ 2147483646 w 320"/>
              <a:gd name="T87" fmla="*/ 2147483646 h 234"/>
              <a:gd name="T88" fmla="*/ 2147483646 w 320"/>
              <a:gd name="T89" fmla="*/ 2147483646 h 234"/>
              <a:gd name="T90" fmla="*/ 2147483646 w 320"/>
              <a:gd name="T91" fmla="*/ 2147483646 h 234"/>
              <a:gd name="T92" fmla="*/ 2147483646 w 320"/>
              <a:gd name="T93" fmla="*/ 2147483646 h 234"/>
              <a:gd name="T94" fmla="*/ 2147483646 w 320"/>
              <a:gd name="T95" fmla="*/ 2147483646 h 234"/>
              <a:gd name="T96" fmla="*/ 2147483646 w 320"/>
              <a:gd name="T97" fmla="*/ 2147483646 h 234"/>
              <a:gd name="T98" fmla="*/ 2147483646 w 320"/>
              <a:gd name="T99" fmla="*/ 2147483646 h 234"/>
              <a:gd name="T100" fmla="*/ 2147483646 w 320"/>
              <a:gd name="T101" fmla="*/ 2147483646 h 234"/>
              <a:gd name="T102" fmla="*/ 2147483646 w 320"/>
              <a:gd name="T103" fmla="*/ 2147483646 h 234"/>
              <a:gd name="T104" fmla="*/ 2147483646 w 320"/>
              <a:gd name="T105" fmla="*/ 2147483646 h 234"/>
              <a:gd name="T106" fmla="*/ 2147483646 w 320"/>
              <a:gd name="T107" fmla="*/ 2147483646 h 234"/>
              <a:gd name="T108" fmla="*/ 2147483646 w 320"/>
              <a:gd name="T109" fmla="*/ 2147483646 h 234"/>
              <a:gd name="T110" fmla="*/ 2147483646 w 320"/>
              <a:gd name="T111" fmla="*/ 2147483646 h 234"/>
              <a:gd name="T112" fmla="*/ 2147483646 w 320"/>
              <a:gd name="T113" fmla="*/ 2147483646 h 234"/>
              <a:gd name="T114" fmla="*/ 2147483646 w 320"/>
              <a:gd name="T115" fmla="*/ 2147483646 h 234"/>
              <a:gd name="T116" fmla="*/ 2147483646 w 320"/>
              <a:gd name="T117" fmla="*/ 2147483646 h 23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20"/>
              <a:gd name="T178" fmla="*/ 0 h 234"/>
              <a:gd name="T179" fmla="*/ 320 w 320"/>
              <a:gd name="T180" fmla="*/ 234 h 23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20" h="234">
                <a:moveTo>
                  <a:pt x="87" y="234"/>
                </a:moveTo>
                <a:lnTo>
                  <a:pt x="76" y="231"/>
                </a:lnTo>
                <a:lnTo>
                  <a:pt x="61" y="228"/>
                </a:lnTo>
                <a:lnTo>
                  <a:pt x="61" y="226"/>
                </a:lnTo>
                <a:lnTo>
                  <a:pt x="63" y="224"/>
                </a:lnTo>
                <a:lnTo>
                  <a:pt x="66" y="222"/>
                </a:lnTo>
                <a:lnTo>
                  <a:pt x="70" y="220"/>
                </a:lnTo>
                <a:lnTo>
                  <a:pt x="77" y="217"/>
                </a:lnTo>
                <a:lnTo>
                  <a:pt x="80" y="216"/>
                </a:lnTo>
                <a:lnTo>
                  <a:pt x="64" y="204"/>
                </a:lnTo>
                <a:lnTo>
                  <a:pt x="50" y="194"/>
                </a:lnTo>
                <a:lnTo>
                  <a:pt x="43" y="189"/>
                </a:lnTo>
                <a:lnTo>
                  <a:pt x="38" y="182"/>
                </a:lnTo>
                <a:lnTo>
                  <a:pt x="36" y="179"/>
                </a:lnTo>
                <a:lnTo>
                  <a:pt x="34" y="175"/>
                </a:lnTo>
                <a:lnTo>
                  <a:pt x="34" y="171"/>
                </a:lnTo>
                <a:lnTo>
                  <a:pt x="33" y="167"/>
                </a:lnTo>
                <a:lnTo>
                  <a:pt x="34" y="164"/>
                </a:lnTo>
                <a:lnTo>
                  <a:pt x="34" y="160"/>
                </a:lnTo>
                <a:lnTo>
                  <a:pt x="36" y="157"/>
                </a:lnTo>
                <a:lnTo>
                  <a:pt x="38" y="154"/>
                </a:lnTo>
                <a:lnTo>
                  <a:pt x="43" y="149"/>
                </a:lnTo>
                <a:lnTo>
                  <a:pt x="50" y="145"/>
                </a:lnTo>
                <a:lnTo>
                  <a:pt x="56" y="141"/>
                </a:lnTo>
                <a:lnTo>
                  <a:pt x="64" y="139"/>
                </a:lnTo>
                <a:lnTo>
                  <a:pt x="73" y="137"/>
                </a:lnTo>
                <a:lnTo>
                  <a:pt x="80" y="137"/>
                </a:lnTo>
                <a:lnTo>
                  <a:pt x="80" y="126"/>
                </a:lnTo>
                <a:lnTo>
                  <a:pt x="80" y="111"/>
                </a:lnTo>
                <a:lnTo>
                  <a:pt x="67" y="111"/>
                </a:lnTo>
                <a:lnTo>
                  <a:pt x="61" y="111"/>
                </a:lnTo>
                <a:lnTo>
                  <a:pt x="61" y="102"/>
                </a:lnTo>
                <a:lnTo>
                  <a:pt x="61" y="93"/>
                </a:lnTo>
                <a:lnTo>
                  <a:pt x="60" y="86"/>
                </a:lnTo>
                <a:lnTo>
                  <a:pt x="58" y="79"/>
                </a:lnTo>
                <a:lnTo>
                  <a:pt x="55" y="70"/>
                </a:lnTo>
                <a:lnTo>
                  <a:pt x="53" y="62"/>
                </a:lnTo>
                <a:lnTo>
                  <a:pt x="46" y="46"/>
                </a:lnTo>
                <a:lnTo>
                  <a:pt x="40" y="32"/>
                </a:lnTo>
                <a:lnTo>
                  <a:pt x="33" y="31"/>
                </a:lnTo>
                <a:lnTo>
                  <a:pt x="27" y="29"/>
                </a:lnTo>
                <a:lnTo>
                  <a:pt x="20" y="25"/>
                </a:lnTo>
                <a:lnTo>
                  <a:pt x="16" y="21"/>
                </a:lnTo>
                <a:lnTo>
                  <a:pt x="7" y="10"/>
                </a:lnTo>
                <a:lnTo>
                  <a:pt x="0" y="0"/>
                </a:lnTo>
                <a:lnTo>
                  <a:pt x="9" y="0"/>
                </a:lnTo>
                <a:lnTo>
                  <a:pt x="17" y="0"/>
                </a:lnTo>
                <a:lnTo>
                  <a:pt x="24" y="0"/>
                </a:lnTo>
                <a:lnTo>
                  <a:pt x="33" y="0"/>
                </a:lnTo>
                <a:lnTo>
                  <a:pt x="38" y="3"/>
                </a:lnTo>
                <a:lnTo>
                  <a:pt x="45" y="8"/>
                </a:lnTo>
                <a:lnTo>
                  <a:pt x="56" y="16"/>
                </a:lnTo>
                <a:lnTo>
                  <a:pt x="67" y="26"/>
                </a:lnTo>
                <a:lnTo>
                  <a:pt x="78" y="35"/>
                </a:lnTo>
                <a:lnTo>
                  <a:pt x="88" y="42"/>
                </a:lnTo>
                <a:lnTo>
                  <a:pt x="96" y="48"/>
                </a:lnTo>
                <a:lnTo>
                  <a:pt x="100" y="50"/>
                </a:lnTo>
                <a:lnTo>
                  <a:pt x="119" y="58"/>
                </a:lnTo>
                <a:lnTo>
                  <a:pt x="135" y="65"/>
                </a:lnTo>
                <a:lnTo>
                  <a:pt x="152" y="70"/>
                </a:lnTo>
                <a:lnTo>
                  <a:pt x="166" y="76"/>
                </a:lnTo>
                <a:lnTo>
                  <a:pt x="181" y="79"/>
                </a:lnTo>
                <a:lnTo>
                  <a:pt x="197" y="82"/>
                </a:lnTo>
                <a:lnTo>
                  <a:pt x="214" y="85"/>
                </a:lnTo>
                <a:lnTo>
                  <a:pt x="233" y="87"/>
                </a:lnTo>
                <a:lnTo>
                  <a:pt x="236" y="77"/>
                </a:lnTo>
                <a:lnTo>
                  <a:pt x="240" y="62"/>
                </a:lnTo>
                <a:lnTo>
                  <a:pt x="257" y="83"/>
                </a:lnTo>
                <a:lnTo>
                  <a:pt x="275" y="100"/>
                </a:lnTo>
                <a:lnTo>
                  <a:pt x="284" y="107"/>
                </a:lnTo>
                <a:lnTo>
                  <a:pt x="293" y="113"/>
                </a:lnTo>
                <a:lnTo>
                  <a:pt x="305" y="119"/>
                </a:lnTo>
                <a:lnTo>
                  <a:pt x="320" y="123"/>
                </a:lnTo>
                <a:lnTo>
                  <a:pt x="297" y="133"/>
                </a:lnTo>
                <a:lnTo>
                  <a:pt x="277" y="141"/>
                </a:lnTo>
                <a:lnTo>
                  <a:pt x="268" y="144"/>
                </a:lnTo>
                <a:lnTo>
                  <a:pt x="258" y="147"/>
                </a:lnTo>
                <a:lnTo>
                  <a:pt x="249" y="148"/>
                </a:lnTo>
                <a:lnTo>
                  <a:pt x="240" y="149"/>
                </a:lnTo>
                <a:lnTo>
                  <a:pt x="237" y="159"/>
                </a:lnTo>
                <a:lnTo>
                  <a:pt x="234" y="170"/>
                </a:lnTo>
                <a:lnTo>
                  <a:pt x="232" y="176"/>
                </a:lnTo>
                <a:lnTo>
                  <a:pt x="231" y="181"/>
                </a:lnTo>
                <a:lnTo>
                  <a:pt x="231" y="187"/>
                </a:lnTo>
                <a:lnTo>
                  <a:pt x="233" y="192"/>
                </a:lnTo>
                <a:lnTo>
                  <a:pt x="222" y="192"/>
                </a:lnTo>
                <a:lnTo>
                  <a:pt x="213" y="191"/>
                </a:lnTo>
                <a:lnTo>
                  <a:pt x="204" y="189"/>
                </a:lnTo>
                <a:lnTo>
                  <a:pt x="198" y="187"/>
                </a:lnTo>
                <a:lnTo>
                  <a:pt x="186" y="181"/>
                </a:lnTo>
                <a:lnTo>
                  <a:pt x="176" y="176"/>
                </a:lnTo>
                <a:lnTo>
                  <a:pt x="168" y="170"/>
                </a:lnTo>
                <a:lnTo>
                  <a:pt x="159" y="165"/>
                </a:lnTo>
                <a:lnTo>
                  <a:pt x="155" y="164"/>
                </a:lnTo>
                <a:lnTo>
                  <a:pt x="151" y="162"/>
                </a:lnTo>
                <a:lnTo>
                  <a:pt x="145" y="161"/>
                </a:lnTo>
                <a:lnTo>
                  <a:pt x="140" y="161"/>
                </a:lnTo>
                <a:lnTo>
                  <a:pt x="131" y="162"/>
                </a:lnTo>
                <a:lnTo>
                  <a:pt x="122" y="164"/>
                </a:lnTo>
                <a:lnTo>
                  <a:pt x="114" y="167"/>
                </a:lnTo>
                <a:lnTo>
                  <a:pt x="108" y="170"/>
                </a:lnTo>
                <a:lnTo>
                  <a:pt x="100" y="173"/>
                </a:lnTo>
                <a:lnTo>
                  <a:pt x="94" y="176"/>
                </a:lnTo>
                <a:lnTo>
                  <a:pt x="87" y="178"/>
                </a:lnTo>
                <a:lnTo>
                  <a:pt x="80" y="179"/>
                </a:lnTo>
                <a:lnTo>
                  <a:pt x="85" y="183"/>
                </a:lnTo>
                <a:lnTo>
                  <a:pt x="90" y="188"/>
                </a:lnTo>
                <a:lnTo>
                  <a:pt x="96" y="191"/>
                </a:lnTo>
                <a:lnTo>
                  <a:pt x="101" y="194"/>
                </a:lnTo>
                <a:lnTo>
                  <a:pt x="116" y="200"/>
                </a:lnTo>
                <a:lnTo>
                  <a:pt x="133" y="204"/>
                </a:lnTo>
                <a:lnTo>
                  <a:pt x="126" y="212"/>
                </a:lnTo>
                <a:lnTo>
                  <a:pt x="119" y="219"/>
                </a:lnTo>
                <a:lnTo>
                  <a:pt x="113" y="224"/>
                </a:lnTo>
                <a:lnTo>
                  <a:pt x="108" y="228"/>
                </a:lnTo>
                <a:lnTo>
                  <a:pt x="102" y="231"/>
                </a:lnTo>
                <a:lnTo>
                  <a:pt x="97" y="233"/>
                </a:lnTo>
                <a:lnTo>
                  <a:pt x="91" y="234"/>
                </a:lnTo>
                <a:lnTo>
                  <a:pt x="87" y="23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9" name="Freeform 483">
            <a:extLst>
              <a:ext uri="{FF2B5EF4-FFF2-40B4-BE49-F238E27FC236}">
                <a16:creationId xmlns:a16="http://schemas.microsoft.com/office/drawing/2014/main" id="{C9122ED4-C0FA-48CC-8049-A5DCE225132D}"/>
              </a:ext>
            </a:extLst>
          </p:cNvPr>
          <p:cNvSpPr>
            <a:spLocks/>
          </p:cNvSpPr>
          <p:nvPr>
            <p:custDataLst>
              <p:tags r:id="rId294"/>
            </p:custDataLst>
          </p:nvPr>
        </p:nvSpPr>
        <p:spPr bwMode="auto">
          <a:xfrm>
            <a:off x="7936605" y="2316718"/>
            <a:ext cx="57150" cy="57150"/>
          </a:xfrm>
          <a:custGeom>
            <a:avLst/>
            <a:gdLst>
              <a:gd name="T0" fmla="*/ 2147483646 w 125"/>
              <a:gd name="T1" fmla="*/ 2147483646 h 93"/>
              <a:gd name="T2" fmla="*/ 2147483646 w 125"/>
              <a:gd name="T3" fmla="*/ 2147483646 h 93"/>
              <a:gd name="T4" fmla="*/ 2147483646 w 125"/>
              <a:gd name="T5" fmla="*/ 2147483646 h 93"/>
              <a:gd name="T6" fmla="*/ 2147483646 w 125"/>
              <a:gd name="T7" fmla="*/ 2147483646 h 93"/>
              <a:gd name="T8" fmla="*/ 2147483646 w 125"/>
              <a:gd name="T9" fmla="*/ 2147483646 h 93"/>
              <a:gd name="T10" fmla="*/ 2147483646 w 125"/>
              <a:gd name="T11" fmla="*/ 2147483646 h 93"/>
              <a:gd name="T12" fmla="*/ 2147483646 w 125"/>
              <a:gd name="T13" fmla="*/ 2147483646 h 93"/>
              <a:gd name="T14" fmla="*/ 2147483646 w 125"/>
              <a:gd name="T15" fmla="*/ 2147483646 h 93"/>
              <a:gd name="T16" fmla="*/ 2147483646 w 125"/>
              <a:gd name="T17" fmla="*/ 2147483646 h 93"/>
              <a:gd name="T18" fmla="*/ 2147483646 w 125"/>
              <a:gd name="T19" fmla="*/ 2147483646 h 93"/>
              <a:gd name="T20" fmla="*/ 2147483646 w 125"/>
              <a:gd name="T21" fmla="*/ 0 h 93"/>
              <a:gd name="T22" fmla="*/ 2147483646 w 125"/>
              <a:gd name="T23" fmla="*/ 0 h 93"/>
              <a:gd name="T24" fmla="*/ 2147483646 w 125"/>
              <a:gd name="T25" fmla="*/ 2147483646 h 93"/>
              <a:gd name="T26" fmla="*/ 2147483646 w 125"/>
              <a:gd name="T27" fmla="*/ 2147483646 h 93"/>
              <a:gd name="T28" fmla="*/ 2147483646 w 125"/>
              <a:gd name="T29" fmla="*/ 2147483646 h 93"/>
              <a:gd name="T30" fmla="*/ 2147483646 w 125"/>
              <a:gd name="T31" fmla="*/ 2147483646 h 93"/>
              <a:gd name="T32" fmla="*/ 2147483646 w 125"/>
              <a:gd name="T33" fmla="*/ 2147483646 h 93"/>
              <a:gd name="T34" fmla="*/ 2147483646 w 125"/>
              <a:gd name="T35" fmla="*/ 2147483646 h 93"/>
              <a:gd name="T36" fmla="*/ 2147483646 w 125"/>
              <a:gd name="T37" fmla="*/ 2147483646 h 93"/>
              <a:gd name="T38" fmla="*/ 2147483646 w 125"/>
              <a:gd name="T39" fmla="*/ 2147483646 h 93"/>
              <a:gd name="T40" fmla="*/ 2147483646 w 125"/>
              <a:gd name="T41" fmla="*/ 2147483646 h 93"/>
              <a:gd name="T42" fmla="*/ 2147483646 w 125"/>
              <a:gd name="T43" fmla="*/ 2147483646 h 93"/>
              <a:gd name="T44" fmla="*/ 2147483646 w 125"/>
              <a:gd name="T45" fmla="*/ 2147483646 h 93"/>
              <a:gd name="T46" fmla="*/ 2147483646 w 125"/>
              <a:gd name="T47" fmla="*/ 2147483646 h 93"/>
              <a:gd name="T48" fmla="*/ 2147483646 w 125"/>
              <a:gd name="T49" fmla="*/ 2147483646 h 93"/>
              <a:gd name="T50" fmla="*/ 2147483646 w 125"/>
              <a:gd name="T51" fmla="*/ 2147483646 h 93"/>
              <a:gd name="T52" fmla="*/ 2147483646 w 125"/>
              <a:gd name="T53" fmla="*/ 2147483646 h 93"/>
              <a:gd name="T54" fmla="*/ 2147483646 w 125"/>
              <a:gd name="T55" fmla="*/ 2147483646 h 93"/>
              <a:gd name="T56" fmla="*/ 2147483646 w 125"/>
              <a:gd name="T57" fmla="*/ 2147483646 h 93"/>
              <a:gd name="T58" fmla="*/ 2147483646 w 125"/>
              <a:gd name="T59" fmla="*/ 2147483646 h 93"/>
              <a:gd name="T60" fmla="*/ 2147483646 w 125"/>
              <a:gd name="T61" fmla="*/ 2147483646 h 93"/>
              <a:gd name="T62" fmla="*/ 2147483646 w 125"/>
              <a:gd name="T63" fmla="*/ 2147483646 h 93"/>
              <a:gd name="T64" fmla="*/ 2147483646 w 125"/>
              <a:gd name="T65" fmla="*/ 2147483646 h 93"/>
              <a:gd name="T66" fmla="*/ 2147483646 w 125"/>
              <a:gd name="T67" fmla="*/ 2147483646 h 93"/>
              <a:gd name="T68" fmla="*/ 0 w 125"/>
              <a:gd name="T69" fmla="*/ 2147483646 h 93"/>
              <a:gd name="T70" fmla="*/ 0 w 125"/>
              <a:gd name="T71" fmla="*/ 2147483646 h 93"/>
              <a:gd name="T72" fmla="*/ 2147483646 w 125"/>
              <a:gd name="T73" fmla="*/ 2147483646 h 93"/>
              <a:gd name="T74" fmla="*/ 2147483646 w 125"/>
              <a:gd name="T75" fmla="*/ 2147483646 h 93"/>
              <a:gd name="T76" fmla="*/ 2147483646 w 125"/>
              <a:gd name="T77" fmla="*/ 2147483646 h 93"/>
              <a:gd name="T78" fmla="*/ 2147483646 w 125"/>
              <a:gd name="T79" fmla="*/ 2147483646 h 93"/>
              <a:gd name="T80" fmla="*/ 2147483646 w 125"/>
              <a:gd name="T81" fmla="*/ 2147483646 h 93"/>
              <a:gd name="T82" fmla="*/ 2147483646 w 125"/>
              <a:gd name="T83" fmla="*/ 2147483646 h 9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5"/>
              <a:gd name="T127" fmla="*/ 0 h 93"/>
              <a:gd name="T128" fmla="*/ 125 w 125"/>
              <a:gd name="T129" fmla="*/ 93 h 9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5" h="93">
                <a:moveTo>
                  <a:pt x="33" y="19"/>
                </a:moveTo>
                <a:lnTo>
                  <a:pt x="43" y="19"/>
                </a:lnTo>
                <a:lnTo>
                  <a:pt x="52" y="19"/>
                </a:lnTo>
                <a:lnTo>
                  <a:pt x="55" y="19"/>
                </a:lnTo>
                <a:lnTo>
                  <a:pt x="58" y="17"/>
                </a:lnTo>
                <a:lnTo>
                  <a:pt x="61" y="15"/>
                </a:lnTo>
                <a:lnTo>
                  <a:pt x="65" y="11"/>
                </a:lnTo>
                <a:lnTo>
                  <a:pt x="68" y="8"/>
                </a:lnTo>
                <a:lnTo>
                  <a:pt x="70" y="5"/>
                </a:lnTo>
                <a:lnTo>
                  <a:pt x="72" y="3"/>
                </a:lnTo>
                <a:lnTo>
                  <a:pt x="72" y="0"/>
                </a:lnTo>
                <a:lnTo>
                  <a:pt x="118" y="0"/>
                </a:lnTo>
                <a:lnTo>
                  <a:pt x="122" y="15"/>
                </a:lnTo>
                <a:lnTo>
                  <a:pt x="125" y="25"/>
                </a:lnTo>
                <a:lnTo>
                  <a:pt x="124" y="29"/>
                </a:lnTo>
                <a:lnTo>
                  <a:pt x="122" y="33"/>
                </a:lnTo>
                <a:lnTo>
                  <a:pt x="119" y="35"/>
                </a:lnTo>
                <a:lnTo>
                  <a:pt x="117" y="37"/>
                </a:lnTo>
                <a:lnTo>
                  <a:pt x="111" y="40"/>
                </a:lnTo>
                <a:lnTo>
                  <a:pt x="104" y="41"/>
                </a:lnTo>
                <a:lnTo>
                  <a:pt x="88" y="41"/>
                </a:lnTo>
                <a:lnTo>
                  <a:pt x="72" y="43"/>
                </a:lnTo>
                <a:lnTo>
                  <a:pt x="70" y="47"/>
                </a:lnTo>
                <a:lnTo>
                  <a:pt x="69" y="53"/>
                </a:lnTo>
                <a:lnTo>
                  <a:pt x="67" y="61"/>
                </a:lnTo>
                <a:lnTo>
                  <a:pt x="67" y="71"/>
                </a:lnTo>
                <a:lnTo>
                  <a:pt x="66" y="86"/>
                </a:lnTo>
                <a:lnTo>
                  <a:pt x="66" y="93"/>
                </a:lnTo>
                <a:lnTo>
                  <a:pt x="49" y="85"/>
                </a:lnTo>
                <a:lnTo>
                  <a:pt x="27" y="73"/>
                </a:lnTo>
                <a:lnTo>
                  <a:pt x="16" y="65"/>
                </a:lnTo>
                <a:lnTo>
                  <a:pt x="7" y="58"/>
                </a:lnTo>
                <a:lnTo>
                  <a:pt x="4" y="54"/>
                </a:lnTo>
                <a:lnTo>
                  <a:pt x="2" y="50"/>
                </a:lnTo>
                <a:lnTo>
                  <a:pt x="0" y="47"/>
                </a:lnTo>
                <a:lnTo>
                  <a:pt x="0" y="43"/>
                </a:lnTo>
                <a:lnTo>
                  <a:pt x="7" y="43"/>
                </a:lnTo>
                <a:lnTo>
                  <a:pt x="15" y="41"/>
                </a:lnTo>
                <a:lnTo>
                  <a:pt x="20" y="39"/>
                </a:lnTo>
                <a:lnTo>
                  <a:pt x="23" y="36"/>
                </a:lnTo>
                <a:lnTo>
                  <a:pt x="28" y="28"/>
                </a:lnTo>
                <a:lnTo>
                  <a:pt x="33" y="1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" name="Freeform 484">
            <a:extLst>
              <a:ext uri="{FF2B5EF4-FFF2-40B4-BE49-F238E27FC236}">
                <a16:creationId xmlns:a16="http://schemas.microsoft.com/office/drawing/2014/main" id="{CB2AD5AE-5EDA-48A2-B943-F83A320E1E93}"/>
              </a:ext>
            </a:extLst>
          </p:cNvPr>
          <p:cNvSpPr>
            <a:spLocks/>
          </p:cNvSpPr>
          <p:nvPr>
            <p:custDataLst>
              <p:tags r:id="rId295"/>
            </p:custDataLst>
          </p:nvPr>
        </p:nvSpPr>
        <p:spPr bwMode="auto">
          <a:xfrm>
            <a:off x="7877875" y="2331013"/>
            <a:ext cx="65087" cy="84137"/>
          </a:xfrm>
          <a:custGeom>
            <a:avLst/>
            <a:gdLst>
              <a:gd name="T0" fmla="*/ 2147483646 w 133"/>
              <a:gd name="T1" fmla="*/ 2147483646 h 154"/>
              <a:gd name="T2" fmla="*/ 2147483646 w 133"/>
              <a:gd name="T3" fmla="*/ 2147483646 h 154"/>
              <a:gd name="T4" fmla="*/ 2147483646 w 133"/>
              <a:gd name="T5" fmla="*/ 2147483646 h 154"/>
              <a:gd name="T6" fmla="*/ 2147483646 w 133"/>
              <a:gd name="T7" fmla="*/ 2147483646 h 154"/>
              <a:gd name="T8" fmla="*/ 2147483646 w 133"/>
              <a:gd name="T9" fmla="*/ 2147483646 h 154"/>
              <a:gd name="T10" fmla="*/ 2147483646 w 133"/>
              <a:gd name="T11" fmla="*/ 2147483646 h 154"/>
              <a:gd name="T12" fmla="*/ 2147483646 w 133"/>
              <a:gd name="T13" fmla="*/ 0 h 154"/>
              <a:gd name="T14" fmla="*/ 2147483646 w 133"/>
              <a:gd name="T15" fmla="*/ 2147483646 h 154"/>
              <a:gd name="T16" fmla="*/ 2147483646 w 133"/>
              <a:gd name="T17" fmla="*/ 2147483646 h 154"/>
              <a:gd name="T18" fmla="*/ 2147483646 w 133"/>
              <a:gd name="T19" fmla="*/ 2147483646 h 154"/>
              <a:gd name="T20" fmla="*/ 2147483646 w 133"/>
              <a:gd name="T21" fmla="*/ 2147483646 h 154"/>
              <a:gd name="T22" fmla="*/ 2147483646 w 133"/>
              <a:gd name="T23" fmla="*/ 2147483646 h 154"/>
              <a:gd name="T24" fmla="*/ 2147483646 w 133"/>
              <a:gd name="T25" fmla="*/ 2147483646 h 154"/>
              <a:gd name="T26" fmla="*/ 2147483646 w 133"/>
              <a:gd name="T27" fmla="*/ 2147483646 h 154"/>
              <a:gd name="T28" fmla="*/ 2147483646 w 133"/>
              <a:gd name="T29" fmla="*/ 2147483646 h 154"/>
              <a:gd name="T30" fmla="*/ 2147483646 w 133"/>
              <a:gd name="T31" fmla="*/ 2147483646 h 154"/>
              <a:gd name="T32" fmla="*/ 2147483646 w 133"/>
              <a:gd name="T33" fmla="*/ 2147483646 h 154"/>
              <a:gd name="T34" fmla="*/ 2147483646 w 133"/>
              <a:gd name="T35" fmla="*/ 2147483646 h 154"/>
              <a:gd name="T36" fmla="*/ 2147483646 w 133"/>
              <a:gd name="T37" fmla="*/ 2147483646 h 154"/>
              <a:gd name="T38" fmla="*/ 2147483646 w 133"/>
              <a:gd name="T39" fmla="*/ 2147483646 h 154"/>
              <a:gd name="T40" fmla="*/ 2147483646 w 133"/>
              <a:gd name="T41" fmla="*/ 2147483646 h 154"/>
              <a:gd name="T42" fmla="*/ 2147483646 w 133"/>
              <a:gd name="T43" fmla="*/ 2147483646 h 154"/>
              <a:gd name="T44" fmla="*/ 2147483646 w 133"/>
              <a:gd name="T45" fmla="*/ 2147483646 h 154"/>
              <a:gd name="T46" fmla="*/ 2147483646 w 133"/>
              <a:gd name="T47" fmla="*/ 2147483646 h 154"/>
              <a:gd name="T48" fmla="*/ 2147483646 w 133"/>
              <a:gd name="T49" fmla="*/ 2147483646 h 154"/>
              <a:gd name="T50" fmla="*/ 2147483646 w 133"/>
              <a:gd name="T51" fmla="*/ 2147483646 h 154"/>
              <a:gd name="T52" fmla="*/ 2147483646 w 133"/>
              <a:gd name="T53" fmla="*/ 2147483646 h 154"/>
              <a:gd name="T54" fmla="*/ 2147483646 w 133"/>
              <a:gd name="T55" fmla="*/ 2147483646 h 154"/>
              <a:gd name="T56" fmla="*/ 2147483646 w 133"/>
              <a:gd name="T57" fmla="*/ 2147483646 h 154"/>
              <a:gd name="T58" fmla="*/ 2147483646 w 133"/>
              <a:gd name="T59" fmla="*/ 2147483646 h 154"/>
              <a:gd name="T60" fmla="*/ 2147483646 w 133"/>
              <a:gd name="T61" fmla="*/ 2147483646 h 154"/>
              <a:gd name="T62" fmla="*/ 2147483646 w 133"/>
              <a:gd name="T63" fmla="*/ 2147483646 h 154"/>
              <a:gd name="T64" fmla="*/ 2147483646 w 133"/>
              <a:gd name="T65" fmla="*/ 2147483646 h 154"/>
              <a:gd name="T66" fmla="*/ 2147483646 w 133"/>
              <a:gd name="T67" fmla="*/ 2147483646 h 154"/>
              <a:gd name="T68" fmla="*/ 2147483646 w 133"/>
              <a:gd name="T69" fmla="*/ 2147483646 h 154"/>
              <a:gd name="T70" fmla="*/ 2147483646 w 133"/>
              <a:gd name="T71" fmla="*/ 2147483646 h 154"/>
              <a:gd name="T72" fmla="*/ 2147483646 w 133"/>
              <a:gd name="T73" fmla="*/ 2147483646 h 154"/>
              <a:gd name="T74" fmla="*/ 2147483646 w 133"/>
              <a:gd name="T75" fmla="*/ 2147483646 h 154"/>
              <a:gd name="T76" fmla="*/ 2147483646 w 133"/>
              <a:gd name="T77" fmla="*/ 2147483646 h 154"/>
              <a:gd name="T78" fmla="*/ 2147483646 w 133"/>
              <a:gd name="T79" fmla="*/ 2147483646 h 154"/>
              <a:gd name="T80" fmla="*/ 2147483646 w 133"/>
              <a:gd name="T81" fmla="*/ 2147483646 h 154"/>
              <a:gd name="T82" fmla="*/ 2147483646 w 133"/>
              <a:gd name="T83" fmla="*/ 2147483646 h 154"/>
              <a:gd name="T84" fmla="*/ 2147483646 w 133"/>
              <a:gd name="T85" fmla="*/ 2147483646 h 154"/>
              <a:gd name="T86" fmla="*/ 2147483646 w 133"/>
              <a:gd name="T87" fmla="*/ 2147483646 h 154"/>
              <a:gd name="T88" fmla="*/ 2147483646 w 133"/>
              <a:gd name="T89" fmla="*/ 2147483646 h 154"/>
              <a:gd name="T90" fmla="*/ 2147483646 w 133"/>
              <a:gd name="T91" fmla="*/ 2147483646 h 154"/>
              <a:gd name="T92" fmla="*/ 2147483646 w 133"/>
              <a:gd name="T93" fmla="*/ 2147483646 h 154"/>
              <a:gd name="T94" fmla="*/ 2147483646 w 133"/>
              <a:gd name="T95" fmla="*/ 2147483646 h 154"/>
              <a:gd name="T96" fmla="*/ 2147483646 w 133"/>
              <a:gd name="T97" fmla="*/ 2147483646 h 154"/>
              <a:gd name="T98" fmla="*/ 2147483646 w 133"/>
              <a:gd name="T99" fmla="*/ 2147483646 h 154"/>
              <a:gd name="T100" fmla="*/ 2147483646 w 133"/>
              <a:gd name="T101" fmla="*/ 2147483646 h 154"/>
              <a:gd name="T102" fmla="*/ 0 w 133"/>
              <a:gd name="T103" fmla="*/ 2147483646 h 154"/>
              <a:gd name="T104" fmla="*/ 0 w 133"/>
              <a:gd name="T105" fmla="*/ 2147483646 h 154"/>
              <a:gd name="T106" fmla="*/ 2147483646 w 133"/>
              <a:gd name="T107" fmla="*/ 2147483646 h 154"/>
              <a:gd name="T108" fmla="*/ 2147483646 w 133"/>
              <a:gd name="T109" fmla="*/ 2147483646 h 15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33"/>
              <a:gd name="T166" fmla="*/ 0 h 154"/>
              <a:gd name="T167" fmla="*/ 133 w 133"/>
              <a:gd name="T168" fmla="*/ 154 h 15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33" h="154">
                <a:moveTo>
                  <a:pt x="20" y="12"/>
                </a:moveTo>
                <a:lnTo>
                  <a:pt x="24" y="10"/>
                </a:lnTo>
                <a:lnTo>
                  <a:pt x="31" y="6"/>
                </a:lnTo>
                <a:lnTo>
                  <a:pt x="34" y="4"/>
                </a:lnTo>
                <a:lnTo>
                  <a:pt x="37" y="2"/>
                </a:lnTo>
                <a:lnTo>
                  <a:pt x="42" y="1"/>
                </a:lnTo>
                <a:lnTo>
                  <a:pt x="46" y="0"/>
                </a:lnTo>
                <a:lnTo>
                  <a:pt x="59" y="1"/>
                </a:lnTo>
                <a:lnTo>
                  <a:pt x="70" y="4"/>
                </a:lnTo>
                <a:lnTo>
                  <a:pt x="81" y="8"/>
                </a:lnTo>
                <a:lnTo>
                  <a:pt x="90" y="14"/>
                </a:lnTo>
                <a:lnTo>
                  <a:pt x="99" y="21"/>
                </a:lnTo>
                <a:lnTo>
                  <a:pt x="105" y="30"/>
                </a:lnTo>
                <a:lnTo>
                  <a:pt x="112" y="40"/>
                </a:lnTo>
                <a:lnTo>
                  <a:pt x="116" y="50"/>
                </a:lnTo>
                <a:lnTo>
                  <a:pt x="121" y="60"/>
                </a:lnTo>
                <a:lnTo>
                  <a:pt x="124" y="71"/>
                </a:lnTo>
                <a:lnTo>
                  <a:pt x="127" y="82"/>
                </a:lnTo>
                <a:lnTo>
                  <a:pt x="130" y="94"/>
                </a:lnTo>
                <a:lnTo>
                  <a:pt x="132" y="116"/>
                </a:lnTo>
                <a:lnTo>
                  <a:pt x="133" y="135"/>
                </a:lnTo>
                <a:lnTo>
                  <a:pt x="132" y="138"/>
                </a:lnTo>
                <a:lnTo>
                  <a:pt x="130" y="141"/>
                </a:lnTo>
                <a:lnTo>
                  <a:pt x="125" y="144"/>
                </a:lnTo>
                <a:lnTo>
                  <a:pt x="121" y="147"/>
                </a:lnTo>
                <a:lnTo>
                  <a:pt x="115" y="150"/>
                </a:lnTo>
                <a:lnTo>
                  <a:pt x="110" y="153"/>
                </a:lnTo>
                <a:lnTo>
                  <a:pt x="104" y="154"/>
                </a:lnTo>
                <a:lnTo>
                  <a:pt x="99" y="154"/>
                </a:lnTo>
                <a:lnTo>
                  <a:pt x="93" y="153"/>
                </a:lnTo>
                <a:lnTo>
                  <a:pt x="87" y="149"/>
                </a:lnTo>
                <a:lnTo>
                  <a:pt x="79" y="141"/>
                </a:lnTo>
                <a:lnTo>
                  <a:pt x="71" y="134"/>
                </a:lnTo>
                <a:lnTo>
                  <a:pt x="64" y="126"/>
                </a:lnTo>
                <a:lnTo>
                  <a:pt x="58" y="118"/>
                </a:lnTo>
                <a:lnTo>
                  <a:pt x="54" y="111"/>
                </a:lnTo>
                <a:lnTo>
                  <a:pt x="53" y="105"/>
                </a:lnTo>
                <a:lnTo>
                  <a:pt x="54" y="98"/>
                </a:lnTo>
                <a:lnTo>
                  <a:pt x="56" y="83"/>
                </a:lnTo>
                <a:lnTo>
                  <a:pt x="58" y="68"/>
                </a:lnTo>
                <a:lnTo>
                  <a:pt x="59" y="62"/>
                </a:lnTo>
                <a:lnTo>
                  <a:pt x="47" y="61"/>
                </a:lnTo>
                <a:lnTo>
                  <a:pt x="36" y="59"/>
                </a:lnTo>
                <a:lnTo>
                  <a:pt x="25" y="56"/>
                </a:lnTo>
                <a:lnTo>
                  <a:pt x="17" y="52"/>
                </a:lnTo>
                <a:lnTo>
                  <a:pt x="13" y="49"/>
                </a:lnTo>
                <a:lnTo>
                  <a:pt x="10" y="46"/>
                </a:lnTo>
                <a:lnTo>
                  <a:pt x="7" y="43"/>
                </a:lnTo>
                <a:lnTo>
                  <a:pt x="4" y="39"/>
                </a:lnTo>
                <a:lnTo>
                  <a:pt x="2" y="34"/>
                </a:lnTo>
                <a:lnTo>
                  <a:pt x="1" y="29"/>
                </a:lnTo>
                <a:lnTo>
                  <a:pt x="0" y="24"/>
                </a:lnTo>
                <a:lnTo>
                  <a:pt x="0" y="18"/>
                </a:lnTo>
                <a:lnTo>
                  <a:pt x="7" y="15"/>
                </a:lnTo>
                <a:lnTo>
                  <a:pt x="20" y="1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1" name="Freeform 485">
            <a:extLst>
              <a:ext uri="{FF2B5EF4-FFF2-40B4-BE49-F238E27FC236}">
                <a16:creationId xmlns:a16="http://schemas.microsoft.com/office/drawing/2014/main" id="{273FBDBD-2693-499F-96BC-7918773C11D2}"/>
              </a:ext>
            </a:extLst>
          </p:cNvPr>
          <p:cNvSpPr>
            <a:spLocks/>
          </p:cNvSpPr>
          <p:nvPr>
            <p:custDataLst>
              <p:tags r:id="rId296"/>
            </p:custDataLst>
          </p:nvPr>
        </p:nvSpPr>
        <p:spPr bwMode="auto">
          <a:xfrm>
            <a:off x="7895330" y="2092888"/>
            <a:ext cx="228600" cy="244475"/>
          </a:xfrm>
          <a:custGeom>
            <a:avLst/>
            <a:gdLst>
              <a:gd name="T0" fmla="*/ 2147483646 w 485"/>
              <a:gd name="T1" fmla="*/ 2147483646 h 468"/>
              <a:gd name="T2" fmla="*/ 2147483646 w 485"/>
              <a:gd name="T3" fmla="*/ 2147483646 h 468"/>
              <a:gd name="T4" fmla="*/ 2147483646 w 485"/>
              <a:gd name="T5" fmla="*/ 2147483646 h 468"/>
              <a:gd name="T6" fmla="*/ 2147483646 w 485"/>
              <a:gd name="T7" fmla="*/ 2147483646 h 468"/>
              <a:gd name="T8" fmla="*/ 2147483646 w 485"/>
              <a:gd name="T9" fmla="*/ 2147483646 h 468"/>
              <a:gd name="T10" fmla="*/ 2147483646 w 485"/>
              <a:gd name="T11" fmla="*/ 2147483646 h 468"/>
              <a:gd name="T12" fmla="*/ 2147483646 w 485"/>
              <a:gd name="T13" fmla="*/ 2147483646 h 468"/>
              <a:gd name="T14" fmla="*/ 2147483646 w 485"/>
              <a:gd name="T15" fmla="*/ 2147483646 h 468"/>
              <a:gd name="T16" fmla="*/ 2147483646 w 485"/>
              <a:gd name="T17" fmla="*/ 2147483646 h 468"/>
              <a:gd name="T18" fmla="*/ 2147483646 w 485"/>
              <a:gd name="T19" fmla="*/ 2147483646 h 468"/>
              <a:gd name="T20" fmla="*/ 2147483646 w 485"/>
              <a:gd name="T21" fmla="*/ 2147483646 h 468"/>
              <a:gd name="T22" fmla="*/ 2147483646 w 485"/>
              <a:gd name="T23" fmla="*/ 2147483646 h 468"/>
              <a:gd name="T24" fmla="*/ 2147483646 w 485"/>
              <a:gd name="T25" fmla="*/ 2147483646 h 468"/>
              <a:gd name="T26" fmla="*/ 2147483646 w 485"/>
              <a:gd name="T27" fmla="*/ 2147483646 h 468"/>
              <a:gd name="T28" fmla="*/ 2147483646 w 485"/>
              <a:gd name="T29" fmla="*/ 2147483646 h 468"/>
              <a:gd name="T30" fmla="*/ 2147483646 w 485"/>
              <a:gd name="T31" fmla="*/ 2147483646 h 468"/>
              <a:gd name="T32" fmla="*/ 2147483646 w 485"/>
              <a:gd name="T33" fmla="*/ 2147483646 h 468"/>
              <a:gd name="T34" fmla="*/ 2147483646 w 485"/>
              <a:gd name="T35" fmla="*/ 2147483646 h 468"/>
              <a:gd name="T36" fmla="*/ 2147483646 w 485"/>
              <a:gd name="T37" fmla="*/ 2147483646 h 468"/>
              <a:gd name="T38" fmla="*/ 2147483646 w 485"/>
              <a:gd name="T39" fmla="*/ 2147483646 h 468"/>
              <a:gd name="T40" fmla="*/ 2147483646 w 485"/>
              <a:gd name="T41" fmla="*/ 2147483646 h 468"/>
              <a:gd name="T42" fmla="*/ 2147483646 w 485"/>
              <a:gd name="T43" fmla="*/ 2147483646 h 468"/>
              <a:gd name="T44" fmla="*/ 2147483646 w 485"/>
              <a:gd name="T45" fmla="*/ 2147483646 h 468"/>
              <a:gd name="T46" fmla="*/ 2147483646 w 485"/>
              <a:gd name="T47" fmla="*/ 2147483646 h 468"/>
              <a:gd name="T48" fmla="*/ 2147483646 w 485"/>
              <a:gd name="T49" fmla="*/ 2147483646 h 468"/>
              <a:gd name="T50" fmla="*/ 2147483646 w 485"/>
              <a:gd name="T51" fmla="*/ 2147483646 h 468"/>
              <a:gd name="T52" fmla="*/ 2147483646 w 485"/>
              <a:gd name="T53" fmla="*/ 2147483646 h 468"/>
              <a:gd name="T54" fmla="*/ 2147483646 w 485"/>
              <a:gd name="T55" fmla="*/ 2147483646 h 468"/>
              <a:gd name="T56" fmla="*/ 2147483646 w 485"/>
              <a:gd name="T57" fmla="*/ 2147483646 h 468"/>
              <a:gd name="T58" fmla="*/ 2147483646 w 485"/>
              <a:gd name="T59" fmla="*/ 2147483646 h 468"/>
              <a:gd name="T60" fmla="*/ 2147483646 w 485"/>
              <a:gd name="T61" fmla="*/ 2147483646 h 468"/>
              <a:gd name="T62" fmla="*/ 2147483646 w 485"/>
              <a:gd name="T63" fmla="*/ 2147483646 h 468"/>
              <a:gd name="T64" fmla="*/ 2147483646 w 485"/>
              <a:gd name="T65" fmla="*/ 2147483646 h 468"/>
              <a:gd name="T66" fmla="*/ 2147483646 w 485"/>
              <a:gd name="T67" fmla="*/ 2147483646 h 468"/>
              <a:gd name="T68" fmla="*/ 2147483646 w 485"/>
              <a:gd name="T69" fmla="*/ 2147483646 h 468"/>
              <a:gd name="T70" fmla="*/ 2147483646 w 485"/>
              <a:gd name="T71" fmla="*/ 2147483646 h 468"/>
              <a:gd name="T72" fmla="*/ 2147483646 w 485"/>
              <a:gd name="T73" fmla="*/ 2147483646 h 468"/>
              <a:gd name="T74" fmla="*/ 2147483646 w 485"/>
              <a:gd name="T75" fmla="*/ 2147483646 h 468"/>
              <a:gd name="T76" fmla="*/ 2147483646 w 485"/>
              <a:gd name="T77" fmla="*/ 2147483646 h 468"/>
              <a:gd name="T78" fmla="*/ 2147483646 w 485"/>
              <a:gd name="T79" fmla="*/ 2147483646 h 468"/>
              <a:gd name="T80" fmla="*/ 2147483646 w 485"/>
              <a:gd name="T81" fmla="*/ 2147483646 h 468"/>
              <a:gd name="T82" fmla="*/ 2147483646 w 485"/>
              <a:gd name="T83" fmla="*/ 2147483646 h 468"/>
              <a:gd name="T84" fmla="*/ 2147483646 w 485"/>
              <a:gd name="T85" fmla="*/ 2147483646 h 468"/>
              <a:gd name="T86" fmla="*/ 2147483646 w 485"/>
              <a:gd name="T87" fmla="*/ 2147483646 h 468"/>
              <a:gd name="T88" fmla="*/ 2147483646 w 485"/>
              <a:gd name="T89" fmla="*/ 2147483646 h 468"/>
              <a:gd name="T90" fmla="*/ 2147483646 w 485"/>
              <a:gd name="T91" fmla="*/ 2147483646 h 468"/>
              <a:gd name="T92" fmla="*/ 2147483646 w 485"/>
              <a:gd name="T93" fmla="*/ 2147483646 h 468"/>
              <a:gd name="T94" fmla="*/ 2147483646 w 485"/>
              <a:gd name="T95" fmla="*/ 2147483646 h 468"/>
              <a:gd name="T96" fmla="*/ 2147483646 w 485"/>
              <a:gd name="T97" fmla="*/ 2147483646 h 468"/>
              <a:gd name="T98" fmla="*/ 2147483646 w 485"/>
              <a:gd name="T99" fmla="*/ 2147483646 h 468"/>
              <a:gd name="T100" fmla="*/ 2147483646 w 485"/>
              <a:gd name="T101" fmla="*/ 2147483646 h 468"/>
              <a:gd name="T102" fmla="*/ 2147483646 w 485"/>
              <a:gd name="T103" fmla="*/ 2147483646 h 468"/>
              <a:gd name="T104" fmla="*/ 2147483646 w 485"/>
              <a:gd name="T105" fmla="*/ 2147483646 h 468"/>
              <a:gd name="T106" fmla="*/ 2147483646 w 485"/>
              <a:gd name="T107" fmla="*/ 2147483646 h 468"/>
              <a:gd name="T108" fmla="*/ 2147483646 w 485"/>
              <a:gd name="T109" fmla="*/ 2147483646 h 468"/>
              <a:gd name="T110" fmla="*/ 2147483646 w 485"/>
              <a:gd name="T111" fmla="*/ 2147483646 h 468"/>
              <a:gd name="T112" fmla="*/ 2147483646 w 485"/>
              <a:gd name="T113" fmla="*/ 2147483646 h 468"/>
              <a:gd name="T114" fmla="*/ 0 w 485"/>
              <a:gd name="T115" fmla="*/ 2147483646 h 468"/>
              <a:gd name="T116" fmla="*/ 2147483646 w 485"/>
              <a:gd name="T117" fmla="*/ 2147483646 h 468"/>
              <a:gd name="T118" fmla="*/ 2147483646 w 485"/>
              <a:gd name="T119" fmla="*/ 2147483646 h 468"/>
              <a:gd name="T120" fmla="*/ 2147483646 w 485"/>
              <a:gd name="T121" fmla="*/ 2147483646 h 468"/>
              <a:gd name="T122" fmla="*/ 2147483646 w 485"/>
              <a:gd name="T123" fmla="*/ 2147483646 h 468"/>
              <a:gd name="T124" fmla="*/ 2147483646 w 485"/>
              <a:gd name="T125" fmla="*/ 2147483646 h 46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85"/>
              <a:gd name="T190" fmla="*/ 0 h 468"/>
              <a:gd name="T191" fmla="*/ 485 w 485"/>
              <a:gd name="T192" fmla="*/ 468 h 468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85" h="468">
                <a:moveTo>
                  <a:pt x="100" y="351"/>
                </a:moveTo>
                <a:lnTo>
                  <a:pt x="113" y="351"/>
                </a:lnTo>
                <a:lnTo>
                  <a:pt x="126" y="351"/>
                </a:lnTo>
                <a:lnTo>
                  <a:pt x="134" y="351"/>
                </a:lnTo>
                <a:lnTo>
                  <a:pt x="142" y="348"/>
                </a:lnTo>
                <a:lnTo>
                  <a:pt x="149" y="346"/>
                </a:lnTo>
                <a:lnTo>
                  <a:pt x="158" y="342"/>
                </a:lnTo>
                <a:lnTo>
                  <a:pt x="167" y="339"/>
                </a:lnTo>
                <a:lnTo>
                  <a:pt x="177" y="336"/>
                </a:lnTo>
                <a:lnTo>
                  <a:pt x="188" y="334"/>
                </a:lnTo>
                <a:lnTo>
                  <a:pt x="199" y="333"/>
                </a:lnTo>
                <a:lnTo>
                  <a:pt x="200" y="339"/>
                </a:lnTo>
                <a:lnTo>
                  <a:pt x="203" y="345"/>
                </a:lnTo>
                <a:lnTo>
                  <a:pt x="208" y="352"/>
                </a:lnTo>
                <a:lnTo>
                  <a:pt x="212" y="357"/>
                </a:lnTo>
                <a:lnTo>
                  <a:pt x="226" y="348"/>
                </a:lnTo>
                <a:lnTo>
                  <a:pt x="239" y="339"/>
                </a:lnTo>
                <a:lnTo>
                  <a:pt x="233" y="335"/>
                </a:lnTo>
                <a:lnTo>
                  <a:pt x="226" y="329"/>
                </a:lnTo>
                <a:lnTo>
                  <a:pt x="224" y="327"/>
                </a:lnTo>
                <a:lnTo>
                  <a:pt x="221" y="325"/>
                </a:lnTo>
                <a:lnTo>
                  <a:pt x="220" y="322"/>
                </a:lnTo>
                <a:lnTo>
                  <a:pt x="220" y="320"/>
                </a:lnTo>
                <a:lnTo>
                  <a:pt x="220" y="316"/>
                </a:lnTo>
                <a:lnTo>
                  <a:pt x="222" y="312"/>
                </a:lnTo>
                <a:lnTo>
                  <a:pt x="225" y="309"/>
                </a:lnTo>
                <a:lnTo>
                  <a:pt x="229" y="306"/>
                </a:lnTo>
                <a:lnTo>
                  <a:pt x="233" y="303"/>
                </a:lnTo>
                <a:lnTo>
                  <a:pt x="236" y="301"/>
                </a:lnTo>
                <a:lnTo>
                  <a:pt x="238" y="298"/>
                </a:lnTo>
                <a:lnTo>
                  <a:pt x="239" y="296"/>
                </a:lnTo>
                <a:lnTo>
                  <a:pt x="239" y="276"/>
                </a:lnTo>
                <a:lnTo>
                  <a:pt x="239" y="268"/>
                </a:lnTo>
                <a:lnTo>
                  <a:pt x="239" y="259"/>
                </a:lnTo>
                <a:lnTo>
                  <a:pt x="239" y="240"/>
                </a:lnTo>
                <a:lnTo>
                  <a:pt x="242" y="246"/>
                </a:lnTo>
                <a:lnTo>
                  <a:pt x="246" y="253"/>
                </a:lnTo>
                <a:lnTo>
                  <a:pt x="253" y="259"/>
                </a:lnTo>
                <a:lnTo>
                  <a:pt x="259" y="265"/>
                </a:lnTo>
                <a:lnTo>
                  <a:pt x="268" y="255"/>
                </a:lnTo>
                <a:lnTo>
                  <a:pt x="277" y="249"/>
                </a:lnTo>
                <a:lnTo>
                  <a:pt x="284" y="244"/>
                </a:lnTo>
                <a:lnTo>
                  <a:pt x="292" y="241"/>
                </a:lnTo>
                <a:lnTo>
                  <a:pt x="300" y="238"/>
                </a:lnTo>
                <a:lnTo>
                  <a:pt x="307" y="235"/>
                </a:lnTo>
                <a:lnTo>
                  <a:pt x="316" y="230"/>
                </a:lnTo>
                <a:lnTo>
                  <a:pt x="325" y="222"/>
                </a:lnTo>
                <a:lnTo>
                  <a:pt x="316" y="217"/>
                </a:lnTo>
                <a:lnTo>
                  <a:pt x="310" y="212"/>
                </a:lnTo>
                <a:lnTo>
                  <a:pt x="304" y="208"/>
                </a:lnTo>
                <a:lnTo>
                  <a:pt x="301" y="203"/>
                </a:lnTo>
                <a:lnTo>
                  <a:pt x="293" y="194"/>
                </a:lnTo>
                <a:lnTo>
                  <a:pt x="285" y="185"/>
                </a:lnTo>
                <a:lnTo>
                  <a:pt x="300" y="190"/>
                </a:lnTo>
                <a:lnTo>
                  <a:pt x="312" y="196"/>
                </a:lnTo>
                <a:lnTo>
                  <a:pt x="318" y="199"/>
                </a:lnTo>
                <a:lnTo>
                  <a:pt x="325" y="201"/>
                </a:lnTo>
                <a:lnTo>
                  <a:pt x="332" y="203"/>
                </a:lnTo>
                <a:lnTo>
                  <a:pt x="338" y="203"/>
                </a:lnTo>
                <a:lnTo>
                  <a:pt x="343" y="202"/>
                </a:lnTo>
                <a:lnTo>
                  <a:pt x="345" y="200"/>
                </a:lnTo>
                <a:lnTo>
                  <a:pt x="347" y="197"/>
                </a:lnTo>
                <a:lnTo>
                  <a:pt x="347" y="193"/>
                </a:lnTo>
                <a:lnTo>
                  <a:pt x="346" y="185"/>
                </a:lnTo>
                <a:lnTo>
                  <a:pt x="345" y="179"/>
                </a:lnTo>
                <a:lnTo>
                  <a:pt x="322" y="142"/>
                </a:lnTo>
                <a:lnTo>
                  <a:pt x="303" y="111"/>
                </a:lnTo>
                <a:lnTo>
                  <a:pt x="295" y="96"/>
                </a:lnTo>
                <a:lnTo>
                  <a:pt x="290" y="80"/>
                </a:lnTo>
                <a:lnTo>
                  <a:pt x="288" y="72"/>
                </a:lnTo>
                <a:lnTo>
                  <a:pt x="287" y="63"/>
                </a:lnTo>
                <a:lnTo>
                  <a:pt x="285" y="53"/>
                </a:lnTo>
                <a:lnTo>
                  <a:pt x="285" y="43"/>
                </a:lnTo>
                <a:lnTo>
                  <a:pt x="287" y="34"/>
                </a:lnTo>
                <a:lnTo>
                  <a:pt x="288" y="26"/>
                </a:lnTo>
                <a:lnTo>
                  <a:pt x="291" y="19"/>
                </a:lnTo>
                <a:lnTo>
                  <a:pt x="295" y="13"/>
                </a:lnTo>
                <a:lnTo>
                  <a:pt x="301" y="7"/>
                </a:lnTo>
                <a:lnTo>
                  <a:pt x="307" y="4"/>
                </a:lnTo>
                <a:lnTo>
                  <a:pt x="316" y="1"/>
                </a:lnTo>
                <a:lnTo>
                  <a:pt x="325" y="0"/>
                </a:lnTo>
                <a:lnTo>
                  <a:pt x="328" y="7"/>
                </a:lnTo>
                <a:lnTo>
                  <a:pt x="332" y="13"/>
                </a:lnTo>
                <a:lnTo>
                  <a:pt x="336" y="18"/>
                </a:lnTo>
                <a:lnTo>
                  <a:pt x="340" y="23"/>
                </a:lnTo>
                <a:lnTo>
                  <a:pt x="351" y="31"/>
                </a:lnTo>
                <a:lnTo>
                  <a:pt x="363" y="38"/>
                </a:lnTo>
                <a:lnTo>
                  <a:pt x="377" y="45"/>
                </a:lnTo>
                <a:lnTo>
                  <a:pt x="389" y="51"/>
                </a:lnTo>
                <a:lnTo>
                  <a:pt x="401" y="60"/>
                </a:lnTo>
                <a:lnTo>
                  <a:pt x="412" y="68"/>
                </a:lnTo>
                <a:lnTo>
                  <a:pt x="415" y="72"/>
                </a:lnTo>
                <a:lnTo>
                  <a:pt x="418" y="76"/>
                </a:lnTo>
                <a:lnTo>
                  <a:pt x="421" y="81"/>
                </a:lnTo>
                <a:lnTo>
                  <a:pt x="423" y="86"/>
                </a:lnTo>
                <a:lnTo>
                  <a:pt x="426" y="98"/>
                </a:lnTo>
                <a:lnTo>
                  <a:pt x="428" y="111"/>
                </a:lnTo>
                <a:lnTo>
                  <a:pt x="430" y="122"/>
                </a:lnTo>
                <a:lnTo>
                  <a:pt x="434" y="133"/>
                </a:lnTo>
                <a:lnTo>
                  <a:pt x="436" y="137"/>
                </a:lnTo>
                <a:lnTo>
                  <a:pt x="438" y="142"/>
                </a:lnTo>
                <a:lnTo>
                  <a:pt x="441" y="145"/>
                </a:lnTo>
                <a:lnTo>
                  <a:pt x="445" y="148"/>
                </a:lnTo>
                <a:lnTo>
                  <a:pt x="445" y="173"/>
                </a:lnTo>
                <a:lnTo>
                  <a:pt x="440" y="173"/>
                </a:lnTo>
                <a:lnTo>
                  <a:pt x="436" y="175"/>
                </a:lnTo>
                <a:lnTo>
                  <a:pt x="432" y="177"/>
                </a:lnTo>
                <a:lnTo>
                  <a:pt x="428" y="179"/>
                </a:lnTo>
                <a:lnTo>
                  <a:pt x="425" y="181"/>
                </a:lnTo>
                <a:lnTo>
                  <a:pt x="421" y="183"/>
                </a:lnTo>
                <a:lnTo>
                  <a:pt x="416" y="184"/>
                </a:lnTo>
                <a:lnTo>
                  <a:pt x="412" y="185"/>
                </a:lnTo>
                <a:lnTo>
                  <a:pt x="415" y="189"/>
                </a:lnTo>
                <a:lnTo>
                  <a:pt x="418" y="193"/>
                </a:lnTo>
                <a:lnTo>
                  <a:pt x="422" y="196"/>
                </a:lnTo>
                <a:lnTo>
                  <a:pt x="426" y="199"/>
                </a:lnTo>
                <a:lnTo>
                  <a:pt x="430" y="201"/>
                </a:lnTo>
                <a:lnTo>
                  <a:pt x="435" y="202"/>
                </a:lnTo>
                <a:lnTo>
                  <a:pt x="440" y="203"/>
                </a:lnTo>
                <a:lnTo>
                  <a:pt x="445" y="203"/>
                </a:lnTo>
                <a:lnTo>
                  <a:pt x="446" y="211"/>
                </a:lnTo>
                <a:lnTo>
                  <a:pt x="447" y="225"/>
                </a:lnTo>
                <a:lnTo>
                  <a:pt x="450" y="243"/>
                </a:lnTo>
                <a:lnTo>
                  <a:pt x="455" y="262"/>
                </a:lnTo>
                <a:lnTo>
                  <a:pt x="460" y="282"/>
                </a:lnTo>
                <a:lnTo>
                  <a:pt x="468" y="299"/>
                </a:lnTo>
                <a:lnTo>
                  <a:pt x="471" y="306"/>
                </a:lnTo>
                <a:lnTo>
                  <a:pt x="475" y="312"/>
                </a:lnTo>
                <a:lnTo>
                  <a:pt x="480" y="317"/>
                </a:lnTo>
                <a:lnTo>
                  <a:pt x="485" y="320"/>
                </a:lnTo>
                <a:lnTo>
                  <a:pt x="485" y="382"/>
                </a:lnTo>
                <a:lnTo>
                  <a:pt x="480" y="381"/>
                </a:lnTo>
                <a:lnTo>
                  <a:pt x="475" y="378"/>
                </a:lnTo>
                <a:lnTo>
                  <a:pt x="471" y="374"/>
                </a:lnTo>
                <a:lnTo>
                  <a:pt x="467" y="369"/>
                </a:lnTo>
                <a:lnTo>
                  <a:pt x="463" y="364"/>
                </a:lnTo>
                <a:lnTo>
                  <a:pt x="460" y="359"/>
                </a:lnTo>
                <a:lnTo>
                  <a:pt x="459" y="354"/>
                </a:lnTo>
                <a:lnTo>
                  <a:pt x="458" y="351"/>
                </a:lnTo>
                <a:lnTo>
                  <a:pt x="453" y="356"/>
                </a:lnTo>
                <a:lnTo>
                  <a:pt x="448" y="360"/>
                </a:lnTo>
                <a:lnTo>
                  <a:pt x="444" y="361"/>
                </a:lnTo>
                <a:lnTo>
                  <a:pt x="440" y="362"/>
                </a:lnTo>
                <a:lnTo>
                  <a:pt x="436" y="363"/>
                </a:lnTo>
                <a:lnTo>
                  <a:pt x="432" y="363"/>
                </a:lnTo>
                <a:lnTo>
                  <a:pt x="432" y="380"/>
                </a:lnTo>
                <a:lnTo>
                  <a:pt x="430" y="391"/>
                </a:lnTo>
                <a:lnTo>
                  <a:pt x="429" y="399"/>
                </a:lnTo>
                <a:lnTo>
                  <a:pt x="425" y="413"/>
                </a:lnTo>
                <a:lnTo>
                  <a:pt x="419" y="403"/>
                </a:lnTo>
                <a:lnTo>
                  <a:pt x="412" y="393"/>
                </a:lnTo>
                <a:lnTo>
                  <a:pt x="408" y="389"/>
                </a:lnTo>
                <a:lnTo>
                  <a:pt x="404" y="385"/>
                </a:lnTo>
                <a:lnTo>
                  <a:pt x="401" y="382"/>
                </a:lnTo>
                <a:lnTo>
                  <a:pt x="399" y="382"/>
                </a:lnTo>
                <a:lnTo>
                  <a:pt x="389" y="382"/>
                </a:lnTo>
                <a:lnTo>
                  <a:pt x="379" y="382"/>
                </a:lnTo>
                <a:lnTo>
                  <a:pt x="378" y="389"/>
                </a:lnTo>
                <a:lnTo>
                  <a:pt x="376" y="398"/>
                </a:lnTo>
                <a:lnTo>
                  <a:pt x="376" y="402"/>
                </a:lnTo>
                <a:lnTo>
                  <a:pt x="376" y="406"/>
                </a:lnTo>
                <a:lnTo>
                  <a:pt x="377" y="410"/>
                </a:lnTo>
                <a:lnTo>
                  <a:pt x="379" y="413"/>
                </a:lnTo>
                <a:lnTo>
                  <a:pt x="345" y="413"/>
                </a:lnTo>
                <a:lnTo>
                  <a:pt x="340" y="410"/>
                </a:lnTo>
                <a:lnTo>
                  <a:pt x="337" y="407"/>
                </a:lnTo>
                <a:lnTo>
                  <a:pt x="335" y="404"/>
                </a:lnTo>
                <a:lnTo>
                  <a:pt x="334" y="400"/>
                </a:lnTo>
                <a:lnTo>
                  <a:pt x="333" y="392"/>
                </a:lnTo>
                <a:lnTo>
                  <a:pt x="332" y="382"/>
                </a:lnTo>
                <a:lnTo>
                  <a:pt x="312" y="382"/>
                </a:lnTo>
                <a:lnTo>
                  <a:pt x="312" y="395"/>
                </a:lnTo>
                <a:lnTo>
                  <a:pt x="310" y="405"/>
                </a:lnTo>
                <a:lnTo>
                  <a:pt x="307" y="413"/>
                </a:lnTo>
                <a:lnTo>
                  <a:pt x="305" y="420"/>
                </a:lnTo>
                <a:lnTo>
                  <a:pt x="303" y="426"/>
                </a:lnTo>
                <a:lnTo>
                  <a:pt x="301" y="431"/>
                </a:lnTo>
                <a:lnTo>
                  <a:pt x="300" y="437"/>
                </a:lnTo>
                <a:lnTo>
                  <a:pt x="299" y="443"/>
                </a:lnTo>
                <a:lnTo>
                  <a:pt x="299" y="450"/>
                </a:lnTo>
                <a:lnTo>
                  <a:pt x="301" y="456"/>
                </a:lnTo>
                <a:lnTo>
                  <a:pt x="302" y="460"/>
                </a:lnTo>
                <a:lnTo>
                  <a:pt x="304" y="463"/>
                </a:lnTo>
                <a:lnTo>
                  <a:pt x="307" y="466"/>
                </a:lnTo>
                <a:lnTo>
                  <a:pt x="312" y="468"/>
                </a:lnTo>
                <a:lnTo>
                  <a:pt x="298" y="468"/>
                </a:lnTo>
                <a:lnTo>
                  <a:pt x="284" y="468"/>
                </a:lnTo>
                <a:lnTo>
                  <a:pt x="272" y="468"/>
                </a:lnTo>
                <a:lnTo>
                  <a:pt x="266" y="468"/>
                </a:lnTo>
                <a:lnTo>
                  <a:pt x="264" y="468"/>
                </a:lnTo>
                <a:lnTo>
                  <a:pt x="260" y="467"/>
                </a:lnTo>
                <a:lnTo>
                  <a:pt x="258" y="465"/>
                </a:lnTo>
                <a:lnTo>
                  <a:pt x="256" y="462"/>
                </a:lnTo>
                <a:lnTo>
                  <a:pt x="251" y="456"/>
                </a:lnTo>
                <a:lnTo>
                  <a:pt x="247" y="449"/>
                </a:lnTo>
                <a:lnTo>
                  <a:pt x="244" y="440"/>
                </a:lnTo>
                <a:lnTo>
                  <a:pt x="242" y="432"/>
                </a:lnTo>
                <a:lnTo>
                  <a:pt x="239" y="424"/>
                </a:lnTo>
                <a:lnTo>
                  <a:pt x="239" y="419"/>
                </a:lnTo>
                <a:lnTo>
                  <a:pt x="229" y="418"/>
                </a:lnTo>
                <a:lnTo>
                  <a:pt x="222" y="417"/>
                </a:lnTo>
                <a:lnTo>
                  <a:pt x="215" y="414"/>
                </a:lnTo>
                <a:lnTo>
                  <a:pt x="209" y="411"/>
                </a:lnTo>
                <a:lnTo>
                  <a:pt x="204" y="406"/>
                </a:lnTo>
                <a:lnTo>
                  <a:pt x="202" y="401"/>
                </a:lnTo>
                <a:lnTo>
                  <a:pt x="200" y="395"/>
                </a:lnTo>
                <a:lnTo>
                  <a:pt x="199" y="389"/>
                </a:lnTo>
                <a:lnTo>
                  <a:pt x="190" y="394"/>
                </a:lnTo>
                <a:lnTo>
                  <a:pt x="179" y="399"/>
                </a:lnTo>
                <a:lnTo>
                  <a:pt x="166" y="405"/>
                </a:lnTo>
                <a:lnTo>
                  <a:pt x="150" y="411"/>
                </a:lnTo>
                <a:lnTo>
                  <a:pt x="136" y="417"/>
                </a:lnTo>
                <a:lnTo>
                  <a:pt x="121" y="421"/>
                </a:lnTo>
                <a:lnTo>
                  <a:pt x="107" y="424"/>
                </a:lnTo>
                <a:lnTo>
                  <a:pt x="93" y="425"/>
                </a:lnTo>
                <a:lnTo>
                  <a:pt x="90" y="435"/>
                </a:lnTo>
                <a:lnTo>
                  <a:pt x="86" y="443"/>
                </a:lnTo>
                <a:lnTo>
                  <a:pt x="80" y="451"/>
                </a:lnTo>
                <a:lnTo>
                  <a:pt x="72" y="455"/>
                </a:lnTo>
                <a:lnTo>
                  <a:pt x="65" y="459"/>
                </a:lnTo>
                <a:lnTo>
                  <a:pt x="56" y="461"/>
                </a:lnTo>
                <a:lnTo>
                  <a:pt x="45" y="462"/>
                </a:lnTo>
                <a:lnTo>
                  <a:pt x="33" y="462"/>
                </a:lnTo>
                <a:lnTo>
                  <a:pt x="27" y="461"/>
                </a:lnTo>
                <a:lnTo>
                  <a:pt x="22" y="457"/>
                </a:lnTo>
                <a:lnTo>
                  <a:pt x="16" y="452"/>
                </a:lnTo>
                <a:lnTo>
                  <a:pt x="11" y="446"/>
                </a:lnTo>
                <a:lnTo>
                  <a:pt x="7" y="438"/>
                </a:lnTo>
                <a:lnTo>
                  <a:pt x="3" y="431"/>
                </a:lnTo>
                <a:lnTo>
                  <a:pt x="1" y="424"/>
                </a:lnTo>
                <a:lnTo>
                  <a:pt x="0" y="419"/>
                </a:lnTo>
                <a:lnTo>
                  <a:pt x="0" y="417"/>
                </a:lnTo>
                <a:lnTo>
                  <a:pt x="1" y="415"/>
                </a:lnTo>
                <a:lnTo>
                  <a:pt x="2" y="414"/>
                </a:lnTo>
                <a:lnTo>
                  <a:pt x="3" y="414"/>
                </a:lnTo>
                <a:lnTo>
                  <a:pt x="7" y="413"/>
                </a:lnTo>
                <a:lnTo>
                  <a:pt x="11" y="414"/>
                </a:lnTo>
                <a:lnTo>
                  <a:pt x="16" y="414"/>
                </a:lnTo>
                <a:lnTo>
                  <a:pt x="22" y="415"/>
                </a:lnTo>
                <a:lnTo>
                  <a:pt x="27" y="414"/>
                </a:lnTo>
                <a:lnTo>
                  <a:pt x="33" y="413"/>
                </a:lnTo>
                <a:lnTo>
                  <a:pt x="38" y="411"/>
                </a:lnTo>
                <a:lnTo>
                  <a:pt x="44" y="409"/>
                </a:lnTo>
                <a:lnTo>
                  <a:pt x="48" y="405"/>
                </a:lnTo>
                <a:lnTo>
                  <a:pt x="53" y="401"/>
                </a:lnTo>
                <a:lnTo>
                  <a:pt x="60" y="391"/>
                </a:lnTo>
                <a:lnTo>
                  <a:pt x="66" y="379"/>
                </a:lnTo>
                <a:lnTo>
                  <a:pt x="72" y="369"/>
                </a:lnTo>
                <a:lnTo>
                  <a:pt x="80" y="360"/>
                </a:lnTo>
                <a:lnTo>
                  <a:pt x="83" y="356"/>
                </a:lnTo>
                <a:lnTo>
                  <a:pt x="89" y="354"/>
                </a:lnTo>
                <a:lnTo>
                  <a:pt x="93" y="352"/>
                </a:lnTo>
                <a:lnTo>
                  <a:pt x="100" y="35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2" name="Freeform 486">
            <a:extLst>
              <a:ext uri="{FF2B5EF4-FFF2-40B4-BE49-F238E27FC236}">
                <a16:creationId xmlns:a16="http://schemas.microsoft.com/office/drawing/2014/main" id="{9A8CBAEE-A680-4FEF-834B-6088D421FF0E}"/>
              </a:ext>
            </a:extLst>
          </p:cNvPr>
          <p:cNvSpPr>
            <a:spLocks/>
          </p:cNvSpPr>
          <p:nvPr>
            <p:custDataLst>
              <p:tags r:id="rId297"/>
            </p:custDataLst>
          </p:nvPr>
        </p:nvSpPr>
        <p:spPr bwMode="auto">
          <a:xfrm>
            <a:off x="5248975" y="989568"/>
            <a:ext cx="117475" cy="58738"/>
          </a:xfrm>
          <a:custGeom>
            <a:avLst/>
            <a:gdLst>
              <a:gd name="T0" fmla="*/ 2147483646 w 246"/>
              <a:gd name="T1" fmla="*/ 2147483646 h 42"/>
              <a:gd name="T2" fmla="*/ 2147483646 w 246"/>
              <a:gd name="T3" fmla="*/ 2147483646 h 42"/>
              <a:gd name="T4" fmla="*/ 2147483646 w 246"/>
              <a:gd name="T5" fmla="*/ 2147483646 h 42"/>
              <a:gd name="T6" fmla="*/ 2147483646 w 246"/>
              <a:gd name="T7" fmla="*/ 2147483646 h 42"/>
              <a:gd name="T8" fmla="*/ 2147483646 w 246"/>
              <a:gd name="T9" fmla="*/ 2147483646 h 42"/>
              <a:gd name="T10" fmla="*/ 2147483646 w 246"/>
              <a:gd name="T11" fmla="*/ 2147483646 h 42"/>
              <a:gd name="T12" fmla="*/ 2147483646 w 246"/>
              <a:gd name="T13" fmla="*/ 2147483646 h 42"/>
              <a:gd name="T14" fmla="*/ 2147483646 w 246"/>
              <a:gd name="T15" fmla="*/ 2147483646 h 42"/>
              <a:gd name="T16" fmla="*/ 2147483646 w 246"/>
              <a:gd name="T17" fmla="*/ 2147483646 h 42"/>
              <a:gd name="T18" fmla="*/ 2147483646 w 246"/>
              <a:gd name="T19" fmla="*/ 2147483646 h 42"/>
              <a:gd name="T20" fmla="*/ 2147483646 w 246"/>
              <a:gd name="T21" fmla="*/ 2147483646 h 42"/>
              <a:gd name="T22" fmla="*/ 2147483646 w 246"/>
              <a:gd name="T23" fmla="*/ 2147483646 h 42"/>
              <a:gd name="T24" fmla="*/ 2147483646 w 246"/>
              <a:gd name="T25" fmla="*/ 2147483646 h 42"/>
              <a:gd name="T26" fmla="*/ 2147483646 w 246"/>
              <a:gd name="T27" fmla="*/ 2147483646 h 42"/>
              <a:gd name="T28" fmla="*/ 2147483646 w 246"/>
              <a:gd name="T29" fmla="*/ 2147483646 h 42"/>
              <a:gd name="T30" fmla="*/ 2147483646 w 246"/>
              <a:gd name="T31" fmla="*/ 2147483646 h 42"/>
              <a:gd name="T32" fmla="*/ 2147483646 w 246"/>
              <a:gd name="T33" fmla="*/ 2147483646 h 42"/>
              <a:gd name="T34" fmla="*/ 2147483646 w 246"/>
              <a:gd name="T35" fmla="*/ 2147483646 h 42"/>
              <a:gd name="T36" fmla="*/ 2147483646 w 246"/>
              <a:gd name="T37" fmla="*/ 2147483646 h 42"/>
              <a:gd name="T38" fmla="*/ 2147483646 w 246"/>
              <a:gd name="T39" fmla="*/ 2147483646 h 42"/>
              <a:gd name="T40" fmla="*/ 2147483646 w 246"/>
              <a:gd name="T41" fmla="*/ 2147483646 h 42"/>
              <a:gd name="T42" fmla="*/ 2147483646 w 246"/>
              <a:gd name="T43" fmla="*/ 2147483646 h 42"/>
              <a:gd name="T44" fmla="*/ 2147483646 w 246"/>
              <a:gd name="T45" fmla="*/ 2147483646 h 42"/>
              <a:gd name="T46" fmla="*/ 2147483646 w 246"/>
              <a:gd name="T47" fmla="*/ 2147483646 h 42"/>
              <a:gd name="T48" fmla="*/ 2147483646 w 246"/>
              <a:gd name="T49" fmla="*/ 2147483646 h 42"/>
              <a:gd name="T50" fmla="*/ 2147483646 w 246"/>
              <a:gd name="T51" fmla="*/ 2147483646 h 42"/>
              <a:gd name="T52" fmla="*/ 2147483646 w 246"/>
              <a:gd name="T53" fmla="*/ 2147483646 h 42"/>
              <a:gd name="T54" fmla="*/ 2147483646 w 246"/>
              <a:gd name="T55" fmla="*/ 2147483646 h 42"/>
              <a:gd name="T56" fmla="*/ 2147483646 w 246"/>
              <a:gd name="T57" fmla="*/ 2147483646 h 42"/>
              <a:gd name="T58" fmla="*/ 2147483646 w 246"/>
              <a:gd name="T59" fmla="*/ 2147483646 h 42"/>
              <a:gd name="T60" fmla="*/ 2147483646 w 246"/>
              <a:gd name="T61" fmla="*/ 2147483646 h 42"/>
              <a:gd name="T62" fmla="*/ 2147483646 w 246"/>
              <a:gd name="T63" fmla="*/ 2147483646 h 42"/>
              <a:gd name="T64" fmla="*/ 2147483646 w 246"/>
              <a:gd name="T65" fmla="*/ 0 h 42"/>
              <a:gd name="T66" fmla="*/ 2147483646 w 246"/>
              <a:gd name="T67" fmla="*/ 2147483646 h 42"/>
              <a:gd name="T68" fmla="*/ 2147483646 w 246"/>
              <a:gd name="T69" fmla="*/ 2147483646 h 42"/>
              <a:gd name="T70" fmla="*/ 2147483646 w 246"/>
              <a:gd name="T71" fmla="*/ 2147483646 h 42"/>
              <a:gd name="T72" fmla="*/ 2147483646 w 246"/>
              <a:gd name="T73" fmla="*/ 2147483646 h 42"/>
              <a:gd name="T74" fmla="*/ 2147483646 w 246"/>
              <a:gd name="T75" fmla="*/ 2147483646 h 42"/>
              <a:gd name="T76" fmla="*/ 2147483646 w 246"/>
              <a:gd name="T77" fmla="*/ 2147483646 h 42"/>
              <a:gd name="T78" fmla="*/ 2147483646 w 246"/>
              <a:gd name="T79" fmla="*/ 2147483646 h 42"/>
              <a:gd name="T80" fmla="*/ 2147483646 w 246"/>
              <a:gd name="T81" fmla="*/ 2147483646 h 42"/>
              <a:gd name="T82" fmla="*/ 2147483646 w 246"/>
              <a:gd name="T83" fmla="*/ 2147483646 h 42"/>
              <a:gd name="T84" fmla="*/ 2147483646 w 246"/>
              <a:gd name="T85" fmla="*/ 2147483646 h 42"/>
              <a:gd name="T86" fmla="*/ 2147483646 w 246"/>
              <a:gd name="T87" fmla="*/ 2147483646 h 42"/>
              <a:gd name="T88" fmla="*/ 2147483646 w 246"/>
              <a:gd name="T89" fmla="*/ 2147483646 h 42"/>
              <a:gd name="T90" fmla="*/ 2147483646 w 246"/>
              <a:gd name="T91" fmla="*/ 2147483646 h 42"/>
              <a:gd name="T92" fmla="*/ 0 w 246"/>
              <a:gd name="T93" fmla="*/ 2147483646 h 42"/>
              <a:gd name="T94" fmla="*/ 2147483646 w 246"/>
              <a:gd name="T95" fmla="*/ 2147483646 h 42"/>
              <a:gd name="T96" fmla="*/ 2147483646 w 246"/>
              <a:gd name="T97" fmla="*/ 2147483646 h 42"/>
              <a:gd name="T98" fmla="*/ 2147483646 w 246"/>
              <a:gd name="T99" fmla="*/ 2147483646 h 42"/>
              <a:gd name="T100" fmla="*/ 2147483646 w 246"/>
              <a:gd name="T101" fmla="*/ 2147483646 h 42"/>
              <a:gd name="T102" fmla="*/ 2147483646 w 246"/>
              <a:gd name="T103" fmla="*/ 2147483646 h 42"/>
              <a:gd name="T104" fmla="*/ 2147483646 w 246"/>
              <a:gd name="T105" fmla="*/ 2147483646 h 4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46"/>
              <a:gd name="T160" fmla="*/ 0 h 42"/>
              <a:gd name="T161" fmla="*/ 246 w 246"/>
              <a:gd name="T162" fmla="*/ 42 h 4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46" h="42">
                <a:moveTo>
                  <a:pt x="27" y="36"/>
                </a:moveTo>
                <a:lnTo>
                  <a:pt x="36" y="36"/>
                </a:lnTo>
                <a:lnTo>
                  <a:pt x="45" y="35"/>
                </a:lnTo>
                <a:lnTo>
                  <a:pt x="53" y="33"/>
                </a:lnTo>
                <a:lnTo>
                  <a:pt x="59" y="31"/>
                </a:lnTo>
                <a:lnTo>
                  <a:pt x="66" y="30"/>
                </a:lnTo>
                <a:lnTo>
                  <a:pt x="72" y="29"/>
                </a:lnTo>
                <a:lnTo>
                  <a:pt x="80" y="29"/>
                </a:lnTo>
                <a:lnTo>
                  <a:pt x="87" y="30"/>
                </a:lnTo>
                <a:lnTo>
                  <a:pt x="87" y="42"/>
                </a:lnTo>
                <a:lnTo>
                  <a:pt x="154" y="42"/>
                </a:lnTo>
                <a:lnTo>
                  <a:pt x="154" y="39"/>
                </a:lnTo>
                <a:lnTo>
                  <a:pt x="156" y="36"/>
                </a:lnTo>
                <a:lnTo>
                  <a:pt x="159" y="33"/>
                </a:lnTo>
                <a:lnTo>
                  <a:pt x="163" y="31"/>
                </a:lnTo>
                <a:lnTo>
                  <a:pt x="175" y="26"/>
                </a:lnTo>
                <a:lnTo>
                  <a:pt x="190" y="23"/>
                </a:lnTo>
                <a:lnTo>
                  <a:pt x="221" y="17"/>
                </a:lnTo>
                <a:lnTo>
                  <a:pt x="246" y="12"/>
                </a:lnTo>
                <a:lnTo>
                  <a:pt x="212" y="13"/>
                </a:lnTo>
                <a:lnTo>
                  <a:pt x="186" y="14"/>
                </a:lnTo>
                <a:lnTo>
                  <a:pt x="178" y="15"/>
                </a:lnTo>
                <a:lnTo>
                  <a:pt x="171" y="15"/>
                </a:lnTo>
                <a:lnTo>
                  <a:pt x="168" y="14"/>
                </a:lnTo>
                <a:lnTo>
                  <a:pt x="167" y="12"/>
                </a:lnTo>
                <a:lnTo>
                  <a:pt x="159" y="16"/>
                </a:lnTo>
                <a:lnTo>
                  <a:pt x="152" y="17"/>
                </a:lnTo>
                <a:lnTo>
                  <a:pt x="147" y="17"/>
                </a:lnTo>
                <a:lnTo>
                  <a:pt x="141" y="15"/>
                </a:lnTo>
                <a:lnTo>
                  <a:pt x="137" y="12"/>
                </a:lnTo>
                <a:lnTo>
                  <a:pt x="133" y="9"/>
                </a:lnTo>
                <a:lnTo>
                  <a:pt x="129" y="5"/>
                </a:lnTo>
                <a:lnTo>
                  <a:pt x="126" y="0"/>
                </a:lnTo>
                <a:lnTo>
                  <a:pt x="121" y="2"/>
                </a:lnTo>
                <a:lnTo>
                  <a:pt x="113" y="4"/>
                </a:lnTo>
                <a:lnTo>
                  <a:pt x="103" y="5"/>
                </a:lnTo>
                <a:lnTo>
                  <a:pt x="93" y="5"/>
                </a:lnTo>
                <a:lnTo>
                  <a:pt x="74" y="6"/>
                </a:lnTo>
                <a:lnTo>
                  <a:pt x="60" y="6"/>
                </a:lnTo>
                <a:lnTo>
                  <a:pt x="58" y="9"/>
                </a:lnTo>
                <a:lnTo>
                  <a:pt x="56" y="12"/>
                </a:lnTo>
                <a:lnTo>
                  <a:pt x="54" y="15"/>
                </a:lnTo>
                <a:lnTo>
                  <a:pt x="50" y="17"/>
                </a:lnTo>
                <a:lnTo>
                  <a:pt x="42" y="20"/>
                </a:lnTo>
                <a:lnTo>
                  <a:pt x="33" y="22"/>
                </a:lnTo>
                <a:lnTo>
                  <a:pt x="14" y="24"/>
                </a:lnTo>
                <a:lnTo>
                  <a:pt x="0" y="24"/>
                </a:lnTo>
                <a:lnTo>
                  <a:pt x="1" y="27"/>
                </a:lnTo>
                <a:lnTo>
                  <a:pt x="3" y="29"/>
                </a:lnTo>
                <a:lnTo>
                  <a:pt x="5" y="31"/>
                </a:lnTo>
                <a:lnTo>
                  <a:pt x="9" y="33"/>
                </a:lnTo>
                <a:lnTo>
                  <a:pt x="17" y="35"/>
                </a:lnTo>
                <a:lnTo>
                  <a:pt x="27" y="36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3" name="Freeform 487">
            <a:extLst>
              <a:ext uri="{FF2B5EF4-FFF2-40B4-BE49-F238E27FC236}">
                <a16:creationId xmlns:a16="http://schemas.microsoft.com/office/drawing/2014/main" id="{DD3E1521-76E9-492A-A5BA-1DC6DF2C60B7}"/>
              </a:ext>
            </a:extLst>
          </p:cNvPr>
          <p:cNvSpPr>
            <a:spLocks/>
          </p:cNvSpPr>
          <p:nvPr>
            <p:custDataLst>
              <p:tags r:id="rId298"/>
            </p:custDataLst>
          </p:nvPr>
        </p:nvSpPr>
        <p:spPr bwMode="auto">
          <a:xfrm>
            <a:off x="5406136" y="972106"/>
            <a:ext cx="68263" cy="55562"/>
          </a:xfrm>
          <a:custGeom>
            <a:avLst/>
            <a:gdLst>
              <a:gd name="T0" fmla="*/ 2147483646 w 149"/>
              <a:gd name="T1" fmla="*/ 0 h 61"/>
              <a:gd name="T2" fmla="*/ 2147483646 w 149"/>
              <a:gd name="T3" fmla="*/ 2147483646 h 61"/>
              <a:gd name="T4" fmla="*/ 2147483646 w 149"/>
              <a:gd name="T5" fmla="*/ 2147483646 h 61"/>
              <a:gd name="T6" fmla="*/ 2147483646 w 149"/>
              <a:gd name="T7" fmla="*/ 2147483646 h 61"/>
              <a:gd name="T8" fmla="*/ 2147483646 w 149"/>
              <a:gd name="T9" fmla="*/ 2147483646 h 61"/>
              <a:gd name="T10" fmla="*/ 2147483646 w 149"/>
              <a:gd name="T11" fmla="*/ 2147483646 h 61"/>
              <a:gd name="T12" fmla="*/ 2147483646 w 149"/>
              <a:gd name="T13" fmla="*/ 2147483646 h 61"/>
              <a:gd name="T14" fmla="*/ 2147483646 w 149"/>
              <a:gd name="T15" fmla="*/ 2147483646 h 61"/>
              <a:gd name="T16" fmla="*/ 2147483646 w 149"/>
              <a:gd name="T17" fmla="*/ 2147483646 h 61"/>
              <a:gd name="T18" fmla="*/ 2147483646 w 149"/>
              <a:gd name="T19" fmla="*/ 2147483646 h 61"/>
              <a:gd name="T20" fmla="*/ 2147483646 w 149"/>
              <a:gd name="T21" fmla="*/ 2147483646 h 61"/>
              <a:gd name="T22" fmla="*/ 2147483646 w 149"/>
              <a:gd name="T23" fmla="*/ 2147483646 h 61"/>
              <a:gd name="T24" fmla="*/ 2147483646 w 149"/>
              <a:gd name="T25" fmla="*/ 2147483646 h 61"/>
              <a:gd name="T26" fmla="*/ 2147483646 w 149"/>
              <a:gd name="T27" fmla="*/ 2147483646 h 61"/>
              <a:gd name="T28" fmla="*/ 2147483646 w 149"/>
              <a:gd name="T29" fmla="*/ 2147483646 h 61"/>
              <a:gd name="T30" fmla="*/ 2147483646 w 149"/>
              <a:gd name="T31" fmla="*/ 2147483646 h 61"/>
              <a:gd name="T32" fmla="*/ 2147483646 w 149"/>
              <a:gd name="T33" fmla="*/ 2147483646 h 61"/>
              <a:gd name="T34" fmla="*/ 2147483646 w 149"/>
              <a:gd name="T35" fmla="*/ 2147483646 h 61"/>
              <a:gd name="T36" fmla="*/ 2147483646 w 149"/>
              <a:gd name="T37" fmla="*/ 2147483646 h 61"/>
              <a:gd name="T38" fmla="*/ 2147483646 w 149"/>
              <a:gd name="T39" fmla="*/ 2147483646 h 61"/>
              <a:gd name="T40" fmla="*/ 2147483646 w 149"/>
              <a:gd name="T41" fmla="*/ 2147483646 h 61"/>
              <a:gd name="T42" fmla="*/ 2147483646 w 149"/>
              <a:gd name="T43" fmla="*/ 2147483646 h 61"/>
              <a:gd name="T44" fmla="*/ 2147483646 w 149"/>
              <a:gd name="T45" fmla="*/ 2147483646 h 61"/>
              <a:gd name="T46" fmla="*/ 2147483646 w 149"/>
              <a:gd name="T47" fmla="*/ 2147483646 h 61"/>
              <a:gd name="T48" fmla="*/ 2147483646 w 149"/>
              <a:gd name="T49" fmla="*/ 2147483646 h 61"/>
              <a:gd name="T50" fmla="*/ 2147483646 w 149"/>
              <a:gd name="T51" fmla="*/ 2147483646 h 61"/>
              <a:gd name="T52" fmla="*/ 2147483646 w 149"/>
              <a:gd name="T53" fmla="*/ 2147483646 h 61"/>
              <a:gd name="T54" fmla="*/ 2147483646 w 149"/>
              <a:gd name="T55" fmla="*/ 2147483646 h 61"/>
              <a:gd name="T56" fmla="*/ 2147483646 w 149"/>
              <a:gd name="T57" fmla="*/ 2147483646 h 61"/>
              <a:gd name="T58" fmla="*/ 2147483646 w 149"/>
              <a:gd name="T59" fmla="*/ 2147483646 h 61"/>
              <a:gd name="T60" fmla="*/ 2147483646 w 149"/>
              <a:gd name="T61" fmla="*/ 2147483646 h 61"/>
              <a:gd name="T62" fmla="*/ 2147483646 w 149"/>
              <a:gd name="T63" fmla="*/ 2147483646 h 61"/>
              <a:gd name="T64" fmla="*/ 0 w 149"/>
              <a:gd name="T65" fmla="*/ 2147483646 h 61"/>
              <a:gd name="T66" fmla="*/ 0 w 149"/>
              <a:gd name="T67" fmla="*/ 2147483646 h 61"/>
              <a:gd name="T68" fmla="*/ 2147483646 w 149"/>
              <a:gd name="T69" fmla="*/ 2147483646 h 61"/>
              <a:gd name="T70" fmla="*/ 2147483646 w 149"/>
              <a:gd name="T71" fmla="*/ 2147483646 h 61"/>
              <a:gd name="T72" fmla="*/ 2147483646 w 149"/>
              <a:gd name="T73" fmla="*/ 2147483646 h 61"/>
              <a:gd name="T74" fmla="*/ 2147483646 w 149"/>
              <a:gd name="T75" fmla="*/ 2147483646 h 61"/>
              <a:gd name="T76" fmla="*/ 2147483646 w 149"/>
              <a:gd name="T77" fmla="*/ 2147483646 h 61"/>
              <a:gd name="T78" fmla="*/ 2147483646 w 149"/>
              <a:gd name="T79" fmla="*/ 2147483646 h 61"/>
              <a:gd name="T80" fmla="*/ 2147483646 w 149"/>
              <a:gd name="T81" fmla="*/ 2147483646 h 61"/>
              <a:gd name="T82" fmla="*/ 2147483646 w 149"/>
              <a:gd name="T83" fmla="*/ 2147483646 h 61"/>
              <a:gd name="T84" fmla="*/ 2147483646 w 149"/>
              <a:gd name="T85" fmla="*/ 0 h 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49"/>
              <a:gd name="T130" fmla="*/ 0 h 61"/>
              <a:gd name="T131" fmla="*/ 149 w 149"/>
              <a:gd name="T132" fmla="*/ 61 h 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49" h="61">
                <a:moveTo>
                  <a:pt x="103" y="0"/>
                </a:moveTo>
                <a:lnTo>
                  <a:pt x="118" y="1"/>
                </a:lnTo>
                <a:lnTo>
                  <a:pt x="134" y="3"/>
                </a:lnTo>
                <a:lnTo>
                  <a:pt x="145" y="5"/>
                </a:lnTo>
                <a:lnTo>
                  <a:pt x="149" y="6"/>
                </a:lnTo>
                <a:lnTo>
                  <a:pt x="149" y="8"/>
                </a:lnTo>
                <a:lnTo>
                  <a:pt x="147" y="10"/>
                </a:lnTo>
                <a:lnTo>
                  <a:pt x="145" y="12"/>
                </a:lnTo>
                <a:lnTo>
                  <a:pt x="141" y="13"/>
                </a:lnTo>
                <a:lnTo>
                  <a:pt x="137" y="14"/>
                </a:lnTo>
                <a:lnTo>
                  <a:pt x="132" y="14"/>
                </a:lnTo>
                <a:lnTo>
                  <a:pt x="127" y="14"/>
                </a:lnTo>
                <a:lnTo>
                  <a:pt x="123" y="12"/>
                </a:lnTo>
                <a:lnTo>
                  <a:pt x="123" y="23"/>
                </a:lnTo>
                <a:lnTo>
                  <a:pt x="123" y="33"/>
                </a:lnTo>
                <a:lnTo>
                  <a:pt x="123" y="41"/>
                </a:lnTo>
                <a:lnTo>
                  <a:pt x="123" y="49"/>
                </a:lnTo>
                <a:lnTo>
                  <a:pt x="116" y="50"/>
                </a:lnTo>
                <a:lnTo>
                  <a:pt x="109" y="51"/>
                </a:lnTo>
                <a:lnTo>
                  <a:pt x="104" y="53"/>
                </a:lnTo>
                <a:lnTo>
                  <a:pt x="100" y="55"/>
                </a:lnTo>
                <a:lnTo>
                  <a:pt x="94" y="57"/>
                </a:lnTo>
                <a:lnTo>
                  <a:pt x="89" y="59"/>
                </a:lnTo>
                <a:lnTo>
                  <a:pt x="83" y="61"/>
                </a:lnTo>
                <a:lnTo>
                  <a:pt x="76" y="61"/>
                </a:lnTo>
                <a:lnTo>
                  <a:pt x="67" y="60"/>
                </a:lnTo>
                <a:lnTo>
                  <a:pt x="53" y="57"/>
                </a:lnTo>
                <a:lnTo>
                  <a:pt x="39" y="54"/>
                </a:lnTo>
                <a:lnTo>
                  <a:pt x="25" y="49"/>
                </a:lnTo>
                <a:lnTo>
                  <a:pt x="12" y="45"/>
                </a:lnTo>
                <a:lnTo>
                  <a:pt x="3" y="41"/>
                </a:lnTo>
                <a:lnTo>
                  <a:pt x="1" y="39"/>
                </a:lnTo>
                <a:lnTo>
                  <a:pt x="0" y="38"/>
                </a:lnTo>
                <a:lnTo>
                  <a:pt x="0" y="37"/>
                </a:lnTo>
                <a:lnTo>
                  <a:pt x="3" y="37"/>
                </a:lnTo>
                <a:lnTo>
                  <a:pt x="19" y="36"/>
                </a:lnTo>
                <a:lnTo>
                  <a:pt x="35" y="35"/>
                </a:lnTo>
                <a:lnTo>
                  <a:pt x="48" y="32"/>
                </a:lnTo>
                <a:lnTo>
                  <a:pt x="60" y="27"/>
                </a:lnTo>
                <a:lnTo>
                  <a:pt x="72" y="22"/>
                </a:lnTo>
                <a:lnTo>
                  <a:pt x="82" y="16"/>
                </a:lnTo>
                <a:lnTo>
                  <a:pt x="93" y="8"/>
                </a:lnTo>
                <a:lnTo>
                  <a:pt x="103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4" name="Freeform 488">
            <a:extLst>
              <a:ext uri="{FF2B5EF4-FFF2-40B4-BE49-F238E27FC236}">
                <a16:creationId xmlns:a16="http://schemas.microsoft.com/office/drawing/2014/main" id="{044C93E9-271D-4974-A7E6-7E3655B6CB49}"/>
              </a:ext>
            </a:extLst>
          </p:cNvPr>
          <p:cNvSpPr>
            <a:spLocks/>
          </p:cNvSpPr>
          <p:nvPr>
            <p:custDataLst>
              <p:tags r:id="rId299"/>
            </p:custDataLst>
          </p:nvPr>
        </p:nvSpPr>
        <p:spPr bwMode="auto">
          <a:xfrm>
            <a:off x="5445824" y="980050"/>
            <a:ext cx="141287" cy="55563"/>
          </a:xfrm>
          <a:custGeom>
            <a:avLst/>
            <a:gdLst>
              <a:gd name="T0" fmla="*/ 2147483646 w 299"/>
              <a:gd name="T1" fmla="*/ 2147483646 h 74"/>
              <a:gd name="T2" fmla="*/ 2147483646 w 299"/>
              <a:gd name="T3" fmla="*/ 2147483646 h 74"/>
              <a:gd name="T4" fmla="*/ 2147483646 w 299"/>
              <a:gd name="T5" fmla="*/ 2147483646 h 74"/>
              <a:gd name="T6" fmla="*/ 2147483646 w 299"/>
              <a:gd name="T7" fmla="*/ 2147483646 h 74"/>
              <a:gd name="T8" fmla="*/ 2147483646 w 299"/>
              <a:gd name="T9" fmla="*/ 2147483646 h 74"/>
              <a:gd name="T10" fmla="*/ 2147483646 w 299"/>
              <a:gd name="T11" fmla="*/ 2147483646 h 74"/>
              <a:gd name="T12" fmla="*/ 2147483646 w 299"/>
              <a:gd name="T13" fmla="*/ 2147483646 h 74"/>
              <a:gd name="T14" fmla="*/ 2147483646 w 299"/>
              <a:gd name="T15" fmla="*/ 2147483646 h 74"/>
              <a:gd name="T16" fmla="*/ 2147483646 w 299"/>
              <a:gd name="T17" fmla="*/ 2147483646 h 74"/>
              <a:gd name="T18" fmla="*/ 2147483646 w 299"/>
              <a:gd name="T19" fmla="*/ 2147483646 h 74"/>
              <a:gd name="T20" fmla="*/ 2147483646 w 299"/>
              <a:gd name="T21" fmla="*/ 2147483646 h 74"/>
              <a:gd name="T22" fmla="*/ 2147483646 w 299"/>
              <a:gd name="T23" fmla="*/ 2147483646 h 74"/>
              <a:gd name="T24" fmla="*/ 2147483646 w 299"/>
              <a:gd name="T25" fmla="*/ 2147483646 h 74"/>
              <a:gd name="T26" fmla="*/ 2147483646 w 299"/>
              <a:gd name="T27" fmla="*/ 2147483646 h 74"/>
              <a:gd name="T28" fmla="*/ 2147483646 w 299"/>
              <a:gd name="T29" fmla="*/ 2147483646 h 74"/>
              <a:gd name="T30" fmla="*/ 2147483646 w 299"/>
              <a:gd name="T31" fmla="*/ 2147483646 h 74"/>
              <a:gd name="T32" fmla="*/ 2147483646 w 299"/>
              <a:gd name="T33" fmla="*/ 2147483646 h 74"/>
              <a:gd name="T34" fmla="*/ 2147483646 w 299"/>
              <a:gd name="T35" fmla="*/ 2147483646 h 74"/>
              <a:gd name="T36" fmla="*/ 2147483646 w 299"/>
              <a:gd name="T37" fmla="*/ 2147483646 h 74"/>
              <a:gd name="T38" fmla="*/ 2147483646 w 299"/>
              <a:gd name="T39" fmla="*/ 2147483646 h 74"/>
              <a:gd name="T40" fmla="*/ 2147483646 w 299"/>
              <a:gd name="T41" fmla="*/ 2147483646 h 74"/>
              <a:gd name="T42" fmla="*/ 2147483646 w 299"/>
              <a:gd name="T43" fmla="*/ 2147483646 h 74"/>
              <a:gd name="T44" fmla="*/ 2147483646 w 299"/>
              <a:gd name="T45" fmla="*/ 0 h 74"/>
              <a:gd name="T46" fmla="*/ 2147483646 w 299"/>
              <a:gd name="T47" fmla="*/ 2147483646 h 74"/>
              <a:gd name="T48" fmla="*/ 2147483646 w 299"/>
              <a:gd name="T49" fmla="*/ 2147483646 h 74"/>
              <a:gd name="T50" fmla="*/ 2147483646 w 299"/>
              <a:gd name="T51" fmla="*/ 2147483646 h 74"/>
              <a:gd name="T52" fmla="*/ 2147483646 w 299"/>
              <a:gd name="T53" fmla="*/ 2147483646 h 74"/>
              <a:gd name="T54" fmla="*/ 2147483646 w 299"/>
              <a:gd name="T55" fmla="*/ 2147483646 h 74"/>
              <a:gd name="T56" fmla="*/ 2147483646 w 299"/>
              <a:gd name="T57" fmla="*/ 2147483646 h 74"/>
              <a:gd name="T58" fmla="*/ 2147483646 w 299"/>
              <a:gd name="T59" fmla="*/ 2147483646 h 74"/>
              <a:gd name="T60" fmla="*/ 2147483646 w 299"/>
              <a:gd name="T61" fmla="*/ 2147483646 h 74"/>
              <a:gd name="T62" fmla="*/ 2147483646 w 299"/>
              <a:gd name="T63" fmla="*/ 2147483646 h 74"/>
              <a:gd name="T64" fmla="*/ 2147483646 w 299"/>
              <a:gd name="T65" fmla="*/ 2147483646 h 74"/>
              <a:gd name="T66" fmla="*/ 2147483646 w 299"/>
              <a:gd name="T67" fmla="*/ 2147483646 h 74"/>
              <a:gd name="T68" fmla="*/ 2147483646 w 299"/>
              <a:gd name="T69" fmla="*/ 2147483646 h 7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99"/>
              <a:gd name="T106" fmla="*/ 0 h 74"/>
              <a:gd name="T107" fmla="*/ 299 w 299"/>
              <a:gd name="T108" fmla="*/ 74 h 7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99" h="74">
                <a:moveTo>
                  <a:pt x="126" y="74"/>
                </a:moveTo>
                <a:lnTo>
                  <a:pt x="133" y="72"/>
                </a:lnTo>
                <a:lnTo>
                  <a:pt x="142" y="69"/>
                </a:lnTo>
                <a:lnTo>
                  <a:pt x="154" y="65"/>
                </a:lnTo>
                <a:lnTo>
                  <a:pt x="166" y="60"/>
                </a:lnTo>
                <a:lnTo>
                  <a:pt x="178" y="54"/>
                </a:lnTo>
                <a:lnTo>
                  <a:pt x="189" y="48"/>
                </a:lnTo>
                <a:lnTo>
                  <a:pt x="199" y="42"/>
                </a:lnTo>
                <a:lnTo>
                  <a:pt x="205" y="37"/>
                </a:lnTo>
                <a:lnTo>
                  <a:pt x="207" y="40"/>
                </a:lnTo>
                <a:lnTo>
                  <a:pt x="209" y="43"/>
                </a:lnTo>
                <a:lnTo>
                  <a:pt x="211" y="46"/>
                </a:lnTo>
                <a:lnTo>
                  <a:pt x="214" y="48"/>
                </a:lnTo>
                <a:lnTo>
                  <a:pt x="220" y="51"/>
                </a:lnTo>
                <a:lnTo>
                  <a:pt x="227" y="53"/>
                </a:lnTo>
                <a:lnTo>
                  <a:pt x="243" y="55"/>
                </a:lnTo>
                <a:lnTo>
                  <a:pt x="259" y="55"/>
                </a:lnTo>
                <a:lnTo>
                  <a:pt x="269" y="55"/>
                </a:lnTo>
                <a:lnTo>
                  <a:pt x="278" y="55"/>
                </a:lnTo>
                <a:lnTo>
                  <a:pt x="286" y="55"/>
                </a:lnTo>
                <a:lnTo>
                  <a:pt x="292" y="55"/>
                </a:lnTo>
                <a:lnTo>
                  <a:pt x="293" y="46"/>
                </a:lnTo>
                <a:lnTo>
                  <a:pt x="295" y="38"/>
                </a:lnTo>
                <a:lnTo>
                  <a:pt x="298" y="31"/>
                </a:lnTo>
                <a:lnTo>
                  <a:pt x="299" y="25"/>
                </a:lnTo>
                <a:lnTo>
                  <a:pt x="279" y="25"/>
                </a:lnTo>
                <a:lnTo>
                  <a:pt x="260" y="25"/>
                </a:lnTo>
                <a:lnTo>
                  <a:pt x="244" y="25"/>
                </a:lnTo>
                <a:lnTo>
                  <a:pt x="232" y="25"/>
                </a:lnTo>
                <a:lnTo>
                  <a:pt x="225" y="25"/>
                </a:lnTo>
                <a:lnTo>
                  <a:pt x="220" y="26"/>
                </a:lnTo>
                <a:lnTo>
                  <a:pt x="214" y="27"/>
                </a:lnTo>
                <a:lnTo>
                  <a:pt x="211" y="29"/>
                </a:lnTo>
                <a:lnTo>
                  <a:pt x="204" y="33"/>
                </a:lnTo>
                <a:lnTo>
                  <a:pt x="199" y="37"/>
                </a:lnTo>
                <a:lnTo>
                  <a:pt x="172" y="37"/>
                </a:lnTo>
                <a:lnTo>
                  <a:pt x="174" y="32"/>
                </a:lnTo>
                <a:lnTo>
                  <a:pt x="176" y="28"/>
                </a:lnTo>
                <a:lnTo>
                  <a:pt x="178" y="24"/>
                </a:lnTo>
                <a:lnTo>
                  <a:pt x="180" y="21"/>
                </a:lnTo>
                <a:lnTo>
                  <a:pt x="187" y="16"/>
                </a:lnTo>
                <a:lnTo>
                  <a:pt x="194" y="13"/>
                </a:lnTo>
                <a:lnTo>
                  <a:pt x="202" y="11"/>
                </a:lnTo>
                <a:lnTo>
                  <a:pt x="210" y="9"/>
                </a:lnTo>
                <a:lnTo>
                  <a:pt x="217" y="5"/>
                </a:lnTo>
                <a:lnTo>
                  <a:pt x="225" y="0"/>
                </a:lnTo>
                <a:lnTo>
                  <a:pt x="199" y="0"/>
                </a:lnTo>
                <a:lnTo>
                  <a:pt x="185" y="3"/>
                </a:lnTo>
                <a:lnTo>
                  <a:pt x="170" y="7"/>
                </a:lnTo>
                <a:lnTo>
                  <a:pt x="157" y="11"/>
                </a:lnTo>
                <a:lnTo>
                  <a:pt x="145" y="18"/>
                </a:lnTo>
                <a:lnTo>
                  <a:pt x="134" y="25"/>
                </a:lnTo>
                <a:lnTo>
                  <a:pt x="123" y="32"/>
                </a:lnTo>
                <a:lnTo>
                  <a:pt x="114" y="40"/>
                </a:lnTo>
                <a:lnTo>
                  <a:pt x="105" y="49"/>
                </a:lnTo>
                <a:lnTo>
                  <a:pt x="100" y="53"/>
                </a:lnTo>
                <a:lnTo>
                  <a:pt x="95" y="56"/>
                </a:lnTo>
                <a:lnTo>
                  <a:pt x="87" y="59"/>
                </a:lnTo>
                <a:lnTo>
                  <a:pt x="80" y="61"/>
                </a:lnTo>
                <a:lnTo>
                  <a:pt x="64" y="63"/>
                </a:lnTo>
                <a:lnTo>
                  <a:pt x="47" y="64"/>
                </a:lnTo>
                <a:lnTo>
                  <a:pt x="32" y="64"/>
                </a:lnTo>
                <a:lnTo>
                  <a:pt x="18" y="65"/>
                </a:lnTo>
                <a:lnTo>
                  <a:pt x="12" y="67"/>
                </a:lnTo>
                <a:lnTo>
                  <a:pt x="7" y="68"/>
                </a:lnTo>
                <a:lnTo>
                  <a:pt x="2" y="70"/>
                </a:lnTo>
                <a:lnTo>
                  <a:pt x="0" y="74"/>
                </a:lnTo>
                <a:lnTo>
                  <a:pt x="39" y="74"/>
                </a:lnTo>
                <a:lnTo>
                  <a:pt x="73" y="74"/>
                </a:lnTo>
                <a:lnTo>
                  <a:pt x="102" y="74"/>
                </a:lnTo>
                <a:lnTo>
                  <a:pt x="126" y="74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5" name="Freeform 489">
            <a:extLst>
              <a:ext uri="{FF2B5EF4-FFF2-40B4-BE49-F238E27FC236}">
                <a16:creationId xmlns:a16="http://schemas.microsoft.com/office/drawing/2014/main" id="{8AB8DB56-A08A-49F5-9787-08384CA45409}"/>
              </a:ext>
            </a:extLst>
          </p:cNvPr>
          <p:cNvSpPr>
            <a:spLocks/>
          </p:cNvSpPr>
          <p:nvPr>
            <p:custDataLst>
              <p:tags r:id="rId300"/>
            </p:custDataLst>
          </p:nvPr>
        </p:nvSpPr>
        <p:spPr bwMode="auto">
          <a:xfrm>
            <a:off x="6030018" y="1164193"/>
            <a:ext cx="44450" cy="57150"/>
          </a:xfrm>
          <a:custGeom>
            <a:avLst/>
            <a:gdLst>
              <a:gd name="T0" fmla="*/ 2147483646 w 100"/>
              <a:gd name="T1" fmla="*/ 0 h 42"/>
              <a:gd name="T2" fmla="*/ 2147483646 w 100"/>
              <a:gd name="T3" fmla="*/ 2147483646 h 42"/>
              <a:gd name="T4" fmla="*/ 2147483646 w 100"/>
              <a:gd name="T5" fmla="*/ 2147483646 h 42"/>
              <a:gd name="T6" fmla="*/ 2147483646 w 100"/>
              <a:gd name="T7" fmla="*/ 2147483646 h 42"/>
              <a:gd name="T8" fmla="*/ 2147483646 w 100"/>
              <a:gd name="T9" fmla="*/ 2147483646 h 42"/>
              <a:gd name="T10" fmla="*/ 2147483646 w 100"/>
              <a:gd name="T11" fmla="*/ 2147483646 h 42"/>
              <a:gd name="T12" fmla="*/ 2147483646 w 100"/>
              <a:gd name="T13" fmla="*/ 2147483646 h 42"/>
              <a:gd name="T14" fmla="*/ 2147483646 w 100"/>
              <a:gd name="T15" fmla="*/ 2147483646 h 42"/>
              <a:gd name="T16" fmla="*/ 2147483646 w 100"/>
              <a:gd name="T17" fmla="*/ 2147483646 h 42"/>
              <a:gd name="T18" fmla="*/ 2147483646 w 100"/>
              <a:gd name="T19" fmla="*/ 2147483646 h 42"/>
              <a:gd name="T20" fmla="*/ 2147483646 w 100"/>
              <a:gd name="T21" fmla="*/ 2147483646 h 42"/>
              <a:gd name="T22" fmla="*/ 2147483646 w 100"/>
              <a:gd name="T23" fmla="*/ 2147483646 h 42"/>
              <a:gd name="T24" fmla="*/ 2147483646 w 100"/>
              <a:gd name="T25" fmla="*/ 2147483646 h 42"/>
              <a:gd name="T26" fmla="*/ 2147483646 w 100"/>
              <a:gd name="T27" fmla="*/ 2147483646 h 42"/>
              <a:gd name="T28" fmla="*/ 0 w 100"/>
              <a:gd name="T29" fmla="*/ 2147483646 h 42"/>
              <a:gd name="T30" fmla="*/ 2147483646 w 100"/>
              <a:gd name="T31" fmla="*/ 2147483646 h 42"/>
              <a:gd name="T32" fmla="*/ 2147483646 w 100"/>
              <a:gd name="T33" fmla="*/ 2147483646 h 42"/>
              <a:gd name="T34" fmla="*/ 2147483646 w 100"/>
              <a:gd name="T35" fmla="*/ 2147483646 h 42"/>
              <a:gd name="T36" fmla="*/ 2147483646 w 100"/>
              <a:gd name="T37" fmla="*/ 2147483646 h 42"/>
              <a:gd name="T38" fmla="*/ 2147483646 w 100"/>
              <a:gd name="T39" fmla="*/ 2147483646 h 42"/>
              <a:gd name="T40" fmla="*/ 2147483646 w 100"/>
              <a:gd name="T41" fmla="*/ 2147483646 h 42"/>
              <a:gd name="T42" fmla="*/ 2147483646 w 100"/>
              <a:gd name="T43" fmla="*/ 2147483646 h 42"/>
              <a:gd name="T44" fmla="*/ 2147483646 w 100"/>
              <a:gd name="T45" fmla="*/ 2147483646 h 42"/>
              <a:gd name="T46" fmla="*/ 2147483646 w 100"/>
              <a:gd name="T47" fmla="*/ 2147483646 h 42"/>
              <a:gd name="T48" fmla="*/ 2147483646 w 100"/>
              <a:gd name="T49" fmla="*/ 2147483646 h 42"/>
              <a:gd name="T50" fmla="*/ 2147483646 w 100"/>
              <a:gd name="T51" fmla="*/ 0 h 42"/>
              <a:gd name="T52" fmla="*/ 2147483646 w 100"/>
              <a:gd name="T53" fmla="*/ 0 h 4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00"/>
              <a:gd name="T82" fmla="*/ 0 h 42"/>
              <a:gd name="T83" fmla="*/ 100 w 100"/>
              <a:gd name="T84" fmla="*/ 42 h 4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00" h="42">
                <a:moveTo>
                  <a:pt x="93" y="0"/>
                </a:moveTo>
                <a:lnTo>
                  <a:pt x="97" y="7"/>
                </a:lnTo>
                <a:lnTo>
                  <a:pt x="100" y="18"/>
                </a:lnTo>
                <a:lnTo>
                  <a:pt x="92" y="24"/>
                </a:lnTo>
                <a:lnTo>
                  <a:pt x="86" y="29"/>
                </a:lnTo>
                <a:lnTo>
                  <a:pt x="79" y="34"/>
                </a:lnTo>
                <a:lnTo>
                  <a:pt x="72" y="37"/>
                </a:lnTo>
                <a:lnTo>
                  <a:pt x="65" y="39"/>
                </a:lnTo>
                <a:lnTo>
                  <a:pt x="57" y="41"/>
                </a:lnTo>
                <a:lnTo>
                  <a:pt x="49" y="42"/>
                </a:lnTo>
                <a:lnTo>
                  <a:pt x="40" y="42"/>
                </a:lnTo>
                <a:lnTo>
                  <a:pt x="27" y="41"/>
                </a:lnTo>
                <a:lnTo>
                  <a:pt x="12" y="39"/>
                </a:lnTo>
                <a:lnTo>
                  <a:pt x="1" y="37"/>
                </a:lnTo>
                <a:lnTo>
                  <a:pt x="0" y="36"/>
                </a:lnTo>
                <a:lnTo>
                  <a:pt x="6" y="36"/>
                </a:lnTo>
                <a:lnTo>
                  <a:pt x="12" y="35"/>
                </a:lnTo>
                <a:lnTo>
                  <a:pt x="18" y="33"/>
                </a:lnTo>
                <a:lnTo>
                  <a:pt x="23" y="30"/>
                </a:lnTo>
                <a:lnTo>
                  <a:pt x="33" y="25"/>
                </a:lnTo>
                <a:lnTo>
                  <a:pt x="44" y="18"/>
                </a:lnTo>
                <a:lnTo>
                  <a:pt x="55" y="11"/>
                </a:lnTo>
                <a:lnTo>
                  <a:pt x="66" y="5"/>
                </a:lnTo>
                <a:lnTo>
                  <a:pt x="72" y="3"/>
                </a:lnTo>
                <a:lnTo>
                  <a:pt x="79" y="1"/>
                </a:lnTo>
                <a:lnTo>
                  <a:pt x="86" y="0"/>
                </a:lnTo>
                <a:lnTo>
                  <a:pt x="93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6" name="Freeform 492">
            <a:extLst>
              <a:ext uri="{FF2B5EF4-FFF2-40B4-BE49-F238E27FC236}">
                <a16:creationId xmlns:a16="http://schemas.microsoft.com/office/drawing/2014/main" id="{823BEF1D-B001-4861-8E40-D8A5C8A70DD0}"/>
              </a:ext>
            </a:extLst>
          </p:cNvPr>
          <p:cNvSpPr>
            <a:spLocks/>
          </p:cNvSpPr>
          <p:nvPr>
            <p:custDataLst>
              <p:tags r:id="rId301"/>
            </p:custDataLst>
          </p:nvPr>
        </p:nvSpPr>
        <p:spPr bwMode="auto">
          <a:xfrm>
            <a:off x="6112568" y="1097518"/>
            <a:ext cx="19050" cy="57150"/>
          </a:xfrm>
          <a:custGeom>
            <a:avLst/>
            <a:gdLst>
              <a:gd name="T0" fmla="*/ 2147483646 w 41"/>
              <a:gd name="T1" fmla="*/ 0 h 43"/>
              <a:gd name="T2" fmla="*/ 2147483646 w 41"/>
              <a:gd name="T3" fmla="*/ 2147483646 h 43"/>
              <a:gd name="T4" fmla="*/ 2147483646 w 41"/>
              <a:gd name="T5" fmla="*/ 2147483646 h 43"/>
              <a:gd name="T6" fmla="*/ 2147483646 w 41"/>
              <a:gd name="T7" fmla="*/ 2147483646 h 43"/>
              <a:gd name="T8" fmla="*/ 2147483646 w 41"/>
              <a:gd name="T9" fmla="*/ 2147483646 h 43"/>
              <a:gd name="T10" fmla="*/ 2147483646 w 41"/>
              <a:gd name="T11" fmla="*/ 2147483646 h 43"/>
              <a:gd name="T12" fmla="*/ 2147483646 w 41"/>
              <a:gd name="T13" fmla="*/ 2147483646 h 43"/>
              <a:gd name="T14" fmla="*/ 0 w 41"/>
              <a:gd name="T15" fmla="*/ 2147483646 h 43"/>
              <a:gd name="T16" fmla="*/ 2147483646 w 41"/>
              <a:gd name="T17" fmla="*/ 2147483646 h 43"/>
              <a:gd name="T18" fmla="*/ 2147483646 w 41"/>
              <a:gd name="T19" fmla="*/ 2147483646 h 43"/>
              <a:gd name="T20" fmla="*/ 2147483646 w 41"/>
              <a:gd name="T21" fmla="*/ 2147483646 h 43"/>
              <a:gd name="T22" fmla="*/ 2147483646 w 41"/>
              <a:gd name="T23" fmla="*/ 0 h 4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3"/>
              <a:gd name="T38" fmla="*/ 41 w 41"/>
              <a:gd name="T39" fmla="*/ 43 h 4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3">
                <a:moveTo>
                  <a:pt x="41" y="0"/>
                </a:moveTo>
                <a:lnTo>
                  <a:pt x="41" y="43"/>
                </a:lnTo>
                <a:lnTo>
                  <a:pt x="31" y="42"/>
                </a:lnTo>
                <a:lnTo>
                  <a:pt x="24" y="40"/>
                </a:lnTo>
                <a:lnTo>
                  <a:pt x="18" y="37"/>
                </a:lnTo>
                <a:lnTo>
                  <a:pt x="13" y="33"/>
                </a:lnTo>
                <a:lnTo>
                  <a:pt x="5" y="25"/>
                </a:lnTo>
                <a:lnTo>
                  <a:pt x="0" y="19"/>
                </a:lnTo>
                <a:lnTo>
                  <a:pt x="12" y="13"/>
                </a:lnTo>
                <a:lnTo>
                  <a:pt x="25" y="7"/>
                </a:lnTo>
                <a:lnTo>
                  <a:pt x="36" y="2"/>
                </a:lnTo>
                <a:lnTo>
                  <a:pt x="41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7" name="Freeform 493">
            <a:extLst>
              <a:ext uri="{FF2B5EF4-FFF2-40B4-BE49-F238E27FC236}">
                <a16:creationId xmlns:a16="http://schemas.microsoft.com/office/drawing/2014/main" id="{3E1DBE1F-7A29-463B-90FD-1A07417B7437}"/>
              </a:ext>
            </a:extLst>
          </p:cNvPr>
          <p:cNvSpPr>
            <a:spLocks/>
          </p:cNvSpPr>
          <p:nvPr>
            <p:custDataLst>
              <p:tags r:id="rId302"/>
            </p:custDataLst>
          </p:nvPr>
        </p:nvSpPr>
        <p:spPr bwMode="auto">
          <a:xfrm>
            <a:off x="6171305" y="983219"/>
            <a:ext cx="103188" cy="58738"/>
          </a:xfrm>
          <a:custGeom>
            <a:avLst/>
            <a:gdLst>
              <a:gd name="T0" fmla="*/ 2147483646 w 213"/>
              <a:gd name="T1" fmla="*/ 0 h 62"/>
              <a:gd name="T2" fmla="*/ 2147483646 w 213"/>
              <a:gd name="T3" fmla="*/ 0 h 62"/>
              <a:gd name="T4" fmla="*/ 2147483646 w 213"/>
              <a:gd name="T5" fmla="*/ 2147483646 h 62"/>
              <a:gd name="T6" fmla="*/ 2147483646 w 213"/>
              <a:gd name="T7" fmla="*/ 2147483646 h 62"/>
              <a:gd name="T8" fmla="*/ 2147483646 w 213"/>
              <a:gd name="T9" fmla="*/ 2147483646 h 62"/>
              <a:gd name="T10" fmla="*/ 2147483646 w 213"/>
              <a:gd name="T11" fmla="*/ 2147483646 h 62"/>
              <a:gd name="T12" fmla="*/ 2147483646 w 213"/>
              <a:gd name="T13" fmla="*/ 2147483646 h 62"/>
              <a:gd name="T14" fmla="*/ 2147483646 w 213"/>
              <a:gd name="T15" fmla="*/ 2147483646 h 62"/>
              <a:gd name="T16" fmla="*/ 2147483646 w 213"/>
              <a:gd name="T17" fmla="*/ 2147483646 h 62"/>
              <a:gd name="T18" fmla="*/ 2147483646 w 213"/>
              <a:gd name="T19" fmla="*/ 2147483646 h 62"/>
              <a:gd name="T20" fmla="*/ 2147483646 w 213"/>
              <a:gd name="T21" fmla="*/ 2147483646 h 62"/>
              <a:gd name="T22" fmla="*/ 2147483646 w 213"/>
              <a:gd name="T23" fmla="*/ 2147483646 h 62"/>
              <a:gd name="T24" fmla="*/ 2147483646 w 213"/>
              <a:gd name="T25" fmla="*/ 2147483646 h 62"/>
              <a:gd name="T26" fmla="*/ 2147483646 w 213"/>
              <a:gd name="T27" fmla="*/ 2147483646 h 62"/>
              <a:gd name="T28" fmla="*/ 2147483646 w 213"/>
              <a:gd name="T29" fmla="*/ 2147483646 h 62"/>
              <a:gd name="T30" fmla="*/ 2147483646 w 213"/>
              <a:gd name="T31" fmla="*/ 2147483646 h 62"/>
              <a:gd name="T32" fmla="*/ 2147483646 w 213"/>
              <a:gd name="T33" fmla="*/ 2147483646 h 62"/>
              <a:gd name="T34" fmla="*/ 2147483646 w 213"/>
              <a:gd name="T35" fmla="*/ 2147483646 h 62"/>
              <a:gd name="T36" fmla="*/ 2147483646 w 213"/>
              <a:gd name="T37" fmla="*/ 2147483646 h 62"/>
              <a:gd name="T38" fmla="*/ 2147483646 w 213"/>
              <a:gd name="T39" fmla="*/ 2147483646 h 62"/>
              <a:gd name="T40" fmla="*/ 2147483646 w 213"/>
              <a:gd name="T41" fmla="*/ 2147483646 h 62"/>
              <a:gd name="T42" fmla="*/ 2147483646 w 213"/>
              <a:gd name="T43" fmla="*/ 2147483646 h 62"/>
              <a:gd name="T44" fmla="*/ 2147483646 w 213"/>
              <a:gd name="T45" fmla="*/ 2147483646 h 62"/>
              <a:gd name="T46" fmla="*/ 2147483646 w 213"/>
              <a:gd name="T47" fmla="*/ 2147483646 h 62"/>
              <a:gd name="T48" fmla="*/ 2147483646 w 213"/>
              <a:gd name="T49" fmla="*/ 2147483646 h 62"/>
              <a:gd name="T50" fmla="*/ 2147483646 w 213"/>
              <a:gd name="T51" fmla="*/ 2147483646 h 62"/>
              <a:gd name="T52" fmla="*/ 0 w 213"/>
              <a:gd name="T53" fmla="*/ 2147483646 h 62"/>
              <a:gd name="T54" fmla="*/ 2147483646 w 213"/>
              <a:gd name="T55" fmla="*/ 2147483646 h 62"/>
              <a:gd name="T56" fmla="*/ 2147483646 w 213"/>
              <a:gd name="T57" fmla="*/ 2147483646 h 62"/>
              <a:gd name="T58" fmla="*/ 2147483646 w 213"/>
              <a:gd name="T59" fmla="*/ 2147483646 h 62"/>
              <a:gd name="T60" fmla="*/ 2147483646 w 213"/>
              <a:gd name="T61" fmla="*/ 2147483646 h 62"/>
              <a:gd name="T62" fmla="*/ 2147483646 w 213"/>
              <a:gd name="T63" fmla="*/ 2147483646 h 62"/>
              <a:gd name="T64" fmla="*/ 2147483646 w 213"/>
              <a:gd name="T65" fmla="*/ 2147483646 h 62"/>
              <a:gd name="T66" fmla="*/ 2147483646 w 213"/>
              <a:gd name="T67" fmla="*/ 2147483646 h 62"/>
              <a:gd name="T68" fmla="*/ 2147483646 w 213"/>
              <a:gd name="T69" fmla="*/ 2147483646 h 62"/>
              <a:gd name="T70" fmla="*/ 2147483646 w 213"/>
              <a:gd name="T71" fmla="*/ 2147483646 h 62"/>
              <a:gd name="T72" fmla="*/ 2147483646 w 213"/>
              <a:gd name="T73" fmla="*/ 2147483646 h 62"/>
              <a:gd name="T74" fmla="*/ 2147483646 w 213"/>
              <a:gd name="T75" fmla="*/ 0 h 62"/>
              <a:gd name="T76" fmla="*/ 2147483646 w 213"/>
              <a:gd name="T77" fmla="*/ 0 h 6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13"/>
              <a:gd name="T118" fmla="*/ 0 h 62"/>
              <a:gd name="T119" fmla="*/ 213 w 213"/>
              <a:gd name="T120" fmla="*/ 62 h 6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13" h="62">
                <a:moveTo>
                  <a:pt x="61" y="0"/>
                </a:moveTo>
                <a:lnTo>
                  <a:pt x="83" y="0"/>
                </a:lnTo>
                <a:lnTo>
                  <a:pt x="105" y="1"/>
                </a:lnTo>
                <a:lnTo>
                  <a:pt x="127" y="3"/>
                </a:lnTo>
                <a:lnTo>
                  <a:pt x="146" y="7"/>
                </a:lnTo>
                <a:lnTo>
                  <a:pt x="166" y="11"/>
                </a:lnTo>
                <a:lnTo>
                  <a:pt x="184" y="16"/>
                </a:lnTo>
                <a:lnTo>
                  <a:pt x="191" y="19"/>
                </a:lnTo>
                <a:lnTo>
                  <a:pt x="199" y="23"/>
                </a:lnTo>
                <a:lnTo>
                  <a:pt x="207" y="27"/>
                </a:lnTo>
                <a:lnTo>
                  <a:pt x="213" y="31"/>
                </a:lnTo>
                <a:lnTo>
                  <a:pt x="211" y="35"/>
                </a:lnTo>
                <a:lnTo>
                  <a:pt x="207" y="38"/>
                </a:lnTo>
                <a:lnTo>
                  <a:pt x="201" y="41"/>
                </a:lnTo>
                <a:lnTo>
                  <a:pt x="195" y="44"/>
                </a:lnTo>
                <a:lnTo>
                  <a:pt x="177" y="49"/>
                </a:lnTo>
                <a:lnTo>
                  <a:pt x="156" y="53"/>
                </a:lnTo>
                <a:lnTo>
                  <a:pt x="135" y="57"/>
                </a:lnTo>
                <a:lnTo>
                  <a:pt x="114" y="59"/>
                </a:lnTo>
                <a:lnTo>
                  <a:pt x="95" y="62"/>
                </a:lnTo>
                <a:lnTo>
                  <a:pt x="80" y="62"/>
                </a:lnTo>
                <a:lnTo>
                  <a:pt x="62" y="62"/>
                </a:lnTo>
                <a:lnTo>
                  <a:pt x="43" y="59"/>
                </a:lnTo>
                <a:lnTo>
                  <a:pt x="33" y="59"/>
                </a:lnTo>
                <a:lnTo>
                  <a:pt x="23" y="59"/>
                </a:lnTo>
                <a:lnTo>
                  <a:pt x="12" y="60"/>
                </a:lnTo>
                <a:lnTo>
                  <a:pt x="0" y="62"/>
                </a:lnTo>
                <a:lnTo>
                  <a:pt x="6" y="50"/>
                </a:lnTo>
                <a:lnTo>
                  <a:pt x="11" y="39"/>
                </a:lnTo>
                <a:lnTo>
                  <a:pt x="17" y="29"/>
                </a:lnTo>
                <a:lnTo>
                  <a:pt x="23" y="20"/>
                </a:lnTo>
                <a:lnTo>
                  <a:pt x="27" y="16"/>
                </a:lnTo>
                <a:lnTo>
                  <a:pt x="30" y="12"/>
                </a:lnTo>
                <a:lnTo>
                  <a:pt x="34" y="9"/>
                </a:lnTo>
                <a:lnTo>
                  <a:pt x="39" y="6"/>
                </a:lnTo>
                <a:lnTo>
                  <a:pt x="43" y="3"/>
                </a:lnTo>
                <a:lnTo>
                  <a:pt x="49" y="1"/>
                </a:lnTo>
                <a:lnTo>
                  <a:pt x="54" y="0"/>
                </a:lnTo>
                <a:lnTo>
                  <a:pt x="61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8" name="Freeform 494">
            <a:extLst>
              <a:ext uri="{FF2B5EF4-FFF2-40B4-BE49-F238E27FC236}">
                <a16:creationId xmlns:a16="http://schemas.microsoft.com/office/drawing/2014/main" id="{D4BAD98E-50DA-48BF-8D0D-C8B06C34EADF}"/>
              </a:ext>
            </a:extLst>
          </p:cNvPr>
          <p:cNvSpPr>
            <a:spLocks/>
          </p:cNvSpPr>
          <p:nvPr>
            <p:custDataLst>
              <p:tags r:id="rId303"/>
            </p:custDataLst>
          </p:nvPr>
        </p:nvSpPr>
        <p:spPr bwMode="auto">
          <a:xfrm>
            <a:off x="6237987" y="1008618"/>
            <a:ext cx="112713" cy="58738"/>
          </a:xfrm>
          <a:custGeom>
            <a:avLst/>
            <a:gdLst>
              <a:gd name="T0" fmla="*/ 2147483646 w 239"/>
              <a:gd name="T1" fmla="*/ 0 h 56"/>
              <a:gd name="T2" fmla="*/ 2147483646 w 239"/>
              <a:gd name="T3" fmla="*/ 2147483646 h 56"/>
              <a:gd name="T4" fmla="*/ 2147483646 w 239"/>
              <a:gd name="T5" fmla="*/ 2147483646 h 56"/>
              <a:gd name="T6" fmla="*/ 2147483646 w 239"/>
              <a:gd name="T7" fmla="*/ 2147483646 h 56"/>
              <a:gd name="T8" fmla="*/ 2147483646 w 239"/>
              <a:gd name="T9" fmla="*/ 2147483646 h 56"/>
              <a:gd name="T10" fmla="*/ 2147483646 w 239"/>
              <a:gd name="T11" fmla="*/ 2147483646 h 56"/>
              <a:gd name="T12" fmla="*/ 2147483646 w 239"/>
              <a:gd name="T13" fmla="*/ 2147483646 h 56"/>
              <a:gd name="T14" fmla="*/ 2147483646 w 239"/>
              <a:gd name="T15" fmla="*/ 2147483646 h 56"/>
              <a:gd name="T16" fmla="*/ 0 w 239"/>
              <a:gd name="T17" fmla="*/ 2147483646 h 56"/>
              <a:gd name="T18" fmla="*/ 2147483646 w 239"/>
              <a:gd name="T19" fmla="*/ 2147483646 h 56"/>
              <a:gd name="T20" fmla="*/ 2147483646 w 239"/>
              <a:gd name="T21" fmla="*/ 2147483646 h 56"/>
              <a:gd name="T22" fmla="*/ 2147483646 w 239"/>
              <a:gd name="T23" fmla="*/ 2147483646 h 56"/>
              <a:gd name="T24" fmla="*/ 2147483646 w 239"/>
              <a:gd name="T25" fmla="*/ 2147483646 h 56"/>
              <a:gd name="T26" fmla="*/ 2147483646 w 239"/>
              <a:gd name="T27" fmla="*/ 2147483646 h 56"/>
              <a:gd name="T28" fmla="*/ 2147483646 w 239"/>
              <a:gd name="T29" fmla="*/ 2147483646 h 56"/>
              <a:gd name="T30" fmla="*/ 2147483646 w 239"/>
              <a:gd name="T31" fmla="*/ 2147483646 h 56"/>
              <a:gd name="T32" fmla="*/ 2147483646 w 239"/>
              <a:gd name="T33" fmla="*/ 2147483646 h 56"/>
              <a:gd name="T34" fmla="*/ 2147483646 w 239"/>
              <a:gd name="T35" fmla="*/ 2147483646 h 56"/>
              <a:gd name="T36" fmla="*/ 2147483646 w 239"/>
              <a:gd name="T37" fmla="*/ 2147483646 h 56"/>
              <a:gd name="T38" fmla="*/ 2147483646 w 239"/>
              <a:gd name="T39" fmla="*/ 2147483646 h 56"/>
              <a:gd name="T40" fmla="*/ 2147483646 w 239"/>
              <a:gd name="T41" fmla="*/ 2147483646 h 56"/>
              <a:gd name="T42" fmla="*/ 2147483646 w 239"/>
              <a:gd name="T43" fmla="*/ 2147483646 h 56"/>
              <a:gd name="T44" fmla="*/ 2147483646 w 239"/>
              <a:gd name="T45" fmla="*/ 2147483646 h 56"/>
              <a:gd name="T46" fmla="*/ 2147483646 w 239"/>
              <a:gd name="T47" fmla="*/ 2147483646 h 56"/>
              <a:gd name="T48" fmla="*/ 2147483646 w 239"/>
              <a:gd name="T49" fmla="*/ 2147483646 h 56"/>
              <a:gd name="T50" fmla="*/ 2147483646 w 239"/>
              <a:gd name="T51" fmla="*/ 2147483646 h 56"/>
              <a:gd name="T52" fmla="*/ 2147483646 w 239"/>
              <a:gd name="T53" fmla="*/ 2147483646 h 56"/>
              <a:gd name="T54" fmla="*/ 2147483646 w 239"/>
              <a:gd name="T55" fmla="*/ 2147483646 h 56"/>
              <a:gd name="T56" fmla="*/ 2147483646 w 239"/>
              <a:gd name="T57" fmla="*/ 2147483646 h 56"/>
              <a:gd name="T58" fmla="*/ 2147483646 w 239"/>
              <a:gd name="T59" fmla="*/ 2147483646 h 56"/>
              <a:gd name="T60" fmla="*/ 2147483646 w 239"/>
              <a:gd name="T61" fmla="*/ 2147483646 h 56"/>
              <a:gd name="T62" fmla="*/ 2147483646 w 239"/>
              <a:gd name="T63" fmla="*/ 2147483646 h 56"/>
              <a:gd name="T64" fmla="*/ 2147483646 w 239"/>
              <a:gd name="T65" fmla="*/ 2147483646 h 56"/>
              <a:gd name="T66" fmla="*/ 2147483646 w 239"/>
              <a:gd name="T67" fmla="*/ 2147483646 h 56"/>
              <a:gd name="T68" fmla="*/ 2147483646 w 239"/>
              <a:gd name="T69" fmla="*/ 2147483646 h 56"/>
              <a:gd name="T70" fmla="*/ 2147483646 w 239"/>
              <a:gd name="T71" fmla="*/ 2147483646 h 56"/>
              <a:gd name="T72" fmla="*/ 2147483646 w 239"/>
              <a:gd name="T73" fmla="*/ 2147483646 h 56"/>
              <a:gd name="T74" fmla="*/ 2147483646 w 239"/>
              <a:gd name="T75" fmla="*/ 2147483646 h 56"/>
              <a:gd name="T76" fmla="*/ 2147483646 w 239"/>
              <a:gd name="T77" fmla="*/ 2147483646 h 56"/>
              <a:gd name="T78" fmla="*/ 2147483646 w 239"/>
              <a:gd name="T79" fmla="*/ 2147483646 h 56"/>
              <a:gd name="T80" fmla="*/ 2147483646 w 239"/>
              <a:gd name="T81" fmla="*/ 2147483646 h 56"/>
              <a:gd name="T82" fmla="*/ 2147483646 w 239"/>
              <a:gd name="T83" fmla="*/ 2147483646 h 56"/>
              <a:gd name="T84" fmla="*/ 2147483646 w 239"/>
              <a:gd name="T85" fmla="*/ 2147483646 h 56"/>
              <a:gd name="T86" fmla="*/ 2147483646 w 239"/>
              <a:gd name="T87" fmla="*/ 0 h 56"/>
              <a:gd name="T88" fmla="*/ 2147483646 w 239"/>
              <a:gd name="T89" fmla="*/ 2147483646 h 56"/>
              <a:gd name="T90" fmla="*/ 2147483646 w 239"/>
              <a:gd name="T91" fmla="*/ 2147483646 h 56"/>
              <a:gd name="T92" fmla="*/ 2147483646 w 239"/>
              <a:gd name="T93" fmla="*/ 2147483646 h 56"/>
              <a:gd name="T94" fmla="*/ 2147483646 w 239"/>
              <a:gd name="T95" fmla="*/ 2147483646 h 56"/>
              <a:gd name="T96" fmla="*/ 2147483646 w 239"/>
              <a:gd name="T97" fmla="*/ 2147483646 h 56"/>
              <a:gd name="T98" fmla="*/ 2147483646 w 239"/>
              <a:gd name="T99" fmla="*/ 2147483646 h 56"/>
              <a:gd name="T100" fmla="*/ 2147483646 w 239"/>
              <a:gd name="T101" fmla="*/ 2147483646 h 56"/>
              <a:gd name="T102" fmla="*/ 2147483646 w 239"/>
              <a:gd name="T103" fmla="*/ 2147483646 h 56"/>
              <a:gd name="T104" fmla="*/ 2147483646 w 239"/>
              <a:gd name="T105" fmla="*/ 2147483646 h 56"/>
              <a:gd name="T106" fmla="*/ 2147483646 w 239"/>
              <a:gd name="T107" fmla="*/ 0 h 5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39"/>
              <a:gd name="T163" fmla="*/ 0 h 56"/>
              <a:gd name="T164" fmla="*/ 239 w 239"/>
              <a:gd name="T165" fmla="*/ 56 h 5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39" h="56">
                <a:moveTo>
                  <a:pt x="41" y="0"/>
                </a:moveTo>
                <a:lnTo>
                  <a:pt x="30" y="3"/>
                </a:lnTo>
                <a:lnTo>
                  <a:pt x="23" y="5"/>
                </a:lnTo>
                <a:lnTo>
                  <a:pt x="19" y="7"/>
                </a:lnTo>
                <a:lnTo>
                  <a:pt x="15" y="9"/>
                </a:lnTo>
                <a:lnTo>
                  <a:pt x="13" y="13"/>
                </a:lnTo>
                <a:lnTo>
                  <a:pt x="10" y="15"/>
                </a:lnTo>
                <a:lnTo>
                  <a:pt x="7" y="17"/>
                </a:lnTo>
                <a:lnTo>
                  <a:pt x="0" y="19"/>
                </a:lnTo>
                <a:lnTo>
                  <a:pt x="2" y="24"/>
                </a:lnTo>
                <a:lnTo>
                  <a:pt x="5" y="27"/>
                </a:lnTo>
                <a:lnTo>
                  <a:pt x="7" y="30"/>
                </a:lnTo>
                <a:lnTo>
                  <a:pt x="10" y="33"/>
                </a:lnTo>
                <a:lnTo>
                  <a:pt x="17" y="36"/>
                </a:lnTo>
                <a:lnTo>
                  <a:pt x="24" y="38"/>
                </a:lnTo>
                <a:lnTo>
                  <a:pt x="41" y="38"/>
                </a:lnTo>
                <a:lnTo>
                  <a:pt x="54" y="38"/>
                </a:lnTo>
                <a:lnTo>
                  <a:pt x="153" y="38"/>
                </a:lnTo>
                <a:lnTo>
                  <a:pt x="155" y="41"/>
                </a:lnTo>
                <a:lnTo>
                  <a:pt x="156" y="44"/>
                </a:lnTo>
                <a:lnTo>
                  <a:pt x="159" y="46"/>
                </a:lnTo>
                <a:lnTo>
                  <a:pt x="162" y="48"/>
                </a:lnTo>
                <a:lnTo>
                  <a:pt x="167" y="51"/>
                </a:lnTo>
                <a:lnTo>
                  <a:pt x="174" y="54"/>
                </a:lnTo>
                <a:lnTo>
                  <a:pt x="188" y="56"/>
                </a:lnTo>
                <a:lnTo>
                  <a:pt x="200" y="56"/>
                </a:lnTo>
                <a:lnTo>
                  <a:pt x="204" y="55"/>
                </a:lnTo>
                <a:lnTo>
                  <a:pt x="210" y="54"/>
                </a:lnTo>
                <a:lnTo>
                  <a:pt x="214" y="52"/>
                </a:lnTo>
                <a:lnTo>
                  <a:pt x="220" y="49"/>
                </a:lnTo>
                <a:lnTo>
                  <a:pt x="230" y="43"/>
                </a:lnTo>
                <a:lnTo>
                  <a:pt x="239" y="38"/>
                </a:lnTo>
                <a:lnTo>
                  <a:pt x="232" y="37"/>
                </a:lnTo>
                <a:lnTo>
                  <a:pt x="225" y="36"/>
                </a:lnTo>
                <a:lnTo>
                  <a:pt x="219" y="34"/>
                </a:lnTo>
                <a:lnTo>
                  <a:pt x="213" y="32"/>
                </a:lnTo>
                <a:lnTo>
                  <a:pt x="201" y="26"/>
                </a:lnTo>
                <a:lnTo>
                  <a:pt x="190" y="19"/>
                </a:lnTo>
                <a:lnTo>
                  <a:pt x="178" y="13"/>
                </a:lnTo>
                <a:lnTo>
                  <a:pt x="167" y="6"/>
                </a:lnTo>
                <a:lnTo>
                  <a:pt x="160" y="4"/>
                </a:lnTo>
                <a:lnTo>
                  <a:pt x="154" y="2"/>
                </a:lnTo>
                <a:lnTo>
                  <a:pt x="147" y="1"/>
                </a:lnTo>
                <a:lnTo>
                  <a:pt x="140" y="0"/>
                </a:lnTo>
                <a:lnTo>
                  <a:pt x="134" y="1"/>
                </a:lnTo>
                <a:lnTo>
                  <a:pt x="127" y="4"/>
                </a:lnTo>
                <a:lnTo>
                  <a:pt x="124" y="6"/>
                </a:lnTo>
                <a:lnTo>
                  <a:pt x="122" y="8"/>
                </a:lnTo>
                <a:lnTo>
                  <a:pt x="121" y="10"/>
                </a:lnTo>
                <a:lnTo>
                  <a:pt x="120" y="13"/>
                </a:lnTo>
                <a:lnTo>
                  <a:pt x="100" y="8"/>
                </a:lnTo>
                <a:lnTo>
                  <a:pt x="80" y="4"/>
                </a:lnTo>
                <a:lnTo>
                  <a:pt x="61" y="1"/>
                </a:lnTo>
                <a:lnTo>
                  <a:pt x="41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9" name="Freeform 495">
            <a:extLst>
              <a:ext uri="{FF2B5EF4-FFF2-40B4-BE49-F238E27FC236}">
                <a16:creationId xmlns:a16="http://schemas.microsoft.com/office/drawing/2014/main" id="{4F01CECF-9B8A-479A-A57D-DC9CA146DA6A}"/>
              </a:ext>
            </a:extLst>
          </p:cNvPr>
          <p:cNvSpPr>
            <a:spLocks/>
          </p:cNvSpPr>
          <p:nvPr>
            <p:custDataLst>
              <p:tags r:id="rId304"/>
            </p:custDataLst>
          </p:nvPr>
        </p:nvSpPr>
        <p:spPr bwMode="auto">
          <a:xfrm>
            <a:off x="6366575" y="1021318"/>
            <a:ext cx="90487" cy="57150"/>
          </a:xfrm>
          <a:custGeom>
            <a:avLst/>
            <a:gdLst>
              <a:gd name="T0" fmla="*/ 2147483646 w 187"/>
              <a:gd name="T1" fmla="*/ 2147483646 h 80"/>
              <a:gd name="T2" fmla="*/ 2147483646 w 187"/>
              <a:gd name="T3" fmla="*/ 0 h 80"/>
              <a:gd name="T4" fmla="*/ 2147483646 w 187"/>
              <a:gd name="T5" fmla="*/ 2147483646 h 80"/>
              <a:gd name="T6" fmla="*/ 2147483646 w 187"/>
              <a:gd name="T7" fmla="*/ 2147483646 h 80"/>
              <a:gd name="T8" fmla="*/ 2147483646 w 187"/>
              <a:gd name="T9" fmla="*/ 2147483646 h 80"/>
              <a:gd name="T10" fmla="*/ 2147483646 w 187"/>
              <a:gd name="T11" fmla="*/ 2147483646 h 80"/>
              <a:gd name="T12" fmla="*/ 2147483646 w 187"/>
              <a:gd name="T13" fmla="*/ 2147483646 h 80"/>
              <a:gd name="T14" fmla="*/ 2147483646 w 187"/>
              <a:gd name="T15" fmla="*/ 2147483646 h 80"/>
              <a:gd name="T16" fmla="*/ 2147483646 w 187"/>
              <a:gd name="T17" fmla="*/ 2147483646 h 80"/>
              <a:gd name="T18" fmla="*/ 2147483646 w 187"/>
              <a:gd name="T19" fmla="*/ 2147483646 h 80"/>
              <a:gd name="T20" fmla="*/ 2147483646 w 187"/>
              <a:gd name="T21" fmla="*/ 2147483646 h 80"/>
              <a:gd name="T22" fmla="*/ 2147483646 w 187"/>
              <a:gd name="T23" fmla="*/ 2147483646 h 80"/>
              <a:gd name="T24" fmla="*/ 2147483646 w 187"/>
              <a:gd name="T25" fmla="*/ 2147483646 h 80"/>
              <a:gd name="T26" fmla="*/ 2147483646 w 187"/>
              <a:gd name="T27" fmla="*/ 2147483646 h 80"/>
              <a:gd name="T28" fmla="*/ 2147483646 w 187"/>
              <a:gd name="T29" fmla="*/ 2147483646 h 80"/>
              <a:gd name="T30" fmla="*/ 2147483646 w 187"/>
              <a:gd name="T31" fmla="*/ 2147483646 h 80"/>
              <a:gd name="T32" fmla="*/ 2147483646 w 187"/>
              <a:gd name="T33" fmla="*/ 2147483646 h 80"/>
              <a:gd name="T34" fmla="*/ 2147483646 w 187"/>
              <a:gd name="T35" fmla="*/ 2147483646 h 80"/>
              <a:gd name="T36" fmla="*/ 2147483646 w 187"/>
              <a:gd name="T37" fmla="*/ 2147483646 h 80"/>
              <a:gd name="T38" fmla="*/ 2147483646 w 187"/>
              <a:gd name="T39" fmla="*/ 2147483646 h 80"/>
              <a:gd name="T40" fmla="*/ 2147483646 w 187"/>
              <a:gd name="T41" fmla="*/ 2147483646 h 80"/>
              <a:gd name="T42" fmla="*/ 2147483646 w 187"/>
              <a:gd name="T43" fmla="*/ 2147483646 h 80"/>
              <a:gd name="T44" fmla="*/ 2147483646 w 187"/>
              <a:gd name="T45" fmla="*/ 2147483646 h 80"/>
              <a:gd name="T46" fmla="*/ 2147483646 w 187"/>
              <a:gd name="T47" fmla="*/ 2147483646 h 80"/>
              <a:gd name="T48" fmla="*/ 2147483646 w 187"/>
              <a:gd name="T49" fmla="*/ 2147483646 h 80"/>
              <a:gd name="T50" fmla="*/ 2147483646 w 187"/>
              <a:gd name="T51" fmla="*/ 2147483646 h 80"/>
              <a:gd name="T52" fmla="*/ 2147483646 w 187"/>
              <a:gd name="T53" fmla="*/ 2147483646 h 80"/>
              <a:gd name="T54" fmla="*/ 2147483646 w 187"/>
              <a:gd name="T55" fmla="*/ 2147483646 h 80"/>
              <a:gd name="T56" fmla="*/ 2147483646 w 187"/>
              <a:gd name="T57" fmla="*/ 2147483646 h 80"/>
              <a:gd name="T58" fmla="*/ 2147483646 w 187"/>
              <a:gd name="T59" fmla="*/ 2147483646 h 80"/>
              <a:gd name="T60" fmla="*/ 2147483646 w 187"/>
              <a:gd name="T61" fmla="*/ 2147483646 h 80"/>
              <a:gd name="T62" fmla="*/ 2147483646 w 187"/>
              <a:gd name="T63" fmla="*/ 2147483646 h 80"/>
              <a:gd name="T64" fmla="*/ 2147483646 w 187"/>
              <a:gd name="T65" fmla="*/ 2147483646 h 80"/>
              <a:gd name="T66" fmla="*/ 0 w 187"/>
              <a:gd name="T67" fmla="*/ 2147483646 h 80"/>
              <a:gd name="T68" fmla="*/ 2147483646 w 187"/>
              <a:gd name="T69" fmla="*/ 2147483646 h 80"/>
              <a:gd name="T70" fmla="*/ 2147483646 w 187"/>
              <a:gd name="T71" fmla="*/ 2147483646 h 80"/>
              <a:gd name="T72" fmla="*/ 2147483646 w 187"/>
              <a:gd name="T73" fmla="*/ 2147483646 h 80"/>
              <a:gd name="T74" fmla="*/ 2147483646 w 187"/>
              <a:gd name="T75" fmla="*/ 2147483646 h 80"/>
              <a:gd name="T76" fmla="*/ 2147483646 w 187"/>
              <a:gd name="T77" fmla="*/ 2147483646 h 80"/>
              <a:gd name="T78" fmla="*/ 2147483646 w 187"/>
              <a:gd name="T79" fmla="*/ 2147483646 h 8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87"/>
              <a:gd name="T121" fmla="*/ 0 h 80"/>
              <a:gd name="T122" fmla="*/ 187 w 187"/>
              <a:gd name="T123" fmla="*/ 80 h 8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87" h="80">
                <a:moveTo>
                  <a:pt x="14" y="19"/>
                </a:moveTo>
                <a:lnTo>
                  <a:pt x="41" y="0"/>
                </a:lnTo>
                <a:lnTo>
                  <a:pt x="44" y="3"/>
                </a:lnTo>
                <a:lnTo>
                  <a:pt x="50" y="6"/>
                </a:lnTo>
                <a:lnTo>
                  <a:pt x="58" y="9"/>
                </a:lnTo>
                <a:lnTo>
                  <a:pt x="67" y="12"/>
                </a:lnTo>
                <a:lnTo>
                  <a:pt x="89" y="19"/>
                </a:lnTo>
                <a:lnTo>
                  <a:pt x="114" y="26"/>
                </a:lnTo>
                <a:lnTo>
                  <a:pt x="139" y="33"/>
                </a:lnTo>
                <a:lnTo>
                  <a:pt x="161" y="38"/>
                </a:lnTo>
                <a:lnTo>
                  <a:pt x="177" y="42"/>
                </a:lnTo>
                <a:lnTo>
                  <a:pt x="187" y="43"/>
                </a:lnTo>
                <a:lnTo>
                  <a:pt x="187" y="56"/>
                </a:lnTo>
                <a:lnTo>
                  <a:pt x="187" y="68"/>
                </a:lnTo>
                <a:lnTo>
                  <a:pt x="170" y="70"/>
                </a:lnTo>
                <a:lnTo>
                  <a:pt x="151" y="71"/>
                </a:lnTo>
                <a:lnTo>
                  <a:pt x="133" y="71"/>
                </a:lnTo>
                <a:lnTo>
                  <a:pt x="116" y="70"/>
                </a:lnTo>
                <a:lnTo>
                  <a:pt x="85" y="69"/>
                </a:lnTo>
                <a:lnTo>
                  <a:pt x="61" y="68"/>
                </a:lnTo>
                <a:lnTo>
                  <a:pt x="55" y="69"/>
                </a:lnTo>
                <a:lnTo>
                  <a:pt x="51" y="70"/>
                </a:lnTo>
                <a:lnTo>
                  <a:pt x="45" y="72"/>
                </a:lnTo>
                <a:lnTo>
                  <a:pt x="41" y="74"/>
                </a:lnTo>
                <a:lnTo>
                  <a:pt x="33" y="78"/>
                </a:lnTo>
                <a:lnTo>
                  <a:pt x="28" y="80"/>
                </a:lnTo>
                <a:lnTo>
                  <a:pt x="22" y="79"/>
                </a:lnTo>
                <a:lnTo>
                  <a:pt x="18" y="76"/>
                </a:lnTo>
                <a:lnTo>
                  <a:pt x="14" y="72"/>
                </a:lnTo>
                <a:lnTo>
                  <a:pt x="9" y="67"/>
                </a:lnTo>
                <a:lnTo>
                  <a:pt x="6" y="62"/>
                </a:lnTo>
                <a:lnTo>
                  <a:pt x="3" y="57"/>
                </a:lnTo>
                <a:lnTo>
                  <a:pt x="2" y="53"/>
                </a:lnTo>
                <a:lnTo>
                  <a:pt x="0" y="50"/>
                </a:lnTo>
                <a:lnTo>
                  <a:pt x="2" y="44"/>
                </a:lnTo>
                <a:lnTo>
                  <a:pt x="3" y="40"/>
                </a:lnTo>
                <a:lnTo>
                  <a:pt x="5" y="36"/>
                </a:lnTo>
                <a:lnTo>
                  <a:pt x="7" y="31"/>
                </a:lnTo>
                <a:lnTo>
                  <a:pt x="13" y="24"/>
                </a:lnTo>
                <a:lnTo>
                  <a:pt x="14" y="19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" name="Freeform 496">
            <a:extLst>
              <a:ext uri="{FF2B5EF4-FFF2-40B4-BE49-F238E27FC236}">
                <a16:creationId xmlns:a16="http://schemas.microsoft.com/office/drawing/2014/main" id="{F7388FC4-59A7-4872-89B6-0CAA1595B38E}"/>
              </a:ext>
            </a:extLst>
          </p:cNvPr>
          <p:cNvSpPr>
            <a:spLocks/>
          </p:cNvSpPr>
          <p:nvPr>
            <p:custDataLst>
              <p:tags r:id="rId305"/>
            </p:custDataLst>
          </p:nvPr>
        </p:nvSpPr>
        <p:spPr bwMode="auto">
          <a:xfrm>
            <a:off x="6944425" y="1146737"/>
            <a:ext cx="85725" cy="58737"/>
          </a:xfrm>
          <a:custGeom>
            <a:avLst/>
            <a:gdLst>
              <a:gd name="T0" fmla="*/ 2147483646 w 183"/>
              <a:gd name="T1" fmla="*/ 0 h 73"/>
              <a:gd name="T2" fmla="*/ 2147483646 w 183"/>
              <a:gd name="T3" fmla="*/ 0 h 73"/>
              <a:gd name="T4" fmla="*/ 2147483646 w 183"/>
              <a:gd name="T5" fmla="*/ 2147483646 h 73"/>
              <a:gd name="T6" fmla="*/ 2147483646 w 183"/>
              <a:gd name="T7" fmla="*/ 2147483646 h 73"/>
              <a:gd name="T8" fmla="*/ 2147483646 w 183"/>
              <a:gd name="T9" fmla="*/ 2147483646 h 73"/>
              <a:gd name="T10" fmla="*/ 2147483646 w 183"/>
              <a:gd name="T11" fmla="*/ 2147483646 h 73"/>
              <a:gd name="T12" fmla="*/ 2147483646 w 183"/>
              <a:gd name="T13" fmla="*/ 2147483646 h 73"/>
              <a:gd name="T14" fmla="*/ 2147483646 w 183"/>
              <a:gd name="T15" fmla="*/ 2147483646 h 73"/>
              <a:gd name="T16" fmla="*/ 2147483646 w 183"/>
              <a:gd name="T17" fmla="*/ 2147483646 h 73"/>
              <a:gd name="T18" fmla="*/ 2147483646 w 183"/>
              <a:gd name="T19" fmla="*/ 2147483646 h 73"/>
              <a:gd name="T20" fmla="*/ 2147483646 w 183"/>
              <a:gd name="T21" fmla="*/ 2147483646 h 73"/>
              <a:gd name="T22" fmla="*/ 2147483646 w 183"/>
              <a:gd name="T23" fmla="*/ 2147483646 h 73"/>
              <a:gd name="T24" fmla="*/ 2147483646 w 183"/>
              <a:gd name="T25" fmla="*/ 2147483646 h 73"/>
              <a:gd name="T26" fmla="*/ 2147483646 w 183"/>
              <a:gd name="T27" fmla="*/ 2147483646 h 73"/>
              <a:gd name="T28" fmla="*/ 2147483646 w 183"/>
              <a:gd name="T29" fmla="*/ 2147483646 h 73"/>
              <a:gd name="T30" fmla="*/ 2147483646 w 183"/>
              <a:gd name="T31" fmla="*/ 2147483646 h 73"/>
              <a:gd name="T32" fmla="*/ 2147483646 w 183"/>
              <a:gd name="T33" fmla="*/ 2147483646 h 73"/>
              <a:gd name="T34" fmla="*/ 2147483646 w 183"/>
              <a:gd name="T35" fmla="*/ 2147483646 h 73"/>
              <a:gd name="T36" fmla="*/ 2147483646 w 183"/>
              <a:gd name="T37" fmla="*/ 2147483646 h 73"/>
              <a:gd name="T38" fmla="*/ 2147483646 w 183"/>
              <a:gd name="T39" fmla="*/ 2147483646 h 73"/>
              <a:gd name="T40" fmla="*/ 2147483646 w 183"/>
              <a:gd name="T41" fmla="*/ 2147483646 h 73"/>
              <a:gd name="T42" fmla="*/ 2147483646 w 183"/>
              <a:gd name="T43" fmla="*/ 2147483646 h 73"/>
              <a:gd name="T44" fmla="*/ 2147483646 w 183"/>
              <a:gd name="T45" fmla="*/ 2147483646 h 73"/>
              <a:gd name="T46" fmla="*/ 2147483646 w 183"/>
              <a:gd name="T47" fmla="*/ 2147483646 h 73"/>
              <a:gd name="T48" fmla="*/ 2147483646 w 183"/>
              <a:gd name="T49" fmla="*/ 2147483646 h 73"/>
              <a:gd name="T50" fmla="*/ 0 w 183"/>
              <a:gd name="T51" fmla="*/ 2147483646 h 73"/>
              <a:gd name="T52" fmla="*/ 2147483646 w 183"/>
              <a:gd name="T53" fmla="*/ 2147483646 h 73"/>
              <a:gd name="T54" fmla="*/ 2147483646 w 183"/>
              <a:gd name="T55" fmla="*/ 2147483646 h 73"/>
              <a:gd name="T56" fmla="*/ 2147483646 w 183"/>
              <a:gd name="T57" fmla="*/ 2147483646 h 73"/>
              <a:gd name="T58" fmla="*/ 2147483646 w 183"/>
              <a:gd name="T59" fmla="*/ 2147483646 h 73"/>
              <a:gd name="T60" fmla="*/ 2147483646 w 183"/>
              <a:gd name="T61" fmla="*/ 2147483646 h 73"/>
              <a:gd name="T62" fmla="*/ 2147483646 w 183"/>
              <a:gd name="T63" fmla="*/ 0 h 73"/>
              <a:gd name="T64" fmla="*/ 2147483646 w 183"/>
              <a:gd name="T65" fmla="*/ 0 h 73"/>
              <a:gd name="T66" fmla="*/ 2147483646 w 183"/>
              <a:gd name="T67" fmla="*/ 0 h 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83"/>
              <a:gd name="T103" fmla="*/ 0 h 73"/>
              <a:gd name="T104" fmla="*/ 183 w 183"/>
              <a:gd name="T105" fmla="*/ 73 h 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83" h="73">
                <a:moveTo>
                  <a:pt x="50" y="0"/>
                </a:moveTo>
                <a:lnTo>
                  <a:pt x="63" y="0"/>
                </a:lnTo>
                <a:lnTo>
                  <a:pt x="75" y="1"/>
                </a:lnTo>
                <a:lnTo>
                  <a:pt x="86" y="4"/>
                </a:lnTo>
                <a:lnTo>
                  <a:pt x="97" y="7"/>
                </a:lnTo>
                <a:lnTo>
                  <a:pt x="106" y="10"/>
                </a:lnTo>
                <a:lnTo>
                  <a:pt x="116" y="15"/>
                </a:lnTo>
                <a:lnTo>
                  <a:pt x="124" y="19"/>
                </a:lnTo>
                <a:lnTo>
                  <a:pt x="131" y="25"/>
                </a:lnTo>
                <a:lnTo>
                  <a:pt x="159" y="49"/>
                </a:lnTo>
                <a:lnTo>
                  <a:pt x="183" y="73"/>
                </a:lnTo>
                <a:lnTo>
                  <a:pt x="137" y="73"/>
                </a:lnTo>
                <a:lnTo>
                  <a:pt x="128" y="72"/>
                </a:lnTo>
                <a:lnTo>
                  <a:pt x="117" y="70"/>
                </a:lnTo>
                <a:lnTo>
                  <a:pt x="104" y="66"/>
                </a:lnTo>
                <a:lnTo>
                  <a:pt x="90" y="62"/>
                </a:lnTo>
                <a:lnTo>
                  <a:pt x="73" y="56"/>
                </a:lnTo>
                <a:lnTo>
                  <a:pt x="58" y="50"/>
                </a:lnTo>
                <a:lnTo>
                  <a:pt x="42" y="44"/>
                </a:lnTo>
                <a:lnTo>
                  <a:pt x="28" y="37"/>
                </a:lnTo>
                <a:lnTo>
                  <a:pt x="16" y="30"/>
                </a:lnTo>
                <a:lnTo>
                  <a:pt x="7" y="23"/>
                </a:lnTo>
                <a:lnTo>
                  <a:pt x="4" y="19"/>
                </a:lnTo>
                <a:lnTo>
                  <a:pt x="2" y="16"/>
                </a:lnTo>
                <a:lnTo>
                  <a:pt x="1" y="14"/>
                </a:lnTo>
                <a:lnTo>
                  <a:pt x="0" y="11"/>
                </a:lnTo>
                <a:lnTo>
                  <a:pt x="1" y="8"/>
                </a:lnTo>
                <a:lnTo>
                  <a:pt x="3" y="6"/>
                </a:lnTo>
                <a:lnTo>
                  <a:pt x="7" y="4"/>
                </a:lnTo>
                <a:lnTo>
                  <a:pt x="13" y="3"/>
                </a:lnTo>
                <a:lnTo>
                  <a:pt x="19" y="1"/>
                </a:lnTo>
                <a:lnTo>
                  <a:pt x="28" y="0"/>
                </a:lnTo>
                <a:lnTo>
                  <a:pt x="38" y="0"/>
                </a:lnTo>
                <a:lnTo>
                  <a:pt x="50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1" name="Freeform 497">
            <a:extLst>
              <a:ext uri="{FF2B5EF4-FFF2-40B4-BE49-F238E27FC236}">
                <a16:creationId xmlns:a16="http://schemas.microsoft.com/office/drawing/2014/main" id="{32CED2FB-624A-41B4-8A8B-754DE018980D}"/>
              </a:ext>
            </a:extLst>
          </p:cNvPr>
          <p:cNvSpPr>
            <a:spLocks/>
          </p:cNvSpPr>
          <p:nvPr>
            <p:custDataLst>
              <p:tags r:id="rId306"/>
            </p:custDataLst>
          </p:nvPr>
        </p:nvSpPr>
        <p:spPr bwMode="auto">
          <a:xfrm>
            <a:off x="7017443" y="1164193"/>
            <a:ext cx="36512" cy="57150"/>
          </a:xfrm>
          <a:custGeom>
            <a:avLst/>
            <a:gdLst>
              <a:gd name="T0" fmla="*/ 0 w 79"/>
              <a:gd name="T1" fmla="*/ 2147483646 h 42"/>
              <a:gd name="T2" fmla="*/ 2147483646 w 79"/>
              <a:gd name="T3" fmla="*/ 2147483646 h 42"/>
              <a:gd name="T4" fmla="*/ 2147483646 w 79"/>
              <a:gd name="T5" fmla="*/ 2147483646 h 42"/>
              <a:gd name="T6" fmla="*/ 2147483646 w 79"/>
              <a:gd name="T7" fmla="*/ 0 h 42"/>
              <a:gd name="T8" fmla="*/ 2147483646 w 79"/>
              <a:gd name="T9" fmla="*/ 0 h 42"/>
              <a:gd name="T10" fmla="*/ 2147483646 w 79"/>
              <a:gd name="T11" fmla="*/ 2147483646 h 42"/>
              <a:gd name="T12" fmla="*/ 2147483646 w 79"/>
              <a:gd name="T13" fmla="*/ 2147483646 h 42"/>
              <a:gd name="T14" fmla="*/ 2147483646 w 79"/>
              <a:gd name="T15" fmla="*/ 2147483646 h 42"/>
              <a:gd name="T16" fmla="*/ 2147483646 w 79"/>
              <a:gd name="T17" fmla="*/ 2147483646 h 42"/>
              <a:gd name="T18" fmla="*/ 2147483646 w 79"/>
              <a:gd name="T19" fmla="*/ 2147483646 h 42"/>
              <a:gd name="T20" fmla="*/ 2147483646 w 79"/>
              <a:gd name="T21" fmla="*/ 2147483646 h 42"/>
              <a:gd name="T22" fmla="*/ 2147483646 w 79"/>
              <a:gd name="T23" fmla="*/ 2147483646 h 42"/>
              <a:gd name="T24" fmla="*/ 2147483646 w 79"/>
              <a:gd name="T25" fmla="*/ 2147483646 h 42"/>
              <a:gd name="T26" fmla="*/ 2147483646 w 79"/>
              <a:gd name="T27" fmla="*/ 2147483646 h 42"/>
              <a:gd name="T28" fmla="*/ 2147483646 w 79"/>
              <a:gd name="T29" fmla="*/ 2147483646 h 42"/>
              <a:gd name="T30" fmla="*/ 2147483646 w 79"/>
              <a:gd name="T31" fmla="*/ 2147483646 h 42"/>
              <a:gd name="T32" fmla="*/ 2147483646 w 79"/>
              <a:gd name="T33" fmla="*/ 2147483646 h 42"/>
              <a:gd name="T34" fmla="*/ 2147483646 w 79"/>
              <a:gd name="T35" fmla="*/ 2147483646 h 42"/>
              <a:gd name="T36" fmla="*/ 2147483646 w 79"/>
              <a:gd name="T37" fmla="*/ 2147483646 h 42"/>
              <a:gd name="T38" fmla="*/ 2147483646 w 79"/>
              <a:gd name="T39" fmla="*/ 2147483646 h 42"/>
              <a:gd name="T40" fmla="*/ 2147483646 w 79"/>
              <a:gd name="T41" fmla="*/ 2147483646 h 42"/>
              <a:gd name="T42" fmla="*/ 2147483646 w 79"/>
              <a:gd name="T43" fmla="*/ 2147483646 h 42"/>
              <a:gd name="T44" fmla="*/ 2147483646 w 79"/>
              <a:gd name="T45" fmla="*/ 2147483646 h 42"/>
              <a:gd name="T46" fmla="*/ 0 w 79"/>
              <a:gd name="T47" fmla="*/ 2147483646 h 42"/>
              <a:gd name="T48" fmla="*/ 0 w 79"/>
              <a:gd name="T49" fmla="*/ 2147483646 h 4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9"/>
              <a:gd name="T76" fmla="*/ 0 h 42"/>
              <a:gd name="T77" fmla="*/ 79 w 79"/>
              <a:gd name="T78" fmla="*/ 42 h 4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9" h="42">
                <a:moveTo>
                  <a:pt x="0" y="6"/>
                </a:moveTo>
                <a:lnTo>
                  <a:pt x="23" y="2"/>
                </a:lnTo>
                <a:lnTo>
                  <a:pt x="41" y="1"/>
                </a:lnTo>
                <a:lnTo>
                  <a:pt x="60" y="0"/>
                </a:lnTo>
                <a:lnTo>
                  <a:pt x="79" y="0"/>
                </a:lnTo>
                <a:lnTo>
                  <a:pt x="79" y="9"/>
                </a:lnTo>
                <a:lnTo>
                  <a:pt x="79" y="18"/>
                </a:lnTo>
                <a:lnTo>
                  <a:pt x="79" y="22"/>
                </a:lnTo>
                <a:lnTo>
                  <a:pt x="75" y="27"/>
                </a:lnTo>
                <a:lnTo>
                  <a:pt x="72" y="31"/>
                </a:lnTo>
                <a:lnTo>
                  <a:pt x="68" y="35"/>
                </a:lnTo>
                <a:lnTo>
                  <a:pt x="62" y="38"/>
                </a:lnTo>
                <a:lnTo>
                  <a:pt x="57" y="40"/>
                </a:lnTo>
                <a:lnTo>
                  <a:pt x="51" y="42"/>
                </a:lnTo>
                <a:lnTo>
                  <a:pt x="46" y="42"/>
                </a:lnTo>
                <a:lnTo>
                  <a:pt x="40" y="42"/>
                </a:lnTo>
                <a:lnTo>
                  <a:pt x="35" y="41"/>
                </a:lnTo>
                <a:lnTo>
                  <a:pt x="29" y="39"/>
                </a:lnTo>
                <a:lnTo>
                  <a:pt x="25" y="37"/>
                </a:lnTo>
                <a:lnTo>
                  <a:pt x="16" y="32"/>
                </a:lnTo>
                <a:lnTo>
                  <a:pt x="11" y="26"/>
                </a:lnTo>
                <a:lnTo>
                  <a:pt x="5" y="20"/>
                </a:lnTo>
                <a:lnTo>
                  <a:pt x="2" y="14"/>
                </a:lnTo>
                <a:lnTo>
                  <a:pt x="0" y="9"/>
                </a:lnTo>
                <a:lnTo>
                  <a:pt x="0" y="6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2" name="Freeform 498">
            <a:extLst>
              <a:ext uri="{FF2B5EF4-FFF2-40B4-BE49-F238E27FC236}">
                <a16:creationId xmlns:a16="http://schemas.microsoft.com/office/drawing/2014/main" id="{F6419819-1AAA-4658-AD45-DC74BA47971C}"/>
              </a:ext>
            </a:extLst>
          </p:cNvPr>
          <p:cNvSpPr>
            <a:spLocks/>
          </p:cNvSpPr>
          <p:nvPr>
            <p:custDataLst>
              <p:tags r:id="rId307"/>
            </p:custDataLst>
          </p:nvPr>
        </p:nvSpPr>
        <p:spPr bwMode="auto">
          <a:xfrm>
            <a:off x="7050780" y="1175313"/>
            <a:ext cx="57150" cy="58737"/>
          </a:xfrm>
          <a:custGeom>
            <a:avLst/>
            <a:gdLst>
              <a:gd name="T0" fmla="*/ 2147483646 w 113"/>
              <a:gd name="T1" fmla="*/ 2147483646 h 52"/>
              <a:gd name="T2" fmla="*/ 2147483646 w 113"/>
              <a:gd name="T3" fmla="*/ 2147483646 h 52"/>
              <a:gd name="T4" fmla="*/ 2147483646 w 113"/>
              <a:gd name="T5" fmla="*/ 2147483646 h 52"/>
              <a:gd name="T6" fmla="*/ 2147483646 w 113"/>
              <a:gd name="T7" fmla="*/ 2147483646 h 52"/>
              <a:gd name="T8" fmla="*/ 2147483646 w 113"/>
              <a:gd name="T9" fmla="*/ 2147483646 h 52"/>
              <a:gd name="T10" fmla="*/ 2147483646 w 113"/>
              <a:gd name="T11" fmla="*/ 2147483646 h 52"/>
              <a:gd name="T12" fmla="*/ 2147483646 w 113"/>
              <a:gd name="T13" fmla="*/ 2147483646 h 52"/>
              <a:gd name="T14" fmla="*/ 2147483646 w 113"/>
              <a:gd name="T15" fmla="*/ 2147483646 h 52"/>
              <a:gd name="T16" fmla="*/ 2147483646 w 113"/>
              <a:gd name="T17" fmla="*/ 2147483646 h 52"/>
              <a:gd name="T18" fmla="*/ 2147483646 w 113"/>
              <a:gd name="T19" fmla="*/ 2147483646 h 52"/>
              <a:gd name="T20" fmla="*/ 2147483646 w 113"/>
              <a:gd name="T21" fmla="*/ 2147483646 h 52"/>
              <a:gd name="T22" fmla="*/ 2147483646 w 113"/>
              <a:gd name="T23" fmla="*/ 2147483646 h 52"/>
              <a:gd name="T24" fmla="*/ 2147483646 w 113"/>
              <a:gd name="T25" fmla="*/ 2147483646 h 52"/>
              <a:gd name="T26" fmla="*/ 2147483646 w 113"/>
              <a:gd name="T27" fmla="*/ 2147483646 h 52"/>
              <a:gd name="T28" fmla="*/ 2147483646 w 113"/>
              <a:gd name="T29" fmla="*/ 2147483646 h 52"/>
              <a:gd name="T30" fmla="*/ 2147483646 w 113"/>
              <a:gd name="T31" fmla="*/ 2147483646 h 52"/>
              <a:gd name="T32" fmla="*/ 2147483646 w 113"/>
              <a:gd name="T33" fmla="*/ 2147483646 h 52"/>
              <a:gd name="T34" fmla="*/ 2147483646 w 113"/>
              <a:gd name="T35" fmla="*/ 2147483646 h 52"/>
              <a:gd name="T36" fmla="*/ 0 w 113"/>
              <a:gd name="T37" fmla="*/ 2147483646 h 52"/>
              <a:gd name="T38" fmla="*/ 2147483646 w 113"/>
              <a:gd name="T39" fmla="*/ 2147483646 h 52"/>
              <a:gd name="T40" fmla="*/ 2147483646 w 113"/>
              <a:gd name="T41" fmla="*/ 2147483646 h 52"/>
              <a:gd name="T42" fmla="*/ 2147483646 w 113"/>
              <a:gd name="T43" fmla="*/ 2147483646 h 52"/>
              <a:gd name="T44" fmla="*/ 2147483646 w 113"/>
              <a:gd name="T45" fmla="*/ 2147483646 h 52"/>
              <a:gd name="T46" fmla="*/ 2147483646 w 113"/>
              <a:gd name="T47" fmla="*/ 2147483646 h 52"/>
              <a:gd name="T48" fmla="*/ 2147483646 w 113"/>
              <a:gd name="T49" fmla="*/ 2147483646 h 52"/>
              <a:gd name="T50" fmla="*/ 2147483646 w 113"/>
              <a:gd name="T51" fmla="*/ 2147483646 h 52"/>
              <a:gd name="T52" fmla="*/ 2147483646 w 113"/>
              <a:gd name="T53" fmla="*/ 0 h 52"/>
              <a:gd name="T54" fmla="*/ 2147483646 w 113"/>
              <a:gd name="T55" fmla="*/ 0 h 52"/>
              <a:gd name="T56" fmla="*/ 2147483646 w 113"/>
              <a:gd name="T57" fmla="*/ 2147483646 h 52"/>
              <a:gd name="T58" fmla="*/ 2147483646 w 113"/>
              <a:gd name="T59" fmla="*/ 2147483646 h 52"/>
              <a:gd name="T60" fmla="*/ 2147483646 w 113"/>
              <a:gd name="T61" fmla="*/ 2147483646 h 52"/>
              <a:gd name="T62" fmla="*/ 2147483646 w 113"/>
              <a:gd name="T63" fmla="*/ 2147483646 h 52"/>
              <a:gd name="T64" fmla="*/ 2147483646 w 113"/>
              <a:gd name="T65" fmla="*/ 2147483646 h 52"/>
              <a:gd name="T66" fmla="*/ 2147483646 w 113"/>
              <a:gd name="T67" fmla="*/ 2147483646 h 52"/>
              <a:gd name="T68" fmla="*/ 2147483646 w 113"/>
              <a:gd name="T69" fmla="*/ 2147483646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3"/>
              <a:gd name="T106" fmla="*/ 0 h 52"/>
              <a:gd name="T107" fmla="*/ 113 w 113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13" h="52">
                <a:moveTo>
                  <a:pt x="113" y="39"/>
                </a:moveTo>
                <a:lnTo>
                  <a:pt x="112" y="42"/>
                </a:lnTo>
                <a:lnTo>
                  <a:pt x="109" y="45"/>
                </a:lnTo>
                <a:lnTo>
                  <a:pt x="106" y="47"/>
                </a:lnTo>
                <a:lnTo>
                  <a:pt x="103" y="49"/>
                </a:lnTo>
                <a:lnTo>
                  <a:pt x="94" y="51"/>
                </a:lnTo>
                <a:lnTo>
                  <a:pt x="85" y="52"/>
                </a:lnTo>
                <a:lnTo>
                  <a:pt x="66" y="52"/>
                </a:lnTo>
                <a:lnTo>
                  <a:pt x="53" y="51"/>
                </a:lnTo>
                <a:lnTo>
                  <a:pt x="47" y="51"/>
                </a:lnTo>
                <a:lnTo>
                  <a:pt x="39" y="48"/>
                </a:lnTo>
                <a:lnTo>
                  <a:pt x="30" y="45"/>
                </a:lnTo>
                <a:lnTo>
                  <a:pt x="21" y="41"/>
                </a:lnTo>
                <a:lnTo>
                  <a:pt x="13" y="36"/>
                </a:lnTo>
                <a:lnTo>
                  <a:pt x="6" y="31"/>
                </a:lnTo>
                <a:lnTo>
                  <a:pt x="4" y="28"/>
                </a:lnTo>
                <a:lnTo>
                  <a:pt x="2" y="25"/>
                </a:lnTo>
                <a:lnTo>
                  <a:pt x="1" y="22"/>
                </a:lnTo>
                <a:lnTo>
                  <a:pt x="0" y="20"/>
                </a:lnTo>
                <a:lnTo>
                  <a:pt x="1" y="15"/>
                </a:lnTo>
                <a:lnTo>
                  <a:pt x="1" y="11"/>
                </a:lnTo>
                <a:lnTo>
                  <a:pt x="3" y="8"/>
                </a:lnTo>
                <a:lnTo>
                  <a:pt x="5" y="5"/>
                </a:lnTo>
                <a:lnTo>
                  <a:pt x="7" y="3"/>
                </a:lnTo>
                <a:lnTo>
                  <a:pt x="10" y="2"/>
                </a:lnTo>
                <a:lnTo>
                  <a:pt x="14" y="1"/>
                </a:lnTo>
                <a:lnTo>
                  <a:pt x="17" y="0"/>
                </a:lnTo>
                <a:lnTo>
                  <a:pt x="26" y="0"/>
                </a:lnTo>
                <a:lnTo>
                  <a:pt x="36" y="2"/>
                </a:lnTo>
                <a:lnTo>
                  <a:pt x="46" y="5"/>
                </a:lnTo>
                <a:lnTo>
                  <a:pt x="57" y="9"/>
                </a:lnTo>
                <a:lnTo>
                  <a:pt x="77" y="18"/>
                </a:lnTo>
                <a:lnTo>
                  <a:pt x="95" y="29"/>
                </a:lnTo>
                <a:lnTo>
                  <a:pt x="108" y="36"/>
                </a:lnTo>
                <a:lnTo>
                  <a:pt x="113" y="39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3" name="Freeform 499">
            <a:extLst>
              <a:ext uri="{FF2B5EF4-FFF2-40B4-BE49-F238E27FC236}">
                <a16:creationId xmlns:a16="http://schemas.microsoft.com/office/drawing/2014/main" id="{A8FF99D5-DDE4-4FE9-8C69-F82DD28B7B23}"/>
              </a:ext>
            </a:extLst>
          </p:cNvPr>
          <p:cNvSpPr>
            <a:spLocks/>
          </p:cNvSpPr>
          <p:nvPr>
            <p:custDataLst>
              <p:tags r:id="rId308"/>
            </p:custDataLst>
          </p:nvPr>
        </p:nvSpPr>
        <p:spPr bwMode="auto">
          <a:xfrm>
            <a:off x="6799961" y="1148319"/>
            <a:ext cx="68263" cy="58738"/>
          </a:xfrm>
          <a:custGeom>
            <a:avLst/>
            <a:gdLst>
              <a:gd name="T0" fmla="*/ 0 w 139"/>
              <a:gd name="T1" fmla="*/ 2147483646 h 40"/>
              <a:gd name="T2" fmla="*/ 2147483646 w 139"/>
              <a:gd name="T3" fmla="*/ 2147483646 h 40"/>
              <a:gd name="T4" fmla="*/ 2147483646 w 139"/>
              <a:gd name="T5" fmla="*/ 2147483646 h 40"/>
              <a:gd name="T6" fmla="*/ 2147483646 w 139"/>
              <a:gd name="T7" fmla="*/ 2147483646 h 40"/>
              <a:gd name="T8" fmla="*/ 2147483646 w 139"/>
              <a:gd name="T9" fmla="*/ 2147483646 h 40"/>
              <a:gd name="T10" fmla="*/ 2147483646 w 139"/>
              <a:gd name="T11" fmla="*/ 2147483646 h 40"/>
              <a:gd name="T12" fmla="*/ 2147483646 w 139"/>
              <a:gd name="T13" fmla="*/ 2147483646 h 40"/>
              <a:gd name="T14" fmla="*/ 2147483646 w 139"/>
              <a:gd name="T15" fmla="*/ 0 h 40"/>
              <a:gd name="T16" fmla="*/ 2147483646 w 139"/>
              <a:gd name="T17" fmla="*/ 2147483646 h 40"/>
              <a:gd name="T18" fmla="*/ 2147483646 w 139"/>
              <a:gd name="T19" fmla="*/ 2147483646 h 40"/>
              <a:gd name="T20" fmla="*/ 2147483646 w 139"/>
              <a:gd name="T21" fmla="*/ 2147483646 h 40"/>
              <a:gd name="T22" fmla="*/ 2147483646 w 139"/>
              <a:gd name="T23" fmla="*/ 2147483646 h 40"/>
              <a:gd name="T24" fmla="*/ 2147483646 w 139"/>
              <a:gd name="T25" fmla="*/ 2147483646 h 40"/>
              <a:gd name="T26" fmla="*/ 2147483646 w 139"/>
              <a:gd name="T27" fmla="*/ 2147483646 h 40"/>
              <a:gd name="T28" fmla="*/ 2147483646 w 139"/>
              <a:gd name="T29" fmla="*/ 2147483646 h 40"/>
              <a:gd name="T30" fmla="*/ 2147483646 w 139"/>
              <a:gd name="T31" fmla="*/ 2147483646 h 40"/>
              <a:gd name="T32" fmla="*/ 2147483646 w 139"/>
              <a:gd name="T33" fmla="*/ 2147483646 h 40"/>
              <a:gd name="T34" fmla="*/ 2147483646 w 139"/>
              <a:gd name="T35" fmla="*/ 2147483646 h 40"/>
              <a:gd name="T36" fmla="*/ 2147483646 w 139"/>
              <a:gd name="T37" fmla="*/ 2147483646 h 40"/>
              <a:gd name="T38" fmla="*/ 2147483646 w 139"/>
              <a:gd name="T39" fmla="*/ 2147483646 h 40"/>
              <a:gd name="T40" fmla="*/ 2147483646 w 139"/>
              <a:gd name="T41" fmla="*/ 2147483646 h 40"/>
              <a:gd name="T42" fmla="*/ 0 w 139"/>
              <a:gd name="T43" fmla="*/ 2147483646 h 4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39"/>
              <a:gd name="T67" fmla="*/ 0 h 40"/>
              <a:gd name="T68" fmla="*/ 139 w 139"/>
              <a:gd name="T69" fmla="*/ 40 h 4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39" h="40">
                <a:moveTo>
                  <a:pt x="0" y="8"/>
                </a:moveTo>
                <a:lnTo>
                  <a:pt x="8" y="9"/>
                </a:lnTo>
                <a:lnTo>
                  <a:pt x="19" y="8"/>
                </a:lnTo>
                <a:lnTo>
                  <a:pt x="30" y="7"/>
                </a:lnTo>
                <a:lnTo>
                  <a:pt x="42" y="5"/>
                </a:lnTo>
                <a:lnTo>
                  <a:pt x="53" y="2"/>
                </a:lnTo>
                <a:lnTo>
                  <a:pt x="64" y="1"/>
                </a:lnTo>
                <a:lnTo>
                  <a:pt x="73" y="0"/>
                </a:lnTo>
                <a:lnTo>
                  <a:pt x="80" y="2"/>
                </a:lnTo>
                <a:lnTo>
                  <a:pt x="139" y="39"/>
                </a:lnTo>
                <a:lnTo>
                  <a:pt x="133" y="40"/>
                </a:lnTo>
                <a:lnTo>
                  <a:pt x="125" y="39"/>
                </a:lnTo>
                <a:lnTo>
                  <a:pt x="116" y="38"/>
                </a:lnTo>
                <a:lnTo>
                  <a:pt x="106" y="36"/>
                </a:lnTo>
                <a:lnTo>
                  <a:pt x="86" y="30"/>
                </a:lnTo>
                <a:lnTo>
                  <a:pt x="64" y="24"/>
                </a:lnTo>
                <a:lnTo>
                  <a:pt x="44" y="16"/>
                </a:lnTo>
                <a:lnTo>
                  <a:pt x="26" y="11"/>
                </a:lnTo>
                <a:lnTo>
                  <a:pt x="17" y="9"/>
                </a:lnTo>
                <a:lnTo>
                  <a:pt x="11" y="7"/>
                </a:lnTo>
                <a:lnTo>
                  <a:pt x="4" y="7"/>
                </a:lnTo>
                <a:lnTo>
                  <a:pt x="0" y="8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4" name="Freeform 500">
            <a:extLst>
              <a:ext uri="{FF2B5EF4-FFF2-40B4-BE49-F238E27FC236}">
                <a16:creationId xmlns:a16="http://schemas.microsoft.com/office/drawing/2014/main" id="{5AAD3F0E-FB6C-41BB-9781-FBC4ABAFAA01}"/>
              </a:ext>
            </a:extLst>
          </p:cNvPr>
          <p:cNvSpPr>
            <a:spLocks/>
          </p:cNvSpPr>
          <p:nvPr>
            <p:custDataLst>
              <p:tags r:id="rId309"/>
            </p:custDataLst>
          </p:nvPr>
        </p:nvSpPr>
        <p:spPr bwMode="auto">
          <a:xfrm>
            <a:off x="7128568" y="1089581"/>
            <a:ext cx="152400" cy="57150"/>
          </a:xfrm>
          <a:custGeom>
            <a:avLst/>
            <a:gdLst>
              <a:gd name="T0" fmla="*/ 2147483646 w 325"/>
              <a:gd name="T1" fmla="*/ 2147483646 h 71"/>
              <a:gd name="T2" fmla="*/ 2147483646 w 325"/>
              <a:gd name="T3" fmla="*/ 2147483646 h 71"/>
              <a:gd name="T4" fmla="*/ 2147483646 w 325"/>
              <a:gd name="T5" fmla="*/ 0 h 71"/>
              <a:gd name="T6" fmla="*/ 2147483646 w 325"/>
              <a:gd name="T7" fmla="*/ 2147483646 h 71"/>
              <a:gd name="T8" fmla="*/ 2147483646 w 325"/>
              <a:gd name="T9" fmla="*/ 2147483646 h 71"/>
              <a:gd name="T10" fmla="*/ 2147483646 w 325"/>
              <a:gd name="T11" fmla="*/ 2147483646 h 71"/>
              <a:gd name="T12" fmla="*/ 2147483646 w 325"/>
              <a:gd name="T13" fmla="*/ 2147483646 h 71"/>
              <a:gd name="T14" fmla="*/ 2147483646 w 325"/>
              <a:gd name="T15" fmla="*/ 2147483646 h 71"/>
              <a:gd name="T16" fmla="*/ 2147483646 w 325"/>
              <a:gd name="T17" fmla="*/ 2147483646 h 71"/>
              <a:gd name="T18" fmla="*/ 2147483646 w 325"/>
              <a:gd name="T19" fmla="*/ 2147483646 h 71"/>
              <a:gd name="T20" fmla="*/ 2147483646 w 325"/>
              <a:gd name="T21" fmla="*/ 2147483646 h 71"/>
              <a:gd name="T22" fmla="*/ 2147483646 w 325"/>
              <a:gd name="T23" fmla="*/ 2147483646 h 71"/>
              <a:gd name="T24" fmla="*/ 2147483646 w 325"/>
              <a:gd name="T25" fmla="*/ 2147483646 h 71"/>
              <a:gd name="T26" fmla="*/ 2147483646 w 325"/>
              <a:gd name="T27" fmla="*/ 2147483646 h 71"/>
              <a:gd name="T28" fmla="*/ 2147483646 w 325"/>
              <a:gd name="T29" fmla="*/ 2147483646 h 71"/>
              <a:gd name="T30" fmla="*/ 2147483646 w 325"/>
              <a:gd name="T31" fmla="*/ 2147483646 h 71"/>
              <a:gd name="T32" fmla="*/ 2147483646 w 325"/>
              <a:gd name="T33" fmla="*/ 2147483646 h 71"/>
              <a:gd name="T34" fmla="*/ 2147483646 w 325"/>
              <a:gd name="T35" fmla="*/ 2147483646 h 71"/>
              <a:gd name="T36" fmla="*/ 2147483646 w 325"/>
              <a:gd name="T37" fmla="*/ 2147483646 h 71"/>
              <a:gd name="T38" fmla="*/ 2147483646 w 325"/>
              <a:gd name="T39" fmla="*/ 2147483646 h 71"/>
              <a:gd name="T40" fmla="*/ 2147483646 w 325"/>
              <a:gd name="T41" fmla="*/ 2147483646 h 71"/>
              <a:gd name="T42" fmla="*/ 2147483646 w 325"/>
              <a:gd name="T43" fmla="*/ 2147483646 h 71"/>
              <a:gd name="T44" fmla="*/ 2147483646 w 325"/>
              <a:gd name="T45" fmla="*/ 2147483646 h 71"/>
              <a:gd name="T46" fmla="*/ 2147483646 w 325"/>
              <a:gd name="T47" fmla="*/ 2147483646 h 71"/>
              <a:gd name="T48" fmla="*/ 2147483646 w 325"/>
              <a:gd name="T49" fmla="*/ 2147483646 h 71"/>
              <a:gd name="T50" fmla="*/ 2147483646 w 325"/>
              <a:gd name="T51" fmla="*/ 2147483646 h 71"/>
              <a:gd name="T52" fmla="*/ 2147483646 w 325"/>
              <a:gd name="T53" fmla="*/ 2147483646 h 71"/>
              <a:gd name="T54" fmla="*/ 2147483646 w 325"/>
              <a:gd name="T55" fmla="*/ 2147483646 h 71"/>
              <a:gd name="T56" fmla="*/ 2147483646 w 325"/>
              <a:gd name="T57" fmla="*/ 2147483646 h 71"/>
              <a:gd name="T58" fmla="*/ 2147483646 w 325"/>
              <a:gd name="T59" fmla="*/ 2147483646 h 71"/>
              <a:gd name="T60" fmla="*/ 2147483646 w 325"/>
              <a:gd name="T61" fmla="*/ 2147483646 h 71"/>
              <a:gd name="T62" fmla="*/ 0 w 325"/>
              <a:gd name="T63" fmla="*/ 2147483646 h 7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25"/>
              <a:gd name="T97" fmla="*/ 0 h 71"/>
              <a:gd name="T98" fmla="*/ 325 w 325"/>
              <a:gd name="T99" fmla="*/ 71 h 7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25" h="71">
                <a:moveTo>
                  <a:pt x="0" y="12"/>
                </a:moveTo>
                <a:lnTo>
                  <a:pt x="10" y="7"/>
                </a:lnTo>
                <a:lnTo>
                  <a:pt x="20" y="3"/>
                </a:lnTo>
                <a:lnTo>
                  <a:pt x="31" y="1"/>
                </a:lnTo>
                <a:lnTo>
                  <a:pt x="42" y="0"/>
                </a:lnTo>
                <a:lnTo>
                  <a:pt x="53" y="0"/>
                </a:lnTo>
                <a:lnTo>
                  <a:pt x="62" y="2"/>
                </a:lnTo>
                <a:lnTo>
                  <a:pt x="73" y="4"/>
                </a:lnTo>
                <a:lnTo>
                  <a:pt x="83" y="6"/>
                </a:lnTo>
                <a:lnTo>
                  <a:pt x="92" y="10"/>
                </a:lnTo>
                <a:lnTo>
                  <a:pt x="101" y="14"/>
                </a:lnTo>
                <a:lnTo>
                  <a:pt x="110" y="18"/>
                </a:lnTo>
                <a:lnTo>
                  <a:pt x="116" y="23"/>
                </a:lnTo>
                <a:lnTo>
                  <a:pt x="122" y="29"/>
                </a:lnTo>
                <a:lnTo>
                  <a:pt x="127" y="33"/>
                </a:lnTo>
                <a:lnTo>
                  <a:pt x="130" y="38"/>
                </a:lnTo>
                <a:lnTo>
                  <a:pt x="133" y="43"/>
                </a:lnTo>
                <a:lnTo>
                  <a:pt x="136" y="34"/>
                </a:lnTo>
                <a:lnTo>
                  <a:pt x="138" y="25"/>
                </a:lnTo>
                <a:lnTo>
                  <a:pt x="139" y="15"/>
                </a:lnTo>
                <a:lnTo>
                  <a:pt x="139" y="6"/>
                </a:lnTo>
                <a:lnTo>
                  <a:pt x="161" y="7"/>
                </a:lnTo>
                <a:lnTo>
                  <a:pt x="188" y="9"/>
                </a:lnTo>
                <a:lnTo>
                  <a:pt x="216" y="13"/>
                </a:lnTo>
                <a:lnTo>
                  <a:pt x="245" y="19"/>
                </a:lnTo>
                <a:lnTo>
                  <a:pt x="258" y="23"/>
                </a:lnTo>
                <a:lnTo>
                  <a:pt x="271" y="28"/>
                </a:lnTo>
                <a:lnTo>
                  <a:pt x="283" y="32"/>
                </a:lnTo>
                <a:lnTo>
                  <a:pt x="295" y="37"/>
                </a:lnTo>
                <a:lnTo>
                  <a:pt x="305" y="43"/>
                </a:lnTo>
                <a:lnTo>
                  <a:pt x="314" y="48"/>
                </a:lnTo>
                <a:lnTo>
                  <a:pt x="320" y="55"/>
                </a:lnTo>
                <a:lnTo>
                  <a:pt x="325" y="61"/>
                </a:lnTo>
                <a:lnTo>
                  <a:pt x="316" y="64"/>
                </a:lnTo>
                <a:lnTo>
                  <a:pt x="305" y="67"/>
                </a:lnTo>
                <a:lnTo>
                  <a:pt x="294" y="68"/>
                </a:lnTo>
                <a:lnTo>
                  <a:pt x="283" y="70"/>
                </a:lnTo>
                <a:lnTo>
                  <a:pt x="259" y="71"/>
                </a:lnTo>
                <a:lnTo>
                  <a:pt x="234" y="71"/>
                </a:lnTo>
                <a:lnTo>
                  <a:pt x="210" y="70"/>
                </a:lnTo>
                <a:lnTo>
                  <a:pt x="186" y="69"/>
                </a:lnTo>
                <a:lnTo>
                  <a:pt x="167" y="68"/>
                </a:lnTo>
                <a:lnTo>
                  <a:pt x="152" y="67"/>
                </a:lnTo>
                <a:lnTo>
                  <a:pt x="133" y="69"/>
                </a:lnTo>
                <a:lnTo>
                  <a:pt x="104" y="71"/>
                </a:lnTo>
                <a:lnTo>
                  <a:pt x="90" y="71"/>
                </a:lnTo>
                <a:lnTo>
                  <a:pt x="78" y="70"/>
                </a:lnTo>
                <a:lnTo>
                  <a:pt x="72" y="68"/>
                </a:lnTo>
                <a:lnTo>
                  <a:pt x="69" y="67"/>
                </a:lnTo>
                <a:lnTo>
                  <a:pt x="67" y="64"/>
                </a:lnTo>
                <a:lnTo>
                  <a:pt x="66" y="61"/>
                </a:lnTo>
                <a:lnTo>
                  <a:pt x="58" y="61"/>
                </a:lnTo>
                <a:lnTo>
                  <a:pt x="51" y="60"/>
                </a:lnTo>
                <a:lnTo>
                  <a:pt x="46" y="59"/>
                </a:lnTo>
                <a:lnTo>
                  <a:pt x="42" y="57"/>
                </a:lnTo>
                <a:lnTo>
                  <a:pt x="35" y="53"/>
                </a:lnTo>
                <a:lnTo>
                  <a:pt x="31" y="49"/>
                </a:lnTo>
                <a:lnTo>
                  <a:pt x="25" y="45"/>
                </a:lnTo>
                <a:lnTo>
                  <a:pt x="20" y="41"/>
                </a:lnTo>
                <a:lnTo>
                  <a:pt x="16" y="39"/>
                </a:lnTo>
                <a:lnTo>
                  <a:pt x="12" y="38"/>
                </a:lnTo>
                <a:lnTo>
                  <a:pt x="6" y="37"/>
                </a:lnTo>
                <a:lnTo>
                  <a:pt x="0" y="37"/>
                </a:lnTo>
                <a:lnTo>
                  <a:pt x="0" y="22"/>
                </a:lnTo>
                <a:lnTo>
                  <a:pt x="0" y="12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5" name="Freeform 501">
            <a:extLst>
              <a:ext uri="{FF2B5EF4-FFF2-40B4-BE49-F238E27FC236}">
                <a16:creationId xmlns:a16="http://schemas.microsoft.com/office/drawing/2014/main" id="{3F494A36-A651-4BFA-8A78-5470B97524ED}"/>
              </a:ext>
            </a:extLst>
          </p:cNvPr>
          <p:cNvSpPr>
            <a:spLocks/>
          </p:cNvSpPr>
          <p:nvPr>
            <p:custDataLst>
              <p:tags r:id="rId310"/>
            </p:custDataLst>
          </p:nvPr>
        </p:nvSpPr>
        <p:spPr bwMode="auto">
          <a:xfrm>
            <a:off x="7303199" y="1097518"/>
            <a:ext cx="104775" cy="57150"/>
          </a:xfrm>
          <a:custGeom>
            <a:avLst/>
            <a:gdLst>
              <a:gd name="T0" fmla="*/ 2147483646 w 220"/>
              <a:gd name="T1" fmla="*/ 2147483646 h 72"/>
              <a:gd name="T2" fmla="*/ 2147483646 w 220"/>
              <a:gd name="T3" fmla="*/ 2147483646 h 72"/>
              <a:gd name="T4" fmla="*/ 2147483646 w 220"/>
              <a:gd name="T5" fmla="*/ 2147483646 h 72"/>
              <a:gd name="T6" fmla="*/ 2147483646 w 220"/>
              <a:gd name="T7" fmla="*/ 2147483646 h 72"/>
              <a:gd name="T8" fmla="*/ 2147483646 w 220"/>
              <a:gd name="T9" fmla="*/ 2147483646 h 72"/>
              <a:gd name="T10" fmla="*/ 2147483646 w 220"/>
              <a:gd name="T11" fmla="*/ 2147483646 h 72"/>
              <a:gd name="T12" fmla="*/ 2147483646 w 220"/>
              <a:gd name="T13" fmla="*/ 2147483646 h 72"/>
              <a:gd name="T14" fmla="*/ 2147483646 w 220"/>
              <a:gd name="T15" fmla="*/ 2147483646 h 72"/>
              <a:gd name="T16" fmla="*/ 2147483646 w 220"/>
              <a:gd name="T17" fmla="*/ 2147483646 h 72"/>
              <a:gd name="T18" fmla="*/ 2147483646 w 220"/>
              <a:gd name="T19" fmla="*/ 2147483646 h 72"/>
              <a:gd name="T20" fmla="*/ 2147483646 w 220"/>
              <a:gd name="T21" fmla="*/ 2147483646 h 72"/>
              <a:gd name="T22" fmla="*/ 2147483646 w 220"/>
              <a:gd name="T23" fmla="*/ 2147483646 h 72"/>
              <a:gd name="T24" fmla="*/ 2147483646 w 220"/>
              <a:gd name="T25" fmla="*/ 2147483646 h 72"/>
              <a:gd name="T26" fmla="*/ 2147483646 w 220"/>
              <a:gd name="T27" fmla="*/ 2147483646 h 72"/>
              <a:gd name="T28" fmla="*/ 2147483646 w 220"/>
              <a:gd name="T29" fmla="*/ 0 h 72"/>
              <a:gd name="T30" fmla="*/ 2147483646 w 220"/>
              <a:gd name="T31" fmla="*/ 2147483646 h 72"/>
              <a:gd name="T32" fmla="*/ 2147483646 w 220"/>
              <a:gd name="T33" fmla="*/ 2147483646 h 72"/>
              <a:gd name="T34" fmla="*/ 2147483646 w 220"/>
              <a:gd name="T35" fmla="*/ 2147483646 h 72"/>
              <a:gd name="T36" fmla="*/ 2147483646 w 220"/>
              <a:gd name="T37" fmla="*/ 2147483646 h 72"/>
              <a:gd name="T38" fmla="*/ 2147483646 w 220"/>
              <a:gd name="T39" fmla="*/ 2147483646 h 72"/>
              <a:gd name="T40" fmla="*/ 2147483646 w 220"/>
              <a:gd name="T41" fmla="*/ 2147483646 h 72"/>
              <a:gd name="T42" fmla="*/ 2147483646 w 220"/>
              <a:gd name="T43" fmla="*/ 2147483646 h 72"/>
              <a:gd name="T44" fmla="*/ 2147483646 w 220"/>
              <a:gd name="T45" fmla="*/ 2147483646 h 72"/>
              <a:gd name="T46" fmla="*/ 2147483646 w 220"/>
              <a:gd name="T47" fmla="*/ 2147483646 h 72"/>
              <a:gd name="T48" fmla="*/ 2147483646 w 220"/>
              <a:gd name="T49" fmla="*/ 2147483646 h 72"/>
              <a:gd name="T50" fmla="*/ 2147483646 w 220"/>
              <a:gd name="T51" fmla="*/ 2147483646 h 72"/>
              <a:gd name="T52" fmla="*/ 2147483646 w 220"/>
              <a:gd name="T53" fmla="*/ 2147483646 h 72"/>
              <a:gd name="T54" fmla="*/ 2147483646 w 220"/>
              <a:gd name="T55" fmla="*/ 2147483646 h 72"/>
              <a:gd name="T56" fmla="*/ 2147483646 w 220"/>
              <a:gd name="T57" fmla="*/ 2147483646 h 72"/>
              <a:gd name="T58" fmla="*/ 2147483646 w 220"/>
              <a:gd name="T59" fmla="*/ 2147483646 h 72"/>
              <a:gd name="T60" fmla="*/ 2147483646 w 220"/>
              <a:gd name="T61" fmla="*/ 2147483646 h 72"/>
              <a:gd name="T62" fmla="*/ 2147483646 w 220"/>
              <a:gd name="T63" fmla="*/ 2147483646 h 72"/>
              <a:gd name="T64" fmla="*/ 2147483646 w 220"/>
              <a:gd name="T65" fmla="*/ 2147483646 h 72"/>
              <a:gd name="T66" fmla="*/ 2147483646 w 220"/>
              <a:gd name="T67" fmla="*/ 2147483646 h 72"/>
              <a:gd name="T68" fmla="*/ 2147483646 w 220"/>
              <a:gd name="T69" fmla="*/ 2147483646 h 72"/>
              <a:gd name="T70" fmla="*/ 2147483646 w 220"/>
              <a:gd name="T71" fmla="*/ 2147483646 h 72"/>
              <a:gd name="T72" fmla="*/ 2147483646 w 220"/>
              <a:gd name="T73" fmla="*/ 2147483646 h 72"/>
              <a:gd name="T74" fmla="*/ 2147483646 w 220"/>
              <a:gd name="T75" fmla="*/ 2147483646 h 72"/>
              <a:gd name="T76" fmla="*/ 2147483646 w 220"/>
              <a:gd name="T77" fmla="*/ 2147483646 h 72"/>
              <a:gd name="T78" fmla="*/ 2147483646 w 220"/>
              <a:gd name="T79" fmla="*/ 2147483646 h 72"/>
              <a:gd name="T80" fmla="*/ 2147483646 w 220"/>
              <a:gd name="T81" fmla="*/ 2147483646 h 72"/>
              <a:gd name="T82" fmla="*/ 2147483646 w 220"/>
              <a:gd name="T83" fmla="*/ 2147483646 h 72"/>
              <a:gd name="T84" fmla="*/ 2147483646 w 220"/>
              <a:gd name="T85" fmla="*/ 2147483646 h 72"/>
              <a:gd name="T86" fmla="*/ 2147483646 w 220"/>
              <a:gd name="T87" fmla="*/ 2147483646 h 72"/>
              <a:gd name="T88" fmla="*/ 2147483646 w 220"/>
              <a:gd name="T89" fmla="*/ 2147483646 h 72"/>
              <a:gd name="T90" fmla="*/ 2147483646 w 220"/>
              <a:gd name="T91" fmla="*/ 2147483646 h 72"/>
              <a:gd name="T92" fmla="*/ 2147483646 w 220"/>
              <a:gd name="T93" fmla="*/ 2147483646 h 72"/>
              <a:gd name="T94" fmla="*/ 2147483646 w 220"/>
              <a:gd name="T95" fmla="*/ 2147483646 h 72"/>
              <a:gd name="T96" fmla="*/ 2147483646 w 220"/>
              <a:gd name="T97" fmla="*/ 2147483646 h 72"/>
              <a:gd name="T98" fmla="*/ 2147483646 w 220"/>
              <a:gd name="T99" fmla="*/ 2147483646 h 72"/>
              <a:gd name="T100" fmla="*/ 2147483646 w 220"/>
              <a:gd name="T101" fmla="*/ 2147483646 h 72"/>
              <a:gd name="T102" fmla="*/ 2147483646 w 220"/>
              <a:gd name="T103" fmla="*/ 2147483646 h 72"/>
              <a:gd name="T104" fmla="*/ 0 w 220"/>
              <a:gd name="T105" fmla="*/ 2147483646 h 72"/>
              <a:gd name="T106" fmla="*/ 2147483646 w 220"/>
              <a:gd name="T107" fmla="*/ 2147483646 h 72"/>
              <a:gd name="T108" fmla="*/ 2147483646 w 220"/>
              <a:gd name="T109" fmla="*/ 2147483646 h 72"/>
              <a:gd name="T110" fmla="*/ 2147483646 w 220"/>
              <a:gd name="T111" fmla="*/ 2147483646 h 72"/>
              <a:gd name="T112" fmla="*/ 2147483646 w 220"/>
              <a:gd name="T113" fmla="*/ 2147483646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0"/>
              <a:gd name="T172" fmla="*/ 0 h 72"/>
              <a:gd name="T173" fmla="*/ 220 w 220"/>
              <a:gd name="T174" fmla="*/ 72 h 7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0" h="72">
                <a:moveTo>
                  <a:pt x="87" y="25"/>
                </a:moveTo>
                <a:lnTo>
                  <a:pt x="92" y="26"/>
                </a:lnTo>
                <a:lnTo>
                  <a:pt x="98" y="27"/>
                </a:lnTo>
                <a:lnTo>
                  <a:pt x="101" y="28"/>
                </a:lnTo>
                <a:lnTo>
                  <a:pt x="104" y="27"/>
                </a:lnTo>
                <a:lnTo>
                  <a:pt x="109" y="27"/>
                </a:lnTo>
                <a:lnTo>
                  <a:pt x="113" y="25"/>
                </a:lnTo>
                <a:lnTo>
                  <a:pt x="114" y="26"/>
                </a:lnTo>
                <a:lnTo>
                  <a:pt x="115" y="26"/>
                </a:lnTo>
                <a:lnTo>
                  <a:pt x="116" y="25"/>
                </a:lnTo>
                <a:lnTo>
                  <a:pt x="117" y="25"/>
                </a:lnTo>
                <a:lnTo>
                  <a:pt x="119" y="22"/>
                </a:lnTo>
                <a:lnTo>
                  <a:pt x="120" y="17"/>
                </a:lnTo>
                <a:lnTo>
                  <a:pt x="120" y="7"/>
                </a:lnTo>
                <a:lnTo>
                  <a:pt x="120" y="0"/>
                </a:lnTo>
                <a:lnTo>
                  <a:pt x="125" y="5"/>
                </a:lnTo>
                <a:lnTo>
                  <a:pt x="131" y="10"/>
                </a:lnTo>
                <a:lnTo>
                  <a:pt x="137" y="15"/>
                </a:lnTo>
                <a:lnTo>
                  <a:pt x="143" y="19"/>
                </a:lnTo>
                <a:lnTo>
                  <a:pt x="156" y="25"/>
                </a:lnTo>
                <a:lnTo>
                  <a:pt x="170" y="30"/>
                </a:lnTo>
                <a:lnTo>
                  <a:pt x="183" y="35"/>
                </a:lnTo>
                <a:lnTo>
                  <a:pt x="196" y="41"/>
                </a:lnTo>
                <a:lnTo>
                  <a:pt x="203" y="44"/>
                </a:lnTo>
                <a:lnTo>
                  <a:pt x="209" y="47"/>
                </a:lnTo>
                <a:lnTo>
                  <a:pt x="214" y="51"/>
                </a:lnTo>
                <a:lnTo>
                  <a:pt x="220" y="55"/>
                </a:lnTo>
                <a:lnTo>
                  <a:pt x="206" y="56"/>
                </a:lnTo>
                <a:lnTo>
                  <a:pt x="194" y="57"/>
                </a:lnTo>
                <a:lnTo>
                  <a:pt x="182" y="58"/>
                </a:lnTo>
                <a:lnTo>
                  <a:pt x="171" y="60"/>
                </a:lnTo>
                <a:lnTo>
                  <a:pt x="151" y="65"/>
                </a:lnTo>
                <a:lnTo>
                  <a:pt x="134" y="70"/>
                </a:lnTo>
                <a:lnTo>
                  <a:pt x="126" y="71"/>
                </a:lnTo>
                <a:lnTo>
                  <a:pt x="117" y="72"/>
                </a:lnTo>
                <a:lnTo>
                  <a:pt x="110" y="72"/>
                </a:lnTo>
                <a:lnTo>
                  <a:pt x="103" y="72"/>
                </a:lnTo>
                <a:lnTo>
                  <a:pt x="95" y="70"/>
                </a:lnTo>
                <a:lnTo>
                  <a:pt x="88" y="66"/>
                </a:lnTo>
                <a:lnTo>
                  <a:pt x="81" y="61"/>
                </a:lnTo>
                <a:lnTo>
                  <a:pt x="74" y="55"/>
                </a:lnTo>
                <a:lnTo>
                  <a:pt x="59" y="53"/>
                </a:lnTo>
                <a:lnTo>
                  <a:pt x="45" y="50"/>
                </a:lnTo>
                <a:lnTo>
                  <a:pt x="33" y="47"/>
                </a:lnTo>
                <a:lnTo>
                  <a:pt x="22" y="43"/>
                </a:lnTo>
                <a:lnTo>
                  <a:pt x="18" y="41"/>
                </a:lnTo>
                <a:lnTo>
                  <a:pt x="13" y="38"/>
                </a:lnTo>
                <a:lnTo>
                  <a:pt x="9" y="35"/>
                </a:lnTo>
                <a:lnTo>
                  <a:pt x="7" y="31"/>
                </a:lnTo>
                <a:lnTo>
                  <a:pt x="3" y="27"/>
                </a:lnTo>
                <a:lnTo>
                  <a:pt x="2" y="23"/>
                </a:lnTo>
                <a:lnTo>
                  <a:pt x="1" y="18"/>
                </a:lnTo>
                <a:lnTo>
                  <a:pt x="0" y="13"/>
                </a:lnTo>
                <a:lnTo>
                  <a:pt x="23" y="17"/>
                </a:lnTo>
                <a:lnTo>
                  <a:pt x="44" y="21"/>
                </a:lnTo>
                <a:lnTo>
                  <a:pt x="64" y="24"/>
                </a:lnTo>
                <a:lnTo>
                  <a:pt x="87" y="25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6" name="Freeform 502">
            <a:extLst>
              <a:ext uri="{FF2B5EF4-FFF2-40B4-BE49-F238E27FC236}">
                <a16:creationId xmlns:a16="http://schemas.microsoft.com/office/drawing/2014/main" id="{5C0C9427-89C7-45EB-ADFF-563DA9174220}"/>
              </a:ext>
            </a:extLst>
          </p:cNvPr>
          <p:cNvSpPr>
            <a:spLocks/>
          </p:cNvSpPr>
          <p:nvPr>
            <p:custDataLst>
              <p:tags r:id="rId311"/>
            </p:custDataLst>
          </p:nvPr>
        </p:nvSpPr>
        <p:spPr bwMode="auto">
          <a:xfrm>
            <a:off x="7260331" y="1145143"/>
            <a:ext cx="69850" cy="58738"/>
          </a:xfrm>
          <a:custGeom>
            <a:avLst/>
            <a:gdLst>
              <a:gd name="T0" fmla="*/ 2147483646 w 146"/>
              <a:gd name="T1" fmla="*/ 2147483646 h 30"/>
              <a:gd name="T2" fmla="*/ 2147483646 w 146"/>
              <a:gd name="T3" fmla="*/ 2147483646 h 30"/>
              <a:gd name="T4" fmla="*/ 2147483646 w 146"/>
              <a:gd name="T5" fmla="*/ 2147483646 h 30"/>
              <a:gd name="T6" fmla="*/ 2147483646 w 146"/>
              <a:gd name="T7" fmla="*/ 2147483646 h 30"/>
              <a:gd name="T8" fmla="*/ 2147483646 w 146"/>
              <a:gd name="T9" fmla="*/ 2147483646 h 30"/>
              <a:gd name="T10" fmla="*/ 2147483646 w 146"/>
              <a:gd name="T11" fmla="*/ 2147483646 h 30"/>
              <a:gd name="T12" fmla="*/ 2147483646 w 146"/>
              <a:gd name="T13" fmla="*/ 2147483646 h 30"/>
              <a:gd name="T14" fmla="*/ 2147483646 w 146"/>
              <a:gd name="T15" fmla="*/ 2147483646 h 30"/>
              <a:gd name="T16" fmla="*/ 2147483646 w 146"/>
              <a:gd name="T17" fmla="*/ 2147483646 h 30"/>
              <a:gd name="T18" fmla="*/ 2147483646 w 146"/>
              <a:gd name="T19" fmla="*/ 2147483646 h 30"/>
              <a:gd name="T20" fmla="*/ 2147483646 w 146"/>
              <a:gd name="T21" fmla="*/ 2147483646 h 30"/>
              <a:gd name="T22" fmla="*/ 2147483646 w 146"/>
              <a:gd name="T23" fmla="*/ 2147483646 h 30"/>
              <a:gd name="T24" fmla="*/ 2147483646 w 146"/>
              <a:gd name="T25" fmla="*/ 2147483646 h 30"/>
              <a:gd name="T26" fmla="*/ 2147483646 w 146"/>
              <a:gd name="T27" fmla="*/ 2147483646 h 30"/>
              <a:gd name="T28" fmla="*/ 2147483646 w 146"/>
              <a:gd name="T29" fmla="*/ 2147483646 h 30"/>
              <a:gd name="T30" fmla="*/ 2147483646 w 146"/>
              <a:gd name="T31" fmla="*/ 2147483646 h 30"/>
              <a:gd name="T32" fmla="*/ 2147483646 w 146"/>
              <a:gd name="T33" fmla="*/ 2147483646 h 30"/>
              <a:gd name="T34" fmla="*/ 2147483646 w 146"/>
              <a:gd name="T35" fmla="*/ 0 h 30"/>
              <a:gd name="T36" fmla="*/ 2147483646 w 146"/>
              <a:gd name="T37" fmla="*/ 2147483646 h 30"/>
              <a:gd name="T38" fmla="*/ 2147483646 w 146"/>
              <a:gd name="T39" fmla="*/ 2147483646 h 30"/>
              <a:gd name="T40" fmla="*/ 2147483646 w 146"/>
              <a:gd name="T41" fmla="*/ 2147483646 h 30"/>
              <a:gd name="T42" fmla="*/ 0 w 146"/>
              <a:gd name="T43" fmla="*/ 2147483646 h 30"/>
              <a:gd name="T44" fmla="*/ 2147483646 w 146"/>
              <a:gd name="T45" fmla="*/ 2147483646 h 30"/>
              <a:gd name="T46" fmla="*/ 2147483646 w 146"/>
              <a:gd name="T47" fmla="*/ 2147483646 h 30"/>
              <a:gd name="T48" fmla="*/ 2147483646 w 146"/>
              <a:gd name="T49" fmla="*/ 2147483646 h 30"/>
              <a:gd name="T50" fmla="*/ 2147483646 w 146"/>
              <a:gd name="T51" fmla="*/ 2147483646 h 30"/>
              <a:gd name="T52" fmla="*/ 2147483646 w 146"/>
              <a:gd name="T53" fmla="*/ 2147483646 h 30"/>
              <a:gd name="T54" fmla="*/ 2147483646 w 146"/>
              <a:gd name="T55" fmla="*/ 2147483646 h 30"/>
              <a:gd name="T56" fmla="*/ 2147483646 w 146"/>
              <a:gd name="T57" fmla="*/ 2147483646 h 30"/>
              <a:gd name="T58" fmla="*/ 2147483646 w 146"/>
              <a:gd name="T59" fmla="*/ 2147483646 h 30"/>
              <a:gd name="T60" fmla="*/ 2147483646 w 146"/>
              <a:gd name="T61" fmla="*/ 2147483646 h 30"/>
              <a:gd name="T62" fmla="*/ 2147483646 w 146"/>
              <a:gd name="T63" fmla="*/ 2147483646 h 3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46"/>
              <a:gd name="T97" fmla="*/ 0 h 30"/>
              <a:gd name="T98" fmla="*/ 146 w 146"/>
              <a:gd name="T99" fmla="*/ 30 h 3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46" h="30">
                <a:moveTo>
                  <a:pt x="146" y="25"/>
                </a:moveTo>
                <a:lnTo>
                  <a:pt x="140" y="16"/>
                </a:lnTo>
                <a:lnTo>
                  <a:pt x="137" y="9"/>
                </a:lnTo>
                <a:lnTo>
                  <a:pt x="133" y="4"/>
                </a:lnTo>
                <a:lnTo>
                  <a:pt x="128" y="1"/>
                </a:lnTo>
                <a:lnTo>
                  <a:pt x="126" y="1"/>
                </a:lnTo>
                <a:lnTo>
                  <a:pt x="124" y="1"/>
                </a:lnTo>
                <a:lnTo>
                  <a:pt x="120" y="2"/>
                </a:lnTo>
                <a:lnTo>
                  <a:pt x="118" y="3"/>
                </a:lnTo>
                <a:lnTo>
                  <a:pt x="113" y="9"/>
                </a:lnTo>
                <a:lnTo>
                  <a:pt x="105" y="19"/>
                </a:lnTo>
                <a:lnTo>
                  <a:pt x="72" y="19"/>
                </a:lnTo>
                <a:lnTo>
                  <a:pt x="63" y="18"/>
                </a:lnTo>
                <a:lnTo>
                  <a:pt x="55" y="17"/>
                </a:lnTo>
                <a:lnTo>
                  <a:pt x="47" y="14"/>
                </a:lnTo>
                <a:lnTo>
                  <a:pt x="40" y="12"/>
                </a:lnTo>
                <a:lnTo>
                  <a:pt x="29" y="6"/>
                </a:lnTo>
                <a:lnTo>
                  <a:pt x="19" y="0"/>
                </a:lnTo>
                <a:lnTo>
                  <a:pt x="14" y="9"/>
                </a:lnTo>
                <a:lnTo>
                  <a:pt x="10" y="15"/>
                </a:lnTo>
                <a:lnTo>
                  <a:pt x="4" y="20"/>
                </a:lnTo>
                <a:lnTo>
                  <a:pt x="0" y="25"/>
                </a:lnTo>
                <a:lnTo>
                  <a:pt x="33" y="25"/>
                </a:lnTo>
                <a:lnTo>
                  <a:pt x="57" y="25"/>
                </a:lnTo>
                <a:lnTo>
                  <a:pt x="77" y="25"/>
                </a:lnTo>
                <a:lnTo>
                  <a:pt x="99" y="25"/>
                </a:lnTo>
                <a:lnTo>
                  <a:pt x="110" y="26"/>
                </a:lnTo>
                <a:lnTo>
                  <a:pt x="123" y="29"/>
                </a:lnTo>
                <a:lnTo>
                  <a:pt x="128" y="30"/>
                </a:lnTo>
                <a:lnTo>
                  <a:pt x="135" y="30"/>
                </a:lnTo>
                <a:lnTo>
                  <a:pt x="140" y="28"/>
                </a:lnTo>
                <a:lnTo>
                  <a:pt x="146" y="25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7" name="Freeform 503">
            <a:extLst>
              <a:ext uri="{FF2B5EF4-FFF2-40B4-BE49-F238E27FC236}">
                <a16:creationId xmlns:a16="http://schemas.microsoft.com/office/drawing/2014/main" id="{615E367A-F73E-4880-BEC5-D2651B786B8E}"/>
              </a:ext>
            </a:extLst>
          </p:cNvPr>
          <p:cNvSpPr>
            <a:spLocks/>
          </p:cNvSpPr>
          <p:nvPr>
            <p:custDataLst>
              <p:tags r:id="rId312"/>
            </p:custDataLst>
          </p:nvPr>
        </p:nvSpPr>
        <p:spPr bwMode="auto">
          <a:xfrm>
            <a:off x="7238112" y="1141968"/>
            <a:ext cx="22225" cy="58738"/>
          </a:xfrm>
          <a:custGeom>
            <a:avLst/>
            <a:gdLst>
              <a:gd name="T0" fmla="*/ 0 w 53"/>
              <a:gd name="T1" fmla="*/ 2147483646 h 9"/>
              <a:gd name="T2" fmla="*/ 2147483646 w 53"/>
              <a:gd name="T3" fmla="*/ 2147483646 h 9"/>
              <a:gd name="T4" fmla="*/ 2147483646 w 53"/>
              <a:gd name="T5" fmla="*/ 2147483646 h 9"/>
              <a:gd name="T6" fmla="*/ 2147483646 w 53"/>
              <a:gd name="T7" fmla="*/ 2147483646 h 9"/>
              <a:gd name="T8" fmla="*/ 2147483646 w 53"/>
              <a:gd name="T9" fmla="*/ 2147483646 h 9"/>
              <a:gd name="T10" fmla="*/ 2147483646 w 53"/>
              <a:gd name="T11" fmla="*/ 2147483646 h 9"/>
              <a:gd name="T12" fmla="*/ 2147483646 w 53"/>
              <a:gd name="T13" fmla="*/ 2147483646 h 9"/>
              <a:gd name="T14" fmla="*/ 2147483646 w 53"/>
              <a:gd name="T15" fmla="*/ 2147483646 h 9"/>
              <a:gd name="T16" fmla="*/ 2147483646 w 53"/>
              <a:gd name="T17" fmla="*/ 0 h 9"/>
              <a:gd name="T18" fmla="*/ 2147483646 w 53"/>
              <a:gd name="T19" fmla="*/ 0 h 9"/>
              <a:gd name="T20" fmla="*/ 2147483646 w 53"/>
              <a:gd name="T21" fmla="*/ 0 h 9"/>
              <a:gd name="T22" fmla="*/ 2147483646 w 53"/>
              <a:gd name="T23" fmla="*/ 2147483646 h 9"/>
              <a:gd name="T24" fmla="*/ 2147483646 w 53"/>
              <a:gd name="T25" fmla="*/ 2147483646 h 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3"/>
              <a:gd name="T40" fmla="*/ 0 h 9"/>
              <a:gd name="T41" fmla="*/ 53 w 53"/>
              <a:gd name="T42" fmla="*/ 9 h 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3" h="9">
                <a:moveTo>
                  <a:pt x="0" y="9"/>
                </a:moveTo>
                <a:lnTo>
                  <a:pt x="17" y="9"/>
                </a:lnTo>
                <a:lnTo>
                  <a:pt x="29" y="9"/>
                </a:lnTo>
                <a:lnTo>
                  <a:pt x="40" y="9"/>
                </a:lnTo>
                <a:lnTo>
                  <a:pt x="53" y="9"/>
                </a:lnTo>
                <a:lnTo>
                  <a:pt x="46" y="6"/>
                </a:lnTo>
                <a:lnTo>
                  <a:pt x="38" y="3"/>
                </a:lnTo>
                <a:lnTo>
                  <a:pt x="31" y="1"/>
                </a:lnTo>
                <a:lnTo>
                  <a:pt x="25" y="0"/>
                </a:lnTo>
                <a:lnTo>
                  <a:pt x="19" y="0"/>
                </a:lnTo>
                <a:lnTo>
                  <a:pt x="14" y="0"/>
                </a:lnTo>
                <a:lnTo>
                  <a:pt x="9" y="1"/>
                </a:lnTo>
                <a:lnTo>
                  <a:pt x="6" y="3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8" name="Line 504">
            <a:extLst>
              <a:ext uri="{FF2B5EF4-FFF2-40B4-BE49-F238E27FC236}">
                <a16:creationId xmlns:a16="http://schemas.microsoft.com/office/drawing/2014/main" id="{CDCDE9FA-5827-4152-B64C-F3386133AE11}"/>
              </a:ext>
            </a:extLst>
          </p:cNvPr>
          <p:cNvSpPr>
            <a:spLocks noChangeShapeType="1"/>
          </p:cNvSpPr>
          <p:nvPr>
            <p:custDataLst>
              <p:tags r:id="rId313"/>
            </p:custDataLst>
          </p:nvPr>
        </p:nvSpPr>
        <p:spPr bwMode="auto">
          <a:xfrm flipV="1">
            <a:off x="7239693" y="1140388"/>
            <a:ext cx="0" cy="15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9" name="Freeform 505">
            <a:extLst>
              <a:ext uri="{FF2B5EF4-FFF2-40B4-BE49-F238E27FC236}">
                <a16:creationId xmlns:a16="http://schemas.microsoft.com/office/drawing/2014/main" id="{A3941BF2-D722-4BBC-BAF9-AC25ABEA6646}"/>
              </a:ext>
            </a:extLst>
          </p:cNvPr>
          <p:cNvSpPr>
            <a:spLocks/>
          </p:cNvSpPr>
          <p:nvPr>
            <p:custDataLst>
              <p:tags r:id="rId314"/>
            </p:custDataLst>
          </p:nvPr>
        </p:nvSpPr>
        <p:spPr bwMode="auto">
          <a:xfrm>
            <a:off x="6330056" y="1068950"/>
            <a:ext cx="12700" cy="55563"/>
          </a:xfrm>
          <a:custGeom>
            <a:avLst/>
            <a:gdLst>
              <a:gd name="T0" fmla="*/ 0 w 26"/>
              <a:gd name="T1" fmla="*/ 2147483646 h 25"/>
              <a:gd name="T2" fmla="*/ 2147483646 w 26"/>
              <a:gd name="T3" fmla="*/ 2147483646 h 25"/>
              <a:gd name="T4" fmla="*/ 2147483646 w 26"/>
              <a:gd name="T5" fmla="*/ 2147483646 h 25"/>
              <a:gd name="T6" fmla="*/ 2147483646 w 26"/>
              <a:gd name="T7" fmla="*/ 2147483646 h 25"/>
              <a:gd name="T8" fmla="*/ 2147483646 w 26"/>
              <a:gd name="T9" fmla="*/ 2147483646 h 25"/>
              <a:gd name="T10" fmla="*/ 2147483646 w 26"/>
              <a:gd name="T11" fmla="*/ 2147483646 h 25"/>
              <a:gd name="T12" fmla="*/ 2147483646 w 26"/>
              <a:gd name="T13" fmla="*/ 0 h 25"/>
              <a:gd name="T14" fmla="*/ 2147483646 w 26"/>
              <a:gd name="T15" fmla="*/ 2147483646 h 25"/>
              <a:gd name="T16" fmla="*/ 2147483646 w 26"/>
              <a:gd name="T17" fmla="*/ 2147483646 h 25"/>
              <a:gd name="T18" fmla="*/ 2147483646 w 26"/>
              <a:gd name="T19" fmla="*/ 2147483646 h 25"/>
              <a:gd name="T20" fmla="*/ 0 w 26"/>
              <a:gd name="T21" fmla="*/ 2147483646 h 2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25"/>
              <a:gd name="T35" fmla="*/ 26 w 26"/>
              <a:gd name="T36" fmla="*/ 25 h 2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25">
                <a:moveTo>
                  <a:pt x="0" y="25"/>
                </a:moveTo>
                <a:lnTo>
                  <a:pt x="5" y="17"/>
                </a:lnTo>
                <a:lnTo>
                  <a:pt x="13" y="8"/>
                </a:lnTo>
                <a:lnTo>
                  <a:pt x="16" y="5"/>
                </a:lnTo>
                <a:lnTo>
                  <a:pt x="20" y="2"/>
                </a:lnTo>
                <a:lnTo>
                  <a:pt x="23" y="1"/>
                </a:lnTo>
                <a:lnTo>
                  <a:pt x="26" y="0"/>
                </a:lnTo>
                <a:lnTo>
                  <a:pt x="26" y="25"/>
                </a:lnTo>
                <a:lnTo>
                  <a:pt x="20" y="25"/>
                </a:lnTo>
                <a:lnTo>
                  <a:pt x="13" y="25"/>
                </a:lnTo>
                <a:lnTo>
                  <a:pt x="0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" name="Freeform 506">
            <a:extLst>
              <a:ext uri="{FF2B5EF4-FFF2-40B4-BE49-F238E27FC236}">
                <a16:creationId xmlns:a16="http://schemas.microsoft.com/office/drawing/2014/main" id="{98937487-81F8-43AC-BF90-07C5693A11D1}"/>
              </a:ext>
            </a:extLst>
          </p:cNvPr>
          <p:cNvSpPr>
            <a:spLocks/>
          </p:cNvSpPr>
          <p:nvPr>
            <p:custDataLst>
              <p:tags r:id="rId315"/>
            </p:custDataLst>
          </p:nvPr>
        </p:nvSpPr>
        <p:spPr bwMode="auto">
          <a:xfrm>
            <a:off x="7150793" y="1140381"/>
            <a:ext cx="11112" cy="57150"/>
          </a:xfrm>
          <a:custGeom>
            <a:avLst/>
            <a:gdLst>
              <a:gd name="T0" fmla="*/ 2147483646 w 33"/>
              <a:gd name="T1" fmla="*/ 2147483646 h 25"/>
              <a:gd name="T2" fmla="*/ 2147483646 w 33"/>
              <a:gd name="T3" fmla="*/ 2147483646 h 25"/>
              <a:gd name="T4" fmla="*/ 2147483646 w 33"/>
              <a:gd name="T5" fmla="*/ 0 h 25"/>
              <a:gd name="T6" fmla="*/ 0 w 33"/>
              <a:gd name="T7" fmla="*/ 0 h 25"/>
              <a:gd name="T8" fmla="*/ 2147483646 w 33"/>
              <a:gd name="T9" fmla="*/ 2147483646 h 25"/>
              <a:gd name="T10" fmla="*/ 2147483646 w 33"/>
              <a:gd name="T11" fmla="*/ 2147483646 h 25"/>
              <a:gd name="T12" fmla="*/ 2147483646 w 33"/>
              <a:gd name="T13" fmla="*/ 2147483646 h 25"/>
              <a:gd name="T14" fmla="*/ 2147483646 w 33"/>
              <a:gd name="T15" fmla="*/ 2147483646 h 25"/>
              <a:gd name="T16" fmla="*/ 2147483646 w 33"/>
              <a:gd name="T17" fmla="*/ 2147483646 h 25"/>
              <a:gd name="T18" fmla="*/ 2147483646 w 33"/>
              <a:gd name="T19" fmla="*/ 2147483646 h 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3"/>
              <a:gd name="T31" fmla="*/ 0 h 25"/>
              <a:gd name="T32" fmla="*/ 33 w 33"/>
              <a:gd name="T33" fmla="*/ 25 h 2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3" h="25">
                <a:moveTo>
                  <a:pt x="33" y="25"/>
                </a:moveTo>
                <a:lnTo>
                  <a:pt x="33" y="12"/>
                </a:lnTo>
                <a:lnTo>
                  <a:pt x="33" y="0"/>
                </a:lnTo>
                <a:lnTo>
                  <a:pt x="0" y="0"/>
                </a:lnTo>
                <a:lnTo>
                  <a:pt x="9" y="9"/>
                </a:lnTo>
                <a:lnTo>
                  <a:pt x="16" y="17"/>
                </a:lnTo>
                <a:lnTo>
                  <a:pt x="20" y="20"/>
                </a:lnTo>
                <a:lnTo>
                  <a:pt x="24" y="23"/>
                </a:lnTo>
                <a:lnTo>
                  <a:pt x="28" y="24"/>
                </a:lnTo>
                <a:lnTo>
                  <a:pt x="33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" name="Freeform 507">
            <a:extLst>
              <a:ext uri="{FF2B5EF4-FFF2-40B4-BE49-F238E27FC236}">
                <a16:creationId xmlns:a16="http://schemas.microsoft.com/office/drawing/2014/main" id="{EC23F0E7-7F37-4593-8A5E-92F6E7643ED9}"/>
              </a:ext>
            </a:extLst>
          </p:cNvPr>
          <p:cNvSpPr>
            <a:spLocks/>
          </p:cNvSpPr>
          <p:nvPr>
            <p:custDataLst>
              <p:tags r:id="rId316"/>
            </p:custDataLst>
          </p:nvPr>
        </p:nvSpPr>
        <p:spPr bwMode="auto">
          <a:xfrm>
            <a:off x="7099993" y="1103868"/>
            <a:ext cx="11112" cy="57150"/>
          </a:xfrm>
          <a:custGeom>
            <a:avLst/>
            <a:gdLst>
              <a:gd name="T0" fmla="*/ 0 w 20"/>
              <a:gd name="T1" fmla="*/ 0 h 18"/>
              <a:gd name="T2" fmla="*/ 2147483646 w 20"/>
              <a:gd name="T3" fmla="*/ 2147483646 h 18"/>
              <a:gd name="T4" fmla="*/ 2147483646 w 20"/>
              <a:gd name="T5" fmla="*/ 2147483646 h 18"/>
              <a:gd name="T6" fmla="*/ 2147483646 w 20"/>
              <a:gd name="T7" fmla="*/ 0 h 18"/>
              <a:gd name="T8" fmla="*/ 0 w 20"/>
              <a:gd name="T9" fmla="*/ 0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18"/>
              <a:gd name="T17" fmla="*/ 20 w 20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18">
                <a:moveTo>
                  <a:pt x="0" y="0"/>
                </a:moveTo>
                <a:lnTo>
                  <a:pt x="13" y="18"/>
                </a:lnTo>
                <a:lnTo>
                  <a:pt x="16" y="11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2" name="Freeform 508">
            <a:extLst>
              <a:ext uri="{FF2B5EF4-FFF2-40B4-BE49-F238E27FC236}">
                <a16:creationId xmlns:a16="http://schemas.microsoft.com/office/drawing/2014/main" id="{A2125CE2-1DE2-4C75-AF3F-130AB73F4B51}"/>
              </a:ext>
            </a:extLst>
          </p:cNvPr>
          <p:cNvSpPr>
            <a:spLocks/>
          </p:cNvSpPr>
          <p:nvPr>
            <p:custDataLst>
              <p:tags r:id="rId317"/>
            </p:custDataLst>
          </p:nvPr>
        </p:nvSpPr>
        <p:spPr bwMode="auto">
          <a:xfrm>
            <a:off x="7647680" y="1672193"/>
            <a:ext cx="14288" cy="58738"/>
          </a:xfrm>
          <a:custGeom>
            <a:avLst/>
            <a:gdLst>
              <a:gd name="T0" fmla="*/ 0 w 33"/>
              <a:gd name="T1" fmla="*/ 2147483646 h 31"/>
              <a:gd name="T2" fmla="*/ 0 w 33"/>
              <a:gd name="T3" fmla="*/ 0 h 31"/>
              <a:gd name="T4" fmla="*/ 2147483646 w 33"/>
              <a:gd name="T5" fmla="*/ 0 h 31"/>
              <a:gd name="T6" fmla="*/ 2147483646 w 33"/>
              <a:gd name="T7" fmla="*/ 0 h 31"/>
              <a:gd name="T8" fmla="*/ 2147483646 w 33"/>
              <a:gd name="T9" fmla="*/ 0 h 31"/>
              <a:gd name="T10" fmla="*/ 2147483646 w 33"/>
              <a:gd name="T11" fmla="*/ 0 h 31"/>
              <a:gd name="T12" fmla="*/ 2147483646 w 33"/>
              <a:gd name="T13" fmla="*/ 2147483646 h 31"/>
              <a:gd name="T14" fmla="*/ 2147483646 w 33"/>
              <a:gd name="T15" fmla="*/ 2147483646 h 31"/>
              <a:gd name="T16" fmla="*/ 2147483646 w 33"/>
              <a:gd name="T17" fmla="*/ 2147483646 h 31"/>
              <a:gd name="T18" fmla="*/ 2147483646 w 33"/>
              <a:gd name="T19" fmla="*/ 2147483646 h 31"/>
              <a:gd name="T20" fmla="*/ 2147483646 w 33"/>
              <a:gd name="T21" fmla="*/ 2147483646 h 31"/>
              <a:gd name="T22" fmla="*/ 2147483646 w 33"/>
              <a:gd name="T23" fmla="*/ 2147483646 h 31"/>
              <a:gd name="T24" fmla="*/ 2147483646 w 33"/>
              <a:gd name="T25" fmla="*/ 2147483646 h 31"/>
              <a:gd name="T26" fmla="*/ 2147483646 w 33"/>
              <a:gd name="T27" fmla="*/ 2147483646 h 31"/>
              <a:gd name="T28" fmla="*/ 0 w 33"/>
              <a:gd name="T29" fmla="*/ 2147483646 h 3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3"/>
              <a:gd name="T46" fmla="*/ 0 h 31"/>
              <a:gd name="T47" fmla="*/ 33 w 33"/>
              <a:gd name="T48" fmla="*/ 31 h 3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3" h="31">
                <a:moveTo>
                  <a:pt x="0" y="31"/>
                </a:moveTo>
                <a:lnTo>
                  <a:pt x="0" y="0"/>
                </a:lnTo>
                <a:lnTo>
                  <a:pt x="9" y="0"/>
                </a:lnTo>
                <a:lnTo>
                  <a:pt x="16" y="0"/>
                </a:lnTo>
                <a:lnTo>
                  <a:pt x="24" y="0"/>
                </a:lnTo>
                <a:lnTo>
                  <a:pt x="33" y="0"/>
                </a:lnTo>
                <a:lnTo>
                  <a:pt x="30" y="2"/>
                </a:lnTo>
                <a:lnTo>
                  <a:pt x="29" y="5"/>
                </a:lnTo>
                <a:lnTo>
                  <a:pt x="28" y="9"/>
                </a:lnTo>
                <a:lnTo>
                  <a:pt x="28" y="13"/>
                </a:lnTo>
                <a:lnTo>
                  <a:pt x="28" y="17"/>
                </a:lnTo>
                <a:lnTo>
                  <a:pt x="29" y="21"/>
                </a:lnTo>
                <a:lnTo>
                  <a:pt x="30" y="26"/>
                </a:lnTo>
                <a:lnTo>
                  <a:pt x="33" y="31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3" name="Freeform 509">
            <a:extLst>
              <a:ext uri="{FF2B5EF4-FFF2-40B4-BE49-F238E27FC236}">
                <a16:creationId xmlns:a16="http://schemas.microsoft.com/office/drawing/2014/main" id="{3633D711-F721-4C1C-A8ED-C67E87654336}"/>
              </a:ext>
            </a:extLst>
          </p:cNvPr>
          <p:cNvSpPr>
            <a:spLocks/>
          </p:cNvSpPr>
          <p:nvPr>
            <p:custDataLst>
              <p:tags r:id="rId318"/>
            </p:custDataLst>
          </p:nvPr>
        </p:nvSpPr>
        <p:spPr bwMode="auto">
          <a:xfrm>
            <a:off x="7969950" y="1195943"/>
            <a:ext cx="60325" cy="58738"/>
          </a:xfrm>
          <a:custGeom>
            <a:avLst/>
            <a:gdLst>
              <a:gd name="T0" fmla="*/ 2147483646 w 129"/>
              <a:gd name="T1" fmla="*/ 2147483646 h 56"/>
              <a:gd name="T2" fmla="*/ 2147483646 w 129"/>
              <a:gd name="T3" fmla="*/ 2147483646 h 56"/>
              <a:gd name="T4" fmla="*/ 2147483646 w 129"/>
              <a:gd name="T5" fmla="*/ 2147483646 h 56"/>
              <a:gd name="T6" fmla="*/ 0 w 129"/>
              <a:gd name="T7" fmla="*/ 2147483646 h 56"/>
              <a:gd name="T8" fmla="*/ 2147483646 w 129"/>
              <a:gd name="T9" fmla="*/ 2147483646 h 56"/>
              <a:gd name="T10" fmla="*/ 2147483646 w 129"/>
              <a:gd name="T11" fmla="*/ 2147483646 h 56"/>
              <a:gd name="T12" fmla="*/ 2147483646 w 129"/>
              <a:gd name="T13" fmla="*/ 2147483646 h 56"/>
              <a:gd name="T14" fmla="*/ 2147483646 w 129"/>
              <a:gd name="T15" fmla="*/ 2147483646 h 56"/>
              <a:gd name="T16" fmla="*/ 2147483646 w 129"/>
              <a:gd name="T17" fmla="*/ 2147483646 h 56"/>
              <a:gd name="T18" fmla="*/ 2147483646 w 129"/>
              <a:gd name="T19" fmla="*/ 2147483646 h 56"/>
              <a:gd name="T20" fmla="*/ 2147483646 w 129"/>
              <a:gd name="T21" fmla="*/ 2147483646 h 56"/>
              <a:gd name="T22" fmla="*/ 2147483646 w 129"/>
              <a:gd name="T23" fmla="*/ 2147483646 h 56"/>
              <a:gd name="T24" fmla="*/ 2147483646 w 129"/>
              <a:gd name="T25" fmla="*/ 0 h 56"/>
              <a:gd name="T26" fmla="*/ 2147483646 w 129"/>
              <a:gd name="T27" fmla="*/ 2147483646 h 56"/>
              <a:gd name="T28" fmla="*/ 2147483646 w 129"/>
              <a:gd name="T29" fmla="*/ 2147483646 h 56"/>
              <a:gd name="T30" fmla="*/ 2147483646 w 129"/>
              <a:gd name="T31" fmla="*/ 2147483646 h 56"/>
              <a:gd name="T32" fmla="*/ 2147483646 w 129"/>
              <a:gd name="T33" fmla="*/ 2147483646 h 56"/>
              <a:gd name="T34" fmla="*/ 2147483646 w 129"/>
              <a:gd name="T35" fmla="*/ 2147483646 h 56"/>
              <a:gd name="T36" fmla="*/ 2147483646 w 129"/>
              <a:gd name="T37" fmla="*/ 2147483646 h 56"/>
              <a:gd name="T38" fmla="*/ 2147483646 w 129"/>
              <a:gd name="T39" fmla="*/ 2147483646 h 56"/>
              <a:gd name="T40" fmla="*/ 2147483646 w 129"/>
              <a:gd name="T41" fmla="*/ 2147483646 h 56"/>
              <a:gd name="T42" fmla="*/ 2147483646 w 129"/>
              <a:gd name="T43" fmla="*/ 2147483646 h 56"/>
              <a:gd name="T44" fmla="*/ 2147483646 w 129"/>
              <a:gd name="T45" fmla="*/ 2147483646 h 56"/>
              <a:gd name="T46" fmla="*/ 2147483646 w 129"/>
              <a:gd name="T47" fmla="*/ 2147483646 h 56"/>
              <a:gd name="T48" fmla="*/ 2147483646 w 129"/>
              <a:gd name="T49" fmla="*/ 2147483646 h 56"/>
              <a:gd name="T50" fmla="*/ 2147483646 w 129"/>
              <a:gd name="T51" fmla="*/ 2147483646 h 56"/>
              <a:gd name="T52" fmla="*/ 2147483646 w 129"/>
              <a:gd name="T53" fmla="*/ 2147483646 h 56"/>
              <a:gd name="T54" fmla="*/ 2147483646 w 129"/>
              <a:gd name="T55" fmla="*/ 2147483646 h 56"/>
              <a:gd name="T56" fmla="*/ 2147483646 w 129"/>
              <a:gd name="T57" fmla="*/ 2147483646 h 56"/>
              <a:gd name="T58" fmla="*/ 2147483646 w 129"/>
              <a:gd name="T59" fmla="*/ 2147483646 h 56"/>
              <a:gd name="T60" fmla="*/ 2147483646 w 129"/>
              <a:gd name="T61" fmla="*/ 2147483646 h 56"/>
              <a:gd name="T62" fmla="*/ 2147483646 w 129"/>
              <a:gd name="T63" fmla="*/ 2147483646 h 56"/>
              <a:gd name="T64" fmla="*/ 2147483646 w 129"/>
              <a:gd name="T65" fmla="*/ 2147483646 h 56"/>
              <a:gd name="T66" fmla="*/ 2147483646 w 129"/>
              <a:gd name="T67" fmla="*/ 2147483646 h 56"/>
              <a:gd name="T68" fmla="*/ 2147483646 w 129"/>
              <a:gd name="T69" fmla="*/ 2147483646 h 56"/>
              <a:gd name="T70" fmla="*/ 2147483646 w 129"/>
              <a:gd name="T71" fmla="*/ 2147483646 h 56"/>
              <a:gd name="T72" fmla="*/ 2147483646 w 129"/>
              <a:gd name="T73" fmla="*/ 2147483646 h 5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9"/>
              <a:gd name="T112" fmla="*/ 0 h 56"/>
              <a:gd name="T113" fmla="*/ 129 w 129"/>
              <a:gd name="T114" fmla="*/ 56 h 5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9" h="56">
                <a:moveTo>
                  <a:pt x="3" y="44"/>
                </a:moveTo>
                <a:lnTo>
                  <a:pt x="1" y="42"/>
                </a:lnTo>
                <a:lnTo>
                  <a:pt x="1" y="40"/>
                </a:lnTo>
                <a:lnTo>
                  <a:pt x="0" y="37"/>
                </a:lnTo>
                <a:lnTo>
                  <a:pt x="1" y="33"/>
                </a:lnTo>
                <a:lnTo>
                  <a:pt x="2" y="25"/>
                </a:lnTo>
                <a:lnTo>
                  <a:pt x="3" y="18"/>
                </a:lnTo>
                <a:lnTo>
                  <a:pt x="9" y="13"/>
                </a:lnTo>
                <a:lnTo>
                  <a:pt x="16" y="9"/>
                </a:lnTo>
                <a:lnTo>
                  <a:pt x="21" y="6"/>
                </a:lnTo>
                <a:lnTo>
                  <a:pt x="27" y="5"/>
                </a:lnTo>
                <a:lnTo>
                  <a:pt x="39" y="3"/>
                </a:lnTo>
                <a:lnTo>
                  <a:pt x="57" y="0"/>
                </a:lnTo>
                <a:lnTo>
                  <a:pt x="60" y="5"/>
                </a:lnTo>
                <a:lnTo>
                  <a:pt x="64" y="8"/>
                </a:lnTo>
                <a:lnTo>
                  <a:pt x="69" y="11"/>
                </a:lnTo>
                <a:lnTo>
                  <a:pt x="73" y="14"/>
                </a:lnTo>
                <a:lnTo>
                  <a:pt x="83" y="18"/>
                </a:lnTo>
                <a:lnTo>
                  <a:pt x="93" y="21"/>
                </a:lnTo>
                <a:lnTo>
                  <a:pt x="103" y="25"/>
                </a:lnTo>
                <a:lnTo>
                  <a:pt x="113" y="29"/>
                </a:lnTo>
                <a:lnTo>
                  <a:pt x="117" y="32"/>
                </a:lnTo>
                <a:lnTo>
                  <a:pt x="121" y="35"/>
                </a:lnTo>
                <a:lnTo>
                  <a:pt x="126" y="38"/>
                </a:lnTo>
                <a:lnTo>
                  <a:pt x="129" y="44"/>
                </a:lnTo>
                <a:lnTo>
                  <a:pt x="119" y="48"/>
                </a:lnTo>
                <a:lnTo>
                  <a:pt x="109" y="51"/>
                </a:lnTo>
                <a:lnTo>
                  <a:pt x="99" y="53"/>
                </a:lnTo>
                <a:lnTo>
                  <a:pt x="90" y="54"/>
                </a:lnTo>
                <a:lnTo>
                  <a:pt x="70" y="56"/>
                </a:lnTo>
                <a:lnTo>
                  <a:pt x="49" y="56"/>
                </a:lnTo>
                <a:lnTo>
                  <a:pt x="40" y="55"/>
                </a:lnTo>
                <a:lnTo>
                  <a:pt x="31" y="54"/>
                </a:lnTo>
                <a:lnTo>
                  <a:pt x="23" y="52"/>
                </a:lnTo>
                <a:lnTo>
                  <a:pt x="16" y="50"/>
                </a:lnTo>
                <a:lnTo>
                  <a:pt x="6" y="46"/>
                </a:lnTo>
                <a:lnTo>
                  <a:pt x="3" y="44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4" name="Freeform 510">
            <a:extLst>
              <a:ext uri="{FF2B5EF4-FFF2-40B4-BE49-F238E27FC236}">
                <a16:creationId xmlns:a16="http://schemas.microsoft.com/office/drawing/2014/main" id="{ADE3948A-3D59-478F-B542-34F83F8F7739}"/>
              </a:ext>
            </a:extLst>
          </p:cNvPr>
          <p:cNvSpPr>
            <a:spLocks/>
          </p:cNvSpPr>
          <p:nvPr>
            <p:custDataLst>
              <p:tags r:id="rId319"/>
            </p:custDataLst>
          </p:nvPr>
        </p:nvSpPr>
        <p:spPr bwMode="auto">
          <a:xfrm>
            <a:off x="8119174" y="1546781"/>
            <a:ext cx="15875" cy="57150"/>
          </a:xfrm>
          <a:custGeom>
            <a:avLst/>
            <a:gdLst>
              <a:gd name="T0" fmla="*/ 2147483646 w 41"/>
              <a:gd name="T1" fmla="*/ 2147483646 h 42"/>
              <a:gd name="T2" fmla="*/ 0 w 41"/>
              <a:gd name="T3" fmla="*/ 2147483646 h 42"/>
              <a:gd name="T4" fmla="*/ 0 w 41"/>
              <a:gd name="T5" fmla="*/ 2147483646 h 42"/>
              <a:gd name="T6" fmla="*/ 2147483646 w 41"/>
              <a:gd name="T7" fmla="*/ 2147483646 h 42"/>
              <a:gd name="T8" fmla="*/ 2147483646 w 41"/>
              <a:gd name="T9" fmla="*/ 2147483646 h 42"/>
              <a:gd name="T10" fmla="*/ 2147483646 w 41"/>
              <a:gd name="T11" fmla="*/ 2147483646 h 42"/>
              <a:gd name="T12" fmla="*/ 2147483646 w 41"/>
              <a:gd name="T13" fmla="*/ 0 h 42"/>
              <a:gd name="T14" fmla="*/ 2147483646 w 41"/>
              <a:gd name="T15" fmla="*/ 2147483646 h 42"/>
              <a:gd name="T16" fmla="*/ 2147483646 w 41"/>
              <a:gd name="T17" fmla="*/ 2147483646 h 42"/>
              <a:gd name="T18" fmla="*/ 2147483646 w 41"/>
              <a:gd name="T19" fmla="*/ 2147483646 h 4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1"/>
              <a:gd name="T31" fmla="*/ 0 h 42"/>
              <a:gd name="T32" fmla="*/ 41 w 41"/>
              <a:gd name="T33" fmla="*/ 42 h 4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1" h="42">
                <a:moveTo>
                  <a:pt x="21" y="42"/>
                </a:moveTo>
                <a:lnTo>
                  <a:pt x="0" y="30"/>
                </a:lnTo>
                <a:lnTo>
                  <a:pt x="0" y="6"/>
                </a:lnTo>
                <a:lnTo>
                  <a:pt x="7" y="5"/>
                </a:lnTo>
                <a:lnTo>
                  <a:pt x="14" y="3"/>
                </a:lnTo>
                <a:lnTo>
                  <a:pt x="24" y="1"/>
                </a:lnTo>
                <a:lnTo>
                  <a:pt x="34" y="0"/>
                </a:lnTo>
                <a:lnTo>
                  <a:pt x="34" y="18"/>
                </a:lnTo>
                <a:lnTo>
                  <a:pt x="41" y="18"/>
                </a:lnTo>
                <a:lnTo>
                  <a:pt x="21" y="4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5" name="Freeform 513">
            <a:extLst>
              <a:ext uri="{FF2B5EF4-FFF2-40B4-BE49-F238E27FC236}">
                <a16:creationId xmlns:a16="http://schemas.microsoft.com/office/drawing/2014/main" id="{39DABEF4-3C75-4BFF-B667-C389E465C2DF}"/>
              </a:ext>
            </a:extLst>
          </p:cNvPr>
          <p:cNvSpPr>
            <a:spLocks/>
          </p:cNvSpPr>
          <p:nvPr>
            <p:custDataLst>
              <p:tags r:id="rId320"/>
            </p:custDataLst>
          </p:nvPr>
        </p:nvSpPr>
        <p:spPr bwMode="auto">
          <a:xfrm>
            <a:off x="8190612" y="1800781"/>
            <a:ext cx="15875" cy="57150"/>
          </a:xfrm>
          <a:custGeom>
            <a:avLst/>
            <a:gdLst>
              <a:gd name="T0" fmla="*/ 0 w 26"/>
              <a:gd name="T1" fmla="*/ 2147483646 h 36"/>
              <a:gd name="T2" fmla="*/ 2147483646 w 26"/>
              <a:gd name="T3" fmla="*/ 2147483646 h 36"/>
              <a:gd name="T4" fmla="*/ 2147483646 w 26"/>
              <a:gd name="T5" fmla="*/ 2147483646 h 36"/>
              <a:gd name="T6" fmla="*/ 2147483646 w 26"/>
              <a:gd name="T7" fmla="*/ 2147483646 h 36"/>
              <a:gd name="T8" fmla="*/ 2147483646 w 26"/>
              <a:gd name="T9" fmla="*/ 0 h 36"/>
              <a:gd name="T10" fmla="*/ 2147483646 w 26"/>
              <a:gd name="T11" fmla="*/ 2147483646 h 36"/>
              <a:gd name="T12" fmla="*/ 2147483646 w 26"/>
              <a:gd name="T13" fmla="*/ 2147483646 h 36"/>
              <a:gd name="T14" fmla="*/ 2147483646 w 26"/>
              <a:gd name="T15" fmla="*/ 2147483646 h 36"/>
              <a:gd name="T16" fmla="*/ 2147483646 w 26"/>
              <a:gd name="T17" fmla="*/ 2147483646 h 36"/>
              <a:gd name="T18" fmla="*/ 2147483646 w 26"/>
              <a:gd name="T19" fmla="*/ 2147483646 h 36"/>
              <a:gd name="T20" fmla="*/ 2147483646 w 26"/>
              <a:gd name="T21" fmla="*/ 2147483646 h 36"/>
              <a:gd name="T22" fmla="*/ 2147483646 w 26"/>
              <a:gd name="T23" fmla="*/ 2147483646 h 36"/>
              <a:gd name="T24" fmla="*/ 2147483646 w 26"/>
              <a:gd name="T25" fmla="*/ 2147483646 h 36"/>
              <a:gd name="T26" fmla="*/ 2147483646 w 26"/>
              <a:gd name="T27" fmla="*/ 2147483646 h 36"/>
              <a:gd name="T28" fmla="*/ 0 w 26"/>
              <a:gd name="T29" fmla="*/ 2147483646 h 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6"/>
              <a:gd name="T46" fmla="*/ 0 h 36"/>
              <a:gd name="T47" fmla="*/ 26 w 26"/>
              <a:gd name="T48" fmla="*/ 36 h 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6" h="36">
                <a:moveTo>
                  <a:pt x="0" y="36"/>
                </a:moveTo>
                <a:lnTo>
                  <a:pt x="3" y="31"/>
                </a:lnTo>
                <a:lnTo>
                  <a:pt x="10" y="20"/>
                </a:lnTo>
                <a:lnTo>
                  <a:pt x="18" y="8"/>
                </a:lnTo>
                <a:lnTo>
                  <a:pt x="26" y="0"/>
                </a:lnTo>
                <a:lnTo>
                  <a:pt x="26" y="9"/>
                </a:lnTo>
                <a:lnTo>
                  <a:pt x="26" y="18"/>
                </a:lnTo>
                <a:lnTo>
                  <a:pt x="25" y="22"/>
                </a:lnTo>
                <a:lnTo>
                  <a:pt x="24" y="26"/>
                </a:lnTo>
                <a:lnTo>
                  <a:pt x="21" y="29"/>
                </a:lnTo>
                <a:lnTo>
                  <a:pt x="17" y="32"/>
                </a:lnTo>
                <a:lnTo>
                  <a:pt x="14" y="34"/>
                </a:lnTo>
                <a:lnTo>
                  <a:pt x="10" y="35"/>
                </a:lnTo>
                <a:lnTo>
                  <a:pt x="4" y="36"/>
                </a:lnTo>
                <a:lnTo>
                  <a:pt x="0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6" name="Freeform 514">
            <a:extLst>
              <a:ext uri="{FF2B5EF4-FFF2-40B4-BE49-F238E27FC236}">
                <a16:creationId xmlns:a16="http://schemas.microsoft.com/office/drawing/2014/main" id="{1EB6E1D5-4292-4D34-8AB7-4EC08A1ADE37}"/>
              </a:ext>
            </a:extLst>
          </p:cNvPr>
          <p:cNvSpPr>
            <a:spLocks/>
          </p:cNvSpPr>
          <p:nvPr>
            <p:custDataLst>
              <p:tags r:id="rId321"/>
            </p:custDataLst>
          </p:nvPr>
        </p:nvSpPr>
        <p:spPr bwMode="auto">
          <a:xfrm>
            <a:off x="8203311" y="1829362"/>
            <a:ext cx="3175" cy="60325"/>
          </a:xfrm>
          <a:custGeom>
            <a:avLst/>
            <a:gdLst>
              <a:gd name="T0" fmla="*/ 0 w 6"/>
              <a:gd name="T1" fmla="*/ 2147483646 h 37"/>
              <a:gd name="T2" fmla="*/ 0 w 6"/>
              <a:gd name="T3" fmla="*/ 0 h 37"/>
              <a:gd name="T4" fmla="*/ 2147483646 w 6"/>
              <a:gd name="T5" fmla="*/ 0 h 37"/>
              <a:gd name="T6" fmla="*/ 2147483646 w 6"/>
              <a:gd name="T7" fmla="*/ 2147483646 h 37"/>
              <a:gd name="T8" fmla="*/ 0 w 6"/>
              <a:gd name="T9" fmla="*/ 2147483646 h 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37"/>
              <a:gd name="T17" fmla="*/ 6 w 6"/>
              <a:gd name="T18" fmla="*/ 37 h 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37">
                <a:moveTo>
                  <a:pt x="0" y="37"/>
                </a:moveTo>
                <a:lnTo>
                  <a:pt x="0" y="0"/>
                </a:lnTo>
                <a:lnTo>
                  <a:pt x="6" y="0"/>
                </a:lnTo>
                <a:lnTo>
                  <a:pt x="6" y="31"/>
                </a:lnTo>
                <a:lnTo>
                  <a:pt x="0" y="37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7" name="Freeform 515">
            <a:extLst>
              <a:ext uri="{FF2B5EF4-FFF2-40B4-BE49-F238E27FC236}">
                <a16:creationId xmlns:a16="http://schemas.microsoft.com/office/drawing/2014/main" id="{DD38FCB3-F0C7-4225-922D-64E3AD8A8777}"/>
              </a:ext>
            </a:extLst>
          </p:cNvPr>
          <p:cNvSpPr>
            <a:spLocks/>
          </p:cNvSpPr>
          <p:nvPr>
            <p:custDataLst>
              <p:tags r:id="rId322"/>
            </p:custDataLst>
          </p:nvPr>
        </p:nvSpPr>
        <p:spPr bwMode="auto">
          <a:xfrm>
            <a:off x="8189025" y="1911906"/>
            <a:ext cx="9525" cy="55562"/>
          </a:xfrm>
          <a:custGeom>
            <a:avLst/>
            <a:gdLst>
              <a:gd name="T0" fmla="*/ 0 w 20"/>
              <a:gd name="T1" fmla="*/ 2147483646 h 43"/>
              <a:gd name="T2" fmla="*/ 0 w 20"/>
              <a:gd name="T3" fmla="*/ 2147483646 h 43"/>
              <a:gd name="T4" fmla="*/ 0 w 20"/>
              <a:gd name="T5" fmla="*/ 2147483646 h 43"/>
              <a:gd name="T6" fmla="*/ 2147483646 w 20"/>
              <a:gd name="T7" fmla="*/ 2147483646 h 43"/>
              <a:gd name="T8" fmla="*/ 2147483646 w 20"/>
              <a:gd name="T9" fmla="*/ 0 h 43"/>
              <a:gd name="T10" fmla="*/ 2147483646 w 20"/>
              <a:gd name="T11" fmla="*/ 2147483646 h 43"/>
              <a:gd name="T12" fmla="*/ 2147483646 w 20"/>
              <a:gd name="T13" fmla="*/ 2147483646 h 43"/>
              <a:gd name="T14" fmla="*/ 2147483646 w 20"/>
              <a:gd name="T15" fmla="*/ 2147483646 h 43"/>
              <a:gd name="T16" fmla="*/ 2147483646 w 20"/>
              <a:gd name="T17" fmla="*/ 2147483646 h 43"/>
              <a:gd name="T18" fmla="*/ 2147483646 w 20"/>
              <a:gd name="T19" fmla="*/ 2147483646 h 43"/>
              <a:gd name="T20" fmla="*/ 2147483646 w 20"/>
              <a:gd name="T21" fmla="*/ 2147483646 h 43"/>
              <a:gd name="T22" fmla="*/ 2147483646 w 20"/>
              <a:gd name="T23" fmla="*/ 2147483646 h 43"/>
              <a:gd name="T24" fmla="*/ 2147483646 w 20"/>
              <a:gd name="T25" fmla="*/ 2147483646 h 43"/>
              <a:gd name="T26" fmla="*/ 2147483646 w 20"/>
              <a:gd name="T27" fmla="*/ 2147483646 h 43"/>
              <a:gd name="T28" fmla="*/ 2147483646 w 20"/>
              <a:gd name="T29" fmla="*/ 2147483646 h 43"/>
              <a:gd name="T30" fmla="*/ 2147483646 w 20"/>
              <a:gd name="T31" fmla="*/ 2147483646 h 43"/>
              <a:gd name="T32" fmla="*/ 2147483646 w 20"/>
              <a:gd name="T33" fmla="*/ 2147483646 h 43"/>
              <a:gd name="T34" fmla="*/ 2147483646 w 20"/>
              <a:gd name="T35" fmla="*/ 2147483646 h 43"/>
              <a:gd name="T36" fmla="*/ 0 w 20"/>
              <a:gd name="T37" fmla="*/ 2147483646 h 43"/>
              <a:gd name="T38" fmla="*/ 0 w 20"/>
              <a:gd name="T39" fmla="*/ 2147483646 h 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0"/>
              <a:gd name="T61" fmla="*/ 0 h 43"/>
              <a:gd name="T62" fmla="*/ 20 w 20"/>
              <a:gd name="T63" fmla="*/ 43 h 4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0" h="43">
                <a:moveTo>
                  <a:pt x="0" y="31"/>
                </a:moveTo>
                <a:lnTo>
                  <a:pt x="0" y="25"/>
                </a:lnTo>
                <a:lnTo>
                  <a:pt x="0" y="18"/>
                </a:lnTo>
                <a:lnTo>
                  <a:pt x="2" y="9"/>
                </a:lnTo>
                <a:lnTo>
                  <a:pt x="7" y="0"/>
                </a:lnTo>
                <a:lnTo>
                  <a:pt x="11" y="7"/>
                </a:lnTo>
                <a:lnTo>
                  <a:pt x="16" y="12"/>
                </a:lnTo>
                <a:lnTo>
                  <a:pt x="17" y="14"/>
                </a:lnTo>
                <a:lnTo>
                  <a:pt x="19" y="18"/>
                </a:lnTo>
                <a:lnTo>
                  <a:pt x="19" y="21"/>
                </a:lnTo>
                <a:lnTo>
                  <a:pt x="20" y="25"/>
                </a:lnTo>
                <a:lnTo>
                  <a:pt x="19" y="27"/>
                </a:lnTo>
                <a:lnTo>
                  <a:pt x="18" y="30"/>
                </a:lnTo>
                <a:lnTo>
                  <a:pt x="16" y="33"/>
                </a:lnTo>
                <a:lnTo>
                  <a:pt x="12" y="36"/>
                </a:lnTo>
                <a:lnTo>
                  <a:pt x="9" y="39"/>
                </a:lnTo>
                <a:lnTo>
                  <a:pt x="6" y="41"/>
                </a:lnTo>
                <a:lnTo>
                  <a:pt x="2" y="42"/>
                </a:lnTo>
                <a:lnTo>
                  <a:pt x="0" y="43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8" name="Freeform 516">
            <a:extLst>
              <a:ext uri="{FF2B5EF4-FFF2-40B4-BE49-F238E27FC236}">
                <a16:creationId xmlns:a16="http://schemas.microsoft.com/office/drawing/2014/main" id="{1A9C2A8F-751F-4911-990B-FDD2DC8C791A}"/>
              </a:ext>
            </a:extLst>
          </p:cNvPr>
          <p:cNvSpPr>
            <a:spLocks/>
          </p:cNvSpPr>
          <p:nvPr>
            <p:custDataLst>
              <p:tags r:id="rId323"/>
            </p:custDataLst>
          </p:nvPr>
        </p:nvSpPr>
        <p:spPr bwMode="auto">
          <a:xfrm>
            <a:off x="8165205" y="1946838"/>
            <a:ext cx="0" cy="58737"/>
          </a:xfrm>
          <a:custGeom>
            <a:avLst/>
            <a:gdLst>
              <a:gd name="T0" fmla="*/ 2147483646 h 30"/>
              <a:gd name="T1" fmla="*/ 2147483646 h 30"/>
              <a:gd name="T2" fmla="*/ 2147483646 h 30"/>
              <a:gd name="T3" fmla="*/ 2147483646 h 30"/>
              <a:gd name="T4" fmla="*/ 0 h 30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  <a:gd name="T10" fmla="*/ 0 h 30"/>
              <a:gd name="T11" fmla="*/ 30 h 30"/>
            </a:gdLst>
            <a:ahLst/>
            <a:cxnLst>
              <a:cxn ang="T5">
                <a:pos x="0" y="T0"/>
              </a:cxn>
              <a:cxn ang="T6">
                <a:pos x="0" y="T1"/>
              </a:cxn>
              <a:cxn ang="T7">
                <a:pos x="0" y="T2"/>
              </a:cxn>
              <a:cxn ang="T8">
                <a:pos x="0" y="T3"/>
              </a:cxn>
              <a:cxn ang="T9">
                <a:pos x="0" y="T4"/>
              </a:cxn>
            </a:cxnLst>
            <a:rect l="0" t="T10" r="0" b="T11"/>
            <a:pathLst>
              <a:path h="30">
                <a:moveTo>
                  <a:pt x="0" y="30"/>
                </a:moveTo>
                <a:lnTo>
                  <a:pt x="0" y="25"/>
                </a:lnTo>
                <a:lnTo>
                  <a:pt x="0" y="18"/>
                </a:lnTo>
                <a:lnTo>
                  <a:pt x="0" y="9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9" name="Freeform 517">
            <a:extLst>
              <a:ext uri="{FF2B5EF4-FFF2-40B4-BE49-F238E27FC236}">
                <a16:creationId xmlns:a16="http://schemas.microsoft.com/office/drawing/2014/main" id="{EE53B895-88EE-4E4D-849F-F1A2C4EB0CF4}"/>
              </a:ext>
            </a:extLst>
          </p:cNvPr>
          <p:cNvSpPr>
            <a:spLocks/>
          </p:cNvSpPr>
          <p:nvPr>
            <p:custDataLst>
              <p:tags r:id="rId324"/>
            </p:custDataLst>
          </p:nvPr>
        </p:nvSpPr>
        <p:spPr bwMode="auto">
          <a:xfrm>
            <a:off x="8165205" y="1946838"/>
            <a:ext cx="7938" cy="58737"/>
          </a:xfrm>
          <a:custGeom>
            <a:avLst/>
            <a:gdLst>
              <a:gd name="T0" fmla="*/ 0 w 20"/>
              <a:gd name="T1" fmla="*/ 0 h 24"/>
              <a:gd name="T2" fmla="*/ 2147483646 w 20"/>
              <a:gd name="T3" fmla="*/ 0 h 24"/>
              <a:gd name="T4" fmla="*/ 0 w 20"/>
              <a:gd name="T5" fmla="*/ 2147483646 h 24"/>
              <a:gd name="T6" fmla="*/ 0 60000 65536"/>
              <a:gd name="T7" fmla="*/ 0 60000 65536"/>
              <a:gd name="T8" fmla="*/ 0 60000 65536"/>
              <a:gd name="T9" fmla="*/ 0 w 20"/>
              <a:gd name="T10" fmla="*/ 0 h 24"/>
              <a:gd name="T11" fmla="*/ 20 w 20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" h="24">
                <a:moveTo>
                  <a:pt x="0" y="0"/>
                </a:moveTo>
                <a:lnTo>
                  <a:pt x="20" y="0"/>
                </a:lnTo>
                <a:lnTo>
                  <a:pt x="0" y="2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0" name="Freeform 518">
            <a:extLst>
              <a:ext uri="{FF2B5EF4-FFF2-40B4-BE49-F238E27FC236}">
                <a16:creationId xmlns:a16="http://schemas.microsoft.com/office/drawing/2014/main" id="{3125146B-0929-4BB6-BCB3-716D573E054B}"/>
              </a:ext>
            </a:extLst>
          </p:cNvPr>
          <p:cNvSpPr>
            <a:spLocks/>
          </p:cNvSpPr>
          <p:nvPr>
            <p:custDataLst>
              <p:tags r:id="rId325"/>
            </p:custDataLst>
          </p:nvPr>
        </p:nvSpPr>
        <p:spPr bwMode="auto">
          <a:xfrm>
            <a:off x="7895330" y="1535674"/>
            <a:ext cx="19050" cy="60325"/>
          </a:xfrm>
          <a:custGeom>
            <a:avLst/>
            <a:gdLst>
              <a:gd name="T0" fmla="*/ 0 w 46"/>
              <a:gd name="T1" fmla="*/ 0 h 19"/>
              <a:gd name="T2" fmla="*/ 2147483646 w 46"/>
              <a:gd name="T3" fmla="*/ 2147483646 h 19"/>
              <a:gd name="T4" fmla="*/ 2147483646 w 46"/>
              <a:gd name="T5" fmla="*/ 2147483646 h 19"/>
              <a:gd name="T6" fmla="*/ 2147483646 w 46"/>
              <a:gd name="T7" fmla="*/ 2147483646 h 19"/>
              <a:gd name="T8" fmla="*/ 2147483646 w 46"/>
              <a:gd name="T9" fmla="*/ 2147483646 h 19"/>
              <a:gd name="T10" fmla="*/ 2147483646 w 46"/>
              <a:gd name="T11" fmla="*/ 2147483646 h 19"/>
              <a:gd name="T12" fmla="*/ 2147483646 w 46"/>
              <a:gd name="T13" fmla="*/ 2147483646 h 19"/>
              <a:gd name="T14" fmla="*/ 2147483646 w 46"/>
              <a:gd name="T15" fmla="*/ 2147483646 h 19"/>
              <a:gd name="T16" fmla="*/ 2147483646 w 46"/>
              <a:gd name="T17" fmla="*/ 2147483646 h 19"/>
              <a:gd name="T18" fmla="*/ 2147483646 w 46"/>
              <a:gd name="T19" fmla="*/ 2147483646 h 19"/>
              <a:gd name="T20" fmla="*/ 2147483646 w 46"/>
              <a:gd name="T21" fmla="*/ 2147483646 h 19"/>
              <a:gd name="T22" fmla="*/ 2147483646 w 46"/>
              <a:gd name="T23" fmla="*/ 2147483646 h 19"/>
              <a:gd name="T24" fmla="*/ 2147483646 w 46"/>
              <a:gd name="T25" fmla="*/ 2147483646 h 19"/>
              <a:gd name="T26" fmla="*/ 2147483646 w 46"/>
              <a:gd name="T27" fmla="*/ 2147483646 h 19"/>
              <a:gd name="T28" fmla="*/ 2147483646 w 46"/>
              <a:gd name="T29" fmla="*/ 2147483646 h 19"/>
              <a:gd name="T30" fmla="*/ 2147483646 w 46"/>
              <a:gd name="T31" fmla="*/ 2147483646 h 19"/>
              <a:gd name="T32" fmla="*/ 0 w 46"/>
              <a:gd name="T33" fmla="*/ 0 h 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6"/>
              <a:gd name="T52" fmla="*/ 0 h 19"/>
              <a:gd name="T53" fmla="*/ 46 w 46"/>
              <a:gd name="T54" fmla="*/ 19 h 1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6" h="19">
                <a:moveTo>
                  <a:pt x="0" y="0"/>
                </a:moveTo>
                <a:lnTo>
                  <a:pt x="9" y="3"/>
                </a:lnTo>
                <a:lnTo>
                  <a:pt x="14" y="5"/>
                </a:lnTo>
                <a:lnTo>
                  <a:pt x="19" y="8"/>
                </a:lnTo>
                <a:lnTo>
                  <a:pt x="23" y="10"/>
                </a:lnTo>
                <a:lnTo>
                  <a:pt x="26" y="12"/>
                </a:lnTo>
                <a:lnTo>
                  <a:pt x="32" y="14"/>
                </a:lnTo>
                <a:lnTo>
                  <a:pt x="37" y="17"/>
                </a:lnTo>
                <a:lnTo>
                  <a:pt x="46" y="19"/>
                </a:lnTo>
                <a:lnTo>
                  <a:pt x="33" y="19"/>
                </a:lnTo>
                <a:lnTo>
                  <a:pt x="24" y="19"/>
                </a:lnTo>
                <a:lnTo>
                  <a:pt x="18" y="18"/>
                </a:lnTo>
                <a:lnTo>
                  <a:pt x="13" y="17"/>
                </a:lnTo>
                <a:lnTo>
                  <a:pt x="10" y="14"/>
                </a:lnTo>
                <a:lnTo>
                  <a:pt x="7" y="11"/>
                </a:lnTo>
                <a:lnTo>
                  <a:pt x="4" y="7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1" name="Freeform 519">
            <a:extLst>
              <a:ext uri="{FF2B5EF4-FFF2-40B4-BE49-F238E27FC236}">
                <a16:creationId xmlns:a16="http://schemas.microsoft.com/office/drawing/2014/main" id="{3C2C3D10-5E3E-49FF-80F1-F69C0E8CA9E6}"/>
              </a:ext>
            </a:extLst>
          </p:cNvPr>
          <p:cNvSpPr>
            <a:spLocks/>
          </p:cNvSpPr>
          <p:nvPr>
            <p:custDataLst>
              <p:tags r:id="rId326"/>
            </p:custDataLst>
          </p:nvPr>
        </p:nvSpPr>
        <p:spPr bwMode="auto">
          <a:xfrm>
            <a:off x="4955280" y="1675368"/>
            <a:ext cx="52388" cy="57150"/>
          </a:xfrm>
          <a:custGeom>
            <a:avLst/>
            <a:gdLst>
              <a:gd name="T0" fmla="*/ 2147483646 w 100"/>
              <a:gd name="T1" fmla="*/ 0 h 55"/>
              <a:gd name="T2" fmla="*/ 2147483646 w 100"/>
              <a:gd name="T3" fmla="*/ 2147483646 h 55"/>
              <a:gd name="T4" fmla="*/ 2147483646 w 100"/>
              <a:gd name="T5" fmla="*/ 2147483646 h 55"/>
              <a:gd name="T6" fmla="*/ 2147483646 w 100"/>
              <a:gd name="T7" fmla="*/ 2147483646 h 55"/>
              <a:gd name="T8" fmla="*/ 0 w 100"/>
              <a:gd name="T9" fmla="*/ 2147483646 h 55"/>
              <a:gd name="T10" fmla="*/ 2147483646 w 100"/>
              <a:gd name="T11" fmla="*/ 2147483646 h 55"/>
              <a:gd name="T12" fmla="*/ 2147483646 w 100"/>
              <a:gd name="T13" fmla="*/ 2147483646 h 55"/>
              <a:gd name="T14" fmla="*/ 2147483646 w 100"/>
              <a:gd name="T15" fmla="*/ 2147483646 h 55"/>
              <a:gd name="T16" fmla="*/ 2147483646 w 100"/>
              <a:gd name="T17" fmla="*/ 2147483646 h 55"/>
              <a:gd name="T18" fmla="*/ 2147483646 w 100"/>
              <a:gd name="T19" fmla="*/ 2147483646 h 55"/>
              <a:gd name="T20" fmla="*/ 2147483646 w 100"/>
              <a:gd name="T21" fmla="*/ 0 h 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0"/>
              <a:gd name="T34" fmla="*/ 0 h 55"/>
              <a:gd name="T35" fmla="*/ 100 w 100"/>
              <a:gd name="T36" fmla="*/ 55 h 5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0" h="55">
                <a:moveTo>
                  <a:pt x="33" y="0"/>
                </a:moveTo>
                <a:lnTo>
                  <a:pt x="100" y="12"/>
                </a:lnTo>
                <a:lnTo>
                  <a:pt x="100" y="55"/>
                </a:lnTo>
                <a:lnTo>
                  <a:pt x="13" y="55"/>
                </a:lnTo>
                <a:lnTo>
                  <a:pt x="0" y="43"/>
                </a:lnTo>
                <a:lnTo>
                  <a:pt x="1" y="38"/>
                </a:lnTo>
                <a:lnTo>
                  <a:pt x="4" y="32"/>
                </a:lnTo>
                <a:lnTo>
                  <a:pt x="10" y="25"/>
                </a:lnTo>
                <a:lnTo>
                  <a:pt x="16" y="18"/>
                </a:lnTo>
                <a:lnTo>
                  <a:pt x="27" y="5"/>
                </a:lnTo>
                <a:lnTo>
                  <a:pt x="33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2" name="Freeform 520">
            <a:extLst>
              <a:ext uri="{FF2B5EF4-FFF2-40B4-BE49-F238E27FC236}">
                <a16:creationId xmlns:a16="http://schemas.microsoft.com/office/drawing/2014/main" id="{D64A6A21-BB60-4EC4-A921-367FE67DE31D}"/>
              </a:ext>
            </a:extLst>
          </p:cNvPr>
          <p:cNvSpPr>
            <a:spLocks/>
          </p:cNvSpPr>
          <p:nvPr>
            <p:custDataLst>
              <p:tags r:id="rId327"/>
            </p:custDataLst>
          </p:nvPr>
        </p:nvSpPr>
        <p:spPr bwMode="auto">
          <a:xfrm>
            <a:off x="5447405" y="1268968"/>
            <a:ext cx="46038" cy="58738"/>
          </a:xfrm>
          <a:custGeom>
            <a:avLst/>
            <a:gdLst>
              <a:gd name="T0" fmla="*/ 2147483646 w 99"/>
              <a:gd name="T1" fmla="*/ 2147483646 h 51"/>
              <a:gd name="T2" fmla="*/ 2147483646 w 99"/>
              <a:gd name="T3" fmla="*/ 2147483646 h 51"/>
              <a:gd name="T4" fmla="*/ 2147483646 w 99"/>
              <a:gd name="T5" fmla="*/ 0 h 51"/>
              <a:gd name="T6" fmla="*/ 2147483646 w 99"/>
              <a:gd name="T7" fmla="*/ 0 h 51"/>
              <a:gd name="T8" fmla="*/ 2147483646 w 99"/>
              <a:gd name="T9" fmla="*/ 2147483646 h 51"/>
              <a:gd name="T10" fmla="*/ 2147483646 w 99"/>
              <a:gd name="T11" fmla="*/ 2147483646 h 51"/>
              <a:gd name="T12" fmla="*/ 2147483646 w 99"/>
              <a:gd name="T13" fmla="*/ 2147483646 h 51"/>
              <a:gd name="T14" fmla="*/ 2147483646 w 99"/>
              <a:gd name="T15" fmla="*/ 2147483646 h 51"/>
              <a:gd name="T16" fmla="*/ 2147483646 w 99"/>
              <a:gd name="T17" fmla="*/ 2147483646 h 51"/>
              <a:gd name="T18" fmla="*/ 2147483646 w 99"/>
              <a:gd name="T19" fmla="*/ 2147483646 h 51"/>
              <a:gd name="T20" fmla="*/ 2147483646 w 99"/>
              <a:gd name="T21" fmla="*/ 2147483646 h 51"/>
              <a:gd name="T22" fmla="*/ 2147483646 w 99"/>
              <a:gd name="T23" fmla="*/ 2147483646 h 51"/>
              <a:gd name="T24" fmla="*/ 2147483646 w 99"/>
              <a:gd name="T25" fmla="*/ 2147483646 h 51"/>
              <a:gd name="T26" fmla="*/ 2147483646 w 99"/>
              <a:gd name="T27" fmla="*/ 2147483646 h 51"/>
              <a:gd name="T28" fmla="*/ 2147483646 w 99"/>
              <a:gd name="T29" fmla="*/ 2147483646 h 51"/>
              <a:gd name="T30" fmla="*/ 2147483646 w 99"/>
              <a:gd name="T31" fmla="*/ 2147483646 h 51"/>
              <a:gd name="T32" fmla="*/ 2147483646 w 99"/>
              <a:gd name="T33" fmla="*/ 2147483646 h 51"/>
              <a:gd name="T34" fmla="*/ 2147483646 w 99"/>
              <a:gd name="T35" fmla="*/ 2147483646 h 51"/>
              <a:gd name="T36" fmla="*/ 2147483646 w 99"/>
              <a:gd name="T37" fmla="*/ 2147483646 h 51"/>
              <a:gd name="T38" fmla="*/ 2147483646 w 99"/>
              <a:gd name="T39" fmla="*/ 2147483646 h 51"/>
              <a:gd name="T40" fmla="*/ 2147483646 w 99"/>
              <a:gd name="T41" fmla="*/ 2147483646 h 51"/>
              <a:gd name="T42" fmla="*/ 2147483646 w 99"/>
              <a:gd name="T43" fmla="*/ 2147483646 h 51"/>
              <a:gd name="T44" fmla="*/ 2147483646 w 99"/>
              <a:gd name="T45" fmla="*/ 2147483646 h 51"/>
              <a:gd name="T46" fmla="*/ 2147483646 w 99"/>
              <a:gd name="T47" fmla="*/ 2147483646 h 51"/>
              <a:gd name="T48" fmla="*/ 2147483646 w 99"/>
              <a:gd name="T49" fmla="*/ 2147483646 h 51"/>
              <a:gd name="T50" fmla="*/ 2147483646 w 99"/>
              <a:gd name="T51" fmla="*/ 2147483646 h 51"/>
              <a:gd name="T52" fmla="*/ 2147483646 w 99"/>
              <a:gd name="T53" fmla="*/ 2147483646 h 51"/>
              <a:gd name="T54" fmla="*/ 0 w 99"/>
              <a:gd name="T55" fmla="*/ 2147483646 h 51"/>
              <a:gd name="T56" fmla="*/ 2147483646 w 99"/>
              <a:gd name="T57" fmla="*/ 2147483646 h 51"/>
              <a:gd name="T58" fmla="*/ 2147483646 w 99"/>
              <a:gd name="T59" fmla="*/ 2147483646 h 51"/>
              <a:gd name="T60" fmla="*/ 2147483646 w 99"/>
              <a:gd name="T61" fmla="*/ 2147483646 h 51"/>
              <a:gd name="T62" fmla="*/ 2147483646 w 99"/>
              <a:gd name="T63" fmla="*/ 2147483646 h 51"/>
              <a:gd name="T64" fmla="*/ 2147483646 w 99"/>
              <a:gd name="T65" fmla="*/ 2147483646 h 51"/>
              <a:gd name="T66" fmla="*/ 2147483646 w 99"/>
              <a:gd name="T67" fmla="*/ 2147483646 h 51"/>
              <a:gd name="T68" fmla="*/ 2147483646 w 99"/>
              <a:gd name="T69" fmla="*/ 2147483646 h 51"/>
              <a:gd name="T70" fmla="*/ 2147483646 w 99"/>
              <a:gd name="T71" fmla="*/ 2147483646 h 51"/>
              <a:gd name="T72" fmla="*/ 2147483646 w 99"/>
              <a:gd name="T73" fmla="*/ 2147483646 h 51"/>
              <a:gd name="T74" fmla="*/ 2147483646 w 99"/>
              <a:gd name="T75" fmla="*/ 2147483646 h 51"/>
              <a:gd name="T76" fmla="*/ 2147483646 w 99"/>
              <a:gd name="T77" fmla="*/ 2147483646 h 5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99"/>
              <a:gd name="T118" fmla="*/ 0 h 51"/>
              <a:gd name="T119" fmla="*/ 99 w 99"/>
              <a:gd name="T120" fmla="*/ 51 h 5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99" h="51">
                <a:moveTo>
                  <a:pt x="53" y="2"/>
                </a:moveTo>
                <a:lnTo>
                  <a:pt x="58" y="1"/>
                </a:lnTo>
                <a:lnTo>
                  <a:pt x="62" y="0"/>
                </a:lnTo>
                <a:lnTo>
                  <a:pt x="65" y="0"/>
                </a:lnTo>
                <a:lnTo>
                  <a:pt x="69" y="1"/>
                </a:lnTo>
                <a:lnTo>
                  <a:pt x="74" y="5"/>
                </a:lnTo>
                <a:lnTo>
                  <a:pt x="79" y="11"/>
                </a:lnTo>
                <a:lnTo>
                  <a:pt x="83" y="18"/>
                </a:lnTo>
                <a:lnTo>
                  <a:pt x="87" y="25"/>
                </a:lnTo>
                <a:lnTo>
                  <a:pt x="91" y="28"/>
                </a:lnTo>
                <a:lnTo>
                  <a:pt x="93" y="30"/>
                </a:lnTo>
                <a:lnTo>
                  <a:pt x="96" y="32"/>
                </a:lnTo>
                <a:lnTo>
                  <a:pt x="99" y="34"/>
                </a:lnTo>
                <a:lnTo>
                  <a:pt x="99" y="37"/>
                </a:lnTo>
                <a:lnTo>
                  <a:pt x="97" y="40"/>
                </a:lnTo>
                <a:lnTo>
                  <a:pt x="95" y="43"/>
                </a:lnTo>
                <a:lnTo>
                  <a:pt x="91" y="45"/>
                </a:lnTo>
                <a:lnTo>
                  <a:pt x="86" y="47"/>
                </a:lnTo>
                <a:lnTo>
                  <a:pt x="81" y="48"/>
                </a:lnTo>
                <a:lnTo>
                  <a:pt x="74" y="50"/>
                </a:lnTo>
                <a:lnTo>
                  <a:pt x="68" y="50"/>
                </a:lnTo>
                <a:lnTo>
                  <a:pt x="52" y="51"/>
                </a:lnTo>
                <a:lnTo>
                  <a:pt x="36" y="49"/>
                </a:lnTo>
                <a:lnTo>
                  <a:pt x="27" y="48"/>
                </a:lnTo>
                <a:lnTo>
                  <a:pt x="18" y="45"/>
                </a:lnTo>
                <a:lnTo>
                  <a:pt x="9" y="43"/>
                </a:lnTo>
                <a:lnTo>
                  <a:pt x="1" y="40"/>
                </a:lnTo>
                <a:lnTo>
                  <a:pt x="0" y="39"/>
                </a:lnTo>
                <a:lnTo>
                  <a:pt x="1" y="37"/>
                </a:lnTo>
                <a:lnTo>
                  <a:pt x="3" y="35"/>
                </a:lnTo>
                <a:lnTo>
                  <a:pt x="6" y="33"/>
                </a:lnTo>
                <a:lnTo>
                  <a:pt x="14" y="29"/>
                </a:lnTo>
                <a:lnTo>
                  <a:pt x="25" y="24"/>
                </a:lnTo>
                <a:lnTo>
                  <a:pt x="35" y="19"/>
                </a:lnTo>
                <a:lnTo>
                  <a:pt x="45" y="12"/>
                </a:lnTo>
                <a:lnTo>
                  <a:pt x="48" y="10"/>
                </a:lnTo>
                <a:lnTo>
                  <a:pt x="51" y="7"/>
                </a:lnTo>
                <a:lnTo>
                  <a:pt x="52" y="5"/>
                </a:lnTo>
                <a:lnTo>
                  <a:pt x="53" y="2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3" name="Freeform 521">
            <a:extLst>
              <a:ext uri="{FF2B5EF4-FFF2-40B4-BE49-F238E27FC236}">
                <a16:creationId xmlns:a16="http://schemas.microsoft.com/office/drawing/2014/main" id="{B2F9DFCB-6346-453C-8576-0B935A1C0689}"/>
              </a:ext>
            </a:extLst>
          </p:cNvPr>
          <p:cNvSpPr>
            <a:spLocks/>
          </p:cNvSpPr>
          <p:nvPr>
            <p:custDataLst>
              <p:tags r:id="rId328"/>
            </p:custDataLst>
          </p:nvPr>
        </p:nvSpPr>
        <p:spPr bwMode="auto">
          <a:xfrm>
            <a:off x="5485512" y="1081650"/>
            <a:ext cx="250825" cy="163513"/>
          </a:xfrm>
          <a:custGeom>
            <a:avLst/>
            <a:gdLst>
              <a:gd name="T0" fmla="*/ 2147483646 w 525"/>
              <a:gd name="T1" fmla="*/ 2147483646 h 311"/>
              <a:gd name="T2" fmla="*/ 2147483646 w 525"/>
              <a:gd name="T3" fmla="*/ 2147483646 h 311"/>
              <a:gd name="T4" fmla="*/ 2147483646 w 525"/>
              <a:gd name="T5" fmla="*/ 2147483646 h 311"/>
              <a:gd name="T6" fmla="*/ 2147483646 w 525"/>
              <a:gd name="T7" fmla="*/ 2147483646 h 311"/>
              <a:gd name="T8" fmla="*/ 2147483646 w 525"/>
              <a:gd name="T9" fmla="*/ 2147483646 h 311"/>
              <a:gd name="T10" fmla="*/ 2147483646 w 525"/>
              <a:gd name="T11" fmla="*/ 2147483646 h 311"/>
              <a:gd name="T12" fmla="*/ 2147483646 w 525"/>
              <a:gd name="T13" fmla="*/ 2147483646 h 311"/>
              <a:gd name="T14" fmla="*/ 2147483646 w 525"/>
              <a:gd name="T15" fmla="*/ 2147483646 h 311"/>
              <a:gd name="T16" fmla="*/ 2147483646 w 525"/>
              <a:gd name="T17" fmla="*/ 2147483646 h 311"/>
              <a:gd name="T18" fmla="*/ 2147483646 w 525"/>
              <a:gd name="T19" fmla="*/ 2147483646 h 311"/>
              <a:gd name="T20" fmla="*/ 2147483646 w 525"/>
              <a:gd name="T21" fmla="*/ 2147483646 h 311"/>
              <a:gd name="T22" fmla="*/ 2147483646 w 525"/>
              <a:gd name="T23" fmla="*/ 2147483646 h 311"/>
              <a:gd name="T24" fmla="*/ 2147483646 w 525"/>
              <a:gd name="T25" fmla="*/ 2147483646 h 311"/>
              <a:gd name="T26" fmla="*/ 2147483646 w 525"/>
              <a:gd name="T27" fmla="*/ 2147483646 h 311"/>
              <a:gd name="T28" fmla="*/ 2147483646 w 525"/>
              <a:gd name="T29" fmla="*/ 2147483646 h 311"/>
              <a:gd name="T30" fmla="*/ 2147483646 w 525"/>
              <a:gd name="T31" fmla="*/ 2147483646 h 311"/>
              <a:gd name="T32" fmla="*/ 2147483646 w 525"/>
              <a:gd name="T33" fmla="*/ 2147483646 h 311"/>
              <a:gd name="T34" fmla="*/ 2147483646 w 525"/>
              <a:gd name="T35" fmla="*/ 2147483646 h 311"/>
              <a:gd name="T36" fmla="*/ 2147483646 w 525"/>
              <a:gd name="T37" fmla="*/ 2147483646 h 311"/>
              <a:gd name="T38" fmla="*/ 2147483646 w 525"/>
              <a:gd name="T39" fmla="*/ 2147483646 h 311"/>
              <a:gd name="T40" fmla="*/ 2147483646 w 525"/>
              <a:gd name="T41" fmla="*/ 2147483646 h 311"/>
              <a:gd name="T42" fmla="*/ 2147483646 w 525"/>
              <a:gd name="T43" fmla="*/ 2147483646 h 311"/>
              <a:gd name="T44" fmla="*/ 2147483646 w 525"/>
              <a:gd name="T45" fmla="*/ 2147483646 h 311"/>
              <a:gd name="T46" fmla="*/ 2147483646 w 525"/>
              <a:gd name="T47" fmla="*/ 2147483646 h 311"/>
              <a:gd name="T48" fmla="*/ 2147483646 w 525"/>
              <a:gd name="T49" fmla="*/ 2147483646 h 311"/>
              <a:gd name="T50" fmla="*/ 2147483646 w 525"/>
              <a:gd name="T51" fmla="*/ 2147483646 h 311"/>
              <a:gd name="T52" fmla="*/ 2147483646 w 525"/>
              <a:gd name="T53" fmla="*/ 2147483646 h 311"/>
              <a:gd name="T54" fmla="*/ 2147483646 w 525"/>
              <a:gd name="T55" fmla="*/ 2147483646 h 311"/>
              <a:gd name="T56" fmla="*/ 2147483646 w 525"/>
              <a:gd name="T57" fmla="*/ 2147483646 h 311"/>
              <a:gd name="T58" fmla="*/ 2147483646 w 525"/>
              <a:gd name="T59" fmla="*/ 2147483646 h 311"/>
              <a:gd name="T60" fmla="*/ 2147483646 w 525"/>
              <a:gd name="T61" fmla="*/ 2147483646 h 311"/>
              <a:gd name="T62" fmla="*/ 2147483646 w 525"/>
              <a:gd name="T63" fmla="*/ 2147483646 h 311"/>
              <a:gd name="T64" fmla="*/ 2147483646 w 525"/>
              <a:gd name="T65" fmla="*/ 2147483646 h 311"/>
              <a:gd name="T66" fmla="*/ 2147483646 w 525"/>
              <a:gd name="T67" fmla="*/ 2147483646 h 311"/>
              <a:gd name="T68" fmla="*/ 2147483646 w 525"/>
              <a:gd name="T69" fmla="*/ 2147483646 h 311"/>
              <a:gd name="T70" fmla="*/ 2147483646 w 525"/>
              <a:gd name="T71" fmla="*/ 2147483646 h 311"/>
              <a:gd name="T72" fmla="*/ 2147483646 w 525"/>
              <a:gd name="T73" fmla="*/ 2147483646 h 311"/>
              <a:gd name="T74" fmla="*/ 2147483646 w 525"/>
              <a:gd name="T75" fmla="*/ 2147483646 h 311"/>
              <a:gd name="T76" fmla="*/ 0 w 525"/>
              <a:gd name="T77" fmla="*/ 2147483646 h 311"/>
              <a:gd name="T78" fmla="*/ 2147483646 w 525"/>
              <a:gd name="T79" fmla="*/ 2147483646 h 311"/>
              <a:gd name="T80" fmla="*/ 2147483646 w 525"/>
              <a:gd name="T81" fmla="*/ 2147483646 h 311"/>
              <a:gd name="T82" fmla="*/ 2147483646 w 525"/>
              <a:gd name="T83" fmla="*/ 2147483646 h 311"/>
              <a:gd name="T84" fmla="*/ 2147483646 w 525"/>
              <a:gd name="T85" fmla="*/ 2147483646 h 311"/>
              <a:gd name="T86" fmla="*/ 2147483646 w 525"/>
              <a:gd name="T87" fmla="*/ 2147483646 h 311"/>
              <a:gd name="T88" fmla="*/ 2147483646 w 525"/>
              <a:gd name="T89" fmla="*/ 2147483646 h 311"/>
              <a:gd name="T90" fmla="*/ 2147483646 w 525"/>
              <a:gd name="T91" fmla="*/ 2147483646 h 311"/>
              <a:gd name="T92" fmla="*/ 2147483646 w 525"/>
              <a:gd name="T93" fmla="*/ 2147483646 h 311"/>
              <a:gd name="T94" fmla="*/ 2147483646 w 525"/>
              <a:gd name="T95" fmla="*/ 2147483646 h 311"/>
              <a:gd name="T96" fmla="*/ 2147483646 w 525"/>
              <a:gd name="T97" fmla="*/ 2147483646 h 311"/>
              <a:gd name="T98" fmla="*/ 2147483646 w 525"/>
              <a:gd name="T99" fmla="*/ 2147483646 h 311"/>
              <a:gd name="T100" fmla="*/ 2147483646 w 525"/>
              <a:gd name="T101" fmla="*/ 2147483646 h 311"/>
              <a:gd name="T102" fmla="*/ 2147483646 w 525"/>
              <a:gd name="T103" fmla="*/ 2147483646 h 311"/>
              <a:gd name="T104" fmla="*/ 2147483646 w 525"/>
              <a:gd name="T105" fmla="*/ 2147483646 h 311"/>
              <a:gd name="T106" fmla="*/ 2147483646 w 525"/>
              <a:gd name="T107" fmla="*/ 2147483646 h 311"/>
              <a:gd name="T108" fmla="*/ 2147483646 w 525"/>
              <a:gd name="T109" fmla="*/ 2147483646 h 311"/>
              <a:gd name="T110" fmla="*/ 2147483646 w 525"/>
              <a:gd name="T111" fmla="*/ 2147483646 h 31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25"/>
              <a:gd name="T169" fmla="*/ 0 h 311"/>
              <a:gd name="T170" fmla="*/ 525 w 525"/>
              <a:gd name="T171" fmla="*/ 311 h 31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25" h="311">
                <a:moveTo>
                  <a:pt x="273" y="31"/>
                </a:moveTo>
                <a:lnTo>
                  <a:pt x="307" y="31"/>
                </a:lnTo>
                <a:lnTo>
                  <a:pt x="315" y="27"/>
                </a:lnTo>
                <a:lnTo>
                  <a:pt x="324" y="24"/>
                </a:lnTo>
                <a:lnTo>
                  <a:pt x="333" y="22"/>
                </a:lnTo>
                <a:lnTo>
                  <a:pt x="342" y="21"/>
                </a:lnTo>
                <a:lnTo>
                  <a:pt x="359" y="20"/>
                </a:lnTo>
                <a:lnTo>
                  <a:pt x="377" y="20"/>
                </a:lnTo>
                <a:lnTo>
                  <a:pt x="385" y="20"/>
                </a:lnTo>
                <a:lnTo>
                  <a:pt x="393" y="20"/>
                </a:lnTo>
                <a:lnTo>
                  <a:pt x="401" y="19"/>
                </a:lnTo>
                <a:lnTo>
                  <a:pt x="408" y="17"/>
                </a:lnTo>
                <a:lnTo>
                  <a:pt x="415" y="15"/>
                </a:lnTo>
                <a:lnTo>
                  <a:pt x="421" y="11"/>
                </a:lnTo>
                <a:lnTo>
                  <a:pt x="427" y="7"/>
                </a:lnTo>
                <a:lnTo>
                  <a:pt x="433" y="0"/>
                </a:lnTo>
                <a:lnTo>
                  <a:pt x="512" y="0"/>
                </a:lnTo>
                <a:lnTo>
                  <a:pt x="514" y="6"/>
                </a:lnTo>
                <a:lnTo>
                  <a:pt x="519" y="12"/>
                </a:lnTo>
                <a:lnTo>
                  <a:pt x="523" y="17"/>
                </a:lnTo>
                <a:lnTo>
                  <a:pt x="525" y="19"/>
                </a:lnTo>
                <a:lnTo>
                  <a:pt x="511" y="26"/>
                </a:lnTo>
                <a:lnTo>
                  <a:pt x="491" y="36"/>
                </a:lnTo>
                <a:lnTo>
                  <a:pt x="468" y="47"/>
                </a:lnTo>
                <a:lnTo>
                  <a:pt x="443" y="57"/>
                </a:lnTo>
                <a:lnTo>
                  <a:pt x="418" y="66"/>
                </a:lnTo>
                <a:lnTo>
                  <a:pt x="392" y="73"/>
                </a:lnTo>
                <a:lnTo>
                  <a:pt x="379" y="76"/>
                </a:lnTo>
                <a:lnTo>
                  <a:pt x="368" y="78"/>
                </a:lnTo>
                <a:lnTo>
                  <a:pt x="356" y="80"/>
                </a:lnTo>
                <a:lnTo>
                  <a:pt x="346" y="80"/>
                </a:lnTo>
                <a:lnTo>
                  <a:pt x="333" y="81"/>
                </a:lnTo>
                <a:lnTo>
                  <a:pt x="321" y="83"/>
                </a:lnTo>
                <a:lnTo>
                  <a:pt x="309" y="86"/>
                </a:lnTo>
                <a:lnTo>
                  <a:pt x="299" y="90"/>
                </a:lnTo>
                <a:lnTo>
                  <a:pt x="279" y="101"/>
                </a:lnTo>
                <a:lnTo>
                  <a:pt x="262" y="111"/>
                </a:lnTo>
                <a:lnTo>
                  <a:pt x="253" y="116"/>
                </a:lnTo>
                <a:lnTo>
                  <a:pt x="244" y="121"/>
                </a:lnTo>
                <a:lnTo>
                  <a:pt x="235" y="124"/>
                </a:lnTo>
                <a:lnTo>
                  <a:pt x="226" y="127"/>
                </a:lnTo>
                <a:lnTo>
                  <a:pt x="218" y="129"/>
                </a:lnTo>
                <a:lnTo>
                  <a:pt x="208" y="129"/>
                </a:lnTo>
                <a:lnTo>
                  <a:pt x="198" y="127"/>
                </a:lnTo>
                <a:lnTo>
                  <a:pt x="187" y="123"/>
                </a:lnTo>
                <a:lnTo>
                  <a:pt x="186" y="128"/>
                </a:lnTo>
                <a:lnTo>
                  <a:pt x="183" y="133"/>
                </a:lnTo>
                <a:lnTo>
                  <a:pt x="178" y="137"/>
                </a:lnTo>
                <a:lnTo>
                  <a:pt x="174" y="142"/>
                </a:lnTo>
                <a:lnTo>
                  <a:pt x="174" y="144"/>
                </a:lnTo>
                <a:lnTo>
                  <a:pt x="175" y="145"/>
                </a:lnTo>
                <a:lnTo>
                  <a:pt x="177" y="146"/>
                </a:lnTo>
                <a:lnTo>
                  <a:pt x="180" y="147"/>
                </a:lnTo>
                <a:lnTo>
                  <a:pt x="185" y="148"/>
                </a:lnTo>
                <a:lnTo>
                  <a:pt x="187" y="148"/>
                </a:lnTo>
                <a:lnTo>
                  <a:pt x="186" y="152"/>
                </a:lnTo>
                <a:lnTo>
                  <a:pt x="184" y="157"/>
                </a:lnTo>
                <a:lnTo>
                  <a:pt x="181" y="160"/>
                </a:lnTo>
                <a:lnTo>
                  <a:pt x="178" y="164"/>
                </a:lnTo>
                <a:lnTo>
                  <a:pt x="176" y="167"/>
                </a:lnTo>
                <a:lnTo>
                  <a:pt x="175" y="171"/>
                </a:lnTo>
                <a:lnTo>
                  <a:pt x="176" y="175"/>
                </a:lnTo>
                <a:lnTo>
                  <a:pt x="180" y="179"/>
                </a:lnTo>
                <a:lnTo>
                  <a:pt x="175" y="185"/>
                </a:lnTo>
                <a:lnTo>
                  <a:pt x="168" y="190"/>
                </a:lnTo>
                <a:lnTo>
                  <a:pt x="162" y="194"/>
                </a:lnTo>
                <a:lnTo>
                  <a:pt x="155" y="197"/>
                </a:lnTo>
                <a:lnTo>
                  <a:pt x="150" y="201"/>
                </a:lnTo>
                <a:lnTo>
                  <a:pt x="144" y="204"/>
                </a:lnTo>
                <a:lnTo>
                  <a:pt x="143" y="207"/>
                </a:lnTo>
                <a:lnTo>
                  <a:pt x="141" y="209"/>
                </a:lnTo>
                <a:lnTo>
                  <a:pt x="141" y="213"/>
                </a:lnTo>
                <a:lnTo>
                  <a:pt x="140" y="216"/>
                </a:lnTo>
                <a:lnTo>
                  <a:pt x="141" y="222"/>
                </a:lnTo>
                <a:lnTo>
                  <a:pt x="144" y="228"/>
                </a:lnTo>
                <a:lnTo>
                  <a:pt x="149" y="234"/>
                </a:lnTo>
                <a:lnTo>
                  <a:pt x="155" y="241"/>
                </a:lnTo>
                <a:lnTo>
                  <a:pt x="163" y="247"/>
                </a:lnTo>
                <a:lnTo>
                  <a:pt x="172" y="254"/>
                </a:lnTo>
                <a:lnTo>
                  <a:pt x="181" y="260"/>
                </a:lnTo>
                <a:lnTo>
                  <a:pt x="191" y="267"/>
                </a:lnTo>
                <a:lnTo>
                  <a:pt x="213" y="279"/>
                </a:lnTo>
                <a:lnTo>
                  <a:pt x="235" y="290"/>
                </a:lnTo>
                <a:lnTo>
                  <a:pt x="256" y="300"/>
                </a:lnTo>
                <a:lnTo>
                  <a:pt x="273" y="308"/>
                </a:lnTo>
                <a:lnTo>
                  <a:pt x="258" y="310"/>
                </a:lnTo>
                <a:lnTo>
                  <a:pt x="243" y="311"/>
                </a:lnTo>
                <a:lnTo>
                  <a:pt x="229" y="311"/>
                </a:lnTo>
                <a:lnTo>
                  <a:pt x="214" y="310"/>
                </a:lnTo>
                <a:lnTo>
                  <a:pt x="189" y="309"/>
                </a:lnTo>
                <a:lnTo>
                  <a:pt x="167" y="308"/>
                </a:lnTo>
                <a:lnTo>
                  <a:pt x="155" y="308"/>
                </a:lnTo>
                <a:lnTo>
                  <a:pt x="145" y="308"/>
                </a:lnTo>
                <a:lnTo>
                  <a:pt x="138" y="307"/>
                </a:lnTo>
                <a:lnTo>
                  <a:pt x="131" y="305"/>
                </a:lnTo>
                <a:lnTo>
                  <a:pt x="129" y="304"/>
                </a:lnTo>
                <a:lnTo>
                  <a:pt x="127" y="302"/>
                </a:lnTo>
                <a:lnTo>
                  <a:pt x="124" y="300"/>
                </a:lnTo>
                <a:lnTo>
                  <a:pt x="123" y="298"/>
                </a:lnTo>
                <a:lnTo>
                  <a:pt x="121" y="292"/>
                </a:lnTo>
                <a:lnTo>
                  <a:pt x="120" y="284"/>
                </a:lnTo>
                <a:lnTo>
                  <a:pt x="120" y="282"/>
                </a:lnTo>
                <a:lnTo>
                  <a:pt x="119" y="280"/>
                </a:lnTo>
                <a:lnTo>
                  <a:pt x="118" y="279"/>
                </a:lnTo>
                <a:lnTo>
                  <a:pt x="116" y="278"/>
                </a:lnTo>
                <a:lnTo>
                  <a:pt x="111" y="277"/>
                </a:lnTo>
                <a:lnTo>
                  <a:pt x="106" y="276"/>
                </a:lnTo>
                <a:lnTo>
                  <a:pt x="95" y="277"/>
                </a:lnTo>
                <a:lnTo>
                  <a:pt x="87" y="278"/>
                </a:lnTo>
                <a:lnTo>
                  <a:pt x="84" y="287"/>
                </a:lnTo>
                <a:lnTo>
                  <a:pt x="80" y="296"/>
                </a:lnTo>
                <a:lnTo>
                  <a:pt x="66" y="291"/>
                </a:lnTo>
                <a:lnTo>
                  <a:pt x="55" y="287"/>
                </a:lnTo>
                <a:lnTo>
                  <a:pt x="44" y="282"/>
                </a:lnTo>
                <a:lnTo>
                  <a:pt x="35" y="276"/>
                </a:lnTo>
                <a:lnTo>
                  <a:pt x="19" y="263"/>
                </a:lnTo>
                <a:lnTo>
                  <a:pt x="0" y="246"/>
                </a:lnTo>
                <a:lnTo>
                  <a:pt x="8" y="244"/>
                </a:lnTo>
                <a:lnTo>
                  <a:pt x="13" y="242"/>
                </a:lnTo>
                <a:lnTo>
                  <a:pt x="18" y="239"/>
                </a:lnTo>
                <a:lnTo>
                  <a:pt x="22" y="237"/>
                </a:lnTo>
                <a:lnTo>
                  <a:pt x="29" y="230"/>
                </a:lnTo>
                <a:lnTo>
                  <a:pt x="34" y="222"/>
                </a:lnTo>
                <a:lnTo>
                  <a:pt x="31" y="219"/>
                </a:lnTo>
                <a:lnTo>
                  <a:pt x="29" y="216"/>
                </a:lnTo>
                <a:lnTo>
                  <a:pt x="28" y="213"/>
                </a:lnTo>
                <a:lnTo>
                  <a:pt x="28" y="211"/>
                </a:lnTo>
                <a:lnTo>
                  <a:pt x="30" y="205"/>
                </a:lnTo>
                <a:lnTo>
                  <a:pt x="34" y="200"/>
                </a:lnTo>
                <a:lnTo>
                  <a:pt x="38" y="196"/>
                </a:lnTo>
                <a:lnTo>
                  <a:pt x="40" y="191"/>
                </a:lnTo>
                <a:lnTo>
                  <a:pt x="40" y="188"/>
                </a:lnTo>
                <a:lnTo>
                  <a:pt x="39" y="185"/>
                </a:lnTo>
                <a:lnTo>
                  <a:pt x="37" y="182"/>
                </a:lnTo>
                <a:lnTo>
                  <a:pt x="34" y="179"/>
                </a:lnTo>
                <a:lnTo>
                  <a:pt x="73" y="179"/>
                </a:lnTo>
                <a:lnTo>
                  <a:pt x="106" y="179"/>
                </a:lnTo>
                <a:lnTo>
                  <a:pt x="134" y="179"/>
                </a:lnTo>
                <a:lnTo>
                  <a:pt x="167" y="179"/>
                </a:lnTo>
                <a:lnTo>
                  <a:pt x="147" y="178"/>
                </a:lnTo>
                <a:lnTo>
                  <a:pt x="131" y="177"/>
                </a:lnTo>
                <a:lnTo>
                  <a:pt x="117" y="174"/>
                </a:lnTo>
                <a:lnTo>
                  <a:pt x="102" y="171"/>
                </a:lnTo>
                <a:lnTo>
                  <a:pt x="90" y="166"/>
                </a:lnTo>
                <a:lnTo>
                  <a:pt x="78" y="161"/>
                </a:lnTo>
                <a:lnTo>
                  <a:pt x="66" y="155"/>
                </a:lnTo>
                <a:lnTo>
                  <a:pt x="54" y="148"/>
                </a:lnTo>
                <a:lnTo>
                  <a:pt x="65" y="143"/>
                </a:lnTo>
                <a:lnTo>
                  <a:pt x="75" y="139"/>
                </a:lnTo>
                <a:lnTo>
                  <a:pt x="84" y="134"/>
                </a:lnTo>
                <a:lnTo>
                  <a:pt x="91" y="130"/>
                </a:lnTo>
                <a:lnTo>
                  <a:pt x="106" y="120"/>
                </a:lnTo>
                <a:lnTo>
                  <a:pt x="120" y="111"/>
                </a:lnTo>
                <a:lnTo>
                  <a:pt x="118" y="110"/>
                </a:lnTo>
                <a:lnTo>
                  <a:pt x="115" y="108"/>
                </a:lnTo>
                <a:lnTo>
                  <a:pt x="111" y="103"/>
                </a:lnTo>
                <a:lnTo>
                  <a:pt x="108" y="99"/>
                </a:lnTo>
                <a:lnTo>
                  <a:pt x="102" y="87"/>
                </a:lnTo>
                <a:lnTo>
                  <a:pt x="100" y="80"/>
                </a:lnTo>
                <a:lnTo>
                  <a:pt x="108" y="80"/>
                </a:lnTo>
                <a:lnTo>
                  <a:pt x="117" y="78"/>
                </a:lnTo>
                <a:lnTo>
                  <a:pt x="127" y="76"/>
                </a:lnTo>
                <a:lnTo>
                  <a:pt x="138" y="73"/>
                </a:lnTo>
                <a:lnTo>
                  <a:pt x="161" y="66"/>
                </a:lnTo>
                <a:lnTo>
                  <a:pt x="184" y="58"/>
                </a:lnTo>
                <a:lnTo>
                  <a:pt x="209" y="50"/>
                </a:lnTo>
                <a:lnTo>
                  <a:pt x="232" y="41"/>
                </a:lnTo>
                <a:lnTo>
                  <a:pt x="254" y="35"/>
                </a:lnTo>
                <a:lnTo>
                  <a:pt x="273" y="31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4" name="Freeform 522">
            <a:extLst>
              <a:ext uri="{FF2B5EF4-FFF2-40B4-BE49-F238E27FC236}">
                <a16:creationId xmlns:a16="http://schemas.microsoft.com/office/drawing/2014/main" id="{FD2C097C-275C-4BC5-AD4F-D492E494E25C}"/>
              </a:ext>
            </a:extLst>
          </p:cNvPr>
          <p:cNvSpPr>
            <a:spLocks/>
          </p:cNvSpPr>
          <p:nvPr>
            <p:custDataLst>
              <p:tags r:id="rId329"/>
            </p:custDataLst>
          </p:nvPr>
        </p:nvSpPr>
        <p:spPr bwMode="auto">
          <a:xfrm>
            <a:off x="5256912" y="1391206"/>
            <a:ext cx="34925" cy="55562"/>
          </a:xfrm>
          <a:custGeom>
            <a:avLst/>
            <a:gdLst>
              <a:gd name="T0" fmla="*/ 2147483646 w 79"/>
              <a:gd name="T1" fmla="*/ 0 h 38"/>
              <a:gd name="T2" fmla="*/ 2147483646 w 79"/>
              <a:gd name="T3" fmla="*/ 2147483646 h 38"/>
              <a:gd name="T4" fmla="*/ 2147483646 w 79"/>
              <a:gd name="T5" fmla="*/ 2147483646 h 38"/>
              <a:gd name="T6" fmla="*/ 2147483646 w 79"/>
              <a:gd name="T7" fmla="*/ 2147483646 h 38"/>
              <a:gd name="T8" fmla="*/ 2147483646 w 79"/>
              <a:gd name="T9" fmla="*/ 2147483646 h 38"/>
              <a:gd name="T10" fmla="*/ 2147483646 w 79"/>
              <a:gd name="T11" fmla="*/ 2147483646 h 38"/>
              <a:gd name="T12" fmla="*/ 2147483646 w 79"/>
              <a:gd name="T13" fmla="*/ 2147483646 h 38"/>
              <a:gd name="T14" fmla="*/ 2147483646 w 79"/>
              <a:gd name="T15" fmla="*/ 2147483646 h 38"/>
              <a:gd name="T16" fmla="*/ 2147483646 w 79"/>
              <a:gd name="T17" fmla="*/ 2147483646 h 38"/>
              <a:gd name="T18" fmla="*/ 2147483646 w 79"/>
              <a:gd name="T19" fmla="*/ 2147483646 h 38"/>
              <a:gd name="T20" fmla="*/ 2147483646 w 79"/>
              <a:gd name="T21" fmla="*/ 2147483646 h 38"/>
              <a:gd name="T22" fmla="*/ 2147483646 w 79"/>
              <a:gd name="T23" fmla="*/ 2147483646 h 38"/>
              <a:gd name="T24" fmla="*/ 2147483646 w 79"/>
              <a:gd name="T25" fmla="*/ 2147483646 h 38"/>
              <a:gd name="T26" fmla="*/ 2147483646 w 79"/>
              <a:gd name="T27" fmla="*/ 2147483646 h 38"/>
              <a:gd name="T28" fmla="*/ 2147483646 w 79"/>
              <a:gd name="T29" fmla="*/ 2147483646 h 38"/>
              <a:gd name="T30" fmla="*/ 2147483646 w 79"/>
              <a:gd name="T31" fmla="*/ 2147483646 h 38"/>
              <a:gd name="T32" fmla="*/ 2147483646 w 79"/>
              <a:gd name="T33" fmla="*/ 2147483646 h 38"/>
              <a:gd name="T34" fmla="*/ 2147483646 w 79"/>
              <a:gd name="T35" fmla="*/ 2147483646 h 38"/>
              <a:gd name="T36" fmla="*/ 2147483646 w 79"/>
              <a:gd name="T37" fmla="*/ 2147483646 h 38"/>
              <a:gd name="T38" fmla="*/ 2147483646 w 79"/>
              <a:gd name="T39" fmla="*/ 2147483646 h 38"/>
              <a:gd name="T40" fmla="*/ 2147483646 w 79"/>
              <a:gd name="T41" fmla="*/ 2147483646 h 38"/>
              <a:gd name="T42" fmla="*/ 2147483646 w 79"/>
              <a:gd name="T43" fmla="*/ 2147483646 h 38"/>
              <a:gd name="T44" fmla="*/ 2147483646 w 79"/>
              <a:gd name="T45" fmla="*/ 2147483646 h 38"/>
              <a:gd name="T46" fmla="*/ 0 w 79"/>
              <a:gd name="T47" fmla="*/ 2147483646 h 38"/>
              <a:gd name="T48" fmla="*/ 0 w 79"/>
              <a:gd name="T49" fmla="*/ 2147483646 h 38"/>
              <a:gd name="T50" fmla="*/ 2147483646 w 79"/>
              <a:gd name="T51" fmla="*/ 2147483646 h 38"/>
              <a:gd name="T52" fmla="*/ 2147483646 w 79"/>
              <a:gd name="T53" fmla="*/ 2147483646 h 38"/>
              <a:gd name="T54" fmla="*/ 2147483646 w 79"/>
              <a:gd name="T55" fmla="*/ 2147483646 h 38"/>
              <a:gd name="T56" fmla="*/ 2147483646 w 79"/>
              <a:gd name="T57" fmla="*/ 2147483646 h 38"/>
              <a:gd name="T58" fmla="*/ 2147483646 w 79"/>
              <a:gd name="T59" fmla="*/ 2147483646 h 38"/>
              <a:gd name="T60" fmla="*/ 2147483646 w 79"/>
              <a:gd name="T61" fmla="*/ 0 h 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9"/>
              <a:gd name="T94" fmla="*/ 0 h 38"/>
              <a:gd name="T95" fmla="*/ 79 w 79"/>
              <a:gd name="T96" fmla="*/ 38 h 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9" h="38">
                <a:moveTo>
                  <a:pt x="46" y="0"/>
                </a:moveTo>
                <a:lnTo>
                  <a:pt x="54" y="1"/>
                </a:lnTo>
                <a:lnTo>
                  <a:pt x="62" y="3"/>
                </a:lnTo>
                <a:lnTo>
                  <a:pt x="68" y="7"/>
                </a:lnTo>
                <a:lnTo>
                  <a:pt x="72" y="12"/>
                </a:lnTo>
                <a:lnTo>
                  <a:pt x="75" y="17"/>
                </a:lnTo>
                <a:lnTo>
                  <a:pt x="77" y="22"/>
                </a:lnTo>
                <a:lnTo>
                  <a:pt x="79" y="27"/>
                </a:lnTo>
                <a:lnTo>
                  <a:pt x="79" y="32"/>
                </a:lnTo>
                <a:lnTo>
                  <a:pt x="77" y="34"/>
                </a:lnTo>
                <a:lnTo>
                  <a:pt x="75" y="35"/>
                </a:lnTo>
                <a:lnTo>
                  <a:pt x="72" y="36"/>
                </a:lnTo>
                <a:lnTo>
                  <a:pt x="68" y="37"/>
                </a:lnTo>
                <a:lnTo>
                  <a:pt x="57" y="38"/>
                </a:lnTo>
                <a:lnTo>
                  <a:pt x="46" y="38"/>
                </a:lnTo>
                <a:lnTo>
                  <a:pt x="38" y="37"/>
                </a:lnTo>
                <a:lnTo>
                  <a:pt x="30" y="36"/>
                </a:lnTo>
                <a:lnTo>
                  <a:pt x="21" y="35"/>
                </a:lnTo>
                <a:lnTo>
                  <a:pt x="15" y="32"/>
                </a:lnTo>
                <a:lnTo>
                  <a:pt x="8" y="29"/>
                </a:lnTo>
                <a:lnTo>
                  <a:pt x="4" y="25"/>
                </a:lnTo>
                <a:lnTo>
                  <a:pt x="2" y="22"/>
                </a:lnTo>
                <a:lnTo>
                  <a:pt x="1" y="20"/>
                </a:lnTo>
                <a:lnTo>
                  <a:pt x="0" y="17"/>
                </a:lnTo>
                <a:lnTo>
                  <a:pt x="0" y="13"/>
                </a:lnTo>
                <a:lnTo>
                  <a:pt x="1" y="11"/>
                </a:lnTo>
                <a:lnTo>
                  <a:pt x="4" y="9"/>
                </a:lnTo>
                <a:lnTo>
                  <a:pt x="10" y="6"/>
                </a:lnTo>
                <a:lnTo>
                  <a:pt x="17" y="4"/>
                </a:lnTo>
                <a:lnTo>
                  <a:pt x="32" y="1"/>
                </a:lnTo>
                <a:lnTo>
                  <a:pt x="46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5" name="Freeform 523">
            <a:extLst>
              <a:ext uri="{FF2B5EF4-FFF2-40B4-BE49-F238E27FC236}">
                <a16:creationId xmlns:a16="http://schemas.microsoft.com/office/drawing/2014/main" id="{EEB13DB1-C8CC-490B-93F2-F97BB95E3F51}"/>
              </a:ext>
            </a:extLst>
          </p:cNvPr>
          <p:cNvSpPr>
            <a:spLocks/>
          </p:cNvSpPr>
          <p:nvPr>
            <p:custDataLst>
              <p:tags r:id="rId330"/>
            </p:custDataLst>
          </p:nvPr>
        </p:nvSpPr>
        <p:spPr bwMode="auto">
          <a:xfrm>
            <a:off x="7782619" y="1688068"/>
            <a:ext cx="214312" cy="266700"/>
          </a:xfrm>
          <a:custGeom>
            <a:avLst/>
            <a:gdLst>
              <a:gd name="T0" fmla="*/ 2147483646 w 459"/>
              <a:gd name="T1" fmla="*/ 2147483646 h 511"/>
              <a:gd name="T2" fmla="*/ 2147483646 w 459"/>
              <a:gd name="T3" fmla="*/ 2147483646 h 511"/>
              <a:gd name="T4" fmla="*/ 0 w 459"/>
              <a:gd name="T5" fmla="*/ 0 h 511"/>
              <a:gd name="T6" fmla="*/ 2147483646 w 459"/>
              <a:gd name="T7" fmla="*/ 2147483646 h 511"/>
              <a:gd name="T8" fmla="*/ 2147483646 w 459"/>
              <a:gd name="T9" fmla="*/ 2147483646 h 511"/>
              <a:gd name="T10" fmla="*/ 2147483646 w 459"/>
              <a:gd name="T11" fmla="*/ 2147483646 h 511"/>
              <a:gd name="T12" fmla="*/ 2147483646 w 459"/>
              <a:gd name="T13" fmla="*/ 2147483646 h 511"/>
              <a:gd name="T14" fmla="*/ 2147483646 w 459"/>
              <a:gd name="T15" fmla="*/ 2147483646 h 511"/>
              <a:gd name="T16" fmla="*/ 2147483646 w 459"/>
              <a:gd name="T17" fmla="*/ 2147483646 h 511"/>
              <a:gd name="T18" fmla="*/ 2147483646 w 459"/>
              <a:gd name="T19" fmla="*/ 2147483646 h 511"/>
              <a:gd name="T20" fmla="*/ 2147483646 w 459"/>
              <a:gd name="T21" fmla="*/ 2147483646 h 511"/>
              <a:gd name="T22" fmla="*/ 2147483646 w 459"/>
              <a:gd name="T23" fmla="*/ 2147483646 h 511"/>
              <a:gd name="T24" fmla="*/ 2147483646 w 459"/>
              <a:gd name="T25" fmla="*/ 2147483646 h 511"/>
              <a:gd name="T26" fmla="*/ 2147483646 w 459"/>
              <a:gd name="T27" fmla="*/ 2147483646 h 511"/>
              <a:gd name="T28" fmla="*/ 2147483646 w 459"/>
              <a:gd name="T29" fmla="*/ 2147483646 h 511"/>
              <a:gd name="T30" fmla="*/ 2147483646 w 459"/>
              <a:gd name="T31" fmla="*/ 2147483646 h 511"/>
              <a:gd name="T32" fmla="*/ 2147483646 w 459"/>
              <a:gd name="T33" fmla="*/ 2147483646 h 511"/>
              <a:gd name="T34" fmla="*/ 2147483646 w 459"/>
              <a:gd name="T35" fmla="*/ 2147483646 h 511"/>
              <a:gd name="T36" fmla="*/ 2147483646 w 459"/>
              <a:gd name="T37" fmla="*/ 2147483646 h 511"/>
              <a:gd name="T38" fmla="*/ 2147483646 w 459"/>
              <a:gd name="T39" fmla="*/ 2147483646 h 511"/>
              <a:gd name="T40" fmla="*/ 2147483646 w 459"/>
              <a:gd name="T41" fmla="*/ 2147483646 h 511"/>
              <a:gd name="T42" fmla="*/ 2147483646 w 459"/>
              <a:gd name="T43" fmla="*/ 2147483646 h 511"/>
              <a:gd name="T44" fmla="*/ 2147483646 w 459"/>
              <a:gd name="T45" fmla="*/ 2147483646 h 511"/>
              <a:gd name="T46" fmla="*/ 2147483646 w 459"/>
              <a:gd name="T47" fmla="*/ 2147483646 h 511"/>
              <a:gd name="T48" fmla="*/ 2147483646 w 459"/>
              <a:gd name="T49" fmla="*/ 2147483646 h 511"/>
              <a:gd name="T50" fmla="*/ 2147483646 w 459"/>
              <a:gd name="T51" fmla="*/ 2147483646 h 511"/>
              <a:gd name="T52" fmla="*/ 2147483646 w 459"/>
              <a:gd name="T53" fmla="*/ 2147483646 h 511"/>
              <a:gd name="T54" fmla="*/ 2147483646 w 459"/>
              <a:gd name="T55" fmla="*/ 2147483646 h 511"/>
              <a:gd name="T56" fmla="*/ 2147483646 w 459"/>
              <a:gd name="T57" fmla="*/ 2147483646 h 511"/>
              <a:gd name="T58" fmla="*/ 2147483646 w 459"/>
              <a:gd name="T59" fmla="*/ 2147483646 h 511"/>
              <a:gd name="T60" fmla="*/ 2147483646 w 459"/>
              <a:gd name="T61" fmla="*/ 2147483646 h 511"/>
              <a:gd name="T62" fmla="*/ 2147483646 w 459"/>
              <a:gd name="T63" fmla="*/ 2147483646 h 511"/>
              <a:gd name="T64" fmla="*/ 2147483646 w 459"/>
              <a:gd name="T65" fmla="*/ 2147483646 h 511"/>
              <a:gd name="T66" fmla="*/ 2147483646 w 459"/>
              <a:gd name="T67" fmla="*/ 2147483646 h 511"/>
              <a:gd name="T68" fmla="*/ 2147483646 w 459"/>
              <a:gd name="T69" fmla="*/ 2147483646 h 511"/>
              <a:gd name="T70" fmla="*/ 2147483646 w 459"/>
              <a:gd name="T71" fmla="*/ 2147483646 h 511"/>
              <a:gd name="T72" fmla="*/ 2147483646 w 459"/>
              <a:gd name="T73" fmla="*/ 2147483646 h 511"/>
              <a:gd name="T74" fmla="*/ 2147483646 w 459"/>
              <a:gd name="T75" fmla="*/ 2147483646 h 511"/>
              <a:gd name="T76" fmla="*/ 2147483646 w 459"/>
              <a:gd name="T77" fmla="*/ 2147483646 h 511"/>
              <a:gd name="T78" fmla="*/ 2147483646 w 459"/>
              <a:gd name="T79" fmla="*/ 2147483646 h 511"/>
              <a:gd name="T80" fmla="*/ 2147483646 w 459"/>
              <a:gd name="T81" fmla="*/ 2147483646 h 511"/>
              <a:gd name="T82" fmla="*/ 2147483646 w 459"/>
              <a:gd name="T83" fmla="*/ 2147483646 h 511"/>
              <a:gd name="T84" fmla="*/ 2147483646 w 459"/>
              <a:gd name="T85" fmla="*/ 2147483646 h 511"/>
              <a:gd name="T86" fmla="*/ 2147483646 w 459"/>
              <a:gd name="T87" fmla="*/ 2147483646 h 511"/>
              <a:gd name="T88" fmla="*/ 2147483646 w 459"/>
              <a:gd name="T89" fmla="*/ 2147483646 h 511"/>
              <a:gd name="T90" fmla="*/ 2147483646 w 459"/>
              <a:gd name="T91" fmla="*/ 2147483646 h 511"/>
              <a:gd name="T92" fmla="*/ 2147483646 w 459"/>
              <a:gd name="T93" fmla="*/ 2147483646 h 51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59"/>
              <a:gd name="T142" fmla="*/ 0 h 511"/>
              <a:gd name="T143" fmla="*/ 459 w 459"/>
              <a:gd name="T144" fmla="*/ 511 h 51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59" h="511">
                <a:moveTo>
                  <a:pt x="33" y="68"/>
                </a:moveTo>
                <a:lnTo>
                  <a:pt x="29" y="56"/>
                </a:lnTo>
                <a:lnTo>
                  <a:pt x="26" y="45"/>
                </a:lnTo>
                <a:lnTo>
                  <a:pt x="22" y="38"/>
                </a:lnTo>
                <a:lnTo>
                  <a:pt x="16" y="31"/>
                </a:lnTo>
                <a:lnTo>
                  <a:pt x="12" y="25"/>
                </a:lnTo>
                <a:lnTo>
                  <a:pt x="6" y="18"/>
                </a:lnTo>
                <a:lnTo>
                  <a:pt x="3" y="10"/>
                </a:lnTo>
                <a:lnTo>
                  <a:pt x="0" y="0"/>
                </a:lnTo>
                <a:lnTo>
                  <a:pt x="6" y="2"/>
                </a:lnTo>
                <a:lnTo>
                  <a:pt x="16" y="5"/>
                </a:lnTo>
                <a:lnTo>
                  <a:pt x="22" y="7"/>
                </a:lnTo>
                <a:lnTo>
                  <a:pt x="26" y="8"/>
                </a:lnTo>
                <a:lnTo>
                  <a:pt x="29" y="8"/>
                </a:lnTo>
                <a:lnTo>
                  <a:pt x="33" y="6"/>
                </a:lnTo>
                <a:lnTo>
                  <a:pt x="59" y="31"/>
                </a:lnTo>
                <a:lnTo>
                  <a:pt x="80" y="50"/>
                </a:lnTo>
                <a:lnTo>
                  <a:pt x="95" y="67"/>
                </a:lnTo>
                <a:lnTo>
                  <a:pt x="107" y="80"/>
                </a:lnTo>
                <a:lnTo>
                  <a:pt x="125" y="102"/>
                </a:lnTo>
                <a:lnTo>
                  <a:pt x="146" y="123"/>
                </a:lnTo>
                <a:lnTo>
                  <a:pt x="172" y="149"/>
                </a:lnTo>
                <a:lnTo>
                  <a:pt x="195" y="175"/>
                </a:lnTo>
                <a:lnTo>
                  <a:pt x="216" y="198"/>
                </a:lnTo>
                <a:lnTo>
                  <a:pt x="239" y="222"/>
                </a:lnTo>
                <a:lnTo>
                  <a:pt x="248" y="230"/>
                </a:lnTo>
                <a:lnTo>
                  <a:pt x="258" y="237"/>
                </a:lnTo>
                <a:lnTo>
                  <a:pt x="269" y="245"/>
                </a:lnTo>
                <a:lnTo>
                  <a:pt x="280" y="252"/>
                </a:lnTo>
                <a:lnTo>
                  <a:pt x="303" y="266"/>
                </a:lnTo>
                <a:lnTo>
                  <a:pt x="327" y="281"/>
                </a:lnTo>
                <a:lnTo>
                  <a:pt x="350" y="295"/>
                </a:lnTo>
                <a:lnTo>
                  <a:pt x="372" y="311"/>
                </a:lnTo>
                <a:lnTo>
                  <a:pt x="382" y="318"/>
                </a:lnTo>
                <a:lnTo>
                  <a:pt x="391" y="327"/>
                </a:lnTo>
                <a:lnTo>
                  <a:pt x="398" y="336"/>
                </a:lnTo>
                <a:lnTo>
                  <a:pt x="405" y="345"/>
                </a:lnTo>
                <a:lnTo>
                  <a:pt x="387" y="334"/>
                </a:lnTo>
                <a:lnTo>
                  <a:pt x="365" y="320"/>
                </a:lnTo>
                <a:lnTo>
                  <a:pt x="343" y="306"/>
                </a:lnTo>
                <a:lnTo>
                  <a:pt x="326" y="295"/>
                </a:lnTo>
                <a:lnTo>
                  <a:pt x="324" y="296"/>
                </a:lnTo>
                <a:lnTo>
                  <a:pt x="318" y="296"/>
                </a:lnTo>
                <a:lnTo>
                  <a:pt x="316" y="297"/>
                </a:lnTo>
                <a:lnTo>
                  <a:pt x="314" y="298"/>
                </a:lnTo>
                <a:lnTo>
                  <a:pt x="313" y="300"/>
                </a:lnTo>
                <a:lnTo>
                  <a:pt x="311" y="301"/>
                </a:lnTo>
                <a:lnTo>
                  <a:pt x="313" y="311"/>
                </a:lnTo>
                <a:lnTo>
                  <a:pt x="313" y="320"/>
                </a:lnTo>
                <a:lnTo>
                  <a:pt x="315" y="328"/>
                </a:lnTo>
                <a:lnTo>
                  <a:pt x="317" y="337"/>
                </a:lnTo>
                <a:lnTo>
                  <a:pt x="319" y="344"/>
                </a:lnTo>
                <a:lnTo>
                  <a:pt x="322" y="351"/>
                </a:lnTo>
                <a:lnTo>
                  <a:pt x="326" y="358"/>
                </a:lnTo>
                <a:lnTo>
                  <a:pt x="329" y="364"/>
                </a:lnTo>
                <a:lnTo>
                  <a:pt x="338" y="375"/>
                </a:lnTo>
                <a:lnTo>
                  <a:pt x="348" y="387"/>
                </a:lnTo>
                <a:lnTo>
                  <a:pt x="359" y="396"/>
                </a:lnTo>
                <a:lnTo>
                  <a:pt x="370" y="405"/>
                </a:lnTo>
                <a:lnTo>
                  <a:pt x="394" y="421"/>
                </a:lnTo>
                <a:lnTo>
                  <a:pt x="418" y="438"/>
                </a:lnTo>
                <a:lnTo>
                  <a:pt x="430" y="448"/>
                </a:lnTo>
                <a:lnTo>
                  <a:pt x="440" y="458"/>
                </a:lnTo>
                <a:lnTo>
                  <a:pt x="450" y="468"/>
                </a:lnTo>
                <a:lnTo>
                  <a:pt x="459" y="480"/>
                </a:lnTo>
                <a:lnTo>
                  <a:pt x="448" y="476"/>
                </a:lnTo>
                <a:lnTo>
                  <a:pt x="437" y="473"/>
                </a:lnTo>
                <a:lnTo>
                  <a:pt x="432" y="471"/>
                </a:lnTo>
                <a:lnTo>
                  <a:pt x="428" y="469"/>
                </a:lnTo>
                <a:lnTo>
                  <a:pt x="426" y="466"/>
                </a:lnTo>
                <a:lnTo>
                  <a:pt x="425" y="462"/>
                </a:lnTo>
                <a:lnTo>
                  <a:pt x="392" y="462"/>
                </a:lnTo>
                <a:lnTo>
                  <a:pt x="392" y="475"/>
                </a:lnTo>
                <a:lnTo>
                  <a:pt x="393" y="488"/>
                </a:lnTo>
                <a:lnTo>
                  <a:pt x="393" y="494"/>
                </a:lnTo>
                <a:lnTo>
                  <a:pt x="395" y="501"/>
                </a:lnTo>
                <a:lnTo>
                  <a:pt x="396" y="506"/>
                </a:lnTo>
                <a:lnTo>
                  <a:pt x="398" y="511"/>
                </a:lnTo>
                <a:lnTo>
                  <a:pt x="395" y="505"/>
                </a:lnTo>
                <a:lnTo>
                  <a:pt x="392" y="498"/>
                </a:lnTo>
                <a:lnTo>
                  <a:pt x="388" y="492"/>
                </a:lnTo>
                <a:lnTo>
                  <a:pt x="383" y="486"/>
                </a:lnTo>
                <a:lnTo>
                  <a:pt x="374" y="476"/>
                </a:lnTo>
                <a:lnTo>
                  <a:pt x="363" y="466"/>
                </a:lnTo>
                <a:lnTo>
                  <a:pt x="354" y="458"/>
                </a:lnTo>
                <a:lnTo>
                  <a:pt x="346" y="449"/>
                </a:lnTo>
                <a:lnTo>
                  <a:pt x="343" y="445"/>
                </a:lnTo>
                <a:lnTo>
                  <a:pt x="340" y="439"/>
                </a:lnTo>
                <a:lnTo>
                  <a:pt x="339" y="435"/>
                </a:lnTo>
                <a:lnTo>
                  <a:pt x="339" y="431"/>
                </a:lnTo>
                <a:lnTo>
                  <a:pt x="337" y="425"/>
                </a:lnTo>
                <a:lnTo>
                  <a:pt x="333" y="419"/>
                </a:lnTo>
                <a:lnTo>
                  <a:pt x="328" y="411"/>
                </a:lnTo>
                <a:lnTo>
                  <a:pt x="321" y="403"/>
                </a:lnTo>
                <a:lnTo>
                  <a:pt x="316" y="394"/>
                </a:lnTo>
                <a:lnTo>
                  <a:pt x="310" y="384"/>
                </a:lnTo>
                <a:lnTo>
                  <a:pt x="307" y="376"/>
                </a:lnTo>
                <a:lnTo>
                  <a:pt x="305" y="369"/>
                </a:lnTo>
                <a:lnTo>
                  <a:pt x="298" y="367"/>
                </a:lnTo>
                <a:lnTo>
                  <a:pt x="292" y="365"/>
                </a:lnTo>
                <a:lnTo>
                  <a:pt x="285" y="362"/>
                </a:lnTo>
                <a:lnTo>
                  <a:pt x="280" y="358"/>
                </a:lnTo>
                <a:lnTo>
                  <a:pt x="274" y="353"/>
                </a:lnTo>
                <a:lnTo>
                  <a:pt x="269" y="348"/>
                </a:lnTo>
                <a:lnTo>
                  <a:pt x="264" y="343"/>
                </a:lnTo>
                <a:lnTo>
                  <a:pt x="261" y="337"/>
                </a:lnTo>
                <a:lnTo>
                  <a:pt x="254" y="325"/>
                </a:lnTo>
                <a:lnTo>
                  <a:pt x="249" y="314"/>
                </a:lnTo>
                <a:lnTo>
                  <a:pt x="247" y="304"/>
                </a:lnTo>
                <a:lnTo>
                  <a:pt x="246" y="295"/>
                </a:lnTo>
                <a:lnTo>
                  <a:pt x="245" y="293"/>
                </a:lnTo>
                <a:lnTo>
                  <a:pt x="242" y="289"/>
                </a:lnTo>
                <a:lnTo>
                  <a:pt x="239" y="285"/>
                </a:lnTo>
                <a:lnTo>
                  <a:pt x="234" y="281"/>
                </a:lnTo>
                <a:lnTo>
                  <a:pt x="221" y="269"/>
                </a:lnTo>
                <a:lnTo>
                  <a:pt x="208" y="257"/>
                </a:lnTo>
                <a:lnTo>
                  <a:pt x="194" y="244"/>
                </a:lnTo>
                <a:lnTo>
                  <a:pt x="181" y="232"/>
                </a:lnTo>
                <a:lnTo>
                  <a:pt x="175" y="226"/>
                </a:lnTo>
                <a:lnTo>
                  <a:pt x="171" y="220"/>
                </a:lnTo>
                <a:lnTo>
                  <a:pt x="168" y="214"/>
                </a:lnTo>
                <a:lnTo>
                  <a:pt x="165" y="209"/>
                </a:lnTo>
                <a:lnTo>
                  <a:pt x="163" y="203"/>
                </a:lnTo>
                <a:lnTo>
                  <a:pt x="161" y="197"/>
                </a:lnTo>
                <a:lnTo>
                  <a:pt x="158" y="192"/>
                </a:lnTo>
                <a:lnTo>
                  <a:pt x="154" y="187"/>
                </a:lnTo>
                <a:lnTo>
                  <a:pt x="146" y="178"/>
                </a:lnTo>
                <a:lnTo>
                  <a:pt x="137" y="170"/>
                </a:lnTo>
                <a:lnTo>
                  <a:pt x="115" y="155"/>
                </a:lnTo>
                <a:lnTo>
                  <a:pt x="92" y="143"/>
                </a:lnTo>
                <a:lnTo>
                  <a:pt x="81" y="136"/>
                </a:lnTo>
                <a:lnTo>
                  <a:pt x="70" y="130"/>
                </a:lnTo>
                <a:lnTo>
                  <a:pt x="60" y="122"/>
                </a:lnTo>
                <a:lnTo>
                  <a:pt x="51" y="114"/>
                </a:lnTo>
                <a:lnTo>
                  <a:pt x="47" y="110"/>
                </a:lnTo>
                <a:lnTo>
                  <a:pt x="44" y="104"/>
                </a:lnTo>
                <a:lnTo>
                  <a:pt x="40" y="99"/>
                </a:lnTo>
                <a:lnTo>
                  <a:pt x="38" y="93"/>
                </a:lnTo>
                <a:lnTo>
                  <a:pt x="36" y="88"/>
                </a:lnTo>
                <a:lnTo>
                  <a:pt x="34" y="81"/>
                </a:lnTo>
                <a:lnTo>
                  <a:pt x="34" y="75"/>
                </a:lnTo>
                <a:lnTo>
                  <a:pt x="33" y="6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76" name="Group 524">
            <a:extLst>
              <a:ext uri="{FF2B5EF4-FFF2-40B4-BE49-F238E27FC236}">
                <a16:creationId xmlns:a16="http://schemas.microsoft.com/office/drawing/2014/main" id="{6428119C-DDAD-435B-A7C0-09EF4D005E5D}"/>
              </a:ext>
            </a:extLst>
          </p:cNvPr>
          <p:cNvGrpSpPr>
            <a:grpSpLocks/>
          </p:cNvGrpSpPr>
          <p:nvPr>
            <p:custDataLst>
              <p:tags r:id="rId331"/>
            </p:custDataLst>
          </p:nvPr>
        </p:nvGrpSpPr>
        <p:grpSpPr bwMode="auto">
          <a:xfrm>
            <a:off x="6457062" y="1643618"/>
            <a:ext cx="735013" cy="382588"/>
            <a:chOff x="4115" y="1551"/>
            <a:chExt cx="504" cy="244"/>
          </a:xfrm>
        </p:grpSpPr>
        <p:sp>
          <p:nvSpPr>
            <p:cNvPr id="477" name="Freeform 525">
              <a:extLst>
                <a:ext uri="{FF2B5EF4-FFF2-40B4-BE49-F238E27FC236}">
                  <a16:creationId xmlns:a16="http://schemas.microsoft.com/office/drawing/2014/main" id="{68BF87E6-7617-444A-8A09-9CEEA01A4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" y="1551"/>
              <a:ext cx="79" cy="86"/>
            </a:xfrm>
            <a:custGeom>
              <a:avLst/>
              <a:gdLst>
                <a:gd name="T0" fmla="*/ 0 w 240"/>
                <a:gd name="T1" fmla="*/ 0 h 259"/>
                <a:gd name="T2" fmla="*/ 0 w 240"/>
                <a:gd name="T3" fmla="*/ 0 h 259"/>
                <a:gd name="T4" fmla="*/ 0 w 240"/>
                <a:gd name="T5" fmla="*/ 0 h 259"/>
                <a:gd name="T6" fmla="*/ 0 w 240"/>
                <a:gd name="T7" fmla="*/ 0 h 259"/>
                <a:gd name="T8" fmla="*/ 0 w 240"/>
                <a:gd name="T9" fmla="*/ 0 h 259"/>
                <a:gd name="T10" fmla="*/ 0 w 240"/>
                <a:gd name="T11" fmla="*/ 0 h 259"/>
                <a:gd name="T12" fmla="*/ 0 w 240"/>
                <a:gd name="T13" fmla="*/ 0 h 259"/>
                <a:gd name="T14" fmla="*/ 0 w 240"/>
                <a:gd name="T15" fmla="*/ 0 h 259"/>
                <a:gd name="T16" fmla="*/ 0 w 240"/>
                <a:gd name="T17" fmla="*/ 0 h 259"/>
                <a:gd name="T18" fmla="*/ 0 w 240"/>
                <a:gd name="T19" fmla="*/ 0 h 259"/>
                <a:gd name="T20" fmla="*/ 0 w 240"/>
                <a:gd name="T21" fmla="*/ 0 h 259"/>
                <a:gd name="T22" fmla="*/ 0 w 240"/>
                <a:gd name="T23" fmla="*/ 0 h 259"/>
                <a:gd name="T24" fmla="*/ 0 w 240"/>
                <a:gd name="T25" fmla="*/ 0 h 259"/>
                <a:gd name="T26" fmla="*/ 0 w 240"/>
                <a:gd name="T27" fmla="*/ 0 h 259"/>
                <a:gd name="T28" fmla="*/ 0 w 240"/>
                <a:gd name="T29" fmla="*/ 0 h 259"/>
                <a:gd name="T30" fmla="*/ 0 w 240"/>
                <a:gd name="T31" fmla="*/ 0 h 259"/>
                <a:gd name="T32" fmla="*/ 0 w 240"/>
                <a:gd name="T33" fmla="*/ 0 h 2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0"/>
                <a:gd name="T52" fmla="*/ 0 h 259"/>
                <a:gd name="T53" fmla="*/ 240 w 240"/>
                <a:gd name="T54" fmla="*/ 259 h 2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0" h="259">
                  <a:moveTo>
                    <a:pt x="13" y="247"/>
                  </a:moveTo>
                  <a:lnTo>
                    <a:pt x="79" y="259"/>
                  </a:lnTo>
                  <a:lnTo>
                    <a:pt x="120" y="240"/>
                  </a:lnTo>
                  <a:lnTo>
                    <a:pt x="133" y="210"/>
                  </a:lnTo>
                  <a:lnTo>
                    <a:pt x="192" y="161"/>
                  </a:lnTo>
                  <a:lnTo>
                    <a:pt x="212" y="111"/>
                  </a:lnTo>
                  <a:lnTo>
                    <a:pt x="240" y="26"/>
                  </a:lnTo>
                  <a:lnTo>
                    <a:pt x="212" y="0"/>
                  </a:lnTo>
                  <a:lnTo>
                    <a:pt x="206" y="32"/>
                  </a:lnTo>
                  <a:lnTo>
                    <a:pt x="199" y="74"/>
                  </a:lnTo>
                  <a:lnTo>
                    <a:pt x="166" y="105"/>
                  </a:lnTo>
                  <a:lnTo>
                    <a:pt x="133" y="149"/>
                  </a:lnTo>
                  <a:lnTo>
                    <a:pt x="113" y="179"/>
                  </a:lnTo>
                  <a:lnTo>
                    <a:pt x="93" y="216"/>
                  </a:lnTo>
                  <a:lnTo>
                    <a:pt x="20" y="222"/>
                  </a:lnTo>
                  <a:lnTo>
                    <a:pt x="0" y="222"/>
                  </a:lnTo>
                  <a:lnTo>
                    <a:pt x="13" y="24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8" name="Freeform 526">
              <a:extLst>
                <a:ext uri="{FF2B5EF4-FFF2-40B4-BE49-F238E27FC236}">
                  <a16:creationId xmlns:a16="http://schemas.microsoft.com/office/drawing/2014/main" id="{6FE92809-D223-4387-8091-2C4AD20C7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" y="1761"/>
              <a:ext cx="84" cy="34"/>
            </a:xfrm>
            <a:custGeom>
              <a:avLst/>
              <a:gdLst>
                <a:gd name="T0" fmla="*/ 0 w 259"/>
                <a:gd name="T1" fmla="*/ 0 h 104"/>
                <a:gd name="T2" fmla="*/ 0 w 259"/>
                <a:gd name="T3" fmla="*/ 0 h 104"/>
                <a:gd name="T4" fmla="*/ 0 w 259"/>
                <a:gd name="T5" fmla="*/ 0 h 104"/>
                <a:gd name="T6" fmla="*/ 0 w 259"/>
                <a:gd name="T7" fmla="*/ 0 h 104"/>
                <a:gd name="T8" fmla="*/ 0 w 259"/>
                <a:gd name="T9" fmla="*/ 0 h 104"/>
                <a:gd name="T10" fmla="*/ 0 w 259"/>
                <a:gd name="T11" fmla="*/ 0 h 104"/>
                <a:gd name="T12" fmla="*/ 0 w 259"/>
                <a:gd name="T13" fmla="*/ 0 h 104"/>
                <a:gd name="T14" fmla="*/ 0 w 259"/>
                <a:gd name="T15" fmla="*/ 0 h 104"/>
                <a:gd name="T16" fmla="*/ 0 w 259"/>
                <a:gd name="T17" fmla="*/ 0 h 104"/>
                <a:gd name="T18" fmla="*/ 0 w 259"/>
                <a:gd name="T19" fmla="*/ 0 h 104"/>
                <a:gd name="T20" fmla="*/ 0 w 259"/>
                <a:gd name="T21" fmla="*/ 0 h 104"/>
                <a:gd name="T22" fmla="*/ 0 w 259"/>
                <a:gd name="T23" fmla="*/ 0 h 104"/>
                <a:gd name="T24" fmla="*/ 0 w 259"/>
                <a:gd name="T25" fmla="*/ 0 h 104"/>
                <a:gd name="T26" fmla="*/ 0 w 259"/>
                <a:gd name="T27" fmla="*/ 0 h 104"/>
                <a:gd name="T28" fmla="*/ 0 w 259"/>
                <a:gd name="T29" fmla="*/ 0 h 104"/>
                <a:gd name="T30" fmla="*/ 0 w 259"/>
                <a:gd name="T31" fmla="*/ 0 h 104"/>
                <a:gd name="T32" fmla="*/ 0 w 259"/>
                <a:gd name="T33" fmla="*/ 0 h 10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9"/>
                <a:gd name="T52" fmla="*/ 0 h 104"/>
                <a:gd name="T53" fmla="*/ 259 w 259"/>
                <a:gd name="T54" fmla="*/ 104 h 10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9" h="104">
                  <a:moveTo>
                    <a:pt x="33" y="104"/>
                  </a:moveTo>
                  <a:lnTo>
                    <a:pt x="26" y="86"/>
                  </a:lnTo>
                  <a:lnTo>
                    <a:pt x="52" y="62"/>
                  </a:lnTo>
                  <a:lnTo>
                    <a:pt x="72" y="49"/>
                  </a:lnTo>
                  <a:lnTo>
                    <a:pt x="126" y="43"/>
                  </a:lnTo>
                  <a:lnTo>
                    <a:pt x="172" y="43"/>
                  </a:lnTo>
                  <a:lnTo>
                    <a:pt x="246" y="31"/>
                  </a:lnTo>
                  <a:lnTo>
                    <a:pt x="259" y="7"/>
                  </a:lnTo>
                  <a:lnTo>
                    <a:pt x="246" y="0"/>
                  </a:lnTo>
                  <a:lnTo>
                    <a:pt x="205" y="13"/>
                  </a:lnTo>
                  <a:lnTo>
                    <a:pt x="152" y="7"/>
                  </a:lnTo>
                  <a:lnTo>
                    <a:pt x="106" y="13"/>
                  </a:lnTo>
                  <a:lnTo>
                    <a:pt x="52" y="19"/>
                  </a:lnTo>
                  <a:lnTo>
                    <a:pt x="26" y="43"/>
                  </a:lnTo>
                  <a:lnTo>
                    <a:pt x="0" y="68"/>
                  </a:lnTo>
                  <a:lnTo>
                    <a:pt x="0" y="104"/>
                  </a:lnTo>
                  <a:lnTo>
                    <a:pt x="33" y="10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9" name="Freeform 527">
            <a:extLst>
              <a:ext uri="{FF2B5EF4-FFF2-40B4-BE49-F238E27FC236}">
                <a16:creationId xmlns:a16="http://schemas.microsoft.com/office/drawing/2014/main" id="{6CF8D030-1546-418F-B9FB-B01612AF3732}"/>
              </a:ext>
            </a:extLst>
          </p:cNvPr>
          <p:cNvSpPr>
            <a:spLocks/>
          </p:cNvSpPr>
          <p:nvPr>
            <p:custDataLst>
              <p:tags r:id="rId332"/>
            </p:custDataLst>
          </p:nvPr>
        </p:nvSpPr>
        <p:spPr bwMode="auto">
          <a:xfrm>
            <a:off x="5425180" y="2389743"/>
            <a:ext cx="579438" cy="508000"/>
          </a:xfrm>
          <a:custGeom>
            <a:avLst/>
            <a:gdLst>
              <a:gd name="T0" fmla="*/ 2147483646 w 1227"/>
              <a:gd name="T1" fmla="*/ 2147483646 h 979"/>
              <a:gd name="T2" fmla="*/ 2147483646 w 1227"/>
              <a:gd name="T3" fmla="*/ 2147483646 h 979"/>
              <a:gd name="T4" fmla="*/ 2147483646 w 1227"/>
              <a:gd name="T5" fmla="*/ 2147483646 h 979"/>
              <a:gd name="T6" fmla="*/ 2147483646 w 1227"/>
              <a:gd name="T7" fmla="*/ 2147483646 h 979"/>
              <a:gd name="T8" fmla="*/ 2147483646 w 1227"/>
              <a:gd name="T9" fmla="*/ 2147483646 h 979"/>
              <a:gd name="T10" fmla="*/ 2147483646 w 1227"/>
              <a:gd name="T11" fmla="*/ 2147483646 h 979"/>
              <a:gd name="T12" fmla="*/ 2147483646 w 1227"/>
              <a:gd name="T13" fmla="*/ 2147483646 h 979"/>
              <a:gd name="T14" fmla="*/ 2147483646 w 1227"/>
              <a:gd name="T15" fmla="*/ 2147483646 h 979"/>
              <a:gd name="T16" fmla="*/ 2147483646 w 1227"/>
              <a:gd name="T17" fmla="*/ 2147483646 h 979"/>
              <a:gd name="T18" fmla="*/ 2147483646 w 1227"/>
              <a:gd name="T19" fmla="*/ 2147483646 h 979"/>
              <a:gd name="T20" fmla="*/ 2147483646 w 1227"/>
              <a:gd name="T21" fmla="*/ 2147483646 h 979"/>
              <a:gd name="T22" fmla="*/ 2147483646 w 1227"/>
              <a:gd name="T23" fmla="*/ 2147483646 h 979"/>
              <a:gd name="T24" fmla="*/ 2147483646 w 1227"/>
              <a:gd name="T25" fmla="*/ 2147483646 h 979"/>
              <a:gd name="T26" fmla="*/ 2147483646 w 1227"/>
              <a:gd name="T27" fmla="*/ 2147483646 h 979"/>
              <a:gd name="T28" fmla="*/ 2147483646 w 1227"/>
              <a:gd name="T29" fmla="*/ 2147483646 h 979"/>
              <a:gd name="T30" fmla="*/ 2147483646 w 1227"/>
              <a:gd name="T31" fmla="*/ 2147483646 h 979"/>
              <a:gd name="T32" fmla="*/ 2147483646 w 1227"/>
              <a:gd name="T33" fmla="*/ 2147483646 h 979"/>
              <a:gd name="T34" fmla="*/ 2147483646 w 1227"/>
              <a:gd name="T35" fmla="*/ 2147483646 h 979"/>
              <a:gd name="T36" fmla="*/ 2147483646 w 1227"/>
              <a:gd name="T37" fmla="*/ 2147483646 h 979"/>
              <a:gd name="T38" fmla="*/ 2147483646 w 1227"/>
              <a:gd name="T39" fmla="*/ 2147483646 h 979"/>
              <a:gd name="T40" fmla="*/ 2147483646 w 1227"/>
              <a:gd name="T41" fmla="*/ 2147483646 h 979"/>
              <a:gd name="T42" fmla="*/ 2147483646 w 1227"/>
              <a:gd name="T43" fmla="*/ 2147483646 h 979"/>
              <a:gd name="T44" fmla="*/ 2147483646 w 1227"/>
              <a:gd name="T45" fmla="*/ 2147483646 h 979"/>
              <a:gd name="T46" fmla="*/ 2147483646 w 1227"/>
              <a:gd name="T47" fmla="*/ 2147483646 h 979"/>
              <a:gd name="T48" fmla="*/ 2147483646 w 1227"/>
              <a:gd name="T49" fmla="*/ 2147483646 h 979"/>
              <a:gd name="T50" fmla="*/ 2147483646 w 1227"/>
              <a:gd name="T51" fmla="*/ 2147483646 h 979"/>
              <a:gd name="T52" fmla="*/ 2147483646 w 1227"/>
              <a:gd name="T53" fmla="*/ 2147483646 h 979"/>
              <a:gd name="T54" fmla="*/ 2147483646 w 1227"/>
              <a:gd name="T55" fmla="*/ 2147483646 h 979"/>
              <a:gd name="T56" fmla="*/ 2147483646 w 1227"/>
              <a:gd name="T57" fmla="*/ 2147483646 h 979"/>
              <a:gd name="T58" fmla="*/ 0 w 1227"/>
              <a:gd name="T59" fmla="*/ 2147483646 h 979"/>
              <a:gd name="T60" fmla="*/ 2147483646 w 1227"/>
              <a:gd name="T61" fmla="*/ 2147483646 h 979"/>
              <a:gd name="T62" fmla="*/ 2147483646 w 1227"/>
              <a:gd name="T63" fmla="*/ 2147483646 h 979"/>
              <a:gd name="T64" fmla="*/ 2147483646 w 1227"/>
              <a:gd name="T65" fmla="*/ 2147483646 h 979"/>
              <a:gd name="T66" fmla="*/ 2147483646 w 1227"/>
              <a:gd name="T67" fmla="*/ 2147483646 h 979"/>
              <a:gd name="T68" fmla="*/ 2147483646 w 1227"/>
              <a:gd name="T69" fmla="*/ 2147483646 h 979"/>
              <a:gd name="T70" fmla="*/ 2147483646 w 1227"/>
              <a:gd name="T71" fmla="*/ 2147483646 h 979"/>
              <a:gd name="T72" fmla="*/ 2147483646 w 1227"/>
              <a:gd name="T73" fmla="*/ 2147483646 h 979"/>
              <a:gd name="T74" fmla="*/ 2147483646 w 1227"/>
              <a:gd name="T75" fmla="*/ 2147483646 h 979"/>
              <a:gd name="T76" fmla="*/ 2147483646 w 1227"/>
              <a:gd name="T77" fmla="*/ 2147483646 h 979"/>
              <a:gd name="T78" fmla="*/ 2147483646 w 1227"/>
              <a:gd name="T79" fmla="*/ 2147483646 h 979"/>
              <a:gd name="T80" fmla="*/ 2147483646 w 1227"/>
              <a:gd name="T81" fmla="*/ 2147483646 h 979"/>
              <a:gd name="T82" fmla="*/ 2147483646 w 1227"/>
              <a:gd name="T83" fmla="*/ 2147483646 h 979"/>
              <a:gd name="T84" fmla="*/ 2147483646 w 1227"/>
              <a:gd name="T85" fmla="*/ 2147483646 h 979"/>
              <a:gd name="T86" fmla="*/ 2147483646 w 1227"/>
              <a:gd name="T87" fmla="*/ 2147483646 h 979"/>
              <a:gd name="T88" fmla="*/ 2147483646 w 1227"/>
              <a:gd name="T89" fmla="*/ 2147483646 h 979"/>
              <a:gd name="T90" fmla="*/ 2147483646 w 1227"/>
              <a:gd name="T91" fmla="*/ 2147483646 h 979"/>
              <a:gd name="T92" fmla="*/ 2147483646 w 1227"/>
              <a:gd name="T93" fmla="*/ 2147483646 h 979"/>
              <a:gd name="T94" fmla="*/ 2147483646 w 1227"/>
              <a:gd name="T95" fmla="*/ 2147483646 h 979"/>
              <a:gd name="T96" fmla="*/ 2147483646 w 1227"/>
              <a:gd name="T97" fmla="*/ 2147483646 h 979"/>
              <a:gd name="T98" fmla="*/ 2147483646 w 1227"/>
              <a:gd name="T99" fmla="*/ 2147483646 h 979"/>
              <a:gd name="T100" fmla="*/ 2147483646 w 1227"/>
              <a:gd name="T101" fmla="*/ 2147483646 h 979"/>
              <a:gd name="T102" fmla="*/ 2147483646 w 1227"/>
              <a:gd name="T103" fmla="*/ 2147483646 h 979"/>
              <a:gd name="T104" fmla="*/ 2147483646 w 1227"/>
              <a:gd name="T105" fmla="*/ 2147483646 h 979"/>
              <a:gd name="T106" fmla="*/ 2147483646 w 1227"/>
              <a:gd name="T107" fmla="*/ 2147483646 h 979"/>
              <a:gd name="T108" fmla="*/ 2147483646 w 1227"/>
              <a:gd name="T109" fmla="*/ 2147483646 h 979"/>
              <a:gd name="T110" fmla="*/ 2147483646 w 1227"/>
              <a:gd name="T111" fmla="*/ 2147483646 h 979"/>
              <a:gd name="T112" fmla="*/ 2147483646 w 1227"/>
              <a:gd name="T113" fmla="*/ 2147483646 h 97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227"/>
              <a:gd name="T172" fmla="*/ 0 h 979"/>
              <a:gd name="T173" fmla="*/ 1227 w 1227"/>
              <a:gd name="T174" fmla="*/ 979 h 97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227" h="979">
                <a:moveTo>
                  <a:pt x="940" y="468"/>
                </a:moveTo>
                <a:lnTo>
                  <a:pt x="937" y="468"/>
                </a:lnTo>
                <a:lnTo>
                  <a:pt x="935" y="467"/>
                </a:lnTo>
                <a:lnTo>
                  <a:pt x="932" y="466"/>
                </a:lnTo>
                <a:lnTo>
                  <a:pt x="931" y="465"/>
                </a:lnTo>
                <a:lnTo>
                  <a:pt x="930" y="461"/>
                </a:lnTo>
                <a:lnTo>
                  <a:pt x="930" y="456"/>
                </a:lnTo>
                <a:lnTo>
                  <a:pt x="932" y="442"/>
                </a:lnTo>
                <a:lnTo>
                  <a:pt x="933" y="425"/>
                </a:lnTo>
                <a:lnTo>
                  <a:pt x="933" y="420"/>
                </a:lnTo>
                <a:lnTo>
                  <a:pt x="932" y="416"/>
                </a:lnTo>
                <a:lnTo>
                  <a:pt x="930" y="412"/>
                </a:lnTo>
                <a:lnTo>
                  <a:pt x="928" y="407"/>
                </a:lnTo>
                <a:lnTo>
                  <a:pt x="921" y="400"/>
                </a:lnTo>
                <a:lnTo>
                  <a:pt x="915" y="392"/>
                </a:lnTo>
                <a:lnTo>
                  <a:pt x="908" y="385"/>
                </a:lnTo>
                <a:lnTo>
                  <a:pt x="903" y="378"/>
                </a:lnTo>
                <a:lnTo>
                  <a:pt x="902" y="373"/>
                </a:lnTo>
                <a:lnTo>
                  <a:pt x="901" y="370"/>
                </a:lnTo>
                <a:lnTo>
                  <a:pt x="899" y="367"/>
                </a:lnTo>
                <a:lnTo>
                  <a:pt x="901" y="363"/>
                </a:lnTo>
                <a:lnTo>
                  <a:pt x="865" y="344"/>
                </a:lnTo>
                <a:lnTo>
                  <a:pt x="838" y="328"/>
                </a:lnTo>
                <a:lnTo>
                  <a:pt x="817" y="312"/>
                </a:lnTo>
                <a:lnTo>
                  <a:pt x="801" y="300"/>
                </a:lnTo>
                <a:lnTo>
                  <a:pt x="779" y="280"/>
                </a:lnTo>
                <a:lnTo>
                  <a:pt x="761" y="264"/>
                </a:lnTo>
                <a:lnTo>
                  <a:pt x="759" y="263"/>
                </a:lnTo>
                <a:lnTo>
                  <a:pt x="757" y="258"/>
                </a:lnTo>
                <a:lnTo>
                  <a:pt x="756" y="252"/>
                </a:lnTo>
                <a:lnTo>
                  <a:pt x="754" y="245"/>
                </a:lnTo>
                <a:lnTo>
                  <a:pt x="752" y="229"/>
                </a:lnTo>
                <a:lnTo>
                  <a:pt x="748" y="216"/>
                </a:lnTo>
                <a:lnTo>
                  <a:pt x="740" y="218"/>
                </a:lnTo>
                <a:lnTo>
                  <a:pt x="733" y="218"/>
                </a:lnTo>
                <a:lnTo>
                  <a:pt x="726" y="218"/>
                </a:lnTo>
                <a:lnTo>
                  <a:pt x="718" y="217"/>
                </a:lnTo>
                <a:lnTo>
                  <a:pt x="711" y="215"/>
                </a:lnTo>
                <a:lnTo>
                  <a:pt x="703" y="212"/>
                </a:lnTo>
                <a:lnTo>
                  <a:pt x="695" y="207"/>
                </a:lnTo>
                <a:lnTo>
                  <a:pt x="688" y="203"/>
                </a:lnTo>
                <a:lnTo>
                  <a:pt x="667" y="199"/>
                </a:lnTo>
                <a:lnTo>
                  <a:pt x="650" y="197"/>
                </a:lnTo>
                <a:lnTo>
                  <a:pt x="638" y="196"/>
                </a:lnTo>
                <a:lnTo>
                  <a:pt x="630" y="196"/>
                </a:lnTo>
                <a:lnTo>
                  <a:pt x="617" y="199"/>
                </a:lnTo>
                <a:lnTo>
                  <a:pt x="602" y="203"/>
                </a:lnTo>
                <a:lnTo>
                  <a:pt x="596" y="201"/>
                </a:lnTo>
                <a:lnTo>
                  <a:pt x="591" y="201"/>
                </a:lnTo>
                <a:lnTo>
                  <a:pt x="584" y="202"/>
                </a:lnTo>
                <a:lnTo>
                  <a:pt x="578" y="203"/>
                </a:lnTo>
                <a:lnTo>
                  <a:pt x="570" y="204"/>
                </a:lnTo>
                <a:lnTo>
                  <a:pt x="563" y="205"/>
                </a:lnTo>
                <a:lnTo>
                  <a:pt x="556" y="204"/>
                </a:lnTo>
                <a:lnTo>
                  <a:pt x="548" y="203"/>
                </a:lnTo>
                <a:lnTo>
                  <a:pt x="530" y="195"/>
                </a:lnTo>
                <a:lnTo>
                  <a:pt x="517" y="190"/>
                </a:lnTo>
                <a:lnTo>
                  <a:pt x="513" y="187"/>
                </a:lnTo>
                <a:lnTo>
                  <a:pt x="509" y="183"/>
                </a:lnTo>
                <a:lnTo>
                  <a:pt x="505" y="179"/>
                </a:lnTo>
                <a:lnTo>
                  <a:pt x="502" y="173"/>
                </a:lnTo>
                <a:lnTo>
                  <a:pt x="493" y="152"/>
                </a:lnTo>
                <a:lnTo>
                  <a:pt x="487" y="136"/>
                </a:lnTo>
                <a:lnTo>
                  <a:pt x="483" y="128"/>
                </a:lnTo>
                <a:lnTo>
                  <a:pt x="479" y="121"/>
                </a:lnTo>
                <a:lnTo>
                  <a:pt x="476" y="115"/>
                </a:lnTo>
                <a:lnTo>
                  <a:pt x="470" y="109"/>
                </a:lnTo>
                <a:lnTo>
                  <a:pt x="465" y="103"/>
                </a:lnTo>
                <a:lnTo>
                  <a:pt x="459" y="96"/>
                </a:lnTo>
                <a:lnTo>
                  <a:pt x="451" y="91"/>
                </a:lnTo>
                <a:lnTo>
                  <a:pt x="443" y="86"/>
                </a:lnTo>
                <a:lnTo>
                  <a:pt x="432" y="81"/>
                </a:lnTo>
                <a:lnTo>
                  <a:pt x="420" y="77"/>
                </a:lnTo>
                <a:lnTo>
                  <a:pt x="405" y="72"/>
                </a:lnTo>
                <a:lnTo>
                  <a:pt x="389" y="68"/>
                </a:lnTo>
                <a:lnTo>
                  <a:pt x="365" y="61"/>
                </a:lnTo>
                <a:lnTo>
                  <a:pt x="346" y="55"/>
                </a:lnTo>
                <a:lnTo>
                  <a:pt x="332" y="48"/>
                </a:lnTo>
                <a:lnTo>
                  <a:pt x="317" y="40"/>
                </a:lnTo>
                <a:lnTo>
                  <a:pt x="303" y="32"/>
                </a:lnTo>
                <a:lnTo>
                  <a:pt x="287" y="23"/>
                </a:lnTo>
                <a:lnTo>
                  <a:pt x="265" y="13"/>
                </a:lnTo>
                <a:lnTo>
                  <a:pt x="236" y="0"/>
                </a:lnTo>
                <a:lnTo>
                  <a:pt x="214" y="10"/>
                </a:lnTo>
                <a:lnTo>
                  <a:pt x="186" y="24"/>
                </a:lnTo>
                <a:lnTo>
                  <a:pt x="178" y="28"/>
                </a:lnTo>
                <a:lnTo>
                  <a:pt x="171" y="33"/>
                </a:lnTo>
                <a:lnTo>
                  <a:pt x="166" y="38"/>
                </a:lnTo>
                <a:lnTo>
                  <a:pt x="160" y="44"/>
                </a:lnTo>
                <a:lnTo>
                  <a:pt x="156" y="49"/>
                </a:lnTo>
                <a:lnTo>
                  <a:pt x="153" y="55"/>
                </a:lnTo>
                <a:lnTo>
                  <a:pt x="151" y="61"/>
                </a:lnTo>
                <a:lnTo>
                  <a:pt x="149" y="68"/>
                </a:lnTo>
                <a:lnTo>
                  <a:pt x="151" y="75"/>
                </a:lnTo>
                <a:lnTo>
                  <a:pt x="152" y="82"/>
                </a:lnTo>
                <a:lnTo>
                  <a:pt x="153" y="90"/>
                </a:lnTo>
                <a:lnTo>
                  <a:pt x="156" y="97"/>
                </a:lnTo>
                <a:lnTo>
                  <a:pt x="159" y="105"/>
                </a:lnTo>
                <a:lnTo>
                  <a:pt x="164" y="112"/>
                </a:lnTo>
                <a:lnTo>
                  <a:pt x="169" y="118"/>
                </a:lnTo>
                <a:lnTo>
                  <a:pt x="177" y="123"/>
                </a:lnTo>
                <a:lnTo>
                  <a:pt x="171" y="129"/>
                </a:lnTo>
                <a:lnTo>
                  <a:pt x="163" y="139"/>
                </a:lnTo>
                <a:lnTo>
                  <a:pt x="151" y="150"/>
                </a:lnTo>
                <a:lnTo>
                  <a:pt x="136" y="162"/>
                </a:lnTo>
                <a:lnTo>
                  <a:pt x="120" y="173"/>
                </a:lnTo>
                <a:lnTo>
                  <a:pt x="102" y="182"/>
                </a:lnTo>
                <a:lnTo>
                  <a:pt x="95" y="186"/>
                </a:lnTo>
                <a:lnTo>
                  <a:pt x="86" y="188"/>
                </a:lnTo>
                <a:lnTo>
                  <a:pt x="78" y="190"/>
                </a:lnTo>
                <a:lnTo>
                  <a:pt x="70" y="191"/>
                </a:lnTo>
                <a:lnTo>
                  <a:pt x="54" y="190"/>
                </a:lnTo>
                <a:lnTo>
                  <a:pt x="37" y="187"/>
                </a:lnTo>
                <a:lnTo>
                  <a:pt x="22" y="183"/>
                </a:lnTo>
                <a:lnTo>
                  <a:pt x="10" y="179"/>
                </a:lnTo>
                <a:lnTo>
                  <a:pt x="9" y="183"/>
                </a:lnTo>
                <a:lnTo>
                  <a:pt x="6" y="193"/>
                </a:lnTo>
                <a:lnTo>
                  <a:pt x="2" y="208"/>
                </a:lnTo>
                <a:lnTo>
                  <a:pt x="0" y="226"/>
                </a:lnTo>
                <a:lnTo>
                  <a:pt x="0" y="236"/>
                </a:lnTo>
                <a:lnTo>
                  <a:pt x="0" y="245"/>
                </a:lnTo>
                <a:lnTo>
                  <a:pt x="2" y="253"/>
                </a:lnTo>
                <a:lnTo>
                  <a:pt x="5" y="261"/>
                </a:lnTo>
                <a:lnTo>
                  <a:pt x="9" y="269"/>
                </a:lnTo>
                <a:lnTo>
                  <a:pt x="14" y="276"/>
                </a:lnTo>
                <a:lnTo>
                  <a:pt x="18" y="278"/>
                </a:lnTo>
                <a:lnTo>
                  <a:pt x="21" y="280"/>
                </a:lnTo>
                <a:lnTo>
                  <a:pt x="25" y="282"/>
                </a:lnTo>
                <a:lnTo>
                  <a:pt x="30" y="283"/>
                </a:lnTo>
                <a:lnTo>
                  <a:pt x="32" y="291"/>
                </a:lnTo>
                <a:lnTo>
                  <a:pt x="35" y="299"/>
                </a:lnTo>
                <a:lnTo>
                  <a:pt x="40" y="307"/>
                </a:lnTo>
                <a:lnTo>
                  <a:pt x="44" y="315"/>
                </a:lnTo>
                <a:lnTo>
                  <a:pt x="56" y="331"/>
                </a:lnTo>
                <a:lnTo>
                  <a:pt x="69" y="347"/>
                </a:lnTo>
                <a:lnTo>
                  <a:pt x="83" y="364"/>
                </a:lnTo>
                <a:lnTo>
                  <a:pt x="92" y="383"/>
                </a:lnTo>
                <a:lnTo>
                  <a:pt x="97" y="393"/>
                </a:lnTo>
                <a:lnTo>
                  <a:pt x="100" y="403"/>
                </a:lnTo>
                <a:lnTo>
                  <a:pt x="102" y="414"/>
                </a:lnTo>
                <a:lnTo>
                  <a:pt x="103" y="425"/>
                </a:lnTo>
                <a:lnTo>
                  <a:pt x="110" y="425"/>
                </a:lnTo>
                <a:lnTo>
                  <a:pt x="117" y="426"/>
                </a:lnTo>
                <a:lnTo>
                  <a:pt x="121" y="427"/>
                </a:lnTo>
                <a:lnTo>
                  <a:pt x="124" y="429"/>
                </a:lnTo>
                <a:lnTo>
                  <a:pt x="128" y="431"/>
                </a:lnTo>
                <a:lnTo>
                  <a:pt x="131" y="435"/>
                </a:lnTo>
                <a:lnTo>
                  <a:pt x="133" y="438"/>
                </a:lnTo>
                <a:lnTo>
                  <a:pt x="135" y="441"/>
                </a:lnTo>
                <a:lnTo>
                  <a:pt x="139" y="450"/>
                </a:lnTo>
                <a:lnTo>
                  <a:pt x="143" y="459"/>
                </a:lnTo>
                <a:lnTo>
                  <a:pt x="148" y="469"/>
                </a:lnTo>
                <a:lnTo>
                  <a:pt x="156" y="480"/>
                </a:lnTo>
                <a:lnTo>
                  <a:pt x="184" y="504"/>
                </a:lnTo>
                <a:lnTo>
                  <a:pt x="216" y="536"/>
                </a:lnTo>
                <a:lnTo>
                  <a:pt x="224" y="546"/>
                </a:lnTo>
                <a:lnTo>
                  <a:pt x="232" y="556"/>
                </a:lnTo>
                <a:lnTo>
                  <a:pt x="238" y="565"/>
                </a:lnTo>
                <a:lnTo>
                  <a:pt x="244" y="575"/>
                </a:lnTo>
                <a:lnTo>
                  <a:pt x="249" y="585"/>
                </a:lnTo>
                <a:lnTo>
                  <a:pt x="253" y="595"/>
                </a:lnTo>
                <a:lnTo>
                  <a:pt x="255" y="606"/>
                </a:lnTo>
                <a:lnTo>
                  <a:pt x="256" y="616"/>
                </a:lnTo>
                <a:lnTo>
                  <a:pt x="256" y="624"/>
                </a:lnTo>
                <a:lnTo>
                  <a:pt x="257" y="631"/>
                </a:lnTo>
                <a:lnTo>
                  <a:pt x="258" y="638"/>
                </a:lnTo>
                <a:lnTo>
                  <a:pt x="260" y="645"/>
                </a:lnTo>
                <a:lnTo>
                  <a:pt x="266" y="659"/>
                </a:lnTo>
                <a:lnTo>
                  <a:pt x="272" y="670"/>
                </a:lnTo>
                <a:lnTo>
                  <a:pt x="280" y="681"/>
                </a:lnTo>
                <a:lnTo>
                  <a:pt x="289" y="691"/>
                </a:lnTo>
                <a:lnTo>
                  <a:pt x="299" y="701"/>
                </a:lnTo>
                <a:lnTo>
                  <a:pt x="310" y="710"/>
                </a:lnTo>
                <a:lnTo>
                  <a:pt x="331" y="730"/>
                </a:lnTo>
                <a:lnTo>
                  <a:pt x="352" y="750"/>
                </a:lnTo>
                <a:lnTo>
                  <a:pt x="361" y="761"/>
                </a:lnTo>
                <a:lnTo>
                  <a:pt x="369" y="774"/>
                </a:lnTo>
                <a:lnTo>
                  <a:pt x="377" y="787"/>
                </a:lnTo>
                <a:lnTo>
                  <a:pt x="382" y="801"/>
                </a:lnTo>
                <a:lnTo>
                  <a:pt x="388" y="814"/>
                </a:lnTo>
                <a:lnTo>
                  <a:pt x="394" y="827"/>
                </a:lnTo>
                <a:lnTo>
                  <a:pt x="401" y="838"/>
                </a:lnTo>
                <a:lnTo>
                  <a:pt x="409" y="848"/>
                </a:lnTo>
                <a:lnTo>
                  <a:pt x="425" y="867"/>
                </a:lnTo>
                <a:lnTo>
                  <a:pt x="443" y="886"/>
                </a:lnTo>
                <a:lnTo>
                  <a:pt x="459" y="905"/>
                </a:lnTo>
                <a:lnTo>
                  <a:pt x="476" y="925"/>
                </a:lnTo>
                <a:lnTo>
                  <a:pt x="483" y="938"/>
                </a:lnTo>
                <a:lnTo>
                  <a:pt x="490" y="950"/>
                </a:lnTo>
                <a:lnTo>
                  <a:pt x="496" y="964"/>
                </a:lnTo>
                <a:lnTo>
                  <a:pt x="502" y="979"/>
                </a:lnTo>
                <a:lnTo>
                  <a:pt x="528" y="979"/>
                </a:lnTo>
                <a:lnTo>
                  <a:pt x="535" y="973"/>
                </a:lnTo>
                <a:lnTo>
                  <a:pt x="539" y="966"/>
                </a:lnTo>
                <a:lnTo>
                  <a:pt x="541" y="960"/>
                </a:lnTo>
                <a:lnTo>
                  <a:pt x="543" y="953"/>
                </a:lnTo>
                <a:lnTo>
                  <a:pt x="543" y="938"/>
                </a:lnTo>
                <a:lnTo>
                  <a:pt x="541" y="918"/>
                </a:lnTo>
                <a:lnTo>
                  <a:pt x="543" y="913"/>
                </a:lnTo>
                <a:lnTo>
                  <a:pt x="546" y="909"/>
                </a:lnTo>
                <a:lnTo>
                  <a:pt x="551" y="905"/>
                </a:lnTo>
                <a:lnTo>
                  <a:pt x="557" y="901"/>
                </a:lnTo>
                <a:lnTo>
                  <a:pt x="563" y="898"/>
                </a:lnTo>
                <a:lnTo>
                  <a:pt x="570" y="896"/>
                </a:lnTo>
                <a:lnTo>
                  <a:pt x="577" y="894"/>
                </a:lnTo>
                <a:lnTo>
                  <a:pt x="582" y="893"/>
                </a:lnTo>
                <a:lnTo>
                  <a:pt x="594" y="894"/>
                </a:lnTo>
                <a:lnTo>
                  <a:pt x="605" y="895"/>
                </a:lnTo>
                <a:lnTo>
                  <a:pt x="616" y="896"/>
                </a:lnTo>
                <a:lnTo>
                  <a:pt x="626" y="898"/>
                </a:lnTo>
                <a:lnTo>
                  <a:pt x="644" y="902"/>
                </a:lnTo>
                <a:lnTo>
                  <a:pt x="660" y="909"/>
                </a:lnTo>
                <a:lnTo>
                  <a:pt x="674" y="916"/>
                </a:lnTo>
                <a:lnTo>
                  <a:pt x="686" y="924"/>
                </a:lnTo>
                <a:lnTo>
                  <a:pt x="697" y="934"/>
                </a:lnTo>
                <a:lnTo>
                  <a:pt x="708" y="943"/>
                </a:lnTo>
                <a:lnTo>
                  <a:pt x="729" y="916"/>
                </a:lnTo>
                <a:lnTo>
                  <a:pt x="756" y="881"/>
                </a:lnTo>
                <a:lnTo>
                  <a:pt x="778" y="851"/>
                </a:lnTo>
                <a:lnTo>
                  <a:pt x="787" y="838"/>
                </a:lnTo>
                <a:lnTo>
                  <a:pt x="1033" y="789"/>
                </a:lnTo>
                <a:lnTo>
                  <a:pt x="1146" y="763"/>
                </a:lnTo>
                <a:lnTo>
                  <a:pt x="1227" y="616"/>
                </a:lnTo>
                <a:lnTo>
                  <a:pt x="1199" y="567"/>
                </a:lnTo>
                <a:lnTo>
                  <a:pt x="1173" y="591"/>
                </a:lnTo>
                <a:lnTo>
                  <a:pt x="1000" y="573"/>
                </a:lnTo>
                <a:lnTo>
                  <a:pt x="940" y="480"/>
                </a:lnTo>
                <a:lnTo>
                  <a:pt x="940" y="46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0" name="Freeform 528">
            <a:extLst>
              <a:ext uri="{FF2B5EF4-FFF2-40B4-BE49-F238E27FC236}">
                <a16:creationId xmlns:a16="http://schemas.microsoft.com/office/drawing/2014/main" id="{CD60AAA7-967E-4330-A000-A141ED78FEC6}"/>
              </a:ext>
            </a:extLst>
          </p:cNvPr>
          <p:cNvSpPr>
            <a:spLocks/>
          </p:cNvSpPr>
          <p:nvPr>
            <p:custDataLst>
              <p:tags r:id="rId333"/>
            </p:custDataLst>
          </p:nvPr>
        </p:nvSpPr>
        <p:spPr bwMode="auto">
          <a:xfrm>
            <a:off x="4848918" y="1935718"/>
            <a:ext cx="61912" cy="57150"/>
          </a:xfrm>
          <a:custGeom>
            <a:avLst/>
            <a:gdLst>
              <a:gd name="T0" fmla="*/ 2147483646 w 146"/>
              <a:gd name="T1" fmla="*/ 2147483646 h 81"/>
              <a:gd name="T2" fmla="*/ 2147483646 w 146"/>
              <a:gd name="T3" fmla="*/ 2147483646 h 81"/>
              <a:gd name="T4" fmla="*/ 2147483646 w 146"/>
              <a:gd name="T5" fmla="*/ 2147483646 h 81"/>
              <a:gd name="T6" fmla="*/ 2147483646 w 146"/>
              <a:gd name="T7" fmla="*/ 2147483646 h 81"/>
              <a:gd name="T8" fmla="*/ 2147483646 w 146"/>
              <a:gd name="T9" fmla="*/ 2147483646 h 81"/>
              <a:gd name="T10" fmla="*/ 2147483646 w 146"/>
              <a:gd name="T11" fmla="*/ 2147483646 h 81"/>
              <a:gd name="T12" fmla="*/ 2147483646 w 146"/>
              <a:gd name="T13" fmla="*/ 2147483646 h 81"/>
              <a:gd name="T14" fmla="*/ 2147483646 w 146"/>
              <a:gd name="T15" fmla="*/ 2147483646 h 81"/>
              <a:gd name="T16" fmla="*/ 2147483646 w 146"/>
              <a:gd name="T17" fmla="*/ 2147483646 h 81"/>
              <a:gd name="T18" fmla="*/ 2147483646 w 146"/>
              <a:gd name="T19" fmla="*/ 2147483646 h 81"/>
              <a:gd name="T20" fmla="*/ 2147483646 w 146"/>
              <a:gd name="T21" fmla="*/ 2147483646 h 81"/>
              <a:gd name="T22" fmla="*/ 2147483646 w 146"/>
              <a:gd name="T23" fmla="*/ 2147483646 h 81"/>
              <a:gd name="T24" fmla="*/ 2147483646 w 146"/>
              <a:gd name="T25" fmla="*/ 2147483646 h 81"/>
              <a:gd name="T26" fmla="*/ 2147483646 w 146"/>
              <a:gd name="T27" fmla="*/ 2147483646 h 81"/>
              <a:gd name="T28" fmla="*/ 0 w 146"/>
              <a:gd name="T29" fmla="*/ 2147483646 h 81"/>
              <a:gd name="T30" fmla="*/ 0 w 146"/>
              <a:gd name="T31" fmla="*/ 2147483646 h 81"/>
              <a:gd name="T32" fmla="*/ 0 w 146"/>
              <a:gd name="T33" fmla="*/ 2147483646 h 81"/>
              <a:gd name="T34" fmla="*/ 0 w 146"/>
              <a:gd name="T35" fmla="*/ 2147483646 h 81"/>
              <a:gd name="T36" fmla="*/ 0 w 146"/>
              <a:gd name="T37" fmla="*/ 2147483646 h 81"/>
              <a:gd name="T38" fmla="*/ 2147483646 w 146"/>
              <a:gd name="T39" fmla="*/ 2147483646 h 81"/>
              <a:gd name="T40" fmla="*/ 2147483646 w 146"/>
              <a:gd name="T41" fmla="*/ 2147483646 h 81"/>
              <a:gd name="T42" fmla="*/ 2147483646 w 146"/>
              <a:gd name="T43" fmla="*/ 2147483646 h 81"/>
              <a:gd name="T44" fmla="*/ 2147483646 w 146"/>
              <a:gd name="T45" fmla="*/ 2147483646 h 81"/>
              <a:gd name="T46" fmla="*/ 2147483646 w 146"/>
              <a:gd name="T47" fmla="*/ 2147483646 h 81"/>
              <a:gd name="T48" fmla="*/ 2147483646 w 146"/>
              <a:gd name="T49" fmla="*/ 2147483646 h 81"/>
              <a:gd name="T50" fmla="*/ 2147483646 w 146"/>
              <a:gd name="T51" fmla="*/ 2147483646 h 81"/>
              <a:gd name="T52" fmla="*/ 2147483646 w 146"/>
              <a:gd name="T53" fmla="*/ 2147483646 h 81"/>
              <a:gd name="T54" fmla="*/ 2147483646 w 146"/>
              <a:gd name="T55" fmla="*/ 2147483646 h 81"/>
              <a:gd name="T56" fmla="*/ 2147483646 w 146"/>
              <a:gd name="T57" fmla="*/ 0 h 81"/>
              <a:gd name="T58" fmla="*/ 2147483646 w 146"/>
              <a:gd name="T59" fmla="*/ 2147483646 h 81"/>
              <a:gd name="T60" fmla="*/ 2147483646 w 146"/>
              <a:gd name="T61" fmla="*/ 2147483646 h 81"/>
              <a:gd name="T62" fmla="*/ 2147483646 w 146"/>
              <a:gd name="T63" fmla="*/ 2147483646 h 81"/>
              <a:gd name="T64" fmla="*/ 2147483646 w 146"/>
              <a:gd name="T65" fmla="*/ 2147483646 h 8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46"/>
              <a:gd name="T100" fmla="*/ 0 h 81"/>
              <a:gd name="T101" fmla="*/ 146 w 146"/>
              <a:gd name="T102" fmla="*/ 81 h 8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46" h="81">
                <a:moveTo>
                  <a:pt x="146" y="18"/>
                </a:moveTo>
                <a:lnTo>
                  <a:pt x="138" y="24"/>
                </a:lnTo>
                <a:lnTo>
                  <a:pt x="130" y="29"/>
                </a:lnTo>
                <a:lnTo>
                  <a:pt x="123" y="35"/>
                </a:lnTo>
                <a:lnTo>
                  <a:pt x="118" y="41"/>
                </a:lnTo>
                <a:lnTo>
                  <a:pt x="108" y="53"/>
                </a:lnTo>
                <a:lnTo>
                  <a:pt x="98" y="64"/>
                </a:lnTo>
                <a:lnTo>
                  <a:pt x="93" y="69"/>
                </a:lnTo>
                <a:lnTo>
                  <a:pt x="85" y="73"/>
                </a:lnTo>
                <a:lnTo>
                  <a:pt x="76" y="77"/>
                </a:lnTo>
                <a:lnTo>
                  <a:pt x="66" y="80"/>
                </a:lnTo>
                <a:lnTo>
                  <a:pt x="53" y="81"/>
                </a:lnTo>
                <a:lnTo>
                  <a:pt x="39" y="80"/>
                </a:lnTo>
                <a:lnTo>
                  <a:pt x="21" y="77"/>
                </a:lnTo>
                <a:lnTo>
                  <a:pt x="0" y="74"/>
                </a:lnTo>
                <a:lnTo>
                  <a:pt x="0" y="62"/>
                </a:lnTo>
                <a:lnTo>
                  <a:pt x="0" y="49"/>
                </a:lnTo>
                <a:lnTo>
                  <a:pt x="0" y="34"/>
                </a:lnTo>
                <a:lnTo>
                  <a:pt x="0" y="18"/>
                </a:lnTo>
                <a:lnTo>
                  <a:pt x="14" y="18"/>
                </a:lnTo>
                <a:lnTo>
                  <a:pt x="22" y="18"/>
                </a:lnTo>
                <a:lnTo>
                  <a:pt x="31" y="18"/>
                </a:lnTo>
                <a:lnTo>
                  <a:pt x="40" y="18"/>
                </a:lnTo>
                <a:lnTo>
                  <a:pt x="52" y="18"/>
                </a:lnTo>
                <a:lnTo>
                  <a:pt x="63" y="16"/>
                </a:lnTo>
                <a:lnTo>
                  <a:pt x="73" y="14"/>
                </a:lnTo>
                <a:lnTo>
                  <a:pt x="83" y="11"/>
                </a:lnTo>
                <a:lnTo>
                  <a:pt x="101" y="5"/>
                </a:lnTo>
                <a:lnTo>
                  <a:pt x="120" y="0"/>
                </a:lnTo>
                <a:lnTo>
                  <a:pt x="129" y="4"/>
                </a:lnTo>
                <a:lnTo>
                  <a:pt x="135" y="9"/>
                </a:lnTo>
                <a:lnTo>
                  <a:pt x="141" y="14"/>
                </a:lnTo>
                <a:lnTo>
                  <a:pt x="146" y="18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" name="Freeform 532">
            <a:extLst>
              <a:ext uri="{FF2B5EF4-FFF2-40B4-BE49-F238E27FC236}">
                <a16:creationId xmlns:a16="http://schemas.microsoft.com/office/drawing/2014/main" id="{A9FD62E4-9AE8-4114-B55F-38ABF3790452}"/>
              </a:ext>
            </a:extLst>
          </p:cNvPr>
          <p:cNvSpPr>
            <a:spLocks/>
          </p:cNvSpPr>
          <p:nvPr>
            <p:custDataLst>
              <p:tags r:id="rId334"/>
            </p:custDataLst>
          </p:nvPr>
        </p:nvSpPr>
        <p:spPr bwMode="auto">
          <a:xfrm>
            <a:off x="4025006" y="2500868"/>
            <a:ext cx="6350" cy="57150"/>
          </a:xfrm>
          <a:custGeom>
            <a:avLst/>
            <a:gdLst>
              <a:gd name="T0" fmla="*/ 2147483646 w 26"/>
              <a:gd name="T1" fmla="*/ 2147483646 h 36"/>
              <a:gd name="T2" fmla="*/ 2147483646 w 26"/>
              <a:gd name="T3" fmla="*/ 2147483646 h 36"/>
              <a:gd name="T4" fmla="*/ 2147483646 w 26"/>
              <a:gd name="T5" fmla="*/ 2147483646 h 36"/>
              <a:gd name="T6" fmla="*/ 2147483646 w 26"/>
              <a:gd name="T7" fmla="*/ 2147483646 h 36"/>
              <a:gd name="T8" fmla="*/ 0 w 26"/>
              <a:gd name="T9" fmla="*/ 0 h 36"/>
              <a:gd name="T10" fmla="*/ 2147483646 w 26"/>
              <a:gd name="T11" fmla="*/ 0 h 36"/>
              <a:gd name="T12" fmla="*/ 2147483646 w 26"/>
              <a:gd name="T13" fmla="*/ 2147483646 h 36"/>
              <a:gd name="T14" fmla="*/ 2147483646 w 26"/>
              <a:gd name="T15" fmla="*/ 2147483646 h 36"/>
              <a:gd name="T16" fmla="*/ 2147483646 w 26"/>
              <a:gd name="T17" fmla="*/ 2147483646 h 36"/>
              <a:gd name="T18" fmla="*/ 2147483646 w 26"/>
              <a:gd name="T19" fmla="*/ 2147483646 h 36"/>
              <a:gd name="T20" fmla="*/ 2147483646 w 26"/>
              <a:gd name="T21" fmla="*/ 2147483646 h 36"/>
              <a:gd name="T22" fmla="*/ 2147483646 w 26"/>
              <a:gd name="T23" fmla="*/ 2147483646 h 36"/>
              <a:gd name="T24" fmla="*/ 2147483646 w 26"/>
              <a:gd name="T25" fmla="*/ 2147483646 h 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6"/>
              <a:gd name="T40" fmla="*/ 0 h 36"/>
              <a:gd name="T41" fmla="*/ 26 w 26"/>
              <a:gd name="T42" fmla="*/ 36 h 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6" h="36">
                <a:moveTo>
                  <a:pt x="6" y="36"/>
                </a:moveTo>
                <a:lnTo>
                  <a:pt x="5" y="30"/>
                </a:lnTo>
                <a:lnTo>
                  <a:pt x="3" y="20"/>
                </a:lnTo>
                <a:lnTo>
                  <a:pt x="1" y="10"/>
                </a:lnTo>
                <a:lnTo>
                  <a:pt x="0" y="0"/>
                </a:lnTo>
                <a:lnTo>
                  <a:pt x="26" y="0"/>
                </a:lnTo>
                <a:lnTo>
                  <a:pt x="25" y="12"/>
                </a:lnTo>
                <a:lnTo>
                  <a:pt x="24" y="23"/>
                </a:lnTo>
                <a:lnTo>
                  <a:pt x="23" y="27"/>
                </a:lnTo>
                <a:lnTo>
                  <a:pt x="23" y="31"/>
                </a:lnTo>
                <a:lnTo>
                  <a:pt x="24" y="34"/>
                </a:lnTo>
                <a:lnTo>
                  <a:pt x="26" y="36"/>
                </a:lnTo>
                <a:lnTo>
                  <a:pt x="6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2" name="Freeform 533">
            <a:extLst>
              <a:ext uri="{FF2B5EF4-FFF2-40B4-BE49-F238E27FC236}">
                <a16:creationId xmlns:a16="http://schemas.microsoft.com/office/drawing/2014/main" id="{D7872083-19B9-489F-826F-83D9E6236A68}"/>
              </a:ext>
            </a:extLst>
          </p:cNvPr>
          <p:cNvSpPr>
            <a:spLocks/>
          </p:cNvSpPr>
          <p:nvPr>
            <p:custDataLst>
              <p:tags r:id="rId335"/>
            </p:custDataLst>
          </p:nvPr>
        </p:nvSpPr>
        <p:spPr bwMode="auto">
          <a:xfrm>
            <a:off x="5417250" y="2230994"/>
            <a:ext cx="192087" cy="158750"/>
          </a:xfrm>
          <a:custGeom>
            <a:avLst/>
            <a:gdLst>
              <a:gd name="T0" fmla="*/ 2147483646 w 405"/>
              <a:gd name="T1" fmla="*/ 2147483646 h 302"/>
              <a:gd name="T2" fmla="*/ 2147483646 w 405"/>
              <a:gd name="T3" fmla="*/ 2147483646 h 302"/>
              <a:gd name="T4" fmla="*/ 2147483646 w 405"/>
              <a:gd name="T5" fmla="*/ 2147483646 h 302"/>
              <a:gd name="T6" fmla="*/ 2147483646 w 405"/>
              <a:gd name="T7" fmla="*/ 2147483646 h 302"/>
              <a:gd name="T8" fmla="*/ 2147483646 w 405"/>
              <a:gd name="T9" fmla="*/ 2147483646 h 302"/>
              <a:gd name="T10" fmla="*/ 2147483646 w 405"/>
              <a:gd name="T11" fmla="*/ 2147483646 h 302"/>
              <a:gd name="T12" fmla="*/ 2147483646 w 405"/>
              <a:gd name="T13" fmla="*/ 2147483646 h 302"/>
              <a:gd name="T14" fmla="*/ 2147483646 w 405"/>
              <a:gd name="T15" fmla="*/ 2147483646 h 302"/>
              <a:gd name="T16" fmla="*/ 2147483646 w 405"/>
              <a:gd name="T17" fmla="*/ 2147483646 h 302"/>
              <a:gd name="T18" fmla="*/ 2147483646 w 405"/>
              <a:gd name="T19" fmla="*/ 2147483646 h 302"/>
              <a:gd name="T20" fmla="*/ 2147483646 w 405"/>
              <a:gd name="T21" fmla="*/ 2147483646 h 302"/>
              <a:gd name="T22" fmla="*/ 2147483646 w 405"/>
              <a:gd name="T23" fmla="*/ 2147483646 h 302"/>
              <a:gd name="T24" fmla="*/ 2147483646 w 405"/>
              <a:gd name="T25" fmla="*/ 2147483646 h 302"/>
              <a:gd name="T26" fmla="*/ 2147483646 w 405"/>
              <a:gd name="T27" fmla="*/ 2147483646 h 302"/>
              <a:gd name="T28" fmla="*/ 2147483646 w 405"/>
              <a:gd name="T29" fmla="*/ 2147483646 h 302"/>
              <a:gd name="T30" fmla="*/ 2147483646 w 405"/>
              <a:gd name="T31" fmla="*/ 2147483646 h 302"/>
              <a:gd name="T32" fmla="*/ 2147483646 w 405"/>
              <a:gd name="T33" fmla="*/ 2147483646 h 302"/>
              <a:gd name="T34" fmla="*/ 2147483646 w 405"/>
              <a:gd name="T35" fmla="*/ 2147483646 h 302"/>
              <a:gd name="T36" fmla="*/ 2147483646 w 405"/>
              <a:gd name="T37" fmla="*/ 2147483646 h 302"/>
              <a:gd name="T38" fmla="*/ 2147483646 w 405"/>
              <a:gd name="T39" fmla="*/ 2147483646 h 302"/>
              <a:gd name="T40" fmla="*/ 2147483646 w 405"/>
              <a:gd name="T41" fmla="*/ 2147483646 h 302"/>
              <a:gd name="T42" fmla="*/ 2147483646 w 405"/>
              <a:gd name="T43" fmla="*/ 2147483646 h 302"/>
              <a:gd name="T44" fmla="*/ 2147483646 w 405"/>
              <a:gd name="T45" fmla="*/ 2147483646 h 302"/>
              <a:gd name="T46" fmla="*/ 2147483646 w 405"/>
              <a:gd name="T47" fmla="*/ 2147483646 h 302"/>
              <a:gd name="T48" fmla="*/ 2147483646 w 405"/>
              <a:gd name="T49" fmla="*/ 2147483646 h 302"/>
              <a:gd name="T50" fmla="*/ 2147483646 w 405"/>
              <a:gd name="T51" fmla="*/ 2147483646 h 302"/>
              <a:gd name="T52" fmla="*/ 2147483646 w 405"/>
              <a:gd name="T53" fmla="*/ 2147483646 h 302"/>
              <a:gd name="T54" fmla="*/ 2147483646 w 405"/>
              <a:gd name="T55" fmla="*/ 2147483646 h 302"/>
              <a:gd name="T56" fmla="*/ 2147483646 w 405"/>
              <a:gd name="T57" fmla="*/ 2147483646 h 302"/>
              <a:gd name="T58" fmla="*/ 2147483646 w 405"/>
              <a:gd name="T59" fmla="*/ 2147483646 h 302"/>
              <a:gd name="T60" fmla="*/ 2147483646 w 405"/>
              <a:gd name="T61" fmla="*/ 2147483646 h 302"/>
              <a:gd name="T62" fmla="*/ 2147483646 w 405"/>
              <a:gd name="T63" fmla="*/ 2147483646 h 302"/>
              <a:gd name="T64" fmla="*/ 2147483646 w 405"/>
              <a:gd name="T65" fmla="*/ 2147483646 h 302"/>
              <a:gd name="T66" fmla="*/ 2147483646 w 405"/>
              <a:gd name="T67" fmla="*/ 2147483646 h 302"/>
              <a:gd name="T68" fmla="*/ 2147483646 w 405"/>
              <a:gd name="T69" fmla="*/ 2147483646 h 302"/>
              <a:gd name="T70" fmla="*/ 2147483646 w 405"/>
              <a:gd name="T71" fmla="*/ 2147483646 h 302"/>
              <a:gd name="T72" fmla="*/ 2147483646 w 405"/>
              <a:gd name="T73" fmla="*/ 2147483646 h 302"/>
              <a:gd name="T74" fmla="*/ 2147483646 w 405"/>
              <a:gd name="T75" fmla="*/ 2147483646 h 302"/>
              <a:gd name="T76" fmla="*/ 2147483646 w 405"/>
              <a:gd name="T77" fmla="*/ 2147483646 h 302"/>
              <a:gd name="T78" fmla="*/ 2147483646 w 405"/>
              <a:gd name="T79" fmla="*/ 2147483646 h 302"/>
              <a:gd name="T80" fmla="*/ 2147483646 w 405"/>
              <a:gd name="T81" fmla="*/ 2147483646 h 302"/>
              <a:gd name="T82" fmla="*/ 2147483646 w 405"/>
              <a:gd name="T83" fmla="*/ 2147483646 h 302"/>
              <a:gd name="T84" fmla="*/ 2147483646 w 405"/>
              <a:gd name="T85" fmla="*/ 2147483646 h 302"/>
              <a:gd name="T86" fmla="*/ 2147483646 w 405"/>
              <a:gd name="T87" fmla="*/ 2147483646 h 302"/>
              <a:gd name="T88" fmla="*/ 2147483646 w 405"/>
              <a:gd name="T89" fmla="*/ 2147483646 h 302"/>
              <a:gd name="T90" fmla="*/ 2147483646 w 405"/>
              <a:gd name="T91" fmla="*/ 2147483646 h 3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05"/>
              <a:gd name="T139" fmla="*/ 0 h 302"/>
              <a:gd name="T140" fmla="*/ 405 w 405"/>
              <a:gd name="T141" fmla="*/ 302 h 30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05" h="302">
                <a:moveTo>
                  <a:pt x="26" y="166"/>
                </a:moveTo>
                <a:lnTo>
                  <a:pt x="26" y="162"/>
                </a:lnTo>
                <a:lnTo>
                  <a:pt x="27" y="158"/>
                </a:lnTo>
                <a:lnTo>
                  <a:pt x="28" y="156"/>
                </a:lnTo>
                <a:lnTo>
                  <a:pt x="29" y="155"/>
                </a:lnTo>
                <a:lnTo>
                  <a:pt x="30" y="154"/>
                </a:lnTo>
                <a:lnTo>
                  <a:pt x="33" y="154"/>
                </a:lnTo>
                <a:lnTo>
                  <a:pt x="28" y="151"/>
                </a:lnTo>
                <a:lnTo>
                  <a:pt x="23" y="147"/>
                </a:lnTo>
                <a:lnTo>
                  <a:pt x="18" y="143"/>
                </a:lnTo>
                <a:lnTo>
                  <a:pt x="14" y="138"/>
                </a:lnTo>
                <a:lnTo>
                  <a:pt x="6" y="127"/>
                </a:lnTo>
                <a:lnTo>
                  <a:pt x="0" y="117"/>
                </a:lnTo>
                <a:lnTo>
                  <a:pt x="2" y="116"/>
                </a:lnTo>
                <a:lnTo>
                  <a:pt x="4" y="115"/>
                </a:lnTo>
                <a:lnTo>
                  <a:pt x="5" y="112"/>
                </a:lnTo>
                <a:lnTo>
                  <a:pt x="5" y="110"/>
                </a:lnTo>
                <a:lnTo>
                  <a:pt x="6" y="104"/>
                </a:lnTo>
                <a:lnTo>
                  <a:pt x="6" y="98"/>
                </a:lnTo>
                <a:lnTo>
                  <a:pt x="17" y="97"/>
                </a:lnTo>
                <a:lnTo>
                  <a:pt x="26" y="95"/>
                </a:lnTo>
                <a:lnTo>
                  <a:pt x="34" y="93"/>
                </a:lnTo>
                <a:lnTo>
                  <a:pt x="41" y="91"/>
                </a:lnTo>
                <a:lnTo>
                  <a:pt x="47" y="88"/>
                </a:lnTo>
                <a:lnTo>
                  <a:pt x="52" y="85"/>
                </a:lnTo>
                <a:lnTo>
                  <a:pt x="57" y="82"/>
                </a:lnTo>
                <a:lnTo>
                  <a:pt x="60" y="78"/>
                </a:lnTo>
                <a:lnTo>
                  <a:pt x="67" y="70"/>
                </a:lnTo>
                <a:lnTo>
                  <a:pt x="71" y="61"/>
                </a:lnTo>
                <a:lnTo>
                  <a:pt x="75" y="52"/>
                </a:lnTo>
                <a:lnTo>
                  <a:pt x="80" y="43"/>
                </a:lnTo>
                <a:lnTo>
                  <a:pt x="84" y="47"/>
                </a:lnTo>
                <a:lnTo>
                  <a:pt x="89" y="50"/>
                </a:lnTo>
                <a:lnTo>
                  <a:pt x="95" y="52"/>
                </a:lnTo>
                <a:lnTo>
                  <a:pt x="102" y="53"/>
                </a:lnTo>
                <a:lnTo>
                  <a:pt x="117" y="54"/>
                </a:lnTo>
                <a:lnTo>
                  <a:pt x="135" y="52"/>
                </a:lnTo>
                <a:lnTo>
                  <a:pt x="169" y="46"/>
                </a:lnTo>
                <a:lnTo>
                  <a:pt x="200" y="43"/>
                </a:lnTo>
                <a:lnTo>
                  <a:pt x="212" y="43"/>
                </a:lnTo>
                <a:lnTo>
                  <a:pt x="223" y="42"/>
                </a:lnTo>
                <a:lnTo>
                  <a:pt x="234" y="41"/>
                </a:lnTo>
                <a:lnTo>
                  <a:pt x="245" y="39"/>
                </a:lnTo>
                <a:lnTo>
                  <a:pt x="264" y="35"/>
                </a:lnTo>
                <a:lnTo>
                  <a:pt x="283" y="29"/>
                </a:lnTo>
                <a:lnTo>
                  <a:pt x="318" y="17"/>
                </a:lnTo>
                <a:lnTo>
                  <a:pt x="352" y="6"/>
                </a:lnTo>
                <a:lnTo>
                  <a:pt x="359" y="4"/>
                </a:lnTo>
                <a:lnTo>
                  <a:pt x="365" y="3"/>
                </a:lnTo>
                <a:lnTo>
                  <a:pt x="372" y="3"/>
                </a:lnTo>
                <a:lnTo>
                  <a:pt x="378" y="3"/>
                </a:lnTo>
                <a:lnTo>
                  <a:pt x="385" y="3"/>
                </a:lnTo>
                <a:lnTo>
                  <a:pt x="392" y="2"/>
                </a:lnTo>
                <a:lnTo>
                  <a:pt x="398" y="1"/>
                </a:lnTo>
                <a:lnTo>
                  <a:pt x="405" y="0"/>
                </a:lnTo>
                <a:lnTo>
                  <a:pt x="395" y="8"/>
                </a:lnTo>
                <a:lnTo>
                  <a:pt x="372" y="29"/>
                </a:lnTo>
                <a:lnTo>
                  <a:pt x="360" y="41"/>
                </a:lnTo>
                <a:lnTo>
                  <a:pt x="349" y="52"/>
                </a:lnTo>
                <a:lnTo>
                  <a:pt x="344" y="57"/>
                </a:lnTo>
                <a:lnTo>
                  <a:pt x="341" y="61"/>
                </a:lnTo>
                <a:lnTo>
                  <a:pt x="339" y="64"/>
                </a:lnTo>
                <a:lnTo>
                  <a:pt x="339" y="68"/>
                </a:lnTo>
                <a:lnTo>
                  <a:pt x="339" y="96"/>
                </a:lnTo>
                <a:lnTo>
                  <a:pt x="338" y="132"/>
                </a:lnTo>
                <a:lnTo>
                  <a:pt x="337" y="149"/>
                </a:lnTo>
                <a:lnTo>
                  <a:pt x="336" y="165"/>
                </a:lnTo>
                <a:lnTo>
                  <a:pt x="335" y="180"/>
                </a:lnTo>
                <a:lnTo>
                  <a:pt x="332" y="191"/>
                </a:lnTo>
                <a:lnTo>
                  <a:pt x="326" y="198"/>
                </a:lnTo>
                <a:lnTo>
                  <a:pt x="317" y="204"/>
                </a:lnTo>
                <a:lnTo>
                  <a:pt x="305" y="210"/>
                </a:lnTo>
                <a:lnTo>
                  <a:pt x="293" y="215"/>
                </a:lnTo>
                <a:lnTo>
                  <a:pt x="265" y="227"/>
                </a:lnTo>
                <a:lnTo>
                  <a:pt x="239" y="241"/>
                </a:lnTo>
                <a:lnTo>
                  <a:pt x="106" y="302"/>
                </a:lnTo>
                <a:lnTo>
                  <a:pt x="53" y="271"/>
                </a:lnTo>
                <a:lnTo>
                  <a:pt x="57" y="260"/>
                </a:lnTo>
                <a:lnTo>
                  <a:pt x="64" y="240"/>
                </a:lnTo>
                <a:lnTo>
                  <a:pt x="70" y="228"/>
                </a:lnTo>
                <a:lnTo>
                  <a:pt x="75" y="218"/>
                </a:lnTo>
                <a:lnTo>
                  <a:pt x="81" y="209"/>
                </a:lnTo>
                <a:lnTo>
                  <a:pt x="86" y="203"/>
                </a:lnTo>
                <a:lnTo>
                  <a:pt x="86" y="172"/>
                </a:lnTo>
                <a:lnTo>
                  <a:pt x="79" y="173"/>
                </a:lnTo>
                <a:lnTo>
                  <a:pt x="71" y="173"/>
                </a:lnTo>
                <a:lnTo>
                  <a:pt x="63" y="171"/>
                </a:lnTo>
                <a:lnTo>
                  <a:pt x="57" y="169"/>
                </a:lnTo>
                <a:lnTo>
                  <a:pt x="49" y="167"/>
                </a:lnTo>
                <a:lnTo>
                  <a:pt x="41" y="165"/>
                </a:lnTo>
                <a:lnTo>
                  <a:pt x="34" y="165"/>
                </a:lnTo>
                <a:lnTo>
                  <a:pt x="26" y="16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3" name="Freeform 534">
            <a:extLst>
              <a:ext uri="{FF2B5EF4-FFF2-40B4-BE49-F238E27FC236}">
                <a16:creationId xmlns:a16="http://schemas.microsoft.com/office/drawing/2014/main" id="{A529C352-8129-49F1-B88C-9E19BF654D30}"/>
              </a:ext>
            </a:extLst>
          </p:cNvPr>
          <p:cNvSpPr>
            <a:spLocks/>
          </p:cNvSpPr>
          <p:nvPr>
            <p:custDataLst>
              <p:tags r:id="rId336"/>
            </p:custDataLst>
          </p:nvPr>
        </p:nvSpPr>
        <p:spPr bwMode="auto">
          <a:xfrm>
            <a:off x="7711180" y="2610413"/>
            <a:ext cx="46038" cy="79375"/>
          </a:xfrm>
          <a:custGeom>
            <a:avLst/>
            <a:gdLst>
              <a:gd name="T0" fmla="*/ 2147483646 w 100"/>
              <a:gd name="T1" fmla="*/ 2147483646 h 155"/>
              <a:gd name="T2" fmla="*/ 2147483646 w 100"/>
              <a:gd name="T3" fmla="*/ 2147483646 h 155"/>
              <a:gd name="T4" fmla="*/ 2147483646 w 100"/>
              <a:gd name="T5" fmla="*/ 2147483646 h 155"/>
              <a:gd name="T6" fmla="*/ 2147483646 w 100"/>
              <a:gd name="T7" fmla="*/ 2147483646 h 155"/>
              <a:gd name="T8" fmla="*/ 2147483646 w 100"/>
              <a:gd name="T9" fmla="*/ 2147483646 h 155"/>
              <a:gd name="T10" fmla="*/ 2147483646 w 100"/>
              <a:gd name="T11" fmla="*/ 2147483646 h 155"/>
              <a:gd name="T12" fmla="*/ 2147483646 w 100"/>
              <a:gd name="T13" fmla="*/ 2147483646 h 155"/>
              <a:gd name="T14" fmla="*/ 2147483646 w 100"/>
              <a:gd name="T15" fmla="*/ 2147483646 h 155"/>
              <a:gd name="T16" fmla="*/ 2147483646 w 100"/>
              <a:gd name="T17" fmla="*/ 2147483646 h 155"/>
              <a:gd name="T18" fmla="*/ 2147483646 w 100"/>
              <a:gd name="T19" fmla="*/ 2147483646 h 155"/>
              <a:gd name="T20" fmla="*/ 2147483646 w 100"/>
              <a:gd name="T21" fmla="*/ 2147483646 h 155"/>
              <a:gd name="T22" fmla="*/ 2147483646 w 100"/>
              <a:gd name="T23" fmla="*/ 2147483646 h 155"/>
              <a:gd name="T24" fmla="*/ 2147483646 w 100"/>
              <a:gd name="T25" fmla="*/ 2147483646 h 155"/>
              <a:gd name="T26" fmla="*/ 2147483646 w 100"/>
              <a:gd name="T27" fmla="*/ 2147483646 h 155"/>
              <a:gd name="T28" fmla="*/ 2147483646 w 100"/>
              <a:gd name="T29" fmla="*/ 2147483646 h 155"/>
              <a:gd name="T30" fmla="*/ 2147483646 w 100"/>
              <a:gd name="T31" fmla="*/ 2147483646 h 155"/>
              <a:gd name="T32" fmla="*/ 2147483646 w 100"/>
              <a:gd name="T33" fmla="*/ 2147483646 h 155"/>
              <a:gd name="T34" fmla="*/ 2147483646 w 100"/>
              <a:gd name="T35" fmla="*/ 2147483646 h 155"/>
              <a:gd name="T36" fmla="*/ 2147483646 w 100"/>
              <a:gd name="T37" fmla="*/ 2147483646 h 155"/>
              <a:gd name="T38" fmla="*/ 2147483646 w 100"/>
              <a:gd name="T39" fmla="*/ 2147483646 h 155"/>
              <a:gd name="T40" fmla="*/ 2147483646 w 100"/>
              <a:gd name="T41" fmla="*/ 2147483646 h 155"/>
              <a:gd name="T42" fmla="*/ 2147483646 w 100"/>
              <a:gd name="T43" fmla="*/ 2147483646 h 155"/>
              <a:gd name="T44" fmla="*/ 2147483646 w 100"/>
              <a:gd name="T45" fmla="*/ 2147483646 h 155"/>
              <a:gd name="T46" fmla="*/ 0 w 100"/>
              <a:gd name="T47" fmla="*/ 2147483646 h 155"/>
              <a:gd name="T48" fmla="*/ 0 w 100"/>
              <a:gd name="T49" fmla="*/ 2147483646 h 155"/>
              <a:gd name="T50" fmla="*/ 0 w 100"/>
              <a:gd name="T51" fmla="*/ 2147483646 h 155"/>
              <a:gd name="T52" fmla="*/ 0 w 100"/>
              <a:gd name="T53" fmla="*/ 2147483646 h 155"/>
              <a:gd name="T54" fmla="*/ 0 w 100"/>
              <a:gd name="T55" fmla="*/ 2147483646 h 155"/>
              <a:gd name="T56" fmla="*/ 0 w 100"/>
              <a:gd name="T57" fmla="*/ 2147483646 h 155"/>
              <a:gd name="T58" fmla="*/ 2147483646 w 100"/>
              <a:gd name="T59" fmla="*/ 2147483646 h 155"/>
              <a:gd name="T60" fmla="*/ 2147483646 w 100"/>
              <a:gd name="T61" fmla="*/ 2147483646 h 155"/>
              <a:gd name="T62" fmla="*/ 2147483646 w 100"/>
              <a:gd name="T63" fmla="*/ 2147483646 h 155"/>
              <a:gd name="T64" fmla="*/ 2147483646 w 100"/>
              <a:gd name="T65" fmla="*/ 2147483646 h 155"/>
              <a:gd name="T66" fmla="*/ 2147483646 w 100"/>
              <a:gd name="T67" fmla="*/ 2147483646 h 155"/>
              <a:gd name="T68" fmla="*/ 2147483646 w 100"/>
              <a:gd name="T69" fmla="*/ 2147483646 h 155"/>
              <a:gd name="T70" fmla="*/ 2147483646 w 100"/>
              <a:gd name="T71" fmla="*/ 2147483646 h 155"/>
              <a:gd name="T72" fmla="*/ 2147483646 w 100"/>
              <a:gd name="T73" fmla="*/ 2147483646 h 155"/>
              <a:gd name="T74" fmla="*/ 2147483646 w 100"/>
              <a:gd name="T75" fmla="*/ 2147483646 h 155"/>
              <a:gd name="T76" fmla="*/ 2147483646 w 100"/>
              <a:gd name="T77" fmla="*/ 2147483646 h 155"/>
              <a:gd name="T78" fmla="*/ 2147483646 w 100"/>
              <a:gd name="T79" fmla="*/ 0 h 155"/>
              <a:gd name="T80" fmla="*/ 2147483646 w 100"/>
              <a:gd name="T81" fmla="*/ 0 h 155"/>
              <a:gd name="T82" fmla="*/ 2147483646 w 100"/>
              <a:gd name="T83" fmla="*/ 0 h 155"/>
              <a:gd name="T84" fmla="*/ 2147483646 w 100"/>
              <a:gd name="T85" fmla="*/ 2147483646 h 15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00"/>
              <a:gd name="T130" fmla="*/ 0 h 155"/>
              <a:gd name="T131" fmla="*/ 100 w 100"/>
              <a:gd name="T132" fmla="*/ 155 h 15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00" h="155">
                <a:moveTo>
                  <a:pt x="100" y="1"/>
                </a:moveTo>
                <a:lnTo>
                  <a:pt x="100" y="30"/>
                </a:lnTo>
                <a:lnTo>
                  <a:pt x="100" y="55"/>
                </a:lnTo>
                <a:lnTo>
                  <a:pt x="100" y="78"/>
                </a:lnTo>
                <a:lnTo>
                  <a:pt x="100" y="99"/>
                </a:lnTo>
                <a:lnTo>
                  <a:pt x="98" y="109"/>
                </a:lnTo>
                <a:lnTo>
                  <a:pt x="94" y="118"/>
                </a:lnTo>
                <a:lnTo>
                  <a:pt x="89" y="128"/>
                </a:lnTo>
                <a:lnTo>
                  <a:pt x="82" y="137"/>
                </a:lnTo>
                <a:lnTo>
                  <a:pt x="73" y="144"/>
                </a:lnTo>
                <a:lnTo>
                  <a:pt x="62" y="150"/>
                </a:lnTo>
                <a:lnTo>
                  <a:pt x="57" y="152"/>
                </a:lnTo>
                <a:lnTo>
                  <a:pt x="51" y="154"/>
                </a:lnTo>
                <a:lnTo>
                  <a:pt x="46" y="155"/>
                </a:lnTo>
                <a:lnTo>
                  <a:pt x="39" y="155"/>
                </a:lnTo>
                <a:lnTo>
                  <a:pt x="35" y="154"/>
                </a:lnTo>
                <a:lnTo>
                  <a:pt x="30" y="153"/>
                </a:lnTo>
                <a:lnTo>
                  <a:pt x="26" y="151"/>
                </a:lnTo>
                <a:lnTo>
                  <a:pt x="22" y="149"/>
                </a:lnTo>
                <a:lnTo>
                  <a:pt x="15" y="142"/>
                </a:lnTo>
                <a:lnTo>
                  <a:pt x="9" y="134"/>
                </a:lnTo>
                <a:lnTo>
                  <a:pt x="5" y="124"/>
                </a:lnTo>
                <a:lnTo>
                  <a:pt x="2" y="113"/>
                </a:lnTo>
                <a:lnTo>
                  <a:pt x="0" y="103"/>
                </a:lnTo>
                <a:lnTo>
                  <a:pt x="0" y="93"/>
                </a:lnTo>
                <a:lnTo>
                  <a:pt x="0" y="77"/>
                </a:lnTo>
                <a:lnTo>
                  <a:pt x="0" y="65"/>
                </a:lnTo>
                <a:lnTo>
                  <a:pt x="0" y="56"/>
                </a:lnTo>
                <a:lnTo>
                  <a:pt x="0" y="50"/>
                </a:lnTo>
                <a:lnTo>
                  <a:pt x="15" y="50"/>
                </a:lnTo>
                <a:lnTo>
                  <a:pt x="26" y="50"/>
                </a:lnTo>
                <a:lnTo>
                  <a:pt x="26" y="40"/>
                </a:lnTo>
                <a:lnTo>
                  <a:pt x="27" y="31"/>
                </a:lnTo>
                <a:lnTo>
                  <a:pt x="29" y="23"/>
                </a:lnTo>
                <a:lnTo>
                  <a:pt x="31" y="17"/>
                </a:lnTo>
                <a:lnTo>
                  <a:pt x="35" y="12"/>
                </a:lnTo>
                <a:lnTo>
                  <a:pt x="39" y="7"/>
                </a:lnTo>
                <a:lnTo>
                  <a:pt x="42" y="4"/>
                </a:lnTo>
                <a:lnTo>
                  <a:pt x="48" y="2"/>
                </a:lnTo>
                <a:lnTo>
                  <a:pt x="59" y="0"/>
                </a:lnTo>
                <a:lnTo>
                  <a:pt x="71" y="0"/>
                </a:lnTo>
                <a:lnTo>
                  <a:pt x="84" y="0"/>
                </a:lnTo>
                <a:lnTo>
                  <a:pt x="100" y="1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84" name="Group 535">
            <a:extLst>
              <a:ext uri="{FF2B5EF4-FFF2-40B4-BE49-F238E27FC236}">
                <a16:creationId xmlns:a16="http://schemas.microsoft.com/office/drawing/2014/main" id="{727B3C89-DBBC-4E98-855F-F0440314951C}"/>
              </a:ext>
            </a:extLst>
          </p:cNvPr>
          <p:cNvGrpSpPr>
            <a:grpSpLocks/>
          </p:cNvGrpSpPr>
          <p:nvPr>
            <p:custDataLst>
              <p:tags r:id="rId337"/>
            </p:custDataLst>
          </p:nvPr>
        </p:nvGrpSpPr>
        <p:grpSpPr bwMode="auto">
          <a:xfrm>
            <a:off x="5134234" y="2080757"/>
            <a:ext cx="528528" cy="200704"/>
            <a:chOff x="3289" y="1830"/>
            <a:chExt cx="363" cy="128"/>
          </a:xfrm>
          <a:solidFill>
            <a:srgbClr val="A8D5F0"/>
          </a:solidFill>
        </p:grpSpPr>
        <p:sp>
          <p:nvSpPr>
            <p:cNvPr id="485" name="Freeform 536">
              <a:extLst>
                <a:ext uri="{FF2B5EF4-FFF2-40B4-BE49-F238E27FC236}">
                  <a16:creationId xmlns:a16="http://schemas.microsoft.com/office/drawing/2014/main" id="{75C57BA2-B0F4-4400-ACC6-ADDF82AB6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9" y="1871"/>
              <a:ext cx="4" cy="3"/>
            </a:xfrm>
            <a:custGeom>
              <a:avLst/>
              <a:gdLst>
                <a:gd name="T0" fmla="*/ 4 w 13"/>
                <a:gd name="T1" fmla="*/ 0 h 7"/>
                <a:gd name="T2" fmla="*/ 4 w 13"/>
                <a:gd name="T3" fmla="*/ 0 h 7"/>
                <a:gd name="T4" fmla="*/ 3 w 13"/>
                <a:gd name="T5" fmla="*/ 1 h 7"/>
                <a:gd name="T6" fmla="*/ 1 w 13"/>
                <a:gd name="T7" fmla="*/ 2 h 7"/>
                <a:gd name="T8" fmla="*/ 0 w 13"/>
                <a:gd name="T9" fmla="*/ 3 h 7"/>
                <a:gd name="T10" fmla="*/ 2 w 13"/>
                <a:gd name="T11" fmla="*/ 1 h 7"/>
                <a:gd name="T12" fmla="*/ 4 w 13"/>
                <a:gd name="T13" fmla="*/ 0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" h="7">
                  <a:moveTo>
                    <a:pt x="13" y="0"/>
                  </a:moveTo>
                  <a:lnTo>
                    <a:pt x="12" y="1"/>
                  </a:lnTo>
                  <a:lnTo>
                    <a:pt x="9" y="3"/>
                  </a:lnTo>
                  <a:lnTo>
                    <a:pt x="4" y="5"/>
                  </a:lnTo>
                  <a:lnTo>
                    <a:pt x="0" y="7"/>
                  </a:lnTo>
                  <a:lnTo>
                    <a:pt x="7" y="3"/>
                  </a:lnTo>
                  <a:lnTo>
                    <a:pt x="13" y="0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6" name="Freeform 537">
              <a:extLst>
                <a:ext uri="{FF2B5EF4-FFF2-40B4-BE49-F238E27FC236}">
                  <a16:creationId xmlns:a16="http://schemas.microsoft.com/office/drawing/2014/main" id="{37CD0BCF-F3F8-4907-B311-4C0D97AB6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1937"/>
              <a:ext cx="10" cy="3"/>
            </a:xfrm>
            <a:custGeom>
              <a:avLst/>
              <a:gdLst>
                <a:gd name="T0" fmla="*/ 0 w 34"/>
                <a:gd name="T1" fmla="*/ 2 h 8"/>
                <a:gd name="T2" fmla="*/ 2 w 34"/>
                <a:gd name="T3" fmla="*/ 2 h 8"/>
                <a:gd name="T4" fmla="*/ 4 w 34"/>
                <a:gd name="T5" fmla="*/ 1 h 8"/>
                <a:gd name="T6" fmla="*/ 7 w 34"/>
                <a:gd name="T7" fmla="*/ 0 h 8"/>
                <a:gd name="T8" fmla="*/ 10 w 34"/>
                <a:gd name="T9" fmla="*/ 0 h 8"/>
                <a:gd name="T10" fmla="*/ 9 w 34"/>
                <a:gd name="T11" fmla="*/ 1 h 8"/>
                <a:gd name="T12" fmla="*/ 8 w 34"/>
                <a:gd name="T13" fmla="*/ 2 h 8"/>
                <a:gd name="T14" fmla="*/ 6 w 34"/>
                <a:gd name="T15" fmla="*/ 2 h 8"/>
                <a:gd name="T16" fmla="*/ 5 w 34"/>
                <a:gd name="T17" fmla="*/ 3 h 8"/>
                <a:gd name="T18" fmla="*/ 4 w 34"/>
                <a:gd name="T19" fmla="*/ 3 h 8"/>
                <a:gd name="T20" fmla="*/ 2 w 34"/>
                <a:gd name="T21" fmla="*/ 3 h 8"/>
                <a:gd name="T22" fmla="*/ 1 w 34"/>
                <a:gd name="T23" fmla="*/ 3 h 8"/>
                <a:gd name="T24" fmla="*/ 0 w 34"/>
                <a:gd name="T25" fmla="*/ 2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8">
                  <a:moveTo>
                    <a:pt x="0" y="6"/>
                  </a:moveTo>
                  <a:lnTo>
                    <a:pt x="7" y="5"/>
                  </a:lnTo>
                  <a:lnTo>
                    <a:pt x="15" y="3"/>
                  </a:lnTo>
                  <a:lnTo>
                    <a:pt x="25" y="1"/>
                  </a:lnTo>
                  <a:lnTo>
                    <a:pt x="34" y="0"/>
                  </a:lnTo>
                  <a:lnTo>
                    <a:pt x="31" y="2"/>
                  </a:lnTo>
                  <a:lnTo>
                    <a:pt x="27" y="4"/>
                  </a:lnTo>
                  <a:lnTo>
                    <a:pt x="22" y="6"/>
                  </a:lnTo>
                  <a:lnTo>
                    <a:pt x="18" y="7"/>
                  </a:lnTo>
                  <a:lnTo>
                    <a:pt x="12" y="8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6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7" name="Freeform 538">
              <a:extLst>
                <a:ext uri="{FF2B5EF4-FFF2-40B4-BE49-F238E27FC236}">
                  <a16:creationId xmlns:a16="http://schemas.microsoft.com/office/drawing/2014/main" id="{48995778-89D7-48E0-B2BE-8DAC49132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" y="1948"/>
              <a:ext cx="4" cy="8"/>
            </a:xfrm>
            <a:custGeom>
              <a:avLst/>
              <a:gdLst>
                <a:gd name="T0" fmla="*/ 0 w 13"/>
                <a:gd name="T1" fmla="*/ 8 h 24"/>
                <a:gd name="T2" fmla="*/ 0 w 13"/>
                <a:gd name="T3" fmla="*/ 0 h 24"/>
                <a:gd name="T4" fmla="*/ 4 w 13"/>
                <a:gd name="T5" fmla="*/ 4 h 24"/>
                <a:gd name="T6" fmla="*/ 0 w 13"/>
                <a:gd name="T7" fmla="*/ 8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4">
                  <a:moveTo>
                    <a:pt x="0" y="24"/>
                  </a:moveTo>
                  <a:lnTo>
                    <a:pt x="0" y="0"/>
                  </a:lnTo>
                  <a:lnTo>
                    <a:pt x="13" y="12"/>
                  </a:lnTo>
                  <a:lnTo>
                    <a:pt x="0" y="24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8" name="Freeform 539">
              <a:extLst>
                <a:ext uri="{FF2B5EF4-FFF2-40B4-BE49-F238E27FC236}">
                  <a16:creationId xmlns:a16="http://schemas.microsoft.com/office/drawing/2014/main" id="{D9CEDA6B-5DEA-4FE1-B521-8A8D1B96D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" y="1834"/>
              <a:ext cx="34" cy="23"/>
            </a:xfrm>
            <a:custGeom>
              <a:avLst/>
              <a:gdLst>
                <a:gd name="T0" fmla="*/ 0 w 107"/>
                <a:gd name="T1" fmla="*/ 4 h 69"/>
                <a:gd name="T2" fmla="*/ 0 w 107"/>
                <a:gd name="T3" fmla="*/ 9 h 69"/>
                <a:gd name="T4" fmla="*/ 0 w 107"/>
                <a:gd name="T5" fmla="*/ 15 h 69"/>
                <a:gd name="T6" fmla="*/ 0 w 107"/>
                <a:gd name="T7" fmla="*/ 21 h 69"/>
                <a:gd name="T8" fmla="*/ 0 w 107"/>
                <a:gd name="T9" fmla="*/ 23 h 69"/>
                <a:gd name="T10" fmla="*/ 5 w 107"/>
                <a:gd name="T11" fmla="*/ 22 h 69"/>
                <a:gd name="T12" fmla="*/ 16 w 107"/>
                <a:gd name="T13" fmla="*/ 19 h 69"/>
                <a:gd name="T14" fmla="*/ 27 w 107"/>
                <a:gd name="T15" fmla="*/ 17 h 69"/>
                <a:gd name="T16" fmla="*/ 34 w 107"/>
                <a:gd name="T17" fmla="*/ 15 h 69"/>
                <a:gd name="T18" fmla="*/ 32 w 107"/>
                <a:gd name="T19" fmla="*/ 13 h 69"/>
                <a:gd name="T20" fmla="*/ 30 w 107"/>
                <a:gd name="T21" fmla="*/ 11 h 69"/>
                <a:gd name="T22" fmla="*/ 27 w 107"/>
                <a:gd name="T23" fmla="*/ 10 h 69"/>
                <a:gd name="T24" fmla="*/ 25 w 107"/>
                <a:gd name="T25" fmla="*/ 9 h 69"/>
                <a:gd name="T26" fmla="*/ 23 w 107"/>
                <a:gd name="T27" fmla="*/ 8 h 69"/>
                <a:gd name="T28" fmla="*/ 21 w 107"/>
                <a:gd name="T29" fmla="*/ 6 h 69"/>
                <a:gd name="T30" fmla="*/ 20 w 107"/>
                <a:gd name="T31" fmla="*/ 5 h 69"/>
                <a:gd name="T32" fmla="*/ 20 w 107"/>
                <a:gd name="T33" fmla="*/ 4 h 69"/>
                <a:gd name="T34" fmla="*/ 19 w 107"/>
                <a:gd name="T35" fmla="*/ 2 h 69"/>
                <a:gd name="T36" fmla="*/ 19 w 107"/>
                <a:gd name="T37" fmla="*/ 0 h 69"/>
                <a:gd name="T38" fmla="*/ 17 w 107"/>
                <a:gd name="T39" fmla="*/ 0 h 69"/>
                <a:gd name="T40" fmla="*/ 12 w 107"/>
                <a:gd name="T41" fmla="*/ 1 h 69"/>
                <a:gd name="T42" fmla="*/ 6 w 107"/>
                <a:gd name="T43" fmla="*/ 3 h 69"/>
                <a:gd name="T44" fmla="*/ 0 w 107"/>
                <a:gd name="T45" fmla="*/ 4 h 6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7" h="69">
                  <a:moveTo>
                    <a:pt x="0" y="13"/>
                  </a:moveTo>
                  <a:lnTo>
                    <a:pt x="0" y="27"/>
                  </a:lnTo>
                  <a:lnTo>
                    <a:pt x="0" y="45"/>
                  </a:lnTo>
                  <a:lnTo>
                    <a:pt x="0" y="62"/>
                  </a:lnTo>
                  <a:lnTo>
                    <a:pt x="0" y="69"/>
                  </a:lnTo>
                  <a:lnTo>
                    <a:pt x="16" y="66"/>
                  </a:lnTo>
                  <a:lnTo>
                    <a:pt x="49" y="58"/>
                  </a:lnTo>
                  <a:lnTo>
                    <a:pt x="85" y="50"/>
                  </a:lnTo>
                  <a:lnTo>
                    <a:pt x="107" y="44"/>
                  </a:lnTo>
                  <a:lnTo>
                    <a:pt x="101" y="38"/>
                  </a:lnTo>
                  <a:lnTo>
                    <a:pt x="94" y="34"/>
                  </a:lnTo>
                  <a:lnTo>
                    <a:pt x="86" y="30"/>
                  </a:lnTo>
                  <a:lnTo>
                    <a:pt x="78" y="27"/>
                  </a:lnTo>
                  <a:lnTo>
                    <a:pt x="72" y="23"/>
                  </a:lnTo>
                  <a:lnTo>
                    <a:pt x="65" y="18"/>
                  </a:lnTo>
                  <a:lnTo>
                    <a:pt x="63" y="15"/>
                  </a:lnTo>
                  <a:lnTo>
                    <a:pt x="62" y="11"/>
                  </a:lnTo>
                  <a:lnTo>
                    <a:pt x="61" y="7"/>
                  </a:lnTo>
                  <a:lnTo>
                    <a:pt x="61" y="0"/>
                  </a:lnTo>
                  <a:lnTo>
                    <a:pt x="54" y="1"/>
                  </a:lnTo>
                  <a:lnTo>
                    <a:pt x="38" y="4"/>
                  </a:lnTo>
                  <a:lnTo>
                    <a:pt x="18" y="9"/>
                  </a:lnTo>
                  <a:lnTo>
                    <a:pt x="0" y="13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9" name="Freeform 540">
              <a:extLst>
                <a:ext uri="{FF2B5EF4-FFF2-40B4-BE49-F238E27FC236}">
                  <a16:creationId xmlns:a16="http://schemas.microsoft.com/office/drawing/2014/main" id="{5B553383-247A-4E2A-A34A-FA3C36FA2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1830"/>
              <a:ext cx="350" cy="128"/>
            </a:xfrm>
            <a:custGeom>
              <a:avLst/>
              <a:gdLst>
                <a:gd name="T0" fmla="*/ 324 w 1070"/>
                <a:gd name="T1" fmla="*/ 42 h 382"/>
                <a:gd name="T2" fmla="*/ 317 w 1070"/>
                <a:gd name="T3" fmla="*/ 35 h 382"/>
                <a:gd name="T4" fmla="*/ 315 w 1070"/>
                <a:gd name="T5" fmla="*/ 19 h 382"/>
                <a:gd name="T6" fmla="*/ 306 w 1070"/>
                <a:gd name="T7" fmla="*/ 12 h 382"/>
                <a:gd name="T8" fmla="*/ 267 w 1070"/>
                <a:gd name="T9" fmla="*/ 6 h 382"/>
                <a:gd name="T10" fmla="*/ 237 w 1070"/>
                <a:gd name="T11" fmla="*/ 19 h 382"/>
                <a:gd name="T12" fmla="*/ 222 w 1070"/>
                <a:gd name="T13" fmla="*/ 22 h 382"/>
                <a:gd name="T14" fmla="*/ 207 w 1070"/>
                <a:gd name="T15" fmla="*/ 22 h 382"/>
                <a:gd name="T16" fmla="*/ 200 w 1070"/>
                <a:gd name="T17" fmla="*/ 15 h 382"/>
                <a:gd name="T18" fmla="*/ 183 w 1070"/>
                <a:gd name="T19" fmla="*/ 12 h 382"/>
                <a:gd name="T20" fmla="*/ 172 w 1070"/>
                <a:gd name="T21" fmla="*/ 6 h 382"/>
                <a:gd name="T22" fmla="*/ 158 w 1070"/>
                <a:gd name="T23" fmla="*/ 7 h 382"/>
                <a:gd name="T24" fmla="*/ 152 w 1070"/>
                <a:gd name="T25" fmla="*/ 0 h 382"/>
                <a:gd name="T26" fmla="*/ 128 w 1070"/>
                <a:gd name="T27" fmla="*/ 5 h 382"/>
                <a:gd name="T28" fmla="*/ 98 w 1070"/>
                <a:gd name="T29" fmla="*/ 9 h 382"/>
                <a:gd name="T30" fmla="*/ 84 w 1070"/>
                <a:gd name="T31" fmla="*/ 15 h 382"/>
                <a:gd name="T32" fmla="*/ 45 w 1070"/>
                <a:gd name="T33" fmla="*/ 20 h 382"/>
                <a:gd name="T34" fmla="*/ 57 w 1070"/>
                <a:gd name="T35" fmla="*/ 25 h 382"/>
                <a:gd name="T36" fmla="*/ 54 w 1070"/>
                <a:gd name="T37" fmla="*/ 30 h 382"/>
                <a:gd name="T38" fmla="*/ 37 w 1070"/>
                <a:gd name="T39" fmla="*/ 31 h 382"/>
                <a:gd name="T40" fmla="*/ 14 w 1070"/>
                <a:gd name="T41" fmla="*/ 31 h 382"/>
                <a:gd name="T42" fmla="*/ 3 w 1070"/>
                <a:gd name="T43" fmla="*/ 37 h 382"/>
                <a:gd name="T44" fmla="*/ 0 w 1070"/>
                <a:gd name="T45" fmla="*/ 49 h 382"/>
                <a:gd name="T46" fmla="*/ 5 w 1070"/>
                <a:gd name="T47" fmla="*/ 56 h 382"/>
                <a:gd name="T48" fmla="*/ 7 w 1070"/>
                <a:gd name="T49" fmla="*/ 65 h 382"/>
                <a:gd name="T50" fmla="*/ 7 w 1070"/>
                <a:gd name="T51" fmla="*/ 70 h 382"/>
                <a:gd name="T52" fmla="*/ 16 w 1070"/>
                <a:gd name="T53" fmla="*/ 79 h 382"/>
                <a:gd name="T54" fmla="*/ 18 w 1070"/>
                <a:gd name="T55" fmla="*/ 87 h 382"/>
                <a:gd name="T56" fmla="*/ 24 w 1070"/>
                <a:gd name="T57" fmla="*/ 91 h 382"/>
                <a:gd name="T58" fmla="*/ 31 w 1070"/>
                <a:gd name="T59" fmla="*/ 97 h 382"/>
                <a:gd name="T60" fmla="*/ 67 w 1070"/>
                <a:gd name="T61" fmla="*/ 118 h 382"/>
                <a:gd name="T62" fmla="*/ 83 w 1070"/>
                <a:gd name="T63" fmla="*/ 124 h 382"/>
                <a:gd name="T64" fmla="*/ 87 w 1070"/>
                <a:gd name="T65" fmla="*/ 120 h 382"/>
                <a:gd name="T66" fmla="*/ 91 w 1070"/>
                <a:gd name="T67" fmla="*/ 113 h 382"/>
                <a:gd name="T68" fmla="*/ 97 w 1070"/>
                <a:gd name="T69" fmla="*/ 106 h 382"/>
                <a:gd name="T70" fmla="*/ 109 w 1070"/>
                <a:gd name="T71" fmla="*/ 108 h 382"/>
                <a:gd name="T72" fmla="*/ 118 w 1070"/>
                <a:gd name="T73" fmla="*/ 120 h 382"/>
                <a:gd name="T74" fmla="*/ 131 w 1070"/>
                <a:gd name="T75" fmla="*/ 124 h 382"/>
                <a:gd name="T76" fmla="*/ 146 w 1070"/>
                <a:gd name="T77" fmla="*/ 120 h 382"/>
                <a:gd name="T78" fmla="*/ 161 w 1070"/>
                <a:gd name="T79" fmla="*/ 112 h 382"/>
                <a:gd name="T80" fmla="*/ 172 w 1070"/>
                <a:gd name="T81" fmla="*/ 110 h 382"/>
                <a:gd name="T82" fmla="*/ 184 w 1070"/>
                <a:gd name="T83" fmla="*/ 109 h 382"/>
                <a:gd name="T84" fmla="*/ 185 w 1070"/>
                <a:gd name="T85" fmla="*/ 123 h 382"/>
                <a:gd name="T86" fmla="*/ 193 w 1070"/>
                <a:gd name="T87" fmla="*/ 126 h 382"/>
                <a:gd name="T88" fmla="*/ 201 w 1070"/>
                <a:gd name="T89" fmla="*/ 121 h 382"/>
                <a:gd name="T90" fmla="*/ 212 w 1070"/>
                <a:gd name="T91" fmla="*/ 113 h 382"/>
                <a:gd name="T92" fmla="*/ 246 w 1070"/>
                <a:gd name="T93" fmla="*/ 110 h 382"/>
                <a:gd name="T94" fmla="*/ 272 w 1070"/>
                <a:gd name="T95" fmla="*/ 106 h 382"/>
                <a:gd name="T96" fmla="*/ 300 w 1070"/>
                <a:gd name="T97" fmla="*/ 95 h 382"/>
                <a:gd name="T98" fmla="*/ 316 w 1070"/>
                <a:gd name="T99" fmla="*/ 96 h 382"/>
                <a:gd name="T100" fmla="*/ 329 w 1070"/>
                <a:gd name="T101" fmla="*/ 98 h 382"/>
                <a:gd name="T102" fmla="*/ 345 w 1070"/>
                <a:gd name="T103" fmla="*/ 103 h 382"/>
                <a:gd name="T104" fmla="*/ 345 w 1070"/>
                <a:gd name="T105" fmla="*/ 90 h 382"/>
                <a:gd name="T106" fmla="*/ 336 w 1070"/>
                <a:gd name="T107" fmla="*/ 73 h 382"/>
                <a:gd name="T108" fmla="*/ 333 w 1070"/>
                <a:gd name="T109" fmla="*/ 56 h 3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070" h="382">
                  <a:moveTo>
                    <a:pt x="1011" y="142"/>
                  </a:moveTo>
                  <a:lnTo>
                    <a:pt x="1011" y="136"/>
                  </a:lnTo>
                  <a:lnTo>
                    <a:pt x="1011" y="123"/>
                  </a:lnTo>
                  <a:lnTo>
                    <a:pt x="1000" y="125"/>
                  </a:lnTo>
                  <a:lnTo>
                    <a:pt x="992" y="124"/>
                  </a:lnTo>
                  <a:lnTo>
                    <a:pt x="984" y="122"/>
                  </a:lnTo>
                  <a:lnTo>
                    <a:pt x="980" y="119"/>
                  </a:lnTo>
                  <a:lnTo>
                    <a:pt x="976" y="114"/>
                  </a:lnTo>
                  <a:lnTo>
                    <a:pt x="972" y="109"/>
                  </a:lnTo>
                  <a:lnTo>
                    <a:pt x="970" y="103"/>
                  </a:lnTo>
                  <a:lnTo>
                    <a:pt x="969" y="96"/>
                  </a:lnTo>
                  <a:lnTo>
                    <a:pt x="967" y="82"/>
                  </a:lnTo>
                  <a:lnTo>
                    <a:pt x="966" y="68"/>
                  </a:lnTo>
                  <a:lnTo>
                    <a:pt x="965" y="62"/>
                  </a:lnTo>
                  <a:lnTo>
                    <a:pt x="962" y="57"/>
                  </a:lnTo>
                  <a:lnTo>
                    <a:pt x="960" y="53"/>
                  </a:lnTo>
                  <a:lnTo>
                    <a:pt x="957" y="50"/>
                  </a:lnTo>
                  <a:lnTo>
                    <a:pt x="950" y="44"/>
                  </a:lnTo>
                  <a:lnTo>
                    <a:pt x="944" y="40"/>
                  </a:lnTo>
                  <a:lnTo>
                    <a:pt x="936" y="36"/>
                  </a:lnTo>
                  <a:lnTo>
                    <a:pt x="928" y="33"/>
                  </a:lnTo>
                  <a:lnTo>
                    <a:pt x="912" y="28"/>
                  </a:lnTo>
                  <a:lnTo>
                    <a:pt x="894" y="25"/>
                  </a:lnTo>
                  <a:lnTo>
                    <a:pt x="857" y="22"/>
                  </a:lnTo>
                  <a:lnTo>
                    <a:pt x="817" y="19"/>
                  </a:lnTo>
                  <a:lnTo>
                    <a:pt x="799" y="29"/>
                  </a:lnTo>
                  <a:lnTo>
                    <a:pt x="769" y="43"/>
                  </a:lnTo>
                  <a:lnTo>
                    <a:pt x="752" y="50"/>
                  </a:lnTo>
                  <a:lnTo>
                    <a:pt x="734" y="56"/>
                  </a:lnTo>
                  <a:lnTo>
                    <a:pt x="726" y="58"/>
                  </a:lnTo>
                  <a:lnTo>
                    <a:pt x="719" y="60"/>
                  </a:lnTo>
                  <a:lnTo>
                    <a:pt x="711" y="61"/>
                  </a:lnTo>
                  <a:lnTo>
                    <a:pt x="704" y="62"/>
                  </a:lnTo>
                  <a:lnTo>
                    <a:pt x="692" y="63"/>
                  </a:lnTo>
                  <a:lnTo>
                    <a:pt x="678" y="65"/>
                  </a:lnTo>
                  <a:lnTo>
                    <a:pt x="664" y="67"/>
                  </a:lnTo>
                  <a:lnTo>
                    <a:pt x="652" y="68"/>
                  </a:lnTo>
                  <a:lnTo>
                    <a:pt x="644" y="68"/>
                  </a:lnTo>
                  <a:lnTo>
                    <a:pt x="637" y="67"/>
                  </a:lnTo>
                  <a:lnTo>
                    <a:pt x="632" y="65"/>
                  </a:lnTo>
                  <a:lnTo>
                    <a:pt x="626" y="63"/>
                  </a:lnTo>
                  <a:lnTo>
                    <a:pt x="622" y="59"/>
                  </a:lnTo>
                  <a:lnTo>
                    <a:pt x="618" y="55"/>
                  </a:lnTo>
                  <a:lnTo>
                    <a:pt x="614" y="50"/>
                  </a:lnTo>
                  <a:lnTo>
                    <a:pt x="612" y="44"/>
                  </a:lnTo>
                  <a:lnTo>
                    <a:pt x="601" y="45"/>
                  </a:lnTo>
                  <a:lnTo>
                    <a:pt x="591" y="44"/>
                  </a:lnTo>
                  <a:lnTo>
                    <a:pt x="581" y="42"/>
                  </a:lnTo>
                  <a:lnTo>
                    <a:pt x="571" y="40"/>
                  </a:lnTo>
                  <a:lnTo>
                    <a:pt x="560" y="37"/>
                  </a:lnTo>
                  <a:lnTo>
                    <a:pt x="549" y="34"/>
                  </a:lnTo>
                  <a:lnTo>
                    <a:pt x="537" y="32"/>
                  </a:lnTo>
                  <a:lnTo>
                    <a:pt x="525" y="32"/>
                  </a:lnTo>
                  <a:lnTo>
                    <a:pt x="525" y="25"/>
                  </a:lnTo>
                  <a:lnTo>
                    <a:pt x="525" y="19"/>
                  </a:lnTo>
                  <a:lnTo>
                    <a:pt x="512" y="22"/>
                  </a:lnTo>
                  <a:lnTo>
                    <a:pt x="499" y="25"/>
                  </a:lnTo>
                  <a:lnTo>
                    <a:pt x="493" y="25"/>
                  </a:lnTo>
                  <a:lnTo>
                    <a:pt x="488" y="23"/>
                  </a:lnTo>
                  <a:lnTo>
                    <a:pt x="483" y="21"/>
                  </a:lnTo>
                  <a:lnTo>
                    <a:pt x="477" y="17"/>
                  </a:lnTo>
                  <a:lnTo>
                    <a:pt x="473" y="13"/>
                  </a:lnTo>
                  <a:lnTo>
                    <a:pt x="468" y="9"/>
                  </a:lnTo>
                  <a:lnTo>
                    <a:pt x="466" y="5"/>
                  </a:lnTo>
                  <a:lnTo>
                    <a:pt x="465" y="0"/>
                  </a:lnTo>
                  <a:lnTo>
                    <a:pt x="456" y="5"/>
                  </a:lnTo>
                  <a:lnTo>
                    <a:pt x="445" y="9"/>
                  </a:lnTo>
                  <a:lnTo>
                    <a:pt x="432" y="12"/>
                  </a:lnTo>
                  <a:lnTo>
                    <a:pt x="419" y="14"/>
                  </a:lnTo>
                  <a:lnTo>
                    <a:pt x="390" y="16"/>
                  </a:lnTo>
                  <a:lnTo>
                    <a:pt x="360" y="19"/>
                  </a:lnTo>
                  <a:lnTo>
                    <a:pt x="343" y="20"/>
                  </a:lnTo>
                  <a:lnTo>
                    <a:pt x="329" y="21"/>
                  </a:lnTo>
                  <a:lnTo>
                    <a:pt x="313" y="23"/>
                  </a:lnTo>
                  <a:lnTo>
                    <a:pt x="299" y="26"/>
                  </a:lnTo>
                  <a:lnTo>
                    <a:pt x="286" y="30"/>
                  </a:lnTo>
                  <a:lnTo>
                    <a:pt x="274" y="35"/>
                  </a:lnTo>
                  <a:lnTo>
                    <a:pt x="267" y="38"/>
                  </a:lnTo>
                  <a:lnTo>
                    <a:pt x="262" y="41"/>
                  </a:lnTo>
                  <a:lnTo>
                    <a:pt x="257" y="45"/>
                  </a:lnTo>
                  <a:lnTo>
                    <a:pt x="253" y="50"/>
                  </a:lnTo>
                  <a:lnTo>
                    <a:pt x="147" y="50"/>
                  </a:lnTo>
                  <a:lnTo>
                    <a:pt x="145" y="54"/>
                  </a:lnTo>
                  <a:lnTo>
                    <a:pt x="142" y="58"/>
                  </a:lnTo>
                  <a:lnTo>
                    <a:pt x="138" y="61"/>
                  </a:lnTo>
                  <a:lnTo>
                    <a:pt x="133" y="62"/>
                  </a:lnTo>
                  <a:lnTo>
                    <a:pt x="143" y="65"/>
                  </a:lnTo>
                  <a:lnTo>
                    <a:pt x="153" y="68"/>
                  </a:lnTo>
                  <a:lnTo>
                    <a:pt x="163" y="70"/>
                  </a:lnTo>
                  <a:lnTo>
                    <a:pt x="173" y="75"/>
                  </a:lnTo>
                  <a:lnTo>
                    <a:pt x="173" y="79"/>
                  </a:lnTo>
                  <a:lnTo>
                    <a:pt x="172" y="83"/>
                  </a:lnTo>
                  <a:lnTo>
                    <a:pt x="170" y="86"/>
                  </a:lnTo>
                  <a:lnTo>
                    <a:pt x="167" y="88"/>
                  </a:lnTo>
                  <a:lnTo>
                    <a:pt x="164" y="90"/>
                  </a:lnTo>
                  <a:lnTo>
                    <a:pt x="161" y="91"/>
                  </a:lnTo>
                  <a:lnTo>
                    <a:pt x="158" y="92"/>
                  </a:lnTo>
                  <a:lnTo>
                    <a:pt x="153" y="93"/>
                  </a:lnTo>
                  <a:lnTo>
                    <a:pt x="133" y="94"/>
                  </a:lnTo>
                  <a:lnTo>
                    <a:pt x="114" y="93"/>
                  </a:lnTo>
                  <a:lnTo>
                    <a:pt x="108" y="93"/>
                  </a:lnTo>
                  <a:lnTo>
                    <a:pt x="94" y="93"/>
                  </a:lnTo>
                  <a:lnTo>
                    <a:pt x="74" y="93"/>
                  </a:lnTo>
                  <a:lnTo>
                    <a:pt x="53" y="93"/>
                  </a:lnTo>
                  <a:lnTo>
                    <a:pt x="42" y="94"/>
                  </a:lnTo>
                  <a:lnTo>
                    <a:pt x="31" y="95"/>
                  </a:lnTo>
                  <a:lnTo>
                    <a:pt x="22" y="99"/>
                  </a:lnTo>
                  <a:lnTo>
                    <a:pt x="15" y="104"/>
                  </a:lnTo>
                  <a:lnTo>
                    <a:pt x="11" y="107"/>
                  </a:lnTo>
                  <a:lnTo>
                    <a:pt x="8" y="110"/>
                  </a:lnTo>
                  <a:lnTo>
                    <a:pt x="6" y="114"/>
                  </a:lnTo>
                  <a:lnTo>
                    <a:pt x="4" y="119"/>
                  </a:lnTo>
                  <a:lnTo>
                    <a:pt x="2" y="130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2" y="151"/>
                  </a:lnTo>
                  <a:lnTo>
                    <a:pt x="4" y="154"/>
                  </a:lnTo>
                  <a:lnTo>
                    <a:pt x="5" y="157"/>
                  </a:lnTo>
                  <a:lnTo>
                    <a:pt x="10" y="162"/>
                  </a:lnTo>
                  <a:lnTo>
                    <a:pt x="16" y="167"/>
                  </a:lnTo>
                  <a:lnTo>
                    <a:pt x="20" y="173"/>
                  </a:lnTo>
                  <a:lnTo>
                    <a:pt x="22" y="179"/>
                  </a:lnTo>
                  <a:lnTo>
                    <a:pt x="24" y="183"/>
                  </a:lnTo>
                  <a:lnTo>
                    <a:pt x="24" y="188"/>
                  </a:lnTo>
                  <a:lnTo>
                    <a:pt x="22" y="193"/>
                  </a:lnTo>
                  <a:lnTo>
                    <a:pt x="20" y="198"/>
                  </a:lnTo>
                  <a:lnTo>
                    <a:pt x="19" y="200"/>
                  </a:lnTo>
                  <a:lnTo>
                    <a:pt x="19" y="203"/>
                  </a:lnTo>
                  <a:lnTo>
                    <a:pt x="20" y="206"/>
                  </a:lnTo>
                  <a:lnTo>
                    <a:pt x="21" y="210"/>
                  </a:lnTo>
                  <a:lnTo>
                    <a:pt x="25" y="217"/>
                  </a:lnTo>
                  <a:lnTo>
                    <a:pt x="30" y="224"/>
                  </a:lnTo>
                  <a:lnTo>
                    <a:pt x="37" y="230"/>
                  </a:lnTo>
                  <a:lnTo>
                    <a:pt x="44" y="235"/>
                  </a:lnTo>
                  <a:lnTo>
                    <a:pt x="49" y="237"/>
                  </a:lnTo>
                  <a:lnTo>
                    <a:pt x="52" y="239"/>
                  </a:lnTo>
                  <a:lnTo>
                    <a:pt x="56" y="241"/>
                  </a:lnTo>
                  <a:lnTo>
                    <a:pt x="60" y="241"/>
                  </a:lnTo>
                  <a:lnTo>
                    <a:pt x="59" y="250"/>
                  </a:lnTo>
                  <a:lnTo>
                    <a:pt x="56" y="259"/>
                  </a:lnTo>
                  <a:lnTo>
                    <a:pt x="52" y="266"/>
                  </a:lnTo>
                  <a:lnTo>
                    <a:pt x="47" y="271"/>
                  </a:lnTo>
                  <a:lnTo>
                    <a:pt x="56" y="271"/>
                  </a:lnTo>
                  <a:lnTo>
                    <a:pt x="66" y="271"/>
                  </a:lnTo>
                  <a:lnTo>
                    <a:pt x="74" y="271"/>
                  </a:lnTo>
                  <a:lnTo>
                    <a:pt x="81" y="271"/>
                  </a:lnTo>
                  <a:lnTo>
                    <a:pt x="82" y="275"/>
                  </a:lnTo>
                  <a:lnTo>
                    <a:pt x="84" y="280"/>
                  </a:lnTo>
                  <a:lnTo>
                    <a:pt x="89" y="284"/>
                  </a:lnTo>
                  <a:lnTo>
                    <a:pt x="96" y="290"/>
                  </a:lnTo>
                  <a:lnTo>
                    <a:pt x="112" y="302"/>
                  </a:lnTo>
                  <a:lnTo>
                    <a:pt x="131" y="313"/>
                  </a:lnTo>
                  <a:lnTo>
                    <a:pt x="170" y="334"/>
                  </a:lnTo>
                  <a:lnTo>
                    <a:pt x="193" y="345"/>
                  </a:lnTo>
                  <a:lnTo>
                    <a:pt x="205" y="352"/>
                  </a:lnTo>
                  <a:lnTo>
                    <a:pt x="218" y="360"/>
                  </a:lnTo>
                  <a:lnTo>
                    <a:pt x="226" y="364"/>
                  </a:lnTo>
                  <a:lnTo>
                    <a:pt x="234" y="367"/>
                  </a:lnTo>
                  <a:lnTo>
                    <a:pt x="243" y="370"/>
                  </a:lnTo>
                  <a:lnTo>
                    <a:pt x="253" y="370"/>
                  </a:lnTo>
                  <a:lnTo>
                    <a:pt x="255" y="370"/>
                  </a:lnTo>
                  <a:lnTo>
                    <a:pt x="257" y="367"/>
                  </a:lnTo>
                  <a:lnTo>
                    <a:pt x="261" y="365"/>
                  </a:lnTo>
                  <a:lnTo>
                    <a:pt x="264" y="361"/>
                  </a:lnTo>
                  <a:lnTo>
                    <a:pt x="267" y="358"/>
                  </a:lnTo>
                  <a:lnTo>
                    <a:pt x="271" y="355"/>
                  </a:lnTo>
                  <a:lnTo>
                    <a:pt x="275" y="353"/>
                  </a:lnTo>
                  <a:lnTo>
                    <a:pt x="279" y="352"/>
                  </a:lnTo>
                  <a:lnTo>
                    <a:pt x="277" y="344"/>
                  </a:lnTo>
                  <a:lnTo>
                    <a:pt x="277" y="338"/>
                  </a:lnTo>
                  <a:lnTo>
                    <a:pt x="278" y="332"/>
                  </a:lnTo>
                  <a:lnTo>
                    <a:pt x="280" y="326"/>
                  </a:lnTo>
                  <a:lnTo>
                    <a:pt x="284" y="322"/>
                  </a:lnTo>
                  <a:lnTo>
                    <a:pt x="289" y="318"/>
                  </a:lnTo>
                  <a:lnTo>
                    <a:pt x="297" y="316"/>
                  </a:lnTo>
                  <a:lnTo>
                    <a:pt x="306" y="315"/>
                  </a:lnTo>
                  <a:lnTo>
                    <a:pt x="316" y="315"/>
                  </a:lnTo>
                  <a:lnTo>
                    <a:pt x="323" y="317"/>
                  </a:lnTo>
                  <a:lnTo>
                    <a:pt x="329" y="320"/>
                  </a:lnTo>
                  <a:lnTo>
                    <a:pt x="334" y="323"/>
                  </a:lnTo>
                  <a:lnTo>
                    <a:pt x="343" y="332"/>
                  </a:lnTo>
                  <a:lnTo>
                    <a:pt x="350" y="342"/>
                  </a:lnTo>
                  <a:lnTo>
                    <a:pt x="353" y="347"/>
                  </a:lnTo>
                  <a:lnTo>
                    <a:pt x="357" y="353"/>
                  </a:lnTo>
                  <a:lnTo>
                    <a:pt x="362" y="358"/>
                  </a:lnTo>
                  <a:lnTo>
                    <a:pt x="367" y="362"/>
                  </a:lnTo>
                  <a:lnTo>
                    <a:pt x="373" y="365"/>
                  </a:lnTo>
                  <a:lnTo>
                    <a:pt x="380" y="368"/>
                  </a:lnTo>
                  <a:lnTo>
                    <a:pt x="389" y="370"/>
                  </a:lnTo>
                  <a:lnTo>
                    <a:pt x="399" y="370"/>
                  </a:lnTo>
                  <a:lnTo>
                    <a:pt x="409" y="370"/>
                  </a:lnTo>
                  <a:lnTo>
                    <a:pt x="418" y="369"/>
                  </a:lnTo>
                  <a:lnTo>
                    <a:pt x="425" y="367"/>
                  </a:lnTo>
                  <a:lnTo>
                    <a:pt x="433" y="365"/>
                  </a:lnTo>
                  <a:lnTo>
                    <a:pt x="447" y="359"/>
                  </a:lnTo>
                  <a:lnTo>
                    <a:pt x="459" y="352"/>
                  </a:lnTo>
                  <a:lnTo>
                    <a:pt x="472" y="345"/>
                  </a:lnTo>
                  <a:lnTo>
                    <a:pt x="483" y="339"/>
                  </a:lnTo>
                  <a:lnTo>
                    <a:pt x="488" y="336"/>
                  </a:lnTo>
                  <a:lnTo>
                    <a:pt x="493" y="335"/>
                  </a:lnTo>
                  <a:lnTo>
                    <a:pt x="499" y="333"/>
                  </a:lnTo>
                  <a:lnTo>
                    <a:pt x="506" y="333"/>
                  </a:lnTo>
                  <a:lnTo>
                    <a:pt x="512" y="332"/>
                  </a:lnTo>
                  <a:lnTo>
                    <a:pt x="521" y="329"/>
                  </a:lnTo>
                  <a:lnTo>
                    <a:pt x="525" y="327"/>
                  </a:lnTo>
                  <a:lnTo>
                    <a:pt x="529" y="325"/>
                  </a:lnTo>
                  <a:lnTo>
                    <a:pt x="531" y="323"/>
                  </a:lnTo>
                  <a:lnTo>
                    <a:pt x="532" y="321"/>
                  </a:lnTo>
                  <a:lnTo>
                    <a:pt x="565" y="321"/>
                  </a:lnTo>
                  <a:lnTo>
                    <a:pt x="564" y="326"/>
                  </a:lnTo>
                  <a:lnTo>
                    <a:pt x="563" y="333"/>
                  </a:lnTo>
                  <a:lnTo>
                    <a:pt x="564" y="341"/>
                  </a:lnTo>
                  <a:lnTo>
                    <a:pt x="565" y="349"/>
                  </a:lnTo>
                  <a:lnTo>
                    <a:pt x="566" y="358"/>
                  </a:lnTo>
                  <a:lnTo>
                    <a:pt x="567" y="367"/>
                  </a:lnTo>
                  <a:lnTo>
                    <a:pt x="567" y="375"/>
                  </a:lnTo>
                  <a:lnTo>
                    <a:pt x="565" y="382"/>
                  </a:lnTo>
                  <a:lnTo>
                    <a:pt x="575" y="381"/>
                  </a:lnTo>
                  <a:lnTo>
                    <a:pt x="582" y="379"/>
                  </a:lnTo>
                  <a:lnTo>
                    <a:pt x="590" y="377"/>
                  </a:lnTo>
                  <a:lnTo>
                    <a:pt x="596" y="375"/>
                  </a:lnTo>
                  <a:lnTo>
                    <a:pt x="601" y="372"/>
                  </a:lnTo>
                  <a:lnTo>
                    <a:pt x="605" y="369"/>
                  </a:lnTo>
                  <a:lnTo>
                    <a:pt x="610" y="366"/>
                  </a:lnTo>
                  <a:lnTo>
                    <a:pt x="613" y="362"/>
                  </a:lnTo>
                  <a:lnTo>
                    <a:pt x="623" y="345"/>
                  </a:lnTo>
                  <a:lnTo>
                    <a:pt x="632" y="327"/>
                  </a:lnTo>
                  <a:lnTo>
                    <a:pt x="636" y="331"/>
                  </a:lnTo>
                  <a:lnTo>
                    <a:pt x="641" y="334"/>
                  </a:lnTo>
                  <a:lnTo>
                    <a:pt x="647" y="336"/>
                  </a:lnTo>
                  <a:lnTo>
                    <a:pt x="654" y="337"/>
                  </a:lnTo>
                  <a:lnTo>
                    <a:pt x="669" y="338"/>
                  </a:lnTo>
                  <a:lnTo>
                    <a:pt x="687" y="336"/>
                  </a:lnTo>
                  <a:lnTo>
                    <a:pt x="721" y="330"/>
                  </a:lnTo>
                  <a:lnTo>
                    <a:pt x="752" y="327"/>
                  </a:lnTo>
                  <a:lnTo>
                    <a:pt x="767" y="327"/>
                  </a:lnTo>
                  <a:lnTo>
                    <a:pt x="781" y="325"/>
                  </a:lnTo>
                  <a:lnTo>
                    <a:pt x="794" y="324"/>
                  </a:lnTo>
                  <a:lnTo>
                    <a:pt x="808" y="321"/>
                  </a:lnTo>
                  <a:lnTo>
                    <a:pt x="831" y="315"/>
                  </a:lnTo>
                  <a:lnTo>
                    <a:pt x="853" y="307"/>
                  </a:lnTo>
                  <a:lnTo>
                    <a:pt x="873" y="299"/>
                  </a:lnTo>
                  <a:lnTo>
                    <a:pt x="895" y="290"/>
                  </a:lnTo>
                  <a:lnTo>
                    <a:pt x="906" y="287"/>
                  </a:lnTo>
                  <a:lnTo>
                    <a:pt x="918" y="283"/>
                  </a:lnTo>
                  <a:lnTo>
                    <a:pt x="930" y="280"/>
                  </a:lnTo>
                  <a:lnTo>
                    <a:pt x="944" y="278"/>
                  </a:lnTo>
                  <a:lnTo>
                    <a:pt x="951" y="279"/>
                  </a:lnTo>
                  <a:lnTo>
                    <a:pt x="961" y="284"/>
                  </a:lnTo>
                  <a:lnTo>
                    <a:pt x="967" y="286"/>
                  </a:lnTo>
                  <a:lnTo>
                    <a:pt x="972" y="288"/>
                  </a:lnTo>
                  <a:lnTo>
                    <a:pt x="979" y="289"/>
                  </a:lnTo>
                  <a:lnTo>
                    <a:pt x="983" y="290"/>
                  </a:lnTo>
                  <a:lnTo>
                    <a:pt x="995" y="290"/>
                  </a:lnTo>
                  <a:lnTo>
                    <a:pt x="1005" y="293"/>
                  </a:lnTo>
                  <a:lnTo>
                    <a:pt x="1015" y="295"/>
                  </a:lnTo>
                  <a:lnTo>
                    <a:pt x="1024" y="300"/>
                  </a:lnTo>
                  <a:lnTo>
                    <a:pt x="1034" y="303"/>
                  </a:lnTo>
                  <a:lnTo>
                    <a:pt x="1045" y="306"/>
                  </a:lnTo>
                  <a:lnTo>
                    <a:pt x="1056" y="308"/>
                  </a:lnTo>
                  <a:lnTo>
                    <a:pt x="1070" y="309"/>
                  </a:lnTo>
                  <a:lnTo>
                    <a:pt x="1068" y="297"/>
                  </a:lnTo>
                  <a:lnTo>
                    <a:pt x="1063" y="286"/>
                  </a:lnTo>
                  <a:lnTo>
                    <a:pt x="1060" y="276"/>
                  </a:lnTo>
                  <a:lnTo>
                    <a:pt x="1056" y="268"/>
                  </a:lnTo>
                  <a:lnTo>
                    <a:pt x="1047" y="254"/>
                  </a:lnTo>
                  <a:lnTo>
                    <a:pt x="1038" y="241"/>
                  </a:lnTo>
                  <a:lnTo>
                    <a:pt x="1034" y="233"/>
                  </a:lnTo>
                  <a:lnTo>
                    <a:pt x="1030" y="226"/>
                  </a:lnTo>
                  <a:lnTo>
                    <a:pt x="1026" y="219"/>
                  </a:lnTo>
                  <a:lnTo>
                    <a:pt x="1024" y="211"/>
                  </a:lnTo>
                  <a:lnTo>
                    <a:pt x="1021" y="202"/>
                  </a:lnTo>
                  <a:lnTo>
                    <a:pt x="1018" y="192"/>
                  </a:lnTo>
                  <a:lnTo>
                    <a:pt x="1017" y="179"/>
                  </a:lnTo>
                  <a:lnTo>
                    <a:pt x="1017" y="167"/>
                  </a:lnTo>
                  <a:lnTo>
                    <a:pt x="1014" y="152"/>
                  </a:lnTo>
                  <a:lnTo>
                    <a:pt x="1011" y="142"/>
                  </a:lnTo>
                </a:path>
              </a:pathLst>
            </a:custGeom>
            <a:grp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hangingPunct="1">
                <a:defRPr/>
              </a:pPr>
              <a:endParaRPr lang="it-IT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90" name="Freeform 541">
            <a:extLst>
              <a:ext uri="{FF2B5EF4-FFF2-40B4-BE49-F238E27FC236}">
                <a16:creationId xmlns:a16="http://schemas.microsoft.com/office/drawing/2014/main" id="{CBCF8D6D-3FF4-4651-B923-1A1612A644FE}"/>
              </a:ext>
            </a:extLst>
          </p:cNvPr>
          <p:cNvSpPr>
            <a:spLocks/>
          </p:cNvSpPr>
          <p:nvPr>
            <p:custDataLst>
              <p:tags r:id="rId338"/>
            </p:custDataLst>
          </p:nvPr>
        </p:nvSpPr>
        <p:spPr bwMode="auto">
          <a:xfrm>
            <a:off x="2931225" y="3227943"/>
            <a:ext cx="109537" cy="122238"/>
          </a:xfrm>
          <a:custGeom>
            <a:avLst/>
            <a:gdLst>
              <a:gd name="T0" fmla="*/ 2147483646 w 226"/>
              <a:gd name="T1" fmla="*/ 2147483646 h 237"/>
              <a:gd name="T2" fmla="*/ 2147483646 w 226"/>
              <a:gd name="T3" fmla="*/ 2147483646 h 237"/>
              <a:gd name="T4" fmla="*/ 2147483646 w 226"/>
              <a:gd name="T5" fmla="*/ 2147483646 h 237"/>
              <a:gd name="T6" fmla="*/ 2147483646 w 226"/>
              <a:gd name="T7" fmla="*/ 2147483646 h 237"/>
              <a:gd name="T8" fmla="*/ 2147483646 w 226"/>
              <a:gd name="T9" fmla="*/ 2147483646 h 237"/>
              <a:gd name="T10" fmla="*/ 2147483646 w 226"/>
              <a:gd name="T11" fmla="*/ 2147483646 h 237"/>
              <a:gd name="T12" fmla="*/ 2147483646 w 226"/>
              <a:gd name="T13" fmla="*/ 2147483646 h 237"/>
              <a:gd name="T14" fmla="*/ 2147483646 w 226"/>
              <a:gd name="T15" fmla="*/ 2147483646 h 237"/>
              <a:gd name="T16" fmla="*/ 2147483646 w 226"/>
              <a:gd name="T17" fmla="*/ 2147483646 h 237"/>
              <a:gd name="T18" fmla="*/ 2147483646 w 226"/>
              <a:gd name="T19" fmla="*/ 2147483646 h 237"/>
              <a:gd name="T20" fmla="*/ 2147483646 w 226"/>
              <a:gd name="T21" fmla="*/ 2147483646 h 237"/>
              <a:gd name="T22" fmla="*/ 2147483646 w 226"/>
              <a:gd name="T23" fmla="*/ 2147483646 h 237"/>
              <a:gd name="T24" fmla="*/ 2147483646 w 226"/>
              <a:gd name="T25" fmla="*/ 2147483646 h 237"/>
              <a:gd name="T26" fmla="*/ 2147483646 w 226"/>
              <a:gd name="T27" fmla="*/ 2147483646 h 237"/>
              <a:gd name="T28" fmla="*/ 2147483646 w 226"/>
              <a:gd name="T29" fmla="*/ 2147483646 h 237"/>
              <a:gd name="T30" fmla="*/ 2147483646 w 226"/>
              <a:gd name="T31" fmla="*/ 2147483646 h 237"/>
              <a:gd name="T32" fmla="*/ 2147483646 w 226"/>
              <a:gd name="T33" fmla="*/ 2147483646 h 237"/>
              <a:gd name="T34" fmla="*/ 2147483646 w 226"/>
              <a:gd name="T35" fmla="*/ 2147483646 h 237"/>
              <a:gd name="T36" fmla="*/ 2147483646 w 226"/>
              <a:gd name="T37" fmla="*/ 2147483646 h 237"/>
              <a:gd name="T38" fmla="*/ 2147483646 w 226"/>
              <a:gd name="T39" fmla="*/ 2147483646 h 237"/>
              <a:gd name="T40" fmla="*/ 2147483646 w 226"/>
              <a:gd name="T41" fmla="*/ 2147483646 h 237"/>
              <a:gd name="T42" fmla="*/ 2147483646 w 226"/>
              <a:gd name="T43" fmla="*/ 2147483646 h 237"/>
              <a:gd name="T44" fmla="*/ 2147483646 w 226"/>
              <a:gd name="T45" fmla="*/ 2147483646 h 237"/>
              <a:gd name="T46" fmla="*/ 2147483646 w 226"/>
              <a:gd name="T47" fmla="*/ 2147483646 h 237"/>
              <a:gd name="T48" fmla="*/ 2147483646 w 226"/>
              <a:gd name="T49" fmla="*/ 2147483646 h 237"/>
              <a:gd name="T50" fmla="*/ 2147483646 w 226"/>
              <a:gd name="T51" fmla="*/ 2147483646 h 237"/>
              <a:gd name="T52" fmla="*/ 2147483646 w 226"/>
              <a:gd name="T53" fmla="*/ 2147483646 h 237"/>
              <a:gd name="T54" fmla="*/ 2147483646 w 226"/>
              <a:gd name="T55" fmla="*/ 2147483646 h 237"/>
              <a:gd name="T56" fmla="*/ 2147483646 w 226"/>
              <a:gd name="T57" fmla="*/ 2147483646 h 237"/>
              <a:gd name="T58" fmla="*/ 0 w 226"/>
              <a:gd name="T59" fmla="*/ 2147483646 h 237"/>
              <a:gd name="T60" fmla="*/ 2147483646 w 226"/>
              <a:gd name="T61" fmla="*/ 2147483646 h 237"/>
              <a:gd name="T62" fmla="*/ 2147483646 w 226"/>
              <a:gd name="T63" fmla="*/ 2147483646 h 237"/>
              <a:gd name="T64" fmla="*/ 2147483646 w 226"/>
              <a:gd name="T65" fmla="*/ 2147483646 h 237"/>
              <a:gd name="T66" fmla="*/ 2147483646 w 226"/>
              <a:gd name="T67" fmla="*/ 2147483646 h 237"/>
              <a:gd name="T68" fmla="*/ 2147483646 w 226"/>
              <a:gd name="T69" fmla="*/ 2147483646 h 237"/>
              <a:gd name="T70" fmla="*/ 2147483646 w 226"/>
              <a:gd name="T71" fmla="*/ 2147483646 h 23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26"/>
              <a:gd name="T109" fmla="*/ 0 h 237"/>
              <a:gd name="T110" fmla="*/ 226 w 226"/>
              <a:gd name="T111" fmla="*/ 237 h 23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26" h="237">
                <a:moveTo>
                  <a:pt x="61" y="234"/>
                </a:moveTo>
                <a:lnTo>
                  <a:pt x="63" y="236"/>
                </a:lnTo>
                <a:lnTo>
                  <a:pt x="65" y="237"/>
                </a:lnTo>
                <a:lnTo>
                  <a:pt x="68" y="237"/>
                </a:lnTo>
                <a:lnTo>
                  <a:pt x="70" y="237"/>
                </a:lnTo>
                <a:lnTo>
                  <a:pt x="75" y="235"/>
                </a:lnTo>
                <a:lnTo>
                  <a:pt x="80" y="234"/>
                </a:lnTo>
                <a:lnTo>
                  <a:pt x="83" y="234"/>
                </a:lnTo>
                <a:lnTo>
                  <a:pt x="86" y="232"/>
                </a:lnTo>
                <a:lnTo>
                  <a:pt x="89" y="230"/>
                </a:lnTo>
                <a:lnTo>
                  <a:pt x="92" y="227"/>
                </a:lnTo>
                <a:lnTo>
                  <a:pt x="96" y="223"/>
                </a:lnTo>
                <a:lnTo>
                  <a:pt x="98" y="219"/>
                </a:lnTo>
                <a:lnTo>
                  <a:pt x="99" y="214"/>
                </a:lnTo>
                <a:lnTo>
                  <a:pt x="100" y="209"/>
                </a:lnTo>
                <a:lnTo>
                  <a:pt x="123" y="209"/>
                </a:lnTo>
                <a:lnTo>
                  <a:pt x="145" y="208"/>
                </a:lnTo>
                <a:lnTo>
                  <a:pt x="166" y="205"/>
                </a:lnTo>
                <a:lnTo>
                  <a:pt x="186" y="201"/>
                </a:lnTo>
                <a:lnTo>
                  <a:pt x="195" y="198"/>
                </a:lnTo>
                <a:lnTo>
                  <a:pt x="202" y="195"/>
                </a:lnTo>
                <a:lnTo>
                  <a:pt x="209" y="191"/>
                </a:lnTo>
                <a:lnTo>
                  <a:pt x="215" y="186"/>
                </a:lnTo>
                <a:lnTo>
                  <a:pt x="220" y="181"/>
                </a:lnTo>
                <a:lnTo>
                  <a:pt x="223" y="175"/>
                </a:lnTo>
                <a:lnTo>
                  <a:pt x="225" y="168"/>
                </a:lnTo>
                <a:lnTo>
                  <a:pt x="226" y="161"/>
                </a:lnTo>
                <a:lnTo>
                  <a:pt x="226" y="153"/>
                </a:lnTo>
                <a:lnTo>
                  <a:pt x="225" y="147"/>
                </a:lnTo>
                <a:lnTo>
                  <a:pt x="223" y="140"/>
                </a:lnTo>
                <a:lnTo>
                  <a:pt x="221" y="134"/>
                </a:lnTo>
                <a:lnTo>
                  <a:pt x="215" y="123"/>
                </a:lnTo>
                <a:lnTo>
                  <a:pt x="210" y="112"/>
                </a:lnTo>
                <a:lnTo>
                  <a:pt x="203" y="100"/>
                </a:lnTo>
                <a:lnTo>
                  <a:pt x="198" y="90"/>
                </a:lnTo>
                <a:lnTo>
                  <a:pt x="196" y="84"/>
                </a:lnTo>
                <a:lnTo>
                  <a:pt x="195" y="79"/>
                </a:lnTo>
                <a:lnTo>
                  <a:pt x="193" y="74"/>
                </a:lnTo>
                <a:lnTo>
                  <a:pt x="193" y="68"/>
                </a:lnTo>
                <a:lnTo>
                  <a:pt x="195" y="59"/>
                </a:lnTo>
                <a:lnTo>
                  <a:pt x="197" y="51"/>
                </a:lnTo>
                <a:lnTo>
                  <a:pt x="200" y="43"/>
                </a:lnTo>
                <a:lnTo>
                  <a:pt x="204" y="36"/>
                </a:lnTo>
                <a:lnTo>
                  <a:pt x="213" y="25"/>
                </a:lnTo>
                <a:lnTo>
                  <a:pt x="220" y="19"/>
                </a:lnTo>
                <a:lnTo>
                  <a:pt x="213" y="14"/>
                </a:lnTo>
                <a:lnTo>
                  <a:pt x="203" y="11"/>
                </a:lnTo>
                <a:lnTo>
                  <a:pt x="191" y="7"/>
                </a:lnTo>
                <a:lnTo>
                  <a:pt x="179" y="5"/>
                </a:lnTo>
                <a:lnTo>
                  <a:pt x="154" y="2"/>
                </a:lnTo>
                <a:lnTo>
                  <a:pt x="133" y="0"/>
                </a:lnTo>
                <a:lnTo>
                  <a:pt x="20" y="6"/>
                </a:lnTo>
                <a:lnTo>
                  <a:pt x="20" y="19"/>
                </a:lnTo>
                <a:lnTo>
                  <a:pt x="18" y="31"/>
                </a:lnTo>
                <a:lnTo>
                  <a:pt x="14" y="42"/>
                </a:lnTo>
                <a:lnTo>
                  <a:pt x="10" y="54"/>
                </a:lnTo>
                <a:lnTo>
                  <a:pt x="7" y="66"/>
                </a:lnTo>
                <a:lnTo>
                  <a:pt x="3" y="79"/>
                </a:lnTo>
                <a:lnTo>
                  <a:pt x="1" y="93"/>
                </a:lnTo>
                <a:lnTo>
                  <a:pt x="0" y="111"/>
                </a:lnTo>
                <a:lnTo>
                  <a:pt x="1" y="121"/>
                </a:lnTo>
                <a:lnTo>
                  <a:pt x="3" y="130"/>
                </a:lnTo>
                <a:lnTo>
                  <a:pt x="6" y="138"/>
                </a:lnTo>
                <a:lnTo>
                  <a:pt x="10" y="146"/>
                </a:lnTo>
                <a:lnTo>
                  <a:pt x="19" y="159"/>
                </a:lnTo>
                <a:lnTo>
                  <a:pt x="30" y="173"/>
                </a:lnTo>
                <a:lnTo>
                  <a:pt x="41" y="185"/>
                </a:lnTo>
                <a:lnTo>
                  <a:pt x="51" y="199"/>
                </a:lnTo>
                <a:lnTo>
                  <a:pt x="55" y="207"/>
                </a:lnTo>
                <a:lnTo>
                  <a:pt x="57" y="216"/>
                </a:lnTo>
                <a:lnTo>
                  <a:pt x="59" y="225"/>
                </a:lnTo>
                <a:lnTo>
                  <a:pt x="61" y="234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" name="Freeform 542">
            <a:extLst>
              <a:ext uri="{FF2B5EF4-FFF2-40B4-BE49-F238E27FC236}">
                <a16:creationId xmlns:a16="http://schemas.microsoft.com/office/drawing/2014/main" id="{2E324083-E7A8-4BE8-A0EA-0686AD0B29BA}"/>
              </a:ext>
            </a:extLst>
          </p:cNvPr>
          <p:cNvSpPr>
            <a:spLocks/>
          </p:cNvSpPr>
          <p:nvPr>
            <p:custDataLst>
              <p:tags r:id="rId339"/>
            </p:custDataLst>
          </p:nvPr>
        </p:nvSpPr>
        <p:spPr bwMode="auto">
          <a:xfrm>
            <a:off x="7252393" y="2667556"/>
            <a:ext cx="227012" cy="457200"/>
          </a:xfrm>
          <a:custGeom>
            <a:avLst/>
            <a:gdLst>
              <a:gd name="T0" fmla="*/ 2147483646 w 478"/>
              <a:gd name="T1" fmla="*/ 2147483646 h 875"/>
              <a:gd name="T2" fmla="*/ 2147483646 w 478"/>
              <a:gd name="T3" fmla="*/ 2147483646 h 875"/>
              <a:gd name="T4" fmla="*/ 2147483646 w 478"/>
              <a:gd name="T5" fmla="*/ 2147483646 h 875"/>
              <a:gd name="T6" fmla="*/ 2147483646 w 478"/>
              <a:gd name="T7" fmla="*/ 2147483646 h 875"/>
              <a:gd name="T8" fmla="*/ 2147483646 w 478"/>
              <a:gd name="T9" fmla="*/ 2147483646 h 875"/>
              <a:gd name="T10" fmla="*/ 2147483646 w 478"/>
              <a:gd name="T11" fmla="*/ 2147483646 h 875"/>
              <a:gd name="T12" fmla="*/ 2147483646 w 478"/>
              <a:gd name="T13" fmla="*/ 2147483646 h 875"/>
              <a:gd name="T14" fmla="*/ 2147483646 w 478"/>
              <a:gd name="T15" fmla="*/ 2147483646 h 875"/>
              <a:gd name="T16" fmla="*/ 2147483646 w 478"/>
              <a:gd name="T17" fmla="*/ 2147483646 h 875"/>
              <a:gd name="T18" fmla="*/ 2147483646 w 478"/>
              <a:gd name="T19" fmla="*/ 2147483646 h 875"/>
              <a:gd name="T20" fmla="*/ 2147483646 w 478"/>
              <a:gd name="T21" fmla="*/ 2147483646 h 875"/>
              <a:gd name="T22" fmla="*/ 2147483646 w 478"/>
              <a:gd name="T23" fmla="*/ 2147483646 h 875"/>
              <a:gd name="T24" fmla="*/ 2147483646 w 478"/>
              <a:gd name="T25" fmla="*/ 2147483646 h 875"/>
              <a:gd name="T26" fmla="*/ 2147483646 w 478"/>
              <a:gd name="T27" fmla="*/ 2147483646 h 875"/>
              <a:gd name="T28" fmla="*/ 2147483646 w 478"/>
              <a:gd name="T29" fmla="*/ 2147483646 h 875"/>
              <a:gd name="T30" fmla="*/ 2147483646 w 478"/>
              <a:gd name="T31" fmla="*/ 2147483646 h 875"/>
              <a:gd name="T32" fmla="*/ 2147483646 w 478"/>
              <a:gd name="T33" fmla="*/ 2147483646 h 875"/>
              <a:gd name="T34" fmla="*/ 2147483646 w 478"/>
              <a:gd name="T35" fmla="*/ 2147483646 h 875"/>
              <a:gd name="T36" fmla="*/ 2147483646 w 478"/>
              <a:gd name="T37" fmla="*/ 2147483646 h 875"/>
              <a:gd name="T38" fmla="*/ 2147483646 w 478"/>
              <a:gd name="T39" fmla="*/ 2147483646 h 875"/>
              <a:gd name="T40" fmla="*/ 2147483646 w 478"/>
              <a:gd name="T41" fmla="*/ 2147483646 h 875"/>
              <a:gd name="T42" fmla="*/ 2147483646 w 478"/>
              <a:gd name="T43" fmla="*/ 2147483646 h 875"/>
              <a:gd name="T44" fmla="*/ 2147483646 w 478"/>
              <a:gd name="T45" fmla="*/ 2147483646 h 875"/>
              <a:gd name="T46" fmla="*/ 2147483646 w 478"/>
              <a:gd name="T47" fmla="*/ 2147483646 h 875"/>
              <a:gd name="T48" fmla="*/ 2147483646 w 478"/>
              <a:gd name="T49" fmla="*/ 2147483646 h 875"/>
              <a:gd name="T50" fmla="*/ 2147483646 w 478"/>
              <a:gd name="T51" fmla="*/ 2147483646 h 875"/>
              <a:gd name="T52" fmla="*/ 2147483646 w 478"/>
              <a:gd name="T53" fmla="*/ 2147483646 h 875"/>
              <a:gd name="T54" fmla="*/ 2147483646 w 478"/>
              <a:gd name="T55" fmla="*/ 2147483646 h 875"/>
              <a:gd name="T56" fmla="*/ 2147483646 w 478"/>
              <a:gd name="T57" fmla="*/ 2147483646 h 875"/>
              <a:gd name="T58" fmla="*/ 2147483646 w 478"/>
              <a:gd name="T59" fmla="*/ 2147483646 h 875"/>
              <a:gd name="T60" fmla="*/ 2147483646 w 478"/>
              <a:gd name="T61" fmla="*/ 2147483646 h 875"/>
              <a:gd name="T62" fmla="*/ 2147483646 w 478"/>
              <a:gd name="T63" fmla="*/ 2147483646 h 875"/>
              <a:gd name="T64" fmla="*/ 2147483646 w 478"/>
              <a:gd name="T65" fmla="*/ 2147483646 h 875"/>
              <a:gd name="T66" fmla="*/ 2147483646 w 478"/>
              <a:gd name="T67" fmla="*/ 2147483646 h 875"/>
              <a:gd name="T68" fmla="*/ 2147483646 w 478"/>
              <a:gd name="T69" fmla="*/ 2147483646 h 875"/>
              <a:gd name="T70" fmla="*/ 2147483646 w 478"/>
              <a:gd name="T71" fmla="*/ 2147483646 h 875"/>
              <a:gd name="T72" fmla="*/ 2147483646 w 478"/>
              <a:gd name="T73" fmla="*/ 2147483646 h 875"/>
              <a:gd name="T74" fmla="*/ 2147483646 w 478"/>
              <a:gd name="T75" fmla="*/ 2147483646 h 875"/>
              <a:gd name="T76" fmla="*/ 2147483646 w 478"/>
              <a:gd name="T77" fmla="*/ 2147483646 h 875"/>
              <a:gd name="T78" fmla="*/ 2147483646 w 478"/>
              <a:gd name="T79" fmla="*/ 2147483646 h 875"/>
              <a:gd name="T80" fmla="*/ 2147483646 w 478"/>
              <a:gd name="T81" fmla="*/ 2147483646 h 875"/>
              <a:gd name="T82" fmla="*/ 2147483646 w 478"/>
              <a:gd name="T83" fmla="*/ 2147483646 h 875"/>
              <a:gd name="T84" fmla="*/ 2147483646 w 478"/>
              <a:gd name="T85" fmla="*/ 2147483646 h 875"/>
              <a:gd name="T86" fmla="*/ 2147483646 w 478"/>
              <a:gd name="T87" fmla="*/ 2147483646 h 875"/>
              <a:gd name="T88" fmla="*/ 2147483646 w 478"/>
              <a:gd name="T89" fmla="*/ 2147483646 h 875"/>
              <a:gd name="T90" fmla="*/ 2147483646 w 478"/>
              <a:gd name="T91" fmla="*/ 2147483646 h 875"/>
              <a:gd name="T92" fmla="*/ 2147483646 w 478"/>
              <a:gd name="T93" fmla="*/ 2147483646 h 875"/>
              <a:gd name="T94" fmla="*/ 2147483646 w 478"/>
              <a:gd name="T95" fmla="*/ 2147483646 h 875"/>
              <a:gd name="T96" fmla="*/ 2147483646 w 478"/>
              <a:gd name="T97" fmla="*/ 2147483646 h 875"/>
              <a:gd name="T98" fmla="*/ 2147483646 w 478"/>
              <a:gd name="T99" fmla="*/ 2147483646 h 875"/>
              <a:gd name="T100" fmla="*/ 2147483646 w 478"/>
              <a:gd name="T101" fmla="*/ 2147483646 h 87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478"/>
              <a:gd name="T154" fmla="*/ 0 h 875"/>
              <a:gd name="T155" fmla="*/ 478 w 478"/>
              <a:gd name="T156" fmla="*/ 875 h 87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478" h="875">
                <a:moveTo>
                  <a:pt x="299" y="104"/>
                </a:moveTo>
                <a:lnTo>
                  <a:pt x="295" y="106"/>
                </a:lnTo>
                <a:lnTo>
                  <a:pt x="287" y="109"/>
                </a:lnTo>
                <a:lnTo>
                  <a:pt x="277" y="116"/>
                </a:lnTo>
                <a:lnTo>
                  <a:pt x="264" y="126"/>
                </a:lnTo>
                <a:lnTo>
                  <a:pt x="250" y="138"/>
                </a:lnTo>
                <a:lnTo>
                  <a:pt x="233" y="154"/>
                </a:lnTo>
                <a:lnTo>
                  <a:pt x="217" y="173"/>
                </a:lnTo>
                <a:lnTo>
                  <a:pt x="199" y="197"/>
                </a:lnTo>
                <a:lnTo>
                  <a:pt x="197" y="201"/>
                </a:lnTo>
                <a:lnTo>
                  <a:pt x="197" y="207"/>
                </a:lnTo>
                <a:lnTo>
                  <a:pt x="198" y="213"/>
                </a:lnTo>
                <a:lnTo>
                  <a:pt x="199" y="221"/>
                </a:lnTo>
                <a:lnTo>
                  <a:pt x="202" y="229"/>
                </a:lnTo>
                <a:lnTo>
                  <a:pt x="206" y="239"/>
                </a:lnTo>
                <a:lnTo>
                  <a:pt x="210" y="248"/>
                </a:lnTo>
                <a:lnTo>
                  <a:pt x="214" y="256"/>
                </a:lnTo>
                <a:lnTo>
                  <a:pt x="221" y="265"/>
                </a:lnTo>
                <a:lnTo>
                  <a:pt x="226" y="273"/>
                </a:lnTo>
                <a:lnTo>
                  <a:pt x="233" y="281"/>
                </a:lnTo>
                <a:lnTo>
                  <a:pt x="240" y="288"/>
                </a:lnTo>
                <a:lnTo>
                  <a:pt x="246" y="294"/>
                </a:lnTo>
                <a:lnTo>
                  <a:pt x="253" y="298"/>
                </a:lnTo>
                <a:lnTo>
                  <a:pt x="259" y="301"/>
                </a:lnTo>
                <a:lnTo>
                  <a:pt x="266" y="302"/>
                </a:lnTo>
                <a:lnTo>
                  <a:pt x="271" y="314"/>
                </a:lnTo>
                <a:lnTo>
                  <a:pt x="279" y="329"/>
                </a:lnTo>
                <a:lnTo>
                  <a:pt x="286" y="346"/>
                </a:lnTo>
                <a:lnTo>
                  <a:pt x="292" y="357"/>
                </a:lnTo>
                <a:lnTo>
                  <a:pt x="295" y="361"/>
                </a:lnTo>
                <a:lnTo>
                  <a:pt x="298" y="365"/>
                </a:lnTo>
                <a:lnTo>
                  <a:pt x="302" y="367"/>
                </a:lnTo>
                <a:lnTo>
                  <a:pt x="305" y="369"/>
                </a:lnTo>
                <a:lnTo>
                  <a:pt x="313" y="372"/>
                </a:lnTo>
                <a:lnTo>
                  <a:pt x="319" y="376"/>
                </a:lnTo>
                <a:lnTo>
                  <a:pt x="438" y="499"/>
                </a:lnTo>
                <a:lnTo>
                  <a:pt x="453" y="535"/>
                </a:lnTo>
                <a:lnTo>
                  <a:pt x="466" y="571"/>
                </a:lnTo>
                <a:lnTo>
                  <a:pt x="471" y="589"/>
                </a:lnTo>
                <a:lnTo>
                  <a:pt x="475" y="607"/>
                </a:lnTo>
                <a:lnTo>
                  <a:pt x="477" y="627"/>
                </a:lnTo>
                <a:lnTo>
                  <a:pt x="478" y="647"/>
                </a:lnTo>
                <a:lnTo>
                  <a:pt x="477" y="666"/>
                </a:lnTo>
                <a:lnTo>
                  <a:pt x="476" y="680"/>
                </a:lnTo>
                <a:lnTo>
                  <a:pt x="476" y="687"/>
                </a:lnTo>
                <a:lnTo>
                  <a:pt x="476" y="693"/>
                </a:lnTo>
                <a:lnTo>
                  <a:pt x="476" y="700"/>
                </a:lnTo>
                <a:lnTo>
                  <a:pt x="478" y="708"/>
                </a:lnTo>
                <a:lnTo>
                  <a:pt x="467" y="711"/>
                </a:lnTo>
                <a:lnTo>
                  <a:pt x="457" y="714"/>
                </a:lnTo>
                <a:lnTo>
                  <a:pt x="447" y="718"/>
                </a:lnTo>
                <a:lnTo>
                  <a:pt x="437" y="722"/>
                </a:lnTo>
                <a:lnTo>
                  <a:pt x="428" y="727"/>
                </a:lnTo>
                <a:lnTo>
                  <a:pt x="420" y="733"/>
                </a:lnTo>
                <a:lnTo>
                  <a:pt x="412" y="739"/>
                </a:lnTo>
                <a:lnTo>
                  <a:pt x="404" y="744"/>
                </a:lnTo>
                <a:lnTo>
                  <a:pt x="391" y="756"/>
                </a:lnTo>
                <a:lnTo>
                  <a:pt x="380" y="767"/>
                </a:lnTo>
                <a:lnTo>
                  <a:pt x="371" y="778"/>
                </a:lnTo>
                <a:lnTo>
                  <a:pt x="365" y="789"/>
                </a:lnTo>
                <a:lnTo>
                  <a:pt x="360" y="786"/>
                </a:lnTo>
                <a:lnTo>
                  <a:pt x="354" y="785"/>
                </a:lnTo>
                <a:lnTo>
                  <a:pt x="348" y="785"/>
                </a:lnTo>
                <a:lnTo>
                  <a:pt x="342" y="786"/>
                </a:lnTo>
                <a:lnTo>
                  <a:pt x="330" y="788"/>
                </a:lnTo>
                <a:lnTo>
                  <a:pt x="319" y="789"/>
                </a:lnTo>
                <a:lnTo>
                  <a:pt x="318" y="793"/>
                </a:lnTo>
                <a:lnTo>
                  <a:pt x="316" y="798"/>
                </a:lnTo>
                <a:lnTo>
                  <a:pt x="313" y="804"/>
                </a:lnTo>
                <a:lnTo>
                  <a:pt x="310" y="810"/>
                </a:lnTo>
                <a:lnTo>
                  <a:pt x="300" y="824"/>
                </a:lnTo>
                <a:lnTo>
                  <a:pt x="289" y="838"/>
                </a:lnTo>
                <a:lnTo>
                  <a:pt x="276" y="853"/>
                </a:lnTo>
                <a:lnTo>
                  <a:pt x="263" y="864"/>
                </a:lnTo>
                <a:lnTo>
                  <a:pt x="256" y="868"/>
                </a:lnTo>
                <a:lnTo>
                  <a:pt x="250" y="872"/>
                </a:lnTo>
                <a:lnTo>
                  <a:pt x="244" y="874"/>
                </a:lnTo>
                <a:lnTo>
                  <a:pt x="239" y="875"/>
                </a:lnTo>
                <a:lnTo>
                  <a:pt x="236" y="874"/>
                </a:lnTo>
                <a:lnTo>
                  <a:pt x="234" y="872"/>
                </a:lnTo>
                <a:lnTo>
                  <a:pt x="232" y="868"/>
                </a:lnTo>
                <a:lnTo>
                  <a:pt x="230" y="864"/>
                </a:lnTo>
                <a:lnTo>
                  <a:pt x="226" y="854"/>
                </a:lnTo>
                <a:lnTo>
                  <a:pt x="225" y="844"/>
                </a:lnTo>
                <a:lnTo>
                  <a:pt x="226" y="830"/>
                </a:lnTo>
                <a:lnTo>
                  <a:pt x="229" y="816"/>
                </a:lnTo>
                <a:lnTo>
                  <a:pt x="231" y="800"/>
                </a:lnTo>
                <a:lnTo>
                  <a:pt x="232" y="782"/>
                </a:lnTo>
                <a:lnTo>
                  <a:pt x="244" y="779"/>
                </a:lnTo>
                <a:lnTo>
                  <a:pt x="253" y="775"/>
                </a:lnTo>
                <a:lnTo>
                  <a:pt x="262" y="770"/>
                </a:lnTo>
                <a:lnTo>
                  <a:pt x="269" y="765"/>
                </a:lnTo>
                <a:lnTo>
                  <a:pt x="277" y="760"/>
                </a:lnTo>
                <a:lnTo>
                  <a:pt x="285" y="756"/>
                </a:lnTo>
                <a:lnTo>
                  <a:pt x="289" y="754"/>
                </a:lnTo>
                <a:lnTo>
                  <a:pt x="295" y="753"/>
                </a:lnTo>
                <a:lnTo>
                  <a:pt x="300" y="752"/>
                </a:lnTo>
                <a:lnTo>
                  <a:pt x="305" y="752"/>
                </a:lnTo>
                <a:lnTo>
                  <a:pt x="305" y="743"/>
                </a:lnTo>
                <a:lnTo>
                  <a:pt x="308" y="733"/>
                </a:lnTo>
                <a:lnTo>
                  <a:pt x="311" y="723"/>
                </a:lnTo>
                <a:lnTo>
                  <a:pt x="314" y="714"/>
                </a:lnTo>
                <a:lnTo>
                  <a:pt x="319" y="705"/>
                </a:lnTo>
                <a:lnTo>
                  <a:pt x="324" y="695"/>
                </a:lnTo>
                <a:lnTo>
                  <a:pt x="330" y="686"/>
                </a:lnTo>
                <a:lnTo>
                  <a:pt x="336" y="677"/>
                </a:lnTo>
                <a:lnTo>
                  <a:pt x="349" y="659"/>
                </a:lnTo>
                <a:lnTo>
                  <a:pt x="365" y="643"/>
                </a:lnTo>
                <a:lnTo>
                  <a:pt x="378" y="629"/>
                </a:lnTo>
                <a:lnTo>
                  <a:pt x="392" y="616"/>
                </a:lnTo>
                <a:lnTo>
                  <a:pt x="371" y="536"/>
                </a:lnTo>
                <a:lnTo>
                  <a:pt x="371" y="514"/>
                </a:lnTo>
                <a:lnTo>
                  <a:pt x="368" y="493"/>
                </a:lnTo>
                <a:lnTo>
                  <a:pt x="364" y="475"/>
                </a:lnTo>
                <a:lnTo>
                  <a:pt x="357" y="458"/>
                </a:lnTo>
                <a:lnTo>
                  <a:pt x="349" y="442"/>
                </a:lnTo>
                <a:lnTo>
                  <a:pt x="341" y="427"/>
                </a:lnTo>
                <a:lnTo>
                  <a:pt x="331" y="414"/>
                </a:lnTo>
                <a:lnTo>
                  <a:pt x="321" y="402"/>
                </a:lnTo>
                <a:lnTo>
                  <a:pt x="297" y="377"/>
                </a:lnTo>
                <a:lnTo>
                  <a:pt x="271" y="355"/>
                </a:lnTo>
                <a:lnTo>
                  <a:pt x="245" y="332"/>
                </a:lnTo>
                <a:lnTo>
                  <a:pt x="219" y="308"/>
                </a:lnTo>
                <a:lnTo>
                  <a:pt x="199" y="292"/>
                </a:lnTo>
                <a:lnTo>
                  <a:pt x="179" y="273"/>
                </a:lnTo>
                <a:lnTo>
                  <a:pt x="161" y="255"/>
                </a:lnTo>
                <a:lnTo>
                  <a:pt x="142" y="237"/>
                </a:lnTo>
                <a:lnTo>
                  <a:pt x="124" y="217"/>
                </a:lnTo>
                <a:lnTo>
                  <a:pt x="108" y="198"/>
                </a:lnTo>
                <a:lnTo>
                  <a:pt x="92" y="179"/>
                </a:lnTo>
                <a:lnTo>
                  <a:pt x="79" y="160"/>
                </a:lnTo>
                <a:lnTo>
                  <a:pt x="72" y="146"/>
                </a:lnTo>
                <a:lnTo>
                  <a:pt x="63" y="133"/>
                </a:lnTo>
                <a:lnTo>
                  <a:pt x="53" y="118"/>
                </a:lnTo>
                <a:lnTo>
                  <a:pt x="42" y="104"/>
                </a:lnTo>
                <a:lnTo>
                  <a:pt x="21" y="77"/>
                </a:lnTo>
                <a:lnTo>
                  <a:pt x="0" y="49"/>
                </a:lnTo>
                <a:lnTo>
                  <a:pt x="46" y="41"/>
                </a:lnTo>
                <a:lnTo>
                  <a:pt x="91" y="32"/>
                </a:lnTo>
                <a:lnTo>
                  <a:pt x="111" y="26"/>
                </a:lnTo>
                <a:lnTo>
                  <a:pt x="129" y="19"/>
                </a:lnTo>
                <a:lnTo>
                  <a:pt x="136" y="15"/>
                </a:lnTo>
                <a:lnTo>
                  <a:pt x="143" y="11"/>
                </a:lnTo>
                <a:lnTo>
                  <a:pt x="148" y="5"/>
                </a:lnTo>
                <a:lnTo>
                  <a:pt x="153" y="0"/>
                </a:lnTo>
                <a:lnTo>
                  <a:pt x="163" y="9"/>
                </a:lnTo>
                <a:lnTo>
                  <a:pt x="175" y="16"/>
                </a:lnTo>
                <a:lnTo>
                  <a:pt x="186" y="21"/>
                </a:lnTo>
                <a:lnTo>
                  <a:pt x="198" y="26"/>
                </a:lnTo>
                <a:lnTo>
                  <a:pt x="221" y="35"/>
                </a:lnTo>
                <a:lnTo>
                  <a:pt x="239" y="43"/>
                </a:lnTo>
                <a:lnTo>
                  <a:pt x="256" y="55"/>
                </a:lnTo>
                <a:lnTo>
                  <a:pt x="269" y="67"/>
                </a:lnTo>
                <a:lnTo>
                  <a:pt x="282" y="82"/>
                </a:lnTo>
                <a:lnTo>
                  <a:pt x="299" y="104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" name="Freeform 543">
            <a:extLst>
              <a:ext uri="{FF2B5EF4-FFF2-40B4-BE49-F238E27FC236}">
                <a16:creationId xmlns:a16="http://schemas.microsoft.com/office/drawing/2014/main" id="{CE5EE1DB-1C0A-4701-8102-972FBD831743}"/>
              </a:ext>
            </a:extLst>
          </p:cNvPr>
          <p:cNvSpPr>
            <a:spLocks/>
          </p:cNvSpPr>
          <p:nvPr>
            <p:custDataLst>
              <p:tags r:id="rId340"/>
            </p:custDataLst>
          </p:nvPr>
        </p:nvSpPr>
        <p:spPr bwMode="auto">
          <a:xfrm>
            <a:off x="7347650" y="3350181"/>
            <a:ext cx="26987" cy="57150"/>
          </a:xfrm>
          <a:custGeom>
            <a:avLst/>
            <a:gdLst>
              <a:gd name="T0" fmla="*/ 2147483646 w 59"/>
              <a:gd name="T1" fmla="*/ 2147483646 h 31"/>
              <a:gd name="T2" fmla="*/ 2147483646 w 59"/>
              <a:gd name="T3" fmla="*/ 2147483646 h 31"/>
              <a:gd name="T4" fmla="*/ 2147483646 w 59"/>
              <a:gd name="T5" fmla="*/ 2147483646 h 31"/>
              <a:gd name="T6" fmla="*/ 2147483646 w 59"/>
              <a:gd name="T7" fmla="*/ 2147483646 h 31"/>
              <a:gd name="T8" fmla="*/ 2147483646 w 59"/>
              <a:gd name="T9" fmla="*/ 2147483646 h 31"/>
              <a:gd name="T10" fmla="*/ 2147483646 w 59"/>
              <a:gd name="T11" fmla="*/ 2147483646 h 31"/>
              <a:gd name="T12" fmla="*/ 2147483646 w 59"/>
              <a:gd name="T13" fmla="*/ 2147483646 h 31"/>
              <a:gd name="T14" fmla="*/ 2147483646 w 59"/>
              <a:gd name="T15" fmla="*/ 2147483646 h 31"/>
              <a:gd name="T16" fmla="*/ 2147483646 w 59"/>
              <a:gd name="T17" fmla="*/ 2147483646 h 31"/>
              <a:gd name="T18" fmla="*/ 2147483646 w 59"/>
              <a:gd name="T19" fmla="*/ 2147483646 h 31"/>
              <a:gd name="T20" fmla="*/ 2147483646 w 59"/>
              <a:gd name="T21" fmla="*/ 2147483646 h 31"/>
              <a:gd name="T22" fmla="*/ 2147483646 w 59"/>
              <a:gd name="T23" fmla="*/ 2147483646 h 31"/>
              <a:gd name="T24" fmla="*/ 2147483646 w 59"/>
              <a:gd name="T25" fmla="*/ 2147483646 h 31"/>
              <a:gd name="T26" fmla="*/ 2147483646 w 59"/>
              <a:gd name="T27" fmla="*/ 2147483646 h 31"/>
              <a:gd name="T28" fmla="*/ 0 w 59"/>
              <a:gd name="T29" fmla="*/ 2147483646 h 31"/>
              <a:gd name="T30" fmla="*/ 2147483646 w 59"/>
              <a:gd name="T31" fmla="*/ 2147483646 h 31"/>
              <a:gd name="T32" fmla="*/ 2147483646 w 59"/>
              <a:gd name="T33" fmla="*/ 2147483646 h 31"/>
              <a:gd name="T34" fmla="*/ 2147483646 w 59"/>
              <a:gd name="T35" fmla="*/ 2147483646 h 31"/>
              <a:gd name="T36" fmla="*/ 2147483646 w 59"/>
              <a:gd name="T37" fmla="*/ 2147483646 h 31"/>
              <a:gd name="T38" fmla="*/ 2147483646 w 59"/>
              <a:gd name="T39" fmla="*/ 2147483646 h 31"/>
              <a:gd name="T40" fmla="*/ 2147483646 w 59"/>
              <a:gd name="T41" fmla="*/ 0 h 31"/>
              <a:gd name="T42" fmla="*/ 2147483646 w 59"/>
              <a:gd name="T43" fmla="*/ 0 h 31"/>
              <a:gd name="T44" fmla="*/ 2147483646 w 59"/>
              <a:gd name="T45" fmla="*/ 2147483646 h 31"/>
              <a:gd name="T46" fmla="*/ 2147483646 w 59"/>
              <a:gd name="T47" fmla="*/ 2147483646 h 31"/>
              <a:gd name="T48" fmla="*/ 2147483646 w 59"/>
              <a:gd name="T49" fmla="*/ 2147483646 h 3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9"/>
              <a:gd name="T76" fmla="*/ 0 h 31"/>
              <a:gd name="T77" fmla="*/ 59 w 59"/>
              <a:gd name="T78" fmla="*/ 31 h 3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9" h="31">
                <a:moveTo>
                  <a:pt x="59" y="6"/>
                </a:moveTo>
                <a:lnTo>
                  <a:pt x="57" y="11"/>
                </a:lnTo>
                <a:lnTo>
                  <a:pt x="53" y="15"/>
                </a:lnTo>
                <a:lnTo>
                  <a:pt x="49" y="19"/>
                </a:lnTo>
                <a:lnTo>
                  <a:pt x="45" y="24"/>
                </a:lnTo>
                <a:lnTo>
                  <a:pt x="40" y="27"/>
                </a:lnTo>
                <a:lnTo>
                  <a:pt x="36" y="29"/>
                </a:lnTo>
                <a:lnTo>
                  <a:pt x="30" y="31"/>
                </a:lnTo>
                <a:lnTo>
                  <a:pt x="26" y="31"/>
                </a:lnTo>
                <a:lnTo>
                  <a:pt x="21" y="31"/>
                </a:lnTo>
                <a:lnTo>
                  <a:pt x="17" y="30"/>
                </a:lnTo>
                <a:lnTo>
                  <a:pt x="14" y="29"/>
                </a:lnTo>
                <a:lnTo>
                  <a:pt x="11" y="27"/>
                </a:lnTo>
                <a:lnTo>
                  <a:pt x="4" y="20"/>
                </a:lnTo>
                <a:lnTo>
                  <a:pt x="0" y="12"/>
                </a:lnTo>
                <a:lnTo>
                  <a:pt x="1" y="9"/>
                </a:lnTo>
                <a:lnTo>
                  <a:pt x="3" y="6"/>
                </a:lnTo>
                <a:lnTo>
                  <a:pt x="5" y="4"/>
                </a:lnTo>
                <a:lnTo>
                  <a:pt x="8" y="3"/>
                </a:lnTo>
                <a:lnTo>
                  <a:pt x="16" y="1"/>
                </a:lnTo>
                <a:lnTo>
                  <a:pt x="24" y="0"/>
                </a:lnTo>
                <a:lnTo>
                  <a:pt x="34" y="0"/>
                </a:lnTo>
                <a:lnTo>
                  <a:pt x="42" y="2"/>
                </a:lnTo>
                <a:lnTo>
                  <a:pt x="51" y="4"/>
                </a:lnTo>
                <a:lnTo>
                  <a:pt x="59" y="6"/>
                </a:lnTo>
              </a:path>
            </a:pathLst>
          </a:custGeom>
          <a:solidFill>
            <a:srgbClr val="A8D5F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3" name="Freeform 544">
            <a:extLst>
              <a:ext uri="{FF2B5EF4-FFF2-40B4-BE49-F238E27FC236}">
                <a16:creationId xmlns:a16="http://schemas.microsoft.com/office/drawing/2014/main" id="{B749CE10-3B55-42DC-A0AA-C79CC0BA1CC5}"/>
              </a:ext>
            </a:extLst>
          </p:cNvPr>
          <p:cNvSpPr>
            <a:spLocks/>
          </p:cNvSpPr>
          <p:nvPr>
            <p:custDataLst>
              <p:tags r:id="rId341"/>
            </p:custDataLst>
          </p:nvPr>
        </p:nvSpPr>
        <p:spPr bwMode="auto">
          <a:xfrm>
            <a:off x="5914130" y="2612000"/>
            <a:ext cx="192088" cy="269875"/>
          </a:xfrm>
          <a:custGeom>
            <a:avLst/>
            <a:gdLst>
              <a:gd name="T0" fmla="*/ 2147483646 w 399"/>
              <a:gd name="T1" fmla="*/ 2147483646 h 518"/>
              <a:gd name="T2" fmla="*/ 2147483646 w 399"/>
              <a:gd name="T3" fmla="*/ 2147483646 h 518"/>
              <a:gd name="T4" fmla="*/ 2147483646 w 399"/>
              <a:gd name="T5" fmla="*/ 2147483646 h 518"/>
              <a:gd name="T6" fmla="*/ 2147483646 w 399"/>
              <a:gd name="T7" fmla="*/ 2147483646 h 518"/>
              <a:gd name="T8" fmla="*/ 2147483646 w 399"/>
              <a:gd name="T9" fmla="*/ 2147483646 h 518"/>
              <a:gd name="T10" fmla="*/ 2147483646 w 399"/>
              <a:gd name="T11" fmla="*/ 2147483646 h 518"/>
              <a:gd name="T12" fmla="*/ 2147483646 w 399"/>
              <a:gd name="T13" fmla="*/ 2147483646 h 518"/>
              <a:gd name="T14" fmla="*/ 2147483646 w 399"/>
              <a:gd name="T15" fmla="*/ 2147483646 h 518"/>
              <a:gd name="T16" fmla="*/ 2147483646 w 399"/>
              <a:gd name="T17" fmla="*/ 2147483646 h 518"/>
              <a:gd name="T18" fmla="*/ 2147483646 w 399"/>
              <a:gd name="T19" fmla="*/ 2147483646 h 518"/>
              <a:gd name="T20" fmla="*/ 2147483646 w 399"/>
              <a:gd name="T21" fmla="*/ 2147483646 h 518"/>
              <a:gd name="T22" fmla="*/ 2147483646 w 399"/>
              <a:gd name="T23" fmla="*/ 2147483646 h 518"/>
              <a:gd name="T24" fmla="*/ 2147483646 w 399"/>
              <a:gd name="T25" fmla="*/ 2147483646 h 518"/>
              <a:gd name="T26" fmla="*/ 2147483646 w 399"/>
              <a:gd name="T27" fmla="*/ 2147483646 h 518"/>
              <a:gd name="T28" fmla="*/ 2147483646 w 399"/>
              <a:gd name="T29" fmla="*/ 2147483646 h 518"/>
              <a:gd name="T30" fmla="*/ 2147483646 w 399"/>
              <a:gd name="T31" fmla="*/ 2147483646 h 518"/>
              <a:gd name="T32" fmla="*/ 2147483646 w 399"/>
              <a:gd name="T33" fmla="*/ 2147483646 h 518"/>
              <a:gd name="T34" fmla="*/ 2147483646 w 399"/>
              <a:gd name="T35" fmla="*/ 2147483646 h 518"/>
              <a:gd name="T36" fmla="*/ 2147483646 w 399"/>
              <a:gd name="T37" fmla="*/ 2147483646 h 518"/>
              <a:gd name="T38" fmla="*/ 2147483646 w 399"/>
              <a:gd name="T39" fmla="*/ 2147483646 h 518"/>
              <a:gd name="T40" fmla="*/ 2147483646 w 399"/>
              <a:gd name="T41" fmla="*/ 2147483646 h 518"/>
              <a:gd name="T42" fmla="*/ 2147483646 w 399"/>
              <a:gd name="T43" fmla="*/ 2147483646 h 518"/>
              <a:gd name="T44" fmla="*/ 2147483646 w 399"/>
              <a:gd name="T45" fmla="*/ 2147483646 h 518"/>
              <a:gd name="T46" fmla="*/ 2147483646 w 399"/>
              <a:gd name="T47" fmla="*/ 2147483646 h 518"/>
              <a:gd name="T48" fmla="*/ 2147483646 w 399"/>
              <a:gd name="T49" fmla="*/ 2147483646 h 518"/>
              <a:gd name="T50" fmla="*/ 2147483646 w 399"/>
              <a:gd name="T51" fmla="*/ 2147483646 h 518"/>
              <a:gd name="T52" fmla="*/ 2147483646 w 399"/>
              <a:gd name="T53" fmla="*/ 2147483646 h 518"/>
              <a:gd name="T54" fmla="*/ 2147483646 w 399"/>
              <a:gd name="T55" fmla="*/ 2147483646 h 518"/>
              <a:gd name="T56" fmla="*/ 2147483646 w 399"/>
              <a:gd name="T57" fmla="*/ 2147483646 h 518"/>
              <a:gd name="T58" fmla="*/ 2147483646 w 399"/>
              <a:gd name="T59" fmla="*/ 2147483646 h 518"/>
              <a:gd name="T60" fmla="*/ 2147483646 w 399"/>
              <a:gd name="T61" fmla="*/ 2147483646 h 518"/>
              <a:gd name="T62" fmla="*/ 2147483646 w 399"/>
              <a:gd name="T63" fmla="*/ 2147483646 h 518"/>
              <a:gd name="T64" fmla="*/ 2147483646 w 399"/>
              <a:gd name="T65" fmla="*/ 2147483646 h 518"/>
              <a:gd name="T66" fmla="*/ 2147483646 w 399"/>
              <a:gd name="T67" fmla="*/ 2147483646 h 518"/>
              <a:gd name="T68" fmla="*/ 2147483646 w 399"/>
              <a:gd name="T69" fmla="*/ 2147483646 h 518"/>
              <a:gd name="T70" fmla="*/ 2147483646 w 399"/>
              <a:gd name="T71" fmla="*/ 2147483646 h 518"/>
              <a:gd name="T72" fmla="*/ 2147483646 w 399"/>
              <a:gd name="T73" fmla="*/ 2147483646 h 518"/>
              <a:gd name="T74" fmla="*/ 2147483646 w 399"/>
              <a:gd name="T75" fmla="*/ 2147483646 h 518"/>
              <a:gd name="T76" fmla="*/ 2147483646 w 399"/>
              <a:gd name="T77" fmla="*/ 2147483646 h 518"/>
              <a:gd name="T78" fmla="*/ 2147483646 w 399"/>
              <a:gd name="T79" fmla="*/ 2147483646 h 518"/>
              <a:gd name="T80" fmla="*/ 2147483646 w 399"/>
              <a:gd name="T81" fmla="*/ 2147483646 h 518"/>
              <a:gd name="T82" fmla="*/ 2147483646 w 399"/>
              <a:gd name="T83" fmla="*/ 2147483646 h 518"/>
              <a:gd name="T84" fmla="*/ 2147483646 w 399"/>
              <a:gd name="T85" fmla="*/ 2147483646 h 518"/>
              <a:gd name="T86" fmla="*/ 0 w 399"/>
              <a:gd name="T87" fmla="*/ 2147483646 h 518"/>
              <a:gd name="T88" fmla="*/ 2147483646 w 399"/>
              <a:gd name="T89" fmla="*/ 2147483646 h 518"/>
              <a:gd name="T90" fmla="*/ 2147483646 w 399"/>
              <a:gd name="T91" fmla="*/ 0 h 5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99"/>
              <a:gd name="T139" fmla="*/ 0 h 518"/>
              <a:gd name="T140" fmla="*/ 399 w 399"/>
              <a:gd name="T141" fmla="*/ 518 h 51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99" h="518">
                <a:moveTo>
                  <a:pt x="200" y="0"/>
                </a:moveTo>
                <a:lnTo>
                  <a:pt x="200" y="8"/>
                </a:lnTo>
                <a:lnTo>
                  <a:pt x="201" y="15"/>
                </a:lnTo>
                <a:lnTo>
                  <a:pt x="202" y="22"/>
                </a:lnTo>
                <a:lnTo>
                  <a:pt x="205" y="29"/>
                </a:lnTo>
                <a:lnTo>
                  <a:pt x="208" y="36"/>
                </a:lnTo>
                <a:lnTo>
                  <a:pt x="211" y="42"/>
                </a:lnTo>
                <a:lnTo>
                  <a:pt x="214" y="49"/>
                </a:lnTo>
                <a:lnTo>
                  <a:pt x="219" y="56"/>
                </a:lnTo>
                <a:lnTo>
                  <a:pt x="224" y="63"/>
                </a:lnTo>
                <a:lnTo>
                  <a:pt x="230" y="69"/>
                </a:lnTo>
                <a:lnTo>
                  <a:pt x="235" y="75"/>
                </a:lnTo>
                <a:lnTo>
                  <a:pt x="242" y="81"/>
                </a:lnTo>
                <a:lnTo>
                  <a:pt x="249" y="86"/>
                </a:lnTo>
                <a:lnTo>
                  <a:pt x="256" y="91"/>
                </a:lnTo>
                <a:lnTo>
                  <a:pt x="264" y="95"/>
                </a:lnTo>
                <a:lnTo>
                  <a:pt x="273" y="98"/>
                </a:lnTo>
                <a:lnTo>
                  <a:pt x="316" y="106"/>
                </a:lnTo>
                <a:lnTo>
                  <a:pt x="356" y="116"/>
                </a:lnTo>
                <a:lnTo>
                  <a:pt x="365" y="119"/>
                </a:lnTo>
                <a:lnTo>
                  <a:pt x="374" y="123"/>
                </a:lnTo>
                <a:lnTo>
                  <a:pt x="380" y="127"/>
                </a:lnTo>
                <a:lnTo>
                  <a:pt x="387" y="132"/>
                </a:lnTo>
                <a:lnTo>
                  <a:pt x="392" y="137"/>
                </a:lnTo>
                <a:lnTo>
                  <a:pt x="396" y="144"/>
                </a:lnTo>
                <a:lnTo>
                  <a:pt x="398" y="151"/>
                </a:lnTo>
                <a:lnTo>
                  <a:pt x="399" y="160"/>
                </a:lnTo>
                <a:lnTo>
                  <a:pt x="398" y="174"/>
                </a:lnTo>
                <a:lnTo>
                  <a:pt x="396" y="187"/>
                </a:lnTo>
                <a:lnTo>
                  <a:pt x="390" y="200"/>
                </a:lnTo>
                <a:lnTo>
                  <a:pt x="385" y="213"/>
                </a:lnTo>
                <a:lnTo>
                  <a:pt x="369" y="239"/>
                </a:lnTo>
                <a:lnTo>
                  <a:pt x="353" y="263"/>
                </a:lnTo>
                <a:lnTo>
                  <a:pt x="344" y="276"/>
                </a:lnTo>
                <a:lnTo>
                  <a:pt x="335" y="290"/>
                </a:lnTo>
                <a:lnTo>
                  <a:pt x="328" y="303"/>
                </a:lnTo>
                <a:lnTo>
                  <a:pt x="321" y="316"/>
                </a:lnTo>
                <a:lnTo>
                  <a:pt x="314" y="330"/>
                </a:lnTo>
                <a:lnTo>
                  <a:pt x="310" y="345"/>
                </a:lnTo>
                <a:lnTo>
                  <a:pt x="307" y="360"/>
                </a:lnTo>
                <a:lnTo>
                  <a:pt x="306" y="376"/>
                </a:lnTo>
                <a:lnTo>
                  <a:pt x="297" y="377"/>
                </a:lnTo>
                <a:lnTo>
                  <a:pt x="284" y="381"/>
                </a:lnTo>
                <a:lnTo>
                  <a:pt x="268" y="387"/>
                </a:lnTo>
                <a:lnTo>
                  <a:pt x="254" y="395"/>
                </a:lnTo>
                <a:lnTo>
                  <a:pt x="246" y="399"/>
                </a:lnTo>
                <a:lnTo>
                  <a:pt x="241" y="403"/>
                </a:lnTo>
                <a:lnTo>
                  <a:pt x="235" y="408"/>
                </a:lnTo>
                <a:lnTo>
                  <a:pt x="231" y="413"/>
                </a:lnTo>
                <a:lnTo>
                  <a:pt x="227" y="417"/>
                </a:lnTo>
                <a:lnTo>
                  <a:pt x="225" y="422"/>
                </a:lnTo>
                <a:lnTo>
                  <a:pt x="224" y="427"/>
                </a:lnTo>
                <a:lnTo>
                  <a:pt x="227" y="431"/>
                </a:lnTo>
                <a:lnTo>
                  <a:pt x="213" y="438"/>
                </a:lnTo>
                <a:lnTo>
                  <a:pt x="197" y="446"/>
                </a:lnTo>
                <a:lnTo>
                  <a:pt x="188" y="450"/>
                </a:lnTo>
                <a:lnTo>
                  <a:pt x="179" y="454"/>
                </a:lnTo>
                <a:lnTo>
                  <a:pt x="173" y="456"/>
                </a:lnTo>
                <a:lnTo>
                  <a:pt x="166" y="456"/>
                </a:lnTo>
                <a:lnTo>
                  <a:pt x="166" y="467"/>
                </a:lnTo>
                <a:lnTo>
                  <a:pt x="163" y="475"/>
                </a:lnTo>
                <a:lnTo>
                  <a:pt x="158" y="481"/>
                </a:lnTo>
                <a:lnTo>
                  <a:pt x="153" y="486"/>
                </a:lnTo>
                <a:lnTo>
                  <a:pt x="146" y="490"/>
                </a:lnTo>
                <a:lnTo>
                  <a:pt x="139" y="493"/>
                </a:lnTo>
                <a:lnTo>
                  <a:pt x="131" y="494"/>
                </a:lnTo>
                <a:lnTo>
                  <a:pt x="122" y="496"/>
                </a:lnTo>
                <a:lnTo>
                  <a:pt x="102" y="498"/>
                </a:lnTo>
                <a:lnTo>
                  <a:pt x="83" y="501"/>
                </a:lnTo>
                <a:lnTo>
                  <a:pt x="73" y="504"/>
                </a:lnTo>
                <a:lnTo>
                  <a:pt x="64" y="507"/>
                </a:lnTo>
                <a:lnTo>
                  <a:pt x="55" y="512"/>
                </a:lnTo>
                <a:lnTo>
                  <a:pt x="46" y="518"/>
                </a:lnTo>
                <a:lnTo>
                  <a:pt x="46" y="514"/>
                </a:lnTo>
                <a:lnTo>
                  <a:pt x="45" y="510"/>
                </a:lnTo>
                <a:lnTo>
                  <a:pt x="43" y="506"/>
                </a:lnTo>
                <a:lnTo>
                  <a:pt x="40" y="501"/>
                </a:lnTo>
                <a:lnTo>
                  <a:pt x="38" y="497"/>
                </a:lnTo>
                <a:lnTo>
                  <a:pt x="36" y="492"/>
                </a:lnTo>
                <a:lnTo>
                  <a:pt x="34" y="487"/>
                </a:lnTo>
                <a:lnTo>
                  <a:pt x="33" y="481"/>
                </a:lnTo>
                <a:lnTo>
                  <a:pt x="33" y="468"/>
                </a:lnTo>
                <a:lnTo>
                  <a:pt x="31" y="456"/>
                </a:lnTo>
                <a:lnTo>
                  <a:pt x="29" y="445"/>
                </a:lnTo>
                <a:lnTo>
                  <a:pt x="26" y="436"/>
                </a:lnTo>
                <a:lnTo>
                  <a:pt x="17" y="418"/>
                </a:lnTo>
                <a:lnTo>
                  <a:pt x="7" y="401"/>
                </a:lnTo>
                <a:lnTo>
                  <a:pt x="0" y="358"/>
                </a:lnTo>
                <a:lnTo>
                  <a:pt x="113" y="332"/>
                </a:lnTo>
                <a:lnTo>
                  <a:pt x="194" y="185"/>
                </a:lnTo>
                <a:lnTo>
                  <a:pt x="166" y="136"/>
                </a:lnTo>
                <a:lnTo>
                  <a:pt x="200" y="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4" name="Freeform 545">
            <a:extLst>
              <a:ext uri="{FF2B5EF4-FFF2-40B4-BE49-F238E27FC236}">
                <a16:creationId xmlns:a16="http://schemas.microsoft.com/office/drawing/2014/main" id="{4AF31561-02EA-4070-8AF3-3B9E3E7750DA}"/>
              </a:ext>
            </a:extLst>
          </p:cNvPr>
          <p:cNvSpPr>
            <a:spLocks/>
          </p:cNvSpPr>
          <p:nvPr>
            <p:custDataLst>
              <p:tags r:id="rId342"/>
            </p:custDataLst>
          </p:nvPr>
        </p:nvSpPr>
        <p:spPr bwMode="auto">
          <a:xfrm>
            <a:off x="4520305" y="2665975"/>
            <a:ext cx="412750" cy="384175"/>
          </a:xfrm>
          <a:custGeom>
            <a:avLst/>
            <a:gdLst>
              <a:gd name="T0" fmla="*/ 2147483646 w 866"/>
              <a:gd name="T1" fmla="*/ 2147483646 h 740"/>
              <a:gd name="T2" fmla="*/ 2147483646 w 866"/>
              <a:gd name="T3" fmla="*/ 2147483646 h 740"/>
              <a:gd name="T4" fmla="*/ 2147483646 w 866"/>
              <a:gd name="T5" fmla="*/ 2147483646 h 740"/>
              <a:gd name="T6" fmla="*/ 2147483646 w 866"/>
              <a:gd name="T7" fmla="*/ 2147483646 h 740"/>
              <a:gd name="T8" fmla="*/ 2147483646 w 866"/>
              <a:gd name="T9" fmla="*/ 2147483646 h 740"/>
              <a:gd name="T10" fmla="*/ 2147483646 w 866"/>
              <a:gd name="T11" fmla="*/ 2147483646 h 740"/>
              <a:gd name="T12" fmla="*/ 2147483646 w 866"/>
              <a:gd name="T13" fmla="*/ 2147483646 h 740"/>
              <a:gd name="T14" fmla="*/ 2147483646 w 866"/>
              <a:gd name="T15" fmla="*/ 2147483646 h 740"/>
              <a:gd name="T16" fmla="*/ 2147483646 w 866"/>
              <a:gd name="T17" fmla="*/ 2147483646 h 740"/>
              <a:gd name="T18" fmla="*/ 2147483646 w 866"/>
              <a:gd name="T19" fmla="*/ 2147483646 h 740"/>
              <a:gd name="T20" fmla="*/ 2147483646 w 866"/>
              <a:gd name="T21" fmla="*/ 2147483646 h 740"/>
              <a:gd name="T22" fmla="*/ 2147483646 w 866"/>
              <a:gd name="T23" fmla="*/ 2147483646 h 740"/>
              <a:gd name="T24" fmla="*/ 2147483646 w 866"/>
              <a:gd name="T25" fmla="*/ 2147483646 h 740"/>
              <a:gd name="T26" fmla="*/ 2147483646 w 866"/>
              <a:gd name="T27" fmla="*/ 2147483646 h 740"/>
              <a:gd name="T28" fmla="*/ 2147483646 w 866"/>
              <a:gd name="T29" fmla="*/ 2147483646 h 740"/>
              <a:gd name="T30" fmla="*/ 2147483646 w 866"/>
              <a:gd name="T31" fmla="*/ 2147483646 h 740"/>
              <a:gd name="T32" fmla="*/ 2147483646 w 866"/>
              <a:gd name="T33" fmla="*/ 2147483646 h 740"/>
              <a:gd name="T34" fmla="*/ 2147483646 w 866"/>
              <a:gd name="T35" fmla="*/ 2147483646 h 740"/>
              <a:gd name="T36" fmla="*/ 2147483646 w 866"/>
              <a:gd name="T37" fmla="*/ 2147483646 h 740"/>
              <a:gd name="T38" fmla="*/ 2147483646 w 866"/>
              <a:gd name="T39" fmla="*/ 2147483646 h 740"/>
              <a:gd name="T40" fmla="*/ 2147483646 w 866"/>
              <a:gd name="T41" fmla="*/ 2147483646 h 740"/>
              <a:gd name="T42" fmla="*/ 2147483646 w 866"/>
              <a:gd name="T43" fmla="*/ 2147483646 h 740"/>
              <a:gd name="T44" fmla="*/ 2147483646 w 866"/>
              <a:gd name="T45" fmla="*/ 2147483646 h 740"/>
              <a:gd name="T46" fmla="*/ 2147483646 w 866"/>
              <a:gd name="T47" fmla="*/ 2147483646 h 740"/>
              <a:gd name="T48" fmla="*/ 2147483646 w 866"/>
              <a:gd name="T49" fmla="*/ 2147483646 h 740"/>
              <a:gd name="T50" fmla="*/ 2147483646 w 866"/>
              <a:gd name="T51" fmla="*/ 2147483646 h 740"/>
              <a:gd name="T52" fmla="*/ 2147483646 w 866"/>
              <a:gd name="T53" fmla="*/ 2147483646 h 740"/>
              <a:gd name="T54" fmla="*/ 2147483646 w 866"/>
              <a:gd name="T55" fmla="*/ 2147483646 h 740"/>
              <a:gd name="T56" fmla="*/ 2147483646 w 866"/>
              <a:gd name="T57" fmla="*/ 2147483646 h 740"/>
              <a:gd name="T58" fmla="*/ 2147483646 w 866"/>
              <a:gd name="T59" fmla="*/ 2147483646 h 740"/>
              <a:gd name="T60" fmla="*/ 2147483646 w 866"/>
              <a:gd name="T61" fmla="*/ 2147483646 h 740"/>
              <a:gd name="T62" fmla="*/ 2147483646 w 866"/>
              <a:gd name="T63" fmla="*/ 2147483646 h 740"/>
              <a:gd name="T64" fmla="*/ 2147483646 w 866"/>
              <a:gd name="T65" fmla="*/ 2147483646 h 740"/>
              <a:gd name="T66" fmla="*/ 2147483646 w 866"/>
              <a:gd name="T67" fmla="*/ 2147483646 h 740"/>
              <a:gd name="T68" fmla="*/ 2147483646 w 866"/>
              <a:gd name="T69" fmla="*/ 2147483646 h 740"/>
              <a:gd name="T70" fmla="*/ 2147483646 w 866"/>
              <a:gd name="T71" fmla="*/ 2147483646 h 740"/>
              <a:gd name="T72" fmla="*/ 2147483646 w 866"/>
              <a:gd name="T73" fmla="*/ 2147483646 h 740"/>
              <a:gd name="T74" fmla="*/ 2147483646 w 866"/>
              <a:gd name="T75" fmla="*/ 2147483646 h 740"/>
              <a:gd name="T76" fmla="*/ 2147483646 w 866"/>
              <a:gd name="T77" fmla="*/ 2147483646 h 740"/>
              <a:gd name="T78" fmla="*/ 2147483646 w 866"/>
              <a:gd name="T79" fmla="*/ 2147483646 h 740"/>
              <a:gd name="T80" fmla="*/ 2147483646 w 866"/>
              <a:gd name="T81" fmla="*/ 2147483646 h 740"/>
              <a:gd name="T82" fmla="*/ 2147483646 w 866"/>
              <a:gd name="T83" fmla="*/ 2147483646 h 740"/>
              <a:gd name="T84" fmla="*/ 2147483646 w 866"/>
              <a:gd name="T85" fmla="*/ 2147483646 h 740"/>
              <a:gd name="T86" fmla="*/ 2147483646 w 866"/>
              <a:gd name="T87" fmla="*/ 2147483646 h 740"/>
              <a:gd name="T88" fmla="*/ 2147483646 w 866"/>
              <a:gd name="T89" fmla="*/ 2147483646 h 740"/>
              <a:gd name="T90" fmla="*/ 2147483646 w 866"/>
              <a:gd name="T91" fmla="*/ 2147483646 h 740"/>
              <a:gd name="T92" fmla="*/ 2147483646 w 866"/>
              <a:gd name="T93" fmla="*/ 2147483646 h 740"/>
              <a:gd name="T94" fmla="*/ 2147483646 w 866"/>
              <a:gd name="T95" fmla="*/ 2147483646 h 740"/>
              <a:gd name="T96" fmla="*/ 2147483646 w 866"/>
              <a:gd name="T97" fmla="*/ 2147483646 h 740"/>
              <a:gd name="T98" fmla="*/ 2147483646 w 866"/>
              <a:gd name="T99" fmla="*/ 2147483646 h 740"/>
              <a:gd name="T100" fmla="*/ 2147483646 w 866"/>
              <a:gd name="T101" fmla="*/ 2147483646 h 740"/>
              <a:gd name="T102" fmla="*/ 2147483646 w 866"/>
              <a:gd name="T103" fmla="*/ 2147483646 h 740"/>
              <a:gd name="T104" fmla="*/ 2147483646 w 866"/>
              <a:gd name="T105" fmla="*/ 2147483646 h 74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66"/>
              <a:gd name="T160" fmla="*/ 0 h 740"/>
              <a:gd name="T161" fmla="*/ 866 w 866"/>
              <a:gd name="T162" fmla="*/ 740 h 74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66" h="740">
                <a:moveTo>
                  <a:pt x="219" y="283"/>
                </a:moveTo>
                <a:lnTo>
                  <a:pt x="223" y="278"/>
                </a:lnTo>
                <a:lnTo>
                  <a:pt x="227" y="273"/>
                </a:lnTo>
                <a:lnTo>
                  <a:pt x="231" y="270"/>
                </a:lnTo>
                <a:lnTo>
                  <a:pt x="234" y="267"/>
                </a:lnTo>
                <a:lnTo>
                  <a:pt x="238" y="266"/>
                </a:lnTo>
                <a:lnTo>
                  <a:pt x="242" y="264"/>
                </a:lnTo>
                <a:lnTo>
                  <a:pt x="245" y="264"/>
                </a:lnTo>
                <a:lnTo>
                  <a:pt x="250" y="264"/>
                </a:lnTo>
                <a:lnTo>
                  <a:pt x="256" y="265"/>
                </a:lnTo>
                <a:lnTo>
                  <a:pt x="264" y="268"/>
                </a:lnTo>
                <a:lnTo>
                  <a:pt x="272" y="272"/>
                </a:lnTo>
                <a:lnTo>
                  <a:pt x="279" y="277"/>
                </a:lnTo>
                <a:lnTo>
                  <a:pt x="645" y="6"/>
                </a:lnTo>
                <a:lnTo>
                  <a:pt x="649" y="3"/>
                </a:lnTo>
                <a:lnTo>
                  <a:pt x="654" y="1"/>
                </a:lnTo>
                <a:lnTo>
                  <a:pt x="658" y="0"/>
                </a:lnTo>
                <a:lnTo>
                  <a:pt x="663" y="0"/>
                </a:lnTo>
                <a:lnTo>
                  <a:pt x="671" y="2"/>
                </a:lnTo>
                <a:lnTo>
                  <a:pt x="679" y="6"/>
                </a:lnTo>
                <a:lnTo>
                  <a:pt x="689" y="11"/>
                </a:lnTo>
                <a:lnTo>
                  <a:pt x="699" y="17"/>
                </a:lnTo>
                <a:lnTo>
                  <a:pt x="704" y="19"/>
                </a:lnTo>
                <a:lnTo>
                  <a:pt x="711" y="21"/>
                </a:lnTo>
                <a:lnTo>
                  <a:pt x="717" y="23"/>
                </a:lnTo>
                <a:lnTo>
                  <a:pt x="724" y="25"/>
                </a:lnTo>
                <a:lnTo>
                  <a:pt x="726" y="30"/>
                </a:lnTo>
                <a:lnTo>
                  <a:pt x="730" y="35"/>
                </a:lnTo>
                <a:lnTo>
                  <a:pt x="736" y="42"/>
                </a:lnTo>
                <a:lnTo>
                  <a:pt x="744" y="47"/>
                </a:lnTo>
                <a:lnTo>
                  <a:pt x="752" y="53"/>
                </a:lnTo>
                <a:lnTo>
                  <a:pt x="760" y="57"/>
                </a:lnTo>
                <a:lnTo>
                  <a:pt x="769" y="60"/>
                </a:lnTo>
                <a:lnTo>
                  <a:pt x="778" y="61"/>
                </a:lnTo>
                <a:lnTo>
                  <a:pt x="784" y="60"/>
                </a:lnTo>
                <a:lnTo>
                  <a:pt x="791" y="59"/>
                </a:lnTo>
                <a:lnTo>
                  <a:pt x="798" y="57"/>
                </a:lnTo>
                <a:lnTo>
                  <a:pt x="804" y="54"/>
                </a:lnTo>
                <a:lnTo>
                  <a:pt x="816" y="48"/>
                </a:lnTo>
                <a:lnTo>
                  <a:pt x="831" y="43"/>
                </a:lnTo>
                <a:lnTo>
                  <a:pt x="824" y="122"/>
                </a:lnTo>
                <a:lnTo>
                  <a:pt x="836" y="140"/>
                </a:lnTo>
                <a:lnTo>
                  <a:pt x="846" y="154"/>
                </a:lnTo>
                <a:lnTo>
                  <a:pt x="854" y="166"/>
                </a:lnTo>
                <a:lnTo>
                  <a:pt x="859" y="177"/>
                </a:lnTo>
                <a:lnTo>
                  <a:pt x="862" y="188"/>
                </a:lnTo>
                <a:lnTo>
                  <a:pt x="865" y="197"/>
                </a:lnTo>
                <a:lnTo>
                  <a:pt x="866" y="205"/>
                </a:lnTo>
                <a:lnTo>
                  <a:pt x="865" y="211"/>
                </a:lnTo>
                <a:lnTo>
                  <a:pt x="857" y="234"/>
                </a:lnTo>
                <a:lnTo>
                  <a:pt x="850" y="259"/>
                </a:lnTo>
                <a:lnTo>
                  <a:pt x="850" y="301"/>
                </a:lnTo>
                <a:lnTo>
                  <a:pt x="850" y="334"/>
                </a:lnTo>
                <a:lnTo>
                  <a:pt x="850" y="350"/>
                </a:lnTo>
                <a:lnTo>
                  <a:pt x="849" y="364"/>
                </a:lnTo>
                <a:lnTo>
                  <a:pt x="848" y="376"/>
                </a:lnTo>
                <a:lnTo>
                  <a:pt x="846" y="388"/>
                </a:lnTo>
                <a:lnTo>
                  <a:pt x="843" y="399"/>
                </a:lnTo>
                <a:lnTo>
                  <a:pt x="839" y="411"/>
                </a:lnTo>
                <a:lnTo>
                  <a:pt x="834" y="421"/>
                </a:lnTo>
                <a:lnTo>
                  <a:pt x="828" y="432"/>
                </a:lnTo>
                <a:lnTo>
                  <a:pt x="821" y="443"/>
                </a:lnTo>
                <a:lnTo>
                  <a:pt x="813" y="454"/>
                </a:lnTo>
                <a:lnTo>
                  <a:pt x="802" y="467"/>
                </a:lnTo>
                <a:lnTo>
                  <a:pt x="791" y="480"/>
                </a:lnTo>
                <a:lnTo>
                  <a:pt x="786" y="486"/>
                </a:lnTo>
                <a:lnTo>
                  <a:pt x="781" y="493"/>
                </a:lnTo>
                <a:lnTo>
                  <a:pt x="777" y="499"/>
                </a:lnTo>
                <a:lnTo>
                  <a:pt x="773" y="506"/>
                </a:lnTo>
                <a:lnTo>
                  <a:pt x="768" y="522"/>
                </a:lnTo>
                <a:lnTo>
                  <a:pt x="764" y="537"/>
                </a:lnTo>
                <a:lnTo>
                  <a:pt x="758" y="567"/>
                </a:lnTo>
                <a:lnTo>
                  <a:pt x="755" y="593"/>
                </a:lnTo>
                <a:lnTo>
                  <a:pt x="731" y="585"/>
                </a:lnTo>
                <a:lnTo>
                  <a:pt x="698" y="591"/>
                </a:lnTo>
                <a:lnTo>
                  <a:pt x="711" y="629"/>
                </a:lnTo>
                <a:lnTo>
                  <a:pt x="719" y="636"/>
                </a:lnTo>
                <a:lnTo>
                  <a:pt x="704" y="641"/>
                </a:lnTo>
                <a:lnTo>
                  <a:pt x="692" y="645"/>
                </a:lnTo>
                <a:lnTo>
                  <a:pt x="680" y="646"/>
                </a:lnTo>
                <a:lnTo>
                  <a:pt x="670" y="646"/>
                </a:lnTo>
                <a:lnTo>
                  <a:pt x="661" y="644"/>
                </a:lnTo>
                <a:lnTo>
                  <a:pt x="653" y="641"/>
                </a:lnTo>
                <a:lnTo>
                  <a:pt x="644" y="638"/>
                </a:lnTo>
                <a:lnTo>
                  <a:pt x="636" y="634"/>
                </a:lnTo>
                <a:lnTo>
                  <a:pt x="629" y="631"/>
                </a:lnTo>
                <a:lnTo>
                  <a:pt x="620" y="628"/>
                </a:lnTo>
                <a:lnTo>
                  <a:pt x="611" y="625"/>
                </a:lnTo>
                <a:lnTo>
                  <a:pt x="601" y="624"/>
                </a:lnTo>
                <a:lnTo>
                  <a:pt x="591" y="625"/>
                </a:lnTo>
                <a:lnTo>
                  <a:pt x="579" y="628"/>
                </a:lnTo>
                <a:lnTo>
                  <a:pt x="566" y="633"/>
                </a:lnTo>
                <a:lnTo>
                  <a:pt x="552" y="641"/>
                </a:lnTo>
                <a:lnTo>
                  <a:pt x="543" y="646"/>
                </a:lnTo>
                <a:lnTo>
                  <a:pt x="536" y="652"/>
                </a:lnTo>
                <a:lnTo>
                  <a:pt x="530" y="659"/>
                </a:lnTo>
                <a:lnTo>
                  <a:pt x="525" y="666"/>
                </a:lnTo>
                <a:lnTo>
                  <a:pt x="520" y="673"/>
                </a:lnTo>
                <a:lnTo>
                  <a:pt x="514" y="678"/>
                </a:lnTo>
                <a:lnTo>
                  <a:pt x="511" y="680"/>
                </a:lnTo>
                <a:lnTo>
                  <a:pt x="508" y="683"/>
                </a:lnTo>
                <a:lnTo>
                  <a:pt x="503" y="684"/>
                </a:lnTo>
                <a:lnTo>
                  <a:pt x="499" y="684"/>
                </a:lnTo>
                <a:lnTo>
                  <a:pt x="491" y="684"/>
                </a:lnTo>
                <a:lnTo>
                  <a:pt x="486" y="682"/>
                </a:lnTo>
                <a:lnTo>
                  <a:pt x="481" y="679"/>
                </a:lnTo>
                <a:lnTo>
                  <a:pt x="477" y="676"/>
                </a:lnTo>
                <a:lnTo>
                  <a:pt x="470" y="668"/>
                </a:lnTo>
                <a:lnTo>
                  <a:pt x="465" y="659"/>
                </a:lnTo>
                <a:lnTo>
                  <a:pt x="458" y="650"/>
                </a:lnTo>
                <a:lnTo>
                  <a:pt x="451" y="642"/>
                </a:lnTo>
                <a:lnTo>
                  <a:pt x="446" y="639"/>
                </a:lnTo>
                <a:lnTo>
                  <a:pt x="441" y="637"/>
                </a:lnTo>
                <a:lnTo>
                  <a:pt x="433" y="635"/>
                </a:lnTo>
                <a:lnTo>
                  <a:pt x="425" y="635"/>
                </a:lnTo>
                <a:lnTo>
                  <a:pt x="421" y="635"/>
                </a:lnTo>
                <a:lnTo>
                  <a:pt x="417" y="638"/>
                </a:lnTo>
                <a:lnTo>
                  <a:pt x="412" y="640"/>
                </a:lnTo>
                <a:lnTo>
                  <a:pt x="409" y="644"/>
                </a:lnTo>
                <a:lnTo>
                  <a:pt x="405" y="647"/>
                </a:lnTo>
                <a:lnTo>
                  <a:pt x="401" y="650"/>
                </a:lnTo>
                <a:lnTo>
                  <a:pt x="397" y="652"/>
                </a:lnTo>
                <a:lnTo>
                  <a:pt x="392" y="653"/>
                </a:lnTo>
                <a:lnTo>
                  <a:pt x="384" y="652"/>
                </a:lnTo>
                <a:lnTo>
                  <a:pt x="376" y="651"/>
                </a:lnTo>
                <a:lnTo>
                  <a:pt x="369" y="648"/>
                </a:lnTo>
                <a:lnTo>
                  <a:pt x="363" y="645"/>
                </a:lnTo>
                <a:lnTo>
                  <a:pt x="350" y="638"/>
                </a:lnTo>
                <a:lnTo>
                  <a:pt x="339" y="629"/>
                </a:lnTo>
                <a:lnTo>
                  <a:pt x="327" y="619"/>
                </a:lnTo>
                <a:lnTo>
                  <a:pt x="312" y="611"/>
                </a:lnTo>
                <a:lnTo>
                  <a:pt x="306" y="608"/>
                </a:lnTo>
                <a:lnTo>
                  <a:pt x="297" y="606"/>
                </a:lnTo>
                <a:lnTo>
                  <a:pt x="289" y="604"/>
                </a:lnTo>
                <a:lnTo>
                  <a:pt x="279" y="603"/>
                </a:lnTo>
                <a:lnTo>
                  <a:pt x="271" y="604"/>
                </a:lnTo>
                <a:lnTo>
                  <a:pt x="262" y="606"/>
                </a:lnTo>
                <a:lnTo>
                  <a:pt x="253" y="610"/>
                </a:lnTo>
                <a:lnTo>
                  <a:pt x="245" y="615"/>
                </a:lnTo>
                <a:lnTo>
                  <a:pt x="237" y="620"/>
                </a:lnTo>
                <a:lnTo>
                  <a:pt x="229" y="628"/>
                </a:lnTo>
                <a:lnTo>
                  <a:pt x="222" y="636"/>
                </a:lnTo>
                <a:lnTo>
                  <a:pt x="216" y="644"/>
                </a:lnTo>
                <a:lnTo>
                  <a:pt x="209" y="653"/>
                </a:lnTo>
                <a:lnTo>
                  <a:pt x="204" y="662"/>
                </a:lnTo>
                <a:lnTo>
                  <a:pt x="198" y="671"/>
                </a:lnTo>
                <a:lnTo>
                  <a:pt x="194" y="682"/>
                </a:lnTo>
                <a:lnTo>
                  <a:pt x="190" y="692"/>
                </a:lnTo>
                <a:lnTo>
                  <a:pt x="188" y="702"/>
                </a:lnTo>
                <a:lnTo>
                  <a:pt x="187" y="711"/>
                </a:lnTo>
                <a:lnTo>
                  <a:pt x="186" y="720"/>
                </a:lnTo>
                <a:lnTo>
                  <a:pt x="178" y="719"/>
                </a:lnTo>
                <a:lnTo>
                  <a:pt x="172" y="717"/>
                </a:lnTo>
                <a:lnTo>
                  <a:pt x="164" y="712"/>
                </a:lnTo>
                <a:lnTo>
                  <a:pt x="156" y="708"/>
                </a:lnTo>
                <a:lnTo>
                  <a:pt x="149" y="702"/>
                </a:lnTo>
                <a:lnTo>
                  <a:pt x="141" y="697"/>
                </a:lnTo>
                <a:lnTo>
                  <a:pt x="134" y="693"/>
                </a:lnTo>
                <a:lnTo>
                  <a:pt x="127" y="690"/>
                </a:lnTo>
                <a:lnTo>
                  <a:pt x="100" y="740"/>
                </a:lnTo>
                <a:lnTo>
                  <a:pt x="73" y="740"/>
                </a:lnTo>
                <a:lnTo>
                  <a:pt x="70" y="725"/>
                </a:lnTo>
                <a:lnTo>
                  <a:pt x="67" y="712"/>
                </a:lnTo>
                <a:lnTo>
                  <a:pt x="66" y="699"/>
                </a:lnTo>
                <a:lnTo>
                  <a:pt x="66" y="686"/>
                </a:lnTo>
                <a:lnTo>
                  <a:pt x="66" y="672"/>
                </a:lnTo>
                <a:lnTo>
                  <a:pt x="66" y="658"/>
                </a:lnTo>
                <a:lnTo>
                  <a:pt x="64" y="644"/>
                </a:lnTo>
                <a:lnTo>
                  <a:pt x="60" y="629"/>
                </a:lnTo>
                <a:lnTo>
                  <a:pt x="58" y="622"/>
                </a:lnTo>
                <a:lnTo>
                  <a:pt x="53" y="618"/>
                </a:lnTo>
                <a:lnTo>
                  <a:pt x="50" y="613"/>
                </a:lnTo>
                <a:lnTo>
                  <a:pt x="46" y="609"/>
                </a:lnTo>
                <a:lnTo>
                  <a:pt x="36" y="601"/>
                </a:lnTo>
                <a:lnTo>
                  <a:pt x="25" y="592"/>
                </a:lnTo>
                <a:lnTo>
                  <a:pt x="20" y="587"/>
                </a:lnTo>
                <a:lnTo>
                  <a:pt x="16" y="581"/>
                </a:lnTo>
                <a:lnTo>
                  <a:pt x="11" y="575"/>
                </a:lnTo>
                <a:lnTo>
                  <a:pt x="8" y="566"/>
                </a:lnTo>
                <a:lnTo>
                  <a:pt x="5" y="558"/>
                </a:lnTo>
                <a:lnTo>
                  <a:pt x="3" y="548"/>
                </a:lnTo>
                <a:lnTo>
                  <a:pt x="0" y="537"/>
                </a:lnTo>
                <a:lnTo>
                  <a:pt x="0" y="524"/>
                </a:lnTo>
                <a:lnTo>
                  <a:pt x="53" y="530"/>
                </a:lnTo>
                <a:lnTo>
                  <a:pt x="59" y="526"/>
                </a:lnTo>
                <a:lnTo>
                  <a:pt x="64" y="522"/>
                </a:lnTo>
                <a:lnTo>
                  <a:pt x="71" y="520"/>
                </a:lnTo>
                <a:lnTo>
                  <a:pt x="76" y="518"/>
                </a:lnTo>
                <a:lnTo>
                  <a:pt x="91" y="514"/>
                </a:lnTo>
                <a:lnTo>
                  <a:pt x="106" y="512"/>
                </a:lnTo>
                <a:lnTo>
                  <a:pt x="121" y="511"/>
                </a:lnTo>
                <a:lnTo>
                  <a:pt x="139" y="510"/>
                </a:lnTo>
                <a:lnTo>
                  <a:pt x="155" y="508"/>
                </a:lnTo>
                <a:lnTo>
                  <a:pt x="173" y="505"/>
                </a:lnTo>
                <a:lnTo>
                  <a:pt x="177" y="503"/>
                </a:lnTo>
                <a:lnTo>
                  <a:pt x="182" y="500"/>
                </a:lnTo>
                <a:lnTo>
                  <a:pt x="185" y="497"/>
                </a:lnTo>
                <a:lnTo>
                  <a:pt x="189" y="494"/>
                </a:lnTo>
                <a:lnTo>
                  <a:pt x="196" y="485"/>
                </a:lnTo>
                <a:lnTo>
                  <a:pt x="201" y="475"/>
                </a:lnTo>
                <a:lnTo>
                  <a:pt x="207" y="464"/>
                </a:lnTo>
                <a:lnTo>
                  <a:pt x="211" y="451"/>
                </a:lnTo>
                <a:lnTo>
                  <a:pt x="216" y="438"/>
                </a:lnTo>
                <a:lnTo>
                  <a:pt x="219" y="424"/>
                </a:lnTo>
                <a:lnTo>
                  <a:pt x="221" y="410"/>
                </a:lnTo>
                <a:lnTo>
                  <a:pt x="223" y="395"/>
                </a:lnTo>
                <a:lnTo>
                  <a:pt x="224" y="381"/>
                </a:lnTo>
                <a:lnTo>
                  <a:pt x="224" y="367"/>
                </a:lnTo>
                <a:lnTo>
                  <a:pt x="224" y="354"/>
                </a:lnTo>
                <a:lnTo>
                  <a:pt x="223" y="341"/>
                </a:lnTo>
                <a:lnTo>
                  <a:pt x="221" y="330"/>
                </a:lnTo>
                <a:lnTo>
                  <a:pt x="219" y="320"/>
                </a:lnTo>
                <a:lnTo>
                  <a:pt x="219" y="28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5" name="Freeform 546">
            <a:extLst>
              <a:ext uri="{FF2B5EF4-FFF2-40B4-BE49-F238E27FC236}">
                <a16:creationId xmlns:a16="http://schemas.microsoft.com/office/drawing/2014/main" id="{BFA2D15D-D1E0-4362-BC64-ADF10CB70063}"/>
              </a:ext>
            </a:extLst>
          </p:cNvPr>
          <p:cNvSpPr>
            <a:spLocks/>
          </p:cNvSpPr>
          <p:nvPr>
            <p:custDataLst>
              <p:tags r:id="rId343"/>
            </p:custDataLst>
          </p:nvPr>
        </p:nvSpPr>
        <p:spPr bwMode="auto">
          <a:xfrm>
            <a:off x="4158362" y="2284974"/>
            <a:ext cx="328613" cy="258763"/>
          </a:xfrm>
          <a:custGeom>
            <a:avLst/>
            <a:gdLst>
              <a:gd name="T0" fmla="*/ 2147483646 w 697"/>
              <a:gd name="T1" fmla="*/ 2147483646 h 500"/>
              <a:gd name="T2" fmla="*/ 2147483646 w 697"/>
              <a:gd name="T3" fmla="*/ 2147483646 h 500"/>
              <a:gd name="T4" fmla="*/ 2147483646 w 697"/>
              <a:gd name="T5" fmla="*/ 2147483646 h 500"/>
              <a:gd name="T6" fmla="*/ 2147483646 w 697"/>
              <a:gd name="T7" fmla="*/ 2147483646 h 500"/>
              <a:gd name="T8" fmla="*/ 2147483646 w 697"/>
              <a:gd name="T9" fmla="*/ 2147483646 h 500"/>
              <a:gd name="T10" fmla="*/ 2147483646 w 697"/>
              <a:gd name="T11" fmla="*/ 2147483646 h 500"/>
              <a:gd name="T12" fmla="*/ 2147483646 w 697"/>
              <a:gd name="T13" fmla="*/ 2147483646 h 500"/>
              <a:gd name="T14" fmla="*/ 2147483646 w 697"/>
              <a:gd name="T15" fmla="*/ 2147483646 h 500"/>
              <a:gd name="T16" fmla="*/ 2147483646 w 697"/>
              <a:gd name="T17" fmla="*/ 2147483646 h 500"/>
              <a:gd name="T18" fmla="*/ 2147483646 w 697"/>
              <a:gd name="T19" fmla="*/ 2147483646 h 500"/>
              <a:gd name="T20" fmla="*/ 2147483646 w 697"/>
              <a:gd name="T21" fmla="*/ 2147483646 h 500"/>
              <a:gd name="T22" fmla="*/ 2147483646 w 697"/>
              <a:gd name="T23" fmla="*/ 2147483646 h 500"/>
              <a:gd name="T24" fmla="*/ 2147483646 w 697"/>
              <a:gd name="T25" fmla="*/ 2147483646 h 500"/>
              <a:gd name="T26" fmla="*/ 2147483646 w 697"/>
              <a:gd name="T27" fmla="*/ 2147483646 h 500"/>
              <a:gd name="T28" fmla="*/ 2147483646 w 697"/>
              <a:gd name="T29" fmla="*/ 2147483646 h 500"/>
              <a:gd name="T30" fmla="*/ 2147483646 w 697"/>
              <a:gd name="T31" fmla="*/ 2147483646 h 500"/>
              <a:gd name="T32" fmla="*/ 2147483646 w 697"/>
              <a:gd name="T33" fmla="*/ 2147483646 h 500"/>
              <a:gd name="T34" fmla="*/ 2147483646 w 697"/>
              <a:gd name="T35" fmla="*/ 2147483646 h 500"/>
              <a:gd name="T36" fmla="*/ 2147483646 w 697"/>
              <a:gd name="T37" fmla="*/ 2147483646 h 500"/>
              <a:gd name="T38" fmla="*/ 2147483646 w 697"/>
              <a:gd name="T39" fmla="*/ 2147483646 h 500"/>
              <a:gd name="T40" fmla="*/ 2147483646 w 697"/>
              <a:gd name="T41" fmla="*/ 2147483646 h 500"/>
              <a:gd name="T42" fmla="*/ 2147483646 w 697"/>
              <a:gd name="T43" fmla="*/ 2147483646 h 500"/>
              <a:gd name="T44" fmla="*/ 2147483646 w 697"/>
              <a:gd name="T45" fmla="*/ 2147483646 h 500"/>
              <a:gd name="T46" fmla="*/ 2147483646 w 697"/>
              <a:gd name="T47" fmla="*/ 2147483646 h 500"/>
              <a:gd name="T48" fmla="*/ 2147483646 w 697"/>
              <a:gd name="T49" fmla="*/ 2147483646 h 500"/>
              <a:gd name="T50" fmla="*/ 2147483646 w 697"/>
              <a:gd name="T51" fmla="*/ 2147483646 h 500"/>
              <a:gd name="T52" fmla="*/ 2147483646 w 697"/>
              <a:gd name="T53" fmla="*/ 2147483646 h 500"/>
              <a:gd name="T54" fmla="*/ 2147483646 w 697"/>
              <a:gd name="T55" fmla="*/ 2147483646 h 500"/>
              <a:gd name="T56" fmla="*/ 2147483646 w 697"/>
              <a:gd name="T57" fmla="*/ 2147483646 h 500"/>
              <a:gd name="T58" fmla="*/ 2147483646 w 697"/>
              <a:gd name="T59" fmla="*/ 2147483646 h 500"/>
              <a:gd name="T60" fmla="*/ 2147483646 w 697"/>
              <a:gd name="T61" fmla="*/ 2147483646 h 500"/>
              <a:gd name="T62" fmla="*/ 2147483646 w 697"/>
              <a:gd name="T63" fmla="*/ 2147483646 h 500"/>
              <a:gd name="T64" fmla="*/ 2147483646 w 697"/>
              <a:gd name="T65" fmla="*/ 2147483646 h 500"/>
              <a:gd name="T66" fmla="*/ 2147483646 w 697"/>
              <a:gd name="T67" fmla="*/ 2147483646 h 500"/>
              <a:gd name="T68" fmla="*/ 2147483646 w 697"/>
              <a:gd name="T69" fmla="*/ 2147483646 h 500"/>
              <a:gd name="T70" fmla="*/ 2147483646 w 697"/>
              <a:gd name="T71" fmla="*/ 2147483646 h 500"/>
              <a:gd name="T72" fmla="*/ 2147483646 w 697"/>
              <a:gd name="T73" fmla="*/ 2147483646 h 500"/>
              <a:gd name="T74" fmla="*/ 2147483646 w 697"/>
              <a:gd name="T75" fmla="*/ 2147483646 h 500"/>
              <a:gd name="T76" fmla="*/ 2147483646 w 697"/>
              <a:gd name="T77" fmla="*/ 2147483646 h 500"/>
              <a:gd name="T78" fmla="*/ 2147483646 w 697"/>
              <a:gd name="T79" fmla="*/ 2147483646 h 500"/>
              <a:gd name="T80" fmla="*/ 2147483646 w 697"/>
              <a:gd name="T81" fmla="*/ 2147483646 h 500"/>
              <a:gd name="T82" fmla="*/ 2147483646 w 697"/>
              <a:gd name="T83" fmla="*/ 2147483646 h 500"/>
              <a:gd name="T84" fmla="*/ 2147483646 w 697"/>
              <a:gd name="T85" fmla="*/ 2147483646 h 500"/>
              <a:gd name="T86" fmla="*/ 2147483646 w 697"/>
              <a:gd name="T87" fmla="*/ 2147483646 h 500"/>
              <a:gd name="T88" fmla="*/ 2147483646 w 697"/>
              <a:gd name="T89" fmla="*/ 2147483646 h 500"/>
              <a:gd name="T90" fmla="*/ 2147483646 w 697"/>
              <a:gd name="T91" fmla="*/ 2147483646 h 500"/>
              <a:gd name="T92" fmla="*/ 2147483646 w 697"/>
              <a:gd name="T93" fmla="*/ 2147483646 h 500"/>
              <a:gd name="T94" fmla="*/ 2147483646 w 697"/>
              <a:gd name="T95" fmla="*/ 2147483646 h 500"/>
              <a:gd name="T96" fmla="*/ 2147483646 w 697"/>
              <a:gd name="T97" fmla="*/ 2147483646 h 500"/>
              <a:gd name="T98" fmla="*/ 2147483646 w 697"/>
              <a:gd name="T99" fmla="*/ 2147483646 h 500"/>
              <a:gd name="T100" fmla="*/ 2147483646 w 697"/>
              <a:gd name="T101" fmla="*/ 2147483646 h 500"/>
              <a:gd name="T102" fmla="*/ 2147483646 w 697"/>
              <a:gd name="T103" fmla="*/ 2147483646 h 50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97"/>
              <a:gd name="T157" fmla="*/ 0 h 500"/>
              <a:gd name="T158" fmla="*/ 697 w 697"/>
              <a:gd name="T159" fmla="*/ 500 h 50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97" h="500">
                <a:moveTo>
                  <a:pt x="631" y="50"/>
                </a:moveTo>
                <a:lnTo>
                  <a:pt x="635" y="51"/>
                </a:lnTo>
                <a:lnTo>
                  <a:pt x="648" y="53"/>
                </a:lnTo>
                <a:lnTo>
                  <a:pt x="659" y="55"/>
                </a:lnTo>
                <a:lnTo>
                  <a:pt x="664" y="56"/>
                </a:lnTo>
                <a:lnTo>
                  <a:pt x="657" y="161"/>
                </a:lnTo>
                <a:lnTo>
                  <a:pt x="657" y="163"/>
                </a:lnTo>
                <a:lnTo>
                  <a:pt x="659" y="165"/>
                </a:lnTo>
                <a:lnTo>
                  <a:pt x="661" y="167"/>
                </a:lnTo>
                <a:lnTo>
                  <a:pt x="664" y="169"/>
                </a:lnTo>
                <a:lnTo>
                  <a:pt x="669" y="173"/>
                </a:lnTo>
                <a:lnTo>
                  <a:pt x="677" y="177"/>
                </a:lnTo>
                <a:lnTo>
                  <a:pt x="685" y="181"/>
                </a:lnTo>
                <a:lnTo>
                  <a:pt x="691" y="185"/>
                </a:lnTo>
                <a:lnTo>
                  <a:pt x="694" y="189"/>
                </a:lnTo>
                <a:lnTo>
                  <a:pt x="696" y="192"/>
                </a:lnTo>
                <a:lnTo>
                  <a:pt x="697" y="195"/>
                </a:lnTo>
                <a:lnTo>
                  <a:pt x="697" y="198"/>
                </a:lnTo>
                <a:lnTo>
                  <a:pt x="697" y="203"/>
                </a:lnTo>
                <a:lnTo>
                  <a:pt x="696" y="208"/>
                </a:lnTo>
                <a:lnTo>
                  <a:pt x="694" y="211"/>
                </a:lnTo>
                <a:lnTo>
                  <a:pt x="691" y="214"/>
                </a:lnTo>
                <a:lnTo>
                  <a:pt x="688" y="216"/>
                </a:lnTo>
                <a:lnTo>
                  <a:pt x="685" y="217"/>
                </a:lnTo>
                <a:lnTo>
                  <a:pt x="680" y="218"/>
                </a:lnTo>
                <a:lnTo>
                  <a:pt x="676" y="219"/>
                </a:lnTo>
                <a:lnTo>
                  <a:pt x="655" y="218"/>
                </a:lnTo>
                <a:lnTo>
                  <a:pt x="631" y="216"/>
                </a:lnTo>
                <a:lnTo>
                  <a:pt x="619" y="221"/>
                </a:lnTo>
                <a:lnTo>
                  <a:pt x="605" y="228"/>
                </a:lnTo>
                <a:lnTo>
                  <a:pt x="589" y="235"/>
                </a:lnTo>
                <a:lnTo>
                  <a:pt x="574" y="245"/>
                </a:lnTo>
                <a:lnTo>
                  <a:pt x="567" y="250"/>
                </a:lnTo>
                <a:lnTo>
                  <a:pt x="560" y="256"/>
                </a:lnTo>
                <a:lnTo>
                  <a:pt x="554" y="261"/>
                </a:lnTo>
                <a:lnTo>
                  <a:pt x="549" y="267"/>
                </a:lnTo>
                <a:lnTo>
                  <a:pt x="544" y="274"/>
                </a:lnTo>
                <a:lnTo>
                  <a:pt x="541" y="281"/>
                </a:lnTo>
                <a:lnTo>
                  <a:pt x="539" y="288"/>
                </a:lnTo>
                <a:lnTo>
                  <a:pt x="538" y="296"/>
                </a:lnTo>
                <a:lnTo>
                  <a:pt x="529" y="299"/>
                </a:lnTo>
                <a:lnTo>
                  <a:pt x="521" y="302"/>
                </a:lnTo>
                <a:lnTo>
                  <a:pt x="514" y="306"/>
                </a:lnTo>
                <a:lnTo>
                  <a:pt x="506" y="312"/>
                </a:lnTo>
                <a:lnTo>
                  <a:pt x="491" y="324"/>
                </a:lnTo>
                <a:lnTo>
                  <a:pt x="475" y="339"/>
                </a:lnTo>
                <a:lnTo>
                  <a:pt x="465" y="346"/>
                </a:lnTo>
                <a:lnTo>
                  <a:pt x="455" y="352"/>
                </a:lnTo>
                <a:lnTo>
                  <a:pt x="445" y="360"/>
                </a:lnTo>
                <a:lnTo>
                  <a:pt x="433" y="365"/>
                </a:lnTo>
                <a:lnTo>
                  <a:pt x="420" y="370"/>
                </a:lnTo>
                <a:lnTo>
                  <a:pt x="406" y="373"/>
                </a:lnTo>
                <a:lnTo>
                  <a:pt x="389" y="376"/>
                </a:lnTo>
                <a:lnTo>
                  <a:pt x="372" y="377"/>
                </a:lnTo>
                <a:lnTo>
                  <a:pt x="361" y="377"/>
                </a:lnTo>
                <a:lnTo>
                  <a:pt x="352" y="378"/>
                </a:lnTo>
                <a:lnTo>
                  <a:pt x="344" y="380"/>
                </a:lnTo>
                <a:lnTo>
                  <a:pt x="337" y="382"/>
                </a:lnTo>
                <a:lnTo>
                  <a:pt x="326" y="389"/>
                </a:lnTo>
                <a:lnTo>
                  <a:pt x="316" y="396"/>
                </a:lnTo>
                <a:lnTo>
                  <a:pt x="306" y="404"/>
                </a:lnTo>
                <a:lnTo>
                  <a:pt x="296" y="413"/>
                </a:lnTo>
                <a:lnTo>
                  <a:pt x="290" y="417"/>
                </a:lnTo>
                <a:lnTo>
                  <a:pt x="283" y="420"/>
                </a:lnTo>
                <a:lnTo>
                  <a:pt x="274" y="423"/>
                </a:lnTo>
                <a:lnTo>
                  <a:pt x="265" y="426"/>
                </a:lnTo>
                <a:lnTo>
                  <a:pt x="272" y="494"/>
                </a:lnTo>
                <a:lnTo>
                  <a:pt x="0" y="500"/>
                </a:lnTo>
                <a:lnTo>
                  <a:pt x="5" y="496"/>
                </a:lnTo>
                <a:lnTo>
                  <a:pt x="13" y="492"/>
                </a:lnTo>
                <a:lnTo>
                  <a:pt x="22" y="490"/>
                </a:lnTo>
                <a:lnTo>
                  <a:pt x="32" y="487"/>
                </a:lnTo>
                <a:lnTo>
                  <a:pt x="55" y="483"/>
                </a:lnTo>
                <a:lnTo>
                  <a:pt x="80" y="475"/>
                </a:lnTo>
                <a:lnTo>
                  <a:pt x="85" y="473"/>
                </a:lnTo>
                <a:lnTo>
                  <a:pt x="90" y="469"/>
                </a:lnTo>
                <a:lnTo>
                  <a:pt x="92" y="465"/>
                </a:lnTo>
                <a:lnTo>
                  <a:pt x="93" y="459"/>
                </a:lnTo>
                <a:lnTo>
                  <a:pt x="93" y="451"/>
                </a:lnTo>
                <a:lnTo>
                  <a:pt x="93" y="444"/>
                </a:lnTo>
                <a:lnTo>
                  <a:pt x="99" y="438"/>
                </a:lnTo>
                <a:lnTo>
                  <a:pt x="104" y="432"/>
                </a:lnTo>
                <a:lnTo>
                  <a:pt x="112" y="427"/>
                </a:lnTo>
                <a:lnTo>
                  <a:pt x="119" y="422"/>
                </a:lnTo>
                <a:lnTo>
                  <a:pt x="136" y="414"/>
                </a:lnTo>
                <a:lnTo>
                  <a:pt x="152" y="404"/>
                </a:lnTo>
                <a:lnTo>
                  <a:pt x="160" y="399"/>
                </a:lnTo>
                <a:lnTo>
                  <a:pt x="168" y="394"/>
                </a:lnTo>
                <a:lnTo>
                  <a:pt x="174" y="388"/>
                </a:lnTo>
                <a:lnTo>
                  <a:pt x="181" y="382"/>
                </a:lnTo>
                <a:lnTo>
                  <a:pt x="185" y="375"/>
                </a:lnTo>
                <a:lnTo>
                  <a:pt x="189" y="366"/>
                </a:lnTo>
                <a:lnTo>
                  <a:pt x="192" y="357"/>
                </a:lnTo>
                <a:lnTo>
                  <a:pt x="192" y="345"/>
                </a:lnTo>
                <a:lnTo>
                  <a:pt x="193" y="332"/>
                </a:lnTo>
                <a:lnTo>
                  <a:pt x="193" y="316"/>
                </a:lnTo>
                <a:lnTo>
                  <a:pt x="194" y="296"/>
                </a:lnTo>
                <a:lnTo>
                  <a:pt x="195" y="275"/>
                </a:lnTo>
                <a:lnTo>
                  <a:pt x="195" y="254"/>
                </a:lnTo>
                <a:lnTo>
                  <a:pt x="195" y="232"/>
                </a:lnTo>
                <a:lnTo>
                  <a:pt x="194" y="211"/>
                </a:lnTo>
                <a:lnTo>
                  <a:pt x="192" y="192"/>
                </a:lnTo>
                <a:lnTo>
                  <a:pt x="201" y="192"/>
                </a:lnTo>
                <a:lnTo>
                  <a:pt x="207" y="190"/>
                </a:lnTo>
                <a:lnTo>
                  <a:pt x="214" y="189"/>
                </a:lnTo>
                <a:lnTo>
                  <a:pt x="219" y="185"/>
                </a:lnTo>
                <a:lnTo>
                  <a:pt x="224" y="182"/>
                </a:lnTo>
                <a:lnTo>
                  <a:pt x="228" y="179"/>
                </a:lnTo>
                <a:lnTo>
                  <a:pt x="232" y="176"/>
                </a:lnTo>
                <a:lnTo>
                  <a:pt x="236" y="172"/>
                </a:lnTo>
                <a:lnTo>
                  <a:pt x="241" y="165"/>
                </a:lnTo>
                <a:lnTo>
                  <a:pt x="247" y="158"/>
                </a:lnTo>
                <a:lnTo>
                  <a:pt x="249" y="155"/>
                </a:lnTo>
                <a:lnTo>
                  <a:pt x="252" y="152"/>
                </a:lnTo>
                <a:lnTo>
                  <a:pt x="256" y="150"/>
                </a:lnTo>
                <a:lnTo>
                  <a:pt x="259" y="149"/>
                </a:lnTo>
                <a:lnTo>
                  <a:pt x="281" y="146"/>
                </a:lnTo>
                <a:lnTo>
                  <a:pt x="297" y="145"/>
                </a:lnTo>
                <a:lnTo>
                  <a:pt x="306" y="144"/>
                </a:lnTo>
                <a:lnTo>
                  <a:pt x="314" y="143"/>
                </a:lnTo>
                <a:lnTo>
                  <a:pt x="323" y="140"/>
                </a:lnTo>
                <a:lnTo>
                  <a:pt x="331" y="137"/>
                </a:lnTo>
                <a:lnTo>
                  <a:pt x="340" y="131"/>
                </a:lnTo>
                <a:lnTo>
                  <a:pt x="348" y="124"/>
                </a:lnTo>
                <a:lnTo>
                  <a:pt x="354" y="116"/>
                </a:lnTo>
                <a:lnTo>
                  <a:pt x="360" y="108"/>
                </a:lnTo>
                <a:lnTo>
                  <a:pt x="371" y="89"/>
                </a:lnTo>
                <a:lnTo>
                  <a:pt x="380" y="68"/>
                </a:lnTo>
                <a:lnTo>
                  <a:pt x="388" y="48"/>
                </a:lnTo>
                <a:lnTo>
                  <a:pt x="397" y="29"/>
                </a:lnTo>
                <a:lnTo>
                  <a:pt x="402" y="21"/>
                </a:lnTo>
                <a:lnTo>
                  <a:pt x="407" y="12"/>
                </a:lnTo>
                <a:lnTo>
                  <a:pt x="413" y="6"/>
                </a:lnTo>
                <a:lnTo>
                  <a:pt x="418" y="0"/>
                </a:lnTo>
                <a:lnTo>
                  <a:pt x="426" y="8"/>
                </a:lnTo>
                <a:lnTo>
                  <a:pt x="433" y="14"/>
                </a:lnTo>
                <a:lnTo>
                  <a:pt x="441" y="17"/>
                </a:lnTo>
                <a:lnTo>
                  <a:pt x="449" y="20"/>
                </a:lnTo>
                <a:lnTo>
                  <a:pt x="465" y="20"/>
                </a:lnTo>
                <a:lnTo>
                  <a:pt x="485" y="20"/>
                </a:lnTo>
                <a:lnTo>
                  <a:pt x="512" y="18"/>
                </a:lnTo>
                <a:lnTo>
                  <a:pt x="543" y="16"/>
                </a:lnTo>
                <a:lnTo>
                  <a:pt x="571" y="14"/>
                </a:lnTo>
                <a:lnTo>
                  <a:pt x="590" y="13"/>
                </a:lnTo>
                <a:lnTo>
                  <a:pt x="594" y="13"/>
                </a:lnTo>
                <a:lnTo>
                  <a:pt x="595" y="15"/>
                </a:lnTo>
                <a:lnTo>
                  <a:pt x="597" y="17"/>
                </a:lnTo>
                <a:lnTo>
                  <a:pt x="599" y="21"/>
                </a:lnTo>
                <a:lnTo>
                  <a:pt x="601" y="28"/>
                </a:lnTo>
                <a:lnTo>
                  <a:pt x="605" y="36"/>
                </a:lnTo>
                <a:lnTo>
                  <a:pt x="607" y="44"/>
                </a:lnTo>
                <a:lnTo>
                  <a:pt x="609" y="49"/>
                </a:lnTo>
                <a:lnTo>
                  <a:pt x="611" y="51"/>
                </a:lnTo>
                <a:lnTo>
                  <a:pt x="613" y="52"/>
                </a:lnTo>
                <a:lnTo>
                  <a:pt x="615" y="51"/>
                </a:lnTo>
                <a:lnTo>
                  <a:pt x="618" y="50"/>
                </a:lnTo>
                <a:lnTo>
                  <a:pt x="631" y="50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6" name="Freeform 547">
            <a:extLst>
              <a:ext uri="{FF2B5EF4-FFF2-40B4-BE49-F238E27FC236}">
                <a16:creationId xmlns:a16="http://schemas.microsoft.com/office/drawing/2014/main" id="{83BB2A3A-A25C-48F5-A998-C7960AC03983}"/>
              </a:ext>
            </a:extLst>
          </p:cNvPr>
          <p:cNvSpPr>
            <a:spLocks/>
          </p:cNvSpPr>
          <p:nvPr>
            <p:custDataLst>
              <p:tags r:id="rId344"/>
            </p:custDataLst>
          </p:nvPr>
        </p:nvSpPr>
        <p:spPr bwMode="auto">
          <a:xfrm>
            <a:off x="4925118" y="1219763"/>
            <a:ext cx="258762" cy="92075"/>
          </a:xfrm>
          <a:custGeom>
            <a:avLst/>
            <a:gdLst>
              <a:gd name="T0" fmla="*/ 2147483646 w 546"/>
              <a:gd name="T1" fmla="*/ 2147483646 h 173"/>
              <a:gd name="T2" fmla="*/ 2147483646 w 546"/>
              <a:gd name="T3" fmla="*/ 2147483646 h 173"/>
              <a:gd name="T4" fmla="*/ 2147483646 w 546"/>
              <a:gd name="T5" fmla="*/ 2147483646 h 173"/>
              <a:gd name="T6" fmla="*/ 2147483646 w 546"/>
              <a:gd name="T7" fmla="*/ 2147483646 h 173"/>
              <a:gd name="T8" fmla="*/ 2147483646 w 546"/>
              <a:gd name="T9" fmla="*/ 2147483646 h 173"/>
              <a:gd name="T10" fmla="*/ 2147483646 w 546"/>
              <a:gd name="T11" fmla="*/ 2147483646 h 173"/>
              <a:gd name="T12" fmla="*/ 2147483646 w 546"/>
              <a:gd name="T13" fmla="*/ 2147483646 h 173"/>
              <a:gd name="T14" fmla="*/ 2147483646 w 546"/>
              <a:gd name="T15" fmla="*/ 2147483646 h 173"/>
              <a:gd name="T16" fmla="*/ 2147483646 w 546"/>
              <a:gd name="T17" fmla="*/ 2147483646 h 173"/>
              <a:gd name="T18" fmla="*/ 2147483646 w 546"/>
              <a:gd name="T19" fmla="*/ 2147483646 h 173"/>
              <a:gd name="T20" fmla="*/ 2147483646 w 546"/>
              <a:gd name="T21" fmla="*/ 2147483646 h 173"/>
              <a:gd name="T22" fmla="*/ 2147483646 w 546"/>
              <a:gd name="T23" fmla="*/ 2147483646 h 173"/>
              <a:gd name="T24" fmla="*/ 2147483646 w 546"/>
              <a:gd name="T25" fmla="*/ 2147483646 h 173"/>
              <a:gd name="T26" fmla="*/ 2147483646 w 546"/>
              <a:gd name="T27" fmla="*/ 2147483646 h 173"/>
              <a:gd name="T28" fmla="*/ 2147483646 w 546"/>
              <a:gd name="T29" fmla="*/ 0 h 173"/>
              <a:gd name="T30" fmla="*/ 2147483646 w 546"/>
              <a:gd name="T31" fmla="*/ 2147483646 h 173"/>
              <a:gd name="T32" fmla="*/ 2147483646 w 546"/>
              <a:gd name="T33" fmla="*/ 2147483646 h 173"/>
              <a:gd name="T34" fmla="*/ 2147483646 w 546"/>
              <a:gd name="T35" fmla="*/ 2147483646 h 173"/>
              <a:gd name="T36" fmla="*/ 2147483646 w 546"/>
              <a:gd name="T37" fmla="*/ 2147483646 h 173"/>
              <a:gd name="T38" fmla="*/ 2147483646 w 546"/>
              <a:gd name="T39" fmla="*/ 2147483646 h 173"/>
              <a:gd name="T40" fmla="*/ 2147483646 w 546"/>
              <a:gd name="T41" fmla="*/ 2147483646 h 173"/>
              <a:gd name="T42" fmla="*/ 2147483646 w 546"/>
              <a:gd name="T43" fmla="*/ 2147483646 h 173"/>
              <a:gd name="T44" fmla="*/ 2147483646 w 546"/>
              <a:gd name="T45" fmla="*/ 2147483646 h 173"/>
              <a:gd name="T46" fmla="*/ 2147483646 w 546"/>
              <a:gd name="T47" fmla="*/ 2147483646 h 173"/>
              <a:gd name="T48" fmla="*/ 2147483646 w 546"/>
              <a:gd name="T49" fmla="*/ 2147483646 h 173"/>
              <a:gd name="T50" fmla="*/ 2147483646 w 546"/>
              <a:gd name="T51" fmla="*/ 2147483646 h 173"/>
              <a:gd name="T52" fmla="*/ 2147483646 w 546"/>
              <a:gd name="T53" fmla="*/ 2147483646 h 173"/>
              <a:gd name="T54" fmla="*/ 2147483646 w 546"/>
              <a:gd name="T55" fmla="*/ 2147483646 h 173"/>
              <a:gd name="T56" fmla="*/ 2147483646 w 546"/>
              <a:gd name="T57" fmla="*/ 2147483646 h 173"/>
              <a:gd name="T58" fmla="*/ 2147483646 w 546"/>
              <a:gd name="T59" fmla="*/ 2147483646 h 173"/>
              <a:gd name="T60" fmla="*/ 2147483646 w 546"/>
              <a:gd name="T61" fmla="*/ 2147483646 h 173"/>
              <a:gd name="T62" fmla="*/ 2147483646 w 546"/>
              <a:gd name="T63" fmla="*/ 2147483646 h 173"/>
              <a:gd name="T64" fmla="*/ 2147483646 w 546"/>
              <a:gd name="T65" fmla="*/ 2147483646 h 173"/>
              <a:gd name="T66" fmla="*/ 2147483646 w 546"/>
              <a:gd name="T67" fmla="*/ 2147483646 h 173"/>
              <a:gd name="T68" fmla="*/ 2147483646 w 546"/>
              <a:gd name="T69" fmla="*/ 2147483646 h 173"/>
              <a:gd name="T70" fmla="*/ 2147483646 w 546"/>
              <a:gd name="T71" fmla="*/ 2147483646 h 173"/>
              <a:gd name="T72" fmla="*/ 2147483646 w 546"/>
              <a:gd name="T73" fmla="*/ 2147483646 h 173"/>
              <a:gd name="T74" fmla="*/ 2147483646 w 546"/>
              <a:gd name="T75" fmla="*/ 2147483646 h 173"/>
              <a:gd name="T76" fmla="*/ 2147483646 w 546"/>
              <a:gd name="T77" fmla="*/ 2147483646 h 173"/>
              <a:gd name="T78" fmla="*/ 2147483646 w 546"/>
              <a:gd name="T79" fmla="*/ 2147483646 h 173"/>
              <a:gd name="T80" fmla="*/ 2147483646 w 546"/>
              <a:gd name="T81" fmla="*/ 2147483646 h 173"/>
              <a:gd name="T82" fmla="*/ 2147483646 w 546"/>
              <a:gd name="T83" fmla="*/ 2147483646 h 173"/>
              <a:gd name="T84" fmla="*/ 2147483646 w 546"/>
              <a:gd name="T85" fmla="*/ 2147483646 h 173"/>
              <a:gd name="T86" fmla="*/ 2147483646 w 546"/>
              <a:gd name="T87" fmla="*/ 2147483646 h 173"/>
              <a:gd name="T88" fmla="*/ 2147483646 w 546"/>
              <a:gd name="T89" fmla="*/ 2147483646 h 173"/>
              <a:gd name="T90" fmla="*/ 2147483646 w 546"/>
              <a:gd name="T91" fmla="*/ 2147483646 h 173"/>
              <a:gd name="T92" fmla="*/ 2147483646 w 546"/>
              <a:gd name="T93" fmla="*/ 2147483646 h 173"/>
              <a:gd name="T94" fmla="*/ 2147483646 w 546"/>
              <a:gd name="T95" fmla="*/ 2147483646 h 173"/>
              <a:gd name="T96" fmla="*/ 2147483646 w 546"/>
              <a:gd name="T97" fmla="*/ 2147483646 h 173"/>
              <a:gd name="T98" fmla="*/ 2147483646 w 546"/>
              <a:gd name="T99" fmla="*/ 2147483646 h 173"/>
              <a:gd name="T100" fmla="*/ 2147483646 w 546"/>
              <a:gd name="T101" fmla="*/ 2147483646 h 17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546"/>
              <a:gd name="T154" fmla="*/ 0 h 173"/>
              <a:gd name="T155" fmla="*/ 546 w 546"/>
              <a:gd name="T156" fmla="*/ 173 h 17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546" h="173">
                <a:moveTo>
                  <a:pt x="47" y="12"/>
                </a:moveTo>
                <a:lnTo>
                  <a:pt x="61" y="15"/>
                </a:lnTo>
                <a:lnTo>
                  <a:pt x="74" y="19"/>
                </a:lnTo>
                <a:lnTo>
                  <a:pt x="61" y="38"/>
                </a:lnTo>
                <a:lnTo>
                  <a:pt x="87" y="38"/>
                </a:lnTo>
                <a:lnTo>
                  <a:pt x="94" y="34"/>
                </a:lnTo>
                <a:lnTo>
                  <a:pt x="102" y="31"/>
                </a:lnTo>
                <a:lnTo>
                  <a:pt x="107" y="29"/>
                </a:lnTo>
                <a:lnTo>
                  <a:pt x="110" y="27"/>
                </a:lnTo>
                <a:lnTo>
                  <a:pt x="112" y="23"/>
                </a:lnTo>
                <a:lnTo>
                  <a:pt x="113" y="19"/>
                </a:lnTo>
                <a:lnTo>
                  <a:pt x="132" y="27"/>
                </a:lnTo>
                <a:lnTo>
                  <a:pt x="142" y="32"/>
                </a:lnTo>
                <a:lnTo>
                  <a:pt x="150" y="36"/>
                </a:lnTo>
                <a:lnTo>
                  <a:pt x="161" y="44"/>
                </a:lnTo>
                <a:lnTo>
                  <a:pt x="161" y="19"/>
                </a:lnTo>
                <a:lnTo>
                  <a:pt x="188" y="19"/>
                </a:lnTo>
                <a:lnTo>
                  <a:pt x="209" y="19"/>
                </a:lnTo>
                <a:lnTo>
                  <a:pt x="224" y="19"/>
                </a:lnTo>
                <a:lnTo>
                  <a:pt x="233" y="19"/>
                </a:lnTo>
                <a:lnTo>
                  <a:pt x="243" y="19"/>
                </a:lnTo>
                <a:lnTo>
                  <a:pt x="253" y="19"/>
                </a:lnTo>
                <a:lnTo>
                  <a:pt x="256" y="17"/>
                </a:lnTo>
                <a:lnTo>
                  <a:pt x="260" y="16"/>
                </a:lnTo>
                <a:lnTo>
                  <a:pt x="264" y="14"/>
                </a:lnTo>
                <a:lnTo>
                  <a:pt x="266" y="12"/>
                </a:lnTo>
                <a:lnTo>
                  <a:pt x="269" y="14"/>
                </a:lnTo>
                <a:lnTo>
                  <a:pt x="273" y="14"/>
                </a:lnTo>
                <a:lnTo>
                  <a:pt x="276" y="13"/>
                </a:lnTo>
                <a:lnTo>
                  <a:pt x="279" y="11"/>
                </a:lnTo>
                <a:lnTo>
                  <a:pt x="281" y="8"/>
                </a:lnTo>
                <a:lnTo>
                  <a:pt x="285" y="6"/>
                </a:lnTo>
                <a:lnTo>
                  <a:pt x="286" y="3"/>
                </a:lnTo>
                <a:lnTo>
                  <a:pt x="287" y="0"/>
                </a:lnTo>
                <a:lnTo>
                  <a:pt x="320" y="0"/>
                </a:lnTo>
                <a:lnTo>
                  <a:pt x="321" y="5"/>
                </a:lnTo>
                <a:lnTo>
                  <a:pt x="324" y="9"/>
                </a:lnTo>
                <a:lnTo>
                  <a:pt x="329" y="11"/>
                </a:lnTo>
                <a:lnTo>
                  <a:pt x="333" y="12"/>
                </a:lnTo>
                <a:lnTo>
                  <a:pt x="338" y="11"/>
                </a:lnTo>
                <a:lnTo>
                  <a:pt x="345" y="9"/>
                </a:lnTo>
                <a:lnTo>
                  <a:pt x="348" y="7"/>
                </a:lnTo>
                <a:lnTo>
                  <a:pt x="351" y="5"/>
                </a:lnTo>
                <a:lnTo>
                  <a:pt x="353" y="3"/>
                </a:lnTo>
                <a:lnTo>
                  <a:pt x="353" y="0"/>
                </a:lnTo>
                <a:lnTo>
                  <a:pt x="358" y="3"/>
                </a:lnTo>
                <a:lnTo>
                  <a:pt x="363" y="6"/>
                </a:lnTo>
                <a:lnTo>
                  <a:pt x="367" y="7"/>
                </a:lnTo>
                <a:lnTo>
                  <a:pt x="371" y="8"/>
                </a:lnTo>
                <a:lnTo>
                  <a:pt x="380" y="8"/>
                </a:lnTo>
                <a:lnTo>
                  <a:pt x="389" y="7"/>
                </a:lnTo>
                <a:lnTo>
                  <a:pt x="404" y="3"/>
                </a:lnTo>
                <a:lnTo>
                  <a:pt x="420" y="0"/>
                </a:lnTo>
                <a:lnTo>
                  <a:pt x="436" y="1"/>
                </a:lnTo>
                <a:lnTo>
                  <a:pt x="453" y="2"/>
                </a:lnTo>
                <a:lnTo>
                  <a:pt x="467" y="4"/>
                </a:lnTo>
                <a:lnTo>
                  <a:pt x="482" y="6"/>
                </a:lnTo>
                <a:lnTo>
                  <a:pt x="498" y="9"/>
                </a:lnTo>
                <a:lnTo>
                  <a:pt x="513" y="11"/>
                </a:lnTo>
                <a:lnTo>
                  <a:pt x="528" y="12"/>
                </a:lnTo>
                <a:lnTo>
                  <a:pt x="546" y="12"/>
                </a:lnTo>
                <a:lnTo>
                  <a:pt x="546" y="44"/>
                </a:lnTo>
                <a:lnTo>
                  <a:pt x="545" y="49"/>
                </a:lnTo>
                <a:lnTo>
                  <a:pt x="542" y="55"/>
                </a:lnTo>
                <a:lnTo>
                  <a:pt x="539" y="58"/>
                </a:lnTo>
                <a:lnTo>
                  <a:pt x="537" y="60"/>
                </a:lnTo>
                <a:lnTo>
                  <a:pt x="535" y="61"/>
                </a:lnTo>
                <a:lnTo>
                  <a:pt x="533" y="62"/>
                </a:lnTo>
                <a:lnTo>
                  <a:pt x="513" y="62"/>
                </a:lnTo>
                <a:lnTo>
                  <a:pt x="498" y="60"/>
                </a:lnTo>
                <a:lnTo>
                  <a:pt x="490" y="57"/>
                </a:lnTo>
                <a:lnTo>
                  <a:pt x="483" y="54"/>
                </a:lnTo>
                <a:lnTo>
                  <a:pt x="478" y="50"/>
                </a:lnTo>
                <a:lnTo>
                  <a:pt x="472" y="44"/>
                </a:lnTo>
                <a:lnTo>
                  <a:pt x="413" y="44"/>
                </a:lnTo>
                <a:lnTo>
                  <a:pt x="421" y="58"/>
                </a:lnTo>
                <a:lnTo>
                  <a:pt x="428" y="70"/>
                </a:lnTo>
                <a:lnTo>
                  <a:pt x="438" y="81"/>
                </a:lnTo>
                <a:lnTo>
                  <a:pt x="448" y="89"/>
                </a:lnTo>
                <a:lnTo>
                  <a:pt x="459" y="96"/>
                </a:lnTo>
                <a:lnTo>
                  <a:pt x="471" y="102"/>
                </a:lnTo>
                <a:lnTo>
                  <a:pt x="484" y="107"/>
                </a:lnTo>
                <a:lnTo>
                  <a:pt x="499" y="111"/>
                </a:lnTo>
                <a:lnTo>
                  <a:pt x="493" y="119"/>
                </a:lnTo>
                <a:lnTo>
                  <a:pt x="488" y="126"/>
                </a:lnTo>
                <a:lnTo>
                  <a:pt x="481" y="132"/>
                </a:lnTo>
                <a:lnTo>
                  <a:pt x="475" y="136"/>
                </a:lnTo>
                <a:lnTo>
                  <a:pt x="466" y="139"/>
                </a:lnTo>
                <a:lnTo>
                  <a:pt x="458" y="141"/>
                </a:lnTo>
                <a:lnTo>
                  <a:pt x="449" y="142"/>
                </a:lnTo>
                <a:lnTo>
                  <a:pt x="439" y="142"/>
                </a:lnTo>
                <a:lnTo>
                  <a:pt x="432" y="142"/>
                </a:lnTo>
                <a:lnTo>
                  <a:pt x="426" y="141"/>
                </a:lnTo>
                <a:lnTo>
                  <a:pt x="421" y="139"/>
                </a:lnTo>
                <a:lnTo>
                  <a:pt x="416" y="136"/>
                </a:lnTo>
                <a:lnTo>
                  <a:pt x="412" y="134"/>
                </a:lnTo>
                <a:lnTo>
                  <a:pt x="409" y="132"/>
                </a:lnTo>
                <a:lnTo>
                  <a:pt x="404" y="131"/>
                </a:lnTo>
                <a:lnTo>
                  <a:pt x="399" y="130"/>
                </a:lnTo>
                <a:lnTo>
                  <a:pt x="394" y="128"/>
                </a:lnTo>
                <a:lnTo>
                  <a:pt x="390" y="125"/>
                </a:lnTo>
                <a:lnTo>
                  <a:pt x="385" y="121"/>
                </a:lnTo>
                <a:lnTo>
                  <a:pt x="381" y="116"/>
                </a:lnTo>
                <a:lnTo>
                  <a:pt x="378" y="110"/>
                </a:lnTo>
                <a:lnTo>
                  <a:pt x="375" y="104"/>
                </a:lnTo>
                <a:lnTo>
                  <a:pt x="374" y="98"/>
                </a:lnTo>
                <a:lnTo>
                  <a:pt x="372" y="93"/>
                </a:lnTo>
                <a:lnTo>
                  <a:pt x="365" y="92"/>
                </a:lnTo>
                <a:lnTo>
                  <a:pt x="358" y="90"/>
                </a:lnTo>
                <a:lnTo>
                  <a:pt x="351" y="87"/>
                </a:lnTo>
                <a:lnTo>
                  <a:pt x="344" y="84"/>
                </a:lnTo>
                <a:lnTo>
                  <a:pt x="337" y="81"/>
                </a:lnTo>
                <a:lnTo>
                  <a:pt x="331" y="78"/>
                </a:lnTo>
                <a:lnTo>
                  <a:pt x="325" y="76"/>
                </a:lnTo>
                <a:lnTo>
                  <a:pt x="320" y="75"/>
                </a:lnTo>
                <a:lnTo>
                  <a:pt x="314" y="78"/>
                </a:lnTo>
                <a:lnTo>
                  <a:pt x="303" y="87"/>
                </a:lnTo>
                <a:lnTo>
                  <a:pt x="289" y="101"/>
                </a:lnTo>
                <a:lnTo>
                  <a:pt x="274" y="117"/>
                </a:lnTo>
                <a:lnTo>
                  <a:pt x="258" y="134"/>
                </a:lnTo>
                <a:lnTo>
                  <a:pt x="246" y="150"/>
                </a:lnTo>
                <a:lnTo>
                  <a:pt x="241" y="157"/>
                </a:lnTo>
                <a:lnTo>
                  <a:pt x="236" y="163"/>
                </a:lnTo>
                <a:lnTo>
                  <a:pt x="234" y="169"/>
                </a:lnTo>
                <a:lnTo>
                  <a:pt x="233" y="173"/>
                </a:lnTo>
                <a:lnTo>
                  <a:pt x="220" y="172"/>
                </a:lnTo>
                <a:lnTo>
                  <a:pt x="209" y="171"/>
                </a:lnTo>
                <a:lnTo>
                  <a:pt x="198" y="169"/>
                </a:lnTo>
                <a:lnTo>
                  <a:pt x="188" y="167"/>
                </a:lnTo>
                <a:lnTo>
                  <a:pt x="180" y="163"/>
                </a:lnTo>
                <a:lnTo>
                  <a:pt x="172" y="160"/>
                </a:lnTo>
                <a:lnTo>
                  <a:pt x="165" y="155"/>
                </a:lnTo>
                <a:lnTo>
                  <a:pt x="158" y="151"/>
                </a:lnTo>
                <a:lnTo>
                  <a:pt x="136" y="128"/>
                </a:lnTo>
                <a:lnTo>
                  <a:pt x="113" y="105"/>
                </a:lnTo>
                <a:lnTo>
                  <a:pt x="108" y="100"/>
                </a:lnTo>
                <a:lnTo>
                  <a:pt x="101" y="95"/>
                </a:lnTo>
                <a:lnTo>
                  <a:pt x="95" y="91"/>
                </a:lnTo>
                <a:lnTo>
                  <a:pt x="88" y="87"/>
                </a:lnTo>
                <a:lnTo>
                  <a:pt x="74" y="81"/>
                </a:lnTo>
                <a:lnTo>
                  <a:pt x="60" y="76"/>
                </a:lnTo>
                <a:lnTo>
                  <a:pt x="45" y="70"/>
                </a:lnTo>
                <a:lnTo>
                  <a:pt x="31" y="64"/>
                </a:lnTo>
                <a:lnTo>
                  <a:pt x="16" y="58"/>
                </a:lnTo>
                <a:lnTo>
                  <a:pt x="0" y="50"/>
                </a:lnTo>
                <a:lnTo>
                  <a:pt x="6" y="41"/>
                </a:lnTo>
                <a:lnTo>
                  <a:pt x="11" y="34"/>
                </a:lnTo>
                <a:lnTo>
                  <a:pt x="16" y="28"/>
                </a:lnTo>
                <a:lnTo>
                  <a:pt x="21" y="22"/>
                </a:lnTo>
                <a:lnTo>
                  <a:pt x="28" y="19"/>
                </a:lnTo>
                <a:lnTo>
                  <a:pt x="33" y="15"/>
                </a:lnTo>
                <a:lnTo>
                  <a:pt x="40" y="13"/>
                </a:lnTo>
                <a:lnTo>
                  <a:pt x="47" y="12"/>
                </a:lnTo>
              </a:path>
            </a:pathLst>
          </a:custGeom>
          <a:solidFill>
            <a:srgbClr val="A8D5F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7" name="Freeform 548">
            <a:extLst>
              <a:ext uri="{FF2B5EF4-FFF2-40B4-BE49-F238E27FC236}">
                <a16:creationId xmlns:a16="http://schemas.microsoft.com/office/drawing/2014/main" id="{B45F0F4F-1184-428E-AE86-674011544B2D}"/>
              </a:ext>
            </a:extLst>
          </p:cNvPr>
          <p:cNvSpPr>
            <a:spLocks/>
          </p:cNvSpPr>
          <p:nvPr>
            <p:custDataLst>
              <p:tags r:id="rId345"/>
            </p:custDataLst>
          </p:nvPr>
        </p:nvSpPr>
        <p:spPr bwMode="auto">
          <a:xfrm>
            <a:off x="5485512" y="1203887"/>
            <a:ext cx="117475" cy="60325"/>
          </a:xfrm>
          <a:custGeom>
            <a:avLst/>
            <a:gdLst>
              <a:gd name="T0" fmla="*/ 2147483646 w 246"/>
              <a:gd name="T1" fmla="*/ 2147483646 h 42"/>
              <a:gd name="T2" fmla="*/ 2147483646 w 246"/>
              <a:gd name="T3" fmla="*/ 2147483646 h 42"/>
              <a:gd name="T4" fmla="*/ 2147483646 w 246"/>
              <a:gd name="T5" fmla="*/ 2147483646 h 42"/>
              <a:gd name="T6" fmla="*/ 2147483646 w 246"/>
              <a:gd name="T7" fmla="*/ 2147483646 h 42"/>
              <a:gd name="T8" fmla="*/ 2147483646 w 246"/>
              <a:gd name="T9" fmla="*/ 2147483646 h 42"/>
              <a:gd name="T10" fmla="*/ 2147483646 w 246"/>
              <a:gd name="T11" fmla="*/ 2147483646 h 42"/>
              <a:gd name="T12" fmla="*/ 2147483646 w 246"/>
              <a:gd name="T13" fmla="*/ 2147483646 h 42"/>
              <a:gd name="T14" fmla="*/ 2147483646 w 246"/>
              <a:gd name="T15" fmla="*/ 2147483646 h 42"/>
              <a:gd name="T16" fmla="*/ 2147483646 w 246"/>
              <a:gd name="T17" fmla="*/ 2147483646 h 42"/>
              <a:gd name="T18" fmla="*/ 2147483646 w 246"/>
              <a:gd name="T19" fmla="*/ 2147483646 h 42"/>
              <a:gd name="T20" fmla="*/ 2147483646 w 246"/>
              <a:gd name="T21" fmla="*/ 2147483646 h 42"/>
              <a:gd name="T22" fmla="*/ 2147483646 w 246"/>
              <a:gd name="T23" fmla="*/ 2147483646 h 42"/>
              <a:gd name="T24" fmla="*/ 2147483646 w 246"/>
              <a:gd name="T25" fmla="*/ 2147483646 h 42"/>
              <a:gd name="T26" fmla="*/ 2147483646 w 246"/>
              <a:gd name="T27" fmla="*/ 2147483646 h 42"/>
              <a:gd name="T28" fmla="*/ 2147483646 w 246"/>
              <a:gd name="T29" fmla="*/ 2147483646 h 42"/>
              <a:gd name="T30" fmla="*/ 2147483646 w 246"/>
              <a:gd name="T31" fmla="*/ 2147483646 h 42"/>
              <a:gd name="T32" fmla="*/ 2147483646 w 246"/>
              <a:gd name="T33" fmla="*/ 2147483646 h 42"/>
              <a:gd name="T34" fmla="*/ 2147483646 w 246"/>
              <a:gd name="T35" fmla="*/ 2147483646 h 42"/>
              <a:gd name="T36" fmla="*/ 2147483646 w 246"/>
              <a:gd name="T37" fmla="*/ 2147483646 h 42"/>
              <a:gd name="T38" fmla="*/ 2147483646 w 246"/>
              <a:gd name="T39" fmla="*/ 2147483646 h 42"/>
              <a:gd name="T40" fmla="*/ 2147483646 w 246"/>
              <a:gd name="T41" fmla="*/ 2147483646 h 42"/>
              <a:gd name="T42" fmla="*/ 2147483646 w 246"/>
              <a:gd name="T43" fmla="*/ 2147483646 h 42"/>
              <a:gd name="T44" fmla="*/ 2147483646 w 246"/>
              <a:gd name="T45" fmla="*/ 2147483646 h 42"/>
              <a:gd name="T46" fmla="*/ 2147483646 w 246"/>
              <a:gd name="T47" fmla="*/ 2147483646 h 42"/>
              <a:gd name="T48" fmla="*/ 2147483646 w 246"/>
              <a:gd name="T49" fmla="*/ 2147483646 h 42"/>
              <a:gd name="T50" fmla="*/ 2147483646 w 246"/>
              <a:gd name="T51" fmla="*/ 2147483646 h 42"/>
              <a:gd name="T52" fmla="*/ 2147483646 w 246"/>
              <a:gd name="T53" fmla="*/ 2147483646 h 42"/>
              <a:gd name="T54" fmla="*/ 2147483646 w 246"/>
              <a:gd name="T55" fmla="*/ 2147483646 h 42"/>
              <a:gd name="T56" fmla="*/ 2147483646 w 246"/>
              <a:gd name="T57" fmla="*/ 2147483646 h 42"/>
              <a:gd name="T58" fmla="*/ 2147483646 w 246"/>
              <a:gd name="T59" fmla="*/ 2147483646 h 42"/>
              <a:gd name="T60" fmla="*/ 2147483646 w 246"/>
              <a:gd name="T61" fmla="*/ 2147483646 h 42"/>
              <a:gd name="T62" fmla="*/ 2147483646 w 246"/>
              <a:gd name="T63" fmla="*/ 2147483646 h 42"/>
              <a:gd name="T64" fmla="*/ 2147483646 w 246"/>
              <a:gd name="T65" fmla="*/ 0 h 42"/>
              <a:gd name="T66" fmla="*/ 2147483646 w 246"/>
              <a:gd name="T67" fmla="*/ 2147483646 h 42"/>
              <a:gd name="T68" fmla="*/ 2147483646 w 246"/>
              <a:gd name="T69" fmla="*/ 2147483646 h 42"/>
              <a:gd name="T70" fmla="*/ 2147483646 w 246"/>
              <a:gd name="T71" fmla="*/ 2147483646 h 42"/>
              <a:gd name="T72" fmla="*/ 2147483646 w 246"/>
              <a:gd name="T73" fmla="*/ 2147483646 h 42"/>
              <a:gd name="T74" fmla="*/ 2147483646 w 246"/>
              <a:gd name="T75" fmla="*/ 2147483646 h 42"/>
              <a:gd name="T76" fmla="*/ 2147483646 w 246"/>
              <a:gd name="T77" fmla="*/ 2147483646 h 42"/>
              <a:gd name="T78" fmla="*/ 2147483646 w 246"/>
              <a:gd name="T79" fmla="*/ 2147483646 h 42"/>
              <a:gd name="T80" fmla="*/ 2147483646 w 246"/>
              <a:gd name="T81" fmla="*/ 2147483646 h 42"/>
              <a:gd name="T82" fmla="*/ 2147483646 w 246"/>
              <a:gd name="T83" fmla="*/ 2147483646 h 42"/>
              <a:gd name="T84" fmla="*/ 2147483646 w 246"/>
              <a:gd name="T85" fmla="*/ 2147483646 h 42"/>
              <a:gd name="T86" fmla="*/ 2147483646 w 246"/>
              <a:gd name="T87" fmla="*/ 2147483646 h 42"/>
              <a:gd name="T88" fmla="*/ 2147483646 w 246"/>
              <a:gd name="T89" fmla="*/ 2147483646 h 42"/>
              <a:gd name="T90" fmla="*/ 2147483646 w 246"/>
              <a:gd name="T91" fmla="*/ 2147483646 h 42"/>
              <a:gd name="T92" fmla="*/ 0 w 246"/>
              <a:gd name="T93" fmla="*/ 2147483646 h 42"/>
              <a:gd name="T94" fmla="*/ 2147483646 w 246"/>
              <a:gd name="T95" fmla="*/ 2147483646 h 42"/>
              <a:gd name="T96" fmla="*/ 2147483646 w 246"/>
              <a:gd name="T97" fmla="*/ 2147483646 h 42"/>
              <a:gd name="T98" fmla="*/ 2147483646 w 246"/>
              <a:gd name="T99" fmla="*/ 2147483646 h 42"/>
              <a:gd name="T100" fmla="*/ 2147483646 w 246"/>
              <a:gd name="T101" fmla="*/ 2147483646 h 42"/>
              <a:gd name="T102" fmla="*/ 2147483646 w 246"/>
              <a:gd name="T103" fmla="*/ 2147483646 h 42"/>
              <a:gd name="T104" fmla="*/ 2147483646 w 246"/>
              <a:gd name="T105" fmla="*/ 2147483646 h 4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46"/>
              <a:gd name="T160" fmla="*/ 0 h 42"/>
              <a:gd name="T161" fmla="*/ 246 w 246"/>
              <a:gd name="T162" fmla="*/ 42 h 4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46" h="42">
                <a:moveTo>
                  <a:pt x="27" y="36"/>
                </a:moveTo>
                <a:lnTo>
                  <a:pt x="36" y="36"/>
                </a:lnTo>
                <a:lnTo>
                  <a:pt x="45" y="35"/>
                </a:lnTo>
                <a:lnTo>
                  <a:pt x="53" y="33"/>
                </a:lnTo>
                <a:lnTo>
                  <a:pt x="59" y="31"/>
                </a:lnTo>
                <a:lnTo>
                  <a:pt x="66" y="30"/>
                </a:lnTo>
                <a:lnTo>
                  <a:pt x="72" y="29"/>
                </a:lnTo>
                <a:lnTo>
                  <a:pt x="80" y="29"/>
                </a:lnTo>
                <a:lnTo>
                  <a:pt x="87" y="30"/>
                </a:lnTo>
                <a:lnTo>
                  <a:pt x="87" y="42"/>
                </a:lnTo>
                <a:lnTo>
                  <a:pt x="154" y="42"/>
                </a:lnTo>
                <a:lnTo>
                  <a:pt x="154" y="39"/>
                </a:lnTo>
                <a:lnTo>
                  <a:pt x="156" y="36"/>
                </a:lnTo>
                <a:lnTo>
                  <a:pt x="159" y="33"/>
                </a:lnTo>
                <a:lnTo>
                  <a:pt x="163" y="31"/>
                </a:lnTo>
                <a:lnTo>
                  <a:pt x="175" y="26"/>
                </a:lnTo>
                <a:lnTo>
                  <a:pt x="190" y="23"/>
                </a:lnTo>
                <a:lnTo>
                  <a:pt x="221" y="17"/>
                </a:lnTo>
                <a:lnTo>
                  <a:pt x="246" y="12"/>
                </a:lnTo>
                <a:lnTo>
                  <a:pt x="212" y="13"/>
                </a:lnTo>
                <a:lnTo>
                  <a:pt x="186" y="14"/>
                </a:lnTo>
                <a:lnTo>
                  <a:pt x="178" y="15"/>
                </a:lnTo>
                <a:lnTo>
                  <a:pt x="171" y="15"/>
                </a:lnTo>
                <a:lnTo>
                  <a:pt x="168" y="14"/>
                </a:lnTo>
                <a:lnTo>
                  <a:pt x="167" y="12"/>
                </a:lnTo>
                <a:lnTo>
                  <a:pt x="159" y="16"/>
                </a:lnTo>
                <a:lnTo>
                  <a:pt x="152" y="17"/>
                </a:lnTo>
                <a:lnTo>
                  <a:pt x="147" y="17"/>
                </a:lnTo>
                <a:lnTo>
                  <a:pt x="141" y="15"/>
                </a:lnTo>
                <a:lnTo>
                  <a:pt x="137" y="12"/>
                </a:lnTo>
                <a:lnTo>
                  <a:pt x="133" y="9"/>
                </a:lnTo>
                <a:lnTo>
                  <a:pt x="129" y="5"/>
                </a:lnTo>
                <a:lnTo>
                  <a:pt x="126" y="0"/>
                </a:lnTo>
                <a:lnTo>
                  <a:pt x="121" y="2"/>
                </a:lnTo>
                <a:lnTo>
                  <a:pt x="113" y="4"/>
                </a:lnTo>
                <a:lnTo>
                  <a:pt x="103" y="5"/>
                </a:lnTo>
                <a:lnTo>
                  <a:pt x="93" y="5"/>
                </a:lnTo>
                <a:lnTo>
                  <a:pt x="74" y="6"/>
                </a:lnTo>
                <a:lnTo>
                  <a:pt x="60" y="6"/>
                </a:lnTo>
                <a:lnTo>
                  <a:pt x="58" y="9"/>
                </a:lnTo>
                <a:lnTo>
                  <a:pt x="56" y="12"/>
                </a:lnTo>
                <a:lnTo>
                  <a:pt x="54" y="15"/>
                </a:lnTo>
                <a:lnTo>
                  <a:pt x="50" y="17"/>
                </a:lnTo>
                <a:lnTo>
                  <a:pt x="42" y="20"/>
                </a:lnTo>
                <a:lnTo>
                  <a:pt x="33" y="22"/>
                </a:lnTo>
                <a:lnTo>
                  <a:pt x="14" y="24"/>
                </a:lnTo>
                <a:lnTo>
                  <a:pt x="0" y="24"/>
                </a:lnTo>
                <a:lnTo>
                  <a:pt x="1" y="27"/>
                </a:lnTo>
                <a:lnTo>
                  <a:pt x="3" y="29"/>
                </a:lnTo>
                <a:lnTo>
                  <a:pt x="5" y="31"/>
                </a:lnTo>
                <a:lnTo>
                  <a:pt x="9" y="33"/>
                </a:lnTo>
                <a:lnTo>
                  <a:pt x="17" y="35"/>
                </a:lnTo>
                <a:lnTo>
                  <a:pt x="27" y="36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8" name="Freeform 549">
            <a:extLst>
              <a:ext uri="{FF2B5EF4-FFF2-40B4-BE49-F238E27FC236}">
                <a16:creationId xmlns:a16="http://schemas.microsoft.com/office/drawing/2014/main" id="{45F85C86-2C40-408F-93CA-6BCE2AC48AC5}"/>
              </a:ext>
            </a:extLst>
          </p:cNvPr>
          <p:cNvSpPr>
            <a:spLocks/>
          </p:cNvSpPr>
          <p:nvPr>
            <p:custDataLst>
              <p:tags r:id="rId346"/>
            </p:custDataLst>
          </p:nvPr>
        </p:nvSpPr>
        <p:spPr bwMode="auto">
          <a:xfrm>
            <a:off x="5641081" y="1186418"/>
            <a:ext cx="69850" cy="57150"/>
          </a:xfrm>
          <a:custGeom>
            <a:avLst/>
            <a:gdLst>
              <a:gd name="T0" fmla="*/ 2147483646 w 149"/>
              <a:gd name="T1" fmla="*/ 0 h 61"/>
              <a:gd name="T2" fmla="*/ 2147483646 w 149"/>
              <a:gd name="T3" fmla="*/ 2147483646 h 61"/>
              <a:gd name="T4" fmla="*/ 2147483646 w 149"/>
              <a:gd name="T5" fmla="*/ 2147483646 h 61"/>
              <a:gd name="T6" fmla="*/ 2147483646 w 149"/>
              <a:gd name="T7" fmla="*/ 2147483646 h 61"/>
              <a:gd name="T8" fmla="*/ 2147483646 w 149"/>
              <a:gd name="T9" fmla="*/ 2147483646 h 61"/>
              <a:gd name="T10" fmla="*/ 2147483646 w 149"/>
              <a:gd name="T11" fmla="*/ 2147483646 h 61"/>
              <a:gd name="T12" fmla="*/ 2147483646 w 149"/>
              <a:gd name="T13" fmla="*/ 2147483646 h 61"/>
              <a:gd name="T14" fmla="*/ 2147483646 w 149"/>
              <a:gd name="T15" fmla="*/ 2147483646 h 61"/>
              <a:gd name="T16" fmla="*/ 2147483646 w 149"/>
              <a:gd name="T17" fmla="*/ 2147483646 h 61"/>
              <a:gd name="T18" fmla="*/ 2147483646 w 149"/>
              <a:gd name="T19" fmla="*/ 2147483646 h 61"/>
              <a:gd name="T20" fmla="*/ 2147483646 w 149"/>
              <a:gd name="T21" fmla="*/ 2147483646 h 61"/>
              <a:gd name="T22" fmla="*/ 2147483646 w 149"/>
              <a:gd name="T23" fmla="*/ 2147483646 h 61"/>
              <a:gd name="T24" fmla="*/ 2147483646 w 149"/>
              <a:gd name="T25" fmla="*/ 2147483646 h 61"/>
              <a:gd name="T26" fmla="*/ 2147483646 w 149"/>
              <a:gd name="T27" fmla="*/ 2147483646 h 61"/>
              <a:gd name="T28" fmla="*/ 2147483646 w 149"/>
              <a:gd name="T29" fmla="*/ 2147483646 h 61"/>
              <a:gd name="T30" fmla="*/ 2147483646 w 149"/>
              <a:gd name="T31" fmla="*/ 2147483646 h 61"/>
              <a:gd name="T32" fmla="*/ 2147483646 w 149"/>
              <a:gd name="T33" fmla="*/ 2147483646 h 61"/>
              <a:gd name="T34" fmla="*/ 2147483646 w 149"/>
              <a:gd name="T35" fmla="*/ 2147483646 h 61"/>
              <a:gd name="T36" fmla="*/ 2147483646 w 149"/>
              <a:gd name="T37" fmla="*/ 2147483646 h 61"/>
              <a:gd name="T38" fmla="*/ 2147483646 w 149"/>
              <a:gd name="T39" fmla="*/ 2147483646 h 61"/>
              <a:gd name="T40" fmla="*/ 2147483646 w 149"/>
              <a:gd name="T41" fmla="*/ 2147483646 h 61"/>
              <a:gd name="T42" fmla="*/ 2147483646 w 149"/>
              <a:gd name="T43" fmla="*/ 2147483646 h 61"/>
              <a:gd name="T44" fmla="*/ 2147483646 w 149"/>
              <a:gd name="T45" fmla="*/ 2147483646 h 61"/>
              <a:gd name="T46" fmla="*/ 2147483646 w 149"/>
              <a:gd name="T47" fmla="*/ 2147483646 h 61"/>
              <a:gd name="T48" fmla="*/ 2147483646 w 149"/>
              <a:gd name="T49" fmla="*/ 2147483646 h 61"/>
              <a:gd name="T50" fmla="*/ 2147483646 w 149"/>
              <a:gd name="T51" fmla="*/ 2147483646 h 61"/>
              <a:gd name="T52" fmla="*/ 2147483646 w 149"/>
              <a:gd name="T53" fmla="*/ 2147483646 h 61"/>
              <a:gd name="T54" fmla="*/ 2147483646 w 149"/>
              <a:gd name="T55" fmla="*/ 2147483646 h 61"/>
              <a:gd name="T56" fmla="*/ 2147483646 w 149"/>
              <a:gd name="T57" fmla="*/ 2147483646 h 61"/>
              <a:gd name="T58" fmla="*/ 2147483646 w 149"/>
              <a:gd name="T59" fmla="*/ 2147483646 h 61"/>
              <a:gd name="T60" fmla="*/ 2147483646 w 149"/>
              <a:gd name="T61" fmla="*/ 2147483646 h 61"/>
              <a:gd name="T62" fmla="*/ 2147483646 w 149"/>
              <a:gd name="T63" fmla="*/ 2147483646 h 61"/>
              <a:gd name="T64" fmla="*/ 0 w 149"/>
              <a:gd name="T65" fmla="*/ 2147483646 h 61"/>
              <a:gd name="T66" fmla="*/ 0 w 149"/>
              <a:gd name="T67" fmla="*/ 2147483646 h 61"/>
              <a:gd name="T68" fmla="*/ 2147483646 w 149"/>
              <a:gd name="T69" fmla="*/ 2147483646 h 61"/>
              <a:gd name="T70" fmla="*/ 2147483646 w 149"/>
              <a:gd name="T71" fmla="*/ 2147483646 h 61"/>
              <a:gd name="T72" fmla="*/ 2147483646 w 149"/>
              <a:gd name="T73" fmla="*/ 2147483646 h 61"/>
              <a:gd name="T74" fmla="*/ 2147483646 w 149"/>
              <a:gd name="T75" fmla="*/ 2147483646 h 61"/>
              <a:gd name="T76" fmla="*/ 2147483646 w 149"/>
              <a:gd name="T77" fmla="*/ 2147483646 h 61"/>
              <a:gd name="T78" fmla="*/ 2147483646 w 149"/>
              <a:gd name="T79" fmla="*/ 2147483646 h 61"/>
              <a:gd name="T80" fmla="*/ 2147483646 w 149"/>
              <a:gd name="T81" fmla="*/ 2147483646 h 61"/>
              <a:gd name="T82" fmla="*/ 2147483646 w 149"/>
              <a:gd name="T83" fmla="*/ 2147483646 h 61"/>
              <a:gd name="T84" fmla="*/ 2147483646 w 149"/>
              <a:gd name="T85" fmla="*/ 0 h 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49"/>
              <a:gd name="T130" fmla="*/ 0 h 61"/>
              <a:gd name="T131" fmla="*/ 149 w 149"/>
              <a:gd name="T132" fmla="*/ 61 h 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49" h="61">
                <a:moveTo>
                  <a:pt x="103" y="0"/>
                </a:moveTo>
                <a:lnTo>
                  <a:pt x="118" y="1"/>
                </a:lnTo>
                <a:lnTo>
                  <a:pt x="134" y="3"/>
                </a:lnTo>
                <a:lnTo>
                  <a:pt x="145" y="5"/>
                </a:lnTo>
                <a:lnTo>
                  <a:pt x="149" y="6"/>
                </a:lnTo>
                <a:lnTo>
                  <a:pt x="149" y="8"/>
                </a:lnTo>
                <a:lnTo>
                  <a:pt x="147" y="10"/>
                </a:lnTo>
                <a:lnTo>
                  <a:pt x="145" y="12"/>
                </a:lnTo>
                <a:lnTo>
                  <a:pt x="141" y="13"/>
                </a:lnTo>
                <a:lnTo>
                  <a:pt x="137" y="14"/>
                </a:lnTo>
                <a:lnTo>
                  <a:pt x="132" y="14"/>
                </a:lnTo>
                <a:lnTo>
                  <a:pt x="127" y="14"/>
                </a:lnTo>
                <a:lnTo>
                  <a:pt x="123" y="12"/>
                </a:lnTo>
                <a:lnTo>
                  <a:pt x="123" y="23"/>
                </a:lnTo>
                <a:lnTo>
                  <a:pt x="123" y="33"/>
                </a:lnTo>
                <a:lnTo>
                  <a:pt x="123" y="41"/>
                </a:lnTo>
                <a:lnTo>
                  <a:pt x="123" y="49"/>
                </a:lnTo>
                <a:lnTo>
                  <a:pt x="116" y="50"/>
                </a:lnTo>
                <a:lnTo>
                  <a:pt x="109" y="51"/>
                </a:lnTo>
                <a:lnTo>
                  <a:pt x="104" y="53"/>
                </a:lnTo>
                <a:lnTo>
                  <a:pt x="100" y="55"/>
                </a:lnTo>
                <a:lnTo>
                  <a:pt x="94" y="57"/>
                </a:lnTo>
                <a:lnTo>
                  <a:pt x="89" y="59"/>
                </a:lnTo>
                <a:lnTo>
                  <a:pt x="83" y="61"/>
                </a:lnTo>
                <a:lnTo>
                  <a:pt x="76" y="61"/>
                </a:lnTo>
                <a:lnTo>
                  <a:pt x="67" y="60"/>
                </a:lnTo>
                <a:lnTo>
                  <a:pt x="53" y="57"/>
                </a:lnTo>
                <a:lnTo>
                  <a:pt x="39" y="54"/>
                </a:lnTo>
                <a:lnTo>
                  <a:pt x="25" y="49"/>
                </a:lnTo>
                <a:lnTo>
                  <a:pt x="12" y="45"/>
                </a:lnTo>
                <a:lnTo>
                  <a:pt x="3" y="41"/>
                </a:lnTo>
                <a:lnTo>
                  <a:pt x="1" y="39"/>
                </a:lnTo>
                <a:lnTo>
                  <a:pt x="0" y="38"/>
                </a:lnTo>
                <a:lnTo>
                  <a:pt x="0" y="37"/>
                </a:lnTo>
                <a:lnTo>
                  <a:pt x="3" y="37"/>
                </a:lnTo>
                <a:lnTo>
                  <a:pt x="19" y="36"/>
                </a:lnTo>
                <a:lnTo>
                  <a:pt x="35" y="35"/>
                </a:lnTo>
                <a:lnTo>
                  <a:pt x="48" y="32"/>
                </a:lnTo>
                <a:lnTo>
                  <a:pt x="60" y="27"/>
                </a:lnTo>
                <a:lnTo>
                  <a:pt x="72" y="22"/>
                </a:lnTo>
                <a:lnTo>
                  <a:pt x="82" y="16"/>
                </a:lnTo>
                <a:lnTo>
                  <a:pt x="93" y="8"/>
                </a:lnTo>
                <a:lnTo>
                  <a:pt x="103" y="0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9" name="Freeform 550">
            <a:extLst>
              <a:ext uri="{FF2B5EF4-FFF2-40B4-BE49-F238E27FC236}">
                <a16:creationId xmlns:a16="http://schemas.microsoft.com/office/drawing/2014/main" id="{3F320AC5-68B2-4B6C-9F95-4467E306929A}"/>
              </a:ext>
            </a:extLst>
          </p:cNvPr>
          <p:cNvSpPr>
            <a:spLocks/>
          </p:cNvSpPr>
          <p:nvPr>
            <p:custDataLst>
              <p:tags r:id="rId347"/>
            </p:custDataLst>
          </p:nvPr>
        </p:nvSpPr>
        <p:spPr bwMode="auto">
          <a:xfrm>
            <a:off x="5682356" y="1194356"/>
            <a:ext cx="141288" cy="57150"/>
          </a:xfrm>
          <a:custGeom>
            <a:avLst/>
            <a:gdLst>
              <a:gd name="T0" fmla="*/ 2147483646 w 299"/>
              <a:gd name="T1" fmla="*/ 2147483646 h 74"/>
              <a:gd name="T2" fmla="*/ 2147483646 w 299"/>
              <a:gd name="T3" fmla="*/ 2147483646 h 74"/>
              <a:gd name="T4" fmla="*/ 2147483646 w 299"/>
              <a:gd name="T5" fmla="*/ 2147483646 h 74"/>
              <a:gd name="T6" fmla="*/ 2147483646 w 299"/>
              <a:gd name="T7" fmla="*/ 2147483646 h 74"/>
              <a:gd name="T8" fmla="*/ 2147483646 w 299"/>
              <a:gd name="T9" fmla="*/ 2147483646 h 74"/>
              <a:gd name="T10" fmla="*/ 2147483646 w 299"/>
              <a:gd name="T11" fmla="*/ 2147483646 h 74"/>
              <a:gd name="T12" fmla="*/ 2147483646 w 299"/>
              <a:gd name="T13" fmla="*/ 2147483646 h 74"/>
              <a:gd name="T14" fmla="*/ 2147483646 w 299"/>
              <a:gd name="T15" fmla="*/ 2147483646 h 74"/>
              <a:gd name="T16" fmla="*/ 2147483646 w 299"/>
              <a:gd name="T17" fmla="*/ 2147483646 h 74"/>
              <a:gd name="T18" fmla="*/ 2147483646 w 299"/>
              <a:gd name="T19" fmla="*/ 2147483646 h 74"/>
              <a:gd name="T20" fmla="*/ 2147483646 w 299"/>
              <a:gd name="T21" fmla="*/ 2147483646 h 74"/>
              <a:gd name="T22" fmla="*/ 2147483646 w 299"/>
              <a:gd name="T23" fmla="*/ 2147483646 h 74"/>
              <a:gd name="T24" fmla="*/ 2147483646 w 299"/>
              <a:gd name="T25" fmla="*/ 2147483646 h 74"/>
              <a:gd name="T26" fmla="*/ 2147483646 w 299"/>
              <a:gd name="T27" fmla="*/ 2147483646 h 74"/>
              <a:gd name="T28" fmla="*/ 2147483646 w 299"/>
              <a:gd name="T29" fmla="*/ 2147483646 h 74"/>
              <a:gd name="T30" fmla="*/ 2147483646 w 299"/>
              <a:gd name="T31" fmla="*/ 2147483646 h 74"/>
              <a:gd name="T32" fmla="*/ 2147483646 w 299"/>
              <a:gd name="T33" fmla="*/ 2147483646 h 74"/>
              <a:gd name="T34" fmla="*/ 2147483646 w 299"/>
              <a:gd name="T35" fmla="*/ 2147483646 h 74"/>
              <a:gd name="T36" fmla="*/ 2147483646 w 299"/>
              <a:gd name="T37" fmla="*/ 2147483646 h 74"/>
              <a:gd name="T38" fmla="*/ 2147483646 w 299"/>
              <a:gd name="T39" fmla="*/ 2147483646 h 74"/>
              <a:gd name="T40" fmla="*/ 2147483646 w 299"/>
              <a:gd name="T41" fmla="*/ 2147483646 h 74"/>
              <a:gd name="T42" fmla="*/ 2147483646 w 299"/>
              <a:gd name="T43" fmla="*/ 2147483646 h 74"/>
              <a:gd name="T44" fmla="*/ 2147483646 w 299"/>
              <a:gd name="T45" fmla="*/ 0 h 74"/>
              <a:gd name="T46" fmla="*/ 2147483646 w 299"/>
              <a:gd name="T47" fmla="*/ 2147483646 h 74"/>
              <a:gd name="T48" fmla="*/ 2147483646 w 299"/>
              <a:gd name="T49" fmla="*/ 2147483646 h 74"/>
              <a:gd name="T50" fmla="*/ 2147483646 w 299"/>
              <a:gd name="T51" fmla="*/ 2147483646 h 74"/>
              <a:gd name="T52" fmla="*/ 2147483646 w 299"/>
              <a:gd name="T53" fmla="*/ 2147483646 h 74"/>
              <a:gd name="T54" fmla="*/ 2147483646 w 299"/>
              <a:gd name="T55" fmla="*/ 2147483646 h 74"/>
              <a:gd name="T56" fmla="*/ 2147483646 w 299"/>
              <a:gd name="T57" fmla="*/ 2147483646 h 74"/>
              <a:gd name="T58" fmla="*/ 2147483646 w 299"/>
              <a:gd name="T59" fmla="*/ 2147483646 h 74"/>
              <a:gd name="T60" fmla="*/ 2147483646 w 299"/>
              <a:gd name="T61" fmla="*/ 2147483646 h 74"/>
              <a:gd name="T62" fmla="*/ 2147483646 w 299"/>
              <a:gd name="T63" fmla="*/ 2147483646 h 74"/>
              <a:gd name="T64" fmla="*/ 2147483646 w 299"/>
              <a:gd name="T65" fmla="*/ 2147483646 h 74"/>
              <a:gd name="T66" fmla="*/ 2147483646 w 299"/>
              <a:gd name="T67" fmla="*/ 2147483646 h 74"/>
              <a:gd name="T68" fmla="*/ 2147483646 w 299"/>
              <a:gd name="T69" fmla="*/ 2147483646 h 7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99"/>
              <a:gd name="T106" fmla="*/ 0 h 74"/>
              <a:gd name="T107" fmla="*/ 299 w 299"/>
              <a:gd name="T108" fmla="*/ 74 h 7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99" h="74">
                <a:moveTo>
                  <a:pt x="126" y="74"/>
                </a:moveTo>
                <a:lnTo>
                  <a:pt x="133" y="72"/>
                </a:lnTo>
                <a:lnTo>
                  <a:pt x="142" y="69"/>
                </a:lnTo>
                <a:lnTo>
                  <a:pt x="154" y="65"/>
                </a:lnTo>
                <a:lnTo>
                  <a:pt x="166" y="60"/>
                </a:lnTo>
                <a:lnTo>
                  <a:pt x="178" y="54"/>
                </a:lnTo>
                <a:lnTo>
                  <a:pt x="189" y="48"/>
                </a:lnTo>
                <a:lnTo>
                  <a:pt x="199" y="42"/>
                </a:lnTo>
                <a:lnTo>
                  <a:pt x="205" y="37"/>
                </a:lnTo>
                <a:lnTo>
                  <a:pt x="207" y="40"/>
                </a:lnTo>
                <a:lnTo>
                  <a:pt x="209" y="43"/>
                </a:lnTo>
                <a:lnTo>
                  <a:pt x="211" y="46"/>
                </a:lnTo>
                <a:lnTo>
                  <a:pt x="214" y="48"/>
                </a:lnTo>
                <a:lnTo>
                  <a:pt x="220" y="51"/>
                </a:lnTo>
                <a:lnTo>
                  <a:pt x="227" y="53"/>
                </a:lnTo>
                <a:lnTo>
                  <a:pt x="243" y="55"/>
                </a:lnTo>
                <a:lnTo>
                  <a:pt x="259" y="55"/>
                </a:lnTo>
                <a:lnTo>
                  <a:pt x="269" y="55"/>
                </a:lnTo>
                <a:lnTo>
                  <a:pt x="278" y="55"/>
                </a:lnTo>
                <a:lnTo>
                  <a:pt x="286" y="55"/>
                </a:lnTo>
                <a:lnTo>
                  <a:pt x="292" y="55"/>
                </a:lnTo>
                <a:lnTo>
                  <a:pt x="293" y="46"/>
                </a:lnTo>
                <a:lnTo>
                  <a:pt x="295" y="38"/>
                </a:lnTo>
                <a:lnTo>
                  <a:pt x="298" y="31"/>
                </a:lnTo>
                <a:lnTo>
                  <a:pt x="299" y="25"/>
                </a:lnTo>
                <a:lnTo>
                  <a:pt x="279" y="25"/>
                </a:lnTo>
                <a:lnTo>
                  <a:pt x="260" y="25"/>
                </a:lnTo>
                <a:lnTo>
                  <a:pt x="244" y="25"/>
                </a:lnTo>
                <a:lnTo>
                  <a:pt x="232" y="25"/>
                </a:lnTo>
                <a:lnTo>
                  <a:pt x="225" y="25"/>
                </a:lnTo>
                <a:lnTo>
                  <a:pt x="220" y="26"/>
                </a:lnTo>
                <a:lnTo>
                  <a:pt x="214" y="27"/>
                </a:lnTo>
                <a:lnTo>
                  <a:pt x="211" y="29"/>
                </a:lnTo>
                <a:lnTo>
                  <a:pt x="204" y="33"/>
                </a:lnTo>
                <a:lnTo>
                  <a:pt x="199" y="37"/>
                </a:lnTo>
                <a:lnTo>
                  <a:pt x="172" y="37"/>
                </a:lnTo>
                <a:lnTo>
                  <a:pt x="174" y="32"/>
                </a:lnTo>
                <a:lnTo>
                  <a:pt x="176" y="28"/>
                </a:lnTo>
                <a:lnTo>
                  <a:pt x="178" y="24"/>
                </a:lnTo>
                <a:lnTo>
                  <a:pt x="180" y="21"/>
                </a:lnTo>
                <a:lnTo>
                  <a:pt x="187" y="16"/>
                </a:lnTo>
                <a:lnTo>
                  <a:pt x="194" y="13"/>
                </a:lnTo>
                <a:lnTo>
                  <a:pt x="202" y="11"/>
                </a:lnTo>
                <a:lnTo>
                  <a:pt x="210" y="9"/>
                </a:lnTo>
                <a:lnTo>
                  <a:pt x="217" y="5"/>
                </a:lnTo>
                <a:lnTo>
                  <a:pt x="225" y="0"/>
                </a:lnTo>
                <a:lnTo>
                  <a:pt x="199" y="0"/>
                </a:lnTo>
                <a:lnTo>
                  <a:pt x="185" y="3"/>
                </a:lnTo>
                <a:lnTo>
                  <a:pt x="170" y="7"/>
                </a:lnTo>
                <a:lnTo>
                  <a:pt x="157" y="11"/>
                </a:lnTo>
                <a:lnTo>
                  <a:pt x="145" y="18"/>
                </a:lnTo>
                <a:lnTo>
                  <a:pt x="134" y="25"/>
                </a:lnTo>
                <a:lnTo>
                  <a:pt x="123" y="32"/>
                </a:lnTo>
                <a:lnTo>
                  <a:pt x="114" y="40"/>
                </a:lnTo>
                <a:lnTo>
                  <a:pt x="105" y="49"/>
                </a:lnTo>
                <a:lnTo>
                  <a:pt x="100" y="53"/>
                </a:lnTo>
                <a:lnTo>
                  <a:pt x="95" y="56"/>
                </a:lnTo>
                <a:lnTo>
                  <a:pt x="87" y="59"/>
                </a:lnTo>
                <a:lnTo>
                  <a:pt x="80" y="61"/>
                </a:lnTo>
                <a:lnTo>
                  <a:pt x="64" y="63"/>
                </a:lnTo>
                <a:lnTo>
                  <a:pt x="47" y="64"/>
                </a:lnTo>
                <a:lnTo>
                  <a:pt x="32" y="64"/>
                </a:lnTo>
                <a:lnTo>
                  <a:pt x="18" y="65"/>
                </a:lnTo>
                <a:lnTo>
                  <a:pt x="12" y="67"/>
                </a:lnTo>
                <a:lnTo>
                  <a:pt x="7" y="68"/>
                </a:lnTo>
                <a:lnTo>
                  <a:pt x="2" y="70"/>
                </a:lnTo>
                <a:lnTo>
                  <a:pt x="0" y="74"/>
                </a:lnTo>
                <a:lnTo>
                  <a:pt x="39" y="74"/>
                </a:lnTo>
                <a:lnTo>
                  <a:pt x="73" y="74"/>
                </a:lnTo>
                <a:lnTo>
                  <a:pt x="102" y="74"/>
                </a:lnTo>
                <a:lnTo>
                  <a:pt x="126" y="74"/>
                </a:lnTo>
              </a:path>
            </a:pathLst>
          </a:custGeom>
          <a:solidFill>
            <a:srgbClr val="118CDC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501" name="Immagine 528">
            <a:extLst>
              <a:ext uri="{FF2B5EF4-FFF2-40B4-BE49-F238E27FC236}">
                <a16:creationId xmlns:a16="http://schemas.microsoft.com/office/drawing/2014/main" id="{ED17FC3E-9782-4A5A-B1DF-365E0D976773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250" y="2346881"/>
            <a:ext cx="1158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" name="Immagine 529">
            <a:extLst>
              <a:ext uri="{FF2B5EF4-FFF2-40B4-BE49-F238E27FC236}">
                <a16:creationId xmlns:a16="http://schemas.microsoft.com/office/drawing/2014/main" id="{36B74E37-11B6-4BE6-A893-960383BC23C8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250" y="1699181"/>
            <a:ext cx="1174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3" name="Immagine 530">
            <a:extLst>
              <a:ext uri="{FF2B5EF4-FFF2-40B4-BE49-F238E27FC236}">
                <a16:creationId xmlns:a16="http://schemas.microsoft.com/office/drawing/2014/main" id="{23CE3DBF-CFC3-455A-90B1-4624E5EFE434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399" y="1815068"/>
            <a:ext cx="1158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4" name="Immagine 531">
            <a:extLst>
              <a:ext uri="{FF2B5EF4-FFF2-40B4-BE49-F238E27FC236}">
                <a16:creationId xmlns:a16="http://schemas.microsoft.com/office/drawing/2014/main" id="{69263DBD-4C07-41EE-9184-DFFE173D985E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437" y="2623107"/>
            <a:ext cx="1174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5" name="Immagine 532">
            <a:extLst>
              <a:ext uri="{FF2B5EF4-FFF2-40B4-BE49-F238E27FC236}">
                <a16:creationId xmlns:a16="http://schemas.microsoft.com/office/drawing/2014/main" id="{5E4DB676-A30C-4E92-B94B-BBBDC0737C1C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850" y="1346756"/>
            <a:ext cx="1158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7" name="Ovale 4">
            <a:extLst>
              <a:ext uri="{FF2B5EF4-FFF2-40B4-BE49-F238E27FC236}">
                <a16:creationId xmlns:a16="http://schemas.microsoft.com/office/drawing/2014/main" id="{079EDC90-F70D-4E21-B7C8-FF4961219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10" y="4865620"/>
            <a:ext cx="166688" cy="168275"/>
          </a:xfrm>
          <a:prstGeom prst="ellipse">
            <a:avLst/>
          </a:prstGeom>
          <a:solidFill>
            <a:srgbClr val="118CDC"/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it-IT">
              <a:solidFill>
                <a:schemeClr val="lt1"/>
              </a:solidFill>
            </a:endParaRPr>
          </a:p>
        </p:txBody>
      </p:sp>
      <p:sp>
        <p:nvSpPr>
          <p:cNvPr id="508" name="Ovale 560">
            <a:extLst>
              <a:ext uri="{FF2B5EF4-FFF2-40B4-BE49-F238E27FC236}">
                <a16:creationId xmlns:a16="http://schemas.microsoft.com/office/drawing/2014/main" id="{86C960FD-9B71-4792-827F-87EB56F2B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06" y="5150168"/>
            <a:ext cx="166688" cy="168275"/>
          </a:xfrm>
          <a:prstGeom prst="ellipse">
            <a:avLst/>
          </a:prstGeom>
          <a:solidFill>
            <a:srgbClr val="A8D5F0"/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it-IT">
              <a:solidFill>
                <a:schemeClr val="lt1"/>
              </a:solidFill>
            </a:endParaRPr>
          </a:p>
        </p:txBody>
      </p:sp>
      <p:sp>
        <p:nvSpPr>
          <p:cNvPr id="509" name="Ovale 561">
            <a:extLst>
              <a:ext uri="{FF2B5EF4-FFF2-40B4-BE49-F238E27FC236}">
                <a16:creationId xmlns:a16="http://schemas.microsoft.com/office/drawing/2014/main" id="{EDACA554-0218-43A2-89FE-EBB8B4BC3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10" y="5428968"/>
            <a:ext cx="166688" cy="166688"/>
          </a:xfrm>
          <a:prstGeom prst="ellipse">
            <a:avLst/>
          </a:prstGeom>
          <a:solidFill>
            <a:srgbClr val="BFBFBF"/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it-IT">
              <a:solidFill>
                <a:schemeClr val="lt1"/>
              </a:solidFill>
            </a:endParaRPr>
          </a:p>
        </p:txBody>
      </p:sp>
      <p:cxnSp>
        <p:nvCxnSpPr>
          <p:cNvPr id="510" name="Connettore 1 521">
            <a:extLst>
              <a:ext uri="{FF2B5EF4-FFF2-40B4-BE49-F238E27FC236}">
                <a16:creationId xmlns:a16="http://schemas.microsoft.com/office/drawing/2014/main" id="{1D5A64DF-11D2-4FD1-B1E1-463CEF783BE1}"/>
              </a:ext>
            </a:extLst>
          </p:cNvPr>
          <p:cNvCxnSpPr>
            <a:cxnSpLocks/>
          </p:cNvCxnSpPr>
          <p:nvPr/>
        </p:nvCxnSpPr>
        <p:spPr>
          <a:xfrm flipV="1">
            <a:off x="3801591" y="4934507"/>
            <a:ext cx="1" cy="1120064"/>
          </a:xfrm>
          <a:prstGeom prst="line">
            <a:avLst/>
          </a:prstGeom>
          <a:ln w="952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1" name="Immagine 17">
            <a:extLst>
              <a:ext uri="{FF2B5EF4-FFF2-40B4-BE49-F238E27FC236}">
                <a16:creationId xmlns:a16="http://schemas.microsoft.com/office/drawing/2014/main" id="{68B1EAD6-0703-4288-A627-A836C2BE5081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491" y="4696062"/>
            <a:ext cx="1174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" name="Rectangle 511">
            <a:extLst>
              <a:ext uri="{FF2B5EF4-FFF2-40B4-BE49-F238E27FC236}">
                <a16:creationId xmlns:a16="http://schemas.microsoft.com/office/drawing/2014/main" id="{5374F355-C041-405B-AB70-C83FC9827798}"/>
              </a:ext>
            </a:extLst>
          </p:cNvPr>
          <p:cNvSpPr/>
          <p:nvPr/>
        </p:nvSpPr>
        <p:spPr>
          <a:xfrm>
            <a:off x="498910" y="4771175"/>
            <a:ext cx="1900905" cy="89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1200" b="1">
                <a:latin typeface="SIMEM" pitchFamily="2" charset="0"/>
              </a:rPr>
              <a:t>SIMEM</a:t>
            </a:r>
            <a:r>
              <a:rPr lang="en-US" altLang="en-US" sz="1200">
                <a:latin typeface="Helvetica Neue Light" pitchFamily="2" charset="2"/>
              </a:rPr>
              <a:t> Family Company</a:t>
            </a:r>
          </a:p>
          <a:p>
            <a:pPr algn="just">
              <a:lnSpc>
                <a:spcPct val="150000"/>
              </a:lnSpc>
            </a:pPr>
            <a:r>
              <a:rPr lang="en-US" altLang="en-US" sz="1200">
                <a:latin typeface="Helvetica Neue Light" pitchFamily="2" charset="2"/>
              </a:rPr>
              <a:t>Dealer Representation</a:t>
            </a:r>
          </a:p>
          <a:p>
            <a:pPr algn="just">
              <a:lnSpc>
                <a:spcPct val="150000"/>
              </a:lnSpc>
            </a:pPr>
            <a:r>
              <a:rPr lang="en-US" altLang="en-US" sz="1200">
                <a:latin typeface="Helvetica Neue Light" pitchFamily="2" charset="2"/>
              </a:rPr>
              <a:t>Direct Client Activity</a:t>
            </a:r>
          </a:p>
        </p:txBody>
      </p:sp>
      <p:sp>
        <p:nvSpPr>
          <p:cNvPr id="514" name="Rectangle 512">
            <a:extLst>
              <a:ext uri="{FF2B5EF4-FFF2-40B4-BE49-F238E27FC236}">
                <a16:creationId xmlns:a16="http://schemas.microsoft.com/office/drawing/2014/main" id="{A9CFC588-59CE-4EA1-9E68-0FD7F1F6DD44}"/>
              </a:ext>
            </a:extLst>
          </p:cNvPr>
          <p:cNvSpPr/>
          <p:nvPr/>
        </p:nvSpPr>
        <p:spPr>
          <a:xfrm>
            <a:off x="3869429" y="4617500"/>
            <a:ext cx="4974707" cy="15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900">
                <a:solidFill>
                  <a:srgbClr val="00B0F0"/>
                </a:solidFill>
                <a:latin typeface="SIMEM" pitchFamily="2" charset="0"/>
              </a:rPr>
              <a:t>SIMEM</a:t>
            </a:r>
            <a:r>
              <a:rPr lang="en-US" altLang="en-US" sz="900">
                <a:solidFill>
                  <a:srgbClr val="00B0F0"/>
                </a:solidFill>
                <a:latin typeface="Helvetica Neue Medium" pitchFamily="6" charset="0"/>
              </a:rPr>
              <a:t> S.P.A. – Global  Headquarters, </a:t>
            </a:r>
            <a:r>
              <a:rPr lang="en-US" altLang="en-US" sz="900" err="1">
                <a:solidFill>
                  <a:srgbClr val="00B0F0"/>
                </a:solidFill>
                <a:latin typeface="Helvetica Neue Medium" pitchFamily="6" charset="0"/>
              </a:rPr>
              <a:t>Minerbe</a:t>
            </a:r>
            <a:r>
              <a:rPr lang="en-US" altLang="en-US" sz="900">
                <a:solidFill>
                  <a:srgbClr val="00B0F0"/>
                </a:solidFill>
                <a:latin typeface="Helvetica Neue Medium" pitchFamily="6" charset="0"/>
              </a:rPr>
              <a:t> (VR) – </a:t>
            </a:r>
            <a:r>
              <a:rPr lang="en-US" altLang="en-US" sz="900" b="1">
                <a:solidFill>
                  <a:srgbClr val="00B0F0"/>
                </a:solidFill>
                <a:latin typeface="Helvetica Neue Light"/>
              </a:rPr>
              <a:t>Italy</a:t>
            </a:r>
          </a:p>
          <a:p>
            <a:pPr>
              <a:lnSpc>
                <a:spcPct val="150000"/>
              </a:lnSpc>
            </a:pPr>
            <a:r>
              <a:rPr lang="en-US" altLang="en-US" sz="900">
                <a:solidFill>
                  <a:srgbClr val="F5AE3F"/>
                </a:solidFill>
                <a:latin typeface="Helvetica Neue Medium" pitchFamily="6" charset="0"/>
              </a:rPr>
              <a:t>Simem Spil – Automated Precast Production Solutions, Treviso – </a:t>
            </a:r>
            <a:r>
              <a:rPr lang="en-US" altLang="en-US" sz="900" b="1">
                <a:solidFill>
                  <a:srgbClr val="F5AE3F"/>
                </a:solidFill>
                <a:latin typeface="Helvetica Neue Light"/>
              </a:rPr>
              <a:t>Italy</a:t>
            </a:r>
            <a:endParaRPr lang="en-US" altLang="en-US" sz="900">
              <a:solidFill>
                <a:srgbClr val="F5AE3F"/>
              </a:solidFill>
              <a:latin typeface="Helvetica Neue Medium" pitchFamily="6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900">
                <a:solidFill>
                  <a:srgbClr val="969696"/>
                </a:solidFill>
                <a:latin typeface="Helvetica Neue Medium" pitchFamily="6" charset="0"/>
              </a:rPr>
              <a:t>SIMEM Underground Solutions – Tunneling/Mining, Abbotsford, BC – </a:t>
            </a:r>
            <a:r>
              <a:rPr lang="en-US" altLang="en-US" sz="900" b="1">
                <a:solidFill>
                  <a:srgbClr val="969696"/>
                </a:solidFill>
                <a:latin typeface="Helvetica Neue Light"/>
              </a:rPr>
              <a:t>Canada</a:t>
            </a:r>
          </a:p>
          <a:p>
            <a:pPr>
              <a:lnSpc>
                <a:spcPct val="150000"/>
              </a:lnSpc>
            </a:pPr>
            <a:r>
              <a:rPr lang="en-US" altLang="en-US" sz="900">
                <a:latin typeface="Helvetica Neue Medium" pitchFamily="6" charset="0"/>
              </a:rPr>
              <a:t>SIMEM America – Concrete Technologies, Texas – </a:t>
            </a:r>
            <a:r>
              <a:rPr lang="en-US" altLang="en-US" sz="900" b="1">
                <a:latin typeface="Helvetica Neue Light"/>
              </a:rPr>
              <a:t>USA</a:t>
            </a:r>
          </a:p>
          <a:p>
            <a:pPr>
              <a:lnSpc>
                <a:spcPct val="150000"/>
              </a:lnSpc>
            </a:pPr>
            <a:r>
              <a:rPr lang="en-US" altLang="en-US" sz="900">
                <a:latin typeface="Helvetica Neue Medium" pitchFamily="6" charset="0"/>
              </a:rPr>
              <a:t>SIMEM Deutschland - </a:t>
            </a:r>
            <a:r>
              <a:rPr lang="en-US" altLang="en-US" sz="900" b="1">
                <a:latin typeface="Helvetica Neue Medium" pitchFamily="6" charset="0"/>
              </a:rPr>
              <a:t>Germany</a:t>
            </a:r>
          </a:p>
          <a:p>
            <a:pPr>
              <a:lnSpc>
                <a:spcPct val="150000"/>
              </a:lnSpc>
            </a:pPr>
            <a:r>
              <a:rPr lang="en-US" altLang="en-US" sz="900">
                <a:latin typeface="Helvetica Neue Medium" pitchFamily="6" charset="0"/>
              </a:rPr>
              <a:t>SIMEM India  – Vadodara-Gujarat -  </a:t>
            </a:r>
            <a:r>
              <a:rPr lang="en-US" altLang="en-US" sz="900" b="1">
                <a:latin typeface="Helvetica Neue Light"/>
              </a:rPr>
              <a:t>India</a:t>
            </a:r>
          </a:p>
          <a:p>
            <a:pPr>
              <a:lnSpc>
                <a:spcPct val="150000"/>
              </a:lnSpc>
            </a:pPr>
            <a:r>
              <a:rPr lang="en-US" altLang="en-US" sz="900">
                <a:latin typeface="Helvetica Neue Medium" pitchFamily="6" charset="0"/>
              </a:rPr>
              <a:t>SIMEM Russia– Concrete Technologies, Yaroslavl – </a:t>
            </a:r>
            <a:r>
              <a:rPr lang="en-US" altLang="en-US" sz="900" b="1">
                <a:latin typeface="Helvetica Neue Light"/>
              </a:rPr>
              <a:t>Russian Federation</a:t>
            </a:r>
          </a:p>
        </p:txBody>
      </p:sp>
      <p:pic>
        <p:nvPicPr>
          <p:cNvPr id="517" name="Immagine 530">
            <a:extLst>
              <a:ext uri="{FF2B5EF4-FFF2-40B4-BE49-F238E27FC236}">
                <a16:creationId xmlns:a16="http://schemas.microsoft.com/office/drawing/2014/main" id="{CDA923D5-A7D0-4145-A048-8E0306982810}"/>
              </a:ext>
            </a:extLst>
          </p:cNvPr>
          <p:cNvPicPr>
            <a:picLocks noChangeAspect="1"/>
          </p:cNvPicPr>
          <p:nvPr/>
        </p:nvPicPr>
        <p:blipFill>
          <a:blip r:embed="rId3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068" y="1601308"/>
            <a:ext cx="1158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" name="Title 4">
            <a:extLst>
              <a:ext uri="{FF2B5EF4-FFF2-40B4-BE49-F238E27FC236}">
                <a16:creationId xmlns:a16="http://schemas.microsoft.com/office/drawing/2014/main" id="{3113C994-C9AD-4C3B-9299-94B4156F9495}"/>
              </a:ext>
            </a:extLst>
          </p:cNvPr>
          <p:cNvSpPr txBox="1">
            <a:spLocks/>
          </p:cNvSpPr>
          <p:nvPr/>
        </p:nvSpPr>
        <p:spPr>
          <a:xfrm>
            <a:off x="626736" y="379833"/>
            <a:ext cx="8773296" cy="693305"/>
          </a:xfrm>
          <a:prstGeom prst="rect">
            <a:avLst/>
          </a:prstGeom>
          <a:noFill/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200" b="1" kern="1200" dirty="0" smtClean="0">
                <a:solidFill>
                  <a:srgbClr val="00AEEF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SIMEM" pitchFamily="2" charset="0"/>
              </a:rPr>
              <a:t>SIMEM WORLDWIDE</a:t>
            </a:r>
          </a:p>
        </p:txBody>
      </p:sp>
      <p:sp>
        <p:nvSpPr>
          <p:cNvPr id="516" name="Segnaposto piè di pagina 5">
            <a:extLst>
              <a:ext uri="{FF2B5EF4-FFF2-40B4-BE49-F238E27FC236}">
                <a16:creationId xmlns:a16="http://schemas.microsoft.com/office/drawing/2014/main" id="{A8364C62-8352-48BE-8C50-5782E934A5C3}"/>
              </a:ext>
            </a:extLst>
          </p:cNvPr>
          <p:cNvSpPr txBox="1">
            <a:spLocks/>
          </p:cNvSpPr>
          <p:nvPr/>
        </p:nvSpPr>
        <p:spPr>
          <a:xfrm>
            <a:off x="5270399" y="6536189"/>
            <a:ext cx="3145536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900" i="1">
                <a:solidFill>
                  <a:schemeClr val="tx1">
                    <a:tint val="75000"/>
                  </a:schemeClr>
                </a:solidFill>
              </a:rPr>
              <a:t>Concrete     Future    Solutions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91204B-6E8E-4F22-B209-9EBFD67BDF15}"/>
              </a:ext>
            </a:extLst>
          </p:cNvPr>
          <p:cNvSpPr txBox="1"/>
          <p:nvPr/>
        </p:nvSpPr>
        <p:spPr>
          <a:xfrm>
            <a:off x="3581400" y="320040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it-IT"/>
              <a:t>Fare clic per inserire testo</a:t>
            </a:r>
          </a:p>
        </p:txBody>
      </p:sp>
    </p:spTree>
    <p:extLst>
      <p:ext uri="{BB962C8B-B14F-4D97-AF65-F5344CB8AC3E}">
        <p14:creationId xmlns:p14="http://schemas.microsoft.com/office/powerpoint/2010/main" val="4290951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BFD1E2-C827-4DDE-B43D-295A248F4BF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it-IT"/>
              <a:t>Concrete     Future    Solutions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A3F852-1E85-E84F-85BD-1CB396384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4048"/>
            <a:ext cx="9906000" cy="523036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954046C-9F9B-B385-EF27-6E04CE21D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4048"/>
            <a:ext cx="9906000" cy="528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6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BFD1E2-C827-4DDE-B43D-295A248F4BF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it-IT"/>
              <a:t>Concrete     Future    Solutions 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440E4B1E-2CCE-5C26-078A-085603B1CF19}"/>
              </a:ext>
            </a:extLst>
          </p:cNvPr>
          <p:cNvSpPr txBox="1">
            <a:spLocks/>
          </p:cNvSpPr>
          <p:nvPr/>
        </p:nvSpPr>
        <p:spPr>
          <a:xfrm>
            <a:off x="566352" y="654153"/>
            <a:ext cx="8773296" cy="693305"/>
          </a:xfrm>
          <a:prstGeom prst="rect">
            <a:avLst/>
          </a:prstGeom>
          <a:noFill/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200" b="1" kern="1200" dirty="0" smtClean="0">
                <a:solidFill>
                  <a:srgbClr val="00AEEF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SIMEM" pitchFamily="2" charset="0"/>
              </a:rPr>
              <a:t>Video Digital Concrete</a:t>
            </a:r>
          </a:p>
        </p:txBody>
      </p:sp>
    </p:spTree>
    <p:extLst>
      <p:ext uri="{BB962C8B-B14F-4D97-AF65-F5344CB8AC3E}">
        <p14:creationId xmlns:p14="http://schemas.microsoft.com/office/powerpoint/2010/main" val="1604055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2E3A-3ADB-44BF-9759-7087A508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22" y="683599"/>
            <a:ext cx="8543925" cy="424732"/>
          </a:xfrm>
        </p:spPr>
        <p:txBody>
          <a:bodyPr/>
          <a:lstStyle/>
          <a:p>
            <a:r>
              <a:rPr lang="en-US" sz="2400">
                <a:solidFill>
                  <a:srgbClr val="009EE0"/>
                </a:solidFill>
              </a:rPr>
              <a:t>WHEREVER IN THE WORLD, SIMEM PERFORMS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02AC9A5-AFC0-41AF-BB75-2F15719B8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29" y="1422372"/>
            <a:ext cx="9662541" cy="533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193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DnGgMBJUOosEVC6Jujp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RfcixgEkas50_0.lwgw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embS9OBECTAZgtCVKf4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gOX7j9NEmp0Lhi5xLJa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KQ9_SNWUmkHMWMVVkg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MEWcD2nUmGveRDF3F1p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6pAfgfkGaGKC0r.FCO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j1HqgCLkOQAJDVF0h7U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rgY6VK6k6XEP4QJuqA8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Qot1yjK0a0X7j9vp1Ya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sY0nDBg0OB3p3RNEHmG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21wUj2l90uG3EoegeRN.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pgm6x2_EeDmf0g_DV_6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EbxMsa9067IFHyYdGAk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1_9Cg6EkyVps3nOi70B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HM6e4rj0uhDZTKOz91V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t4xj7U7kClNC3foFazo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Z0isQK0kiTvQOVRW3Mw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tWxHXP8UiMo1OsTTqFX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UChXo_nUeXhYoxb.MpS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_VK9o_lBEiW_jjZq23vh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ZJwjSc.kWzdZmgqa2zd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eAOARhnYk2ibDlYG4u.n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T5kTTD0i9luD6Dhjtr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JplmT8SUuXCeBLOSANy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5_OKSj10u4EFHZym7rR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AKslXLb0K2nTFDcWwEw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2SCF7K5jUuBzXH.I6CYa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z7A8sUfUOGPiZPb.CZY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QiJJLXskSm_N3iYMcRq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HZQlt7dkGLN3j24SarF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LLm4JPGkeBTbiuaXxfv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QC.PDPTIUmydEN_FB7Ec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JVcvH4XkuNHaEqInWOm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bXJxse70WBoNfG5VoES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YYtpjJgk217rT2rubEY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euV5hW5Eijg6ZeMel1T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BMq1cpeEKIE4fDMB5b9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a21afFvU27.CePXGVSd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aYWbkeG90uaf4h5uqXm0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3OXfCtikaP6GqJL_MyA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x.VBm6MjUGslyaSVjam8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13zGpEE5ESAs3sCQE1YK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yNhhKT9EaZjP8ypRXzT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d8n9dciU2lOOU_F6QPC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nXMM7W7Pken_E5zPJqO0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8xRARCy0WMujoBlFFh7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XEDzEFf023Cck6.kOYF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XzRnfu8YE.TpKGz7DECr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c2gO_wrEyobii_fUC7p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lzBXtZFUW7k840.HSnW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AtSbYuAEq27_e6TBVfj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DfUliNcE2s2JZ3l8B7i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mdit4GBEybgrl1EDVrs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FgiavccEymIkC4O2zxR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z_G0cRUUSPFfaI4HGfU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tmTnk4TkSHQ52A11zsG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tIfkN5j0W7fAbt2bh2m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RhWOMcUk64nKp7R3Xsd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IV.kMn0OEuzfLKA1PdTE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xkjNB.mOkmEv7mlHOgZI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1uLmJYrj0GNwUXFjqMTL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ftQQhTdEamZKojTfCgD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n_HmIe2EK866vv2.bCd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ts24.8s06YbRlkYrra0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XTrtAL3k.5jF6SJ.SKD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p1kA4PPUW3rgOS82cTb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tNkkwBB0Sohg.bE8xpi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46AO9COkaW3CJRme37F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7j9aM.AUmasam1Ylp5S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M28NAukyygFCnfmIp6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W49Gaz3kGnDJlYf1sgn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db9zDt2XUGOiZi2vmjNG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ekOsqTtWUOciuAbZRINn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9Wq1k2uPEiP00IpLWJ9Y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6iB4nK190S_NYBwEbrFX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WfQzDBEkG3zGMvAL.7R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lPSUmBaRke0IfIfxL.bG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F4h8ZRd0eShPfA5Mm8T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ii24HOWf02Q6pUyevoSL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XV1mXpskeBdPC9RRbTe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RIhW3nE5U.0xjuRHL5FZ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EF8PwB5UaMn1DplTq7e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r4nrhh5kunukGBetMK8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_9vwXCt_kaqt93_I_0wg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ceady1DkyYEHpqGJQso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DVKhuvf20G3pxE3rPGRU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kMnv3zlEKDSJGrmiFeo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5u6petYUq6GelXeFA7p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seDfpTpkWkGRU9ufGRs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oTXi.a8k29hZwoKHVUr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kqkn5jtNE.PxoBHZYul8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RfRG1DiEq46CiZYMcsTg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HtMxV1OUCVLbZgg8uBB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FTXuruXkaeXH3pHZBUy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8mKvu9F2UqOWV.jKpi8W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v8hXAZWkCYS8D5SyMVP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WWH1kZKxkKh6YkXiGJ4a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YITI98aT02LTNhyRpzW3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C4yckLzEOEh1LHcqJfW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gnIK8P9EqmjyWPHkKOq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WOSpdhYUuQ0lueYC19G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AgMGyR.0.2OBP8b8jxX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tbYLyEbkyIVp3rqipD5Q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RtM18uS0KZlPVn2g69C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DVC2Kjqk.9epEZDxgyh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H0bVZJpEGMZf1oyhtU1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lkKdPE6kKizLR6imONT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El7XKhQEaGj_TUpF1RI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nkx.cXnEmg7J6ZzXjID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5vRv_W9US_Jg91xduhx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jk9Fd0FECf_dngJKzPC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SVi3DVEqU6FdN4pN_fkW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0_STKyxCUGMR26hUFMWZ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XPStkVLEencfHFvUpL3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pPsI.YpEOlT28RR7FXq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23UtxJHGU.II7vimLHhe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nBvIcDqUmcWbLh09a5o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9zDjNe2UOKS9UpYyxPt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_0WeLBjf0O5HNxtwnif4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V8WQ.O40iYLObvL.Pq5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XrxKSxSUWBDb0Mnjj9Z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42ChbI1Uq1B7Oakd4LJ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oxi2A4qEG9IajKHVggF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qtVgvAf.UKwqbAXJ5Vqh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TGvVkcrkeatwczJ6U3e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9Z6R_IlP0CQp.5MQZhr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T3Q5P56DUe4U8IETSWmo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Yc9rtgTk.Lb3AhQMaEk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GRM5HgUEyowuOeSpGsw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pnE4iAzEK4g4VTO65Ty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E2iZjvk0izMS45aud9M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Eb4_aSbkKoc46CN9Fuj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HC9sdKopEyj5pFXagmUS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sdx3xr0qUPSFTvNdYx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8ZnrTSH0eH8zJ5gvuzv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pYUF6P8UizPLPJWKUrT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xc7kAlq0q..2dF7dqiD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YUeuh7M0ajOFY2ow5HG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lPJkC1Dkax6XCCXHdCI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tLYQtC7EG0NYQ8m9lwC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nFM5I6J0KcPFM_OwMBu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CSiRqRAkmNr06KzdXAx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bF39aLrEq9kDegasBCQ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UT3dMkHk2g6Pi4xQ3h3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9xSqAF3UGld20e.g4Ly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C3idTAd5Eu6LuYB7xBlr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8qHwef0G.fg4PWFFGn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bShBBuJ0yr3OeWYNIot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GzZfAXkOkydw1BdBsdlrQ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j0e1blbkWu4f6TdSanV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LyZSnTR0e8ZObyykviR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zbX7xC706pVFmUYUl3ag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rpX3Q7RUSh_wdv1Vjixg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hkDa3qLEOMVFlevwgde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c7CZEIGOkuLMDgUALFku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6jGyjCFECvDuetubeMy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7Vpfiz3Hkq5_b3Sm8PXf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IIXCG1tkaOTMCh23pIc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SbnGkMGkmR0WxtxOoCU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mRUV5NbUqjnSHfgDsvy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sGq70Bh0.96lSHl0r39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QXGuuX0mvCdXLD_BJc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7ZPJyxl6k2TCZpUqGWns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rhhhNNHEa2Dx_sYknyu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SDorybkOoezonnCQ0.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Idt7z80keKpMb9HGo00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Yb3Kmxq0e4OB1bXPiDr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m6O3J3L066EUBFzB3v5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8dSPdzlE.m_rpCioloP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Sizzi840.LiNTG8UVDb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puM940MUSeXxQBzkdzn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gBt32EnUeho7Uz0f0VQ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z8D.p_LkCxmMOrbfCI5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O8sgqNUSkchh94pbPI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iSkaSTtEWXxL8UuMPPl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3nr5L510u.7WzFx5Lsr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_Dr2ZenNEeAu7zViCNPZ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RKn4WbJLkmWVP1QJs4fl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ZqesrxgUu59S4rQBI._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.MVP3QAEGJjHVtLGzEA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vThuNRm0q6WntXEpWiH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gwqcWv.UW.2DecAAyT_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DxRufkSkWt0L5oOQv3G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O0CReBL0WiYmOhaNIl8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BFkFzZqUWE2xdKFG6jU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ujXvIBgU2gFvm7yOYpv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kLiWtjQUE.DY8EyBT7AB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CXi8y3rkWT2N0TNDcBL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NC1z8NsBkKqhkcVXOqZU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3ecyprNG0aR0tJL5e3Ut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.c8kkt4q0e.ZrLgD36kOg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gqzpZyk.0.Gd7n1AIy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l84YlLhUaaoYi7s90WF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j2IPyFxECfvo1gw9Sbw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6s2zvHYdEil09VeTvEf6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rJotP6Di0eOWSDd30vk.Q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cFp9GFKhUieQsCqXlIHu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MEBUZEP0GsVgX8zaljoQ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HohiDLWEisxP_yOIOfDg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LH8BsF6EmK5vWXEpLfAg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zJTor7Pk2ErGKMhi6Ih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gEnU6Npkmsawl6_T0dt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S8Qg5sPv0SWAJvICnZTU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5RKL946_k.T7OLgXmrIV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bgP_BoBtU2W2fKf7zUfZw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cK3GWVLI0aoBoHVvTCiG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8TlB50x0q7MY2hclGu5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kX4fT2hkyqieKGzVuJT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hZkNymx0WrQ9F2pEb9U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KoTKuU2kWJq5_mUo61T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bAEKDlEOgKZqud9DGK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Nkl4BDm0yeYT5nsgSpaA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f9xI6RkEG2vzREIBYAGw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8O33vRwk61GjtU.Oydw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jMNLu58kCkf8yt8SRDdA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j8xQ7OMU6AiGciNqwDo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x7zE5eyd0GFC.JEDQsbS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dtAtmc46UmWdtrA4QwIB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ubUT6Fl0CUWNvRn1Nlhg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hzDNxW9kCsPNJYAel5n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wBbXqgF0yqhoayw7_5Zw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GgXnkU2kOj.r2j7WhGfA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dN4B_m4USf1SHNvQr38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8RhCYG1kmWNu9kTwt6mA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xqV4gGA0eWbkOH9h5zmQ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4_hxAhcjUefUAIIgw.gN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wlHZDYCEi9xlWFjucmY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XqfoHOS0yWW27hxOl2TA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2TJvopvk2urLl3s3eOI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f6jgdkqU6sOY1JRsk9yQ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pr1D0u90mZAqeOV1hIv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3kVGSD8E2R3a_uiz4uyA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RqEUlRyk2rRfUd1Qemm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cNZB1xhkmdvAvNdP90hw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evLIyIkUaOHXXRiS7NX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Uk7_zEYFUqGR92W0eUF.Q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DX_bzdjZEG.TwFxTGramg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qCnxqHdU68pN3zmniVY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j4yuZlQ0ygwe55UkkzJ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AmX7t8pkO5M7P6nsgLU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sHtCYT.U2.da0_MDqLFA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6Hc8C6QkelXfa25mKf3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3D8rKCMkKQtGGzdcwLy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LpmmEE_UyDMzK4.SPAA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0FHMF2bY0yn4v0UCbatc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daV209d0KSl4RMuLFKXg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kXBK8mjE23Vdsi34RMp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my8oAKY0aMgr4hUO575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KZrXYSsP0KXDbwb5C2XwA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6sHzi_zQUif9tgOXAxHV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krrDj9u2U6xdwgmwsFcQ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zhrVzTJE2N2zcidPpaog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NZMPm7F0aPDmajKXJyX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BcrwO4PkSRxd6LjWcBl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mXTNduWUS3aG3YYnHkv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oRTT7bQUawpJs2XBcPQA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zXb9kwUE.wFZMRail7W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vWJSEN4keunilgtHn0p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X9j0L28kq0sYEgosh9m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RI8Yx3rkiRV0cBVP79F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N4imiM702igRhJXF8hY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Icd.4Hl06ADxfuz7gkmw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B6i8eG6lkGsuxSfvVbBYA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9HZfPJck.YT3cB21ZUq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7pTu4.SEO1a0Bu.GBDFQ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ndrP9MIuUCjSTrOJ858Rw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A3SRqmCUOiCH2e3vAy8Q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tHjDOu10Oyf0_PMzAymA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GQsa77NEGh0ePRcntwlw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LPAc.xljkqa9_1EATV0Lw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4QtEbX6E6QN9jSC0trsA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FegCkXUECt7yR3ZWznNA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cseZ8lS0WMYUPYrrdGxg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i5H1HpYEeJcR1.RzDOgA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eiKrwBt0ieShaGvjOnDw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1_CYR57Eq88XT8VRrqnw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kBHvZd6kGvxSEKsKfLr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uQXjGFSESzNYPEjU2nKA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aQQSOGbEaSvcTujzPv3A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0yX4eurEyR1btNlyBsTw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e5nZU4uJESxRZHTwBKsh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YOYIvuZUK7vL5D4InzcA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5xmm5wFUGFCBuzKaXYwg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UU6.v9VkGNQri0dDfnWA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eiCRjzDck24YT2fwPZFTA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7poSVEz0WtgcKiPhdCP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RXsWDufES_7Sh6NEWII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7h1ByZc.06ZjuZn7e2g1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pzWRg8dku8Jb3gf2zWkw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wJusvZu9kCC6ak2cuBQVw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YRj7h1sDUymoNuEnkwJzg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oIvoZFaUGd5sH.karlK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tDNiCzIU.ZLYarAYz_G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Wx6YloDkGy_kS_F_XBgQ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VsWh42skWMQ9rV_qByXQ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Z0XmBs8kegmRrj4i83sA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xKVKGmdkSUA61x9_QIdA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pKX5g2QkKz9LKmgklIcA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vAFrcGwEK81CTHhYdE7g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kWylrfjkasb5WPvteMY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oMuHCIbUC8w1k_PM3w6g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lEQhkPPUEeVf3ZSAl8LOg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5laaMDQPUKLYGpNiTkikw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9yV47rAOUqQYlqECp1hMA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o4ke5zBUiGKFcxAndRgg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19E2Y3OdEa2Pd0jMPX1og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9L9y7KnkG7xKWXIUTRrQ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fePBBRZkirfsCZZkwHP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wOggn15USZCCzNqdefwQ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hgqIgscpkGYWr5g9JoVxA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DPmZTpDUeYIzbn0Jb0gg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JOQyINIE2hWqpqIZKhPg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2APsZY7UyuapJTiZvGEw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UDgOE4MGk.mrwh4qyDW3g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1O1ABoiAEWr_BTQ1LE7CA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3Fy05q2kS2xnuRbWgMDg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erYnzPg80iGV6nDsYa3_g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qnJSxjEUWHKvXa83ZkzQ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Q9JHMeIUiMk8oyoRisDg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pq.3zDmkSx7CTl.T46TQ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7khyViBXEqB_ZG.g0MjVg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PVYBbRl0qv8HdjTXjU7Q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mpjSJuip06YNxTsDcyIcg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rifwEtv02plr2AV1E77Q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TF4N_m6UCjBbYTx1or6g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GihATCBkawWi_zDFQ4xg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_iABPtR.U6ET_bpHX8DbA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mmcE4_Jw0.igFPxV1iaFg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NComMW8k2NI54MPI6leQ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Q6pfjZMUas75hfGP2hQg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X2_q3qPk.ZHDqIFCogTg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cDZg77SUu4gr8K9dLwe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heme/theme1.xml><?xml version="1.0" encoding="utf-8"?>
<a:theme xmlns:a="http://schemas.openxmlformats.org/drawingml/2006/main" name="SIMEM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1c96ac-b8b7-4e56-9d99-a167c0bb3c0e">
      <Terms xmlns="http://schemas.microsoft.com/office/infopath/2007/PartnerControls"/>
    </lcf76f155ced4ddcb4097134ff3c332f>
    <TaxCatchAll xmlns="99f0bd9d-098a-44e2-b361-85f55411a9e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2147F81DE5EE3418B8696C92B5E1DE6" ma:contentTypeVersion="16" ma:contentTypeDescription="Ein neues Dokument erstellen." ma:contentTypeScope="" ma:versionID="6b11528675df243603a2c380fffaab78">
  <xsd:schema xmlns:xsd="http://www.w3.org/2001/XMLSchema" xmlns:xs="http://www.w3.org/2001/XMLSchema" xmlns:p="http://schemas.microsoft.com/office/2006/metadata/properties" xmlns:ns2="dc1c96ac-b8b7-4e56-9d99-a167c0bb3c0e" xmlns:ns3="99f0bd9d-098a-44e2-b361-85f55411a9e8" targetNamespace="http://schemas.microsoft.com/office/2006/metadata/properties" ma:root="true" ma:fieldsID="d1308ef55b1a682d25c7cef2e5c85fff" ns2:_="" ns3:_="">
    <xsd:import namespace="dc1c96ac-b8b7-4e56-9d99-a167c0bb3c0e"/>
    <xsd:import namespace="99f0bd9d-098a-44e2-b361-85f55411a9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1c96ac-b8b7-4e56-9d99-a167c0bb3c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8ca611b2-79f4-4960-9cad-33aa30a4fa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f0bd9d-098a-44e2-b361-85f55411a9e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8a46bd5-648d-4e8d-bd74-7928c20fe0a0}" ma:internalName="TaxCatchAll" ma:showField="CatchAllData" ma:web="99f0bd9d-098a-44e2-b361-85f55411a9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066A8B-2744-4F72-934D-B4DFEEF387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42B54A-130F-447F-87F8-3BBD6E75B0A2}">
  <ds:schemaRefs>
    <ds:schemaRef ds:uri="cdc2f8ad-d347-4eca-a4f8-179c54e1d79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dc1c96ac-b8b7-4e56-9d99-a167c0bb3c0e"/>
    <ds:schemaRef ds:uri="99f0bd9d-098a-44e2-b361-85f55411a9e8"/>
  </ds:schemaRefs>
</ds:datastoreItem>
</file>

<file path=customXml/itemProps3.xml><?xml version="1.0" encoding="utf-8"?>
<ds:datastoreItem xmlns:ds="http://schemas.openxmlformats.org/officeDocument/2006/customXml" ds:itemID="{2940320B-A661-46D5-92F8-E898CD5DA4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1c96ac-b8b7-4e56-9d99-a167c0bb3c0e"/>
    <ds:schemaRef ds:uri="99f0bd9d-098a-44e2-b361-85f55411a9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157</Words>
  <Application>Microsoft Office PowerPoint</Application>
  <PresentationFormat>A4 (21x29,7 cm)</PresentationFormat>
  <Paragraphs>32</Paragraphs>
  <Slides>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3" baseType="lpstr">
      <vt:lpstr>Arial</vt:lpstr>
      <vt:lpstr>Barlow Condensed</vt:lpstr>
      <vt:lpstr>Calibri</vt:lpstr>
      <vt:lpstr>Helvetica Neue Light</vt:lpstr>
      <vt:lpstr>Helvetica Neue Medium</vt:lpstr>
      <vt:lpstr>SIMEM</vt:lpstr>
      <vt:lpstr>SIMEM Layout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WHEREVER IN THE WORLD, SIMEM PERFORMS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"Damiano Bozzo" &lt;damiano.bozzo@simem.com&gt;</dc:creator>
  <cp:lastModifiedBy>Federico Furlani</cp:lastModifiedBy>
  <cp:revision>2</cp:revision>
  <cp:lastPrinted>2020-05-28T16:19:54Z</cp:lastPrinted>
  <dcterms:created xsi:type="dcterms:W3CDTF">2020-05-11T13:22:13Z</dcterms:created>
  <dcterms:modified xsi:type="dcterms:W3CDTF">2023-02-09T10:20:46Z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0x010100D2147F81DE5EE3418B8696C92B5E1DE6</vt:lpwstr>
  </property>
</Properties>
</file>