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7353C"/>
    <a:srgbClr val="4345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1DBE1B5-D5FC-DA4C-A04F-E75A83F6B7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8F3ADA1C-7F81-B66E-6CF2-F955C75A5B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4FD72BE-63E7-063F-A4CC-905811DD9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B918B-D9F4-4192-B8D4-C97D19996042}" type="datetimeFigureOut">
              <a:rPr lang="it-IT" smtClean="0"/>
              <a:t>08/02/2023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CFD1687-5771-AF17-09A3-D64F7B52E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41E93C2-4ADF-FA64-7360-4D115CF8D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9B6A1-FD31-47DE-8824-7595BD9A8A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1323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6C2D309-0D6F-E1DB-AFCE-CBDC33C24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C3768EB-49FB-8201-2EE6-ECD3E786B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2F2F416-A3C2-7AD8-96A6-9AAF592D4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B918B-D9F4-4192-B8D4-C97D19996042}" type="datetimeFigureOut">
              <a:rPr lang="it-IT" smtClean="0"/>
              <a:t>08/02/2023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4F4E14E-EF48-0F52-2B87-AF006FB22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AC531A0-6965-8DD3-94D9-0550DF4D8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9B6A1-FD31-47DE-8824-7595BD9A8A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96443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8B57304-8A86-BE1C-CF48-CC940E248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E309D90-CEF0-BF77-C079-752E990536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3EA418F-0A79-B44B-E658-8111FDEF6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B918B-D9F4-4192-B8D4-C97D19996042}" type="datetimeFigureOut">
              <a:rPr lang="it-IT" smtClean="0"/>
              <a:t>08/02/2023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456AA7A-DD9B-AC64-0464-DF2BA5B43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8F15A96-FB46-BA76-C857-2ADC9572B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9B6A1-FD31-47DE-8824-7595BD9A8A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48240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878E077-A7B3-9B83-A77A-D9ED7E043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BEC4AAE-FF26-2EBA-D799-034E146E65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0B92CE3-8B30-2DD8-13A4-8A8166B3FB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6232A78-C622-555B-DD24-6E6D324F9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B918B-D9F4-4192-B8D4-C97D19996042}" type="datetimeFigureOut">
              <a:rPr lang="it-IT" smtClean="0"/>
              <a:t>08/02/2023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BCDE38D-AADB-89DE-EF94-B52112842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4D7D8E1-AB92-6021-AE6F-125A5B53F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9B6A1-FD31-47DE-8824-7595BD9A8A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2030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9E95588-59F7-E726-EA88-D83DED118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06AD176-1E1B-5DC0-32AC-CA3CE08BBD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125BEC6-1544-86B8-C484-3BE20E860E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6897411D-13FB-5FD3-F6C4-36AA571EF6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31FBE11-D481-7877-FEF3-EA28816435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8C268C32-AEE2-ADB3-5A01-422DAA8BB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B918B-D9F4-4192-B8D4-C97D19996042}" type="datetimeFigureOut">
              <a:rPr lang="it-IT" smtClean="0"/>
              <a:t>08/02/2023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F63F34BA-B891-2F16-BAA5-3B9680E13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4E1F457A-375D-62E3-C0B9-F50BD7E3C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9B6A1-FD31-47DE-8824-7595BD9A8A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2009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0B6A72B-2A8F-A9BD-B1AA-ACEF5F9BB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633EF60-D912-E551-F6CE-002BF34B2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B918B-D9F4-4192-B8D4-C97D19996042}" type="datetimeFigureOut">
              <a:rPr lang="it-IT" smtClean="0"/>
              <a:t>08/02/2023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B3D690EF-C417-1BD3-FFB3-3E19102CC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049261C-4338-0C8C-EED1-D799925C2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9B6A1-FD31-47DE-8824-7595BD9A8A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9850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C3BAE149-8DD0-7417-64EE-45F9AF8E7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B918B-D9F4-4192-B8D4-C97D19996042}" type="datetimeFigureOut">
              <a:rPr lang="it-IT" smtClean="0"/>
              <a:t>08/02/2023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211AACDA-47B0-5C88-90CF-0F2B16A73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0DBCFBC-8700-8D71-2C60-486037673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9B6A1-FD31-47DE-8824-7595BD9A8A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5718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28AA3A0-DE55-E3D3-AAC5-8F7F4EB33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48F5332-4336-43F3-DFAE-81EA80A6D6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763D8EC-48FE-49F7-D1D7-F2B2BAB61F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27DDDF4-E168-6188-0343-2FE33CBB2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B918B-D9F4-4192-B8D4-C97D19996042}" type="datetimeFigureOut">
              <a:rPr lang="it-IT" smtClean="0"/>
              <a:t>08/02/2023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3745E16-9EC5-3463-B042-34461D82E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182753C-C6AE-96D4-B78F-7F90CDAF4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9B6A1-FD31-47DE-8824-7595BD9A8A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1127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389274F-0E80-5613-0BAC-8541827C9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B02AD9B2-E747-3D28-C77A-B52B7DA8C3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76D941B-6C71-8417-4E4D-F2691E8870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56A15B3-2B64-9F6A-1FCE-5AB279311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B918B-D9F4-4192-B8D4-C97D19996042}" type="datetimeFigureOut">
              <a:rPr lang="it-IT" smtClean="0"/>
              <a:t>08/02/2023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61CC5CA-2292-6CB5-DE93-58170A829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997784F-0F76-E04E-F383-FA5B5336C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9B6A1-FD31-47DE-8824-7595BD9A8A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52272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D18A5DA-B2EE-6E25-01FF-768D3AC66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B87ADF0-4DBE-99B1-EF50-296F38AEDE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3D8AF3A-E24E-6395-E292-2E8B51607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B918B-D9F4-4192-B8D4-C97D19996042}" type="datetimeFigureOut">
              <a:rPr lang="it-IT" smtClean="0"/>
              <a:t>08/02/2023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ABEBB1E-9B24-BE82-B2A3-85482D4AB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52CA09F-580F-615F-2CC0-7504E4111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9B6A1-FD31-47DE-8824-7595BD9A8A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9801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7C68A342-4F03-5ABD-61EA-084E86285A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18EA252-F9CD-76F5-3444-4E6AFFA80B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A40FE06-2FAA-DA28-3551-D5A748F85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B918B-D9F4-4192-B8D4-C97D19996042}" type="datetimeFigureOut">
              <a:rPr lang="it-IT" smtClean="0"/>
              <a:t>08/02/2023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859FAF6-62E4-2CEA-E425-8FAEE6218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B0C48FF-F69C-58B0-065B-3714C2238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9B6A1-FD31-47DE-8824-7595BD9A8A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8899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2AF75AFB-DF24-B2D5-7817-39DE6F274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61418D1-DF06-C1DC-B8AC-32A0035B4C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EC8B900-B640-DF53-4DCE-D42CFC2794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6B918B-D9F4-4192-B8D4-C97D19996042}" type="datetimeFigureOut">
              <a:rPr lang="it-IT" smtClean="0"/>
              <a:t>08/02/2023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ECDA784-F664-5371-DE37-0A2A61FE4C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C064A3A-7D6D-8B48-FBD6-07330AE42D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29B6A1-FD31-47DE-8824-7595BD9A8A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8696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o 6">
            <a:extLst>
              <a:ext uri="{FF2B5EF4-FFF2-40B4-BE49-F238E27FC236}">
                <a16:creationId xmlns:a16="http://schemas.microsoft.com/office/drawing/2014/main" id="{1E7DB65A-7732-945E-8E0F-0F874AF6A12C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Rettangolo 4">
              <a:extLst>
                <a:ext uri="{FF2B5EF4-FFF2-40B4-BE49-F238E27FC236}">
                  <a16:creationId xmlns:a16="http://schemas.microsoft.com/office/drawing/2014/main" id="{A1B80EBB-D48C-5076-52AF-E78C497E0545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434554"/>
            </a:solidFill>
            <a:ln>
              <a:solidFill>
                <a:srgbClr val="4345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4" name="Immagine 3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2148BE49-F209-722B-EE64-371534B80E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06" r="-1"/>
            <a:stretch/>
          </p:blipFill>
          <p:spPr>
            <a:xfrm>
              <a:off x="2418579" y="0"/>
              <a:ext cx="7354843" cy="6858000"/>
            </a:xfrm>
            <a:prstGeom prst="rect">
              <a:avLst/>
            </a:prstGeom>
          </p:spPr>
        </p:pic>
        <p:sp>
          <p:nvSpPr>
            <p:cNvPr id="6" name="Rettangolo 5">
              <a:extLst>
                <a:ext uri="{FF2B5EF4-FFF2-40B4-BE49-F238E27FC236}">
                  <a16:creationId xmlns:a16="http://schemas.microsoft.com/office/drawing/2014/main" id="{995FC237-E746-A10B-BE1D-DEA6990A9B57}"/>
                </a:ext>
              </a:extLst>
            </p:cNvPr>
            <p:cNvSpPr/>
            <p:nvPr/>
          </p:nvSpPr>
          <p:spPr>
            <a:xfrm>
              <a:off x="2418579" y="485192"/>
              <a:ext cx="7354843" cy="149289"/>
            </a:xfrm>
            <a:prstGeom prst="rect">
              <a:avLst/>
            </a:prstGeom>
            <a:solidFill>
              <a:srgbClr val="37353C"/>
            </a:solidFill>
            <a:ln>
              <a:solidFill>
                <a:srgbClr val="4345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4077286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o 9">
            <a:extLst>
              <a:ext uri="{FF2B5EF4-FFF2-40B4-BE49-F238E27FC236}">
                <a16:creationId xmlns:a16="http://schemas.microsoft.com/office/drawing/2014/main" id="{99DAC184-1838-EDEA-FA96-69B6592FCBB8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ttangolo 7">
              <a:extLst>
                <a:ext uri="{FF2B5EF4-FFF2-40B4-BE49-F238E27FC236}">
                  <a16:creationId xmlns:a16="http://schemas.microsoft.com/office/drawing/2014/main" id="{24A3916F-AC65-D6CD-2859-52451FA6CE17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434554"/>
            </a:solidFill>
            <a:ln>
              <a:solidFill>
                <a:srgbClr val="4345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5" name="Immagine 4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8906DF1B-97E7-F921-2B3D-F4789A427F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69"/>
            <a:stretch/>
          </p:blipFill>
          <p:spPr>
            <a:xfrm>
              <a:off x="2453951" y="0"/>
              <a:ext cx="7348974" cy="6858000"/>
            </a:xfrm>
            <a:prstGeom prst="rect">
              <a:avLst/>
            </a:prstGeom>
          </p:spPr>
        </p:pic>
        <p:sp>
          <p:nvSpPr>
            <p:cNvPr id="9" name="Rettangolo 8">
              <a:extLst>
                <a:ext uri="{FF2B5EF4-FFF2-40B4-BE49-F238E27FC236}">
                  <a16:creationId xmlns:a16="http://schemas.microsoft.com/office/drawing/2014/main" id="{61B00B21-1E1E-49DE-3264-7011A4E19ADC}"/>
                </a:ext>
              </a:extLst>
            </p:cNvPr>
            <p:cNvSpPr/>
            <p:nvPr/>
          </p:nvSpPr>
          <p:spPr>
            <a:xfrm>
              <a:off x="2453951" y="485193"/>
              <a:ext cx="7354842" cy="177281"/>
            </a:xfrm>
            <a:prstGeom prst="rect">
              <a:avLst/>
            </a:prstGeom>
            <a:solidFill>
              <a:srgbClr val="37353C"/>
            </a:solidFill>
            <a:ln>
              <a:solidFill>
                <a:srgbClr val="4345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</p:grpSp>
    </p:spTree>
    <p:extLst>
      <p:ext uri="{BB962C8B-B14F-4D97-AF65-F5344CB8AC3E}">
        <p14:creationId xmlns:p14="http://schemas.microsoft.com/office/powerpoint/2010/main" val="29233058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Fiorindi Gianluca</dc:creator>
  <cp:lastModifiedBy>Fiorindi Gianluca</cp:lastModifiedBy>
  <cp:revision>1</cp:revision>
  <dcterms:created xsi:type="dcterms:W3CDTF">2023-02-08T19:55:58Z</dcterms:created>
  <dcterms:modified xsi:type="dcterms:W3CDTF">2023-02-08T20:02:21Z</dcterms:modified>
</cp:coreProperties>
</file>