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7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824025C-A069-4BA6-93D4-EC12A9E6727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157CFD-0DFC-4390-B762-B6F6C50F263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1AA77E-4C66-4488-9C0A-8B18AE12364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39A6584-822C-4DAF-95B3-A7FB6F1655E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A7C97C-C3E0-451E-8B79-BE90E20687E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CC02BD-772D-40D1-8997-3980DCFB671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2ECBA71-A4A2-4BC2-BC63-7E518A27025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FC89BD-770F-4119-9325-F84B693A7D9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E3A47C6-782E-478E-B322-97A029076F5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32ED42-D3F0-45A0-823E-AF177AF5112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ED9701E-91D8-48ED-AD64-ABDB37C006B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AC9343-57A5-4F6A-9F48-4A28C175D33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1560" cy="36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39960" cy="36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it-IT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801AF6-9B56-4FD6-850C-63A41E1DFF1C}" type="slidenum">
              <a:rPr b="0" lang="it-IT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39960" cy="36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-54720" y="-27000"/>
            <a:ext cx="12301200" cy="691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-51120" y="-27000"/>
            <a:ext cx="12291840" cy="6909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-51120" y="-27000"/>
            <a:ext cx="12294000" cy="691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8280" y="5400"/>
            <a:ext cx="12175200" cy="6847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-54720" y="-27000"/>
            <a:ext cx="12301200" cy="691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-51120" y="-27000"/>
            <a:ext cx="12294000" cy="691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-49320" y="-27000"/>
            <a:ext cx="12290400" cy="691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1031</TotalTime>
  <Application>LibreOffice/7.4.5.1$MacOSX_X86_64 LibreOffice_project/9c0871452b3918c1019dde9bfac75448afc4b57f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2023-03-09T11:53:42Z</dcterms:created>
  <dc:creator>Rachele Capobianco</dc:creator>
  <dc:description/>
  <dc:language>it-IT</dc:language>
  <cp:lastModifiedBy/>
  <dcterms:modified xsi:type="dcterms:W3CDTF">2023-04-13T12:25:31Z</dcterms:modified>
  <cp:revision>48</cp:revision>
  <dc:subject/>
  <dc:title>CAPOBIANCO ORGANIC FARM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20</vt:i4>
  </property>
</Properties>
</file>