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30" autoAdjust="0"/>
    <p:restoredTop sz="94660"/>
  </p:normalViewPr>
  <p:slideViewPr>
    <p:cSldViewPr snapToGrid="0">
      <p:cViewPr varScale="1">
        <p:scale>
          <a:sx n="40" d="100"/>
          <a:sy n="40" d="100"/>
        </p:scale>
        <p:origin x="94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3B6EF0-F4BA-709F-9AAF-A1A6C6282E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E936771-6CEF-DAA7-EAC2-C1A971892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BD97BB-8A13-F373-D5D1-43556D986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DF244C-FBC9-452D-AF3A-E50E53F58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EFF293-ADBF-4861-13B4-552502D3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4695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C01B0B-F434-9F1F-F3EF-7D826C72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85FCBC-C58E-8E39-8347-ABAEA9AD7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BDE65B-6B54-6466-E5D9-B3936B24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170A86-F004-1310-F18E-E19E4B8A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4B0A1D-55F8-2732-27AE-ECB0F1D5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83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E3D5F2-5257-3E1F-C5B0-B3206E26A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2F6C10-302E-C818-4089-DC2AEDBC2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841D84-F44A-0251-5547-F35BDE722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A77821-1DA7-E279-9767-2B007301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C15A7B-5097-335E-1238-F4CB72D7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34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60A059-4683-EAE7-DEF0-601CE98D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91E29E-4D6D-68B8-8471-A34142978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5F0085-B09A-CE81-9E64-D012EB672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9BD684-3978-9AE3-1130-5DF1E67A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E08DFA-B688-3095-0DBC-FBF507BA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27EDCE-ABE5-FB03-AD1F-1B0B5C45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61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35E988-A801-6EEF-5524-DDDAFB78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1AE2D2-2DC5-67F9-6571-392E14740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6E48B0-F986-A018-41B5-CEE8ED858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E483E7C-187A-F162-9A85-30A7B8F79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CDB76E2-8AA5-5639-73AD-245D6E311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D9B5F8-8B28-D99B-47C5-84F1547C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E5F607B-C4DD-B070-9638-9D94B95E4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75BCBC5-27C8-7D0E-C16C-BB5505CB8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787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6BCD0B-1A75-EF42-292C-6E026471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885FFA6-EE97-95D5-FA39-8225FD208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B1524C1-4C24-D207-0FB9-7E706A718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C00DFEC-9E67-B183-3AFA-DCD29BB2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27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6D19770-AE6F-54FF-F44D-29660582A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E08E46D-DB36-5D90-FA0E-2D2C2FAD8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72D331-F782-BC2B-C8A6-814C2E81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2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D588B1-D91B-F564-CE36-47882F7DB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92E7D-405F-80B3-BCA2-07594566C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0BBB961-837B-D2EC-03C7-C95861CC9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5D7B49-94D4-92CE-B941-163D73C3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2C1AF7-18BB-2D4F-5AA5-E168BD40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F4DA24-13E2-E142-938F-503EDD8E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20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FBE24-6A7F-2675-0AF5-64642312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A70D256-FE41-59CF-9A57-B9287903D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2BDD906-251D-7113-2BCA-11A796FA6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2E20B8-A24A-6F46-59B8-E197829BE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0E9590-2430-85B6-E5CC-566F47C4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431BE9-8EF2-BACF-B1C6-7BB154F08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86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BD3B4D-5327-C5E7-5BDC-0ADE8107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EF54535-CC56-7CFA-6D0B-88C763EB6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905650-18E6-F5E0-3591-A768E2A43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F6B11B-1CC3-1A24-ACF3-1755D72F0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92C851-1464-B174-B03C-6CEEB0584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560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85A2890-5BAC-3570-E146-C0823102B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44B0691-2A60-48FD-04B9-96DC91268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039348-3FF2-5A0A-8A97-75DA83FB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727D9E-66A5-DD2F-4150-158C25EC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993D8F-748A-A326-00C6-0AD618397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94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B123C62-88F5-5421-1AE1-EBBCF69DA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99C9A8-4FF6-773B-9523-CA4E4F6F9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5C87CC-CDCB-B1E2-915D-682D51B52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BD4B3-EC86-4151-B7F5-13783E476D18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08038A-D96D-FEB6-758B-5DDFE10F7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DDBF21-6886-D068-9FD5-25C01076D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6C368-B8BE-4A00-9FD1-0EA7C11EC0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945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2706C3-3020-86F1-7490-3AABD697A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E272477-D314-6270-D4C8-8E449F4D8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F562638D-5EFC-943B-CE69-66968C391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80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D7404805-7887-3AD8-3A24-F8F1BE098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42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F320EA58-BADC-1B31-AC7F-EA3FAC394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16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2AAD2DB-98CA-94AE-8BDE-04FB88BE5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19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3D7B632-5BEC-EF13-B1F7-9118BB03F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99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CF60ACF-BB5E-920E-DED0-7B04BAA03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1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C3D4BDF-41BB-0256-E7A6-87AAF67B0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Sito Web&#10;&#10;Descrizione generata automaticamente">
            <a:extLst>
              <a:ext uri="{FF2B5EF4-FFF2-40B4-BE49-F238E27FC236}">
                <a16:creationId xmlns:a16="http://schemas.microsoft.com/office/drawing/2014/main" id="{9BEC5230-0ADA-6E70-F670-4FC3239ED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2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Vito Santarcangelo</dc:creator>
  <cp:lastModifiedBy>Stefania Follador</cp:lastModifiedBy>
  <cp:revision>1</cp:revision>
  <dcterms:created xsi:type="dcterms:W3CDTF">2023-04-12T12:28:27Z</dcterms:created>
  <dcterms:modified xsi:type="dcterms:W3CDTF">2023-04-12T12:35:37Z</dcterms:modified>
</cp:coreProperties>
</file>