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media/image22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222" r:id="rId2"/>
    <p:sldId id="372" r:id="rId3"/>
    <p:sldId id="2188" r:id="rId4"/>
    <p:sldId id="1976" r:id="rId5"/>
    <p:sldId id="1999" r:id="rId6"/>
    <p:sldId id="2198" r:id="rId7"/>
    <p:sldId id="2224" r:id="rId8"/>
    <p:sldId id="286" r:id="rId9"/>
    <p:sldId id="2225" r:id="rId10"/>
    <p:sldId id="2223" r:id="rId11"/>
    <p:sldId id="2164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F8B"/>
    <a:srgbClr val="0000FF"/>
    <a:srgbClr val="ED7D31"/>
    <a:srgbClr val="ED7D4D"/>
    <a:srgbClr val="FD904D"/>
    <a:srgbClr val="ED904D"/>
    <a:srgbClr val="284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72D3F-6DE1-4144-A11E-3C363CDA5CF9}" type="doc">
      <dgm:prSet loTypeId="urn:microsoft.com/office/officeart/2005/8/layout/pyramid1" loCatId="pyramid" qsTypeId="urn:microsoft.com/office/officeart/2005/8/quickstyle/simple1" qsCatId="simple" csTypeId="urn:microsoft.com/office/officeart/2005/8/colors/accent1_5" csCatId="accent1" phldr="1"/>
      <dgm:spPr/>
    </dgm:pt>
    <dgm:pt modelId="{6B8932DA-D82E-4ADB-9F1D-E8920599E8A9}">
      <dgm:prSet phldrT="[Text]"/>
      <dgm:spPr/>
      <dgm:t>
        <a:bodyPr/>
        <a:lstStyle/>
        <a:p>
          <a:r>
            <a:rPr lang="de-DE" dirty="0"/>
            <a:t> </a:t>
          </a:r>
        </a:p>
      </dgm:t>
    </dgm:pt>
    <dgm:pt modelId="{664FC2DF-BE09-4B32-98C7-E30DB462DB04}" type="parTrans" cxnId="{7CE7D0BB-291C-4841-B475-C40080E68DBD}">
      <dgm:prSet/>
      <dgm:spPr/>
      <dgm:t>
        <a:bodyPr/>
        <a:lstStyle/>
        <a:p>
          <a:endParaRPr lang="de-DE"/>
        </a:p>
      </dgm:t>
    </dgm:pt>
    <dgm:pt modelId="{B08796A2-1383-4C82-BADE-FD06A07007B5}" type="sibTrans" cxnId="{7CE7D0BB-291C-4841-B475-C40080E68DBD}">
      <dgm:prSet/>
      <dgm:spPr/>
      <dgm:t>
        <a:bodyPr/>
        <a:lstStyle/>
        <a:p>
          <a:endParaRPr lang="de-DE"/>
        </a:p>
      </dgm:t>
    </dgm:pt>
    <dgm:pt modelId="{D818B3F3-781C-4AC5-80E6-3722E99F1445}">
      <dgm:prSet phldrT="[Text]" custT="1"/>
      <dgm:spPr/>
      <dgm:t>
        <a:bodyPr/>
        <a:lstStyle/>
        <a:p>
          <a:r>
            <a:rPr lang="de-DE" sz="1050" dirty="0">
              <a:solidFill>
                <a:schemeClr val="tx2">
                  <a:lumMod val="40000"/>
                  <a:lumOff val="60000"/>
                </a:schemeClr>
              </a:solidFill>
            </a:rPr>
            <a:t>MES</a:t>
          </a:r>
        </a:p>
      </dgm:t>
    </dgm:pt>
    <dgm:pt modelId="{82020324-4AAC-40DD-BF74-4CFB4C022440}" type="parTrans" cxnId="{581C29FD-D465-4615-BDA3-960777053324}">
      <dgm:prSet/>
      <dgm:spPr/>
      <dgm:t>
        <a:bodyPr/>
        <a:lstStyle/>
        <a:p>
          <a:endParaRPr lang="de-DE"/>
        </a:p>
      </dgm:t>
    </dgm:pt>
    <dgm:pt modelId="{017CA44F-097F-43BB-A5D4-A575901D2CC2}" type="sibTrans" cxnId="{581C29FD-D465-4615-BDA3-960777053324}">
      <dgm:prSet/>
      <dgm:spPr/>
      <dgm:t>
        <a:bodyPr/>
        <a:lstStyle/>
        <a:p>
          <a:endParaRPr lang="de-DE"/>
        </a:p>
      </dgm:t>
    </dgm:pt>
    <dgm:pt modelId="{5F17E229-55EE-4F44-8D97-2D14F295A082}">
      <dgm:prSet phldrT="[Text]"/>
      <dgm:spPr/>
      <dgm:t>
        <a:bodyPr/>
        <a:lstStyle/>
        <a:p>
          <a:r>
            <a:rPr lang="de-DE" dirty="0"/>
            <a:t> </a:t>
          </a:r>
        </a:p>
      </dgm:t>
    </dgm:pt>
    <dgm:pt modelId="{9D28CFDD-FD3E-4F22-9294-77C04C3DCA14}" type="parTrans" cxnId="{93D03FF8-F2AE-4727-881E-0B8C9FAEDEBF}">
      <dgm:prSet/>
      <dgm:spPr/>
      <dgm:t>
        <a:bodyPr/>
        <a:lstStyle/>
        <a:p>
          <a:endParaRPr lang="de-DE"/>
        </a:p>
      </dgm:t>
    </dgm:pt>
    <dgm:pt modelId="{6291835D-A0BA-4D86-B872-F8EC967531FF}" type="sibTrans" cxnId="{93D03FF8-F2AE-4727-881E-0B8C9FAEDEBF}">
      <dgm:prSet/>
      <dgm:spPr/>
      <dgm:t>
        <a:bodyPr/>
        <a:lstStyle/>
        <a:p>
          <a:endParaRPr lang="de-DE"/>
        </a:p>
      </dgm:t>
    </dgm:pt>
    <dgm:pt modelId="{9642C938-0F07-4E2B-9C87-1937209D1122}" type="pres">
      <dgm:prSet presAssocID="{1E372D3F-6DE1-4144-A11E-3C363CDA5CF9}" presName="Name0" presStyleCnt="0">
        <dgm:presLayoutVars>
          <dgm:dir/>
          <dgm:animLvl val="lvl"/>
          <dgm:resizeHandles val="exact"/>
        </dgm:presLayoutVars>
      </dgm:prSet>
      <dgm:spPr/>
    </dgm:pt>
    <dgm:pt modelId="{AAE03D09-8726-4396-92F9-0E83F950F4EF}" type="pres">
      <dgm:prSet presAssocID="{6B8932DA-D82E-4ADB-9F1D-E8920599E8A9}" presName="Name8" presStyleCnt="0"/>
      <dgm:spPr/>
    </dgm:pt>
    <dgm:pt modelId="{A9A0A39F-01EB-4878-B650-927C71B6F402}" type="pres">
      <dgm:prSet presAssocID="{6B8932DA-D82E-4ADB-9F1D-E8920599E8A9}" presName="level" presStyleLbl="node1" presStyleIdx="0" presStyleCnt="3">
        <dgm:presLayoutVars>
          <dgm:chMax val="1"/>
          <dgm:bulletEnabled val="1"/>
        </dgm:presLayoutVars>
      </dgm:prSet>
      <dgm:spPr/>
    </dgm:pt>
    <dgm:pt modelId="{931D5DF4-C881-4ACE-AFA1-1676244BFBBF}" type="pres">
      <dgm:prSet presAssocID="{6B8932DA-D82E-4ADB-9F1D-E8920599E8A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D2F65AF-D66D-4640-A810-C0C3891FD46F}" type="pres">
      <dgm:prSet presAssocID="{D818B3F3-781C-4AC5-80E6-3722E99F1445}" presName="Name8" presStyleCnt="0"/>
      <dgm:spPr/>
    </dgm:pt>
    <dgm:pt modelId="{3AD23B86-0A5B-469E-993C-E00734B33E05}" type="pres">
      <dgm:prSet presAssocID="{D818B3F3-781C-4AC5-80E6-3722E99F1445}" presName="level" presStyleLbl="node1" presStyleIdx="1" presStyleCnt="3">
        <dgm:presLayoutVars>
          <dgm:chMax val="1"/>
          <dgm:bulletEnabled val="1"/>
        </dgm:presLayoutVars>
      </dgm:prSet>
      <dgm:spPr/>
    </dgm:pt>
    <dgm:pt modelId="{8EF92A19-EE81-4813-86B5-1DC05B1889EB}" type="pres">
      <dgm:prSet presAssocID="{D818B3F3-781C-4AC5-80E6-3722E99F144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ADF6CD5-50DE-4D55-9AC0-D91CC1E167AD}" type="pres">
      <dgm:prSet presAssocID="{5F17E229-55EE-4F44-8D97-2D14F295A082}" presName="Name8" presStyleCnt="0"/>
      <dgm:spPr/>
    </dgm:pt>
    <dgm:pt modelId="{5B9BAD46-9749-4B1D-A8C8-B5595647AA1D}" type="pres">
      <dgm:prSet presAssocID="{5F17E229-55EE-4F44-8D97-2D14F295A082}" presName="level" presStyleLbl="node1" presStyleIdx="2" presStyleCnt="3" custLinFactNeighborY="-3997">
        <dgm:presLayoutVars>
          <dgm:chMax val="1"/>
          <dgm:bulletEnabled val="1"/>
        </dgm:presLayoutVars>
      </dgm:prSet>
      <dgm:spPr/>
    </dgm:pt>
    <dgm:pt modelId="{6D5841C9-F3F8-42FA-BFCB-301A38A78BBE}" type="pres">
      <dgm:prSet presAssocID="{5F17E229-55EE-4F44-8D97-2D14F295A08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77AE9301-C184-4BA1-AB33-EBA413FD3377}" type="presOf" srcId="{5F17E229-55EE-4F44-8D97-2D14F295A082}" destId="{6D5841C9-F3F8-42FA-BFCB-301A38A78BBE}" srcOrd="1" destOrd="0" presId="urn:microsoft.com/office/officeart/2005/8/layout/pyramid1"/>
    <dgm:cxn modelId="{BAE92829-8417-49B1-821D-1927412923BB}" type="presOf" srcId="{6B8932DA-D82E-4ADB-9F1D-E8920599E8A9}" destId="{931D5DF4-C881-4ACE-AFA1-1676244BFBBF}" srcOrd="1" destOrd="0" presId="urn:microsoft.com/office/officeart/2005/8/layout/pyramid1"/>
    <dgm:cxn modelId="{0DC8D83E-F396-4FAD-AA5D-C69670F4616E}" type="presOf" srcId="{1E372D3F-6DE1-4144-A11E-3C363CDA5CF9}" destId="{9642C938-0F07-4E2B-9C87-1937209D1122}" srcOrd="0" destOrd="0" presId="urn:microsoft.com/office/officeart/2005/8/layout/pyramid1"/>
    <dgm:cxn modelId="{568A994B-2043-4834-81A6-43A43420DB7E}" type="presOf" srcId="{D818B3F3-781C-4AC5-80E6-3722E99F1445}" destId="{8EF92A19-EE81-4813-86B5-1DC05B1889EB}" srcOrd="1" destOrd="0" presId="urn:microsoft.com/office/officeart/2005/8/layout/pyramid1"/>
    <dgm:cxn modelId="{0FD69A6E-667C-407C-9551-17CE9A2A93F9}" type="presOf" srcId="{6B8932DA-D82E-4ADB-9F1D-E8920599E8A9}" destId="{A9A0A39F-01EB-4878-B650-927C71B6F402}" srcOrd="0" destOrd="0" presId="urn:microsoft.com/office/officeart/2005/8/layout/pyramid1"/>
    <dgm:cxn modelId="{EC6AF4A2-B64E-4AED-8C04-7B826F37BA1F}" type="presOf" srcId="{D818B3F3-781C-4AC5-80E6-3722E99F1445}" destId="{3AD23B86-0A5B-469E-993C-E00734B33E05}" srcOrd="0" destOrd="0" presId="urn:microsoft.com/office/officeart/2005/8/layout/pyramid1"/>
    <dgm:cxn modelId="{55447BB2-DB61-4794-8751-954D775C1E9D}" type="presOf" srcId="{5F17E229-55EE-4F44-8D97-2D14F295A082}" destId="{5B9BAD46-9749-4B1D-A8C8-B5595647AA1D}" srcOrd="0" destOrd="0" presId="urn:microsoft.com/office/officeart/2005/8/layout/pyramid1"/>
    <dgm:cxn modelId="{7CE7D0BB-291C-4841-B475-C40080E68DBD}" srcId="{1E372D3F-6DE1-4144-A11E-3C363CDA5CF9}" destId="{6B8932DA-D82E-4ADB-9F1D-E8920599E8A9}" srcOrd="0" destOrd="0" parTransId="{664FC2DF-BE09-4B32-98C7-E30DB462DB04}" sibTransId="{B08796A2-1383-4C82-BADE-FD06A07007B5}"/>
    <dgm:cxn modelId="{93D03FF8-F2AE-4727-881E-0B8C9FAEDEBF}" srcId="{1E372D3F-6DE1-4144-A11E-3C363CDA5CF9}" destId="{5F17E229-55EE-4F44-8D97-2D14F295A082}" srcOrd="2" destOrd="0" parTransId="{9D28CFDD-FD3E-4F22-9294-77C04C3DCA14}" sibTransId="{6291835D-A0BA-4D86-B872-F8EC967531FF}"/>
    <dgm:cxn modelId="{581C29FD-D465-4615-BDA3-960777053324}" srcId="{1E372D3F-6DE1-4144-A11E-3C363CDA5CF9}" destId="{D818B3F3-781C-4AC5-80E6-3722E99F1445}" srcOrd="1" destOrd="0" parTransId="{82020324-4AAC-40DD-BF74-4CFB4C022440}" sibTransId="{017CA44F-097F-43BB-A5D4-A575901D2CC2}"/>
    <dgm:cxn modelId="{8A96EC71-A61D-40EF-86FD-6E60B5FBE5DB}" type="presParOf" srcId="{9642C938-0F07-4E2B-9C87-1937209D1122}" destId="{AAE03D09-8726-4396-92F9-0E83F950F4EF}" srcOrd="0" destOrd="0" presId="urn:microsoft.com/office/officeart/2005/8/layout/pyramid1"/>
    <dgm:cxn modelId="{5621604F-66CF-41C6-A8EB-6DEDD745C7E1}" type="presParOf" srcId="{AAE03D09-8726-4396-92F9-0E83F950F4EF}" destId="{A9A0A39F-01EB-4878-B650-927C71B6F402}" srcOrd="0" destOrd="0" presId="urn:microsoft.com/office/officeart/2005/8/layout/pyramid1"/>
    <dgm:cxn modelId="{04E4CA29-B30E-41B4-B0DB-675CBCA6BCBE}" type="presParOf" srcId="{AAE03D09-8726-4396-92F9-0E83F950F4EF}" destId="{931D5DF4-C881-4ACE-AFA1-1676244BFBBF}" srcOrd="1" destOrd="0" presId="urn:microsoft.com/office/officeart/2005/8/layout/pyramid1"/>
    <dgm:cxn modelId="{1A951288-A100-4FAB-B321-EE5E633F662F}" type="presParOf" srcId="{9642C938-0F07-4E2B-9C87-1937209D1122}" destId="{DD2F65AF-D66D-4640-A810-C0C3891FD46F}" srcOrd="1" destOrd="0" presId="urn:microsoft.com/office/officeart/2005/8/layout/pyramid1"/>
    <dgm:cxn modelId="{5AA7DC39-66FE-499A-82E6-0C4049155924}" type="presParOf" srcId="{DD2F65AF-D66D-4640-A810-C0C3891FD46F}" destId="{3AD23B86-0A5B-469E-993C-E00734B33E05}" srcOrd="0" destOrd="0" presId="urn:microsoft.com/office/officeart/2005/8/layout/pyramid1"/>
    <dgm:cxn modelId="{438D5381-224F-47CD-9C50-4472F3FB9338}" type="presParOf" srcId="{DD2F65AF-D66D-4640-A810-C0C3891FD46F}" destId="{8EF92A19-EE81-4813-86B5-1DC05B1889EB}" srcOrd="1" destOrd="0" presId="urn:microsoft.com/office/officeart/2005/8/layout/pyramid1"/>
    <dgm:cxn modelId="{7FCABE4D-6ADF-44AD-9D6F-64A42B1BDC75}" type="presParOf" srcId="{9642C938-0F07-4E2B-9C87-1937209D1122}" destId="{0ADF6CD5-50DE-4D55-9AC0-D91CC1E167AD}" srcOrd="2" destOrd="0" presId="urn:microsoft.com/office/officeart/2005/8/layout/pyramid1"/>
    <dgm:cxn modelId="{A34B6615-F038-47A8-BDFF-F160D10A107D}" type="presParOf" srcId="{0ADF6CD5-50DE-4D55-9AC0-D91CC1E167AD}" destId="{5B9BAD46-9749-4B1D-A8C8-B5595647AA1D}" srcOrd="0" destOrd="0" presId="urn:microsoft.com/office/officeart/2005/8/layout/pyramid1"/>
    <dgm:cxn modelId="{9698DA87-B71E-42C7-8EDD-83CCECA5CD7F}" type="presParOf" srcId="{0ADF6CD5-50DE-4D55-9AC0-D91CC1E167AD}" destId="{6D5841C9-F3F8-42FA-BFCB-301A38A78BB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372D3F-6DE1-4144-A11E-3C363CDA5CF9}" type="doc">
      <dgm:prSet loTypeId="urn:microsoft.com/office/officeart/2005/8/layout/pyramid1" loCatId="pyramid" qsTypeId="urn:microsoft.com/office/officeart/2005/8/quickstyle/simple1" qsCatId="simple" csTypeId="urn:microsoft.com/office/officeart/2005/8/colors/accent1_5" csCatId="accent1" phldr="1"/>
      <dgm:spPr/>
    </dgm:pt>
    <dgm:pt modelId="{6B8932DA-D82E-4ADB-9F1D-E8920599E8A9}">
      <dgm:prSet phldrT="[Text]"/>
      <dgm:spPr/>
      <dgm:t>
        <a:bodyPr/>
        <a:lstStyle/>
        <a:p>
          <a:r>
            <a:rPr lang="de-DE" dirty="0"/>
            <a:t> </a:t>
          </a:r>
        </a:p>
      </dgm:t>
    </dgm:pt>
    <dgm:pt modelId="{664FC2DF-BE09-4B32-98C7-E30DB462DB04}" type="parTrans" cxnId="{7CE7D0BB-291C-4841-B475-C40080E68DBD}">
      <dgm:prSet/>
      <dgm:spPr/>
      <dgm:t>
        <a:bodyPr/>
        <a:lstStyle/>
        <a:p>
          <a:endParaRPr lang="de-DE"/>
        </a:p>
      </dgm:t>
    </dgm:pt>
    <dgm:pt modelId="{B08796A2-1383-4C82-BADE-FD06A07007B5}" type="sibTrans" cxnId="{7CE7D0BB-291C-4841-B475-C40080E68DBD}">
      <dgm:prSet/>
      <dgm:spPr/>
      <dgm:t>
        <a:bodyPr/>
        <a:lstStyle/>
        <a:p>
          <a:endParaRPr lang="de-DE"/>
        </a:p>
      </dgm:t>
    </dgm:pt>
    <dgm:pt modelId="{D818B3F3-781C-4AC5-80E6-3722E99F1445}">
      <dgm:prSet phldrT="[Text]" custT="1"/>
      <dgm:spPr/>
      <dgm:t>
        <a:bodyPr/>
        <a:lstStyle/>
        <a:p>
          <a:r>
            <a:rPr lang="de-DE" sz="1200" dirty="0">
              <a:solidFill>
                <a:schemeClr val="bg1"/>
              </a:solidFill>
            </a:rPr>
            <a:t> </a:t>
          </a:r>
        </a:p>
      </dgm:t>
    </dgm:pt>
    <dgm:pt modelId="{82020324-4AAC-40DD-BF74-4CFB4C022440}" type="parTrans" cxnId="{581C29FD-D465-4615-BDA3-960777053324}">
      <dgm:prSet/>
      <dgm:spPr/>
      <dgm:t>
        <a:bodyPr/>
        <a:lstStyle/>
        <a:p>
          <a:endParaRPr lang="de-DE"/>
        </a:p>
      </dgm:t>
    </dgm:pt>
    <dgm:pt modelId="{017CA44F-097F-43BB-A5D4-A575901D2CC2}" type="sibTrans" cxnId="{581C29FD-D465-4615-BDA3-960777053324}">
      <dgm:prSet/>
      <dgm:spPr/>
      <dgm:t>
        <a:bodyPr/>
        <a:lstStyle/>
        <a:p>
          <a:endParaRPr lang="de-DE"/>
        </a:p>
      </dgm:t>
    </dgm:pt>
    <dgm:pt modelId="{035ED138-93B8-4DEC-83DF-2D6A32E6EF03}">
      <dgm:prSet phldrT="[Text]" custT="1"/>
      <dgm:spPr/>
      <dgm:t>
        <a:bodyPr/>
        <a:lstStyle/>
        <a:p>
          <a:r>
            <a:rPr lang="de-DE" sz="800" dirty="0">
              <a:solidFill>
                <a:schemeClr val="bg1"/>
              </a:solidFill>
            </a:rPr>
            <a:t>PLC</a:t>
          </a:r>
          <a:endParaRPr lang="de-DE" sz="500" dirty="0">
            <a:solidFill>
              <a:schemeClr val="bg1"/>
            </a:solidFill>
          </a:endParaRPr>
        </a:p>
      </dgm:t>
    </dgm:pt>
    <dgm:pt modelId="{91F25020-BED6-4082-84F4-534808DA049E}" type="parTrans" cxnId="{2C938706-9434-4659-8FB1-244263415653}">
      <dgm:prSet/>
      <dgm:spPr/>
      <dgm:t>
        <a:bodyPr/>
        <a:lstStyle/>
        <a:p>
          <a:endParaRPr lang="de-DE"/>
        </a:p>
      </dgm:t>
    </dgm:pt>
    <dgm:pt modelId="{DCA36768-FB75-4CDA-B654-2E67C1B9A7D4}" type="sibTrans" cxnId="{2C938706-9434-4659-8FB1-244263415653}">
      <dgm:prSet/>
      <dgm:spPr/>
      <dgm:t>
        <a:bodyPr/>
        <a:lstStyle/>
        <a:p>
          <a:endParaRPr lang="de-DE"/>
        </a:p>
      </dgm:t>
    </dgm:pt>
    <dgm:pt modelId="{9642C938-0F07-4E2B-9C87-1937209D1122}" type="pres">
      <dgm:prSet presAssocID="{1E372D3F-6DE1-4144-A11E-3C363CDA5CF9}" presName="Name0" presStyleCnt="0">
        <dgm:presLayoutVars>
          <dgm:dir/>
          <dgm:animLvl val="lvl"/>
          <dgm:resizeHandles val="exact"/>
        </dgm:presLayoutVars>
      </dgm:prSet>
      <dgm:spPr/>
    </dgm:pt>
    <dgm:pt modelId="{AAE03D09-8726-4396-92F9-0E83F950F4EF}" type="pres">
      <dgm:prSet presAssocID="{6B8932DA-D82E-4ADB-9F1D-E8920599E8A9}" presName="Name8" presStyleCnt="0"/>
      <dgm:spPr/>
    </dgm:pt>
    <dgm:pt modelId="{A9A0A39F-01EB-4878-B650-927C71B6F402}" type="pres">
      <dgm:prSet presAssocID="{6B8932DA-D82E-4ADB-9F1D-E8920599E8A9}" presName="level" presStyleLbl="node1" presStyleIdx="0" presStyleCnt="3">
        <dgm:presLayoutVars>
          <dgm:chMax val="1"/>
          <dgm:bulletEnabled val="1"/>
        </dgm:presLayoutVars>
      </dgm:prSet>
      <dgm:spPr/>
    </dgm:pt>
    <dgm:pt modelId="{931D5DF4-C881-4ACE-AFA1-1676244BFBBF}" type="pres">
      <dgm:prSet presAssocID="{6B8932DA-D82E-4ADB-9F1D-E8920599E8A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D2F65AF-D66D-4640-A810-C0C3891FD46F}" type="pres">
      <dgm:prSet presAssocID="{D818B3F3-781C-4AC5-80E6-3722E99F1445}" presName="Name8" presStyleCnt="0"/>
      <dgm:spPr/>
    </dgm:pt>
    <dgm:pt modelId="{3AD23B86-0A5B-469E-993C-E00734B33E05}" type="pres">
      <dgm:prSet presAssocID="{D818B3F3-781C-4AC5-80E6-3722E99F1445}" presName="level" presStyleLbl="node1" presStyleIdx="1" presStyleCnt="3">
        <dgm:presLayoutVars>
          <dgm:chMax val="1"/>
          <dgm:bulletEnabled val="1"/>
        </dgm:presLayoutVars>
      </dgm:prSet>
      <dgm:spPr/>
    </dgm:pt>
    <dgm:pt modelId="{8EF92A19-EE81-4813-86B5-1DC05B1889EB}" type="pres">
      <dgm:prSet presAssocID="{D818B3F3-781C-4AC5-80E6-3722E99F144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0D313B-E51B-41BF-BC6A-E6044E4958DC}" type="pres">
      <dgm:prSet presAssocID="{035ED138-93B8-4DEC-83DF-2D6A32E6EF03}" presName="Name8" presStyleCnt="0"/>
      <dgm:spPr/>
    </dgm:pt>
    <dgm:pt modelId="{3939AA4B-B0D7-4248-8DBE-8EBFE5A47981}" type="pres">
      <dgm:prSet presAssocID="{035ED138-93B8-4DEC-83DF-2D6A32E6EF03}" presName="level" presStyleLbl="node1" presStyleIdx="2" presStyleCnt="3" custLinFactNeighborX="2499">
        <dgm:presLayoutVars>
          <dgm:chMax val="1"/>
          <dgm:bulletEnabled val="1"/>
        </dgm:presLayoutVars>
      </dgm:prSet>
      <dgm:spPr/>
    </dgm:pt>
    <dgm:pt modelId="{84E79FEB-F934-454F-A015-5E7B245C38F2}" type="pres">
      <dgm:prSet presAssocID="{035ED138-93B8-4DEC-83DF-2D6A32E6EF0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0765603-693C-4474-A5B2-46099FBDA0F6}" type="presOf" srcId="{035ED138-93B8-4DEC-83DF-2D6A32E6EF03}" destId="{84E79FEB-F934-454F-A015-5E7B245C38F2}" srcOrd="1" destOrd="0" presId="urn:microsoft.com/office/officeart/2005/8/layout/pyramid1"/>
    <dgm:cxn modelId="{2C938706-9434-4659-8FB1-244263415653}" srcId="{1E372D3F-6DE1-4144-A11E-3C363CDA5CF9}" destId="{035ED138-93B8-4DEC-83DF-2D6A32E6EF03}" srcOrd="2" destOrd="0" parTransId="{91F25020-BED6-4082-84F4-534808DA049E}" sibTransId="{DCA36768-FB75-4CDA-B654-2E67C1B9A7D4}"/>
    <dgm:cxn modelId="{BAE92829-8417-49B1-821D-1927412923BB}" type="presOf" srcId="{6B8932DA-D82E-4ADB-9F1D-E8920599E8A9}" destId="{931D5DF4-C881-4ACE-AFA1-1676244BFBBF}" srcOrd="1" destOrd="0" presId="urn:microsoft.com/office/officeart/2005/8/layout/pyramid1"/>
    <dgm:cxn modelId="{0DC8D83E-F396-4FAD-AA5D-C69670F4616E}" type="presOf" srcId="{1E372D3F-6DE1-4144-A11E-3C363CDA5CF9}" destId="{9642C938-0F07-4E2B-9C87-1937209D1122}" srcOrd="0" destOrd="0" presId="urn:microsoft.com/office/officeart/2005/8/layout/pyramid1"/>
    <dgm:cxn modelId="{7D064A49-7044-40D6-ABF1-7D3AAD7AC920}" type="presOf" srcId="{035ED138-93B8-4DEC-83DF-2D6A32E6EF03}" destId="{3939AA4B-B0D7-4248-8DBE-8EBFE5A47981}" srcOrd="0" destOrd="0" presId="urn:microsoft.com/office/officeart/2005/8/layout/pyramid1"/>
    <dgm:cxn modelId="{568A994B-2043-4834-81A6-43A43420DB7E}" type="presOf" srcId="{D818B3F3-781C-4AC5-80E6-3722E99F1445}" destId="{8EF92A19-EE81-4813-86B5-1DC05B1889EB}" srcOrd="1" destOrd="0" presId="urn:microsoft.com/office/officeart/2005/8/layout/pyramid1"/>
    <dgm:cxn modelId="{0FD69A6E-667C-407C-9551-17CE9A2A93F9}" type="presOf" srcId="{6B8932DA-D82E-4ADB-9F1D-E8920599E8A9}" destId="{A9A0A39F-01EB-4878-B650-927C71B6F402}" srcOrd="0" destOrd="0" presId="urn:microsoft.com/office/officeart/2005/8/layout/pyramid1"/>
    <dgm:cxn modelId="{EC6AF4A2-B64E-4AED-8C04-7B826F37BA1F}" type="presOf" srcId="{D818B3F3-781C-4AC5-80E6-3722E99F1445}" destId="{3AD23B86-0A5B-469E-993C-E00734B33E05}" srcOrd="0" destOrd="0" presId="urn:microsoft.com/office/officeart/2005/8/layout/pyramid1"/>
    <dgm:cxn modelId="{7CE7D0BB-291C-4841-B475-C40080E68DBD}" srcId="{1E372D3F-6DE1-4144-A11E-3C363CDA5CF9}" destId="{6B8932DA-D82E-4ADB-9F1D-E8920599E8A9}" srcOrd="0" destOrd="0" parTransId="{664FC2DF-BE09-4B32-98C7-E30DB462DB04}" sibTransId="{B08796A2-1383-4C82-BADE-FD06A07007B5}"/>
    <dgm:cxn modelId="{581C29FD-D465-4615-BDA3-960777053324}" srcId="{1E372D3F-6DE1-4144-A11E-3C363CDA5CF9}" destId="{D818B3F3-781C-4AC5-80E6-3722E99F1445}" srcOrd="1" destOrd="0" parTransId="{82020324-4AAC-40DD-BF74-4CFB4C022440}" sibTransId="{017CA44F-097F-43BB-A5D4-A575901D2CC2}"/>
    <dgm:cxn modelId="{8A96EC71-A61D-40EF-86FD-6E60B5FBE5DB}" type="presParOf" srcId="{9642C938-0F07-4E2B-9C87-1937209D1122}" destId="{AAE03D09-8726-4396-92F9-0E83F950F4EF}" srcOrd="0" destOrd="0" presId="urn:microsoft.com/office/officeart/2005/8/layout/pyramid1"/>
    <dgm:cxn modelId="{5621604F-66CF-41C6-A8EB-6DEDD745C7E1}" type="presParOf" srcId="{AAE03D09-8726-4396-92F9-0E83F950F4EF}" destId="{A9A0A39F-01EB-4878-B650-927C71B6F402}" srcOrd="0" destOrd="0" presId="urn:microsoft.com/office/officeart/2005/8/layout/pyramid1"/>
    <dgm:cxn modelId="{04E4CA29-B30E-41B4-B0DB-675CBCA6BCBE}" type="presParOf" srcId="{AAE03D09-8726-4396-92F9-0E83F950F4EF}" destId="{931D5DF4-C881-4ACE-AFA1-1676244BFBBF}" srcOrd="1" destOrd="0" presId="urn:microsoft.com/office/officeart/2005/8/layout/pyramid1"/>
    <dgm:cxn modelId="{1A951288-A100-4FAB-B321-EE5E633F662F}" type="presParOf" srcId="{9642C938-0F07-4E2B-9C87-1937209D1122}" destId="{DD2F65AF-D66D-4640-A810-C0C3891FD46F}" srcOrd="1" destOrd="0" presId="urn:microsoft.com/office/officeart/2005/8/layout/pyramid1"/>
    <dgm:cxn modelId="{5AA7DC39-66FE-499A-82E6-0C4049155924}" type="presParOf" srcId="{DD2F65AF-D66D-4640-A810-C0C3891FD46F}" destId="{3AD23B86-0A5B-469E-993C-E00734B33E05}" srcOrd="0" destOrd="0" presId="urn:microsoft.com/office/officeart/2005/8/layout/pyramid1"/>
    <dgm:cxn modelId="{438D5381-224F-47CD-9C50-4472F3FB9338}" type="presParOf" srcId="{DD2F65AF-D66D-4640-A810-C0C3891FD46F}" destId="{8EF92A19-EE81-4813-86B5-1DC05B1889EB}" srcOrd="1" destOrd="0" presId="urn:microsoft.com/office/officeart/2005/8/layout/pyramid1"/>
    <dgm:cxn modelId="{03DFDA00-C613-4BFD-B06D-6B42A3DDC5A1}" type="presParOf" srcId="{9642C938-0F07-4E2B-9C87-1937209D1122}" destId="{880D313B-E51B-41BF-BC6A-E6044E4958DC}" srcOrd="2" destOrd="0" presId="urn:microsoft.com/office/officeart/2005/8/layout/pyramid1"/>
    <dgm:cxn modelId="{0C12FAAC-1B7B-443F-AE36-E95E0C103AFE}" type="presParOf" srcId="{880D313B-E51B-41BF-BC6A-E6044E4958DC}" destId="{3939AA4B-B0D7-4248-8DBE-8EBFE5A47981}" srcOrd="0" destOrd="0" presId="urn:microsoft.com/office/officeart/2005/8/layout/pyramid1"/>
    <dgm:cxn modelId="{F557CAEC-94FE-4B51-B16A-EEBB745ABDBC}" type="presParOf" srcId="{880D313B-E51B-41BF-BC6A-E6044E4958DC}" destId="{84E79FEB-F934-454F-A015-5E7B245C38F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0A39F-01EB-4878-B650-927C71B6F402}">
      <dsp:nvSpPr>
        <dsp:cNvPr id="0" name=""/>
        <dsp:cNvSpPr/>
      </dsp:nvSpPr>
      <dsp:spPr>
        <a:xfrm>
          <a:off x="328941" y="0"/>
          <a:ext cx="328941" cy="189081"/>
        </a:xfrm>
        <a:prstGeom prst="trapezoid">
          <a:avLst>
            <a:gd name="adj" fmla="val 86984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 </a:t>
          </a:r>
        </a:p>
      </dsp:txBody>
      <dsp:txXfrm>
        <a:off x="328941" y="0"/>
        <a:ext cx="328941" cy="189081"/>
      </dsp:txXfrm>
    </dsp:sp>
    <dsp:sp modelId="{3AD23B86-0A5B-469E-993C-E00734B33E05}">
      <dsp:nvSpPr>
        <dsp:cNvPr id="0" name=""/>
        <dsp:cNvSpPr/>
      </dsp:nvSpPr>
      <dsp:spPr>
        <a:xfrm>
          <a:off x="164470" y="189081"/>
          <a:ext cx="657882" cy="189081"/>
        </a:xfrm>
        <a:prstGeom prst="trapezoid">
          <a:avLst>
            <a:gd name="adj" fmla="val 86984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50" kern="1200" dirty="0">
              <a:solidFill>
                <a:schemeClr val="tx2">
                  <a:lumMod val="40000"/>
                  <a:lumOff val="60000"/>
                </a:schemeClr>
              </a:solidFill>
            </a:rPr>
            <a:t>MES</a:t>
          </a:r>
        </a:p>
      </dsp:txBody>
      <dsp:txXfrm>
        <a:off x="279600" y="189081"/>
        <a:ext cx="427623" cy="189081"/>
      </dsp:txXfrm>
    </dsp:sp>
    <dsp:sp modelId="{5B9BAD46-9749-4B1D-A8C8-B5595647AA1D}">
      <dsp:nvSpPr>
        <dsp:cNvPr id="0" name=""/>
        <dsp:cNvSpPr/>
      </dsp:nvSpPr>
      <dsp:spPr>
        <a:xfrm>
          <a:off x="0" y="370605"/>
          <a:ext cx="986824" cy="189081"/>
        </a:xfrm>
        <a:prstGeom prst="trapezoid">
          <a:avLst>
            <a:gd name="adj" fmla="val 86984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 </a:t>
          </a:r>
        </a:p>
      </dsp:txBody>
      <dsp:txXfrm>
        <a:off x="172694" y="370605"/>
        <a:ext cx="641435" cy="1890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0A39F-01EB-4878-B650-927C71B6F402}">
      <dsp:nvSpPr>
        <dsp:cNvPr id="0" name=""/>
        <dsp:cNvSpPr/>
      </dsp:nvSpPr>
      <dsp:spPr>
        <a:xfrm>
          <a:off x="201609" y="0"/>
          <a:ext cx="201609" cy="134462"/>
        </a:xfrm>
        <a:prstGeom prst="trapezoid">
          <a:avLst>
            <a:gd name="adj" fmla="val 74969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 </a:t>
          </a:r>
        </a:p>
      </dsp:txBody>
      <dsp:txXfrm>
        <a:off x="201609" y="0"/>
        <a:ext cx="201609" cy="134462"/>
      </dsp:txXfrm>
    </dsp:sp>
    <dsp:sp modelId="{3AD23B86-0A5B-469E-993C-E00734B33E05}">
      <dsp:nvSpPr>
        <dsp:cNvPr id="0" name=""/>
        <dsp:cNvSpPr/>
      </dsp:nvSpPr>
      <dsp:spPr>
        <a:xfrm>
          <a:off x="100804" y="134462"/>
          <a:ext cx="403218" cy="134462"/>
        </a:xfrm>
        <a:prstGeom prst="trapezoid">
          <a:avLst>
            <a:gd name="adj" fmla="val 74969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bg1"/>
              </a:solidFill>
            </a:rPr>
            <a:t> </a:t>
          </a:r>
        </a:p>
      </dsp:txBody>
      <dsp:txXfrm>
        <a:off x="171367" y="134462"/>
        <a:ext cx="262092" cy="134462"/>
      </dsp:txXfrm>
    </dsp:sp>
    <dsp:sp modelId="{3939AA4B-B0D7-4248-8DBE-8EBFE5A47981}">
      <dsp:nvSpPr>
        <dsp:cNvPr id="0" name=""/>
        <dsp:cNvSpPr/>
      </dsp:nvSpPr>
      <dsp:spPr>
        <a:xfrm>
          <a:off x="0" y="268924"/>
          <a:ext cx="604828" cy="134462"/>
        </a:xfrm>
        <a:prstGeom prst="trapezoid">
          <a:avLst>
            <a:gd name="adj" fmla="val 74969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solidFill>
                <a:schemeClr val="bg1"/>
              </a:solidFill>
            </a:rPr>
            <a:t>PLC</a:t>
          </a:r>
          <a:endParaRPr lang="de-DE" sz="500" kern="1200" dirty="0">
            <a:solidFill>
              <a:schemeClr val="bg1"/>
            </a:solidFill>
          </a:endParaRPr>
        </a:p>
      </dsp:txBody>
      <dsp:txXfrm>
        <a:off x="105844" y="268924"/>
        <a:ext cx="393138" cy="134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22BB8-9BA5-4A79-BE58-0B3772D74FA2}" type="datetimeFigureOut">
              <a:rPr lang="it-IT" smtClean="0"/>
              <a:t>13/04/2023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59CC9-4AA3-4F60-9FF6-28086A4231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327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FD5F57-A4B0-4A4A-8513-66E314D6E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6B0A59A-0966-4692-B52A-A889FC5EB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B75D15-E89C-4A9F-921F-D49628EF8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4069-E4AC-4255-873F-148A1D34E2F3}" type="datetime1">
              <a:rPr lang="it-IT" smtClean="0"/>
              <a:t>13/04/2023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0362F5-B620-4C89-8963-C1E2BA43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089DE1-212E-4C88-B95B-7F3A5993C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738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7DF92F-E6D9-4510-B0FF-ADB397D4A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CE3C88-A0B1-447A-BC23-1A2EB15DF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75BC3C-86B6-41C8-BC19-2024240B7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C752-312B-4934-951E-CF56B77A20B2}" type="datetime1">
              <a:rPr lang="it-IT" smtClean="0"/>
              <a:t>13/04/2023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F2D79D-1C53-4CA5-A5F3-2A5BF458D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FCEF0C-8EF1-4DA0-8924-5A6CA6A8E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061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C694A-4625-4424-A621-AE2CCF276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6B6D0D-C76B-4498-80B4-C8A4864A0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F2E469-FB07-46CC-BCF6-27E4F49EA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4C19-D430-4593-B679-CFF8DBEADA03}" type="datetime1">
              <a:rPr lang="it-IT" smtClean="0"/>
              <a:t>13/04/2023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7596DE-D179-42AD-B358-97692060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C7E978-AFAE-4D7C-BA3F-2C441EFE0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8943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8B6C72-71FB-46BB-9336-BAD14736B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709287-FC9E-4EDC-8B7D-4ED2C8D79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5DF8233-A60B-495F-8860-C32D8378D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172B774-8350-4029-8E8E-8674D10D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67F1-FFF0-439C-825E-565F4575331F}" type="datetime1">
              <a:rPr lang="it-IT" smtClean="0"/>
              <a:t>13/04/2023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693D2E8-29D1-494B-9A14-BC846FB77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2C763B3-FEDC-41C8-87B9-6B87602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965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D56F60-E7DB-4A7D-9881-4A01C6E01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FE2558-E15C-4644-8326-054F2BF08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0B25044-70E9-4D90-A727-409CE5DFB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A19132F-3FE8-40C4-BB9C-6CB62BB15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E516896-A0BC-4799-95EF-3AD23B67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77A3D53-184A-4761-8F18-363468AFE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C355-1A01-453C-9E27-F81811EE8DD5}" type="datetime1">
              <a:rPr lang="it-IT" smtClean="0"/>
              <a:t>13/04/2023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C3E55B0-B616-426D-BC44-83CBB9616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8AF0BD7-ABA0-472D-B1A8-18C5C949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37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E34195-BEDE-492B-891C-4BF12028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F367F5D-CA87-4614-82F9-4E8D56CE1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64F-D934-4C4C-8774-06489D3CEF85}" type="datetime1">
              <a:rPr lang="it-IT" smtClean="0"/>
              <a:t>13/04/2023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1B3C09-0EDC-47F2-B33A-783EAD23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4E3C861-E8B8-4FA5-A4A8-7D8422BD8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081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D0D6EBB-6D09-4637-88CC-7BFD8962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A394-1016-408F-A0AB-B290E33AFF75}" type="datetime1">
              <a:rPr lang="it-IT" smtClean="0"/>
              <a:t>13/04/2023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3A4FD0-5768-4A92-B348-AEE261F0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3802C09-A5E4-4A70-8D0F-7B168A56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5999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EEBE8C-B210-4408-8481-648854D7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E7F2F3-02ED-4E90-9119-B27F31D26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058E641-EB60-4F0F-85A2-4984DCDF4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8C0FA35-4BFC-4D34-BD4B-ACBE2DDB0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A5189-4D22-4D64-9D98-6D1CA137272D}" type="datetime1">
              <a:rPr lang="it-IT" smtClean="0"/>
              <a:t>13/04/2023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44FCA1E-4587-4B30-9959-2FA6912B4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F71BE35-5E02-4C08-B9AF-ED22D0AE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40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B3E6CD-59F2-4DCF-92CB-0600E43CF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DFDCE3B-BA5F-4844-B955-0BB3328F4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50BFAE3-E0AE-437C-BFD4-88B64603F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DE6DC04-A030-4785-ACCD-811DB6B9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70C4-F822-4BCA-A7EB-1C256A26319B}" type="datetime1">
              <a:rPr lang="it-IT" smtClean="0"/>
              <a:t>13/04/2023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C6F0B96-07CA-40DA-8A86-1CA826118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F51C85-567F-4A1D-A254-65C6516D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47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5069E5-A716-4CBC-8237-3E084FB2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96EA3B8-F69F-40CF-A60B-FA49CC02B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29892B-E6A4-4672-B3A8-070FC02A9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F9110-A86F-470B-9F7B-E245297E86DE}" type="datetime1">
              <a:rPr lang="it-IT" smtClean="0"/>
              <a:t>13/04/2023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C25073-5557-4D0D-9CE8-6195517A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F02613-A1D6-4D15-9BC3-A82DDB72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8661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D2FE18A-F580-4980-8057-21C08430F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A8F0CA-69E6-4FBA-94A3-32802027B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F1C18E-0E02-4F72-9C17-D2AE5F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2234-784F-453F-9FCE-467C5949E987}" type="datetime1">
              <a:rPr lang="it-IT" smtClean="0"/>
              <a:t>13/04/2023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3349B7-C032-46F2-9207-0533F9A3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240FE9-3ED9-4392-BCC8-06876C05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1715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Whi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1724235" y="132945"/>
            <a:ext cx="374302" cy="32829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6CB4B4D-7CA3-9044-876B-883B54F8677D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64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1747078" y="132945"/>
            <a:ext cx="343844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913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272B63-6392-4C9F-BACD-C4B196FAB89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97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DF3CBC3-A01B-49BA-86F2-A5553BBD5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6B3BC5-DCDF-4B8B-B9E0-2C1AF8A20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45F9AC-310C-4AFD-9818-9B44563F53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8AE46-8EB1-41AF-A547-CD069C68318F}" type="datetime1">
              <a:rPr lang="it-IT" smtClean="0"/>
              <a:t>13/04/2023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7D43DA-F07C-44EB-ABF8-E66DD4A01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ID Progetto 20092 - Data Center/Cybersecurity – RISERVATO -  A.Sordetti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A2ADEF-6408-4C69-8369-1A994512E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212D8-3FAE-400C-B20B-6DCBDFD16B73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EA52F4A-219B-45C2-32F4-ADDA4F208A9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6540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it-IT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95060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  <p:sldLayoutId id="2147483666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file:///C:\Users\utente\Desktop\Fanuc\official%20%20MACHINING%20v4.mp4" TargetMode="External"/><Relationship Id="rId3" Type="http://schemas.openxmlformats.org/officeDocument/2006/relationships/hyperlink" Target="file:///C:\Users\utente\Desktop\Fanuc\official%20CMD%20CORPORATE%20v5.mp4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image" Target="../media/image14.png"/><Relationship Id="rId47" Type="http://schemas.openxmlformats.org/officeDocument/2006/relationships/image" Target="../media/image19.png"/><Relationship Id="rId50" Type="http://schemas.openxmlformats.org/officeDocument/2006/relationships/image" Target="../media/image12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slideLayout" Target="../slideLayouts/slideLayout1.xml"/><Relationship Id="rId45" Type="http://schemas.openxmlformats.org/officeDocument/2006/relationships/image" Target="../media/image17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image" Target="../media/image21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image" Target="../media/image16.emf"/><Relationship Id="rId52" Type="http://schemas.openxmlformats.org/officeDocument/2006/relationships/image" Target="../media/image22.jp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image" Target="../media/image15.png"/><Relationship Id="rId48" Type="http://schemas.openxmlformats.org/officeDocument/2006/relationships/image" Target="../media/image20.png"/><Relationship Id="rId8" Type="http://schemas.openxmlformats.org/officeDocument/2006/relationships/tags" Target="../tags/tag8.xml"/><Relationship Id="rId51" Type="http://schemas.openxmlformats.org/officeDocument/2006/relationships/image" Target="../media/image11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image" Target="../media/image18.png"/><Relationship Id="rId20" Type="http://schemas.openxmlformats.org/officeDocument/2006/relationships/tags" Target="../tags/tag20.xml"/><Relationship Id="rId41" Type="http://schemas.openxmlformats.org/officeDocument/2006/relationships/image" Target="../media/image13.emf"/><Relationship Id="rId1" Type="http://schemas.openxmlformats.org/officeDocument/2006/relationships/tags" Target="../tags/tag1.xml"/><Relationship Id="rId6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image" Target="../media/image12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image" Target="../media/image45.png"/><Relationship Id="rId3" Type="http://schemas.openxmlformats.org/officeDocument/2006/relationships/image" Target="../media/image12.png"/><Relationship Id="rId21" Type="http://schemas.openxmlformats.org/officeDocument/2006/relationships/image" Target="../media/image40.pn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image" Target="../media/image44.png"/><Relationship Id="rId2" Type="http://schemas.openxmlformats.org/officeDocument/2006/relationships/image" Target="../media/image11.png"/><Relationship Id="rId16" Type="http://schemas.microsoft.com/office/2007/relationships/diagramDrawing" Target="../diagrams/drawing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11" Type="http://schemas.microsoft.com/office/2007/relationships/diagramDrawing" Target="../diagrams/drawing1.xml"/><Relationship Id="rId5" Type="http://schemas.openxmlformats.org/officeDocument/2006/relationships/image" Target="../media/image42.pn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19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1.png"/><Relationship Id="rId7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12.png"/><Relationship Id="rId4" Type="http://schemas.openxmlformats.org/officeDocument/2006/relationships/image" Target="../media/image47.gif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mdengine.com/" TargetMode="External"/><Relationship Id="rId5" Type="http://schemas.openxmlformats.org/officeDocument/2006/relationships/image" Target="../media/image54.png"/><Relationship Id="rId4" Type="http://schemas.openxmlformats.org/officeDocument/2006/relationships/hyperlink" Target="mailto:antonio.sordetti@cmdengine.com" TargetMode="Externa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data 5">
            <a:extLst>
              <a:ext uri="{FF2B5EF4-FFF2-40B4-BE49-F238E27FC236}">
                <a16:creationId xmlns:a16="http://schemas.microsoft.com/office/drawing/2014/main" id="{ECFF6872-EDDF-427F-A548-A1CB4097CE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51502" y="6492875"/>
            <a:ext cx="976604" cy="365125"/>
          </a:xfrm>
        </p:spPr>
        <p:txBody>
          <a:bodyPr/>
          <a:lstStyle/>
          <a:p>
            <a:fld id="{95178749-6254-4FA8-8685-1CB707A3B548}" type="datetime1">
              <a:rPr lang="it-IT" smtClean="0"/>
              <a:t>13/04/2023</a:t>
            </a:fld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24DB142A-7621-4115-8291-2CC0B42AA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1041" y="6492874"/>
            <a:ext cx="520959" cy="365125"/>
          </a:xfrm>
        </p:spPr>
        <p:txBody>
          <a:bodyPr/>
          <a:lstStyle/>
          <a:p>
            <a:fld id="{535212D8-3FAE-400C-B20B-6DCBDFD16B73}" type="slidenum">
              <a:rPr lang="it-IT" smtClean="0"/>
              <a:t>1</a:t>
            </a:fld>
            <a:endParaRPr lang="it-IT" dirty="0"/>
          </a:p>
        </p:txBody>
      </p:sp>
      <p:sp>
        <p:nvSpPr>
          <p:cNvPr id="70" name="object 45">
            <a:extLst>
              <a:ext uri="{FF2B5EF4-FFF2-40B4-BE49-F238E27FC236}">
                <a16:creationId xmlns:a16="http://schemas.microsoft.com/office/drawing/2014/main" id="{50D802C4-E59A-4853-943F-0154482CAAB5}"/>
              </a:ext>
            </a:extLst>
          </p:cNvPr>
          <p:cNvSpPr/>
          <p:nvPr/>
        </p:nvSpPr>
        <p:spPr>
          <a:xfrm>
            <a:off x="7615559" y="12423195"/>
            <a:ext cx="581334" cy="13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156"/>
          </a:p>
        </p:txBody>
      </p:sp>
      <p:sp>
        <p:nvSpPr>
          <p:cNvPr id="18" name="Segnaposto piè di pagina 8">
            <a:extLst>
              <a:ext uri="{FF2B5EF4-FFF2-40B4-BE49-F238E27FC236}">
                <a16:creationId xmlns:a16="http://schemas.microsoft.com/office/drawing/2014/main" id="{2B4077CD-BB73-4C9F-AF97-E557287C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894" y="6483984"/>
            <a:ext cx="5347996" cy="365125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ID Progetto 20092 - Data Center/Cybersecurity – RISERVATO -  </a:t>
            </a:r>
            <a:r>
              <a:rPr lang="it-IT" dirty="0" err="1">
                <a:solidFill>
                  <a:schemeClr val="bg1"/>
                </a:solidFill>
              </a:rPr>
              <a:t>A.Sordetti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0" name="Oval 167">
            <a:extLst>
              <a:ext uri="{FF2B5EF4-FFF2-40B4-BE49-F238E27FC236}">
                <a16:creationId xmlns:a16="http://schemas.microsoft.com/office/drawing/2014/main" id="{AE2DE52C-19FC-12AB-315B-EFAEE4A40A36}"/>
              </a:ext>
            </a:extLst>
          </p:cNvPr>
          <p:cNvSpPr/>
          <p:nvPr/>
        </p:nvSpPr>
        <p:spPr>
          <a:xfrm>
            <a:off x="7437219" y="1715634"/>
            <a:ext cx="485370" cy="4853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xtBox 166">
            <a:extLst>
              <a:ext uri="{FF2B5EF4-FFF2-40B4-BE49-F238E27FC236}">
                <a16:creationId xmlns:a16="http://schemas.microsoft.com/office/drawing/2014/main" id="{4B7FED2B-71D9-8B63-09AB-ACEF5DC3180C}"/>
              </a:ext>
            </a:extLst>
          </p:cNvPr>
          <p:cNvSpPr txBox="1"/>
          <p:nvPr/>
        </p:nvSpPr>
        <p:spPr>
          <a:xfrm>
            <a:off x="8083314" y="2328017"/>
            <a:ext cx="3305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d’uso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167">
            <a:extLst>
              <a:ext uri="{FF2B5EF4-FFF2-40B4-BE49-F238E27FC236}">
                <a16:creationId xmlns:a16="http://schemas.microsoft.com/office/drawing/2014/main" id="{62C6A75E-BDE7-B59A-1935-814103DC8541}"/>
              </a:ext>
            </a:extLst>
          </p:cNvPr>
          <p:cNvSpPr/>
          <p:nvPr/>
        </p:nvSpPr>
        <p:spPr>
          <a:xfrm>
            <a:off x="7475259" y="2276728"/>
            <a:ext cx="485370" cy="4853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8" name="TextBox 166">
            <a:extLst>
              <a:ext uri="{FF2B5EF4-FFF2-40B4-BE49-F238E27FC236}">
                <a16:creationId xmlns:a16="http://schemas.microsoft.com/office/drawing/2014/main" id="{F660BFEC-18D9-0F9C-A757-A54934DB3384}"/>
              </a:ext>
            </a:extLst>
          </p:cNvPr>
          <p:cNvSpPr txBox="1"/>
          <p:nvPr/>
        </p:nvSpPr>
        <p:spPr>
          <a:xfrm>
            <a:off x="8083314" y="1789042"/>
            <a:ext cx="3409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Presentazione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CMD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(video 2”)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954BAC-905A-21B6-24A1-16CB4B5B0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9696" cy="684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e 12">
            <a:extLst>
              <a:ext uri="{FF2B5EF4-FFF2-40B4-BE49-F238E27FC236}">
                <a16:creationId xmlns:a16="http://schemas.microsoft.com/office/drawing/2014/main" id="{12D8B8C6-E27F-DDC6-C9ED-421B8B975DCA}"/>
              </a:ext>
            </a:extLst>
          </p:cNvPr>
          <p:cNvSpPr/>
          <p:nvPr/>
        </p:nvSpPr>
        <p:spPr>
          <a:xfrm>
            <a:off x="10049562" y="6112910"/>
            <a:ext cx="706785" cy="679180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ctangle 22">
            <a:extLst>
              <a:ext uri="{FF2B5EF4-FFF2-40B4-BE49-F238E27FC236}">
                <a16:creationId xmlns:a16="http://schemas.microsoft.com/office/drawing/2014/main" id="{B93A809D-DD50-409E-8501-470D7D82DD97}"/>
              </a:ext>
            </a:extLst>
          </p:cNvPr>
          <p:cNvSpPr/>
          <p:nvPr/>
        </p:nvSpPr>
        <p:spPr>
          <a:xfrm>
            <a:off x="1726067" y="8891"/>
            <a:ext cx="5114505" cy="6858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3956A88E-AAC0-D384-358D-EF089F4E5F54}"/>
              </a:ext>
            </a:extLst>
          </p:cNvPr>
          <p:cNvSpPr txBox="1"/>
          <p:nvPr/>
        </p:nvSpPr>
        <p:spPr>
          <a:xfrm>
            <a:off x="1731045" y="2119606"/>
            <a:ext cx="4743328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it-IT" altLang="ko-KR" sz="4000" dirty="0">
                <a:solidFill>
                  <a:schemeClr val="bg1"/>
                </a:solidFill>
                <a:latin typeface="+mj-lt"/>
                <a:cs typeface="Arial" pitchFamily="34" charset="0"/>
              </a:rPr>
              <a:t>«IA NELLE PMI: ESPERIENZE DAL TERRITORIO»</a:t>
            </a:r>
          </a:p>
          <a:p>
            <a:pPr algn="r"/>
            <a:endParaRPr lang="it-IT" altLang="ko-KR" sz="4000" dirty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 algn="r"/>
            <a:r>
              <a:rPr lang="it-IT" altLang="ko-KR" sz="4000" dirty="0">
                <a:solidFill>
                  <a:schemeClr val="bg1"/>
                </a:solidFill>
                <a:latin typeface="+mj-lt"/>
                <a:cs typeface="Arial" pitchFamily="34" charset="0"/>
              </a:rPr>
              <a:t>CMD </a:t>
            </a:r>
            <a:r>
              <a:rPr lang="it-IT" altLang="ko-KR" sz="40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SpA</a:t>
            </a:r>
            <a:endParaRPr lang="it-IT" altLang="ko-KR" sz="4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F0A7DBF7-33CF-F246-9B7B-8C50E2C99488}"/>
              </a:ext>
            </a:extLst>
          </p:cNvPr>
          <p:cNvGrpSpPr/>
          <p:nvPr/>
        </p:nvGrpSpPr>
        <p:grpSpPr>
          <a:xfrm>
            <a:off x="8397154" y="397458"/>
            <a:ext cx="1870971" cy="1021886"/>
            <a:chOff x="2229840" y="4642520"/>
            <a:chExt cx="1026043" cy="416887"/>
          </a:xfrm>
        </p:grpSpPr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8DB7E253-F05A-4BAD-6394-475CEDCA7D67}"/>
                </a:ext>
              </a:extLst>
            </p:cNvPr>
            <p:cNvSpPr/>
            <p:nvPr/>
          </p:nvSpPr>
          <p:spPr>
            <a:xfrm>
              <a:off x="2229840" y="4870177"/>
              <a:ext cx="1008380" cy="189230"/>
            </a:xfrm>
            <a:custGeom>
              <a:avLst/>
              <a:gdLst/>
              <a:ahLst/>
              <a:cxnLst/>
              <a:rect l="l" t="t" r="r" b="b"/>
              <a:pathLst>
                <a:path w="1008380" h="189229">
                  <a:moveTo>
                    <a:pt x="981" y="0"/>
                  </a:moveTo>
                  <a:lnTo>
                    <a:pt x="8527" y="55184"/>
                  </a:lnTo>
                  <a:lnTo>
                    <a:pt x="51945" y="103649"/>
                  </a:lnTo>
                  <a:lnTo>
                    <a:pt x="85752" y="124685"/>
                  </a:lnTo>
                  <a:lnTo>
                    <a:pt x="126902" y="143227"/>
                  </a:lnTo>
                  <a:lnTo>
                    <a:pt x="174855" y="159006"/>
                  </a:lnTo>
                  <a:lnTo>
                    <a:pt x="229069" y="171750"/>
                  </a:lnTo>
                  <a:lnTo>
                    <a:pt x="289003" y="181189"/>
                  </a:lnTo>
                  <a:lnTo>
                    <a:pt x="354115" y="187050"/>
                  </a:lnTo>
                  <a:lnTo>
                    <a:pt x="423865" y="189064"/>
                  </a:lnTo>
                  <a:lnTo>
                    <a:pt x="484360" y="187620"/>
                  </a:lnTo>
                  <a:lnTo>
                    <a:pt x="543976" y="183395"/>
                  </a:lnTo>
                  <a:lnTo>
                    <a:pt x="602247" y="176554"/>
                  </a:lnTo>
                  <a:lnTo>
                    <a:pt x="658707" y="167260"/>
                  </a:lnTo>
                  <a:lnTo>
                    <a:pt x="682716" y="162128"/>
                  </a:lnTo>
                  <a:lnTo>
                    <a:pt x="435397" y="162128"/>
                  </a:lnTo>
                  <a:lnTo>
                    <a:pt x="366048" y="160405"/>
                  </a:lnTo>
                  <a:lnTo>
                    <a:pt x="301045" y="155392"/>
                  </a:lnTo>
                  <a:lnTo>
                    <a:pt x="240928" y="147316"/>
                  </a:lnTo>
                  <a:lnTo>
                    <a:pt x="186241" y="136407"/>
                  </a:lnTo>
                  <a:lnTo>
                    <a:pt x="137525" y="122895"/>
                  </a:lnTo>
                  <a:lnTo>
                    <a:pt x="95323" y="107009"/>
                  </a:lnTo>
                  <a:lnTo>
                    <a:pt x="60175" y="88979"/>
                  </a:lnTo>
                  <a:lnTo>
                    <a:pt x="13215" y="47402"/>
                  </a:lnTo>
                  <a:lnTo>
                    <a:pt x="2486" y="24314"/>
                  </a:lnTo>
                  <a:lnTo>
                    <a:pt x="981" y="0"/>
                  </a:lnTo>
                  <a:close/>
                </a:path>
                <a:path w="1008380" h="189229">
                  <a:moveTo>
                    <a:pt x="1008306" y="266"/>
                  </a:moveTo>
                  <a:lnTo>
                    <a:pt x="961017" y="43852"/>
                  </a:lnTo>
                  <a:lnTo>
                    <a:pt x="927592" y="63946"/>
                  </a:lnTo>
                  <a:lnTo>
                    <a:pt x="888403" y="82673"/>
                  </a:lnTo>
                  <a:lnTo>
                    <a:pt x="844016" y="99856"/>
                  </a:lnTo>
                  <a:lnTo>
                    <a:pt x="794999" y="115320"/>
                  </a:lnTo>
                  <a:lnTo>
                    <a:pt x="741918" y="128889"/>
                  </a:lnTo>
                  <a:lnTo>
                    <a:pt x="685340" y="140385"/>
                  </a:lnTo>
                  <a:lnTo>
                    <a:pt x="625832" y="149633"/>
                  </a:lnTo>
                  <a:lnTo>
                    <a:pt x="563961" y="156457"/>
                  </a:lnTo>
                  <a:lnTo>
                    <a:pt x="500293" y="160681"/>
                  </a:lnTo>
                  <a:lnTo>
                    <a:pt x="435397" y="162128"/>
                  </a:lnTo>
                  <a:lnTo>
                    <a:pt x="682716" y="162128"/>
                  </a:lnTo>
                  <a:lnTo>
                    <a:pt x="764324" y="141970"/>
                  </a:lnTo>
                  <a:lnTo>
                    <a:pt x="812548" y="126301"/>
                  </a:lnTo>
                  <a:lnTo>
                    <a:pt x="857093" y="108834"/>
                  </a:lnTo>
                  <a:lnTo>
                    <a:pt x="897493" y="89733"/>
                  </a:lnTo>
                  <a:lnTo>
                    <a:pt x="933281" y="69162"/>
                  </a:lnTo>
                  <a:lnTo>
                    <a:pt x="989155" y="24265"/>
                  </a:lnTo>
                  <a:lnTo>
                    <a:pt x="1008306" y="266"/>
                  </a:lnTo>
                  <a:close/>
                </a:path>
              </a:pathLst>
            </a:custGeom>
            <a:solidFill>
              <a:srgbClr val="00548E"/>
            </a:solidFill>
          </p:spPr>
          <p:txBody>
            <a:bodyPr wrap="square" lIns="0" tIns="0" rIns="0" bIns="0" rtlCol="0"/>
            <a:lstStyle/>
            <a:p>
              <a:endParaRPr sz="5078"/>
            </a:p>
          </p:txBody>
        </p:sp>
        <p:sp>
          <p:nvSpPr>
            <p:cNvPr id="23" name="object 13">
              <a:extLst>
                <a:ext uri="{FF2B5EF4-FFF2-40B4-BE49-F238E27FC236}">
                  <a16:creationId xmlns:a16="http://schemas.microsoft.com/office/drawing/2014/main" id="{E989B892-8A76-043B-3F75-F8602DBEA54C}"/>
                </a:ext>
              </a:extLst>
            </p:cNvPr>
            <p:cNvSpPr/>
            <p:nvPr/>
          </p:nvSpPr>
          <p:spPr>
            <a:xfrm>
              <a:off x="2247503" y="4642520"/>
              <a:ext cx="1008380" cy="189230"/>
            </a:xfrm>
            <a:custGeom>
              <a:avLst/>
              <a:gdLst/>
              <a:ahLst/>
              <a:cxnLst/>
              <a:rect l="l" t="t" r="r" b="b"/>
              <a:pathLst>
                <a:path w="1008379" h="189229">
                  <a:moveTo>
                    <a:pt x="820258" y="26924"/>
                  </a:moveTo>
                  <a:lnTo>
                    <a:pt x="573011" y="26924"/>
                  </a:lnTo>
                  <a:lnTo>
                    <a:pt x="642317" y="28643"/>
                  </a:lnTo>
                  <a:lnTo>
                    <a:pt x="707285" y="33649"/>
                  </a:lnTo>
                  <a:lnTo>
                    <a:pt x="767373" y="41714"/>
                  </a:lnTo>
                  <a:lnTo>
                    <a:pt x="822038" y="52607"/>
                  </a:lnTo>
                  <a:lnTo>
                    <a:pt x="870741" y="66102"/>
                  </a:lnTo>
                  <a:lnTo>
                    <a:pt x="912940" y="81969"/>
                  </a:lnTo>
                  <a:lnTo>
                    <a:pt x="948092" y="99979"/>
                  </a:lnTo>
                  <a:lnTo>
                    <a:pt x="995093" y="141517"/>
                  </a:lnTo>
                  <a:lnTo>
                    <a:pt x="1007414" y="188887"/>
                  </a:lnTo>
                  <a:lnTo>
                    <a:pt x="1008352" y="160605"/>
                  </a:lnTo>
                  <a:lnTo>
                    <a:pt x="982274" y="108548"/>
                  </a:lnTo>
                  <a:lnTo>
                    <a:pt x="922526" y="64299"/>
                  </a:lnTo>
                  <a:lnTo>
                    <a:pt x="881377" y="45777"/>
                  </a:lnTo>
                  <a:lnTo>
                    <a:pt x="833432" y="30017"/>
                  </a:lnTo>
                  <a:lnTo>
                    <a:pt x="820258" y="26924"/>
                  </a:lnTo>
                  <a:close/>
                </a:path>
                <a:path w="1008379" h="189229">
                  <a:moveTo>
                    <a:pt x="584504" y="0"/>
                  </a:moveTo>
                  <a:lnTo>
                    <a:pt x="523992" y="1444"/>
                  </a:lnTo>
                  <a:lnTo>
                    <a:pt x="464360" y="5668"/>
                  </a:lnTo>
                  <a:lnTo>
                    <a:pt x="406073" y="12509"/>
                  </a:lnTo>
                  <a:lnTo>
                    <a:pt x="349600" y="21802"/>
                  </a:lnTo>
                  <a:lnTo>
                    <a:pt x="295407" y="33385"/>
                  </a:lnTo>
                  <a:lnTo>
                    <a:pt x="243961" y="47093"/>
                  </a:lnTo>
                  <a:lnTo>
                    <a:pt x="195730" y="62764"/>
                  </a:lnTo>
                  <a:lnTo>
                    <a:pt x="151180" y="80233"/>
                  </a:lnTo>
                  <a:lnTo>
                    <a:pt x="110779" y="99338"/>
                  </a:lnTo>
                  <a:lnTo>
                    <a:pt x="74993" y="119914"/>
                  </a:lnTo>
                  <a:lnTo>
                    <a:pt x="19136" y="164826"/>
                  </a:lnTo>
                  <a:lnTo>
                    <a:pt x="0" y="188836"/>
                  </a:lnTo>
                  <a:lnTo>
                    <a:pt x="20176" y="166524"/>
                  </a:lnTo>
                  <a:lnTo>
                    <a:pt x="47258" y="145229"/>
                  </a:lnTo>
                  <a:lnTo>
                    <a:pt x="80676" y="125127"/>
                  </a:lnTo>
                  <a:lnTo>
                    <a:pt x="119864" y="106394"/>
                  </a:lnTo>
                  <a:lnTo>
                    <a:pt x="164255" y="89205"/>
                  </a:lnTo>
                  <a:lnTo>
                    <a:pt x="213282" y="73737"/>
                  </a:lnTo>
                  <a:lnTo>
                    <a:pt x="266376" y="60166"/>
                  </a:lnTo>
                  <a:lnTo>
                    <a:pt x="322971" y="48668"/>
                  </a:lnTo>
                  <a:lnTo>
                    <a:pt x="382499" y="39419"/>
                  </a:lnTo>
                  <a:lnTo>
                    <a:pt x="444393" y="32594"/>
                  </a:lnTo>
                  <a:lnTo>
                    <a:pt x="508086" y="28371"/>
                  </a:lnTo>
                  <a:lnTo>
                    <a:pt x="573011" y="26924"/>
                  </a:lnTo>
                  <a:lnTo>
                    <a:pt x="820258" y="26924"/>
                  </a:lnTo>
                  <a:lnTo>
                    <a:pt x="779232" y="17290"/>
                  </a:lnTo>
                  <a:lnTo>
                    <a:pt x="719317" y="7864"/>
                  </a:lnTo>
                  <a:lnTo>
                    <a:pt x="654228" y="2011"/>
                  </a:lnTo>
                  <a:lnTo>
                    <a:pt x="584504" y="0"/>
                  </a:lnTo>
                  <a:close/>
                </a:path>
              </a:pathLst>
            </a:custGeom>
            <a:solidFill>
              <a:srgbClr val="00548E"/>
            </a:solidFill>
          </p:spPr>
          <p:txBody>
            <a:bodyPr wrap="square" lIns="0" tIns="0" rIns="0" bIns="0" rtlCol="0"/>
            <a:lstStyle/>
            <a:p>
              <a:endParaRPr sz="5078"/>
            </a:p>
          </p:txBody>
        </p:sp>
        <p:sp>
          <p:nvSpPr>
            <p:cNvPr id="24" name="object 14">
              <a:extLst>
                <a:ext uri="{FF2B5EF4-FFF2-40B4-BE49-F238E27FC236}">
                  <a16:creationId xmlns:a16="http://schemas.microsoft.com/office/drawing/2014/main" id="{59E122C0-7F18-62B4-9786-14AF71C9541E}"/>
                </a:ext>
              </a:extLst>
            </p:cNvPr>
            <p:cNvSpPr/>
            <p:nvPr/>
          </p:nvSpPr>
          <p:spPr>
            <a:xfrm>
              <a:off x="2421564" y="4790903"/>
              <a:ext cx="639445" cy="119380"/>
            </a:xfrm>
            <a:custGeom>
              <a:avLst/>
              <a:gdLst/>
              <a:ahLst/>
              <a:cxnLst/>
              <a:rect l="l" t="t" r="r" b="b"/>
              <a:pathLst>
                <a:path w="639444" h="119379">
                  <a:moveTo>
                    <a:pt x="284431" y="118694"/>
                  </a:moveTo>
                  <a:lnTo>
                    <a:pt x="277113" y="118694"/>
                  </a:lnTo>
                  <a:lnTo>
                    <a:pt x="278231" y="118744"/>
                  </a:lnTo>
                  <a:lnTo>
                    <a:pt x="282384" y="119227"/>
                  </a:lnTo>
                  <a:lnTo>
                    <a:pt x="284431" y="118694"/>
                  </a:lnTo>
                  <a:close/>
                </a:path>
                <a:path w="639444" h="119379">
                  <a:moveTo>
                    <a:pt x="391672" y="55981"/>
                  </a:moveTo>
                  <a:lnTo>
                    <a:pt x="362267" y="55981"/>
                  </a:lnTo>
                  <a:lnTo>
                    <a:pt x="352945" y="100749"/>
                  </a:lnTo>
                  <a:lnTo>
                    <a:pt x="352653" y="101396"/>
                  </a:lnTo>
                  <a:lnTo>
                    <a:pt x="351929" y="102882"/>
                  </a:lnTo>
                  <a:lnTo>
                    <a:pt x="351497" y="104508"/>
                  </a:lnTo>
                  <a:lnTo>
                    <a:pt x="351497" y="113017"/>
                  </a:lnTo>
                  <a:lnTo>
                    <a:pt x="357949" y="118516"/>
                  </a:lnTo>
                  <a:lnTo>
                    <a:pt x="559815" y="118541"/>
                  </a:lnTo>
                  <a:lnTo>
                    <a:pt x="565492" y="119227"/>
                  </a:lnTo>
                  <a:lnTo>
                    <a:pt x="571296" y="116954"/>
                  </a:lnTo>
                  <a:lnTo>
                    <a:pt x="586887" y="93941"/>
                  </a:lnTo>
                  <a:lnTo>
                    <a:pt x="383806" y="93941"/>
                  </a:lnTo>
                  <a:lnTo>
                    <a:pt x="391672" y="55981"/>
                  </a:lnTo>
                  <a:close/>
                </a:path>
                <a:path w="639444" h="119379">
                  <a:moveTo>
                    <a:pt x="280186" y="53708"/>
                  </a:moveTo>
                  <a:lnTo>
                    <a:pt x="246227" y="53708"/>
                  </a:lnTo>
                  <a:lnTo>
                    <a:pt x="264812" y="113017"/>
                  </a:lnTo>
                  <a:lnTo>
                    <a:pt x="265366" y="115481"/>
                  </a:lnTo>
                  <a:lnTo>
                    <a:pt x="269341" y="118846"/>
                  </a:lnTo>
                  <a:lnTo>
                    <a:pt x="277113" y="118694"/>
                  </a:lnTo>
                  <a:lnTo>
                    <a:pt x="284431" y="118694"/>
                  </a:lnTo>
                  <a:lnTo>
                    <a:pt x="286575" y="118135"/>
                  </a:lnTo>
                  <a:lnTo>
                    <a:pt x="292928" y="112941"/>
                  </a:lnTo>
                  <a:lnTo>
                    <a:pt x="332923" y="80086"/>
                  </a:lnTo>
                  <a:lnTo>
                    <a:pt x="286207" y="80086"/>
                  </a:lnTo>
                  <a:lnTo>
                    <a:pt x="280186" y="53708"/>
                  </a:lnTo>
                  <a:close/>
                </a:path>
                <a:path w="639444" h="119379">
                  <a:moveTo>
                    <a:pt x="196938" y="1917"/>
                  </a:moveTo>
                  <a:lnTo>
                    <a:pt x="77927" y="1917"/>
                  </a:lnTo>
                  <a:lnTo>
                    <a:pt x="75793" y="2374"/>
                  </a:lnTo>
                  <a:lnTo>
                    <a:pt x="73888" y="3174"/>
                  </a:lnTo>
                  <a:lnTo>
                    <a:pt x="73126" y="3441"/>
                  </a:lnTo>
                  <a:lnTo>
                    <a:pt x="69913" y="4381"/>
                  </a:lnTo>
                  <a:lnTo>
                    <a:pt x="67170" y="6235"/>
                  </a:lnTo>
                  <a:lnTo>
                    <a:pt x="64237" y="10515"/>
                  </a:lnTo>
                  <a:lnTo>
                    <a:pt x="0" y="105117"/>
                  </a:lnTo>
                  <a:lnTo>
                    <a:pt x="1676" y="111798"/>
                  </a:lnTo>
                  <a:lnTo>
                    <a:pt x="7134" y="115582"/>
                  </a:lnTo>
                  <a:lnTo>
                    <a:pt x="9651" y="117398"/>
                  </a:lnTo>
                  <a:lnTo>
                    <a:pt x="13004" y="118617"/>
                  </a:lnTo>
                  <a:lnTo>
                    <a:pt x="191935" y="118617"/>
                  </a:lnTo>
                  <a:lnTo>
                    <a:pt x="193433" y="118389"/>
                  </a:lnTo>
                  <a:lnTo>
                    <a:pt x="194614" y="118135"/>
                  </a:lnTo>
                  <a:lnTo>
                    <a:pt x="197129" y="117678"/>
                  </a:lnTo>
                  <a:lnTo>
                    <a:pt x="199758" y="116611"/>
                  </a:lnTo>
                  <a:lnTo>
                    <a:pt x="201790" y="114985"/>
                  </a:lnTo>
                  <a:lnTo>
                    <a:pt x="216968" y="94056"/>
                  </a:lnTo>
                  <a:lnTo>
                    <a:pt x="41528" y="94056"/>
                  </a:lnTo>
                  <a:lnTo>
                    <a:pt x="87426" y="26492"/>
                  </a:lnTo>
                  <a:lnTo>
                    <a:pt x="196938" y="26492"/>
                  </a:lnTo>
                  <a:lnTo>
                    <a:pt x="203377" y="21005"/>
                  </a:lnTo>
                  <a:lnTo>
                    <a:pt x="203377" y="7416"/>
                  </a:lnTo>
                  <a:lnTo>
                    <a:pt x="196938" y="1917"/>
                  </a:lnTo>
                  <a:close/>
                </a:path>
                <a:path w="639444" h="119379">
                  <a:moveTo>
                    <a:pt x="251485" y="0"/>
                  </a:moveTo>
                  <a:lnTo>
                    <a:pt x="246024" y="4114"/>
                  </a:lnTo>
                  <a:lnTo>
                    <a:pt x="184962" y="94056"/>
                  </a:lnTo>
                  <a:lnTo>
                    <a:pt x="216968" y="94056"/>
                  </a:lnTo>
                  <a:lnTo>
                    <a:pt x="246227" y="53708"/>
                  </a:lnTo>
                  <a:lnTo>
                    <a:pt x="280186" y="53708"/>
                  </a:lnTo>
                  <a:lnTo>
                    <a:pt x="270941" y="13207"/>
                  </a:lnTo>
                  <a:lnTo>
                    <a:pt x="270636" y="10515"/>
                  </a:lnTo>
                  <a:lnTo>
                    <a:pt x="269189" y="7264"/>
                  </a:lnTo>
                  <a:lnTo>
                    <a:pt x="260032" y="114"/>
                  </a:lnTo>
                  <a:lnTo>
                    <a:pt x="251485" y="0"/>
                  </a:lnTo>
                  <a:close/>
                </a:path>
                <a:path w="639444" h="119379">
                  <a:moveTo>
                    <a:pt x="632770" y="25958"/>
                  </a:moveTo>
                  <a:lnTo>
                    <a:pt x="597344" y="25958"/>
                  </a:lnTo>
                  <a:lnTo>
                    <a:pt x="551192" y="93941"/>
                  </a:lnTo>
                  <a:lnTo>
                    <a:pt x="586887" y="93941"/>
                  </a:lnTo>
                  <a:lnTo>
                    <a:pt x="632770" y="25958"/>
                  </a:lnTo>
                  <a:close/>
                </a:path>
                <a:path w="639444" h="119379">
                  <a:moveTo>
                    <a:pt x="382206" y="901"/>
                  </a:moveTo>
                  <a:lnTo>
                    <a:pt x="376034" y="4114"/>
                  </a:lnTo>
                  <a:lnTo>
                    <a:pt x="369544" y="10401"/>
                  </a:lnTo>
                  <a:lnTo>
                    <a:pt x="286207" y="80086"/>
                  </a:lnTo>
                  <a:lnTo>
                    <a:pt x="332923" y="80086"/>
                  </a:lnTo>
                  <a:lnTo>
                    <a:pt x="362267" y="55981"/>
                  </a:lnTo>
                  <a:lnTo>
                    <a:pt x="391672" y="55981"/>
                  </a:lnTo>
                  <a:lnTo>
                    <a:pt x="399948" y="16040"/>
                  </a:lnTo>
                  <a:lnTo>
                    <a:pt x="401358" y="9410"/>
                  </a:lnTo>
                  <a:lnTo>
                    <a:pt x="396062" y="2984"/>
                  </a:lnTo>
                  <a:lnTo>
                    <a:pt x="382206" y="901"/>
                  </a:lnTo>
                  <a:close/>
                </a:path>
                <a:path w="639444" h="119379">
                  <a:moveTo>
                    <a:pt x="632485" y="1358"/>
                  </a:moveTo>
                  <a:lnTo>
                    <a:pt x="466966" y="1358"/>
                  </a:lnTo>
                  <a:lnTo>
                    <a:pt x="462127" y="4076"/>
                  </a:lnTo>
                  <a:lnTo>
                    <a:pt x="459613" y="7721"/>
                  </a:lnTo>
                  <a:lnTo>
                    <a:pt x="459270" y="8089"/>
                  </a:lnTo>
                  <a:lnTo>
                    <a:pt x="458736" y="8775"/>
                  </a:lnTo>
                  <a:lnTo>
                    <a:pt x="458336" y="9410"/>
                  </a:lnTo>
                  <a:lnTo>
                    <a:pt x="431457" y="48971"/>
                  </a:lnTo>
                  <a:lnTo>
                    <a:pt x="433857" y="56248"/>
                  </a:lnTo>
                  <a:lnTo>
                    <a:pt x="446570" y="62522"/>
                  </a:lnTo>
                  <a:lnTo>
                    <a:pt x="455180" y="60642"/>
                  </a:lnTo>
                  <a:lnTo>
                    <a:pt x="478764" y="25958"/>
                  </a:lnTo>
                  <a:lnTo>
                    <a:pt x="632770" y="25958"/>
                  </a:lnTo>
                  <a:lnTo>
                    <a:pt x="634733" y="23037"/>
                  </a:lnTo>
                  <a:lnTo>
                    <a:pt x="635152" y="22021"/>
                  </a:lnTo>
                  <a:lnTo>
                    <a:pt x="637819" y="19151"/>
                  </a:lnTo>
                  <a:lnTo>
                    <a:pt x="638962" y="16497"/>
                  </a:lnTo>
                  <a:lnTo>
                    <a:pt x="638962" y="6883"/>
                  </a:lnTo>
                  <a:lnTo>
                    <a:pt x="632485" y="13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5078" dirty="0"/>
            </a:p>
          </p:txBody>
        </p:sp>
      </p:grpSp>
    </p:spTree>
    <p:extLst>
      <p:ext uri="{BB962C8B-B14F-4D97-AF65-F5344CB8AC3E}">
        <p14:creationId xmlns:p14="http://schemas.microsoft.com/office/powerpoint/2010/main" val="281531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823">
            <a:extLst>
              <a:ext uri="{FF2B5EF4-FFF2-40B4-BE49-F238E27FC236}">
                <a16:creationId xmlns:a16="http://schemas.microsoft.com/office/drawing/2014/main" id="{909BBBCB-FF57-4B44-A2DD-F62213ECCCD7}"/>
              </a:ext>
            </a:extLst>
          </p:cNvPr>
          <p:cNvSpPr/>
          <p:nvPr/>
        </p:nvSpPr>
        <p:spPr>
          <a:xfrm>
            <a:off x="5629329" y="539548"/>
            <a:ext cx="6001081" cy="2459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1" extrusionOk="0">
                <a:moveTo>
                  <a:pt x="21586" y="18602"/>
                </a:moveTo>
                <a:lnTo>
                  <a:pt x="21586" y="18602"/>
                </a:lnTo>
                <a:cubicBezTo>
                  <a:pt x="21573" y="18602"/>
                  <a:pt x="21559" y="18602"/>
                  <a:pt x="21559" y="18602"/>
                </a:cubicBezTo>
                <a:cubicBezTo>
                  <a:pt x="21559" y="18628"/>
                  <a:pt x="21559" y="18654"/>
                  <a:pt x="21546" y="18654"/>
                </a:cubicBezTo>
                <a:cubicBezTo>
                  <a:pt x="21519" y="18654"/>
                  <a:pt x="21505" y="18654"/>
                  <a:pt x="21491" y="18681"/>
                </a:cubicBezTo>
                <a:cubicBezTo>
                  <a:pt x="21505" y="18707"/>
                  <a:pt x="21505" y="18731"/>
                  <a:pt x="21505" y="18758"/>
                </a:cubicBezTo>
                <a:cubicBezTo>
                  <a:pt x="21479" y="18810"/>
                  <a:pt x="21424" y="19017"/>
                  <a:pt x="21397" y="18993"/>
                </a:cubicBezTo>
                <a:cubicBezTo>
                  <a:pt x="21330" y="18966"/>
                  <a:pt x="21397" y="18861"/>
                  <a:pt x="21397" y="18810"/>
                </a:cubicBezTo>
                <a:cubicBezTo>
                  <a:pt x="21370" y="18758"/>
                  <a:pt x="21302" y="18731"/>
                  <a:pt x="21302" y="18681"/>
                </a:cubicBezTo>
                <a:cubicBezTo>
                  <a:pt x="21316" y="18654"/>
                  <a:pt x="21330" y="18654"/>
                  <a:pt x="21356" y="18628"/>
                </a:cubicBezTo>
                <a:cubicBezTo>
                  <a:pt x="21356" y="18602"/>
                  <a:pt x="21356" y="18551"/>
                  <a:pt x="21356" y="18525"/>
                </a:cubicBezTo>
                <a:cubicBezTo>
                  <a:pt x="21356" y="18525"/>
                  <a:pt x="21370" y="18498"/>
                  <a:pt x="21370" y="18474"/>
                </a:cubicBezTo>
                <a:cubicBezTo>
                  <a:pt x="21370" y="18474"/>
                  <a:pt x="21356" y="18446"/>
                  <a:pt x="21356" y="18421"/>
                </a:cubicBezTo>
                <a:lnTo>
                  <a:pt x="21356" y="18395"/>
                </a:lnTo>
                <a:cubicBezTo>
                  <a:pt x="21342" y="18369"/>
                  <a:pt x="21342" y="18342"/>
                  <a:pt x="21330" y="18292"/>
                </a:cubicBezTo>
                <a:cubicBezTo>
                  <a:pt x="21316" y="18292"/>
                  <a:pt x="21330" y="18265"/>
                  <a:pt x="21316" y="18239"/>
                </a:cubicBezTo>
                <a:cubicBezTo>
                  <a:pt x="21316" y="18239"/>
                  <a:pt x="21302" y="18239"/>
                  <a:pt x="21302" y="18213"/>
                </a:cubicBezTo>
                <a:cubicBezTo>
                  <a:pt x="21302" y="18239"/>
                  <a:pt x="21316" y="18265"/>
                  <a:pt x="21316" y="18292"/>
                </a:cubicBezTo>
                <a:cubicBezTo>
                  <a:pt x="21316" y="18265"/>
                  <a:pt x="21316" y="18265"/>
                  <a:pt x="21316" y="18265"/>
                </a:cubicBezTo>
                <a:cubicBezTo>
                  <a:pt x="21302" y="18213"/>
                  <a:pt x="21275" y="18189"/>
                  <a:pt x="21262" y="18136"/>
                </a:cubicBezTo>
                <a:cubicBezTo>
                  <a:pt x="21248" y="18136"/>
                  <a:pt x="21262" y="18109"/>
                  <a:pt x="21248" y="18083"/>
                </a:cubicBezTo>
                <a:cubicBezTo>
                  <a:pt x="21248" y="18059"/>
                  <a:pt x="21235" y="18059"/>
                  <a:pt x="21221" y="18033"/>
                </a:cubicBezTo>
                <a:cubicBezTo>
                  <a:pt x="21221" y="18033"/>
                  <a:pt x="21221" y="18033"/>
                  <a:pt x="21235" y="18033"/>
                </a:cubicBezTo>
                <a:lnTo>
                  <a:pt x="21248" y="18033"/>
                </a:lnTo>
                <a:cubicBezTo>
                  <a:pt x="21248" y="18059"/>
                  <a:pt x="21248" y="18083"/>
                  <a:pt x="21275" y="18083"/>
                </a:cubicBezTo>
                <a:cubicBezTo>
                  <a:pt x="21275" y="18083"/>
                  <a:pt x="21302" y="18109"/>
                  <a:pt x="21316" y="18109"/>
                </a:cubicBezTo>
                <a:cubicBezTo>
                  <a:pt x="21316" y="18136"/>
                  <a:pt x="21316" y="18136"/>
                  <a:pt x="21316" y="18136"/>
                </a:cubicBezTo>
                <a:cubicBezTo>
                  <a:pt x="21316" y="18136"/>
                  <a:pt x="21316" y="18136"/>
                  <a:pt x="21330" y="18136"/>
                </a:cubicBezTo>
                <a:lnTo>
                  <a:pt x="21330" y="18136"/>
                </a:lnTo>
                <a:cubicBezTo>
                  <a:pt x="21330" y="18162"/>
                  <a:pt x="21342" y="18162"/>
                  <a:pt x="21342" y="18189"/>
                </a:cubicBezTo>
                <a:cubicBezTo>
                  <a:pt x="21342" y="18189"/>
                  <a:pt x="21342" y="18189"/>
                  <a:pt x="21342" y="18213"/>
                </a:cubicBezTo>
                <a:cubicBezTo>
                  <a:pt x="21342" y="18213"/>
                  <a:pt x="21342" y="18213"/>
                  <a:pt x="21330" y="18213"/>
                </a:cubicBezTo>
                <a:lnTo>
                  <a:pt x="21330" y="18213"/>
                </a:lnTo>
                <a:cubicBezTo>
                  <a:pt x="21356" y="18213"/>
                  <a:pt x="21356" y="18265"/>
                  <a:pt x="21356" y="18292"/>
                </a:cubicBezTo>
                <a:lnTo>
                  <a:pt x="21356" y="18292"/>
                </a:lnTo>
                <a:lnTo>
                  <a:pt x="21370" y="18318"/>
                </a:lnTo>
                <a:lnTo>
                  <a:pt x="21356" y="18318"/>
                </a:lnTo>
                <a:lnTo>
                  <a:pt x="21356" y="18342"/>
                </a:lnTo>
                <a:cubicBezTo>
                  <a:pt x="21356" y="18342"/>
                  <a:pt x="21356" y="18342"/>
                  <a:pt x="21370" y="18342"/>
                </a:cubicBezTo>
                <a:lnTo>
                  <a:pt x="21370" y="18369"/>
                </a:lnTo>
                <a:cubicBezTo>
                  <a:pt x="21384" y="18369"/>
                  <a:pt x="21384" y="18369"/>
                  <a:pt x="21397" y="18369"/>
                </a:cubicBezTo>
                <a:cubicBezTo>
                  <a:pt x="21384" y="18369"/>
                  <a:pt x="21384" y="18395"/>
                  <a:pt x="21384" y="18395"/>
                </a:cubicBezTo>
                <a:cubicBezTo>
                  <a:pt x="21397" y="18395"/>
                  <a:pt x="21410" y="18395"/>
                  <a:pt x="21410" y="18421"/>
                </a:cubicBezTo>
                <a:cubicBezTo>
                  <a:pt x="21410" y="18395"/>
                  <a:pt x="21410" y="18369"/>
                  <a:pt x="21410" y="18342"/>
                </a:cubicBezTo>
                <a:lnTo>
                  <a:pt x="21410" y="18342"/>
                </a:lnTo>
                <a:cubicBezTo>
                  <a:pt x="21437" y="18369"/>
                  <a:pt x="21437" y="18421"/>
                  <a:pt x="21451" y="18474"/>
                </a:cubicBezTo>
                <a:cubicBezTo>
                  <a:pt x="21465" y="18474"/>
                  <a:pt x="21491" y="18525"/>
                  <a:pt x="21519" y="18525"/>
                </a:cubicBezTo>
                <a:cubicBezTo>
                  <a:pt x="21546" y="18525"/>
                  <a:pt x="21559" y="18474"/>
                  <a:pt x="21586" y="18474"/>
                </a:cubicBezTo>
                <a:lnTo>
                  <a:pt x="21586" y="18474"/>
                </a:lnTo>
                <a:cubicBezTo>
                  <a:pt x="21600" y="18525"/>
                  <a:pt x="21586" y="18551"/>
                  <a:pt x="21586" y="18602"/>
                </a:cubicBezTo>
                <a:close/>
                <a:moveTo>
                  <a:pt x="21262" y="18993"/>
                </a:moveTo>
                <a:lnTo>
                  <a:pt x="21262" y="18993"/>
                </a:lnTo>
                <a:cubicBezTo>
                  <a:pt x="21275" y="18966"/>
                  <a:pt x="21289" y="18966"/>
                  <a:pt x="21289" y="18940"/>
                </a:cubicBezTo>
                <a:cubicBezTo>
                  <a:pt x="21302" y="18940"/>
                  <a:pt x="21302" y="18940"/>
                  <a:pt x="21316" y="18940"/>
                </a:cubicBezTo>
                <a:cubicBezTo>
                  <a:pt x="21316" y="18966"/>
                  <a:pt x="21316" y="18966"/>
                  <a:pt x="21316" y="18993"/>
                </a:cubicBezTo>
                <a:cubicBezTo>
                  <a:pt x="21316" y="18993"/>
                  <a:pt x="21316" y="18993"/>
                  <a:pt x="21316" y="19017"/>
                </a:cubicBezTo>
                <a:cubicBezTo>
                  <a:pt x="21316" y="19017"/>
                  <a:pt x="21330" y="19017"/>
                  <a:pt x="21330" y="19043"/>
                </a:cubicBezTo>
                <a:cubicBezTo>
                  <a:pt x="21302" y="19096"/>
                  <a:pt x="21289" y="19146"/>
                  <a:pt x="21262" y="19199"/>
                </a:cubicBezTo>
                <a:cubicBezTo>
                  <a:pt x="21248" y="19226"/>
                  <a:pt x="21221" y="19226"/>
                  <a:pt x="21221" y="19276"/>
                </a:cubicBezTo>
                <a:cubicBezTo>
                  <a:pt x="21221" y="19276"/>
                  <a:pt x="21235" y="19302"/>
                  <a:pt x="21248" y="19302"/>
                </a:cubicBezTo>
                <a:lnTo>
                  <a:pt x="21248" y="19302"/>
                </a:lnTo>
                <a:cubicBezTo>
                  <a:pt x="21248" y="19329"/>
                  <a:pt x="21235" y="19329"/>
                  <a:pt x="21235" y="19329"/>
                </a:cubicBezTo>
                <a:cubicBezTo>
                  <a:pt x="21221" y="19329"/>
                  <a:pt x="21221" y="19302"/>
                  <a:pt x="21221" y="19302"/>
                </a:cubicBezTo>
                <a:cubicBezTo>
                  <a:pt x="21193" y="19329"/>
                  <a:pt x="21167" y="19355"/>
                  <a:pt x="21153" y="19379"/>
                </a:cubicBezTo>
                <a:cubicBezTo>
                  <a:pt x="21140" y="19379"/>
                  <a:pt x="21127" y="19355"/>
                  <a:pt x="21127" y="19379"/>
                </a:cubicBezTo>
                <a:lnTo>
                  <a:pt x="21140" y="19406"/>
                </a:lnTo>
                <a:cubicBezTo>
                  <a:pt x="21140" y="19432"/>
                  <a:pt x="21140" y="19458"/>
                  <a:pt x="21140" y="19485"/>
                </a:cubicBezTo>
                <a:cubicBezTo>
                  <a:pt x="21127" y="19458"/>
                  <a:pt x="21113" y="19458"/>
                  <a:pt x="21113" y="19458"/>
                </a:cubicBezTo>
                <a:lnTo>
                  <a:pt x="21113" y="19458"/>
                </a:lnTo>
                <a:cubicBezTo>
                  <a:pt x="21113" y="19485"/>
                  <a:pt x="21127" y="19485"/>
                  <a:pt x="21127" y="19485"/>
                </a:cubicBezTo>
                <a:cubicBezTo>
                  <a:pt x="21113" y="19535"/>
                  <a:pt x="21113" y="19588"/>
                  <a:pt x="21100" y="19614"/>
                </a:cubicBezTo>
                <a:cubicBezTo>
                  <a:pt x="21100" y="19641"/>
                  <a:pt x="21046" y="19718"/>
                  <a:pt x="21032" y="19744"/>
                </a:cubicBezTo>
                <a:cubicBezTo>
                  <a:pt x="20978" y="19744"/>
                  <a:pt x="20951" y="19691"/>
                  <a:pt x="20911" y="19691"/>
                </a:cubicBezTo>
                <a:cubicBezTo>
                  <a:pt x="20911" y="19665"/>
                  <a:pt x="20911" y="19665"/>
                  <a:pt x="20911" y="19665"/>
                </a:cubicBezTo>
                <a:cubicBezTo>
                  <a:pt x="20911" y="19641"/>
                  <a:pt x="20897" y="19641"/>
                  <a:pt x="20897" y="19665"/>
                </a:cubicBezTo>
                <a:cubicBezTo>
                  <a:pt x="20883" y="19665"/>
                  <a:pt x="20856" y="19691"/>
                  <a:pt x="20843" y="19641"/>
                </a:cubicBezTo>
                <a:lnTo>
                  <a:pt x="20843" y="19641"/>
                </a:lnTo>
                <a:cubicBezTo>
                  <a:pt x="20856" y="19641"/>
                  <a:pt x="20856" y="19641"/>
                  <a:pt x="20856" y="19641"/>
                </a:cubicBezTo>
                <a:cubicBezTo>
                  <a:pt x="20856" y="19641"/>
                  <a:pt x="20856" y="19641"/>
                  <a:pt x="20856" y="19614"/>
                </a:cubicBezTo>
                <a:lnTo>
                  <a:pt x="20869" y="19614"/>
                </a:lnTo>
                <a:lnTo>
                  <a:pt x="20869" y="19614"/>
                </a:lnTo>
                <a:cubicBezTo>
                  <a:pt x="20869" y="19588"/>
                  <a:pt x="20856" y="19588"/>
                  <a:pt x="20856" y="19588"/>
                </a:cubicBezTo>
                <a:lnTo>
                  <a:pt x="20856" y="19588"/>
                </a:lnTo>
                <a:cubicBezTo>
                  <a:pt x="20869" y="19588"/>
                  <a:pt x="20869" y="19588"/>
                  <a:pt x="20883" y="19588"/>
                </a:cubicBezTo>
                <a:cubicBezTo>
                  <a:pt x="20869" y="19588"/>
                  <a:pt x="20869" y="19562"/>
                  <a:pt x="20869" y="19562"/>
                </a:cubicBezTo>
                <a:lnTo>
                  <a:pt x="20869" y="19562"/>
                </a:lnTo>
                <a:cubicBezTo>
                  <a:pt x="20883" y="19562"/>
                  <a:pt x="20897" y="19562"/>
                  <a:pt x="20897" y="19562"/>
                </a:cubicBezTo>
                <a:cubicBezTo>
                  <a:pt x="20897" y="19535"/>
                  <a:pt x="20883" y="19535"/>
                  <a:pt x="20883" y="19511"/>
                </a:cubicBezTo>
                <a:cubicBezTo>
                  <a:pt x="20883" y="19511"/>
                  <a:pt x="20883" y="19511"/>
                  <a:pt x="20897" y="19511"/>
                </a:cubicBezTo>
                <a:cubicBezTo>
                  <a:pt x="20911" y="19485"/>
                  <a:pt x="20923" y="19458"/>
                  <a:pt x="20937" y="19432"/>
                </a:cubicBezTo>
                <a:cubicBezTo>
                  <a:pt x="20937" y="19406"/>
                  <a:pt x="20937" y="19406"/>
                  <a:pt x="20937" y="19406"/>
                </a:cubicBezTo>
                <a:cubicBezTo>
                  <a:pt x="20951" y="19355"/>
                  <a:pt x="20978" y="19355"/>
                  <a:pt x="21005" y="19329"/>
                </a:cubicBezTo>
                <a:cubicBezTo>
                  <a:pt x="21018" y="19329"/>
                  <a:pt x="21046" y="19302"/>
                  <a:pt x="21060" y="19276"/>
                </a:cubicBezTo>
                <a:cubicBezTo>
                  <a:pt x="21060" y="19250"/>
                  <a:pt x="21060" y="19250"/>
                  <a:pt x="21072" y="19226"/>
                </a:cubicBezTo>
                <a:cubicBezTo>
                  <a:pt x="21086" y="19226"/>
                  <a:pt x="21100" y="19226"/>
                  <a:pt x="21100" y="19199"/>
                </a:cubicBezTo>
                <a:cubicBezTo>
                  <a:pt x="21113" y="19199"/>
                  <a:pt x="21153" y="19122"/>
                  <a:pt x="21153" y="19122"/>
                </a:cubicBezTo>
                <a:cubicBezTo>
                  <a:pt x="21153" y="19122"/>
                  <a:pt x="21153" y="19070"/>
                  <a:pt x="21153" y="19043"/>
                </a:cubicBezTo>
                <a:cubicBezTo>
                  <a:pt x="21167" y="19043"/>
                  <a:pt x="21181" y="19017"/>
                  <a:pt x="21193" y="19017"/>
                </a:cubicBezTo>
                <a:cubicBezTo>
                  <a:pt x="21193" y="18993"/>
                  <a:pt x="21193" y="18940"/>
                  <a:pt x="21193" y="18914"/>
                </a:cubicBezTo>
                <a:cubicBezTo>
                  <a:pt x="21208" y="18914"/>
                  <a:pt x="21208" y="18887"/>
                  <a:pt x="21221" y="18861"/>
                </a:cubicBezTo>
                <a:cubicBezTo>
                  <a:pt x="21248" y="18887"/>
                  <a:pt x="21248" y="18940"/>
                  <a:pt x="21262" y="18993"/>
                </a:cubicBezTo>
                <a:close/>
                <a:moveTo>
                  <a:pt x="10638" y="5613"/>
                </a:moveTo>
                <a:lnTo>
                  <a:pt x="10638" y="5613"/>
                </a:lnTo>
                <a:cubicBezTo>
                  <a:pt x="10625" y="5640"/>
                  <a:pt x="10638" y="5640"/>
                  <a:pt x="10625" y="5640"/>
                </a:cubicBezTo>
                <a:cubicBezTo>
                  <a:pt x="10625" y="5640"/>
                  <a:pt x="10612" y="5664"/>
                  <a:pt x="10598" y="5664"/>
                </a:cubicBezTo>
                <a:cubicBezTo>
                  <a:pt x="10598" y="5664"/>
                  <a:pt x="10598" y="5664"/>
                  <a:pt x="10598" y="5640"/>
                </a:cubicBezTo>
                <a:cubicBezTo>
                  <a:pt x="10584" y="5640"/>
                  <a:pt x="10572" y="5640"/>
                  <a:pt x="10558" y="5640"/>
                </a:cubicBezTo>
                <a:cubicBezTo>
                  <a:pt x="10544" y="5561"/>
                  <a:pt x="10558" y="5561"/>
                  <a:pt x="10572" y="5537"/>
                </a:cubicBezTo>
                <a:cubicBezTo>
                  <a:pt x="10584" y="5537"/>
                  <a:pt x="10584" y="5537"/>
                  <a:pt x="10584" y="5537"/>
                </a:cubicBezTo>
                <a:cubicBezTo>
                  <a:pt x="10584" y="5561"/>
                  <a:pt x="10584" y="5561"/>
                  <a:pt x="10598" y="5561"/>
                </a:cubicBezTo>
                <a:cubicBezTo>
                  <a:pt x="10612" y="5561"/>
                  <a:pt x="10612" y="5510"/>
                  <a:pt x="10612" y="5510"/>
                </a:cubicBezTo>
                <a:cubicBezTo>
                  <a:pt x="10625" y="5510"/>
                  <a:pt x="10625" y="5510"/>
                  <a:pt x="10638" y="5510"/>
                </a:cubicBezTo>
                <a:cubicBezTo>
                  <a:pt x="10638" y="5561"/>
                  <a:pt x="10625" y="5587"/>
                  <a:pt x="10612" y="5613"/>
                </a:cubicBezTo>
                <a:lnTo>
                  <a:pt x="10612" y="5613"/>
                </a:lnTo>
                <a:cubicBezTo>
                  <a:pt x="10625" y="5613"/>
                  <a:pt x="10625" y="5613"/>
                  <a:pt x="10638" y="5613"/>
                </a:cubicBezTo>
                <a:close/>
                <a:moveTo>
                  <a:pt x="10504" y="5328"/>
                </a:moveTo>
                <a:lnTo>
                  <a:pt x="10504" y="5328"/>
                </a:lnTo>
                <a:cubicBezTo>
                  <a:pt x="10463" y="5328"/>
                  <a:pt x="10435" y="5328"/>
                  <a:pt x="10409" y="5328"/>
                </a:cubicBezTo>
                <a:cubicBezTo>
                  <a:pt x="10409" y="5378"/>
                  <a:pt x="10395" y="5378"/>
                  <a:pt x="10381" y="5407"/>
                </a:cubicBezTo>
                <a:cubicBezTo>
                  <a:pt x="10381" y="5378"/>
                  <a:pt x="10368" y="5378"/>
                  <a:pt x="10368" y="5378"/>
                </a:cubicBezTo>
                <a:cubicBezTo>
                  <a:pt x="10368" y="5354"/>
                  <a:pt x="10381" y="5328"/>
                  <a:pt x="10395" y="5328"/>
                </a:cubicBezTo>
                <a:cubicBezTo>
                  <a:pt x="10409" y="5302"/>
                  <a:pt x="10423" y="5302"/>
                  <a:pt x="10435" y="5302"/>
                </a:cubicBezTo>
                <a:cubicBezTo>
                  <a:pt x="10449" y="5302"/>
                  <a:pt x="10463" y="5251"/>
                  <a:pt x="10477" y="5225"/>
                </a:cubicBezTo>
                <a:cubicBezTo>
                  <a:pt x="10477" y="5225"/>
                  <a:pt x="10490" y="5225"/>
                  <a:pt x="10504" y="5225"/>
                </a:cubicBezTo>
                <a:lnTo>
                  <a:pt x="10504" y="5198"/>
                </a:lnTo>
                <a:cubicBezTo>
                  <a:pt x="10517" y="5198"/>
                  <a:pt x="10517" y="5198"/>
                  <a:pt x="10517" y="5198"/>
                </a:cubicBezTo>
                <a:cubicBezTo>
                  <a:pt x="10504" y="5251"/>
                  <a:pt x="10504" y="5251"/>
                  <a:pt x="10517" y="5302"/>
                </a:cubicBezTo>
                <a:cubicBezTo>
                  <a:pt x="10504" y="5302"/>
                  <a:pt x="10504" y="5302"/>
                  <a:pt x="10504" y="5328"/>
                </a:cubicBezTo>
                <a:close/>
                <a:moveTo>
                  <a:pt x="20897" y="3926"/>
                </a:moveTo>
                <a:lnTo>
                  <a:pt x="20897" y="3926"/>
                </a:lnTo>
                <a:lnTo>
                  <a:pt x="20883" y="3955"/>
                </a:lnTo>
                <a:cubicBezTo>
                  <a:pt x="20856" y="3979"/>
                  <a:pt x="20816" y="3955"/>
                  <a:pt x="20802" y="3955"/>
                </a:cubicBezTo>
                <a:cubicBezTo>
                  <a:pt x="20802" y="3926"/>
                  <a:pt x="20789" y="3926"/>
                  <a:pt x="20789" y="3902"/>
                </a:cubicBezTo>
                <a:lnTo>
                  <a:pt x="20776" y="3902"/>
                </a:lnTo>
                <a:lnTo>
                  <a:pt x="20776" y="3902"/>
                </a:lnTo>
                <a:cubicBezTo>
                  <a:pt x="20762" y="3902"/>
                  <a:pt x="20748" y="3926"/>
                  <a:pt x="20734" y="3926"/>
                </a:cubicBezTo>
                <a:cubicBezTo>
                  <a:pt x="20722" y="3902"/>
                  <a:pt x="20722" y="3902"/>
                  <a:pt x="20708" y="3902"/>
                </a:cubicBezTo>
                <a:cubicBezTo>
                  <a:pt x="20708" y="3926"/>
                  <a:pt x="20722" y="3926"/>
                  <a:pt x="20722" y="3955"/>
                </a:cubicBezTo>
                <a:cubicBezTo>
                  <a:pt x="20708" y="3955"/>
                  <a:pt x="20708" y="3955"/>
                  <a:pt x="20708" y="3979"/>
                </a:cubicBezTo>
                <a:cubicBezTo>
                  <a:pt x="20722" y="3979"/>
                  <a:pt x="20734" y="3979"/>
                  <a:pt x="20734" y="3979"/>
                </a:cubicBezTo>
                <a:cubicBezTo>
                  <a:pt x="20748" y="3979"/>
                  <a:pt x="20748" y="3979"/>
                  <a:pt x="20762" y="3955"/>
                </a:cubicBezTo>
                <a:lnTo>
                  <a:pt x="20776" y="3979"/>
                </a:lnTo>
                <a:cubicBezTo>
                  <a:pt x="20789" y="4032"/>
                  <a:pt x="20776" y="4032"/>
                  <a:pt x="20802" y="4058"/>
                </a:cubicBezTo>
                <a:cubicBezTo>
                  <a:pt x="20816" y="4058"/>
                  <a:pt x="20829" y="4032"/>
                  <a:pt x="20829" y="4032"/>
                </a:cubicBezTo>
                <a:lnTo>
                  <a:pt x="20829" y="4058"/>
                </a:lnTo>
                <a:cubicBezTo>
                  <a:pt x="20829" y="4058"/>
                  <a:pt x="20843" y="4058"/>
                  <a:pt x="20843" y="4032"/>
                </a:cubicBezTo>
                <a:cubicBezTo>
                  <a:pt x="20843" y="4084"/>
                  <a:pt x="20856" y="4084"/>
                  <a:pt x="20856" y="4135"/>
                </a:cubicBezTo>
                <a:cubicBezTo>
                  <a:pt x="20856" y="4161"/>
                  <a:pt x="20843" y="4161"/>
                  <a:pt x="20843" y="4161"/>
                </a:cubicBezTo>
                <a:cubicBezTo>
                  <a:pt x="20869" y="4161"/>
                  <a:pt x="20869" y="4212"/>
                  <a:pt x="20897" y="4238"/>
                </a:cubicBezTo>
                <a:cubicBezTo>
                  <a:pt x="20897" y="4265"/>
                  <a:pt x="20897" y="4265"/>
                  <a:pt x="20897" y="4291"/>
                </a:cubicBezTo>
                <a:lnTo>
                  <a:pt x="20911" y="4291"/>
                </a:lnTo>
                <a:cubicBezTo>
                  <a:pt x="20911" y="4421"/>
                  <a:pt x="20869" y="4368"/>
                  <a:pt x="20829" y="4368"/>
                </a:cubicBezTo>
                <a:cubicBezTo>
                  <a:pt x="20802" y="4341"/>
                  <a:pt x="20789" y="4368"/>
                  <a:pt x="20776" y="4341"/>
                </a:cubicBezTo>
                <a:lnTo>
                  <a:pt x="20776" y="4317"/>
                </a:lnTo>
                <a:lnTo>
                  <a:pt x="20762" y="4317"/>
                </a:lnTo>
                <a:cubicBezTo>
                  <a:pt x="20748" y="4341"/>
                  <a:pt x="20748" y="4341"/>
                  <a:pt x="20748" y="4368"/>
                </a:cubicBezTo>
                <a:cubicBezTo>
                  <a:pt x="20722" y="4394"/>
                  <a:pt x="20694" y="4421"/>
                  <a:pt x="20653" y="4447"/>
                </a:cubicBezTo>
                <a:cubicBezTo>
                  <a:pt x="20640" y="4447"/>
                  <a:pt x="20627" y="4447"/>
                  <a:pt x="20613" y="4447"/>
                </a:cubicBezTo>
                <a:cubicBezTo>
                  <a:pt x="20599" y="4473"/>
                  <a:pt x="20599" y="4497"/>
                  <a:pt x="20585" y="4497"/>
                </a:cubicBezTo>
                <a:cubicBezTo>
                  <a:pt x="20573" y="4524"/>
                  <a:pt x="20559" y="4497"/>
                  <a:pt x="20545" y="4524"/>
                </a:cubicBezTo>
                <a:cubicBezTo>
                  <a:pt x="20532" y="4524"/>
                  <a:pt x="20532" y="4550"/>
                  <a:pt x="20518" y="4577"/>
                </a:cubicBezTo>
                <a:cubicBezTo>
                  <a:pt x="20518" y="4577"/>
                  <a:pt x="20505" y="4577"/>
                  <a:pt x="20492" y="4577"/>
                </a:cubicBezTo>
                <a:cubicBezTo>
                  <a:pt x="20478" y="4577"/>
                  <a:pt x="20478" y="4627"/>
                  <a:pt x="20464" y="4653"/>
                </a:cubicBezTo>
                <a:cubicBezTo>
                  <a:pt x="20451" y="4653"/>
                  <a:pt x="20437" y="4680"/>
                  <a:pt x="20424" y="4680"/>
                </a:cubicBezTo>
                <a:cubicBezTo>
                  <a:pt x="20410" y="4706"/>
                  <a:pt x="20410" y="4706"/>
                  <a:pt x="20410" y="4730"/>
                </a:cubicBezTo>
                <a:cubicBezTo>
                  <a:pt x="20396" y="4730"/>
                  <a:pt x="20370" y="4730"/>
                  <a:pt x="20356" y="4757"/>
                </a:cubicBezTo>
                <a:cubicBezTo>
                  <a:pt x="20356" y="4757"/>
                  <a:pt x="20356" y="4783"/>
                  <a:pt x="20356" y="4809"/>
                </a:cubicBezTo>
                <a:lnTo>
                  <a:pt x="20343" y="4809"/>
                </a:lnTo>
                <a:lnTo>
                  <a:pt x="20329" y="4809"/>
                </a:lnTo>
                <a:cubicBezTo>
                  <a:pt x="20315" y="4809"/>
                  <a:pt x="20315" y="4730"/>
                  <a:pt x="20289" y="4730"/>
                </a:cubicBezTo>
                <a:cubicBezTo>
                  <a:pt x="20261" y="4706"/>
                  <a:pt x="20180" y="4730"/>
                  <a:pt x="20166" y="4757"/>
                </a:cubicBezTo>
                <a:cubicBezTo>
                  <a:pt x="20140" y="4783"/>
                  <a:pt x="20112" y="4809"/>
                  <a:pt x="20099" y="4860"/>
                </a:cubicBezTo>
                <a:lnTo>
                  <a:pt x="20086" y="4836"/>
                </a:lnTo>
                <a:cubicBezTo>
                  <a:pt x="20099" y="4809"/>
                  <a:pt x="20099" y="4783"/>
                  <a:pt x="20099" y="4730"/>
                </a:cubicBezTo>
                <a:lnTo>
                  <a:pt x="20099" y="4730"/>
                </a:lnTo>
                <a:cubicBezTo>
                  <a:pt x="20099" y="4730"/>
                  <a:pt x="20086" y="4730"/>
                  <a:pt x="20072" y="4730"/>
                </a:cubicBezTo>
                <a:cubicBezTo>
                  <a:pt x="20072" y="4783"/>
                  <a:pt x="20045" y="4783"/>
                  <a:pt x="20032" y="4809"/>
                </a:cubicBezTo>
                <a:lnTo>
                  <a:pt x="20032" y="4836"/>
                </a:lnTo>
                <a:cubicBezTo>
                  <a:pt x="20019" y="4860"/>
                  <a:pt x="20019" y="4860"/>
                  <a:pt x="20005" y="4860"/>
                </a:cubicBezTo>
                <a:cubicBezTo>
                  <a:pt x="19991" y="4836"/>
                  <a:pt x="19991" y="4809"/>
                  <a:pt x="19977" y="4783"/>
                </a:cubicBezTo>
                <a:cubicBezTo>
                  <a:pt x="19965" y="4809"/>
                  <a:pt x="19965" y="4809"/>
                  <a:pt x="19950" y="4836"/>
                </a:cubicBezTo>
                <a:cubicBezTo>
                  <a:pt x="19950" y="4836"/>
                  <a:pt x="19950" y="4836"/>
                  <a:pt x="19950" y="4809"/>
                </a:cubicBezTo>
                <a:cubicBezTo>
                  <a:pt x="19924" y="4836"/>
                  <a:pt x="19924" y="4860"/>
                  <a:pt x="19910" y="4886"/>
                </a:cubicBezTo>
                <a:cubicBezTo>
                  <a:pt x="19910" y="4913"/>
                  <a:pt x="19924" y="4913"/>
                  <a:pt x="19924" y="4939"/>
                </a:cubicBezTo>
                <a:cubicBezTo>
                  <a:pt x="19910" y="4939"/>
                  <a:pt x="19910" y="4965"/>
                  <a:pt x="19896" y="4992"/>
                </a:cubicBezTo>
                <a:lnTo>
                  <a:pt x="19896" y="4992"/>
                </a:lnTo>
                <a:cubicBezTo>
                  <a:pt x="19883" y="5042"/>
                  <a:pt x="19842" y="5069"/>
                  <a:pt x="19829" y="5172"/>
                </a:cubicBezTo>
                <a:cubicBezTo>
                  <a:pt x="19856" y="5198"/>
                  <a:pt x="19883" y="5198"/>
                  <a:pt x="19910" y="5198"/>
                </a:cubicBezTo>
                <a:cubicBezTo>
                  <a:pt x="19910" y="5225"/>
                  <a:pt x="19910" y="5225"/>
                  <a:pt x="19910" y="5225"/>
                </a:cubicBezTo>
                <a:cubicBezTo>
                  <a:pt x="19910" y="5275"/>
                  <a:pt x="19883" y="5275"/>
                  <a:pt x="19883" y="5328"/>
                </a:cubicBezTo>
                <a:cubicBezTo>
                  <a:pt x="19883" y="5354"/>
                  <a:pt x="19883" y="5354"/>
                  <a:pt x="19896" y="5378"/>
                </a:cubicBezTo>
                <a:lnTo>
                  <a:pt x="19910" y="5378"/>
                </a:lnTo>
                <a:cubicBezTo>
                  <a:pt x="19924" y="5407"/>
                  <a:pt x="19924" y="5431"/>
                  <a:pt x="19924" y="5457"/>
                </a:cubicBezTo>
                <a:cubicBezTo>
                  <a:pt x="19910" y="5484"/>
                  <a:pt x="19896" y="5510"/>
                  <a:pt x="19896" y="5510"/>
                </a:cubicBezTo>
                <a:cubicBezTo>
                  <a:pt x="19883" y="5484"/>
                  <a:pt x="19883" y="5484"/>
                  <a:pt x="19883" y="5484"/>
                </a:cubicBezTo>
                <a:cubicBezTo>
                  <a:pt x="19883" y="5457"/>
                  <a:pt x="19883" y="5457"/>
                  <a:pt x="19896" y="5431"/>
                </a:cubicBezTo>
                <a:cubicBezTo>
                  <a:pt x="19896" y="5431"/>
                  <a:pt x="19896" y="5431"/>
                  <a:pt x="19883" y="5431"/>
                </a:cubicBezTo>
                <a:lnTo>
                  <a:pt x="19883" y="5431"/>
                </a:lnTo>
                <a:cubicBezTo>
                  <a:pt x="19856" y="5457"/>
                  <a:pt x="19802" y="5587"/>
                  <a:pt x="19829" y="5640"/>
                </a:cubicBezTo>
                <a:cubicBezTo>
                  <a:pt x="19829" y="5664"/>
                  <a:pt x="19842" y="5664"/>
                  <a:pt x="19842" y="5690"/>
                </a:cubicBezTo>
                <a:cubicBezTo>
                  <a:pt x="19829" y="5794"/>
                  <a:pt x="19802" y="5717"/>
                  <a:pt x="19761" y="5743"/>
                </a:cubicBezTo>
                <a:cubicBezTo>
                  <a:pt x="19735" y="5743"/>
                  <a:pt x="19693" y="5820"/>
                  <a:pt x="19707" y="5873"/>
                </a:cubicBezTo>
                <a:cubicBezTo>
                  <a:pt x="19707" y="5899"/>
                  <a:pt x="19721" y="5899"/>
                  <a:pt x="19721" y="5925"/>
                </a:cubicBezTo>
                <a:cubicBezTo>
                  <a:pt x="19721" y="5925"/>
                  <a:pt x="19721" y="5925"/>
                  <a:pt x="19721" y="5950"/>
                </a:cubicBezTo>
                <a:cubicBezTo>
                  <a:pt x="19680" y="5950"/>
                  <a:pt x="19653" y="5976"/>
                  <a:pt x="19626" y="6002"/>
                </a:cubicBezTo>
                <a:cubicBezTo>
                  <a:pt x="19626" y="6029"/>
                  <a:pt x="19626" y="6079"/>
                  <a:pt x="19626" y="6106"/>
                </a:cubicBezTo>
                <a:cubicBezTo>
                  <a:pt x="19612" y="6158"/>
                  <a:pt x="19546" y="6288"/>
                  <a:pt x="19518" y="6288"/>
                </a:cubicBezTo>
                <a:cubicBezTo>
                  <a:pt x="19518" y="6262"/>
                  <a:pt x="19504" y="6209"/>
                  <a:pt x="19504" y="6158"/>
                </a:cubicBezTo>
                <a:cubicBezTo>
                  <a:pt x="19504" y="6132"/>
                  <a:pt x="19504" y="6106"/>
                  <a:pt x="19504" y="6079"/>
                </a:cubicBezTo>
                <a:cubicBezTo>
                  <a:pt x="19491" y="6055"/>
                  <a:pt x="19491" y="6029"/>
                  <a:pt x="19478" y="6002"/>
                </a:cubicBezTo>
                <a:cubicBezTo>
                  <a:pt x="19464" y="5925"/>
                  <a:pt x="19464" y="5873"/>
                  <a:pt x="19464" y="5794"/>
                </a:cubicBezTo>
                <a:cubicBezTo>
                  <a:pt x="19451" y="5690"/>
                  <a:pt x="19437" y="5613"/>
                  <a:pt x="19451" y="5510"/>
                </a:cubicBezTo>
                <a:cubicBezTo>
                  <a:pt x="19451" y="5484"/>
                  <a:pt x="19451" y="5457"/>
                  <a:pt x="19451" y="5431"/>
                </a:cubicBezTo>
                <a:cubicBezTo>
                  <a:pt x="19464" y="5378"/>
                  <a:pt x="19491" y="5354"/>
                  <a:pt x="19518" y="5328"/>
                </a:cubicBezTo>
                <a:cubicBezTo>
                  <a:pt x="19518" y="5302"/>
                  <a:pt x="19532" y="5275"/>
                  <a:pt x="19532" y="5251"/>
                </a:cubicBezTo>
                <a:lnTo>
                  <a:pt x="19532" y="5225"/>
                </a:lnTo>
                <a:cubicBezTo>
                  <a:pt x="19586" y="5198"/>
                  <a:pt x="19653" y="5121"/>
                  <a:pt x="19680" y="5042"/>
                </a:cubicBezTo>
                <a:cubicBezTo>
                  <a:pt x="19693" y="5016"/>
                  <a:pt x="19693" y="4992"/>
                  <a:pt x="19707" y="4965"/>
                </a:cubicBezTo>
                <a:cubicBezTo>
                  <a:pt x="19748" y="4913"/>
                  <a:pt x="19775" y="4860"/>
                  <a:pt x="19816" y="4809"/>
                </a:cubicBezTo>
                <a:cubicBezTo>
                  <a:pt x="19829" y="4783"/>
                  <a:pt x="19829" y="4757"/>
                  <a:pt x="19842" y="4757"/>
                </a:cubicBezTo>
                <a:cubicBezTo>
                  <a:pt x="19856" y="4706"/>
                  <a:pt x="19896" y="4706"/>
                  <a:pt x="19924" y="4680"/>
                </a:cubicBezTo>
                <a:lnTo>
                  <a:pt x="19924" y="4680"/>
                </a:lnTo>
                <a:cubicBezTo>
                  <a:pt x="19937" y="4680"/>
                  <a:pt x="19965" y="4603"/>
                  <a:pt x="19965" y="4577"/>
                </a:cubicBezTo>
                <a:cubicBezTo>
                  <a:pt x="19950" y="4577"/>
                  <a:pt x="19950" y="4577"/>
                  <a:pt x="19950" y="4577"/>
                </a:cubicBezTo>
                <a:cubicBezTo>
                  <a:pt x="19950" y="4550"/>
                  <a:pt x="19965" y="4524"/>
                  <a:pt x="19965" y="4497"/>
                </a:cubicBezTo>
                <a:cubicBezTo>
                  <a:pt x="19965" y="4473"/>
                  <a:pt x="19965" y="4447"/>
                  <a:pt x="19977" y="4421"/>
                </a:cubicBezTo>
                <a:cubicBezTo>
                  <a:pt x="19991" y="4394"/>
                  <a:pt x="20019" y="4394"/>
                  <a:pt x="20045" y="4394"/>
                </a:cubicBezTo>
                <a:cubicBezTo>
                  <a:pt x="20045" y="4368"/>
                  <a:pt x="20045" y="4368"/>
                  <a:pt x="20032" y="4368"/>
                </a:cubicBezTo>
                <a:cubicBezTo>
                  <a:pt x="20019" y="4341"/>
                  <a:pt x="19991" y="4341"/>
                  <a:pt x="19977" y="4341"/>
                </a:cubicBezTo>
                <a:cubicBezTo>
                  <a:pt x="19950" y="4341"/>
                  <a:pt x="19937" y="4368"/>
                  <a:pt x="19910" y="4368"/>
                </a:cubicBezTo>
                <a:cubicBezTo>
                  <a:pt x="19910" y="4447"/>
                  <a:pt x="19896" y="4447"/>
                  <a:pt x="19896" y="4497"/>
                </a:cubicBezTo>
                <a:cubicBezTo>
                  <a:pt x="19896" y="4524"/>
                  <a:pt x="19896" y="4524"/>
                  <a:pt x="19896" y="4524"/>
                </a:cubicBezTo>
                <a:cubicBezTo>
                  <a:pt x="19883" y="4524"/>
                  <a:pt x="19870" y="4524"/>
                  <a:pt x="19856" y="4524"/>
                </a:cubicBezTo>
                <a:cubicBezTo>
                  <a:pt x="19829" y="4577"/>
                  <a:pt x="19775" y="4706"/>
                  <a:pt x="19721" y="4706"/>
                </a:cubicBezTo>
                <a:cubicBezTo>
                  <a:pt x="19735" y="4680"/>
                  <a:pt x="19735" y="4653"/>
                  <a:pt x="19735" y="4627"/>
                </a:cubicBezTo>
                <a:cubicBezTo>
                  <a:pt x="19735" y="4627"/>
                  <a:pt x="19721" y="4627"/>
                  <a:pt x="19707" y="4627"/>
                </a:cubicBezTo>
                <a:cubicBezTo>
                  <a:pt x="19707" y="4603"/>
                  <a:pt x="19707" y="4603"/>
                  <a:pt x="19707" y="4603"/>
                </a:cubicBezTo>
                <a:cubicBezTo>
                  <a:pt x="19721" y="4577"/>
                  <a:pt x="19735" y="4524"/>
                  <a:pt x="19735" y="4473"/>
                </a:cubicBezTo>
                <a:cubicBezTo>
                  <a:pt x="19707" y="4497"/>
                  <a:pt x="19707" y="4524"/>
                  <a:pt x="19680" y="4524"/>
                </a:cubicBezTo>
                <a:cubicBezTo>
                  <a:pt x="19667" y="4421"/>
                  <a:pt x="19532" y="4524"/>
                  <a:pt x="19504" y="4550"/>
                </a:cubicBezTo>
                <a:cubicBezTo>
                  <a:pt x="19504" y="4577"/>
                  <a:pt x="19504" y="4577"/>
                  <a:pt x="19504" y="4603"/>
                </a:cubicBezTo>
                <a:cubicBezTo>
                  <a:pt x="19491" y="4603"/>
                  <a:pt x="19464" y="4627"/>
                  <a:pt x="19464" y="4653"/>
                </a:cubicBezTo>
                <a:cubicBezTo>
                  <a:pt x="19464" y="4680"/>
                  <a:pt x="19464" y="4680"/>
                  <a:pt x="19464" y="4706"/>
                </a:cubicBezTo>
                <a:cubicBezTo>
                  <a:pt x="19437" y="4706"/>
                  <a:pt x="19329" y="4836"/>
                  <a:pt x="19356" y="4913"/>
                </a:cubicBezTo>
                <a:cubicBezTo>
                  <a:pt x="19356" y="4939"/>
                  <a:pt x="19383" y="4913"/>
                  <a:pt x="19397" y="4939"/>
                </a:cubicBezTo>
                <a:cubicBezTo>
                  <a:pt x="19409" y="4939"/>
                  <a:pt x="19409" y="4939"/>
                  <a:pt x="19409" y="4965"/>
                </a:cubicBezTo>
                <a:lnTo>
                  <a:pt x="19409" y="4965"/>
                </a:lnTo>
                <a:cubicBezTo>
                  <a:pt x="19397" y="4965"/>
                  <a:pt x="19356" y="4992"/>
                  <a:pt x="19356" y="4992"/>
                </a:cubicBezTo>
                <a:cubicBezTo>
                  <a:pt x="19329" y="4992"/>
                  <a:pt x="19302" y="4965"/>
                  <a:pt x="19288" y="4965"/>
                </a:cubicBezTo>
                <a:cubicBezTo>
                  <a:pt x="19274" y="4992"/>
                  <a:pt x="19274" y="4992"/>
                  <a:pt x="19262" y="5016"/>
                </a:cubicBezTo>
                <a:lnTo>
                  <a:pt x="19262" y="5016"/>
                </a:lnTo>
                <a:cubicBezTo>
                  <a:pt x="19248" y="4992"/>
                  <a:pt x="19248" y="4992"/>
                  <a:pt x="19248" y="4992"/>
                </a:cubicBezTo>
                <a:cubicBezTo>
                  <a:pt x="19220" y="4992"/>
                  <a:pt x="19193" y="5042"/>
                  <a:pt x="19167" y="5016"/>
                </a:cubicBezTo>
                <a:cubicBezTo>
                  <a:pt x="19180" y="4965"/>
                  <a:pt x="19208" y="4965"/>
                  <a:pt x="19220" y="4965"/>
                </a:cubicBezTo>
                <a:lnTo>
                  <a:pt x="19220" y="4965"/>
                </a:lnTo>
                <a:cubicBezTo>
                  <a:pt x="19208" y="4913"/>
                  <a:pt x="19180" y="4886"/>
                  <a:pt x="19139" y="4886"/>
                </a:cubicBezTo>
                <a:cubicBezTo>
                  <a:pt x="19139" y="4913"/>
                  <a:pt x="19127" y="4913"/>
                  <a:pt x="19127" y="4913"/>
                </a:cubicBezTo>
                <a:cubicBezTo>
                  <a:pt x="19113" y="4886"/>
                  <a:pt x="19099" y="4886"/>
                  <a:pt x="19085" y="4860"/>
                </a:cubicBezTo>
                <a:cubicBezTo>
                  <a:pt x="19059" y="4860"/>
                  <a:pt x="19045" y="4886"/>
                  <a:pt x="19032" y="4886"/>
                </a:cubicBezTo>
                <a:cubicBezTo>
                  <a:pt x="19032" y="4913"/>
                  <a:pt x="19032" y="4913"/>
                  <a:pt x="19032" y="4939"/>
                </a:cubicBezTo>
                <a:cubicBezTo>
                  <a:pt x="19018" y="4939"/>
                  <a:pt x="19018" y="4939"/>
                  <a:pt x="19018" y="4965"/>
                </a:cubicBezTo>
                <a:cubicBezTo>
                  <a:pt x="19004" y="4939"/>
                  <a:pt x="18991" y="4939"/>
                  <a:pt x="18978" y="4939"/>
                </a:cubicBezTo>
                <a:cubicBezTo>
                  <a:pt x="18964" y="4939"/>
                  <a:pt x="18950" y="4939"/>
                  <a:pt x="18936" y="4939"/>
                </a:cubicBezTo>
                <a:cubicBezTo>
                  <a:pt x="18910" y="4939"/>
                  <a:pt x="18883" y="4913"/>
                  <a:pt x="18869" y="4939"/>
                </a:cubicBezTo>
                <a:lnTo>
                  <a:pt x="18855" y="4965"/>
                </a:lnTo>
                <a:cubicBezTo>
                  <a:pt x="18829" y="4992"/>
                  <a:pt x="18843" y="4939"/>
                  <a:pt x="18829" y="4913"/>
                </a:cubicBezTo>
                <a:cubicBezTo>
                  <a:pt x="18775" y="4913"/>
                  <a:pt x="18694" y="4913"/>
                  <a:pt x="18653" y="4939"/>
                </a:cubicBezTo>
                <a:cubicBezTo>
                  <a:pt x="18626" y="4965"/>
                  <a:pt x="18599" y="4992"/>
                  <a:pt x="18585" y="5016"/>
                </a:cubicBezTo>
                <a:cubicBezTo>
                  <a:pt x="18585" y="5042"/>
                  <a:pt x="18585" y="5042"/>
                  <a:pt x="18572" y="5069"/>
                </a:cubicBezTo>
                <a:cubicBezTo>
                  <a:pt x="18559" y="5095"/>
                  <a:pt x="18531" y="5095"/>
                  <a:pt x="18517" y="5121"/>
                </a:cubicBezTo>
                <a:cubicBezTo>
                  <a:pt x="18517" y="5146"/>
                  <a:pt x="18505" y="5172"/>
                  <a:pt x="18491" y="5198"/>
                </a:cubicBezTo>
                <a:cubicBezTo>
                  <a:pt x="18464" y="5251"/>
                  <a:pt x="18436" y="5275"/>
                  <a:pt x="18423" y="5302"/>
                </a:cubicBezTo>
                <a:cubicBezTo>
                  <a:pt x="18382" y="5354"/>
                  <a:pt x="18356" y="5431"/>
                  <a:pt x="18315" y="5484"/>
                </a:cubicBezTo>
                <a:cubicBezTo>
                  <a:pt x="18302" y="5510"/>
                  <a:pt x="18288" y="5537"/>
                  <a:pt x="18275" y="5561"/>
                </a:cubicBezTo>
                <a:cubicBezTo>
                  <a:pt x="18247" y="5587"/>
                  <a:pt x="18180" y="5640"/>
                  <a:pt x="18180" y="5717"/>
                </a:cubicBezTo>
                <a:cubicBezTo>
                  <a:pt x="18180" y="5743"/>
                  <a:pt x="18180" y="5743"/>
                  <a:pt x="18193" y="5743"/>
                </a:cubicBezTo>
                <a:cubicBezTo>
                  <a:pt x="18221" y="5743"/>
                  <a:pt x="18247" y="5743"/>
                  <a:pt x="18275" y="5743"/>
                </a:cubicBezTo>
                <a:cubicBezTo>
                  <a:pt x="18275" y="5794"/>
                  <a:pt x="18261" y="5820"/>
                  <a:pt x="18261" y="5873"/>
                </a:cubicBezTo>
                <a:cubicBezTo>
                  <a:pt x="18275" y="5873"/>
                  <a:pt x="18275" y="5873"/>
                  <a:pt x="18275" y="5873"/>
                </a:cubicBezTo>
                <a:cubicBezTo>
                  <a:pt x="18302" y="5873"/>
                  <a:pt x="18302" y="5820"/>
                  <a:pt x="18328" y="5846"/>
                </a:cubicBezTo>
                <a:lnTo>
                  <a:pt x="18328" y="5846"/>
                </a:lnTo>
                <a:cubicBezTo>
                  <a:pt x="18328" y="5873"/>
                  <a:pt x="18315" y="5873"/>
                  <a:pt x="18315" y="5873"/>
                </a:cubicBezTo>
                <a:cubicBezTo>
                  <a:pt x="18315" y="5899"/>
                  <a:pt x="18315" y="5899"/>
                  <a:pt x="18315" y="5899"/>
                </a:cubicBezTo>
                <a:cubicBezTo>
                  <a:pt x="18356" y="5899"/>
                  <a:pt x="18382" y="5899"/>
                  <a:pt x="18396" y="5846"/>
                </a:cubicBezTo>
                <a:cubicBezTo>
                  <a:pt x="18396" y="5820"/>
                  <a:pt x="18396" y="5820"/>
                  <a:pt x="18396" y="5794"/>
                </a:cubicBezTo>
                <a:cubicBezTo>
                  <a:pt x="18423" y="5820"/>
                  <a:pt x="18464" y="5794"/>
                  <a:pt x="18477" y="5820"/>
                </a:cubicBezTo>
                <a:cubicBezTo>
                  <a:pt x="18505" y="5846"/>
                  <a:pt x="18517" y="5925"/>
                  <a:pt x="18559" y="5976"/>
                </a:cubicBezTo>
                <a:lnTo>
                  <a:pt x="18559" y="5976"/>
                </a:lnTo>
                <a:lnTo>
                  <a:pt x="18545" y="6002"/>
                </a:lnTo>
                <a:lnTo>
                  <a:pt x="18559" y="6029"/>
                </a:lnTo>
                <a:cubicBezTo>
                  <a:pt x="18559" y="6055"/>
                  <a:pt x="18559" y="6079"/>
                  <a:pt x="18545" y="6106"/>
                </a:cubicBezTo>
                <a:cubicBezTo>
                  <a:pt x="18559" y="6106"/>
                  <a:pt x="18559" y="6106"/>
                  <a:pt x="18572" y="6132"/>
                </a:cubicBezTo>
                <a:cubicBezTo>
                  <a:pt x="18545" y="6209"/>
                  <a:pt x="18517" y="6262"/>
                  <a:pt x="18517" y="6365"/>
                </a:cubicBezTo>
                <a:cubicBezTo>
                  <a:pt x="18517" y="6391"/>
                  <a:pt x="18517" y="6418"/>
                  <a:pt x="18517" y="6418"/>
                </a:cubicBezTo>
                <a:cubicBezTo>
                  <a:pt x="18517" y="6521"/>
                  <a:pt x="18505" y="6598"/>
                  <a:pt x="18491" y="6677"/>
                </a:cubicBezTo>
                <a:cubicBezTo>
                  <a:pt x="18477" y="6703"/>
                  <a:pt x="18464" y="6754"/>
                  <a:pt x="18436" y="6780"/>
                </a:cubicBezTo>
                <a:cubicBezTo>
                  <a:pt x="18436" y="6806"/>
                  <a:pt x="18436" y="6831"/>
                  <a:pt x="18423" y="6857"/>
                </a:cubicBezTo>
                <a:cubicBezTo>
                  <a:pt x="18410" y="6883"/>
                  <a:pt x="18396" y="6910"/>
                  <a:pt x="18396" y="6910"/>
                </a:cubicBezTo>
                <a:cubicBezTo>
                  <a:pt x="18382" y="6962"/>
                  <a:pt x="18369" y="6989"/>
                  <a:pt x="18369" y="7013"/>
                </a:cubicBezTo>
                <a:cubicBezTo>
                  <a:pt x="18342" y="7092"/>
                  <a:pt x="18302" y="7116"/>
                  <a:pt x="18275" y="7195"/>
                </a:cubicBezTo>
                <a:cubicBezTo>
                  <a:pt x="18261" y="7246"/>
                  <a:pt x="18261" y="7272"/>
                  <a:pt x="18221" y="7298"/>
                </a:cubicBezTo>
                <a:cubicBezTo>
                  <a:pt x="18207" y="7325"/>
                  <a:pt x="18193" y="7378"/>
                  <a:pt x="18180" y="7402"/>
                </a:cubicBezTo>
                <a:cubicBezTo>
                  <a:pt x="18166" y="7454"/>
                  <a:pt x="18139" y="7481"/>
                  <a:pt x="18098" y="7507"/>
                </a:cubicBezTo>
                <a:cubicBezTo>
                  <a:pt x="18086" y="7507"/>
                  <a:pt x="18058" y="7531"/>
                  <a:pt x="18058" y="7531"/>
                </a:cubicBezTo>
                <a:lnTo>
                  <a:pt x="18044" y="7507"/>
                </a:lnTo>
                <a:cubicBezTo>
                  <a:pt x="18018" y="7481"/>
                  <a:pt x="18018" y="7507"/>
                  <a:pt x="18004" y="7454"/>
                </a:cubicBezTo>
                <a:cubicBezTo>
                  <a:pt x="18004" y="7481"/>
                  <a:pt x="17991" y="7481"/>
                  <a:pt x="17977" y="7481"/>
                </a:cubicBezTo>
                <a:lnTo>
                  <a:pt x="17977" y="7481"/>
                </a:lnTo>
                <a:lnTo>
                  <a:pt x="17991" y="7454"/>
                </a:lnTo>
                <a:cubicBezTo>
                  <a:pt x="17977" y="7454"/>
                  <a:pt x="17977" y="7454"/>
                  <a:pt x="17977" y="7454"/>
                </a:cubicBezTo>
                <a:cubicBezTo>
                  <a:pt x="17964" y="7454"/>
                  <a:pt x="17856" y="7687"/>
                  <a:pt x="17856" y="7687"/>
                </a:cubicBezTo>
                <a:cubicBezTo>
                  <a:pt x="17856" y="7714"/>
                  <a:pt x="17856" y="7793"/>
                  <a:pt x="17842" y="7817"/>
                </a:cubicBezTo>
                <a:cubicBezTo>
                  <a:pt x="17842" y="7817"/>
                  <a:pt x="17828" y="7817"/>
                  <a:pt x="17828" y="7843"/>
                </a:cubicBezTo>
                <a:cubicBezTo>
                  <a:pt x="17815" y="7843"/>
                  <a:pt x="17802" y="7870"/>
                  <a:pt x="17788" y="7896"/>
                </a:cubicBezTo>
                <a:cubicBezTo>
                  <a:pt x="17760" y="7947"/>
                  <a:pt x="17734" y="7896"/>
                  <a:pt x="17720" y="7999"/>
                </a:cubicBezTo>
                <a:cubicBezTo>
                  <a:pt x="17720" y="7999"/>
                  <a:pt x="17707" y="8026"/>
                  <a:pt x="17720" y="8026"/>
                </a:cubicBezTo>
                <a:cubicBezTo>
                  <a:pt x="17720" y="8076"/>
                  <a:pt x="17748" y="8076"/>
                  <a:pt x="17760" y="8103"/>
                </a:cubicBezTo>
                <a:cubicBezTo>
                  <a:pt x="17788" y="8155"/>
                  <a:pt x="17802" y="8232"/>
                  <a:pt x="17828" y="8283"/>
                </a:cubicBezTo>
                <a:cubicBezTo>
                  <a:pt x="17842" y="8335"/>
                  <a:pt x="17815" y="8415"/>
                  <a:pt x="17828" y="8491"/>
                </a:cubicBezTo>
                <a:cubicBezTo>
                  <a:pt x="17842" y="8491"/>
                  <a:pt x="17842" y="8491"/>
                  <a:pt x="17842" y="8491"/>
                </a:cubicBezTo>
                <a:cubicBezTo>
                  <a:pt x="17842" y="8518"/>
                  <a:pt x="17828" y="8568"/>
                  <a:pt x="17815" y="8595"/>
                </a:cubicBezTo>
                <a:cubicBezTo>
                  <a:pt x="17802" y="8595"/>
                  <a:pt x="17802" y="8595"/>
                  <a:pt x="17788" y="8595"/>
                </a:cubicBezTo>
                <a:cubicBezTo>
                  <a:pt x="17774" y="8595"/>
                  <a:pt x="17774" y="8621"/>
                  <a:pt x="17760" y="8621"/>
                </a:cubicBezTo>
                <a:cubicBezTo>
                  <a:pt x="17748" y="8621"/>
                  <a:pt x="17748" y="8595"/>
                  <a:pt x="17734" y="8621"/>
                </a:cubicBezTo>
                <a:cubicBezTo>
                  <a:pt x="17707" y="8621"/>
                  <a:pt x="17707" y="8647"/>
                  <a:pt x="17679" y="8674"/>
                </a:cubicBezTo>
                <a:cubicBezTo>
                  <a:pt x="17679" y="8698"/>
                  <a:pt x="17667" y="8698"/>
                  <a:pt x="17653" y="8698"/>
                </a:cubicBezTo>
                <a:lnTo>
                  <a:pt x="17653" y="8698"/>
                </a:lnTo>
                <a:cubicBezTo>
                  <a:pt x="17653" y="8647"/>
                  <a:pt x="17653" y="8621"/>
                  <a:pt x="17653" y="8568"/>
                </a:cubicBezTo>
                <a:cubicBezTo>
                  <a:pt x="17653" y="8544"/>
                  <a:pt x="17679" y="8518"/>
                  <a:pt x="17667" y="8465"/>
                </a:cubicBezTo>
                <a:cubicBezTo>
                  <a:pt x="17667" y="8465"/>
                  <a:pt x="17667" y="8439"/>
                  <a:pt x="17653" y="8439"/>
                </a:cubicBezTo>
                <a:cubicBezTo>
                  <a:pt x="17653" y="8415"/>
                  <a:pt x="17653" y="8388"/>
                  <a:pt x="17653" y="8388"/>
                </a:cubicBezTo>
                <a:cubicBezTo>
                  <a:pt x="17653" y="8362"/>
                  <a:pt x="17639" y="8362"/>
                  <a:pt x="17625" y="8362"/>
                </a:cubicBezTo>
                <a:lnTo>
                  <a:pt x="17639" y="8362"/>
                </a:lnTo>
                <a:lnTo>
                  <a:pt x="17653" y="8335"/>
                </a:lnTo>
                <a:cubicBezTo>
                  <a:pt x="17667" y="8335"/>
                  <a:pt x="17667" y="8335"/>
                  <a:pt x="17679" y="8362"/>
                </a:cubicBezTo>
                <a:cubicBezTo>
                  <a:pt x="17679" y="8335"/>
                  <a:pt x="17679" y="8335"/>
                  <a:pt x="17679" y="8335"/>
                </a:cubicBezTo>
                <a:cubicBezTo>
                  <a:pt x="17679" y="8311"/>
                  <a:pt x="17653" y="8259"/>
                  <a:pt x="17639" y="8232"/>
                </a:cubicBezTo>
                <a:cubicBezTo>
                  <a:pt x="17639" y="8232"/>
                  <a:pt x="17639" y="8259"/>
                  <a:pt x="17625" y="8259"/>
                </a:cubicBezTo>
                <a:cubicBezTo>
                  <a:pt x="17625" y="8232"/>
                  <a:pt x="17612" y="8232"/>
                  <a:pt x="17599" y="8206"/>
                </a:cubicBezTo>
                <a:cubicBezTo>
                  <a:pt x="17599" y="8232"/>
                  <a:pt x="17599" y="8259"/>
                  <a:pt x="17585" y="8259"/>
                </a:cubicBezTo>
                <a:cubicBezTo>
                  <a:pt x="17585" y="8232"/>
                  <a:pt x="17558" y="8206"/>
                  <a:pt x="17545" y="8179"/>
                </a:cubicBezTo>
                <a:cubicBezTo>
                  <a:pt x="17558" y="8129"/>
                  <a:pt x="17585" y="8129"/>
                  <a:pt x="17585" y="8103"/>
                </a:cubicBezTo>
                <a:cubicBezTo>
                  <a:pt x="17585" y="8103"/>
                  <a:pt x="17572" y="8103"/>
                  <a:pt x="17572" y="8076"/>
                </a:cubicBezTo>
                <a:cubicBezTo>
                  <a:pt x="17572" y="8050"/>
                  <a:pt x="17585" y="8026"/>
                  <a:pt x="17585" y="7999"/>
                </a:cubicBezTo>
                <a:cubicBezTo>
                  <a:pt x="17572" y="7947"/>
                  <a:pt x="17531" y="7999"/>
                  <a:pt x="17518" y="7920"/>
                </a:cubicBezTo>
                <a:cubicBezTo>
                  <a:pt x="17504" y="7947"/>
                  <a:pt x="17478" y="7947"/>
                  <a:pt x="17464" y="7947"/>
                </a:cubicBezTo>
                <a:cubicBezTo>
                  <a:pt x="17436" y="7973"/>
                  <a:pt x="17409" y="7999"/>
                  <a:pt x="17369" y="8050"/>
                </a:cubicBezTo>
                <a:cubicBezTo>
                  <a:pt x="17369" y="8050"/>
                  <a:pt x="17341" y="8103"/>
                  <a:pt x="17329" y="8076"/>
                </a:cubicBezTo>
                <a:cubicBezTo>
                  <a:pt x="17341" y="8050"/>
                  <a:pt x="17355" y="8050"/>
                  <a:pt x="17369" y="7999"/>
                </a:cubicBezTo>
                <a:cubicBezTo>
                  <a:pt x="17355" y="7999"/>
                  <a:pt x="17355" y="7999"/>
                  <a:pt x="17341" y="7999"/>
                </a:cubicBezTo>
                <a:lnTo>
                  <a:pt x="17341" y="7999"/>
                </a:lnTo>
                <a:cubicBezTo>
                  <a:pt x="17341" y="7999"/>
                  <a:pt x="17341" y="7999"/>
                  <a:pt x="17341" y="7973"/>
                </a:cubicBezTo>
                <a:cubicBezTo>
                  <a:pt x="17355" y="7947"/>
                  <a:pt x="17369" y="7896"/>
                  <a:pt x="17396" y="7870"/>
                </a:cubicBezTo>
                <a:cubicBezTo>
                  <a:pt x="17383" y="7817"/>
                  <a:pt x="17355" y="7793"/>
                  <a:pt x="17329" y="7793"/>
                </a:cubicBezTo>
                <a:cubicBezTo>
                  <a:pt x="17315" y="7843"/>
                  <a:pt x="17288" y="7870"/>
                  <a:pt x="17274" y="7896"/>
                </a:cubicBezTo>
                <a:cubicBezTo>
                  <a:pt x="17261" y="7920"/>
                  <a:pt x="17247" y="7920"/>
                  <a:pt x="17234" y="7920"/>
                </a:cubicBezTo>
                <a:cubicBezTo>
                  <a:pt x="17220" y="7947"/>
                  <a:pt x="17220" y="7999"/>
                  <a:pt x="17207" y="8026"/>
                </a:cubicBezTo>
                <a:cubicBezTo>
                  <a:pt x="17193" y="8026"/>
                  <a:pt x="17180" y="8026"/>
                  <a:pt x="17166" y="8026"/>
                </a:cubicBezTo>
                <a:cubicBezTo>
                  <a:pt x="17166" y="8050"/>
                  <a:pt x="17166" y="8050"/>
                  <a:pt x="17152" y="8050"/>
                </a:cubicBezTo>
                <a:cubicBezTo>
                  <a:pt x="17152" y="8050"/>
                  <a:pt x="17152" y="8026"/>
                  <a:pt x="17139" y="8026"/>
                </a:cubicBezTo>
                <a:lnTo>
                  <a:pt x="17139" y="8026"/>
                </a:lnTo>
                <a:cubicBezTo>
                  <a:pt x="17112" y="8026"/>
                  <a:pt x="17112" y="8076"/>
                  <a:pt x="17099" y="8103"/>
                </a:cubicBezTo>
                <a:cubicBezTo>
                  <a:pt x="17112" y="8129"/>
                  <a:pt x="17112" y="8129"/>
                  <a:pt x="17112" y="8155"/>
                </a:cubicBezTo>
                <a:cubicBezTo>
                  <a:pt x="17126" y="8179"/>
                  <a:pt x="17180" y="8179"/>
                  <a:pt x="17193" y="8206"/>
                </a:cubicBezTo>
                <a:cubicBezTo>
                  <a:pt x="17193" y="8259"/>
                  <a:pt x="17193" y="8283"/>
                  <a:pt x="17193" y="8311"/>
                </a:cubicBezTo>
                <a:cubicBezTo>
                  <a:pt x="17207" y="8311"/>
                  <a:pt x="17220" y="8335"/>
                  <a:pt x="17234" y="8311"/>
                </a:cubicBezTo>
                <a:cubicBezTo>
                  <a:pt x="17261" y="8311"/>
                  <a:pt x="17274" y="8206"/>
                  <a:pt x="17301" y="8232"/>
                </a:cubicBezTo>
                <a:cubicBezTo>
                  <a:pt x="17329" y="8232"/>
                  <a:pt x="17329" y="8283"/>
                  <a:pt x="17355" y="8283"/>
                </a:cubicBezTo>
                <a:cubicBezTo>
                  <a:pt x="17369" y="8283"/>
                  <a:pt x="17396" y="8283"/>
                  <a:pt x="17409" y="8283"/>
                </a:cubicBezTo>
                <a:cubicBezTo>
                  <a:pt x="17409" y="8311"/>
                  <a:pt x="17409" y="8335"/>
                  <a:pt x="17409" y="8362"/>
                </a:cubicBezTo>
                <a:cubicBezTo>
                  <a:pt x="17369" y="8362"/>
                  <a:pt x="17315" y="8362"/>
                  <a:pt x="17301" y="8415"/>
                </a:cubicBezTo>
                <a:cubicBezTo>
                  <a:pt x="17301" y="8439"/>
                  <a:pt x="17288" y="8439"/>
                  <a:pt x="17288" y="8465"/>
                </a:cubicBezTo>
                <a:cubicBezTo>
                  <a:pt x="17288" y="8465"/>
                  <a:pt x="17288" y="8465"/>
                  <a:pt x="17274" y="8465"/>
                </a:cubicBezTo>
                <a:lnTo>
                  <a:pt x="17274" y="8439"/>
                </a:lnTo>
                <a:cubicBezTo>
                  <a:pt x="17261" y="8439"/>
                  <a:pt x="17261" y="8439"/>
                  <a:pt x="17261" y="8439"/>
                </a:cubicBezTo>
                <a:cubicBezTo>
                  <a:pt x="17274" y="8544"/>
                  <a:pt x="17193" y="8544"/>
                  <a:pt x="17207" y="8647"/>
                </a:cubicBezTo>
                <a:cubicBezTo>
                  <a:pt x="17234" y="8647"/>
                  <a:pt x="17261" y="8698"/>
                  <a:pt x="17274" y="8751"/>
                </a:cubicBezTo>
                <a:cubicBezTo>
                  <a:pt x="17274" y="8777"/>
                  <a:pt x="17274" y="8803"/>
                  <a:pt x="17288" y="8828"/>
                </a:cubicBezTo>
                <a:lnTo>
                  <a:pt x="17301" y="8854"/>
                </a:lnTo>
                <a:cubicBezTo>
                  <a:pt x="17315" y="8880"/>
                  <a:pt x="17301" y="8907"/>
                  <a:pt x="17301" y="8933"/>
                </a:cubicBezTo>
                <a:cubicBezTo>
                  <a:pt x="17315" y="8933"/>
                  <a:pt x="17315" y="8933"/>
                  <a:pt x="17329" y="8959"/>
                </a:cubicBezTo>
                <a:cubicBezTo>
                  <a:pt x="17329" y="8959"/>
                  <a:pt x="17329" y="8984"/>
                  <a:pt x="17341" y="8984"/>
                </a:cubicBezTo>
                <a:cubicBezTo>
                  <a:pt x="17341" y="9010"/>
                  <a:pt x="17355" y="9010"/>
                  <a:pt x="17355" y="9036"/>
                </a:cubicBezTo>
                <a:cubicBezTo>
                  <a:pt x="17369" y="9036"/>
                  <a:pt x="17369" y="9036"/>
                  <a:pt x="17369" y="9063"/>
                </a:cubicBezTo>
                <a:cubicBezTo>
                  <a:pt x="17355" y="9063"/>
                  <a:pt x="17355" y="9063"/>
                  <a:pt x="17341" y="9063"/>
                </a:cubicBezTo>
                <a:cubicBezTo>
                  <a:pt x="17355" y="9087"/>
                  <a:pt x="17369" y="9113"/>
                  <a:pt x="17355" y="9166"/>
                </a:cubicBezTo>
                <a:cubicBezTo>
                  <a:pt x="17341" y="9192"/>
                  <a:pt x="17274" y="9216"/>
                  <a:pt x="17261" y="9245"/>
                </a:cubicBezTo>
                <a:lnTo>
                  <a:pt x="17261" y="9245"/>
                </a:lnTo>
                <a:cubicBezTo>
                  <a:pt x="17288" y="9269"/>
                  <a:pt x="17301" y="9245"/>
                  <a:pt x="17329" y="9216"/>
                </a:cubicBezTo>
                <a:cubicBezTo>
                  <a:pt x="17341" y="9269"/>
                  <a:pt x="17355" y="9269"/>
                  <a:pt x="17369" y="9269"/>
                </a:cubicBezTo>
                <a:cubicBezTo>
                  <a:pt x="17369" y="9295"/>
                  <a:pt x="17369" y="9295"/>
                  <a:pt x="17369" y="9295"/>
                </a:cubicBezTo>
                <a:cubicBezTo>
                  <a:pt x="17369" y="9295"/>
                  <a:pt x="17355" y="9322"/>
                  <a:pt x="17341" y="9322"/>
                </a:cubicBezTo>
                <a:cubicBezTo>
                  <a:pt x="17341" y="9348"/>
                  <a:pt x="17355" y="9348"/>
                  <a:pt x="17355" y="9348"/>
                </a:cubicBezTo>
                <a:cubicBezTo>
                  <a:pt x="17355" y="9348"/>
                  <a:pt x="17355" y="9348"/>
                  <a:pt x="17369" y="9348"/>
                </a:cubicBezTo>
                <a:cubicBezTo>
                  <a:pt x="17355" y="9372"/>
                  <a:pt x="17341" y="9502"/>
                  <a:pt x="17329" y="9502"/>
                </a:cubicBezTo>
                <a:lnTo>
                  <a:pt x="17329" y="9478"/>
                </a:lnTo>
                <a:cubicBezTo>
                  <a:pt x="17329" y="9478"/>
                  <a:pt x="17329" y="9478"/>
                  <a:pt x="17315" y="9478"/>
                </a:cubicBezTo>
                <a:cubicBezTo>
                  <a:pt x="17315" y="9528"/>
                  <a:pt x="17274" y="9658"/>
                  <a:pt x="17261" y="9684"/>
                </a:cubicBezTo>
                <a:cubicBezTo>
                  <a:pt x="17247" y="9684"/>
                  <a:pt x="17234" y="9684"/>
                  <a:pt x="17234" y="9684"/>
                </a:cubicBezTo>
                <a:cubicBezTo>
                  <a:pt x="17234" y="9711"/>
                  <a:pt x="17234" y="9788"/>
                  <a:pt x="17220" y="9814"/>
                </a:cubicBezTo>
                <a:cubicBezTo>
                  <a:pt x="17220" y="9840"/>
                  <a:pt x="17207" y="9840"/>
                  <a:pt x="17207" y="9840"/>
                </a:cubicBezTo>
                <a:cubicBezTo>
                  <a:pt x="17207" y="9867"/>
                  <a:pt x="17193" y="9891"/>
                  <a:pt x="17193" y="9917"/>
                </a:cubicBezTo>
                <a:cubicBezTo>
                  <a:pt x="17193" y="9917"/>
                  <a:pt x="17166" y="9944"/>
                  <a:pt x="17152" y="9970"/>
                </a:cubicBezTo>
                <a:lnTo>
                  <a:pt x="17139" y="9944"/>
                </a:lnTo>
                <a:cubicBezTo>
                  <a:pt x="17126" y="9944"/>
                  <a:pt x="17126" y="9944"/>
                  <a:pt x="17126" y="9944"/>
                </a:cubicBezTo>
                <a:cubicBezTo>
                  <a:pt x="17126" y="9970"/>
                  <a:pt x="17126" y="9996"/>
                  <a:pt x="17126" y="10020"/>
                </a:cubicBezTo>
                <a:cubicBezTo>
                  <a:pt x="17126" y="10020"/>
                  <a:pt x="17112" y="10047"/>
                  <a:pt x="17099" y="10073"/>
                </a:cubicBezTo>
                <a:cubicBezTo>
                  <a:pt x="17085" y="10073"/>
                  <a:pt x="17059" y="10100"/>
                  <a:pt x="17044" y="10126"/>
                </a:cubicBezTo>
                <a:lnTo>
                  <a:pt x="17044" y="10150"/>
                </a:lnTo>
                <a:cubicBezTo>
                  <a:pt x="17017" y="10150"/>
                  <a:pt x="17004" y="10176"/>
                  <a:pt x="17004" y="10203"/>
                </a:cubicBezTo>
                <a:cubicBezTo>
                  <a:pt x="16991" y="10176"/>
                  <a:pt x="16977" y="10176"/>
                  <a:pt x="16963" y="10176"/>
                </a:cubicBezTo>
                <a:cubicBezTo>
                  <a:pt x="16963" y="10203"/>
                  <a:pt x="16950" y="10203"/>
                  <a:pt x="16922" y="10203"/>
                </a:cubicBezTo>
                <a:lnTo>
                  <a:pt x="16922" y="10203"/>
                </a:lnTo>
                <a:cubicBezTo>
                  <a:pt x="16882" y="10203"/>
                  <a:pt x="16896" y="10229"/>
                  <a:pt x="16855" y="10176"/>
                </a:cubicBezTo>
                <a:lnTo>
                  <a:pt x="16855" y="10176"/>
                </a:lnTo>
                <a:cubicBezTo>
                  <a:pt x="16855" y="10229"/>
                  <a:pt x="16868" y="10256"/>
                  <a:pt x="16842" y="10282"/>
                </a:cubicBezTo>
                <a:cubicBezTo>
                  <a:pt x="16828" y="10282"/>
                  <a:pt x="16828" y="10282"/>
                  <a:pt x="16828" y="10256"/>
                </a:cubicBezTo>
                <a:cubicBezTo>
                  <a:pt x="16815" y="10282"/>
                  <a:pt x="16815" y="10282"/>
                  <a:pt x="16815" y="10306"/>
                </a:cubicBezTo>
                <a:cubicBezTo>
                  <a:pt x="16801" y="10306"/>
                  <a:pt x="16787" y="10306"/>
                  <a:pt x="16775" y="10306"/>
                </a:cubicBezTo>
                <a:lnTo>
                  <a:pt x="16761" y="10306"/>
                </a:lnTo>
                <a:cubicBezTo>
                  <a:pt x="16747" y="10306"/>
                  <a:pt x="16747" y="10332"/>
                  <a:pt x="16747" y="10332"/>
                </a:cubicBezTo>
                <a:cubicBezTo>
                  <a:pt x="16733" y="10332"/>
                  <a:pt x="16721" y="10332"/>
                  <a:pt x="16706" y="10332"/>
                </a:cubicBezTo>
                <a:cubicBezTo>
                  <a:pt x="16693" y="10332"/>
                  <a:pt x="16693" y="10359"/>
                  <a:pt x="16666" y="10359"/>
                </a:cubicBezTo>
                <a:lnTo>
                  <a:pt x="16666" y="10359"/>
                </a:lnTo>
                <a:lnTo>
                  <a:pt x="16666" y="10359"/>
                </a:lnTo>
                <a:cubicBezTo>
                  <a:pt x="16652" y="10385"/>
                  <a:pt x="16652" y="10385"/>
                  <a:pt x="16652" y="10412"/>
                </a:cubicBezTo>
                <a:cubicBezTo>
                  <a:pt x="16666" y="10436"/>
                  <a:pt x="16666" y="10436"/>
                  <a:pt x="16680" y="10462"/>
                </a:cubicBezTo>
                <a:lnTo>
                  <a:pt x="16666" y="10462"/>
                </a:lnTo>
                <a:cubicBezTo>
                  <a:pt x="16666" y="10488"/>
                  <a:pt x="16652" y="10488"/>
                  <a:pt x="16639" y="10488"/>
                </a:cubicBezTo>
                <a:cubicBezTo>
                  <a:pt x="16639" y="10462"/>
                  <a:pt x="16626" y="10436"/>
                  <a:pt x="16626" y="10412"/>
                </a:cubicBezTo>
                <a:cubicBezTo>
                  <a:pt x="16612" y="10385"/>
                  <a:pt x="16639" y="10359"/>
                  <a:pt x="16626" y="10332"/>
                </a:cubicBezTo>
                <a:cubicBezTo>
                  <a:pt x="16626" y="10332"/>
                  <a:pt x="16626" y="10332"/>
                  <a:pt x="16612" y="10332"/>
                </a:cubicBezTo>
                <a:cubicBezTo>
                  <a:pt x="16612" y="10332"/>
                  <a:pt x="16612" y="10332"/>
                  <a:pt x="16598" y="10332"/>
                </a:cubicBezTo>
                <a:cubicBezTo>
                  <a:pt x="16572" y="10359"/>
                  <a:pt x="16572" y="10332"/>
                  <a:pt x="16558" y="10282"/>
                </a:cubicBezTo>
                <a:cubicBezTo>
                  <a:pt x="16558" y="10306"/>
                  <a:pt x="16558" y="10306"/>
                  <a:pt x="16558" y="10306"/>
                </a:cubicBezTo>
                <a:lnTo>
                  <a:pt x="16544" y="10332"/>
                </a:lnTo>
                <a:cubicBezTo>
                  <a:pt x="16531" y="10332"/>
                  <a:pt x="16531" y="10332"/>
                  <a:pt x="16517" y="10332"/>
                </a:cubicBezTo>
                <a:cubicBezTo>
                  <a:pt x="16504" y="10359"/>
                  <a:pt x="16504" y="10359"/>
                  <a:pt x="16491" y="10359"/>
                </a:cubicBezTo>
                <a:cubicBezTo>
                  <a:pt x="16491" y="10385"/>
                  <a:pt x="16491" y="10412"/>
                  <a:pt x="16477" y="10412"/>
                </a:cubicBezTo>
                <a:lnTo>
                  <a:pt x="16449" y="10412"/>
                </a:lnTo>
                <a:cubicBezTo>
                  <a:pt x="16449" y="10488"/>
                  <a:pt x="16409" y="10488"/>
                  <a:pt x="16395" y="10539"/>
                </a:cubicBezTo>
                <a:cubicBezTo>
                  <a:pt x="16382" y="10565"/>
                  <a:pt x="16368" y="10618"/>
                  <a:pt x="16368" y="10669"/>
                </a:cubicBezTo>
                <a:cubicBezTo>
                  <a:pt x="16395" y="10697"/>
                  <a:pt x="16409" y="10721"/>
                  <a:pt x="16423" y="10774"/>
                </a:cubicBezTo>
                <a:cubicBezTo>
                  <a:pt x="16436" y="10798"/>
                  <a:pt x="16423" y="10798"/>
                  <a:pt x="16436" y="10851"/>
                </a:cubicBezTo>
                <a:cubicBezTo>
                  <a:pt x="16449" y="10851"/>
                  <a:pt x="16463" y="10877"/>
                  <a:pt x="16463" y="10877"/>
                </a:cubicBezTo>
                <a:cubicBezTo>
                  <a:pt x="16477" y="10904"/>
                  <a:pt x="16491" y="10954"/>
                  <a:pt x="16504" y="10981"/>
                </a:cubicBezTo>
                <a:cubicBezTo>
                  <a:pt x="16517" y="10981"/>
                  <a:pt x="16531" y="10981"/>
                  <a:pt x="16544" y="11007"/>
                </a:cubicBezTo>
                <a:cubicBezTo>
                  <a:pt x="16544" y="11007"/>
                  <a:pt x="16544" y="11033"/>
                  <a:pt x="16544" y="11060"/>
                </a:cubicBezTo>
                <a:cubicBezTo>
                  <a:pt x="16558" y="11084"/>
                  <a:pt x="16572" y="11084"/>
                  <a:pt x="16572" y="11110"/>
                </a:cubicBezTo>
                <a:cubicBezTo>
                  <a:pt x="16584" y="11216"/>
                  <a:pt x="16598" y="11292"/>
                  <a:pt x="16598" y="11369"/>
                </a:cubicBezTo>
                <a:cubicBezTo>
                  <a:pt x="16598" y="11396"/>
                  <a:pt x="16598" y="11422"/>
                  <a:pt x="16584" y="11422"/>
                </a:cubicBezTo>
                <a:cubicBezTo>
                  <a:pt x="16584" y="11473"/>
                  <a:pt x="16584" y="11499"/>
                  <a:pt x="16584" y="11525"/>
                </a:cubicBezTo>
                <a:cubicBezTo>
                  <a:pt x="16584" y="11602"/>
                  <a:pt x="16544" y="11602"/>
                  <a:pt x="16531" y="11629"/>
                </a:cubicBezTo>
                <a:cubicBezTo>
                  <a:pt x="16504" y="11655"/>
                  <a:pt x="16477" y="11734"/>
                  <a:pt x="16449" y="11655"/>
                </a:cubicBezTo>
                <a:lnTo>
                  <a:pt x="16449" y="11655"/>
                </a:lnTo>
                <a:cubicBezTo>
                  <a:pt x="16449" y="11681"/>
                  <a:pt x="16449" y="11758"/>
                  <a:pt x="16436" y="11785"/>
                </a:cubicBezTo>
                <a:cubicBezTo>
                  <a:pt x="16423" y="11785"/>
                  <a:pt x="16423" y="11785"/>
                  <a:pt x="16409" y="11785"/>
                </a:cubicBezTo>
                <a:cubicBezTo>
                  <a:pt x="16409" y="11785"/>
                  <a:pt x="16409" y="11811"/>
                  <a:pt x="16395" y="11837"/>
                </a:cubicBezTo>
                <a:cubicBezTo>
                  <a:pt x="16395" y="11837"/>
                  <a:pt x="16382" y="11837"/>
                  <a:pt x="16368" y="11837"/>
                </a:cubicBezTo>
                <a:cubicBezTo>
                  <a:pt x="16355" y="11864"/>
                  <a:pt x="16355" y="11914"/>
                  <a:pt x="16328" y="11914"/>
                </a:cubicBezTo>
                <a:cubicBezTo>
                  <a:pt x="16328" y="11864"/>
                  <a:pt x="16328" y="11785"/>
                  <a:pt x="16342" y="11758"/>
                </a:cubicBezTo>
                <a:cubicBezTo>
                  <a:pt x="16342" y="11734"/>
                  <a:pt x="16342" y="11734"/>
                  <a:pt x="16328" y="11708"/>
                </a:cubicBezTo>
                <a:cubicBezTo>
                  <a:pt x="16314" y="11708"/>
                  <a:pt x="16302" y="11681"/>
                  <a:pt x="16288" y="11655"/>
                </a:cubicBezTo>
                <a:cubicBezTo>
                  <a:pt x="16274" y="11655"/>
                  <a:pt x="16260" y="11681"/>
                  <a:pt x="16260" y="11681"/>
                </a:cubicBezTo>
                <a:cubicBezTo>
                  <a:pt x="16247" y="11681"/>
                  <a:pt x="16247" y="11655"/>
                  <a:pt x="16247" y="11655"/>
                </a:cubicBezTo>
                <a:cubicBezTo>
                  <a:pt x="16260" y="11629"/>
                  <a:pt x="16260" y="11629"/>
                  <a:pt x="16247" y="11602"/>
                </a:cubicBezTo>
                <a:cubicBezTo>
                  <a:pt x="16234" y="11602"/>
                  <a:pt x="16234" y="11629"/>
                  <a:pt x="16220" y="11629"/>
                </a:cubicBezTo>
                <a:cubicBezTo>
                  <a:pt x="16220" y="11629"/>
                  <a:pt x="16220" y="11629"/>
                  <a:pt x="16220" y="11602"/>
                </a:cubicBezTo>
                <a:cubicBezTo>
                  <a:pt x="16207" y="11578"/>
                  <a:pt x="16207" y="11525"/>
                  <a:pt x="16193" y="11473"/>
                </a:cubicBezTo>
                <a:lnTo>
                  <a:pt x="16179" y="11473"/>
                </a:lnTo>
                <a:cubicBezTo>
                  <a:pt x="16165" y="11448"/>
                  <a:pt x="16153" y="11422"/>
                  <a:pt x="16153" y="11422"/>
                </a:cubicBezTo>
                <a:cubicBezTo>
                  <a:pt x="16125" y="11396"/>
                  <a:pt x="16125" y="11422"/>
                  <a:pt x="16112" y="11422"/>
                </a:cubicBezTo>
                <a:cubicBezTo>
                  <a:pt x="16098" y="11422"/>
                  <a:pt x="16098" y="11396"/>
                  <a:pt x="16085" y="11396"/>
                </a:cubicBezTo>
                <a:cubicBezTo>
                  <a:pt x="16085" y="11369"/>
                  <a:pt x="16085" y="11343"/>
                  <a:pt x="16085" y="11319"/>
                </a:cubicBezTo>
                <a:cubicBezTo>
                  <a:pt x="16058" y="11319"/>
                  <a:pt x="16044" y="11319"/>
                  <a:pt x="16030" y="11343"/>
                </a:cubicBezTo>
                <a:cubicBezTo>
                  <a:pt x="16030" y="11369"/>
                  <a:pt x="16030" y="11396"/>
                  <a:pt x="16018" y="11422"/>
                </a:cubicBezTo>
                <a:cubicBezTo>
                  <a:pt x="16018" y="11448"/>
                  <a:pt x="16018" y="11473"/>
                  <a:pt x="16018" y="11499"/>
                </a:cubicBezTo>
                <a:cubicBezTo>
                  <a:pt x="16004" y="11578"/>
                  <a:pt x="15949" y="11734"/>
                  <a:pt x="15976" y="11811"/>
                </a:cubicBezTo>
                <a:cubicBezTo>
                  <a:pt x="15990" y="11837"/>
                  <a:pt x="16004" y="11811"/>
                  <a:pt x="16018" y="11811"/>
                </a:cubicBezTo>
                <a:cubicBezTo>
                  <a:pt x="16018" y="11837"/>
                  <a:pt x="16018" y="11888"/>
                  <a:pt x="16030" y="11914"/>
                </a:cubicBezTo>
                <a:cubicBezTo>
                  <a:pt x="16030" y="11914"/>
                  <a:pt x="16030" y="11914"/>
                  <a:pt x="16044" y="11914"/>
                </a:cubicBezTo>
                <a:cubicBezTo>
                  <a:pt x="16058" y="12017"/>
                  <a:pt x="16044" y="12121"/>
                  <a:pt x="16125" y="12097"/>
                </a:cubicBezTo>
                <a:cubicBezTo>
                  <a:pt x="16125" y="12121"/>
                  <a:pt x="16139" y="12173"/>
                  <a:pt x="16153" y="12173"/>
                </a:cubicBezTo>
                <a:cubicBezTo>
                  <a:pt x="16165" y="12200"/>
                  <a:pt x="16165" y="12200"/>
                  <a:pt x="16179" y="12200"/>
                </a:cubicBezTo>
                <a:cubicBezTo>
                  <a:pt x="16193" y="12226"/>
                  <a:pt x="16207" y="12253"/>
                  <a:pt x="16220" y="12303"/>
                </a:cubicBezTo>
                <a:lnTo>
                  <a:pt x="16234" y="12329"/>
                </a:lnTo>
                <a:cubicBezTo>
                  <a:pt x="16234" y="12406"/>
                  <a:pt x="16234" y="12485"/>
                  <a:pt x="16234" y="12562"/>
                </a:cubicBezTo>
                <a:cubicBezTo>
                  <a:pt x="16234" y="12615"/>
                  <a:pt x="16260" y="12615"/>
                  <a:pt x="16260" y="12639"/>
                </a:cubicBezTo>
                <a:cubicBezTo>
                  <a:pt x="16274" y="12692"/>
                  <a:pt x="16274" y="12718"/>
                  <a:pt x="16288" y="12745"/>
                </a:cubicBezTo>
                <a:cubicBezTo>
                  <a:pt x="16274" y="12745"/>
                  <a:pt x="16260" y="12745"/>
                  <a:pt x="16234" y="12745"/>
                </a:cubicBezTo>
                <a:cubicBezTo>
                  <a:pt x="16207" y="12718"/>
                  <a:pt x="16193" y="12668"/>
                  <a:pt x="16165" y="12639"/>
                </a:cubicBezTo>
                <a:cubicBezTo>
                  <a:pt x="16139" y="12639"/>
                  <a:pt x="16125" y="12615"/>
                  <a:pt x="16112" y="12589"/>
                </a:cubicBezTo>
                <a:cubicBezTo>
                  <a:pt x="16112" y="12562"/>
                  <a:pt x="16112" y="12512"/>
                  <a:pt x="16098" y="12485"/>
                </a:cubicBezTo>
                <a:cubicBezTo>
                  <a:pt x="16085" y="12485"/>
                  <a:pt x="16085" y="12459"/>
                  <a:pt x="16071" y="12459"/>
                </a:cubicBezTo>
                <a:cubicBezTo>
                  <a:pt x="16058" y="12433"/>
                  <a:pt x="16071" y="12406"/>
                  <a:pt x="16071" y="12382"/>
                </a:cubicBezTo>
                <a:cubicBezTo>
                  <a:pt x="16058" y="12356"/>
                  <a:pt x="16058" y="12329"/>
                  <a:pt x="16058" y="12329"/>
                </a:cubicBezTo>
                <a:cubicBezTo>
                  <a:pt x="16044" y="12253"/>
                  <a:pt x="16044" y="12200"/>
                  <a:pt x="16044" y="12149"/>
                </a:cubicBezTo>
                <a:cubicBezTo>
                  <a:pt x="16044" y="12149"/>
                  <a:pt x="16044" y="12149"/>
                  <a:pt x="16044" y="12121"/>
                </a:cubicBezTo>
                <a:cubicBezTo>
                  <a:pt x="16030" y="12149"/>
                  <a:pt x="16018" y="12149"/>
                  <a:pt x="16018" y="12121"/>
                </a:cubicBezTo>
                <a:cubicBezTo>
                  <a:pt x="16018" y="12121"/>
                  <a:pt x="16018" y="12121"/>
                  <a:pt x="16004" y="12121"/>
                </a:cubicBezTo>
                <a:cubicBezTo>
                  <a:pt x="16004" y="12097"/>
                  <a:pt x="16004" y="12070"/>
                  <a:pt x="16004" y="12044"/>
                </a:cubicBezTo>
                <a:cubicBezTo>
                  <a:pt x="15990" y="12044"/>
                  <a:pt x="15990" y="12044"/>
                  <a:pt x="15990" y="12044"/>
                </a:cubicBezTo>
                <a:cubicBezTo>
                  <a:pt x="15976" y="11991"/>
                  <a:pt x="15964" y="11967"/>
                  <a:pt x="15936" y="11941"/>
                </a:cubicBezTo>
                <a:lnTo>
                  <a:pt x="15923" y="11941"/>
                </a:lnTo>
                <a:cubicBezTo>
                  <a:pt x="15909" y="11864"/>
                  <a:pt x="15936" y="11785"/>
                  <a:pt x="15949" y="11708"/>
                </a:cubicBezTo>
                <a:cubicBezTo>
                  <a:pt x="15936" y="11708"/>
                  <a:pt x="15936" y="11708"/>
                  <a:pt x="15936" y="11708"/>
                </a:cubicBezTo>
                <a:cubicBezTo>
                  <a:pt x="15923" y="11681"/>
                  <a:pt x="15949" y="11578"/>
                  <a:pt x="15964" y="11525"/>
                </a:cubicBezTo>
                <a:cubicBezTo>
                  <a:pt x="15949" y="11525"/>
                  <a:pt x="15949" y="11525"/>
                  <a:pt x="15949" y="11525"/>
                </a:cubicBezTo>
                <a:cubicBezTo>
                  <a:pt x="15949" y="11473"/>
                  <a:pt x="15949" y="11422"/>
                  <a:pt x="15936" y="11343"/>
                </a:cubicBezTo>
                <a:cubicBezTo>
                  <a:pt x="15923" y="11292"/>
                  <a:pt x="15909" y="11240"/>
                  <a:pt x="15895" y="11163"/>
                </a:cubicBezTo>
                <a:cubicBezTo>
                  <a:pt x="15895" y="11110"/>
                  <a:pt x="15882" y="11033"/>
                  <a:pt x="15882" y="10954"/>
                </a:cubicBezTo>
                <a:cubicBezTo>
                  <a:pt x="15855" y="10930"/>
                  <a:pt x="15855" y="10877"/>
                  <a:pt x="15841" y="10851"/>
                </a:cubicBezTo>
                <a:lnTo>
                  <a:pt x="15828" y="10851"/>
                </a:lnTo>
                <a:cubicBezTo>
                  <a:pt x="15828" y="10981"/>
                  <a:pt x="15801" y="10930"/>
                  <a:pt x="15774" y="10981"/>
                </a:cubicBezTo>
                <a:cubicBezTo>
                  <a:pt x="15760" y="11007"/>
                  <a:pt x="15747" y="11060"/>
                  <a:pt x="15734" y="11033"/>
                </a:cubicBezTo>
                <a:lnTo>
                  <a:pt x="15734" y="11007"/>
                </a:lnTo>
                <a:cubicBezTo>
                  <a:pt x="15720" y="11007"/>
                  <a:pt x="15720" y="11007"/>
                  <a:pt x="15720" y="11033"/>
                </a:cubicBezTo>
                <a:lnTo>
                  <a:pt x="15720" y="11033"/>
                </a:lnTo>
                <a:cubicBezTo>
                  <a:pt x="15706" y="11033"/>
                  <a:pt x="15706" y="11007"/>
                  <a:pt x="15706" y="11007"/>
                </a:cubicBezTo>
                <a:lnTo>
                  <a:pt x="15706" y="10981"/>
                </a:lnTo>
                <a:cubicBezTo>
                  <a:pt x="15692" y="10981"/>
                  <a:pt x="15692" y="11007"/>
                  <a:pt x="15679" y="11007"/>
                </a:cubicBezTo>
                <a:lnTo>
                  <a:pt x="15666" y="11007"/>
                </a:lnTo>
                <a:cubicBezTo>
                  <a:pt x="15666" y="10954"/>
                  <a:pt x="15692" y="10904"/>
                  <a:pt x="15692" y="10851"/>
                </a:cubicBezTo>
                <a:cubicBezTo>
                  <a:pt x="15692" y="10774"/>
                  <a:pt x="15679" y="10669"/>
                  <a:pt x="15666" y="10618"/>
                </a:cubicBezTo>
                <a:cubicBezTo>
                  <a:pt x="15652" y="10618"/>
                  <a:pt x="15652" y="10618"/>
                  <a:pt x="15652" y="10618"/>
                </a:cubicBezTo>
                <a:lnTo>
                  <a:pt x="15652" y="10644"/>
                </a:lnTo>
                <a:cubicBezTo>
                  <a:pt x="15639" y="10644"/>
                  <a:pt x="15639" y="10618"/>
                  <a:pt x="15625" y="10618"/>
                </a:cubicBezTo>
                <a:cubicBezTo>
                  <a:pt x="15639" y="10618"/>
                  <a:pt x="15639" y="10618"/>
                  <a:pt x="15652" y="10618"/>
                </a:cubicBezTo>
                <a:lnTo>
                  <a:pt x="15652" y="10618"/>
                </a:lnTo>
                <a:cubicBezTo>
                  <a:pt x="15639" y="10565"/>
                  <a:pt x="15639" y="10539"/>
                  <a:pt x="15625" y="10515"/>
                </a:cubicBezTo>
                <a:cubicBezTo>
                  <a:pt x="15611" y="10515"/>
                  <a:pt x="15599" y="10515"/>
                  <a:pt x="15599" y="10515"/>
                </a:cubicBezTo>
                <a:cubicBezTo>
                  <a:pt x="15599" y="10488"/>
                  <a:pt x="15599" y="10488"/>
                  <a:pt x="15599" y="10462"/>
                </a:cubicBezTo>
                <a:cubicBezTo>
                  <a:pt x="15585" y="10462"/>
                  <a:pt x="15585" y="10462"/>
                  <a:pt x="15571" y="10462"/>
                </a:cubicBezTo>
                <a:cubicBezTo>
                  <a:pt x="15531" y="10436"/>
                  <a:pt x="15545" y="10229"/>
                  <a:pt x="15503" y="10176"/>
                </a:cubicBezTo>
                <a:cubicBezTo>
                  <a:pt x="15490" y="10203"/>
                  <a:pt x="15490" y="10203"/>
                  <a:pt x="15477" y="10203"/>
                </a:cubicBezTo>
                <a:cubicBezTo>
                  <a:pt x="15462" y="10176"/>
                  <a:pt x="15462" y="10176"/>
                  <a:pt x="15450" y="10150"/>
                </a:cubicBezTo>
                <a:lnTo>
                  <a:pt x="15450" y="10150"/>
                </a:lnTo>
                <a:lnTo>
                  <a:pt x="15450" y="10176"/>
                </a:lnTo>
                <a:cubicBezTo>
                  <a:pt x="15450" y="10203"/>
                  <a:pt x="15450" y="10229"/>
                  <a:pt x="15450" y="10256"/>
                </a:cubicBezTo>
                <a:cubicBezTo>
                  <a:pt x="15436" y="10282"/>
                  <a:pt x="15436" y="10282"/>
                  <a:pt x="15436" y="10306"/>
                </a:cubicBezTo>
                <a:cubicBezTo>
                  <a:pt x="15422" y="10306"/>
                  <a:pt x="15422" y="10306"/>
                  <a:pt x="15422" y="10306"/>
                </a:cubicBezTo>
                <a:cubicBezTo>
                  <a:pt x="15422" y="10282"/>
                  <a:pt x="15408" y="10282"/>
                  <a:pt x="15408" y="10256"/>
                </a:cubicBezTo>
                <a:lnTo>
                  <a:pt x="15408" y="10256"/>
                </a:lnTo>
                <a:cubicBezTo>
                  <a:pt x="15408" y="10282"/>
                  <a:pt x="15396" y="10282"/>
                  <a:pt x="15396" y="10306"/>
                </a:cubicBezTo>
                <a:cubicBezTo>
                  <a:pt x="15396" y="10306"/>
                  <a:pt x="15396" y="10306"/>
                  <a:pt x="15382" y="10306"/>
                </a:cubicBezTo>
                <a:lnTo>
                  <a:pt x="15382" y="10282"/>
                </a:lnTo>
                <a:lnTo>
                  <a:pt x="15382" y="10282"/>
                </a:lnTo>
                <a:cubicBezTo>
                  <a:pt x="15368" y="10306"/>
                  <a:pt x="15368" y="10306"/>
                  <a:pt x="15368" y="10306"/>
                </a:cubicBezTo>
                <a:lnTo>
                  <a:pt x="15355" y="10306"/>
                </a:lnTo>
                <a:cubicBezTo>
                  <a:pt x="15355" y="10306"/>
                  <a:pt x="15355" y="10306"/>
                  <a:pt x="15355" y="10332"/>
                </a:cubicBezTo>
                <a:lnTo>
                  <a:pt x="15341" y="10332"/>
                </a:lnTo>
                <a:cubicBezTo>
                  <a:pt x="15328" y="10306"/>
                  <a:pt x="15328" y="10282"/>
                  <a:pt x="15328" y="10282"/>
                </a:cubicBezTo>
                <a:lnTo>
                  <a:pt x="15328" y="10282"/>
                </a:lnTo>
                <a:cubicBezTo>
                  <a:pt x="15315" y="10306"/>
                  <a:pt x="15315" y="10306"/>
                  <a:pt x="15315" y="10332"/>
                </a:cubicBezTo>
                <a:cubicBezTo>
                  <a:pt x="15315" y="10332"/>
                  <a:pt x="15315" y="10332"/>
                  <a:pt x="15301" y="10332"/>
                </a:cubicBezTo>
                <a:cubicBezTo>
                  <a:pt x="15301" y="10306"/>
                  <a:pt x="15301" y="10282"/>
                  <a:pt x="15287" y="10282"/>
                </a:cubicBezTo>
                <a:cubicBezTo>
                  <a:pt x="15287" y="10306"/>
                  <a:pt x="15273" y="10306"/>
                  <a:pt x="15273" y="10332"/>
                </a:cubicBezTo>
                <a:cubicBezTo>
                  <a:pt x="15261" y="10332"/>
                  <a:pt x="15233" y="10359"/>
                  <a:pt x="15219" y="10385"/>
                </a:cubicBezTo>
                <a:cubicBezTo>
                  <a:pt x="15219" y="10385"/>
                  <a:pt x="15219" y="10412"/>
                  <a:pt x="15219" y="10436"/>
                </a:cubicBezTo>
                <a:cubicBezTo>
                  <a:pt x="15206" y="10462"/>
                  <a:pt x="15192" y="10515"/>
                  <a:pt x="15179" y="10539"/>
                </a:cubicBezTo>
                <a:cubicBezTo>
                  <a:pt x="15152" y="10565"/>
                  <a:pt x="15124" y="10565"/>
                  <a:pt x="15112" y="10592"/>
                </a:cubicBezTo>
                <a:cubicBezTo>
                  <a:pt x="15098" y="10618"/>
                  <a:pt x="15071" y="10669"/>
                  <a:pt x="15058" y="10721"/>
                </a:cubicBezTo>
                <a:cubicBezTo>
                  <a:pt x="15044" y="10748"/>
                  <a:pt x="15031" y="10748"/>
                  <a:pt x="15031" y="10748"/>
                </a:cubicBezTo>
                <a:cubicBezTo>
                  <a:pt x="15017" y="10774"/>
                  <a:pt x="15003" y="10798"/>
                  <a:pt x="14990" y="10825"/>
                </a:cubicBezTo>
                <a:cubicBezTo>
                  <a:pt x="14977" y="10851"/>
                  <a:pt x="14963" y="10851"/>
                  <a:pt x="14949" y="10877"/>
                </a:cubicBezTo>
                <a:cubicBezTo>
                  <a:pt x="14936" y="10877"/>
                  <a:pt x="14936" y="10930"/>
                  <a:pt x="14922" y="10954"/>
                </a:cubicBezTo>
                <a:cubicBezTo>
                  <a:pt x="14909" y="10981"/>
                  <a:pt x="14895" y="10954"/>
                  <a:pt x="14882" y="10981"/>
                </a:cubicBezTo>
                <a:cubicBezTo>
                  <a:pt x="14868" y="11007"/>
                  <a:pt x="14868" y="11033"/>
                  <a:pt x="14854" y="11033"/>
                </a:cubicBezTo>
                <a:cubicBezTo>
                  <a:pt x="14842" y="11033"/>
                  <a:pt x="14828" y="11033"/>
                  <a:pt x="14814" y="11060"/>
                </a:cubicBezTo>
                <a:cubicBezTo>
                  <a:pt x="14814" y="11060"/>
                  <a:pt x="14814" y="11084"/>
                  <a:pt x="14800" y="11110"/>
                </a:cubicBezTo>
                <a:cubicBezTo>
                  <a:pt x="14800" y="11163"/>
                  <a:pt x="14814" y="11240"/>
                  <a:pt x="14800" y="11292"/>
                </a:cubicBezTo>
                <a:cubicBezTo>
                  <a:pt x="14842" y="11369"/>
                  <a:pt x="14787" y="11473"/>
                  <a:pt x="14787" y="11552"/>
                </a:cubicBezTo>
                <a:cubicBezTo>
                  <a:pt x="14774" y="11602"/>
                  <a:pt x="14787" y="11655"/>
                  <a:pt x="14787" y="11708"/>
                </a:cubicBezTo>
                <a:cubicBezTo>
                  <a:pt x="14774" y="11708"/>
                  <a:pt x="14760" y="11708"/>
                  <a:pt x="14747" y="11708"/>
                </a:cubicBezTo>
                <a:cubicBezTo>
                  <a:pt x="14747" y="11734"/>
                  <a:pt x="14733" y="11758"/>
                  <a:pt x="14733" y="11785"/>
                </a:cubicBezTo>
                <a:cubicBezTo>
                  <a:pt x="14733" y="11811"/>
                  <a:pt x="14747" y="11811"/>
                  <a:pt x="14747" y="11811"/>
                </a:cubicBezTo>
                <a:cubicBezTo>
                  <a:pt x="14733" y="11837"/>
                  <a:pt x="14705" y="11837"/>
                  <a:pt x="14693" y="11864"/>
                </a:cubicBezTo>
                <a:cubicBezTo>
                  <a:pt x="14679" y="11864"/>
                  <a:pt x="14693" y="11888"/>
                  <a:pt x="14679" y="11914"/>
                </a:cubicBezTo>
                <a:cubicBezTo>
                  <a:pt x="14679" y="11941"/>
                  <a:pt x="14652" y="11967"/>
                  <a:pt x="14639" y="11967"/>
                </a:cubicBezTo>
                <a:cubicBezTo>
                  <a:pt x="14625" y="11941"/>
                  <a:pt x="14611" y="11914"/>
                  <a:pt x="14598" y="11888"/>
                </a:cubicBezTo>
                <a:cubicBezTo>
                  <a:pt x="14584" y="11837"/>
                  <a:pt x="14584" y="11785"/>
                  <a:pt x="14571" y="11758"/>
                </a:cubicBezTo>
                <a:cubicBezTo>
                  <a:pt x="14558" y="11681"/>
                  <a:pt x="14544" y="11602"/>
                  <a:pt x="14530" y="11552"/>
                </a:cubicBezTo>
                <a:cubicBezTo>
                  <a:pt x="14516" y="11525"/>
                  <a:pt x="14516" y="11499"/>
                  <a:pt x="14504" y="11473"/>
                </a:cubicBezTo>
                <a:cubicBezTo>
                  <a:pt x="14504" y="11448"/>
                  <a:pt x="14490" y="11422"/>
                  <a:pt x="14490" y="11396"/>
                </a:cubicBezTo>
                <a:cubicBezTo>
                  <a:pt x="14476" y="11319"/>
                  <a:pt x="14463" y="11266"/>
                  <a:pt x="14449" y="11216"/>
                </a:cubicBezTo>
                <a:cubicBezTo>
                  <a:pt x="14435" y="11110"/>
                  <a:pt x="14409" y="11033"/>
                  <a:pt x="14395" y="10930"/>
                </a:cubicBezTo>
                <a:cubicBezTo>
                  <a:pt x="14381" y="10851"/>
                  <a:pt x="14381" y="10774"/>
                  <a:pt x="14368" y="10697"/>
                </a:cubicBezTo>
                <a:cubicBezTo>
                  <a:pt x="14368" y="10618"/>
                  <a:pt x="14355" y="10565"/>
                  <a:pt x="14355" y="10515"/>
                </a:cubicBezTo>
                <a:cubicBezTo>
                  <a:pt x="14355" y="10488"/>
                  <a:pt x="14368" y="10462"/>
                  <a:pt x="14368" y="10436"/>
                </a:cubicBezTo>
                <a:cubicBezTo>
                  <a:pt x="14381" y="10412"/>
                  <a:pt x="14355" y="10385"/>
                  <a:pt x="14355" y="10385"/>
                </a:cubicBezTo>
                <a:cubicBezTo>
                  <a:pt x="14341" y="10332"/>
                  <a:pt x="14341" y="10282"/>
                  <a:pt x="14355" y="10256"/>
                </a:cubicBezTo>
                <a:cubicBezTo>
                  <a:pt x="14341" y="10256"/>
                  <a:pt x="14327" y="10256"/>
                  <a:pt x="14314" y="10256"/>
                </a:cubicBezTo>
                <a:cubicBezTo>
                  <a:pt x="14314" y="10282"/>
                  <a:pt x="14314" y="10282"/>
                  <a:pt x="14314" y="10306"/>
                </a:cubicBezTo>
                <a:cubicBezTo>
                  <a:pt x="14341" y="10359"/>
                  <a:pt x="14287" y="10412"/>
                  <a:pt x="14260" y="10412"/>
                </a:cubicBezTo>
                <a:cubicBezTo>
                  <a:pt x="14246" y="10436"/>
                  <a:pt x="14246" y="10436"/>
                  <a:pt x="14234" y="10436"/>
                </a:cubicBezTo>
                <a:cubicBezTo>
                  <a:pt x="14206" y="10436"/>
                  <a:pt x="14125" y="10282"/>
                  <a:pt x="14111" y="10229"/>
                </a:cubicBezTo>
                <a:lnTo>
                  <a:pt x="14111" y="10229"/>
                </a:lnTo>
                <a:cubicBezTo>
                  <a:pt x="14152" y="10203"/>
                  <a:pt x="14165" y="10256"/>
                  <a:pt x="14192" y="10203"/>
                </a:cubicBezTo>
                <a:cubicBezTo>
                  <a:pt x="14206" y="10203"/>
                  <a:pt x="14206" y="10176"/>
                  <a:pt x="14206" y="10176"/>
                </a:cubicBezTo>
                <a:cubicBezTo>
                  <a:pt x="14165" y="10203"/>
                  <a:pt x="14097" y="10150"/>
                  <a:pt x="14085" y="10100"/>
                </a:cubicBezTo>
                <a:cubicBezTo>
                  <a:pt x="14071" y="10073"/>
                  <a:pt x="14071" y="10073"/>
                  <a:pt x="14057" y="10047"/>
                </a:cubicBezTo>
                <a:cubicBezTo>
                  <a:pt x="14043" y="10020"/>
                  <a:pt x="14030" y="10047"/>
                  <a:pt x="14017" y="10020"/>
                </a:cubicBezTo>
                <a:cubicBezTo>
                  <a:pt x="14017" y="9996"/>
                  <a:pt x="14017" y="9970"/>
                  <a:pt x="14003" y="9944"/>
                </a:cubicBezTo>
                <a:cubicBezTo>
                  <a:pt x="13990" y="9944"/>
                  <a:pt x="13990" y="9917"/>
                  <a:pt x="13976" y="9917"/>
                </a:cubicBezTo>
                <a:cubicBezTo>
                  <a:pt x="13976" y="9867"/>
                  <a:pt x="13976" y="9867"/>
                  <a:pt x="13963" y="9840"/>
                </a:cubicBezTo>
                <a:cubicBezTo>
                  <a:pt x="13936" y="9840"/>
                  <a:pt x="13827" y="9917"/>
                  <a:pt x="13814" y="9840"/>
                </a:cubicBezTo>
                <a:cubicBezTo>
                  <a:pt x="13800" y="9840"/>
                  <a:pt x="13787" y="9867"/>
                  <a:pt x="13773" y="9867"/>
                </a:cubicBezTo>
                <a:cubicBezTo>
                  <a:pt x="13760" y="9867"/>
                  <a:pt x="13733" y="9867"/>
                  <a:pt x="13719" y="9867"/>
                </a:cubicBezTo>
                <a:cubicBezTo>
                  <a:pt x="13692" y="9891"/>
                  <a:pt x="13667" y="9891"/>
                  <a:pt x="13639" y="9891"/>
                </a:cubicBezTo>
                <a:cubicBezTo>
                  <a:pt x="13626" y="9891"/>
                  <a:pt x="13612" y="9867"/>
                  <a:pt x="13599" y="9867"/>
                </a:cubicBezTo>
                <a:cubicBezTo>
                  <a:pt x="13572" y="9867"/>
                  <a:pt x="13532" y="9867"/>
                  <a:pt x="13504" y="9867"/>
                </a:cubicBezTo>
                <a:cubicBezTo>
                  <a:pt x="13504" y="9840"/>
                  <a:pt x="13490" y="9840"/>
                  <a:pt x="13490" y="9840"/>
                </a:cubicBezTo>
                <a:cubicBezTo>
                  <a:pt x="13478" y="9840"/>
                  <a:pt x="13450" y="9840"/>
                  <a:pt x="13437" y="9840"/>
                </a:cubicBezTo>
                <a:cubicBezTo>
                  <a:pt x="13423" y="9814"/>
                  <a:pt x="13409" y="9788"/>
                  <a:pt x="13397" y="9788"/>
                </a:cubicBezTo>
                <a:cubicBezTo>
                  <a:pt x="13397" y="9763"/>
                  <a:pt x="13383" y="9735"/>
                  <a:pt x="13383" y="9711"/>
                </a:cubicBezTo>
                <a:cubicBezTo>
                  <a:pt x="13369" y="9684"/>
                  <a:pt x="13369" y="9658"/>
                  <a:pt x="13369" y="9658"/>
                </a:cubicBezTo>
                <a:cubicBezTo>
                  <a:pt x="13355" y="9658"/>
                  <a:pt x="13355" y="9632"/>
                  <a:pt x="13355" y="9632"/>
                </a:cubicBezTo>
                <a:cubicBezTo>
                  <a:pt x="13329" y="9607"/>
                  <a:pt x="13301" y="9632"/>
                  <a:pt x="13288" y="9658"/>
                </a:cubicBezTo>
                <a:cubicBezTo>
                  <a:pt x="13274" y="9658"/>
                  <a:pt x="13248" y="9711"/>
                  <a:pt x="13248" y="9711"/>
                </a:cubicBezTo>
                <a:cubicBezTo>
                  <a:pt x="13220" y="9711"/>
                  <a:pt x="13220" y="9684"/>
                  <a:pt x="13193" y="9684"/>
                </a:cubicBezTo>
                <a:cubicBezTo>
                  <a:pt x="13180" y="9658"/>
                  <a:pt x="13153" y="9658"/>
                  <a:pt x="13125" y="9632"/>
                </a:cubicBezTo>
                <a:cubicBezTo>
                  <a:pt x="13125" y="9607"/>
                  <a:pt x="13113" y="9581"/>
                  <a:pt x="13099" y="9581"/>
                </a:cubicBezTo>
                <a:cubicBezTo>
                  <a:pt x="13085" y="9555"/>
                  <a:pt x="13045" y="9555"/>
                  <a:pt x="13031" y="9502"/>
                </a:cubicBezTo>
                <a:cubicBezTo>
                  <a:pt x="13017" y="9478"/>
                  <a:pt x="13004" y="9399"/>
                  <a:pt x="12991" y="9372"/>
                </a:cubicBezTo>
                <a:cubicBezTo>
                  <a:pt x="12991" y="9372"/>
                  <a:pt x="12991" y="9348"/>
                  <a:pt x="12991" y="9322"/>
                </a:cubicBezTo>
                <a:cubicBezTo>
                  <a:pt x="12991" y="9295"/>
                  <a:pt x="12964" y="9269"/>
                  <a:pt x="12964" y="9245"/>
                </a:cubicBezTo>
                <a:cubicBezTo>
                  <a:pt x="12936" y="9269"/>
                  <a:pt x="12910" y="9269"/>
                  <a:pt x="12910" y="9245"/>
                </a:cubicBezTo>
                <a:cubicBezTo>
                  <a:pt x="12896" y="9216"/>
                  <a:pt x="12896" y="9216"/>
                  <a:pt x="12896" y="9192"/>
                </a:cubicBezTo>
                <a:lnTo>
                  <a:pt x="12896" y="9192"/>
                </a:lnTo>
                <a:cubicBezTo>
                  <a:pt x="12882" y="9216"/>
                  <a:pt x="12882" y="9245"/>
                  <a:pt x="12869" y="9269"/>
                </a:cubicBezTo>
                <a:cubicBezTo>
                  <a:pt x="12855" y="9269"/>
                  <a:pt x="12829" y="9269"/>
                  <a:pt x="12829" y="9269"/>
                </a:cubicBezTo>
                <a:cubicBezTo>
                  <a:pt x="12829" y="9295"/>
                  <a:pt x="12829" y="9295"/>
                  <a:pt x="12829" y="9322"/>
                </a:cubicBezTo>
                <a:lnTo>
                  <a:pt x="12815" y="9322"/>
                </a:lnTo>
                <a:cubicBezTo>
                  <a:pt x="12815" y="9322"/>
                  <a:pt x="12815" y="9348"/>
                  <a:pt x="12801" y="9348"/>
                </a:cubicBezTo>
                <a:cubicBezTo>
                  <a:pt x="12801" y="9348"/>
                  <a:pt x="12815" y="9348"/>
                  <a:pt x="12815" y="9372"/>
                </a:cubicBezTo>
                <a:cubicBezTo>
                  <a:pt x="12815" y="9348"/>
                  <a:pt x="12829" y="9348"/>
                  <a:pt x="12829" y="9348"/>
                </a:cubicBezTo>
                <a:cubicBezTo>
                  <a:pt x="12842" y="9425"/>
                  <a:pt x="12869" y="9502"/>
                  <a:pt x="12882" y="9581"/>
                </a:cubicBezTo>
                <a:cubicBezTo>
                  <a:pt x="12896" y="9581"/>
                  <a:pt x="12896" y="9581"/>
                  <a:pt x="12910" y="9581"/>
                </a:cubicBezTo>
                <a:cubicBezTo>
                  <a:pt x="12896" y="9607"/>
                  <a:pt x="12896" y="9607"/>
                  <a:pt x="12910" y="9607"/>
                </a:cubicBezTo>
                <a:cubicBezTo>
                  <a:pt x="12910" y="9658"/>
                  <a:pt x="12950" y="9632"/>
                  <a:pt x="12964" y="9684"/>
                </a:cubicBezTo>
                <a:cubicBezTo>
                  <a:pt x="12950" y="9684"/>
                  <a:pt x="12950" y="9684"/>
                  <a:pt x="12950" y="9711"/>
                </a:cubicBezTo>
                <a:lnTo>
                  <a:pt x="12950" y="9735"/>
                </a:lnTo>
                <a:cubicBezTo>
                  <a:pt x="12950" y="9788"/>
                  <a:pt x="12950" y="9788"/>
                  <a:pt x="12964" y="9814"/>
                </a:cubicBezTo>
                <a:cubicBezTo>
                  <a:pt x="12964" y="9814"/>
                  <a:pt x="12964" y="9814"/>
                  <a:pt x="12977" y="9840"/>
                </a:cubicBezTo>
                <a:cubicBezTo>
                  <a:pt x="12977" y="9867"/>
                  <a:pt x="12991" y="9944"/>
                  <a:pt x="13004" y="9970"/>
                </a:cubicBezTo>
                <a:cubicBezTo>
                  <a:pt x="13017" y="9970"/>
                  <a:pt x="13017" y="9944"/>
                  <a:pt x="13004" y="9917"/>
                </a:cubicBezTo>
                <a:cubicBezTo>
                  <a:pt x="13004" y="9891"/>
                  <a:pt x="13004" y="9788"/>
                  <a:pt x="13017" y="9763"/>
                </a:cubicBezTo>
                <a:cubicBezTo>
                  <a:pt x="13031" y="9763"/>
                  <a:pt x="13031" y="9763"/>
                  <a:pt x="13031" y="9763"/>
                </a:cubicBezTo>
                <a:cubicBezTo>
                  <a:pt x="13031" y="9788"/>
                  <a:pt x="13045" y="9788"/>
                  <a:pt x="13045" y="9788"/>
                </a:cubicBezTo>
                <a:lnTo>
                  <a:pt x="13045" y="9891"/>
                </a:lnTo>
                <a:cubicBezTo>
                  <a:pt x="13045" y="9944"/>
                  <a:pt x="13031" y="9944"/>
                  <a:pt x="13031" y="9996"/>
                </a:cubicBezTo>
                <a:cubicBezTo>
                  <a:pt x="13045" y="9996"/>
                  <a:pt x="13045" y="9996"/>
                  <a:pt x="13045" y="10020"/>
                </a:cubicBezTo>
                <a:cubicBezTo>
                  <a:pt x="13059" y="10020"/>
                  <a:pt x="13071" y="10020"/>
                  <a:pt x="13085" y="10020"/>
                </a:cubicBezTo>
                <a:cubicBezTo>
                  <a:pt x="13085" y="10020"/>
                  <a:pt x="13099" y="10020"/>
                  <a:pt x="13099" y="9996"/>
                </a:cubicBezTo>
                <a:cubicBezTo>
                  <a:pt x="13113" y="10020"/>
                  <a:pt x="13180" y="10020"/>
                  <a:pt x="13193" y="10020"/>
                </a:cubicBezTo>
                <a:cubicBezTo>
                  <a:pt x="13193" y="9996"/>
                  <a:pt x="13193" y="9996"/>
                  <a:pt x="13193" y="9996"/>
                </a:cubicBezTo>
                <a:cubicBezTo>
                  <a:pt x="13206" y="9996"/>
                  <a:pt x="13206" y="9996"/>
                  <a:pt x="13220" y="9996"/>
                </a:cubicBezTo>
                <a:cubicBezTo>
                  <a:pt x="13220" y="9970"/>
                  <a:pt x="13220" y="9996"/>
                  <a:pt x="13234" y="9970"/>
                </a:cubicBezTo>
                <a:cubicBezTo>
                  <a:pt x="13234" y="9944"/>
                  <a:pt x="13248" y="9944"/>
                  <a:pt x="13248" y="9917"/>
                </a:cubicBezTo>
                <a:cubicBezTo>
                  <a:pt x="13274" y="9867"/>
                  <a:pt x="13288" y="9840"/>
                  <a:pt x="13315" y="9814"/>
                </a:cubicBezTo>
                <a:cubicBezTo>
                  <a:pt x="13329" y="9788"/>
                  <a:pt x="13329" y="9763"/>
                  <a:pt x="13342" y="9735"/>
                </a:cubicBezTo>
                <a:lnTo>
                  <a:pt x="13342" y="9735"/>
                </a:lnTo>
                <a:cubicBezTo>
                  <a:pt x="13342" y="9788"/>
                  <a:pt x="13342" y="9814"/>
                  <a:pt x="13329" y="9840"/>
                </a:cubicBezTo>
                <a:cubicBezTo>
                  <a:pt x="13342" y="9840"/>
                  <a:pt x="13342" y="9840"/>
                  <a:pt x="13342" y="9840"/>
                </a:cubicBezTo>
                <a:cubicBezTo>
                  <a:pt x="13342" y="9867"/>
                  <a:pt x="13342" y="9891"/>
                  <a:pt x="13342" y="9917"/>
                </a:cubicBezTo>
                <a:cubicBezTo>
                  <a:pt x="13355" y="9970"/>
                  <a:pt x="13369" y="9996"/>
                  <a:pt x="13397" y="10020"/>
                </a:cubicBezTo>
                <a:cubicBezTo>
                  <a:pt x="13409" y="10047"/>
                  <a:pt x="13423" y="10073"/>
                  <a:pt x="13450" y="10073"/>
                </a:cubicBezTo>
                <a:cubicBezTo>
                  <a:pt x="13463" y="10100"/>
                  <a:pt x="13478" y="10073"/>
                  <a:pt x="13478" y="10100"/>
                </a:cubicBezTo>
                <a:cubicBezTo>
                  <a:pt x="13490" y="10126"/>
                  <a:pt x="13504" y="10150"/>
                  <a:pt x="13518" y="10176"/>
                </a:cubicBezTo>
                <a:cubicBezTo>
                  <a:pt x="13532" y="10203"/>
                  <a:pt x="13558" y="10203"/>
                  <a:pt x="13558" y="10229"/>
                </a:cubicBezTo>
                <a:cubicBezTo>
                  <a:pt x="13544" y="10282"/>
                  <a:pt x="13532" y="10306"/>
                  <a:pt x="13518" y="10332"/>
                </a:cubicBezTo>
                <a:cubicBezTo>
                  <a:pt x="13518" y="10359"/>
                  <a:pt x="13504" y="10359"/>
                  <a:pt x="13490" y="10385"/>
                </a:cubicBezTo>
                <a:cubicBezTo>
                  <a:pt x="13490" y="10412"/>
                  <a:pt x="13490" y="10462"/>
                  <a:pt x="13478" y="10462"/>
                </a:cubicBezTo>
                <a:cubicBezTo>
                  <a:pt x="13463" y="10488"/>
                  <a:pt x="13450" y="10462"/>
                  <a:pt x="13437" y="10462"/>
                </a:cubicBezTo>
                <a:cubicBezTo>
                  <a:pt x="13423" y="10515"/>
                  <a:pt x="13437" y="10592"/>
                  <a:pt x="13437" y="10644"/>
                </a:cubicBezTo>
                <a:cubicBezTo>
                  <a:pt x="13397" y="10644"/>
                  <a:pt x="13369" y="10644"/>
                  <a:pt x="13355" y="10697"/>
                </a:cubicBezTo>
                <a:cubicBezTo>
                  <a:pt x="13355" y="10721"/>
                  <a:pt x="13355" y="10748"/>
                  <a:pt x="13355" y="10748"/>
                </a:cubicBezTo>
                <a:cubicBezTo>
                  <a:pt x="13329" y="10774"/>
                  <a:pt x="13315" y="10748"/>
                  <a:pt x="13288" y="10774"/>
                </a:cubicBezTo>
                <a:cubicBezTo>
                  <a:pt x="13274" y="10798"/>
                  <a:pt x="13274" y="10825"/>
                  <a:pt x="13274" y="10877"/>
                </a:cubicBezTo>
                <a:cubicBezTo>
                  <a:pt x="13261" y="10877"/>
                  <a:pt x="13261" y="10877"/>
                  <a:pt x="13248" y="10904"/>
                </a:cubicBezTo>
                <a:cubicBezTo>
                  <a:pt x="13234" y="10877"/>
                  <a:pt x="13220" y="10877"/>
                  <a:pt x="13206" y="10877"/>
                </a:cubicBezTo>
                <a:cubicBezTo>
                  <a:pt x="13180" y="10904"/>
                  <a:pt x="13153" y="10904"/>
                  <a:pt x="13125" y="10930"/>
                </a:cubicBezTo>
                <a:cubicBezTo>
                  <a:pt x="13113" y="10930"/>
                  <a:pt x="13099" y="10981"/>
                  <a:pt x="13085" y="11007"/>
                </a:cubicBezTo>
                <a:cubicBezTo>
                  <a:pt x="13085" y="11033"/>
                  <a:pt x="13085" y="11060"/>
                  <a:pt x="13071" y="11060"/>
                </a:cubicBezTo>
                <a:cubicBezTo>
                  <a:pt x="13017" y="11110"/>
                  <a:pt x="12964" y="11110"/>
                  <a:pt x="12910" y="11163"/>
                </a:cubicBezTo>
                <a:cubicBezTo>
                  <a:pt x="12896" y="11187"/>
                  <a:pt x="12896" y="11216"/>
                  <a:pt x="12882" y="11240"/>
                </a:cubicBezTo>
                <a:cubicBezTo>
                  <a:pt x="12869" y="11240"/>
                  <a:pt x="12842" y="11240"/>
                  <a:pt x="12829" y="11240"/>
                </a:cubicBezTo>
                <a:cubicBezTo>
                  <a:pt x="12801" y="11266"/>
                  <a:pt x="12787" y="11292"/>
                  <a:pt x="12761" y="11319"/>
                </a:cubicBezTo>
                <a:cubicBezTo>
                  <a:pt x="12734" y="11319"/>
                  <a:pt x="12706" y="11319"/>
                  <a:pt x="12693" y="11319"/>
                </a:cubicBezTo>
                <a:cubicBezTo>
                  <a:pt x="12680" y="11343"/>
                  <a:pt x="12666" y="11343"/>
                  <a:pt x="12652" y="11369"/>
                </a:cubicBezTo>
                <a:cubicBezTo>
                  <a:pt x="12626" y="11422"/>
                  <a:pt x="12557" y="11422"/>
                  <a:pt x="12545" y="11343"/>
                </a:cubicBezTo>
                <a:cubicBezTo>
                  <a:pt x="12545" y="11319"/>
                  <a:pt x="12545" y="11292"/>
                  <a:pt x="12545" y="11266"/>
                </a:cubicBezTo>
                <a:cubicBezTo>
                  <a:pt x="12531" y="11216"/>
                  <a:pt x="12517" y="11136"/>
                  <a:pt x="12504" y="11060"/>
                </a:cubicBezTo>
                <a:cubicBezTo>
                  <a:pt x="12504" y="11033"/>
                  <a:pt x="12504" y="11033"/>
                  <a:pt x="12517" y="11007"/>
                </a:cubicBezTo>
                <a:cubicBezTo>
                  <a:pt x="12504" y="10981"/>
                  <a:pt x="12504" y="10954"/>
                  <a:pt x="12504" y="10930"/>
                </a:cubicBezTo>
                <a:cubicBezTo>
                  <a:pt x="12491" y="10877"/>
                  <a:pt x="12477" y="10825"/>
                  <a:pt x="12450" y="10798"/>
                </a:cubicBezTo>
                <a:cubicBezTo>
                  <a:pt x="12450" y="10774"/>
                  <a:pt x="12436" y="10774"/>
                  <a:pt x="12436" y="10748"/>
                </a:cubicBezTo>
                <a:cubicBezTo>
                  <a:pt x="12409" y="10697"/>
                  <a:pt x="12396" y="10618"/>
                  <a:pt x="12382" y="10539"/>
                </a:cubicBezTo>
                <a:cubicBezTo>
                  <a:pt x="12368" y="10515"/>
                  <a:pt x="12328" y="10488"/>
                  <a:pt x="12314" y="10462"/>
                </a:cubicBezTo>
                <a:cubicBezTo>
                  <a:pt x="12301" y="10436"/>
                  <a:pt x="12288" y="10385"/>
                  <a:pt x="12288" y="10359"/>
                </a:cubicBezTo>
                <a:cubicBezTo>
                  <a:pt x="12274" y="10306"/>
                  <a:pt x="12288" y="10229"/>
                  <a:pt x="12274" y="10176"/>
                </a:cubicBezTo>
                <a:cubicBezTo>
                  <a:pt x="12261" y="10126"/>
                  <a:pt x="12247" y="10100"/>
                  <a:pt x="12234" y="10047"/>
                </a:cubicBezTo>
                <a:cubicBezTo>
                  <a:pt x="12207" y="9996"/>
                  <a:pt x="12179" y="9996"/>
                  <a:pt x="12166" y="9944"/>
                </a:cubicBezTo>
                <a:cubicBezTo>
                  <a:pt x="12166" y="9867"/>
                  <a:pt x="12139" y="9814"/>
                  <a:pt x="12125" y="9763"/>
                </a:cubicBezTo>
                <a:cubicBezTo>
                  <a:pt x="12098" y="9711"/>
                  <a:pt x="12085" y="9658"/>
                  <a:pt x="12058" y="9581"/>
                </a:cubicBezTo>
                <a:cubicBezTo>
                  <a:pt x="12058" y="9555"/>
                  <a:pt x="12044" y="9528"/>
                  <a:pt x="12030" y="9502"/>
                </a:cubicBezTo>
                <a:lnTo>
                  <a:pt x="12018" y="9502"/>
                </a:lnTo>
                <a:cubicBezTo>
                  <a:pt x="12018" y="9451"/>
                  <a:pt x="12030" y="9399"/>
                  <a:pt x="12030" y="9348"/>
                </a:cubicBezTo>
                <a:cubicBezTo>
                  <a:pt x="12030" y="9322"/>
                  <a:pt x="12018" y="9322"/>
                  <a:pt x="12018" y="9322"/>
                </a:cubicBezTo>
                <a:cubicBezTo>
                  <a:pt x="12004" y="9245"/>
                  <a:pt x="11990" y="9166"/>
                  <a:pt x="11977" y="9087"/>
                </a:cubicBezTo>
                <a:cubicBezTo>
                  <a:pt x="11990" y="9063"/>
                  <a:pt x="12004" y="9010"/>
                  <a:pt x="12004" y="8959"/>
                </a:cubicBezTo>
                <a:cubicBezTo>
                  <a:pt x="12018" y="8959"/>
                  <a:pt x="12018" y="8933"/>
                  <a:pt x="12018" y="8907"/>
                </a:cubicBezTo>
                <a:cubicBezTo>
                  <a:pt x="12030" y="8854"/>
                  <a:pt x="12044" y="8724"/>
                  <a:pt x="12085" y="8674"/>
                </a:cubicBezTo>
                <a:cubicBezTo>
                  <a:pt x="12072" y="8621"/>
                  <a:pt x="12085" y="8595"/>
                  <a:pt x="12058" y="8544"/>
                </a:cubicBezTo>
                <a:cubicBezTo>
                  <a:pt x="12072" y="8518"/>
                  <a:pt x="12072" y="8491"/>
                  <a:pt x="12072" y="8491"/>
                </a:cubicBezTo>
                <a:cubicBezTo>
                  <a:pt x="12072" y="8465"/>
                  <a:pt x="12072" y="8465"/>
                  <a:pt x="12072" y="8439"/>
                </a:cubicBezTo>
                <a:cubicBezTo>
                  <a:pt x="12072" y="8415"/>
                  <a:pt x="12085" y="8415"/>
                  <a:pt x="12098" y="8388"/>
                </a:cubicBezTo>
                <a:lnTo>
                  <a:pt x="12098" y="8388"/>
                </a:lnTo>
                <a:cubicBezTo>
                  <a:pt x="12085" y="8388"/>
                  <a:pt x="12085" y="8362"/>
                  <a:pt x="12085" y="8362"/>
                </a:cubicBezTo>
                <a:lnTo>
                  <a:pt x="12085" y="8362"/>
                </a:lnTo>
                <a:cubicBezTo>
                  <a:pt x="12072" y="8388"/>
                  <a:pt x="12058" y="8388"/>
                  <a:pt x="12058" y="8415"/>
                </a:cubicBezTo>
                <a:cubicBezTo>
                  <a:pt x="12030" y="8415"/>
                  <a:pt x="12018" y="8388"/>
                  <a:pt x="11990" y="8388"/>
                </a:cubicBezTo>
                <a:cubicBezTo>
                  <a:pt x="11977" y="8415"/>
                  <a:pt x="11963" y="8415"/>
                  <a:pt x="11963" y="8439"/>
                </a:cubicBezTo>
                <a:cubicBezTo>
                  <a:pt x="11937" y="8465"/>
                  <a:pt x="11909" y="8491"/>
                  <a:pt x="11882" y="8465"/>
                </a:cubicBezTo>
                <a:cubicBezTo>
                  <a:pt x="11855" y="8465"/>
                  <a:pt x="11855" y="8415"/>
                  <a:pt x="11841" y="8388"/>
                </a:cubicBezTo>
                <a:cubicBezTo>
                  <a:pt x="11815" y="8362"/>
                  <a:pt x="11788" y="8362"/>
                  <a:pt x="11760" y="8362"/>
                </a:cubicBezTo>
                <a:cubicBezTo>
                  <a:pt x="11748" y="8388"/>
                  <a:pt x="11748" y="8415"/>
                  <a:pt x="11748" y="8439"/>
                </a:cubicBezTo>
                <a:cubicBezTo>
                  <a:pt x="11748" y="8439"/>
                  <a:pt x="11734" y="8439"/>
                  <a:pt x="11734" y="8465"/>
                </a:cubicBezTo>
                <a:cubicBezTo>
                  <a:pt x="11720" y="8439"/>
                  <a:pt x="11693" y="8465"/>
                  <a:pt x="11679" y="8439"/>
                </a:cubicBezTo>
                <a:cubicBezTo>
                  <a:pt x="11666" y="8415"/>
                  <a:pt x="11666" y="8388"/>
                  <a:pt x="11653" y="8362"/>
                </a:cubicBezTo>
                <a:cubicBezTo>
                  <a:pt x="11653" y="8388"/>
                  <a:pt x="11653" y="8388"/>
                  <a:pt x="11639" y="8388"/>
                </a:cubicBezTo>
                <a:cubicBezTo>
                  <a:pt x="11625" y="8388"/>
                  <a:pt x="11625" y="8362"/>
                  <a:pt x="11611" y="8362"/>
                </a:cubicBezTo>
                <a:cubicBezTo>
                  <a:pt x="11611" y="8388"/>
                  <a:pt x="11599" y="8388"/>
                  <a:pt x="11599" y="8388"/>
                </a:cubicBezTo>
                <a:lnTo>
                  <a:pt x="11599" y="8388"/>
                </a:lnTo>
                <a:cubicBezTo>
                  <a:pt x="11599" y="8388"/>
                  <a:pt x="11585" y="8388"/>
                  <a:pt x="11585" y="8362"/>
                </a:cubicBezTo>
                <a:cubicBezTo>
                  <a:pt x="11599" y="8362"/>
                  <a:pt x="11599" y="8362"/>
                  <a:pt x="11599" y="8362"/>
                </a:cubicBezTo>
                <a:cubicBezTo>
                  <a:pt x="11599" y="8362"/>
                  <a:pt x="11599" y="8362"/>
                  <a:pt x="11599" y="8335"/>
                </a:cubicBezTo>
                <a:cubicBezTo>
                  <a:pt x="11585" y="8335"/>
                  <a:pt x="11571" y="8335"/>
                  <a:pt x="11557" y="8335"/>
                </a:cubicBezTo>
                <a:lnTo>
                  <a:pt x="11544" y="8335"/>
                </a:lnTo>
                <a:cubicBezTo>
                  <a:pt x="11557" y="8311"/>
                  <a:pt x="11557" y="8311"/>
                  <a:pt x="11571" y="8311"/>
                </a:cubicBezTo>
                <a:lnTo>
                  <a:pt x="11571" y="8311"/>
                </a:lnTo>
                <a:cubicBezTo>
                  <a:pt x="11557" y="8283"/>
                  <a:pt x="11544" y="8283"/>
                  <a:pt x="11544" y="8283"/>
                </a:cubicBezTo>
                <a:cubicBezTo>
                  <a:pt x="11531" y="8259"/>
                  <a:pt x="11544" y="8232"/>
                  <a:pt x="11544" y="8206"/>
                </a:cubicBezTo>
                <a:cubicBezTo>
                  <a:pt x="11517" y="8206"/>
                  <a:pt x="11517" y="8179"/>
                  <a:pt x="11490" y="8179"/>
                </a:cubicBezTo>
                <a:cubicBezTo>
                  <a:pt x="11490" y="8179"/>
                  <a:pt x="11490" y="8179"/>
                  <a:pt x="11490" y="8155"/>
                </a:cubicBezTo>
                <a:cubicBezTo>
                  <a:pt x="11504" y="8155"/>
                  <a:pt x="11504" y="8155"/>
                  <a:pt x="11504" y="8129"/>
                </a:cubicBezTo>
                <a:cubicBezTo>
                  <a:pt x="11504" y="8155"/>
                  <a:pt x="11517" y="8155"/>
                  <a:pt x="11517" y="8155"/>
                </a:cubicBezTo>
                <a:cubicBezTo>
                  <a:pt x="11531" y="8129"/>
                  <a:pt x="11531" y="8155"/>
                  <a:pt x="11531" y="8129"/>
                </a:cubicBezTo>
                <a:cubicBezTo>
                  <a:pt x="11517" y="8129"/>
                  <a:pt x="11517" y="8103"/>
                  <a:pt x="11517" y="8103"/>
                </a:cubicBezTo>
                <a:cubicBezTo>
                  <a:pt x="11531" y="8103"/>
                  <a:pt x="11531" y="8076"/>
                  <a:pt x="11531" y="8076"/>
                </a:cubicBezTo>
                <a:lnTo>
                  <a:pt x="11531" y="8076"/>
                </a:lnTo>
                <a:lnTo>
                  <a:pt x="11517" y="8076"/>
                </a:lnTo>
                <a:cubicBezTo>
                  <a:pt x="11517" y="8050"/>
                  <a:pt x="11531" y="8050"/>
                  <a:pt x="11517" y="8050"/>
                </a:cubicBezTo>
                <a:cubicBezTo>
                  <a:pt x="11517" y="8026"/>
                  <a:pt x="11517" y="8026"/>
                  <a:pt x="11504" y="8026"/>
                </a:cubicBezTo>
                <a:cubicBezTo>
                  <a:pt x="11517" y="8026"/>
                  <a:pt x="11517" y="7999"/>
                  <a:pt x="11517" y="7999"/>
                </a:cubicBezTo>
                <a:cubicBezTo>
                  <a:pt x="11517" y="7999"/>
                  <a:pt x="11531" y="7999"/>
                  <a:pt x="11531" y="7973"/>
                </a:cubicBezTo>
                <a:lnTo>
                  <a:pt x="11531" y="7973"/>
                </a:lnTo>
                <a:cubicBezTo>
                  <a:pt x="11517" y="7973"/>
                  <a:pt x="11490" y="7999"/>
                  <a:pt x="11477" y="7999"/>
                </a:cubicBezTo>
                <a:cubicBezTo>
                  <a:pt x="11477" y="7973"/>
                  <a:pt x="11477" y="7947"/>
                  <a:pt x="11477" y="7920"/>
                </a:cubicBezTo>
                <a:cubicBezTo>
                  <a:pt x="11490" y="7920"/>
                  <a:pt x="11490" y="7896"/>
                  <a:pt x="11490" y="7896"/>
                </a:cubicBezTo>
                <a:cubicBezTo>
                  <a:pt x="11504" y="7870"/>
                  <a:pt x="11531" y="7870"/>
                  <a:pt x="11544" y="7843"/>
                </a:cubicBezTo>
                <a:cubicBezTo>
                  <a:pt x="11557" y="7870"/>
                  <a:pt x="11571" y="7870"/>
                  <a:pt x="11585" y="7870"/>
                </a:cubicBezTo>
                <a:lnTo>
                  <a:pt x="11585" y="7870"/>
                </a:lnTo>
                <a:cubicBezTo>
                  <a:pt x="11585" y="7870"/>
                  <a:pt x="11571" y="7870"/>
                  <a:pt x="11571" y="7843"/>
                </a:cubicBezTo>
                <a:lnTo>
                  <a:pt x="11571" y="7843"/>
                </a:lnTo>
                <a:cubicBezTo>
                  <a:pt x="11585" y="7843"/>
                  <a:pt x="11585" y="7843"/>
                  <a:pt x="11599" y="7843"/>
                </a:cubicBezTo>
                <a:cubicBezTo>
                  <a:pt x="11599" y="7870"/>
                  <a:pt x="11585" y="7870"/>
                  <a:pt x="11585" y="7870"/>
                </a:cubicBezTo>
                <a:cubicBezTo>
                  <a:pt x="11611" y="7870"/>
                  <a:pt x="11639" y="7870"/>
                  <a:pt x="11666" y="7870"/>
                </a:cubicBezTo>
                <a:lnTo>
                  <a:pt x="11666" y="7870"/>
                </a:lnTo>
                <a:cubicBezTo>
                  <a:pt x="11666" y="7870"/>
                  <a:pt x="11666" y="7870"/>
                  <a:pt x="11666" y="7843"/>
                </a:cubicBezTo>
                <a:cubicBezTo>
                  <a:pt x="11653" y="7843"/>
                  <a:pt x="11653" y="7843"/>
                  <a:pt x="11639" y="7843"/>
                </a:cubicBezTo>
                <a:cubicBezTo>
                  <a:pt x="11639" y="7843"/>
                  <a:pt x="11639" y="7843"/>
                  <a:pt x="11653" y="7817"/>
                </a:cubicBezTo>
                <a:cubicBezTo>
                  <a:pt x="11666" y="7817"/>
                  <a:pt x="11693" y="7817"/>
                  <a:pt x="11706" y="7817"/>
                </a:cubicBezTo>
                <a:lnTo>
                  <a:pt x="11706" y="7817"/>
                </a:lnTo>
                <a:cubicBezTo>
                  <a:pt x="11693" y="7817"/>
                  <a:pt x="11679" y="7817"/>
                  <a:pt x="11679" y="7817"/>
                </a:cubicBezTo>
                <a:cubicBezTo>
                  <a:pt x="11666" y="7793"/>
                  <a:pt x="11666" y="7793"/>
                  <a:pt x="11653" y="7793"/>
                </a:cubicBezTo>
                <a:cubicBezTo>
                  <a:pt x="11666" y="7764"/>
                  <a:pt x="11666" y="7764"/>
                  <a:pt x="11666" y="7740"/>
                </a:cubicBezTo>
                <a:cubicBezTo>
                  <a:pt x="11679" y="7740"/>
                  <a:pt x="11706" y="7764"/>
                  <a:pt x="11720" y="7764"/>
                </a:cubicBezTo>
                <a:cubicBezTo>
                  <a:pt x="11734" y="7764"/>
                  <a:pt x="11734" y="7764"/>
                  <a:pt x="11734" y="7740"/>
                </a:cubicBezTo>
                <a:cubicBezTo>
                  <a:pt x="11760" y="7764"/>
                  <a:pt x="11774" y="7793"/>
                  <a:pt x="11801" y="7764"/>
                </a:cubicBezTo>
                <a:cubicBezTo>
                  <a:pt x="11801" y="7740"/>
                  <a:pt x="11801" y="7740"/>
                  <a:pt x="11801" y="7740"/>
                </a:cubicBezTo>
                <a:cubicBezTo>
                  <a:pt x="11841" y="7714"/>
                  <a:pt x="11869" y="7661"/>
                  <a:pt x="11909" y="7635"/>
                </a:cubicBezTo>
                <a:cubicBezTo>
                  <a:pt x="11963" y="7610"/>
                  <a:pt x="11990" y="7661"/>
                  <a:pt x="12030" y="7635"/>
                </a:cubicBezTo>
                <a:cubicBezTo>
                  <a:pt x="12030" y="7661"/>
                  <a:pt x="12030" y="7687"/>
                  <a:pt x="12044" y="7687"/>
                </a:cubicBezTo>
                <a:cubicBezTo>
                  <a:pt x="12072" y="7687"/>
                  <a:pt x="12085" y="7687"/>
                  <a:pt x="12085" y="7687"/>
                </a:cubicBezTo>
                <a:cubicBezTo>
                  <a:pt x="12098" y="7714"/>
                  <a:pt x="12098" y="7740"/>
                  <a:pt x="12112" y="7740"/>
                </a:cubicBezTo>
                <a:cubicBezTo>
                  <a:pt x="12139" y="7714"/>
                  <a:pt x="12153" y="7764"/>
                  <a:pt x="12179" y="7764"/>
                </a:cubicBezTo>
                <a:cubicBezTo>
                  <a:pt x="12193" y="7793"/>
                  <a:pt x="12234" y="7793"/>
                  <a:pt x="12261" y="7793"/>
                </a:cubicBezTo>
                <a:cubicBezTo>
                  <a:pt x="12261" y="7793"/>
                  <a:pt x="12274" y="7764"/>
                  <a:pt x="12288" y="7764"/>
                </a:cubicBezTo>
                <a:cubicBezTo>
                  <a:pt x="12314" y="7764"/>
                  <a:pt x="12328" y="7793"/>
                  <a:pt x="12356" y="7793"/>
                </a:cubicBezTo>
                <a:cubicBezTo>
                  <a:pt x="12409" y="7764"/>
                  <a:pt x="12450" y="7714"/>
                  <a:pt x="12423" y="7610"/>
                </a:cubicBezTo>
                <a:cubicBezTo>
                  <a:pt x="12423" y="7584"/>
                  <a:pt x="12423" y="7558"/>
                  <a:pt x="12423" y="7531"/>
                </a:cubicBezTo>
                <a:cubicBezTo>
                  <a:pt x="12409" y="7507"/>
                  <a:pt x="12356" y="7481"/>
                  <a:pt x="12342" y="7454"/>
                </a:cubicBezTo>
                <a:lnTo>
                  <a:pt x="12342" y="7428"/>
                </a:lnTo>
                <a:cubicBezTo>
                  <a:pt x="12328" y="7428"/>
                  <a:pt x="12314" y="7402"/>
                  <a:pt x="12301" y="7378"/>
                </a:cubicBezTo>
                <a:cubicBezTo>
                  <a:pt x="12288" y="7351"/>
                  <a:pt x="12261" y="7298"/>
                  <a:pt x="12247" y="7298"/>
                </a:cubicBezTo>
                <a:cubicBezTo>
                  <a:pt x="12234" y="7272"/>
                  <a:pt x="12219" y="7272"/>
                  <a:pt x="12219" y="7272"/>
                </a:cubicBezTo>
                <a:cubicBezTo>
                  <a:pt x="12207" y="7272"/>
                  <a:pt x="12207" y="7246"/>
                  <a:pt x="12193" y="7246"/>
                </a:cubicBezTo>
                <a:lnTo>
                  <a:pt x="12179" y="7246"/>
                </a:lnTo>
                <a:cubicBezTo>
                  <a:pt x="12166" y="7222"/>
                  <a:pt x="12153" y="7195"/>
                  <a:pt x="12139" y="7169"/>
                </a:cubicBezTo>
                <a:cubicBezTo>
                  <a:pt x="12153" y="7169"/>
                  <a:pt x="12179" y="7143"/>
                  <a:pt x="12193" y="7143"/>
                </a:cubicBezTo>
                <a:cubicBezTo>
                  <a:pt x="12193" y="7092"/>
                  <a:pt x="12207" y="7092"/>
                  <a:pt x="12207" y="7039"/>
                </a:cubicBezTo>
                <a:cubicBezTo>
                  <a:pt x="12219" y="7039"/>
                  <a:pt x="12234" y="7039"/>
                  <a:pt x="12234" y="7039"/>
                </a:cubicBezTo>
                <a:cubicBezTo>
                  <a:pt x="12219" y="7013"/>
                  <a:pt x="12207" y="6989"/>
                  <a:pt x="12193" y="6962"/>
                </a:cubicBezTo>
                <a:lnTo>
                  <a:pt x="12193" y="6962"/>
                </a:lnTo>
                <a:cubicBezTo>
                  <a:pt x="12234" y="6962"/>
                  <a:pt x="12261" y="6936"/>
                  <a:pt x="12288" y="6883"/>
                </a:cubicBezTo>
                <a:cubicBezTo>
                  <a:pt x="12288" y="6883"/>
                  <a:pt x="12288" y="6883"/>
                  <a:pt x="12274" y="6857"/>
                </a:cubicBezTo>
                <a:cubicBezTo>
                  <a:pt x="12261" y="6883"/>
                  <a:pt x="12247" y="6883"/>
                  <a:pt x="12219" y="6883"/>
                </a:cubicBezTo>
                <a:lnTo>
                  <a:pt x="12219" y="6883"/>
                </a:lnTo>
                <a:cubicBezTo>
                  <a:pt x="12207" y="6910"/>
                  <a:pt x="12193" y="6910"/>
                  <a:pt x="12166" y="6910"/>
                </a:cubicBezTo>
                <a:cubicBezTo>
                  <a:pt x="12166" y="6910"/>
                  <a:pt x="12166" y="6936"/>
                  <a:pt x="12153" y="6936"/>
                </a:cubicBezTo>
                <a:cubicBezTo>
                  <a:pt x="12125" y="6936"/>
                  <a:pt x="12098" y="6962"/>
                  <a:pt x="12072" y="6962"/>
                </a:cubicBezTo>
                <a:cubicBezTo>
                  <a:pt x="12072" y="6962"/>
                  <a:pt x="12072" y="6989"/>
                  <a:pt x="12058" y="6989"/>
                </a:cubicBezTo>
                <a:cubicBezTo>
                  <a:pt x="12044" y="6989"/>
                  <a:pt x="12044" y="6989"/>
                  <a:pt x="12044" y="6989"/>
                </a:cubicBezTo>
                <a:cubicBezTo>
                  <a:pt x="12044" y="6989"/>
                  <a:pt x="12044" y="6989"/>
                  <a:pt x="12030" y="6989"/>
                </a:cubicBezTo>
                <a:lnTo>
                  <a:pt x="12030" y="6989"/>
                </a:lnTo>
                <a:cubicBezTo>
                  <a:pt x="12030" y="7013"/>
                  <a:pt x="12030" y="7013"/>
                  <a:pt x="12018" y="7039"/>
                </a:cubicBezTo>
                <a:cubicBezTo>
                  <a:pt x="11990" y="7039"/>
                  <a:pt x="11977" y="7013"/>
                  <a:pt x="11949" y="7039"/>
                </a:cubicBezTo>
                <a:lnTo>
                  <a:pt x="11949" y="7039"/>
                </a:lnTo>
                <a:cubicBezTo>
                  <a:pt x="11977" y="7066"/>
                  <a:pt x="12018" y="7116"/>
                  <a:pt x="12030" y="7169"/>
                </a:cubicBezTo>
                <a:cubicBezTo>
                  <a:pt x="12044" y="7169"/>
                  <a:pt x="12058" y="7143"/>
                  <a:pt x="12072" y="7143"/>
                </a:cubicBezTo>
                <a:cubicBezTo>
                  <a:pt x="12085" y="7143"/>
                  <a:pt x="12098" y="7143"/>
                  <a:pt x="12112" y="7169"/>
                </a:cubicBezTo>
                <a:cubicBezTo>
                  <a:pt x="12112" y="7169"/>
                  <a:pt x="12112" y="7195"/>
                  <a:pt x="12098" y="7195"/>
                </a:cubicBezTo>
                <a:cubicBezTo>
                  <a:pt x="12098" y="7195"/>
                  <a:pt x="12085" y="7222"/>
                  <a:pt x="12072" y="7222"/>
                </a:cubicBezTo>
                <a:cubicBezTo>
                  <a:pt x="12072" y="7222"/>
                  <a:pt x="12058" y="7195"/>
                  <a:pt x="12044" y="7195"/>
                </a:cubicBezTo>
                <a:cubicBezTo>
                  <a:pt x="12044" y="7222"/>
                  <a:pt x="12030" y="7222"/>
                  <a:pt x="12030" y="7246"/>
                </a:cubicBezTo>
                <a:cubicBezTo>
                  <a:pt x="12018" y="7246"/>
                  <a:pt x="12004" y="7246"/>
                  <a:pt x="11990" y="7246"/>
                </a:cubicBezTo>
                <a:cubicBezTo>
                  <a:pt x="11963" y="7272"/>
                  <a:pt x="11990" y="7298"/>
                  <a:pt x="11923" y="7272"/>
                </a:cubicBezTo>
                <a:lnTo>
                  <a:pt x="11923" y="7272"/>
                </a:lnTo>
                <a:cubicBezTo>
                  <a:pt x="11949" y="7169"/>
                  <a:pt x="11909" y="7169"/>
                  <a:pt x="11869" y="7169"/>
                </a:cubicBezTo>
                <a:lnTo>
                  <a:pt x="11869" y="7143"/>
                </a:lnTo>
                <a:cubicBezTo>
                  <a:pt x="11882" y="7116"/>
                  <a:pt x="11923" y="7116"/>
                  <a:pt x="11937" y="7066"/>
                </a:cubicBezTo>
                <a:cubicBezTo>
                  <a:pt x="11937" y="7066"/>
                  <a:pt x="11937" y="7066"/>
                  <a:pt x="11937" y="7039"/>
                </a:cubicBezTo>
                <a:cubicBezTo>
                  <a:pt x="11882" y="7039"/>
                  <a:pt x="11855" y="7066"/>
                  <a:pt x="11828" y="7013"/>
                </a:cubicBezTo>
                <a:lnTo>
                  <a:pt x="11828" y="7013"/>
                </a:lnTo>
                <a:cubicBezTo>
                  <a:pt x="11841" y="6989"/>
                  <a:pt x="11841" y="6989"/>
                  <a:pt x="11841" y="6989"/>
                </a:cubicBezTo>
                <a:cubicBezTo>
                  <a:pt x="11841" y="6989"/>
                  <a:pt x="11841" y="6989"/>
                  <a:pt x="11841" y="6962"/>
                </a:cubicBezTo>
                <a:cubicBezTo>
                  <a:pt x="11841" y="6962"/>
                  <a:pt x="11841" y="6962"/>
                  <a:pt x="11828" y="6936"/>
                </a:cubicBezTo>
                <a:lnTo>
                  <a:pt x="11828" y="6936"/>
                </a:lnTo>
                <a:cubicBezTo>
                  <a:pt x="11828" y="6962"/>
                  <a:pt x="11828" y="6962"/>
                  <a:pt x="11828" y="6962"/>
                </a:cubicBezTo>
                <a:cubicBezTo>
                  <a:pt x="11734" y="6962"/>
                  <a:pt x="11760" y="7039"/>
                  <a:pt x="11720" y="7092"/>
                </a:cubicBezTo>
                <a:cubicBezTo>
                  <a:pt x="11706" y="7116"/>
                  <a:pt x="11679" y="7092"/>
                  <a:pt x="11679" y="7143"/>
                </a:cubicBezTo>
                <a:cubicBezTo>
                  <a:pt x="11693" y="7143"/>
                  <a:pt x="11693" y="7169"/>
                  <a:pt x="11693" y="7169"/>
                </a:cubicBezTo>
                <a:cubicBezTo>
                  <a:pt x="11693" y="7195"/>
                  <a:pt x="11693" y="7222"/>
                  <a:pt x="11679" y="7222"/>
                </a:cubicBezTo>
                <a:cubicBezTo>
                  <a:pt x="11639" y="7246"/>
                  <a:pt x="11625" y="7298"/>
                  <a:pt x="11625" y="7378"/>
                </a:cubicBezTo>
                <a:cubicBezTo>
                  <a:pt x="11625" y="7402"/>
                  <a:pt x="11625" y="7428"/>
                  <a:pt x="11611" y="7428"/>
                </a:cubicBezTo>
                <a:cubicBezTo>
                  <a:pt x="11611" y="7454"/>
                  <a:pt x="11599" y="7454"/>
                  <a:pt x="11599" y="7454"/>
                </a:cubicBezTo>
                <a:cubicBezTo>
                  <a:pt x="11585" y="7481"/>
                  <a:pt x="11585" y="7507"/>
                  <a:pt x="11585" y="7531"/>
                </a:cubicBezTo>
                <a:cubicBezTo>
                  <a:pt x="11571" y="7558"/>
                  <a:pt x="11571" y="7558"/>
                  <a:pt x="11557" y="7584"/>
                </a:cubicBezTo>
                <a:lnTo>
                  <a:pt x="11557" y="7584"/>
                </a:lnTo>
                <a:cubicBezTo>
                  <a:pt x="11585" y="7584"/>
                  <a:pt x="11599" y="7687"/>
                  <a:pt x="11611" y="7714"/>
                </a:cubicBezTo>
                <a:cubicBezTo>
                  <a:pt x="11625" y="7740"/>
                  <a:pt x="11653" y="7714"/>
                  <a:pt x="11666" y="7740"/>
                </a:cubicBezTo>
                <a:cubicBezTo>
                  <a:pt x="11653" y="7764"/>
                  <a:pt x="11653" y="7764"/>
                  <a:pt x="11653" y="7793"/>
                </a:cubicBezTo>
                <a:cubicBezTo>
                  <a:pt x="11611" y="7793"/>
                  <a:pt x="11625" y="7764"/>
                  <a:pt x="11585" y="7793"/>
                </a:cubicBezTo>
                <a:cubicBezTo>
                  <a:pt x="11585" y="7793"/>
                  <a:pt x="11571" y="7793"/>
                  <a:pt x="11557" y="7793"/>
                </a:cubicBezTo>
                <a:cubicBezTo>
                  <a:pt x="11557" y="7793"/>
                  <a:pt x="11557" y="7817"/>
                  <a:pt x="11544" y="7817"/>
                </a:cubicBezTo>
                <a:cubicBezTo>
                  <a:pt x="11531" y="7843"/>
                  <a:pt x="11517" y="7843"/>
                  <a:pt x="11504" y="7870"/>
                </a:cubicBezTo>
                <a:cubicBezTo>
                  <a:pt x="11504" y="7870"/>
                  <a:pt x="11490" y="7896"/>
                  <a:pt x="11477" y="7920"/>
                </a:cubicBezTo>
                <a:cubicBezTo>
                  <a:pt x="11477" y="7896"/>
                  <a:pt x="11490" y="7896"/>
                  <a:pt x="11490" y="7870"/>
                </a:cubicBezTo>
                <a:lnTo>
                  <a:pt x="11504" y="7843"/>
                </a:lnTo>
                <a:lnTo>
                  <a:pt x="11504" y="7843"/>
                </a:lnTo>
                <a:cubicBezTo>
                  <a:pt x="11490" y="7843"/>
                  <a:pt x="11477" y="7843"/>
                  <a:pt x="11477" y="7817"/>
                </a:cubicBezTo>
                <a:lnTo>
                  <a:pt x="11462" y="7843"/>
                </a:lnTo>
                <a:cubicBezTo>
                  <a:pt x="11462" y="7793"/>
                  <a:pt x="11422" y="7817"/>
                  <a:pt x="11409" y="7793"/>
                </a:cubicBezTo>
                <a:cubicBezTo>
                  <a:pt x="11396" y="7793"/>
                  <a:pt x="11396" y="7817"/>
                  <a:pt x="11382" y="7817"/>
                </a:cubicBezTo>
                <a:cubicBezTo>
                  <a:pt x="11369" y="7793"/>
                  <a:pt x="11369" y="7793"/>
                  <a:pt x="11369" y="7793"/>
                </a:cubicBezTo>
                <a:cubicBezTo>
                  <a:pt x="11341" y="7843"/>
                  <a:pt x="11355" y="7817"/>
                  <a:pt x="11328" y="7817"/>
                </a:cubicBezTo>
                <a:lnTo>
                  <a:pt x="11328" y="7817"/>
                </a:lnTo>
                <a:cubicBezTo>
                  <a:pt x="11328" y="7870"/>
                  <a:pt x="11355" y="7870"/>
                  <a:pt x="11369" y="7896"/>
                </a:cubicBezTo>
                <a:lnTo>
                  <a:pt x="11369" y="7896"/>
                </a:lnTo>
                <a:cubicBezTo>
                  <a:pt x="11355" y="7920"/>
                  <a:pt x="11355" y="7920"/>
                  <a:pt x="11355" y="7920"/>
                </a:cubicBezTo>
                <a:cubicBezTo>
                  <a:pt x="11355" y="7896"/>
                  <a:pt x="11355" y="7896"/>
                  <a:pt x="11341" y="7896"/>
                </a:cubicBezTo>
                <a:cubicBezTo>
                  <a:pt x="11341" y="7896"/>
                  <a:pt x="11341" y="7870"/>
                  <a:pt x="11328" y="7870"/>
                </a:cubicBezTo>
                <a:lnTo>
                  <a:pt x="11328" y="7896"/>
                </a:lnTo>
                <a:cubicBezTo>
                  <a:pt x="11328" y="7896"/>
                  <a:pt x="11341" y="7896"/>
                  <a:pt x="11341" y="7920"/>
                </a:cubicBezTo>
                <a:lnTo>
                  <a:pt x="11341" y="7920"/>
                </a:lnTo>
                <a:lnTo>
                  <a:pt x="11328" y="7920"/>
                </a:lnTo>
                <a:cubicBezTo>
                  <a:pt x="11328" y="7920"/>
                  <a:pt x="11314" y="7896"/>
                  <a:pt x="11301" y="7896"/>
                </a:cubicBezTo>
                <a:lnTo>
                  <a:pt x="11301" y="7896"/>
                </a:lnTo>
                <a:cubicBezTo>
                  <a:pt x="11301" y="7920"/>
                  <a:pt x="11314" y="7920"/>
                  <a:pt x="11328" y="7947"/>
                </a:cubicBezTo>
                <a:cubicBezTo>
                  <a:pt x="11314" y="7947"/>
                  <a:pt x="11314" y="7947"/>
                  <a:pt x="11314" y="7947"/>
                </a:cubicBezTo>
                <a:cubicBezTo>
                  <a:pt x="11314" y="7947"/>
                  <a:pt x="11301" y="7947"/>
                  <a:pt x="11301" y="7920"/>
                </a:cubicBezTo>
                <a:cubicBezTo>
                  <a:pt x="11301" y="7896"/>
                  <a:pt x="11274" y="7896"/>
                  <a:pt x="11274" y="7870"/>
                </a:cubicBezTo>
                <a:cubicBezTo>
                  <a:pt x="11274" y="7843"/>
                  <a:pt x="11274" y="7843"/>
                  <a:pt x="11274" y="7843"/>
                </a:cubicBezTo>
                <a:lnTo>
                  <a:pt x="11274" y="7843"/>
                </a:lnTo>
                <a:lnTo>
                  <a:pt x="11274" y="7843"/>
                </a:lnTo>
                <a:cubicBezTo>
                  <a:pt x="11261" y="7843"/>
                  <a:pt x="11261" y="7843"/>
                  <a:pt x="11247" y="7870"/>
                </a:cubicBezTo>
                <a:cubicBezTo>
                  <a:pt x="11261" y="7870"/>
                  <a:pt x="11261" y="7870"/>
                  <a:pt x="11261" y="7870"/>
                </a:cubicBezTo>
                <a:cubicBezTo>
                  <a:pt x="11261" y="7896"/>
                  <a:pt x="11247" y="7896"/>
                  <a:pt x="11247" y="7920"/>
                </a:cubicBezTo>
                <a:cubicBezTo>
                  <a:pt x="11261" y="7973"/>
                  <a:pt x="11287" y="7999"/>
                  <a:pt x="11301" y="8050"/>
                </a:cubicBezTo>
                <a:lnTo>
                  <a:pt x="11287" y="8050"/>
                </a:lnTo>
                <a:lnTo>
                  <a:pt x="11287" y="8050"/>
                </a:lnTo>
                <a:lnTo>
                  <a:pt x="11287" y="8050"/>
                </a:lnTo>
                <a:lnTo>
                  <a:pt x="11287" y="8026"/>
                </a:lnTo>
                <a:cubicBezTo>
                  <a:pt x="11274" y="8026"/>
                  <a:pt x="11274" y="8026"/>
                  <a:pt x="11261" y="8026"/>
                </a:cubicBezTo>
                <a:lnTo>
                  <a:pt x="11261" y="8026"/>
                </a:lnTo>
                <a:cubicBezTo>
                  <a:pt x="11274" y="8050"/>
                  <a:pt x="11274" y="8050"/>
                  <a:pt x="11274" y="8076"/>
                </a:cubicBezTo>
                <a:cubicBezTo>
                  <a:pt x="11274" y="8076"/>
                  <a:pt x="11261" y="8076"/>
                  <a:pt x="11247" y="8076"/>
                </a:cubicBezTo>
                <a:lnTo>
                  <a:pt x="11247" y="8076"/>
                </a:lnTo>
                <a:cubicBezTo>
                  <a:pt x="11274" y="8103"/>
                  <a:pt x="11341" y="8155"/>
                  <a:pt x="11341" y="8179"/>
                </a:cubicBezTo>
                <a:lnTo>
                  <a:pt x="11341" y="8179"/>
                </a:lnTo>
                <a:cubicBezTo>
                  <a:pt x="11341" y="8206"/>
                  <a:pt x="11341" y="8232"/>
                  <a:pt x="11341" y="8232"/>
                </a:cubicBezTo>
                <a:lnTo>
                  <a:pt x="11341" y="8259"/>
                </a:lnTo>
                <a:lnTo>
                  <a:pt x="11328" y="8259"/>
                </a:lnTo>
                <a:cubicBezTo>
                  <a:pt x="11328" y="8232"/>
                  <a:pt x="11314" y="8206"/>
                  <a:pt x="11301" y="8206"/>
                </a:cubicBezTo>
                <a:cubicBezTo>
                  <a:pt x="11301" y="8206"/>
                  <a:pt x="11287" y="8206"/>
                  <a:pt x="11274" y="8206"/>
                </a:cubicBezTo>
                <a:cubicBezTo>
                  <a:pt x="11287" y="8232"/>
                  <a:pt x="11287" y="8232"/>
                  <a:pt x="11287" y="8259"/>
                </a:cubicBezTo>
                <a:lnTo>
                  <a:pt x="11301" y="8259"/>
                </a:lnTo>
                <a:cubicBezTo>
                  <a:pt x="11301" y="8283"/>
                  <a:pt x="11301" y="8259"/>
                  <a:pt x="11314" y="8283"/>
                </a:cubicBezTo>
                <a:cubicBezTo>
                  <a:pt x="11301" y="8283"/>
                  <a:pt x="11301" y="8283"/>
                  <a:pt x="11287" y="8311"/>
                </a:cubicBezTo>
                <a:cubicBezTo>
                  <a:pt x="11287" y="8283"/>
                  <a:pt x="11287" y="8283"/>
                  <a:pt x="11274" y="8283"/>
                </a:cubicBezTo>
                <a:cubicBezTo>
                  <a:pt x="11287" y="8283"/>
                  <a:pt x="11287" y="8283"/>
                  <a:pt x="11287" y="8283"/>
                </a:cubicBezTo>
                <a:lnTo>
                  <a:pt x="11287" y="8283"/>
                </a:lnTo>
                <a:cubicBezTo>
                  <a:pt x="11274" y="8283"/>
                  <a:pt x="11261" y="8259"/>
                  <a:pt x="11261" y="8259"/>
                </a:cubicBezTo>
                <a:lnTo>
                  <a:pt x="11261" y="8283"/>
                </a:lnTo>
                <a:cubicBezTo>
                  <a:pt x="11274" y="8311"/>
                  <a:pt x="11274" y="8335"/>
                  <a:pt x="11274" y="8388"/>
                </a:cubicBezTo>
                <a:cubicBezTo>
                  <a:pt x="11274" y="8388"/>
                  <a:pt x="11261" y="8362"/>
                  <a:pt x="11247" y="8388"/>
                </a:cubicBezTo>
                <a:cubicBezTo>
                  <a:pt x="11247" y="8388"/>
                  <a:pt x="11247" y="8388"/>
                  <a:pt x="11247" y="8415"/>
                </a:cubicBezTo>
                <a:lnTo>
                  <a:pt x="11247" y="8415"/>
                </a:lnTo>
                <a:cubicBezTo>
                  <a:pt x="11233" y="8388"/>
                  <a:pt x="11233" y="8335"/>
                  <a:pt x="11220" y="8335"/>
                </a:cubicBezTo>
                <a:cubicBezTo>
                  <a:pt x="11220" y="8362"/>
                  <a:pt x="11206" y="8362"/>
                  <a:pt x="11206" y="8362"/>
                </a:cubicBezTo>
                <a:cubicBezTo>
                  <a:pt x="11206" y="8362"/>
                  <a:pt x="11192" y="8362"/>
                  <a:pt x="11192" y="8335"/>
                </a:cubicBezTo>
                <a:cubicBezTo>
                  <a:pt x="11192" y="8335"/>
                  <a:pt x="11206" y="8311"/>
                  <a:pt x="11192" y="8283"/>
                </a:cubicBezTo>
                <a:cubicBezTo>
                  <a:pt x="11192" y="8259"/>
                  <a:pt x="11180" y="8259"/>
                  <a:pt x="11180" y="8232"/>
                </a:cubicBezTo>
                <a:cubicBezTo>
                  <a:pt x="11180" y="8206"/>
                  <a:pt x="11180" y="8206"/>
                  <a:pt x="11192" y="8179"/>
                </a:cubicBezTo>
                <a:cubicBezTo>
                  <a:pt x="11206" y="8179"/>
                  <a:pt x="11206" y="8179"/>
                  <a:pt x="11220" y="8179"/>
                </a:cubicBezTo>
                <a:cubicBezTo>
                  <a:pt x="11247" y="8179"/>
                  <a:pt x="11261" y="8232"/>
                  <a:pt x="11287" y="8179"/>
                </a:cubicBezTo>
                <a:lnTo>
                  <a:pt x="11287" y="8179"/>
                </a:lnTo>
                <a:cubicBezTo>
                  <a:pt x="11261" y="8179"/>
                  <a:pt x="11261" y="8155"/>
                  <a:pt x="11247" y="8155"/>
                </a:cubicBezTo>
                <a:cubicBezTo>
                  <a:pt x="11220" y="8129"/>
                  <a:pt x="11192" y="8155"/>
                  <a:pt x="11166" y="8155"/>
                </a:cubicBezTo>
                <a:cubicBezTo>
                  <a:pt x="11166" y="8129"/>
                  <a:pt x="11152" y="8103"/>
                  <a:pt x="11138" y="8103"/>
                </a:cubicBezTo>
                <a:cubicBezTo>
                  <a:pt x="11138" y="8076"/>
                  <a:pt x="11138" y="8076"/>
                  <a:pt x="11138" y="8076"/>
                </a:cubicBezTo>
                <a:cubicBezTo>
                  <a:pt x="11152" y="8076"/>
                  <a:pt x="11166" y="8076"/>
                  <a:pt x="11166" y="8076"/>
                </a:cubicBezTo>
                <a:lnTo>
                  <a:pt x="11166" y="8076"/>
                </a:lnTo>
                <a:cubicBezTo>
                  <a:pt x="11166" y="8050"/>
                  <a:pt x="11166" y="8050"/>
                  <a:pt x="11166" y="8050"/>
                </a:cubicBezTo>
                <a:cubicBezTo>
                  <a:pt x="11138" y="8076"/>
                  <a:pt x="11112" y="8026"/>
                  <a:pt x="11098" y="7999"/>
                </a:cubicBezTo>
                <a:cubicBezTo>
                  <a:pt x="11098" y="7973"/>
                  <a:pt x="11098" y="7973"/>
                  <a:pt x="11098" y="7947"/>
                </a:cubicBezTo>
                <a:cubicBezTo>
                  <a:pt x="11085" y="7920"/>
                  <a:pt x="11071" y="7920"/>
                  <a:pt x="11058" y="7896"/>
                </a:cubicBezTo>
                <a:cubicBezTo>
                  <a:pt x="11058" y="7896"/>
                  <a:pt x="11058" y="7896"/>
                  <a:pt x="11071" y="7896"/>
                </a:cubicBezTo>
                <a:cubicBezTo>
                  <a:pt x="11071" y="7870"/>
                  <a:pt x="11058" y="7870"/>
                  <a:pt x="11058" y="7843"/>
                </a:cubicBezTo>
                <a:lnTo>
                  <a:pt x="11071" y="7817"/>
                </a:lnTo>
                <a:cubicBezTo>
                  <a:pt x="11071" y="7817"/>
                  <a:pt x="11058" y="7740"/>
                  <a:pt x="11071" y="7714"/>
                </a:cubicBezTo>
                <a:cubicBezTo>
                  <a:pt x="11071" y="7714"/>
                  <a:pt x="11071" y="7714"/>
                  <a:pt x="11071" y="7687"/>
                </a:cubicBezTo>
                <a:cubicBezTo>
                  <a:pt x="11071" y="7687"/>
                  <a:pt x="11058" y="7661"/>
                  <a:pt x="11044" y="7661"/>
                </a:cubicBezTo>
                <a:cubicBezTo>
                  <a:pt x="11044" y="7635"/>
                  <a:pt x="11031" y="7635"/>
                  <a:pt x="11031" y="7610"/>
                </a:cubicBezTo>
                <a:cubicBezTo>
                  <a:pt x="11003" y="7584"/>
                  <a:pt x="10976" y="7558"/>
                  <a:pt x="10936" y="7507"/>
                </a:cubicBezTo>
                <a:cubicBezTo>
                  <a:pt x="10936" y="7507"/>
                  <a:pt x="10922" y="7481"/>
                  <a:pt x="10909" y="7454"/>
                </a:cubicBezTo>
                <a:lnTo>
                  <a:pt x="10882" y="7428"/>
                </a:lnTo>
                <a:cubicBezTo>
                  <a:pt x="10868" y="7428"/>
                  <a:pt x="10854" y="7454"/>
                  <a:pt x="10854" y="7428"/>
                </a:cubicBezTo>
                <a:cubicBezTo>
                  <a:pt x="10842" y="7402"/>
                  <a:pt x="10814" y="7378"/>
                  <a:pt x="10801" y="7325"/>
                </a:cubicBezTo>
                <a:lnTo>
                  <a:pt x="10801" y="7325"/>
                </a:lnTo>
                <a:cubicBezTo>
                  <a:pt x="10801" y="7325"/>
                  <a:pt x="10814" y="7325"/>
                  <a:pt x="10828" y="7325"/>
                </a:cubicBezTo>
                <a:cubicBezTo>
                  <a:pt x="10774" y="7298"/>
                  <a:pt x="10801" y="7222"/>
                  <a:pt x="10747" y="7169"/>
                </a:cubicBezTo>
                <a:cubicBezTo>
                  <a:pt x="10747" y="7195"/>
                  <a:pt x="10747" y="7195"/>
                  <a:pt x="10733" y="7222"/>
                </a:cubicBezTo>
                <a:cubicBezTo>
                  <a:pt x="10733" y="7246"/>
                  <a:pt x="10733" y="7246"/>
                  <a:pt x="10719" y="7246"/>
                </a:cubicBezTo>
                <a:cubicBezTo>
                  <a:pt x="10719" y="7222"/>
                  <a:pt x="10706" y="7195"/>
                  <a:pt x="10693" y="7143"/>
                </a:cubicBezTo>
                <a:cubicBezTo>
                  <a:pt x="10706" y="7143"/>
                  <a:pt x="10706" y="7143"/>
                  <a:pt x="10719" y="7143"/>
                </a:cubicBezTo>
                <a:cubicBezTo>
                  <a:pt x="10719" y="7116"/>
                  <a:pt x="10706" y="7116"/>
                  <a:pt x="10706" y="7116"/>
                </a:cubicBezTo>
                <a:cubicBezTo>
                  <a:pt x="10693" y="7116"/>
                  <a:pt x="10693" y="7116"/>
                  <a:pt x="10679" y="7116"/>
                </a:cubicBezTo>
                <a:cubicBezTo>
                  <a:pt x="10679" y="7116"/>
                  <a:pt x="10679" y="7116"/>
                  <a:pt x="10679" y="7143"/>
                </a:cubicBezTo>
                <a:cubicBezTo>
                  <a:pt x="10652" y="7143"/>
                  <a:pt x="10625" y="7143"/>
                  <a:pt x="10625" y="7169"/>
                </a:cubicBezTo>
                <a:cubicBezTo>
                  <a:pt x="10625" y="7169"/>
                  <a:pt x="10612" y="7169"/>
                  <a:pt x="10612" y="7195"/>
                </a:cubicBezTo>
                <a:cubicBezTo>
                  <a:pt x="10625" y="7195"/>
                  <a:pt x="10625" y="7195"/>
                  <a:pt x="10625" y="7195"/>
                </a:cubicBezTo>
                <a:cubicBezTo>
                  <a:pt x="10625" y="7222"/>
                  <a:pt x="10625" y="7222"/>
                  <a:pt x="10638" y="7222"/>
                </a:cubicBezTo>
                <a:cubicBezTo>
                  <a:pt x="10638" y="7246"/>
                  <a:pt x="10625" y="7246"/>
                  <a:pt x="10625" y="7272"/>
                </a:cubicBezTo>
                <a:cubicBezTo>
                  <a:pt x="10625" y="7351"/>
                  <a:pt x="10652" y="7378"/>
                  <a:pt x="10679" y="7402"/>
                </a:cubicBezTo>
                <a:cubicBezTo>
                  <a:pt x="10693" y="7428"/>
                  <a:pt x="10706" y="7428"/>
                  <a:pt x="10706" y="7428"/>
                </a:cubicBezTo>
                <a:cubicBezTo>
                  <a:pt x="10719" y="7454"/>
                  <a:pt x="10719" y="7507"/>
                  <a:pt x="10719" y="7531"/>
                </a:cubicBezTo>
                <a:cubicBezTo>
                  <a:pt x="10733" y="7558"/>
                  <a:pt x="10760" y="7610"/>
                  <a:pt x="10774" y="7635"/>
                </a:cubicBezTo>
                <a:cubicBezTo>
                  <a:pt x="10787" y="7687"/>
                  <a:pt x="10854" y="7635"/>
                  <a:pt x="10854" y="7687"/>
                </a:cubicBezTo>
                <a:cubicBezTo>
                  <a:pt x="10868" y="7687"/>
                  <a:pt x="10868" y="7687"/>
                  <a:pt x="10868" y="7687"/>
                </a:cubicBezTo>
                <a:cubicBezTo>
                  <a:pt x="10854" y="7687"/>
                  <a:pt x="10854" y="7714"/>
                  <a:pt x="10842" y="7714"/>
                </a:cubicBezTo>
                <a:cubicBezTo>
                  <a:pt x="10842" y="7714"/>
                  <a:pt x="10842" y="7740"/>
                  <a:pt x="10854" y="7740"/>
                </a:cubicBezTo>
                <a:cubicBezTo>
                  <a:pt x="10909" y="7764"/>
                  <a:pt x="10963" y="7843"/>
                  <a:pt x="11003" y="7920"/>
                </a:cubicBezTo>
                <a:cubicBezTo>
                  <a:pt x="11003" y="7920"/>
                  <a:pt x="11003" y="7947"/>
                  <a:pt x="11003" y="7973"/>
                </a:cubicBezTo>
                <a:cubicBezTo>
                  <a:pt x="10991" y="7947"/>
                  <a:pt x="10976" y="7947"/>
                  <a:pt x="10976" y="7947"/>
                </a:cubicBezTo>
                <a:cubicBezTo>
                  <a:pt x="10976" y="7920"/>
                  <a:pt x="10976" y="7920"/>
                  <a:pt x="10963" y="7896"/>
                </a:cubicBezTo>
                <a:cubicBezTo>
                  <a:pt x="10949" y="7896"/>
                  <a:pt x="10922" y="7896"/>
                  <a:pt x="10922" y="7870"/>
                </a:cubicBezTo>
                <a:cubicBezTo>
                  <a:pt x="10909" y="7843"/>
                  <a:pt x="10882" y="7920"/>
                  <a:pt x="10882" y="7973"/>
                </a:cubicBezTo>
                <a:cubicBezTo>
                  <a:pt x="10896" y="7973"/>
                  <a:pt x="10909" y="7999"/>
                  <a:pt x="10922" y="7999"/>
                </a:cubicBezTo>
                <a:cubicBezTo>
                  <a:pt x="10922" y="8026"/>
                  <a:pt x="10922" y="8050"/>
                  <a:pt x="10922" y="8076"/>
                </a:cubicBezTo>
                <a:lnTo>
                  <a:pt x="10922" y="8076"/>
                </a:lnTo>
                <a:cubicBezTo>
                  <a:pt x="10896" y="8076"/>
                  <a:pt x="10896" y="8076"/>
                  <a:pt x="10882" y="8103"/>
                </a:cubicBezTo>
                <a:cubicBezTo>
                  <a:pt x="10882" y="8129"/>
                  <a:pt x="10882" y="8129"/>
                  <a:pt x="10882" y="8155"/>
                </a:cubicBezTo>
                <a:cubicBezTo>
                  <a:pt x="10868" y="8155"/>
                  <a:pt x="10868" y="8179"/>
                  <a:pt x="10854" y="8206"/>
                </a:cubicBezTo>
                <a:cubicBezTo>
                  <a:pt x="10842" y="8206"/>
                  <a:pt x="10842" y="8206"/>
                  <a:pt x="10842" y="8206"/>
                </a:cubicBezTo>
                <a:cubicBezTo>
                  <a:pt x="10828" y="8206"/>
                  <a:pt x="10828" y="8206"/>
                  <a:pt x="10828" y="8206"/>
                </a:cubicBezTo>
                <a:lnTo>
                  <a:pt x="10828" y="8179"/>
                </a:lnTo>
                <a:cubicBezTo>
                  <a:pt x="10842" y="8155"/>
                  <a:pt x="10842" y="8155"/>
                  <a:pt x="10842" y="8129"/>
                </a:cubicBezTo>
                <a:cubicBezTo>
                  <a:pt x="10842" y="8103"/>
                  <a:pt x="10842" y="8103"/>
                  <a:pt x="10842" y="8103"/>
                </a:cubicBezTo>
                <a:cubicBezTo>
                  <a:pt x="10854" y="8103"/>
                  <a:pt x="10854" y="8103"/>
                  <a:pt x="10868" y="8103"/>
                </a:cubicBezTo>
                <a:lnTo>
                  <a:pt x="10868" y="8103"/>
                </a:lnTo>
                <a:lnTo>
                  <a:pt x="10828" y="7920"/>
                </a:lnTo>
                <a:cubicBezTo>
                  <a:pt x="10814" y="7920"/>
                  <a:pt x="10814" y="7920"/>
                  <a:pt x="10814" y="7920"/>
                </a:cubicBezTo>
                <a:cubicBezTo>
                  <a:pt x="10801" y="7920"/>
                  <a:pt x="10787" y="7896"/>
                  <a:pt x="10787" y="7896"/>
                </a:cubicBezTo>
                <a:cubicBezTo>
                  <a:pt x="10787" y="7896"/>
                  <a:pt x="10787" y="7870"/>
                  <a:pt x="10787" y="7843"/>
                </a:cubicBezTo>
                <a:lnTo>
                  <a:pt x="10774" y="7843"/>
                </a:lnTo>
                <a:cubicBezTo>
                  <a:pt x="10760" y="7843"/>
                  <a:pt x="10760" y="7843"/>
                  <a:pt x="10747" y="7843"/>
                </a:cubicBezTo>
                <a:lnTo>
                  <a:pt x="10747" y="7843"/>
                </a:lnTo>
                <a:cubicBezTo>
                  <a:pt x="10760" y="7843"/>
                  <a:pt x="10760" y="7843"/>
                  <a:pt x="10760" y="7843"/>
                </a:cubicBezTo>
                <a:cubicBezTo>
                  <a:pt x="10760" y="7817"/>
                  <a:pt x="10747" y="7817"/>
                  <a:pt x="10747" y="7817"/>
                </a:cubicBezTo>
                <a:lnTo>
                  <a:pt x="10747" y="7817"/>
                </a:lnTo>
                <a:lnTo>
                  <a:pt x="10733" y="7817"/>
                </a:lnTo>
                <a:cubicBezTo>
                  <a:pt x="10719" y="7740"/>
                  <a:pt x="10693" y="7764"/>
                  <a:pt x="10652" y="7740"/>
                </a:cubicBezTo>
                <a:cubicBezTo>
                  <a:pt x="10625" y="7687"/>
                  <a:pt x="10584" y="7610"/>
                  <a:pt x="10558" y="7584"/>
                </a:cubicBezTo>
                <a:cubicBezTo>
                  <a:pt x="10504" y="7531"/>
                  <a:pt x="10504" y="7378"/>
                  <a:pt x="10463" y="7325"/>
                </a:cubicBezTo>
                <a:cubicBezTo>
                  <a:pt x="10423" y="7298"/>
                  <a:pt x="10395" y="7298"/>
                  <a:pt x="10368" y="7325"/>
                </a:cubicBezTo>
                <a:cubicBezTo>
                  <a:pt x="10368" y="7351"/>
                  <a:pt x="10368" y="7351"/>
                  <a:pt x="10355" y="7378"/>
                </a:cubicBezTo>
                <a:cubicBezTo>
                  <a:pt x="10341" y="7378"/>
                  <a:pt x="10341" y="7378"/>
                  <a:pt x="10328" y="7378"/>
                </a:cubicBezTo>
                <a:cubicBezTo>
                  <a:pt x="10288" y="7428"/>
                  <a:pt x="10274" y="7481"/>
                  <a:pt x="10234" y="7507"/>
                </a:cubicBezTo>
                <a:cubicBezTo>
                  <a:pt x="10206" y="7507"/>
                  <a:pt x="10193" y="7481"/>
                  <a:pt x="10179" y="7454"/>
                </a:cubicBezTo>
                <a:cubicBezTo>
                  <a:pt x="10165" y="7454"/>
                  <a:pt x="10152" y="7454"/>
                  <a:pt x="10152" y="7454"/>
                </a:cubicBezTo>
                <a:cubicBezTo>
                  <a:pt x="10125" y="7454"/>
                  <a:pt x="10111" y="7402"/>
                  <a:pt x="10085" y="7454"/>
                </a:cubicBezTo>
                <a:cubicBezTo>
                  <a:pt x="10030" y="7531"/>
                  <a:pt x="10071" y="7584"/>
                  <a:pt x="10057" y="7661"/>
                </a:cubicBezTo>
                <a:cubicBezTo>
                  <a:pt x="10044" y="7687"/>
                  <a:pt x="10017" y="7687"/>
                  <a:pt x="10004" y="7714"/>
                </a:cubicBezTo>
                <a:cubicBezTo>
                  <a:pt x="10004" y="7740"/>
                  <a:pt x="9990" y="7740"/>
                  <a:pt x="9990" y="7740"/>
                </a:cubicBezTo>
                <a:cubicBezTo>
                  <a:pt x="9962" y="7793"/>
                  <a:pt x="9922" y="7740"/>
                  <a:pt x="9909" y="7817"/>
                </a:cubicBezTo>
                <a:cubicBezTo>
                  <a:pt x="9909" y="7817"/>
                  <a:pt x="9909" y="7817"/>
                  <a:pt x="9922" y="7843"/>
                </a:cubicBezTo>
                <a:lnTo>
                  <a:pt x="9922" y="7843"/>
                </a:lnTo>
                <a:cubicBezTo>
                  <a:pt x="9881" y="7843"/>
                  <a:pt x="9841" y="7947"/>
                  <a:pt x="9841" y="8026"/>
                </a:cubicBezTo>
                <a:cubicBezTo>
                  <a:pt x="9841" y="8026"/>
                  <a:pt x="9855" y="8050"/>
                  <a:pt x="9855" y="8076"/>
                </a:cubicBezTo>
                <a:cubicBezTo>
                  <a:pt x="9868" y="8076"/>
                  <a:pt x="9868" y="8103"/>
                  <a:pt x="9881" y="8103"/>
                </a:cubicBezTo>
                <a:lnTo>
                  <a:pt x="9881" y="8103"/>
                </a:lnTo>
                <a:cubicBezTo>
                  <a:pt x="9855" y="8129"/>
                  <a:pt x="9815" y="8179"/>
                  <a:pt x="9815" y="8232"/>
                </a:cubicBezTo>
                <a:cubicBezTo>
                  <a:pt x="9815" y="8259"/>
                  <a:pt x="9815" y="8259"/>
                  <a:pt x="9815" y="8259"/>
                </a:cubicBezTo>
                <a:cubicBezTo>
                  <a:pt x="9787" y="8283"/>
                  <a:pt x="9760" y="8259"/>
                  <a:pt x="9747" y="8311"/>
                </a:cubicBezTo>
                <a:cubicBezTo>
                  <a:pt x="9747" y="8335"/>
                  <a:pt x="9747" y="8362"/>
                  <a:pt x="9732" y="8388"/>
                </a:cubicBezTo>
                <a:cubicBezTo>
                  <a:pt x="9720" y="8362"/>
                  <a:pt x="9720" y="8362"/>
                  <a:pt x="9720" y="8362"/>
                </a:cubicBezTo>
                <a:cubicBezTo>
                  <a:pt x="9706" y="8362"/>
                  <a:pt x="9706" y="8388"/>
                  <a:pt x="9692" y="8388"/>
                </a:cubicBezTo>
                <a:cubicBezTo>
                  <a:pt x="9666" y="8388"/>
                  <a:pt x="9625" y="8388"/>
                  <a:pt x="9584" y="8388"/>
                </a:cubicBezTo>
                <a:lnTo>
                  <a:pt x="9571" y="8415"/>
                </a:lnTo>
                <a:cubicBezTo>
                  <a:pt x="9543" y="8439"/>
                  <a:pt x="9543" y="8415"/>
                  <a:pt x="9531" y="8465"/>
                </a:cubicBezTo>
                <a:lnTo>
                  <a:pt x="9531" y="8465"/>
                </a:lnTo>
                <a:lnTo>
                  <a:pt x="9531" y="8465"/>
                </a:lnTo>
                <a:lnTo>
                  <a:pt x="9531" y="8465"/>
                </a:lnTo>
                <a:lnTo>
                  <a:pt x="9531" y="8465"/>
                </a:lnTo>
                <a:cubicBezTo>
                  <a:pt x="9503" y="8491"/>
                  <a:pt x="9477" y="8439"/>
                  <a:pt x="9477" y="8388"/>
                </a:cubicBezTo>
                <a:cubicBezTo>
                  <a:pt x="9477" y="8388"/>
                  <a:pt x="9477" y="8388"/>
                  <a:pt x="9462" y="8388"/>
                </a:cubicBezTo>
                <a:cubicBezTo>
                  <a:pt x="9462" y="8335"/>
                  <a:pt x="9436" y="8311"/>
                  <a:pt x="9408" y="8311"/>
                </a:cubicBezTo>
                <a:cubicBezTo>
                  <a:pt x="9394" y="8311"/>
                  <a:pt x="9382" y="8335"/>
                  <a:pt x="9382" y="8335"/>
                </a:cubicBezTo>
                <a:cubicBezTo>
                  <a:pt x="9368" y="8335"/>
                  <a:pt x="9368" y="8335"/>
                  <a:pt x="9354" y="8335"/>
                </a:cubicBezTo>
                <a:cubicBezTo>
                  <a:pt x="9341" y="8311"/>
                  <a:pt x="9328" y="8335"/>
                  <a:pt x="9313" y="8335"/>
                </a:cubicBezTo>
                <a:lnTo>
                  <a:pt x="9313" y="8335"/>
                </a:lnTo>
                <a:cubicBezTo>
                  <a:pt x="9300" y="8311"/>
                  <a:pt x="9313" y="8283"/>
                  <a:pt x="9313" y="8283"/>
                </a:cubicBezTo>
                <a:cubicBezTo>
                  <a:pt x="9328" y="8259"/>
                  <a:pt x="9313" y="8232"/>
                  <a:pt x="9313" y="8206"/>
                </a:cubicBezTo>
                <a:lnTo>
                  <a:pt x="9313" y="8206"/>
                </a:lnTo>
                <a:cubicBezTo>
                  <a:pt x="9313" y="8179"/>
                  <a:pt x="9313" y="8155"/>
                  <a:pt x="9328" y="8155"/>
                </a:cubicBezTo>
                <a:cubicBezTo>
                  <a:pt x="9328" y="8129"/>
                  <a:pt x="9328" y="8129"/>
                  <a:pt x="9313" y="8129"/>
                </a:cubicBezTo>
                <a:cubicBezTo>
                  <a:pt x="9313" y="8155"/>
                  <a:pt x="9300" y="8155"/>
                  <a:pt x="9300" y="8155"/>
                </a:cubicBezTo>
                <a:cubicBezTo>
                  <a:pt x="9287" y="8129"/>
                  <a:pt x="9287" y="8129"/>
                  <a:pt x="9287" y="8129"/>
                </a:cubicBezTo>
                <a:lnTo>
                  <a:pt x="9287" y="8129"/>
                </a:lnTo>
                <a:cubicBezTo>
                  <a:pt x="9300" y="8129"/>
                  <a:pt x="9313" y="8129"/>
                  <a:pt x="9313" y="8103"/>
                </a:cubicBezTo>
                <a:lnTo>
                  <a:pt x="9313" y="8076"/>
                </a:lnTo>
                <a:lnTo>
                  <a:pt x="9300" y="8076"/>
                </a:lnTo>
                <a:cubicBezTo>
                  <a:pt x="9300" y="8103"/>
                  <a:pt x="9300" y="8103"/>
                  <a:pt x="9287" y="8129"/>
                </a:cubicBezTo>
                <a:cubicBezTo>
                  <a:pt x="9287" y="8103"/>
                  <a:pt x="9287" y="8103"/>
                  <a:pt x="9273" y="8103"/>
                </a:cubicBezTo>
                <a:cubicBezTo>
                  <a:pt x="9287" y="8076"/>
                  <a:pt x="9287" y="8050"/>
                  <a:pt x="9287" y="8026"/>
                </a:cubicBezTo>
                <a:cubicBezTo>
                  <a:pt x="9313" y="7973"/>
                  <a:pt x="9341" y="7764"/>
                  <a:pt x="9313" y="7687"/>
                </a:cubicBezTo>
                <a:cubicBezTo>
                  <a:pt x="9313" y="7661"/>
                  <a:pt x="9328" y="7584"/>
                  <a:pt x="9328" y="7584"/>
                </a:cubicBezTo>
                <a:cubicBezTo>
                  <a:pt x="9328" y="7558"/>
                  <a:pt x="9313" y="7531"/>
                  <a:pt x="9300" y="7531"/>
                </a:cubicBezTo>
                <a:cubicBezTo>
                  <a:pt x="9300" y="7507"/>
                  <a:pt x="9300" y="7507"/>
                  <a:pt x="9300" y="7507"/>
                </a:cubicBezTo>
                <a:cubicBezTo>
                  <a:pt x="9300" y="7454"/>
                  <a:pt x="9313" y="7454"/>
                  <a:pt x="9341" y="7454"/>
                </a:cubicBezTo>
                <a:cubicBezTo>
                  <a:pt x="9341" y="7454"/>
                  <a:pt x="9341" y="7454"/>
                  <a:pt x="9354" y="7454"/>
                </a:cubicBezTo>
                <a:cubicBezTo>
                  <a:pt x="9354" y="7428"/>
                  <a:pt x="9354" y="7428"/>
                  <a:pt x="9368" y="7402"/>
                </a:cubicBezTo>
                <a:cubicBezTo>
                  <a:pt x="9394" y="7402"/>
                  <a:pt x="9408" y="7428"/>
                  <a:pt x="9436" y="7428"/>
                </a:cubicBezTo>
                <a:cubicBezTo>
                  <a:pt x="9462" y="7428"/>
                  <a:pt x="9477" y="7402"/>
                  <a:pt x="9489" y="7402"/>
                </a:cubicBezTo>
                <a:cubicBezTo>
                  <a:pt x="9503" y="7402"/>
                  <a:pt x="9557" y="7428"/>
                  <a:pt x="9571" y="7428"/>
                </a:cubicBezTo>
                <a:cubicBezTo>
                  <a:pt x="9611" y="7454"/>
                  <a:pt x="9666" y="7454"/>
                  <a:pt x="9678" y="7428"/>
                </a:cubicBezTo>
                <a:cubicBezTo>
                  <a:pt x="9706" y="7428"/>
                  <a:pt x="9720" y="7454"/>
                  <a:pt x="9760" y="7454"/>
                </a:cubicBezTo>
                <a:cubicBezTo>
                  <a:pt x="9773" y="7402"/>
                  <a:pt x="9773" y="7351"/>
                  <a:pt x="9787" y="7272"/>
                </a:cubicBezTo>
                <a:cubicBezTo>
                  <a:pt x="9787" y="7272"/>
                  <a:pt x="9787" y="7272"/>
                  <a:pt x="9801" y="7272"/>
                </a:cubicBezTo>
                <a:cubicBezTo>
                  <a:pt x="9787" y="7272"/>
                  <a:pt x="9787" y="7272"/>
                  <a:pt x="9787" y="7246"/>
                </a:cubicBezTo>
                <a:cubicBezTo>
                  <a:pt x="9787" y="7272"/>
                  <a:pt x="9787" y="7272"/>
                  <a:pt x="9787" y="7272"/>
                </a:cubicBezTo>
                <a:cubicBezTo>
                  <a:pt x="9787" y="7222"/>
                  <a:pt x="9787" y="7169"/>
                  <a:pt x="9787" y="7143"/>
                </a:cubicBezTo>
                <a:cubicBezTo>
                  <a:pt x="9801" y="7143"/>
                  <a:pt x="9801" y="7143"/>
                  <a:pt x="9801" y="7143"/>
                </a:cubicBezTo>
                <a:cubicBezTo>
                  <a:pt x="9801" y="7169"/>
                  <a:pt x="9815" y="7169"/>
                  <a:pt x="9815" y="7195"/>
                </a:cubicBezTo>
                <a:cubicBezTo>
                  <a:pt x="9815" y="7169"/>
                  <a:pt x="9801" y="7143"/>
                  <a:pt x="9787" y="7116"/>
                </a:cubicBezTo>
                <a:cubicBezTo>
                  <a:pt x="9787" y="7092"/>
                  <a:pt x="9801" y="7092"/>
                  <a:pt x="9801" y="7066"/>
                </a:cubicBezTo>
                <a:cubicBezTo>
                  <a:pt x="9787" y="7013"/>
                  <a:pt x="9787" y="7039"/>
                  <a:pt x="9760" y="7013"/>
                </a:cubicBezTo>
                <a:cubicBezTo>
                  <a:pt x="9747" y="6989"/>
                  <a:pt x="9747" y="6962"/>
                  <a:pt x="9732" y="6936"/>
                </a:cubicBezTo>
                <a:cubicBezTo>
                  <a:pt x="9732" y="6936"/>
                  <a:pt x="9732" y="6936"/>
                  <a:pt x="9747" y="6910"/>
                </a:cubicBezTo>
                <a:cubicBezTo>
                  <a:pt x="9732" y="6910"/>
                  <a:pt x="9720" y="6883"/>
                  <a:pt x="9706" y="6857"/>
                </a:cubicBezTo>
                <a:cubicBezTo>
                  <a:pt x="9706" y="6857"/>
                  <a:pt x="9706" y="6857"/>
                  <a:pt x="9720" y="6831"/>
                </a:cubicBezTo>
                <a:cubicBezTo>
                  <a:pt x="9706" y="6831"/>
                  <a:pt x="9706" y="6831"/>
                  <a:pt x="9706" y="6831"/>
                </a:cubicBezTo>
                <a:cubicBezTo>
                  <a:pt x="9706" y="6831"/>
                  <a:pt x="9692" y="6831"/>
                  <a:pt x="9692" y="6857"/>
                </a:cubicBezTo>
                <a:cubicBezTo>
                  <a:pt x="9666" y="6806"/>
                  <a:pt x="9625" y="6780"/>
                  <a:pt x="9598" y="6806"/>
                </a:cubicBezTo>
                <a:cubicBezTo>
                  <a:pt x="9598" y="6780"/>
                  <a:pt x="9598" y="6780"/>
                  <a:pt x="9598" y="6780"/>
                </a:cubicBezTo>
                <a:cubicBezTo>
                  <a:pt x="9584" y="6780"/>
                  <a:pt x="9584" y="6780"/>
                  <a:pt x="9571" y="6754"/>
                </a:cubicBezTo>
                <a:cubicBezTo>
                  <a:pt x="9584" y="6754"/>
                  <a:pt x="9598" y="6754"/>
                  <a:pt x="9598" y="6754"/>
                </a:cubicBezTo>
                <a:lnTo>
                  <a:pt x="9598" y="6754"/>
                </a:lnTo>
                <a:cubicBezTo>
                  <a:pt x="9598" y="6754"/>
                  <a:pt x="9598" y="6754"/>
                  <a:pt x="9598" y="6727"/>
                </a:cubicBezTo>
                <a:lnTo>
                  <a:pt x="9584" y="6727"/>
                </a:lnTo>
                <a:cubicBezTo>
                  <a:pt x="9598" y="6727"/>
                  <a:pt x="9598" y="6727"/>
                  <a:pt x="9598" y="6703"/>
                </a:cubicBezTo>
                <a:cubicBezTo>
                  <a:pt x="9584" y="6703"/>
                  <a:pt x="9584" y="6703"/>
                  <a:pt x="9571" y="6727"/>
                </a:cubicBezTo>
                <a:cubicBezTo>
                  <a:pt x="9571" y="6703"/>
                  <a:pt x="9571" y="6703"/>
                  <a:pt x="9571" y="6677"/>
                </a:cubicBezTo>
                <a:cubicBezTo>
                  <a:pt x="9584" y="6677"/>
                  <a:pt x="9598" y="6650"/>
                  <a:pt x="9611" y="6650"/>
                </a:cubicBezTo>
                <a:cubicBezTo>
                  <a:pt x="9625" y="6650"/>
                  <a:pt x="9625" y="6650"/>
                  <a:pt x="9625" y="6677"/>
                </a:cubicBezTo>
                <a:cubicBezTo>
                  <a:pt x="9625" y="6677"/>
                  <a:pt x="9638" y="6677"/>
                  <a:pt x="9638" y="6650"/>
                </a:cubicBezTo>
                <a:lnTo>
                  <a:pt x="9652" y="6650"/>
                </a:lnTo>
                <a:cubicBezTo>
                  <a:pt x="9652" y="6650"/>
                  <a:pt x="9666" y="6650"/>
                  <a:pt x="9678" y="6650"/>
                </a:cubicBezTo>
                <a:lnTo>
                  <a:pt x="9692" y="6677"/>
                </a:lnTo>
                <a:cubicBezTo>
                  <a:pt x="9706" y="6677"/>
                  <a:pt x="9732" y="6677"/>
                  <a:pt x="9747" y="6650"/>
                </a:cubicBezTo>
                <a:cubicBezTo>
                  <a:pt x="9747" y="6677"/>
                  <a:pt x="9747" y="6677"/>
                  <a:pt x="9747" y="6677"/>
                </a:cubicBezTo>
                <a:cubicBezTo>
                  <a:pt x="9760" y="6677"/>
                  <a:pt x="9773" y="6677"/>
                  <a:pt x="9773" y="6677"/>
                </a:cubicBezTo>
                <a:cubicBezTo>
                  <a:pt x="9760" y="6650"/>
                  <a:pt x="9773" y="6624"/>
                  <a:pt x="9773" y="6598"/>
                </a:cubicBezTo>
                <a:cubicBezTo>
                  <a:pt x="9760" y="6574"/>
                  <a:pt x="9747" y="6547"/>
                  <a:pt x="9747" y="6521"/>
                </a:cubicBezTo>
                <a:cubicBezTo>
                  <a:pt x="9760" y="6521"/>
                  <a:pt x="9773" y="6521"/>
                  <a:pt x="9787" y="6521"/>
                </a:cubicBezTo>
                <a:cubicBezTo>
                  <a:pt x="9787" y="6547"/>
                  <a:pt x="9787" y="6547"/>
                  <a:pt x="9787" y="6574"/>
                </a:cubicBezTo>
                <a:cubicBezTo>
                  <a:pt x="9827" y="6547"/>
                  <a:pt x="9855" y="6598"/>
                  <a:pt x="9881" y="6547"/>
                </a:cubicBezTo>
                <a:lnTo>
                  <a:pt x="9868" y="6547"/>
                </a:lnTo>
                <a:lnTo>
                  <a:pt x="9868" y="6521"/>
                </a:lnTo>
                <a:cubicBezTo>
                  <a:pt x="9895" y="6494"/>
                  <a:pt x="9922" y="6494"/>
                  <a:pt x="9949" y="6468"/>
                </a:cubicBezTo>
                <a:cubicBezTo>
                  <a:pt x="9962" y="6444"/>
                  <a:pt x="9949" y="6391"/>
                  <a:pt x="9962" y="6341"/>
                </a:cubicBezTo>
                <a:cubicBezTo>
                  <a:pt x="9976" y="6312"/>
                  <a:pt x="9990" y="6312"/>
                  <a:pt x="9990" y="6312"/>
                </a:cubicBezTo>
                <a:cubicBezTo>
                  <a:pt x="10004" y="6312"/>
                  <a:pt x="10004" y="6312"/>
                  <a:pt x="10017" y="6312"/>
                </a:cubicBezTo>
                <a:cubicBezTo>
                  <a:pt x="10030" y="6288"/>
                  <a:pt x="10044" y="6262"/>
                  <a:pt x="10057" y="6262"/>
                </a:cubicBezTo>
                <a:cubicBezTo>
                  <a:pt x="10071" y="6235"/>
                  <a:pt x="10085" y="6262"/>
                  <a:pt x="10097" y="6235"/>
                </a:cubicBezTo>
                <a:cubicBezTo>
                  <a:pt x="10097" y="6235"/>
                  <a:pt x="10085" y="6235"/>
                  <a:pt x="10085" y="6209"/>
                </a:cubicBezTo>
                <a:cubicBezTo>
                  <a:pt x="10097" y="6182"/>
                  <a:pt x="10111" y="6158"/>
                  <a:pt x="10125" y="6132"/>
                </a:cubicBezTo>
                <a:cubicBezTo>
                  <a:pt x="10139" y="6106"/>
                  <a:pt x="10139" y="6055"/>
                  <a:pt x="10152" y="6029"/>
                </a:cubicBezTo>
                <a:cubicBezTo>
                  <a:pt x="10165" y="6029"/>
                  <a:pt x="10165" y="6029"/>
                  <a:pt x="10179" y="6029"/>
                </a:cubicBezTo>
                <a:cubicBezTo>
                  <a:pt x="10179" y="6029"/>
                  <a:pt x="10179" y="6029"/>
                  <a:pt x="10193" y="6055"/>
                </a:cubicBezTo>
                <a:lnTo>
                  <a:pt x="10179" y="6055"/>
                </a:lnTo>
                <a:lnTo>
                  <a:pt x="10179" y="6055"/>
                </a:lnTo>
                <a:cubicBezTo>
                  <a:pt x="10179" y="6079"/>
                  <a:pt x="10179" y="6106"/>
                  <a:pt x="10165" y="6106"/>
                </a:cubicBezTo>
                <a:cubicBezTo>
                  <a:pt x="10193" y="6106"/>
                  <a:pt x="10193" y="6132"/>
                  <a:pt x="10206" y="6106"/>
                </a:cubicBezTo>
                <a:cubicBezTo>
                  <a:pt x="10219" y="6106"/>
                  <a:pt x="10219" y="6106"/>
                  <a:pt x="10219" y="6079"/>
                </a:cubicBezTo>
                <a:lnTo>
                  <a:pt x="10206" y="6055"/>
                </a:lnTo>
                <a:cubicBezTo>
                  <a:pt x="10206" y="6055"/>
                  <a:pt x="10206" y="6055"/>
                  <a:pt x="10206" y="6029"/>
                </a:cubicBezTo>
                <a:cubicBezTo>
                  <a:pt x="10206" y="6029"/>
                  <a:pt x="10206" y="6029"/>
                  <a:pt x="10193" y="6029"/>
                </a:cubicBezTo>
                <a:cubicBezTo>
                  <a:pt x="10193" y="6002"/>
                  <a:pt x="10193" y="6002"/>
                  <a:pt x="10193" y="5976"/>
                </a:cubicBezTo>
                <a:cubicBezTo>
                  <a:pt x="10219" y="5950"/>
                  <a:pt x="10260" y="5925"/>
                  <a:pt x="10288" y="5925"/>
                </a:cubicBezTo>
                <a:cubicBezTo>
                  <a:pt x="10288" y="5950"/>
                  <a:pt x="10300" y="5950"/>
                  <a:pt x="10300" y="5976"/>
                </a:cubicBezTo>
                <a:lnTo>
                  <a:pt x="10300" y="5976"/>
                </a:lnTo>
                <a:lnTo>
                  <a:pt x="10300" y="5950"/>
                </a:lnTo>
                <a:cubicBezTo>
                  <a:pt x="10300" y="5950"/>
                  <a:pt x="10300" y="5950"/>
                  <a:pt x="10300" y="5925"/>
                </a:cubicBezTo>
                <a:cubicBezTo>
                  <a:pt x="10300" y="5925"/>
                  <a:pt x="10300" y="5925"/>
                  <a:pt x="10300" y="5899"/>
                </a:cubicBezTo>
                <a:cubicBezTo>
                  <a:pt x="10314" y="5899"/>
                  <a:pt x="10328" y="5899"/>
                  <a:pt x="10355" y="5899"/>
                </a:cubicBezTo>
                <a:cubicBezTo>
                  <a:pt x="10355" y="5925"/>
                  <a:pt x="10355" y="5925"/>
                  <a:pt x="10368" y="5925"/>
                </a:cubicBezTo>
                <a:cubicBezTo>
                  <a:pt x="10368" y="5950"/>
                  <a:pt x="10368" y="5950"/>
                  <a:pt x="10368" y="5950"/>
                </a:cubicBezTo>
                <a:lnTo>
                  <a:pt x="10368" y="5950"/>
                </a:lnTo>
                <a:cubicBezTo>
                  <a:pt x="10368" y="5925"/>
                  <a:pt x="10368" y="5925"/>
                  <a:pt x="10368" y="5925"/>
                </a:cubicBezTo>
                <a:cubicBezTo>
                  <a:pt x="10368" y="5925"/>
                  <a:pt x="10368" y="5925"/>
                  <a:pt x="10368" y="5899"/>
                </a:cubicBezTo>
                <a:cubicBezTo>
                  <a:pt x="10381" y="5899"/>
                  <a:pt x="10381" y="5925"/>
                  <a:pt x="10395" y="5925"/>
                </a:cubicBezTo>
                <a:cubicBezTo>
                  <a:pt x="10381" y="5899"/>
                  <a:pt x="10381" y="5899"/>
                  <a:pt x="10395" y="5873"/>
                </a:cubicBezTo>
                <a:cubicBezTo>
                  <a:pt x="10409" y="5873"/>
                  <a:pt x="10409" y="5873"/>
                  <a:pt x="10423" y="5873"/>
                </a:cubicBezTo>
                <a:lnTo>
                  <a:pt x="10409" y="5846"/>
                </a:lnTo>
                <a:lnTo>
                  <a:pt x="10409" y="5846"/>
                </a:lnTo>
                <a:lnTo>
                  <a:pt x="10409" y="5820"/>
                </a:lnTo>
                <a:lnTo>
                  <a:pt x="10409" y="5820"/>
                </a:lnTo>
                <a:cubicBezTo>
                  <a:pt x="10409" y="5794"/>
                  <a:pt x="10409" y="5794"/>
                  <a:pt x="10409" y="5794"/>
                </a:cubicBezTo>
                <a:cubicBezTo>
                  <a:pt x="10395" y="5794"/>
                  <a:pt x="10395" y="5794"/>
                  <a:pt x="10395" y="5794"/>
                </a:cubicBezTo>
                <a:cubicBezTo>
                  <a:pt x="10409" y="5794"/>
                  <a:pt x="10409" y="5769"/>
                  <a:pt x="10409" y="5769"/>
                </a:cubicBezTo>
                <a:cubicBezTo>
                  <a:pt x="10409" y="5743"/>
                  <a:pt x="10395" y="5717"/>
                  <a:pt x="10395" y="5717"/>
                </a:cubicBezTo>
                <a:cubicBezTo>
                  <a:pt x="10395" y="5690"/>
                  <a:pt x="10395" y="5640"/>
                  <a:pt x="10395" y="5613"/>
                </a:cubicBezTo>
                <a:cubicBezTo>
                  <a:pt x="10381" y="5613"/>
                  <a:pt x="10381" y="5587"/>
                  <a:pt x="10381" y="5587"/>
                </a:cubicBezTo>
                <a:cubicBezTo>
                  <a:pt x="10368" y="5587"/>
                  <a:pt x="10368" y="5587"/>
                  <a:pt x="10368" y="5613"/>
                </a:cubicBezTo>
                <a:cubicBezTo>
                  <a:pt x="10368" y="5587"/>
                  <a:pt x="10368" y="5587"/>
                  <a:pt x="10355" y="5587"/>
                </a:cubicBezTo>
                <a:cubicBezTo>
                  <a:pt x="10368" y="5561"/>
                  <a:pt x="10368" y="5561"/>
                  <a:pt x="10381" y="5537"/>
                </a:cubicBezTo>
                <a:cubicBezTo>
                  <a:pt x="10368" y="5510"/>
                  <a:pt x="10355" y="5457"/>
                  <a:pt x="10368" y="5431"/>
                </a:cubicBezTo>
                <a:cubicBezTo>
                  <a:pt x="10381" y="5431"/>
                  <a:pt x="10395" y="5457"/>
                  <a:pt x="10395" y="5431"/>
                </a:cubicBezTo>
                <a:cubicBezTo>
                  <a:pt x="10409" y="5431"/>
                  <a:pt x="10409" y="5407"/>
                  <a:pt x="10423" y="5378"/>
                </a:cubicBezTo>
                <a:cubicBezTo>
                  <a:pt x="10423" y="5407"/>
                  <a:pt x="10423" y="5407"/>
                  <a:pt x="10423" y="5431"/>
                </a:cubicBezTo>
                <a:cubicBezTo>
                  <a:pt x="10435" y="5431"/>
                  <a:pt x="10435" y="5431"/>
                  <a:pt x="10435" y="5431"/>
                </a:cubicBezTo>
                <a:cubicBezTo>
                  <a:pt x="10435" y="5407"/>
                  <a:pt x="10435" y="5378"/>
                  <a:pt x="10435" y="5354"/>
                </a:cubicBezTo>
                <a:cubicBezTo>
                  <a:pt x="10463" y="5354"/>
                  <a:pt x="10477" y="5354"/>
                  <a:pt x="10490" y="5354"/>
                </a:cubicBezTo>
                <a:cubicBezTo>
                  <a:pt x="10490" y="5378"/>
                  <a:pt x="10490" y="5407"/>
                  <a:pt x="10504" y="5431"/>
                </a:cubicBezTo>
                <a:cubicBezTo>
                  <a:pt x="10517" y="5431"/>
                  <a:pt x="10517" y="5431"/>
                  <a:pt x="10530" y="5431"/>
                </a:cubicBezTo>
                <a:cubicBezTo>
                  <a:pt x="10544" y="5431"/>
                  <a:pt x="10530" y="5484"/>
                  <a:pt x="10530" y="5484"/>
                </a:cubicBezTo>
                <a:cubicBezTo>
                  <a:pt x="10517" y="5484"/>
                  <a:pt x="10517" y="5484"/>
                  <a:pt x="10517" y="5510"/>
                </a:cubicBezTo>
                <a:cubicBezTo>
                  <a:pt x="10517" y="5484"/>
                  <a:pt x="10504" y="5484"/>
                  <a:pt x="10504" y="5484"/>
                </a:cubicBezTo>
                <a:cubicBezTo>
                  <a:pt x="10504" y="5484"/>
                  <a:pt x="10504" y="5484"/>
                  <a:pt x="10490" y="5484"/>
                </a:cubicBezTo>
                <a:cubicBezTo>
                  <a:pt x="10504" y="5537"/>
                  <a:pt x="10490" y="5537"/>
                  <a:pt x="10477" y="5561"/>
                </a:cubicBezTo>
                <a:lnTo>
                  <a:pt x="10463" y="5561"/>
                </a:lnTo>
                <a:cubicBezTo>
                  <a:pt x="10463" y="5587"/>
                  <a:pt x="10463" y="5587"/>
                  <a:pt x="10463" y="5587"/>
                </a:cubicBezTo>
                <a:cubicBezTo>
                  <a:pt x="10449" y="5613"/>
                  <a:pt x="10449" y="5640"/>
                  <a:pt x="10449" y="5664"/>
                </a:cubicBezTo>
                <a:cubicBezTo>
                  <a:pt x="10463" y="5690"/>
                  <a:pt x="10490" y="5717"/>
                  <a:pt x="10477" y="5769"/>
                </a:cubicBezTo>
                <a:cubicBezTo>
                  <a:pt x="10490" y="5769"/>
                  <a:pt x="10490" y="5769"/>
                  <a:pt x="10490" y="5769"/>
                </a:cubicBezTo>
                <a:cubicBezTo>
                  <a:pt x="10504" y="5769"/>
                  <a:pt x="10504" y="5769"/>
                  <a:pt x="10517" y="5794"/>
                </a:cubicBezTo>
                <a:cubicBezTo>
                  <a:pt x="10530" y="5794"/>
                  <a:pt x="10530" y="5794"/>
                  <a:pt x="10544" y="5794"/>
                </a:cubicBezTo>
                <a:lnTo>
                  <a:pt x="10544" y="5794"/>
                </a:lnTo>
                <a:cubicBezTo>
                  <a:pt x="10544" y="5820"/>
                  <a:pt x="10530" y="5820"/>
                  <a:pt x="10530" y="5846"/>
                </a:cubicBezTo>
                <a:lnTo>
                  <a:pt x="10530" y="5846"/>
                </a:lnTo>
                <a:cubicBezTo>
                  <a:pt x="10544" y="5846"/>
                  <a:pt x="10544" y="5846"/>
                  <a:pt x="10544" y="5846"/>
                </a:cubicBezTo>
                <a:lnTo>
                  <a:pt x="10558" y="5846"/>
                </a:lnTo>
                <a:lnTo>
                  <a:pt x="10558" y="5846"/>
                </a:lnTo>
                <a:cubicBezTo>
                  <a:pt x="10558" y="5846"/>
                  <a:pt x="10558" y="5846"/>
                  <a:pt x="10572" y="5846"/>
                </a:cubicBezTo>
                <a:cubicBezTo>
                  <a:pt x="10572" y="5820"/>
                  <a:pt x="10652" y="5769"/>
                  <a:pt x="10665" y="5769"/>
                </a:cubicBezTo>
                <a:cubicBezTo>
                  <a:pt x="10679" y="5820"/>
                  <a:pt x="10693" y="5820"/>
                  <a:pt x="10706" y="5820"/>
                </a:cubicBezTo>
                <a:cubicBezTo>
                  <a:pt x="10719" y="5846"/>
                  <a:pt x="10719" y="5846"/>
                  <a:pt x="10719" y="5873"/>
                </a:cubicBezTo>
                <a:cubicBezTo>
                  <a:pt x="10733" y="5873"/>
                  <a:pt x="10747" y="5899"/>
                  <a:pt x="10760" y="5899"/>
                </a:cubicBezTo>
                <a:cubicBezTo>
                  <a:pt x="10760" y="5873"/>
                  <a:pt x="10760" y="5873"/>
                  <a:pt x="10760" y="5846"/>
                </a:cubicBezTo>
                <a:cubicBezTo>
                  <a:pt x="10828" y="5846"/>
                  <a:pt x="10882" y="5769"/>
                  <a:pt x="10936" y="5717"/>
                </a:cubicBezTo>
                <a:cubicBezTo>
                  <a:pt x="10949" y="5717"/>
                  <a:pt x="10991" y="5690"/>
                  <a:pt x="10991" y="5743"/>
                </a:cubicBezTo>
                <a:cubicBezTo>
                  <a:pt x="11003" y="5743"/>
                  <a:pt x="11003" y="5769"/>
                  <a:pt x="11003" y="5794"/>
                </a:cubicBezTo>
                <a:cubicBezTo>
                  <a:pt x="11044" y="5820"/>
                  <a:pt x="11058" y="5769"/>
                  <a:pt x="11085" y="5743"/>
                </a:cubicBezTo>
                <a:cubicBezTo>
                  <a:pt x="11085" y="5717"/>
                  <a:pt x="11085" y="5690"/>
                  <a:pt x="11098" y="5664"/>
                </a:cubicBezTo>
                <a:cubicBezTo>
                  <a:pt x="11112" y="5690"/>
                  <a:pt x="11152" y="5690"/>
                  <a:pt x="11166" y="5664"/>
                </a:cubicBezTo>
                <a:lnTo>
                  <a:pt x="11166" y="5640"/>
                </a:lnTo>
                <a:cubicBezTo>
                  <a:pt x="11166" y="5640"/>
                  <a:pt x="11166" y="5640"/>
                  <a:pt x="11180" y="5640"/>
                </a:cubicBezTo>
                <a:cubicBezTo>
                  <a:pt x="11166" y="5613"/>
                  <a:pt x="11166" y="5640"/>
                  <a:pt x="11166" y="5613"/>
                </a:cubicBezTo>
                <a:cubicBezTo>
                  <a:pt x="11166" y="5587"/>
                  <a:pt x="11138" y="5457"/>
                  <a:pt x="11152" y="5378"/>
                </a:cubicBezTo>
                <a:cubicBezTo>
                  <a:pt x="11166" y="5378"/>
                  <a:pt x="11166" y="5378"/>
                  <a:pt x="11180" y="5354"/>
                </a:cubicBezTo>
                <a:cubicBezTo>
                  <a:pt x="11180" y="5354"/>
                  <a:pt x="11180" y="5328"/>
                  <a:pt x="11180" y="5302"/>
                </a:cubicBezTo>
                <a:cubicBezTo>
                  <a:pt x="11192" y="5275"/>
                  <a:pt x="11192" y="5275"/>
                  <a:pt x="11206" y="5251"/>
                </a:cubicBezTo>
                <a:cubicBezTo>
                  <a:pt x="11220" y="5251"/>
                  <a:pt x="11233" y="5225"/>
                  <a:pt x="11261" y="5225"/>
                </a:cubicBezTo>
                <a:lnTo>
                  <a:pt x="11261" y="5251"/>
                </a:lnTo>
                <a:cubicBezTo>
                  <a:pt x="11261" y="5251"/>
                  <a:pt x="11274" y="5275"/>
                  <a:pt x="11287" y="5302"/>
                </a:cubicBezTo>
                <a:cubicBezTo>
                  <a:pt x="11287" y="5302"/>
                  <a:pt x="11287" y="5328"/>
                  <a:pt x="11301" y="5328"/>
                </a:cubicBezTo>
                <a:cubicBezTo>
                  <a:pt x="11314" y="5378"/>
                  <a:pt x="11355" y="5354"/>
                  <a:pt x="11369" y="5302"/>
                </a:cubicBezTo>
                <a:cubicBezTo>
                  <a:pt x="11355" y="5225"/>
                  <a:pt x="11369" y="5198"/>
                  <a:pt x="11369" y="5121"/>
                </a:cubicBezTo>
                <a:lnTo>
                  <a:pt x="11369" y="5121"/>
                </a:lnTo>
                <a:cubicBezTo>
                  <a:pt x="11355" y="5121"/>
                  <a:pt x="11355" y="5146"/>
                  <a:pt x="11355" y="5146"/>
                </a:cubicBezTo>
                <a:cubicBezTo>
                  <a:pt x="11341" y="5146"/>
                  <a:pt x="11341" y="5121"/>
                  <a:pt x="11328" y="5121"/>
                </a:cubicBezTo>
                <a:cubicBezTo>
                  <a:pt x="11328" y="5095"/>
                  <a:pt x="11328" y="5069"/>
                  <a:pt x="11328" y="5042"/>
                </a:cubicBezTo>
                <a:cubicBezTo>
                  <a:pt x="11314" y="5069"/>
                  <a:pt x="11314" y="5069"/>
                  <a:pt x="11314" y="5069"/>
                </a:cubicBezTo>
                <a:cubicBezTo>
                  <a:pt x="11314" y="5042"/>
                  <a:pt x="11314" y="5016"/>
                  <a:pt x="11301" y="4992"/>
                </a:cubicBezTo>
                <a:cubicBezTo>
                  <a:pt x="11314" y="4992"/>
                  <a:pt x="11314" y="4992"/>
                  <a:pt x="11314" y="4965"/>
                </a:cubicBezTo>
                <a:cubicBezTo>
                  <a:pt x="11341" y="4965"/>
                  <a:pt x="11355" y="4939"/>
                  <a:pt x="11369" y="4939"/>
                </a:cubicBezTo>
                <a:cubicBezTo>
                  <a:pt x="11382" y="4939"/>
                  <a:pt x="11382" y="4939"/>
                  <a:pt x="11396" y="4939"/>
                </a:cubicBezTo>
                <a:cubicBezTo>
                  <a:pt x="11396" y="4913"/>
                  <a:pt x="11396" y="4913"/>
                  <a:pt x="11396" y="4913"/>
                </a:cubicBezTo>
                <a:cubicBezTo>
                  <a:pt x="11396" y="4913"/>
                  <a:pt x="11409" y="4913"/>
                  <a:pt x="11422" y="4913"/>
                </a:cubicBezTo>
                <a:lnTo>
                  <a:pt x="11436" y="4913"/>
                </a:lnTo>
                <a:cubicBezTo>
                  <a:pt x="11436" y="4913"/>
                  <a:pt x="11462" y="4913"/>
                  <a:pt x="11477" y="4913"/>
                </a:cubicBezTo>
                <a:cubicBezTo>
                  <a:pt x="11504" y="4913"/>
                  <a:pt x="11531" y="4939"/>
                  <a:pt x="11571" y="4939"/>
                </a:cubicBezTo>
                <a:cubicBezTo>
                  <a:pt x="11585" y="4939"/>
                  <a:pt x="11585" y="4913"/>
                  <a:pt x="11599" y="4913"/>
                </a:cubicBezTo>
                <a:lnTo>
                  <a:pt x="11599" y="4913"/>
                </a:lnTo>
                <a:cubicBezTo>
                  <a:pt x="11599" y="4886"/>
                  <a:pt x="11599" y="4886"/>
                  <a:pt x="11585" y="4886"/>
                </a:cubicBezTo>
                <a:cubicBezTo>
                  <a:pt x="11585" y="4860"/>
                  <a:pt x="11585" y="4860"/>
                  <a:pt x="11585" y="4860"/>
                </a:cubicBezTo>
                <a:lnTo>
                  <a:pt x="11599" y="4860"/>
                </a:lnTo>
                <a:cubicBezTo>
                  <a:pt x="11599" y="4860"/>
                  <a:pt x="11611" y="4886"/>
                  <a:pt x="11611" y="4860"/>
                </a:cubicBezTo>
                <a:lnTo>
                  <a:pt x="11611" y="4860"/>
                </a:lnTo>
                <a:cubicBezTo>
                  <a:pt x="11625" y="4836"/>
                  <a:pt x="11625" y="4860"/>
                  <a:pt x="11639" y="4860"/>
                </a:cubicBezTo>
                <a:cubicBezTo>
                  <a:pt x="11639" y="4836"/>
                  <a:pt x="11653" y="4809"/>
                  <a:pt x="11666" y="4809"/>
                </a:cubicBezTo>
                <a:cubicBezTo>
                  <a:pt x="11679" y="4836"/>
                  <a:pt x="11693" y="4836"/>
                  <a:pt x="11706" y="4836"/>
                </a:cubicBezTo>
                <a:cubicBezTo>
                  <a:pt x="11720" y="4836"/>
                  <a:pt x="11720" y="4836"/>
                  <a:pt x="11720" y="4836"/>
                </a:cubicBezTo>
                <a:cubicBezTo>
                  <a:pt x="11693" y="4730"/>
                  <a:pt x="11653" y="4836"/>
                  <a:pt x="11611" y="4730"/>
                </a:cubicBezTo>
                <a:cubicBezTo>
                  <a:pt x="11625" y="4730"/>
                  <a:pt x="11625" y="4680"/>
                  <a:pt x="11625" y="4706"/>
                </a:cubicBezTo>
                <a:cubicBezTo>
                  <a:pt x="11625" y="4706"/>
                  <a:pt x="11625" y="4706"/>
                  <a:pt x="11611" y="4706"/>
                </a:cubicBezTo>
                <a:cubicBezTo>
                  <a:pt x="11599" y="4706"/>
                  <a:pt x="11571" y="4730"/>
                  <a:pt x="11557" y="4757"/>
                </a:cubicBezTo>
                <a:cubicBezTo>
                  <a:pt x="11544" y="4757"/>
                  <a:pt x="11544" y="4757"/>
                  <a:pt x="11544" y="4730"/>
                </a:cubicBezTo>
                <a:cubicBezTo>
                  <a:pt x="11531" y="4730"/>
                  <a:pt x="11531" y="4757"/>
                  <a:pt x="11517" y="4757"/>
                </a:cubicBezTo>
                <a:lnTo>
                  <a:pt x="11504" y="4757"/>
                </a:lnTo>
                <a:cubicBezTo>
                  <a:pt x="11504" y="4730"/>
                  <a:pt x="11504" y="4730"/>
                  <a:pt x="11504" y="4730"/>
                </a:cubicBezTo>
                <a:lnTo>
                  <a:pt x="11490" y="4757"/>
                </a:lnTo>
                <a:cubicBezTo>
                  <a:pt x="11477" y="4783"/>
                  <a:pt x="11462" y="4757"/>
                  <a:pt x="11462" y="4783"/>
                </a:cubicBezTo>
                <a:lnTo>
                  <a:pt x="11462" y="4783"/>
                </a:lnTo>
                <a:cubicBezTo>
                  <a:pt x="11450" y="4783"/>
                  <a:pt x="11450" y="4783"/>
                  <a:pt x="11436" y="4783"/>
                </a:cubicBezTo>
                <a:lnTo>
                  <a:pt x="11409" y="4809"/>
                </a:lnTo>
                <a:cubicBezTo>
                  <a:pt x="11409" y="4809"/>
                  <a:pt x="11409" y="4809"/>
                  <a:pt x="11396" y="4809"/>
                </a:cubicBezTo>
                <a:cubicBezTo>
                  <a:pt x="11382" y="4809"/>
                  <a:pt x="11382" y="4809"/>
                  <a:pt x="11369" y="4836"/>
                </a:cubicBezTo>
                <a:cubicBezTo>
                  <a:pt x="11355" y="4836"/>
                  <a:pt x="11355" y="4836"/>
                  <a:pt x="11341" y="4836"/>
                </a:cubicBezTo>
                <a:lnTo>
                  <a:pt x="11341" y="4836"/>
                </a:lnTo>
                <a:cubicBezTo>
                  <a:pt x="11328" y="4836"/>
                  <a:pt x="11301" y="4860"/>
                  <a:pt x="11287" y="4836"/>
                </a:cubicBezTo>
                <a:cubicBezTo>
                  <a:pt x="11287" y="4836"/>
                  <a:pt x="11274" y="4836"/>
                  <a:pt x="11274" y="4809"/>
                </a:cubicBezTo>
                <a:cubicBezTo>
                  <a:pt x="11274" y="4809"/>
                  <a:pt x="11274" y="4783"/>
                  <a:pt x="11287" y="4783"/>
                </a:cubicBezTo>
                <a:cubicBezTo>
                  <a:pt x="11261" y="4783"/>
                  <a:pt x="11261" y="4783"/>
                  <a:pt x="11247" y="4783"/>
                </a:cubicBezTo>
                <a:cubicBezTo>
                  <a:pt x="11247" y="4783"/>
                  <a:pt x="11247" y="4783"/>
                  <a:pt x="11247" y="4757"/>
                </a:cubicBezTo>
                <a:cubicBezTo>
                  <a:pt x="11233" y="4783"/>
                  <a:pt x="11233" y="4757"/>
                  <a:pt x="11220" y="4757"/>
                </a:cubicBezTo>
                <a:cubicBezTo>
                  <a:pt x="11192" y="4706"/>
                  <a:pt x="11180" y="4680"/>
                  <a:pt x="11192" y="4603"/>
                </a:cubicBezTo>
                <a:cubicBezTo>
                  <a:pt x="11192" y="4577"/>
                  <a:pt x="11192" y="4550"/>
                  <a:pt x="11192" y="4550"/>
                </a:cubicBezTo>
                <a:cubicBezTo>
                  <a:pt x="11192" y="4524"/>
                  <a:pt x="11180" y="4497"/>
                  <a:pt x="11180" y="4473"/>
                </a:cubicBezTo>
                <a:cubicBezTo>
                  <a:pt x="11180" y="4447"/>
                  <a:pt x="11180" y="4421"/>
                  <a:pt x="11180" y="4394"/>
                </a:cubicBezTo>
                <a:lnTo>
                  <a:pt x="11166" y="4368"/>
                </a:lnTo>
                <a:cubicBezTo>
                  <a:pt x="11166" y="4317"/>
                  <a:pt x="11180" y="4317"/>
                  <a:pt x="11192" y="4291"/>
                </a:cubicBezTo>
                <a:cubicBezTo>
                  <a:pt x="11192" y="4265"/>
                  <a:pt x="11192" y="4265"/>
                  <a:pt x="11192" y="4238"/>
                </a:cubicBezTo>
                <a:cubicBezTo>
                  <a:pt x="11206" y="4238"/>
                  <a:pt x="11206" y="4238"/>
                  <a:pt x="11220" y="4238"/>
                </a:cubicBezTo>
                <a:cubicBezTo>
                  <a:pt x="11261" y="4212"/>
                  <a:pt x="11233" y="4188"/>
                  <a:pt x="11261" y="4135"/>
                </a:cubicBezTo>
                <a:lnTo>
                  <a:pt x="11261" y="4135"/>
                </a:lnTo>
                <a:cubicBezTo>
                  <a:pt x="11261" y="4161"/>
                  <a:pt x="11261" y="4161"/>
                  <a:pt x="11261" y="4161"/>
                </a:cubicBezTo>
                <a:cubicBezTo>
                  <a:pt x="11274" y="4161"/>
                  <a:pt x="11274" y="4161"/>
                  <a:pt x="11274" y="4161"/>
                </a:cubicBezTo>
                <a:cubicBezTo>
                  <a:pt x="11287" y="4135"/>
                  <a:pt x="11382" y="3926"/>
                  <a:pt x="11396" y="3926"/>
                </a:cubicBezTo>
                <a:cubicBezTo>
                  <a:pt x="11409" y="3926"/>
                  <a:pt x="11422" y="3926"/>
                  <a:pt x="11422" y="3926"/>
                </a:cubicBezTo>
                <a:lnTo>
                  <a:pt x="11422" y="3902"/>
                </a:lnTo>
                <a:cubicBezTo>
                  <a:pt x="11422" y="3902"/>
                  <a:pt x="11422" y="3876"/>
                  <a:pt x="11409" y="3876"/>
                </a:cubicBezTo>
                <a:cubicBezTo>
                  <a:pt x="11422" y="3849"/>
                  <a:pt x="11422" y="3823"/>
                  <a:pt x="11422" y="3823"/>
                </a:cubicBezTo>
                <a:cubicBezTo>
                  <a:pt x="11422" y="3799"/>
                  <a:pt x="11409" y="3799"/>
                  <a:pt x="11409" y="3799"/>
                </a:cubicBezTo>
                <a:cubicBezTo>
                  <a:pt x="11382" y="3799"/>
                  <a:pt x="11369" y="3772"/>
                  <a:pt x="11355" y="3746"/>
                </a:cubicBezTo>
                <a:cubicBezTo>
                  <a:pt x="11341" y="3746"/>
                  <a:pt x="11301" y="3772"/>
                  <a:pt x="11287" y="3746"/>
                </a:cubicBezTo>
                <a:cubicBezTo>
                  <a:pt x="11287" y="3746"/>
                  <a:pt x="11274" y="3720"/>
                  <a:pt x="11261" y="3720"/>
                </a:cubicBezTo>
                <a:cubicBezTo>
                  <a:pt x="11233" y="3746"/>
                  <a:pt x="11233" y="3799"/>
                  <a:pt x="11220" y="3823"/>
                </a:cubicBezTo>
                <a:cubicBezTo>
                  <a:pt x="11192" y="3849"/>
                  <a:pt x="11192" y="3823"/>
                  <a:pt x="11180" y="3849"/>
                </a:cubicBezTo>
                <a:cubicBezTo>
                  <a:pt x="11180" y="3876"/>
                  <a:pt x="11192" y="3876"/>
                  <a:pt x="11192" y="3902"/>
                </a:cubicBezTo>
                <a:cubicBezTo>
                  <a:pt x="11180" y="3926"/>
                  <a:pt x="11166" y="3926"/>
                  <a:pt x="11152" y="3955"/>
                </a:cubicBezTo>
                <a:lnTo>
                  <a:pt x="11152" y="3955"/>
                </a:lnTo>
                <a:cubicBezTo>
                  <a:pt x="11166" y="3979"/>
                  <a:pt x="11180" y="3979"/>
                  <a:pt x="11180" y="4005"/>
                </a:cubicBezTo>
                <a:cubicBezTo>
                  <a:pt x="11180" y="4005"/>
                  <a:pt x="11180" y="4005"/>
                  <a:pt x="11180" y="4032"/>
                </a:cubicBezTo>
                <a:cubicBezTo>
                  <a:pt x="11152" y="4032"/>
                  <a:pt x="11152" y="4084"/>
                  <a:pt x="11138" y="4109"/>
                </a:cubicBezTo>
                <a:cubicBezTo>
                  <a:pt x="11125" y="4135"/>
                  <a:pt x="11098" y="4188"/>
                  <a:pt x="11085" y="4212"/>
                </a:cubicBezTo>
                <a:cubicBezTo>
                  <a:pt x="11071" y="4188"/>
                  <a:pt x="11071" y="4188"/>
                  <a:pt x="11058" y="4188"/>
                </a:cubicBezTo>
                <a:cubicBezTo>
                  <a:pt x="11044" y="4188"/>
                  <a:pt x="11044" y="4212"/>
                  <a:pt x="11044" y="4238"/>
                </a:cubicBezTo>
                <a:cubicBezTo>
                  <a:pt x="11017" y="4265"/>
                  <a:pt x="11003" y="4265"/>
                  <a:pt x="10991" y="4317"/>
                </a:cubicBezTo>
                <a:cubicBezTo>
                  <a:pt x="10991" y="4317"/>
                  <a:pt x="10976" y="4317"/>
                  <a:pt x="10963" y="4317"/>
                </a:cubicBezTo>
                <a:cubicBezTo>
                  <a:pt x="10963" y="4317"/>
                  <a:pt x="10976" y="4341"/>
                  <a:pt x="10963" y="4368"/>
                </a:cubicBezTo>
                <a:cubicBezTo>
                  <a:pt x="10963" y="4368"/>
                  <a:pt x="10963" y="4368"/>
                  <a:pt x="10949" y="4394"/>
                </a:cubicBezTo>
                <a:cubicBezTo>
                  <a:pt x="10949" y="4394"/>
                  <a:pt x="10936" y="4394"/>
                  <a:pt x="10936" y="4368"/>
                </a:cubicBezTo>
                <a:cubicBezTo>
                  <a:pt x="10936" y="4447"/>
                  <a:pt x="10949" y="4447"/>
                  <a:pt x="10936" y="4524"/>
                </a:cubicBezTo>
                <a:lnTo>
                  <a:pt x="10922" y="4524"/>
                </a:lnTo>
                <a:cubicBezTo>
                  <a:pt x="10909" y="4577"/>
                  <a:pt x="10936" y="4680"/>
                  <a:pt x="10922" y="4680"/>
                </a:cubicBezTo>
                <a:lnTo>
                  <a:pt x="10922" y="4706"/>
                </a:lnTo>
                <a:cubicBezTo>
                  <a:pt x="10936" y="4706"/>
                  <a:pt x="10949" y="4706"/>
                  <a:pt x="10949" y="4706"/>
                </a:cubicBezTo>
                <a:cubicBezTo>
                  <a:pt x="10963" y="4706"/>
                  <a:pt x="10963" y="4706"/>
                  <a:pt x="10976" y="4706"/>
                </a:cubicBezTo>
                <a:cubicBezTo>
                  <a:pt x="10976" y="4757"/>
                  <a:pt x="11003" y="4783"/>
                  <a:pt x="11031" y="4783"/>
                </a:cubicBezTo>
                <a:cubicBezTo>
                  <a:pt x="11031" y="4836"/>
                  <a:pt x="11044" y="4836"/>
                  <a:pt x="11044" y="4860"/>
                </a:cubicBezTo>
                <a:cubicBezTo>
                  <a:pt x="11031" y="4860"/>
                  <a:pt x="11031" y="4860"/>
                  <a:pt x="11031" y="4860"/>
                </a:cubicBezTo>
                <a:cubicBezTo>
                  <a:pt x="11017" y="4886"/>
                  <a:pt x="10976" y="4939"/>
                  <a:pt x="10963" y="4939"/>
                </a:cubicBezTo>
                <a:cubicBezTo>
                  <a:pt x="10949" y="4913"/>
                  <a:pt x="10896" y="4886"/>
                  <a:pt x="10882" y="4886"/>
                </a:cubicBezTo>
                <a:lnTo>
                  <a:pt x="10882" y="4913"/>
                </a:lnTo>
                <a:lnTo>
                  <a:pt x="10882" y="4913"/>
                </a:lnTo>
                <a:cubicBezTo>
                  <a:pt x="10909" y="4886"/>
                  <a:pt x="10922" y="4939"/>
                  <a:pt x="10936" y="4939"/>
                </a:cubicBezTo>
                <a:cubicBezTo>
                  <a:pt x="10963" y="4965"/>
                  <a:pt x="10976" y="4913"/>
                  <a:pt x="11003" y="4939"/>
                </a:cubicBezTo>
                <a:lnTo>
                  <a:pt x="11003" y="4913"/>
                </a:lnTo>
                <a:lnTo>
                  <a:pt x="11003" y="4913"/>
                </a:lnTo>
                <a:lnTo>
                  <a:pt x="11003" y="4913"/>
                </a:lnTo>
                <a:cubicBezTo>
                  <a:pt x="11003" y="4939"/>
                  <a:pt x="11003" y="4939"/>
                  <a:pt x="11017" y="4939"/>
                </a:cubicBezTo>
                <a:cubicBezTo>
                  <a:pt x="11003" y="4939"/>
                  <a:pt x="11003" y="4939"/>
                  <a:pt x="10991" y="4939"/>
                </a:cubicBezTo>
                <a:lnTo>
                  <a:pt x="10991" y="4965"/>
                </a:lnTo>
                <a:cubicBezTo>
                  <a:pt x="10976" y="4965"/>
                  <a:pt x="10976" y="4992"/>
                  <a:pt x="10976" y="5016"/>
                </a:cubicBezTo>
                <a:cubicBezTo>
                  <a:pt x="10963" y="5016"/>
                  <a:pt x="10963" y="5016"/>
                  <a:pt x="10963" y="5016"/>
                </a:cubicBezTo>
                <a:lnTo>
                  <a:pt x="10963" y="5016"/>
                </a:lnTo>
                <a:cubicBezTo>
                  <a:pt x="10963" y="4992"/>
                  <a:pt x="10963" y="4992"/>
                  <a:pt x="10963" y="4965"/>
                </a:cubicBezTo>
                <a:cubicBezTo>
                  <a:pt x="10936" y="4992"/>
                  <a:pt x="10949" y="5042"/>
                  <a:pt x="10922" y="5042"/>
                </a:cubicBezTo>
                <a:lnTo>
                  <a:pt x="10922" y="5042"/>
                </a:lnTo>
                <a:cubicBezTo>
                  <a:pt x="10909" y="5042"/>
                  <a:pt x="10896" y="5042"/>
                  <a:pt x="10882" y="5069"/>
                </a:cubicBezTo>
                <a:cubicBezTo>
                  <a:pt x="10882" y="5095"/>
                  <a:pt x="10909" y="5146"/>
                  <a:pt x="10896" y="5172"/>
                </a:cubicBezTo>
                <a:lnTo>
                  <a:pt x="10882" y="5172"/>
                </a:lnTo>
                <a:cubicBezTo>
                  <a:pt x="10882" y="5198"/>
                  <a:pt x="10882" y="5198"/>
                  <a:pt x="10882" y="5225"/>
                </a:cubicBezTo>
                <a:cubicBezTo>
                  <a:pt x="10882" y="5225"/>
                  <a:pt x="10882" y="5225"/>
                  <a:pt x="10896" y="5225"/>
                </a:cubicBezTo>
                <a:cubicBezTo>
                  <a:pt x="10882" y="5251"/>
                  <a:pt x="10896" y="5251"/>
                  <a:pt x="10882" y="5275"/>
                </a:cubicBezTo>
                <a:cubicBezTo>
                  <a:pt x="10882" y="5275"/>
                  <a:pt x="10882" y="5302"/>
                  <a:pt x="10882" y="5328"/>
                </a:cubicBezTo>
                <a:cubicBezTo>
                  <a:pt x="10882" y="5328"/>
                  <a:pt x="10882" y="5354"/>
                  <a:pt x="10868" y="5378"/>
                </a:cubicBezTo>
                <a:cubicBezTo>
                  <a:pt x="10868" y="5407"/>
                  <a:pt x="10854" y="5457"/>
                  <a:pt x="10842" y="5510"/>
                </a:cubicBezTo>
                <a:lnTo>
                  <a:pt x="10842" y="5484"/>
                </a:lnTo>
                <a:cubicBezTo>
                  <a:pt x="10828" y="5484"/>
                  <a:pt x="10828" y="5484"/>
                  <a:pt x="10828" y="5484"/>
                </a:cubicBezTo>
                <a:cubicBezTo>
                  <a:pt x="10801" y="5484"/>
                  <a:pt x="10787" y="5484"/>
                  <a:pt x="10774" y="5484"/>
                </a:cubicBezTo>
                <a:cubicBezTo>
                  <a:pt x="10760" y="5484"/>
                  <a:pt x="10760" y="5510"/>
                  <a:pt x="10760" y="5510"/>
                </a:cubicBezTo>
                <a:lnTo>
                  <a:pt x="10760" y="5510"/>
                </a:lnTo>
                <a:cubicBezTo>
                  <a:pt x="10747" y="5510"/>
                  <a:pt x="10747" y="5537"/>
                  <a:pt x="10733" y="5561"/>
                </a:cubicBezTo>
                <a:cubicBezTo>
                  <a:pt x="10747" y="5561"/>
                  <a:pt x="10747" y="5587"/>
                  <a:pt x="10747" y="5587"/>
                </a:cubicBezTo>
                <a:cubicBezTo>
                  <a:pt x="10733" y="5587"/>
                  <a:pt x="10733" y="5613"/>
                  <a:pt x="10733" y="5613"/>
                </a:cubicBezTo>
                <a:cubicBezTo>
                  <a:pt x="10706" y="5587"/>
                  <a:pt x="10679" y="5613"/>
                  <a:pt x="10652" y="5613"/>
                </a:cubicBezTo>
                <a:cubicBezTo>
                  <a:pt x="10652" y="5587"/>
                  <a:pt x="10665" y="5587"/>
                  <a:pt x="10665" y="5561"/>
                </a:cubicBezTo>
                <a:cubicBezTo>
                  <a:pt x="10652" y="5537"/>
                  <a:pt x="10638" y="5510"/>
                  <a:pt x="10625" y="5457"/>
                </a:cubicBezTo>
                <a:cubicBezTo>
                  <a:pt x="10638" y="5457"/>
                  <a:pt x="10638" y="5457"/>
                  <a:pt x="10638" y="5457"/>
                </a:cubicBezTo>
                <a:lnTo>
                  <a:pt x="10638" y="5431"/>
                </a:lnTo>
                <a:cubicBezTo>
                  <a:pt x="10652" y="5431"/>
                  <a:pt x="10652" y="5431"/>
                  <a:pt x="10652" y="5431"/>
                </a:cubicBezTo>
                <a:cubicBezTo>
                  <a:pt x="10652" y="5431"/>
                  <a:pt x="10652" y="5431"/>
                  <a:pt x="10652" y="5407"/>
                </a:cubicBezTo>
                <a:cubicBezTo>
                  <a:pt x="10638" y="5378"/>
                  <a:pt x="10612" y="5354"/>
                  <a:pt x="10612" y="5275"/>
                </a:cubicBezTo>
                <a:cubicBezTo>
                  <a:pt x="10598" y="5275"/>
                  <a:pt x="10598" y="5275"/>
                  <a:pt x="10598" y="5275"/>
                </a:cubicBezTo>
                <a:cubicBezTo>
                  <a:pt x="10598" y="5225"/>
                  <a:pt x="10584" y="5225"/>
                  <a:pt x="10584" y="5198"/>
                </a:cubicBezTo>
                <a:cubicBezTo>
                  <a:pt x="10584" y="5172"/>
                  <a:pt x="10584" y="5146"/>
                  <a:pt x="10584" y="5121"/>
                </a:cubicBezTo>
                <a:cubicBezTo>
                  <a:pt x="10584" y="5121"/>
                  <a:pt x="10584" y="5121"/>
                  <a:pt x="10572" y="5121"/>
                </a:cubicBezTo>
                <a:lnTo>
                  <a:pt x="10572" y="5121"/>
                </a:lnTo>
                <a:lnTo>
                  <a:pt x="10558" y="5121"/>
                </a:lnTo>
                <a:cubicBezTo>
                  <a:pt x="10558" y="5095"/>
                  <a:pt x="10558" y="5016"/>
                  <a:pt x="10544" y="5016"/>
                </a:cubicBezTo>
                <a:cubicBezTo>
                  <a:pt x="10544" y="4992"/>
                  <a:pt x="10558" y="4992"/>
                  <a:pt x="10558" y="4965"/>
                </a:cubicBezTo>
                <a:cubicBezTo>
                  <a:pt x="10544" y="4965"/>
                  <a:pt x="10544" y="4965"/>
                  <a:pt x="10544" y="4965"/>
                </a:cubicBezTo>
                <a:cubicBezTo>
                  <a:pt x="10530" y="4992"/>
                  <a:pt x="10530" y="4965"/>
                  <a:pt x="10517" y="4913"/>
                </a:cubicBezTo>
                <a:cubicBezTo>
                  <a:pt x="10517" y="4913"/>
                  <a:pt x="10517" y="4913"/>
                  <a:pt x="10517" y="4886"/>
                </a:cubicBezTo>
                <a:cubicBezTo>
                  <a:pt x="10517" y="4886"/>
                  <a:pt x="10517" y="4886"/>
                  <a:pt x="10504" y="4913"/>
                </a:cubicBezTo>
                <a:cubicBezTo>
                  <a:pt x="10504" y="4939"/>
                  <a:pt x="10504" y="4965"/>
                  <a:pt x="10490" y="4992"/>
                </a:cubicBezTo>
                <a:cubicBezTo>
                  <a:pt x="10477" y="5016"/>
                  <a:pt x="10463" y="4992"/>
                  <a:pt x="10463" y="4992"/>
                </a:cubicBezTo>
                <a:cubicBezTo>
                  <a:pt x="10449" y="5016"/>
                  <a:pt x="10449" y="5016"/>
                  <a:pt x="10435" y="5042"/>
                </a:cubicBezTo>
                <a:cubicBezTo>
                  <a:pt x="10423" y="5069"/>
                  <a:pt x="10381" y="5095"/>
                  <a:pt x="10368" y="5146"/>
                </a:cubicBezTo>
                <a:cubicBezTo>
                  <a:pt x="10355" y="5172"/>
                  <a:pt x="10300" y="5172"/>
                  <a:pt x="10288" y="5172"/>
                </a:cubicBezTo>
                <a:cubicBezTo>
                  <a:pt x="10288" y="5146"/>
                  <a:pt x="10288" y="5146"/>
                  <a:pt x="10288" y="5146"/>
                </a:cubicBezTo>
                <a:cubicBezTo>
                  <a:pt x="10274" y="5146"/>
                  <a:pt x="10274" y="5146"/>
                  <a:pt x="10274" y="5146"/>
                </a:cubicBezTo>
                <a:cubicBezTo>
                  <a:pt x="10274" y="5146"/>
                  <a:pt x="10274" y="5146"/>
                  <a:pt x="10260" y="5146"/>
                </a:cubicBezTo>
                <a:cubicBezTo>
                  <a:pt x="10274" y="5146"/>
                  <a:pt x="10274" y="5146"/>
                  <a:pt x="10274" y="5121"/>
                </a:cubicBezTo>
                <a:cubicBezTo>
                  <a:pt x="10246" y="5121"/>
                  <a:pt x="10234" y="5095"/>
                  <a:pt x="10206" y="5095"/>
                </a:cubicBezTo>
                <a:cubicBezTo>
                  <a:pt x="10206" y="5069"/>
                  <a:pt x="10206" y="5069"/>
                  <a:pt x="10193" y="5042"/>
                </a:cubicBezTo>
                <a:cubicBezTo>
                  <a:pt x="10206" y="5016"/>
                  <a:pt x="10206" y="5016"/>
                  <a:pt x="10206" y="4992"/>
                </a:cubicBezTo>
                <a:cubicBezTo>
                  <a:pt x="10206" y="4992"/>
                  <a:pt x="10206" y="4992"/>
                  <a:pt x="10219" y="4992"/>
                </a:cubicBezTo>
                <a:cubicBezTo>
                  <a:pt x="10219" y="5016"/>
                  <a:pt x="10219" y="5016"/>
                  <a:pt x="10219" y="5016"/>
                </a:cubicBezTo>
                <a:lnTo>
                  <a:pt x="10219" y="5016"/>
                </a:lnTo>
                <a:cubicBezTo>
                  <a:pt x="10219" y="4992"/>
                  <a:pt x="10234" y="5016"/>
                  <a:pt x="10234" y="5016"/>
                </a:cubicBezTo>
                <a:lnTo>
                  <a:pt x="10234" y="5016"/>
                </a:lnTo>
                <a:cubicBezTo>
                  <a:pt x="10234" y="4992"/>
                  <a:pt x="10234" y="4992"/>
                  <a:pt x="10246" y="4992"/>
                </a:cubicBezTo>
                <a:lnTo>
                  <a:pt x="10246" y="4992"/>
                </a:lnTo>
                <a:cubicBezTo>
                  <a:pt x="10234" y="4992"/>
                  <a:pt x="10234" y="4992"/>
                  <a:pt x="10219" y="4992"/>
                </a:cubicBezTo>
                <a:cubicBezTo>
                  <a:pt x="10219" y="4965"/>
                  <a:pt x="10219" y="4992"/>
                  <a:pt x="10219" y="4965"/>
                </a:cubicBezTo>
                <a:cubicBezTo>
                  <a:pt x="10234" y="4965"/>
                  <a:pt x="10234" y="4965"/>
                  <a:pt x="10246" y="4939"/>
                </a:cubicBezTo>
                <a:lnTo>
                  <a:pt x="10246" y="4939"/>
                </a:lnTo>
                <a:cubicBezTo>
                  <a:pt x="10234" y="4939"/>
                  <a:pt x="10234" y="4939"/>
                  <a:pt x="10234" y="4939"/>
                </a:cubicBezTo>
                <a:cubicBezTo>
                  <a:pt x="10234" y="4913"/>
                  <a:pt x="10234" y="4913"/>
                  <a:pt x="10246" y="4913"/>
                </a:cubicBezTo>
                <a:cubicBezTo>
                  <a:pt x="10234" y="4913"/>
                  <a:pt x="10234" y="4913"/>
                  <a:pt x="10219" y="4939"/>
                </a:cubicBezTo>
                <a:lnTo>
                  <a:pt x="10219" y="4939"/>
                </a:lnTo>
                <a:cubicBezTo>
                  <a:pt x="10219" y="4913"/>
                  <a:pt x="10219" y="4913"/>
                  <a:pt x="10219" y="4913"/>
                </a:cubicBezTo>
                <a:cubicBezTo>
                  <a:pt x="10219" y="4913"/>
                  <a:pt x="10219" y="4913"/>
                  <a:pt x="10219" y="4939"/>
                </a:cubicBezTo>
                <a:cubicBezTo>
                  <a:pt x="10206" y="4939"/>
                  <a:pt x="10206" y="4939"/>
                  <a:pt x="10193" y="4939"/>
                </a:cubicBezTo>
                <a:lnTo>
                  <a:pt x="10193" y="4939"/>
                </a:lnTo>
                <a:lnTo>
                  <a:pt x="10193" y="4939"/>
                </a:lnTo>
                <a:cubicBezTo>
                  <a:pt x="10193" y="4939"/>
                  <a:pt x="10193" y="4939"/>
                  <a:pt x="10179" y="4939"/>
                </a:cubicBezTo>
                <a:cubicBezTo>
                  <a:pt x="10179" y="4913"/>
                  <a:pt x="10179" y="4913"/>
                  <a:pt x="10179" y="4913"/>
                </a:cubicBezTo>
                <a:cubicBezTo>
                  <a:pt x="10179" y="4886"/>
                  <a:pt x="10193" y="4886"/>
                  <a:pt x="10193" y="4860"/>
                </a:cubicBezTo>
                <a:lnTo>
                  <a:pt x="10193" y="4860"/>
                </a:lnTo>
                <a:cubicBezTo>
                  <a:pt x="10193" y="4886"/>
                  <a:pt x="10193" y="4886"/>
                  <a:pt x="10193" y="4886"/>
                </a:cubicBezTo>
                <a:lnTo>
                  <a:pt x="10206" y="4886"/>
                </a:lnTo>
                <a:lnTo>
                  <a:pt x="10206" y="4886"/>
                </a:lnTo>
                <a:cubicBezTo>
                  <a:pt x="10206" y="4886"/>
                  <a:pt x="10206" y="4886"/>
                  <a:pt x="10219" y="4886"/>
                </a:cubicBezTo>
                <a:cubicBezTo>
                  <a:pt x="10219" y="4860"/>
                  <a:pt x="10219" y="4886"/>
                  <a:pt x="10219" y="4860"/>
                </a:cubicBezTo>
                <a:cubicBezTo>
                  <a:pt x="10234" y="4860"/>
                  <a:pt x="10234" y="4860"/>
                  <a:pt x="10246" y="4836"/>
                </a:cubicBezTo>
                <a:cubicBezTo>
                  <a:pt x="10234" y="4860"/>
                  <a:pt x="10234" y="4860"/>
                  <a:pt x="10219" y="4860"/>
                </a:cubicBezTo>
                <a:cubicBezTo>
                  <a:pt x="10219" y="4860"/>
                  <a:pt x="10206" y="4860"/>
                  <a:pt x="10206" y="4836"/>
                </a:cubicBezTo>
                <a:lnTo>
                  <a:pt x="10206" y="4836"/>
                </a:lnTo>
                <a:cubicBezTo>
                  <a:pt x="10219" y="4836"/>
                  <a:pt x="10219" y="4809"/>
                  <a:pt x="10234" y="4783"/>
                </a:cubicBezTo>
                <a:cubicBezTo>
                  <a:pt x="10206" y="4783"/>
                  <a:pt x="10193" y="4809"/>
                  <a:pt x="10179" y="4783"/>
                </a:cubicBezTo>
                <a:cubicBezTo>
                  <a:pt x="10193" y="4757"/>
                  <a:pt x="10193" y="4730"/>
                  <a:pt x="10206" y="4730"/>
                </a:cubicBezTo>
                <a:lnTo>
                  <a:pt x="10206" y="4706"/>
                </a:lnTo>
                <a:cubicBezTo>
                  <a:pt x="10193" y="4706"/>
                  <a:pt x="10179" y="4706"/>
                  <a:pt x="10179" y="4706"/>
                </a:cubicBezTo>
                <a:cubicBezTo>
                  <a:pt x="10179" y="4706"/>
                  <a:pt x="10179" y="4706"/>
                  <a:pt x="10165" y="4680"/>
                </a:cubicBezTo>
                <a:cubicBezTo>
                  <a:pt x="10179" y="4653"/>
                  <a:pt x="10179" y="4653"/>
                  <a:pt x="10193" y="4627"/>
                </a:cubicBezTo>
                <a:lnTo>
                  <a:pt x="10193" y="4627"/>
                </a:lnTo>
                <a:cubicBezTo>
                  <a:pt x="10179" y="4627"/>
                  <a:pt x="10179" y="4603"/>
                  <a:pt x="10179" y="4577"/>
                </a:cubicBezTo>
                <a:cubicBezTo>
                  <a:pt x="10179" y="4550"/>
                  <a:pt x="10179" y="4524"/>
                  <a:pt x="10179" y="4497"/>
                </a:cubicBezTo>
                <a:cubicBezTo>
                  <a:pt x="10193" y="4497"/>
                  <a:pt x="10206" y="4497"/>
                  <a:pt x="10219" y="4497"/>
                </a:cubicBezTo>
                <a:cubicBezTo>
                  <a:pt x="10219" y="4497"/>
                  <a:pt x="10219" y="4497"/>
                  <a:pt x="10219" y="4473"/>
                </a:cubicBezTo>
                <a:cubicBezTo>
                  <a:pt x="10219" y="4473"/>
                  <a:pt x="10206" y="4473"/>
                  <a:pt x="10206" y="4447"/>
                </a:cubicBezTo>
                <a:lnTo>
                  <a:pt x="10206" y="4447"/>
                </a:lnTo>
                <a:cubicBezTo>
                  <a:pt x="10219" y="4421"/>
                  <a:pt x="10234" y="4394"/>
                  <a:pt x="10260" y="4394"/>
                </a:cubicBezTo>
                <a:cubicBezTo>
                  <a:pt x="10274" y="4394"/>
                  <a:pt x="10274" y="4394"/>
                  <a:pt x="10274" y="4341"/>
                </a:cubicBezTo>
                <a:cubicBezTo>
                  <a:pt x="10300" y="4341"/>
                  <a:pt x="10314" y="4368"/>
                  <a:pt x="10328" y="4341"/>
                </a:cubicBezTo>
                <a:cubicBezTo>
                  <a:pt x="10314" y="4341"/>
                  <a:pt x="10300" y="4317"/>
                  <a:pt x="10300" y="4291"/>
                </a:cubicBezTo>
                <a:lnTo>
                  <a:pt x="10300" y="4291"/>
                </a:lnTo>
                <a:cubicBezTo>
                  <a:pt x="10328" y="4291"/>
                  <a:pt x="10355" y="4291"/>
                  <a:pt x="10368" y="4291"/>
                </a:cubicBezTo>
                <a:cubicBezTo>
                  <a:pt x="10368" y="4265"/>
                  <a:pt x="10409" y="4188"/>
                  <a:pt x="10423" y="4212"/>
                </a:cubicBezTo>
                <a:cubicBezTo>
                  <a:pt x="10423" y="4212"/>
                  <a:pt x="10423" y="4212"/>
                  <a:pt x="10435" y="4212"/>
                </a:cubicBezTo>
                <a:lnTo>
                  <a:pt x="10435" y="4212"/>
                </a:lnTo>
                <a:cubicBezTo>
                  <a:pt x="10449" y="4188"/>
                  <a:pt x="10463" y="4161"/>
                  <a:pt x="10477" y="4135"/>
                </a:cubicBezTo>
                <a:lnTo>
                  <a:pt x="10477" y="4109"/>
                </a:lnTo>
                <a:cubicBezTo>
                  <a:pt x="10490" y="4058"/>
                  <a:pt x="10517" y="4005"/>
                  <a:pt x="10544" y="3979"/>
                </a:cubicBezTo>
                <a:cubicBezTo>
                  <a:pt x="10558" y="4005"/>
                  <a:pt x="10558" y="4005"/>
                  <a:pt x="10572" y="3979"/>
                </a:cubicBezTo>
                <a:lnTo>
                  <a:pt x="10572" y="3979"/>
                </a:lnTo>
                <a:cubicBezTo>
                  <a:pt x="10572" y="3979"/>
                  <a:pt x="10572" y="3979"/>
                  <a:pt x="10572" y="3955"/>
                </a:cubicBezTo>
                <a:cubicBezTo>
                  <a:pt x="10584" y="3926"/>
                  <a:pt x="10598" y="3902"/>
                  <a:pt x="10612" y="3876"/>
                </a:cubicBezTo>
                <a:cubicBezTo>
                  <a:pt x="10625" y="3876"/>
                  <a:pt x="10625" y="3876"/>
                  <a:pt x="10638" y="3876"/>
                </a:cubicBezTo>
                <a:cubicBezTo>
                  <a:pt x="10638" y="3849"/>
                  <a:pt x="10638" y="3823"/>
                  <a:pt x="10638" y="3823"/>
                </a:cubicBezTo>
                <a:cubicBezTo>
                  <a:pt x="10625" y="3823"/>
                  <a:pt x="10625" y="3823"/>
                  <a:pt x="10625" y="3799"/>
                </a:cubicBezTo>
                <a:cubicBezTo>
                  <a:pt x="10638" y="3772"/>
                  <a:pt x="10638" y="3720"/>
                  <a:pt x="10665" y="3720"/>
                </a:cubicBezTo>
                <a:cubicBezTo>
                  <a:pt x="10679" y="3720"/>
                  <a:pt x="10679" y="3693"/>
                  <a:pt x="10679" y="3669"/>
                </a:cubicBezTo>
                <a:cubicBezTo>
                  <a:pt x="10679" y="3669"/>
                  <a:pt x="10693" y="3669"/>
                  <a:pt x="10706" y="3669"/>
                </a:cubicBezTo>
                <a:lnTo>
                  <a:pt x="10706" y="3669"/>
                </a:lnTo>
                <a:cubicBezTo>
                  <a:pt x="10693" y="3643"/>
                  <a:pt x="10679" y="3643"/>
                  <a:pt x="10679" y="3616"/>
                </a:cubicBezTo>
                <a:cubicBezTo>
                  <a:pt x="10679" y="3590"/>
                  <a:pt x="10679" y="3590"/>
                  <a:pt x="10693" y="3564"/>
                </a:cubicBezTo>
                <a:cubicBezTo>
                  <a:pt x="10706" y="3564"/>
                  <a:pt x="10706" y="3564"/>
                  <a:pt x="10719" y="3564"/>
                </a:cubicBezTo>
                <a:lnTo>
                  <a:pt x="10719" y="3564"/>
                </a:lnTo>
                <a:cubicBezTo>
                  <a:pt x="10719" y="3540"/>
                  <a:pt x="10719" y="3540"/>
                  <a:pt x="10706" y="3513"/>
                </a:cubicBezTo>
                <a:cubicBezTo>
                  <a:pt x="10719" y="3513"/>
                  <a:pt x="10719" y="3513"/>
                  <a:pt x="10719" y="3513"/>
                </a:cubicBezTo>
                <a:cubicBezTo>
                  <a:pt x="10733" y="3487"/>
                  <a:pt x="10774" y="3487"/>
                  <a:pt x="10774" y="3461"/>
                </a:cubicBezTo>
                <a:cubicBezTo>
                  <a:pt x="10760" y="3461"/>
                  <a:pt x="10760" y="3461"/>
                  <a:pt x="10760" y="3436"/>
                </a:cubicBezTo>
                <a:cubicBezTo>
                  <a:pt x="10774" y="3436"/>
                  <a:pt x="10774" y="3408"/>
                  <a:pt x="10787" y="3408"/>
                </a:cubicBezTo>
                <a:cubicBezTo>
                  <a:pt x="10801" y="3408"/>
                  <a:pt x="10801" y="3408"/>
                  <a:pt x="10814" y="3408"/>
                </a:cubicBezTo>
                <a:cubicBezTo>
                  <a:pt x="10814" y="3384"/>
                  <a:pt x="10828" y="3384"/>
                  <a:pt x="10842" y="3384"/>
                </a:cubicBezTo>
                <a:cubicBezTo>
                  <a:pt x="10842" y="3384"/>
                  <a:pt x="10842" y="3384"/>
                  <a:pt x="10842" y="3357"/>
                </a:cubicBezTo>
                <a:cubicBezTo>
                  <a:pt x="10828" y="3357"/>
                  <a:pt x="10828" y="3357"/>
                  <a:pt x="10828" y="3331"/>
                </a:cubicBezTo>
                <a:cubicBezTo>
                  <a:pt x="10842" y="3331"/>
                  <a:pt x="10842" y="3305"/>
                  <a:pt x="10854" y="3305"/>
                </a:cubicBezTo>
                <a:lnTo>
                  <a:pt x="10854" y="3305"/>
                </a:lnTo>
                <a:cubicBezTo>
                  <a:pt x="10854" y="3305"/>
                  <a:pt x="10868" y="3305"/>
                  <a:pt x="10868" y="3331"/>
                </a:cubicBezTo>
                <a:cubicBezTo>
                  <a:pt x="10882" y="3331"/>
                  <a:pt x="10882" y="3331"/>
                  <a:pt x="10882" y="3331"/>
                </a:cubicBezTo>
                <a:cubicBezTo>
                  <a:pt x="10882" y="3305"/>
                  <a:pt x="10882" y="3305"/>
                  <a:pt x="10896" y="3280"/>
                </a:cubicBezTo>
                <a:cubicBezTo>
                  <a:pt x="10896" y="3280"/>
                  <a:pt x="10882" y="3254"/>
                  <a:pt x="10882" y="3228"/>
                </a:cubicBezTo>
                <a:cubicBezTo>
                  <a:pt x="10896" y="3228"/>
                  <a:pt x="10909" y="3228"/>
                  <a:pt x="10922" y="3228"/>
                </a:cubicBezTo>
                <a:lnTo>
                  <a:pt x="10922" y="3228"/>
                </a:lnTo>
                <a:cubicBezTo>
                  <a:pt x="10909" y="3201"/>
                  <a:pt x="10909" y="3201"/>
                  <a:pt x="10909" y="3201"/>
                </a:cubicBezTo>
                <a:cubicBezTo>
                  <a:pt x="10909" y="3175"/>
                  <a:pt x="10909" y="3175"/>
                  <a:pt x="10922" y="3175"/>
                </a:cubicBezTo>
                <a:cubicBezTo>
                  <a:pt x="10936" y="3151"/>
                  <a:pt x="10936" y="3124"/>
                  <a:pt x="10949" y="3098"/>
                </a:cubicBezTo>
                <a:cubicBezTo>
                  <a:pt x="10976" y="3072"/>
                  <a:pt x="10976" y="3124"/>
                  <a:pt x="10991" y="3021"/>
                </a:cubicBezTo>
                <a:cubicBezTo>
                  <a:pt x="11003" y="3021"/>
                  <a:pt x="11003" y="3045"/>
                  <a:pt x="11003" y="3045"/>
                </a:cubicBezTo>
                <a:cubicBezTo>
                  <a:pt x="11044" y="3021"/>
                  <a:pt x="11044" y="3045"/>
                  <a:pt x="11071" y="3072"/>
                </a:cubicBezTo>
                <a:cubicBezTo>
                  <a:pt x="11085" y="3021"/>
                  <a:pt x="11098" y="2942"/>
                  <a:pt x="11112" y="2942"/>
                </a:cubicBezTo>
                <a:lnTo>
                  <a:pt x="11112" y="2942"/>
                </a:lnTo>
                <a:cubicBezTo>
                  <a:pt x="11125" y="2942"/>
                  <a:pt x="11125" y="2942"/>
                  <a:pt x="11125" y="2942"/>
                </a:cubicBezTo>
                <a:cubicBezTo>
                  <a:pt x="11112" y="2968"/>
                  <a:pt x="11112" y="2995"/>
                  <a:pt x="11112" y="3021"/>
                </a:cubicBezTo>
                <a:cubicBezTo>
                  <a:pt x="11125" y="2995"/>
                  <a:pt x="11138" y="2968"/>
                  <a:pt x="11138" y="2942"/>
                </a:cubicBezTo>
                <a:cubicBezTo>
                  <a:pt x="11166" y="2942"/>
                  <a:pt x="11180" y="2916"/>
                  <a:pt x="11180" y="2889"/>
                </a:cubicBezTo>
                <a:cubicBezTo>
                  <a:pt x="11192" y="2889"/>
                  <a:pt x="11192" y="2889"/>
                  <a:pt x="11192" y="2889"/>
                </a:cubicBezTo>
                <a:cubicBezTo>
                  <a:pt x="11192" y="2889"/>
                  <a:pt x="11206" y="2916"/>
                  <a:pt x="11220" y="2916"/>
                </a:cubicBezTo>
                <a:cubicBezTo>
                  <a:pt x="11233" y="2786"/>
                  <a:pt x="11261" y="2865"/>
                  <a:pt x="11301" y="2889"/>
                </a:cubicBezTo>
                <a:cubicBezTo>
                  <a:pt x="11301" y="2865"/>
                  <a:pt x="11314" y="2812"/>
                  <a:pt x="11328" y="2786"/>
                </a:cubicBezTo>
                <a:cubicBezTo>
                  <a:pt x="11341" y="2760"/>
                  <a:pt x="11355" y="2786"/>
                  <a:pt x="11355" y="2786"/>
                </a:cubicBezTo>
                <a:cubicBezTo>
                  <a:pt x="11382" y="2709"/>
                  <a:pt x="11396" y="2683"/>
                  <a:pt x="11462" y="2709"/>
                </a:cubicBezTo>
                <a:cubicBezTo>
                  <a:pt x="11436" y="2760"/>
                  <a:pt x="11409" y="2760"/>
                  <a:pt x="11409" y="2865"/>
                </a:cubicBezTo>
                <a:lnTo>
                  <a:pt x="11422" y="2865"/>
                </a:lnTo>
                <a:cubicBezTo>
                  <a:pt x="11436" y="2786"/>
                  <a:pt x="11477" y="2736"/>
                  <a:pt x="11504" y="2683"/>
                </a:cubicBezTo>
                <a:cubicBezTo>
                  <a:pt x="11504" y="2736"/>
                  <a:pt x="11504" y="2760"/>
                  <a:pt x="11504" y="2812"/>
                </a:cubicBezTo>
                <a:cubicBezTo>
                  <a:pt x="11531" y="2786"/>
                  <a:pt x="11544" y="2736"/>
                  <a:pt x="11557" y="2683"/>
                </a:cubicBezTo>
                <a:cubicBezTo>
                  <a:pt x="11571" y="2683"/>
                  <a:pt x="11599" y="2656"/>
                  <a:pt x="11611" y="2683"/>
                </a:cubicBezTo>
                <a:cubicBezTo>
                  <a:pt x="11599" y="2736"/>
                  <a:pt x="11599" y="2736"/>
                  <a:pt x="11585" y="2786"/>
                </a:cubicBezTo>
                <a:cubicBezTo>
                  <a:pt x="11599" y="2812"/>
                  <a:pt x="11599" y="2812"/>
                  <a:pt x="11611" y="2812"/>
                </a:cubicBezTo>
                <a:cubicBezTo>
                  <a:pt x="11611" y="2760"/>
                  <a:pt x="11625" y="2736"/>
                  <a:pt x="11639" y="2709"/>
                </a:cubicBezTo>
                <a:cubicBezTo>
                  <a:pt x="11666" y="2709"/>
                  <a:pt x="11679" y="2736"/>
                  <a:pt x="11706" y="2760"/>
                </a:cubicBezTo>
                <a:cubicBezTo>
                  <a:pt x="11720" y="2760"/>
                  <a:pt x="11734" y="2760"/>
                  <a:pt x="11748" y="2760"/>
                </a:cubicBezTo>
                <a:cubicBezTo>
                  <a:pt x="11748" y="2786"/>
                  <a:pt x="11760" y="2786"/>
                  <a:pt x="11760" y="2786"/>
                </a:cubicBezTo>
                <a:cubicBezTo>
                  <a:pt x="11760" y="2812"/>
                  <a:pt x="11760" y="2812"/>
                  <a:pt x="11760" y="2812"/>
                </a:cubicBezTo>
                <a:cubicBezTo>
                  <a:pt x="11734" y="2865"/>
                  <a:pt x="11693" y="2865"/>
                  <a:pt x="11639" y="2865"/>
                </a:cubicBezTo>
                <a:cubicBezTo>
                  <a:pt x="11653" y="2889"/>
                  <a:pt x="11679" y="2916"/>
                  <a:pt x="11693" y="2942"/>
                </a:cubicBezTo>
                <a:cubicBezTo>
                  <a:pt x="11734" y="2942"/>
                  <a:pt x="11748" y="2916"/>
                  <a:pt x="11774" y="2968"/>
                </a:cubicBezTo>
                <a:cubicBezTo>
                  <a:pt x="11788" y="2942"/>
                  <a:pt x="11801" y="2942"/>
                  <a:pt x="11801" y="2942"/>
                </a:cubicBezTo>
                <a:cubicBezTo>
                  <a:pt x="11815" y="2916"/>
                  <a:pt x="11828" y="2916"/>
                  <a:pt x="11841" y="2889"/>
                </a:cubicBezTo>
                <a:cubicBezTo>
                  <a:pt x="11841" y="2995"/>
                  <a:pt x="11882" y="2995"/>
                  <a:pt x="11923" y="3021"/>
                </a:cubicBezTo>
                <a:cubicBezTo>
                  <a:pt x="11923" y="3021"/>
                  <a:pt x="11923" y="3045"/>
                  <a:pt x="11923" y="3072"/>
                </a:cubicBezTo>
                <a:cubicBezTo>
                  <a:pt x="11923" y="3045"/>
                  <a:pt x="11937" y="3045"/>
                  <a:pt x="11937" y="3045"/>
                </a:cubicBezTo>
                <a:cubicBezTo>
                  <a:pt x="11977" y="3045"/>
                  <a:pt x="12018" y="3045"/>
                  <a:pt x="12058" y="3045"/>
                </a:cubicBezTo>
                <a:cubicBezTo>
                  <a:pt x="12072" y="3072"/>
                  <a:pt x="12098" y="3072"/>
                  <a:pt x="12125" y="3098"/>
                </a:cubicBezTo>
                <a:cubicBezTo>
                  <a:pt x="12139" y="3098"/>
                  <a:pt x="12153" y="3124"/>
                  <a:pt x="12166" y="3124"/>
                </a:cubicBezTo>
                <a:cubicBezTo>
                  <a:pt x="12193" y="3175"/>
                  <a:pt x="12219" y="3201"/>
                  <a:pt x="12247" y="3254"/>
                </a:cubicBezTo>
                <a:cubicBezTo>
                  <a:pt x="12274" y="3254"/>
                  <a:pt x="12288" y="3280"/>
                  <a:pt x="12314" y="3305"/>
                </a:cubicBezTo>
                <a:cubicBezTo>
                  <a:pt x="12342" y="3305"/>
                  <a:pt x="12368" y="3357"/>
                  <a:pt x="12396" y="3384"/>
                </a:cubicBezTo>
                <a:cubicBezTo>
                  <a:pt x="12396" y="3436"/>
                  <a:pt x="12396" y="3436"/>
                  <a:pt x="12409" y="3461"/>
                </a:cubicBezTo>
                <a:cubicBezTo>
                  <a:pt x="12409" y="3540"/>
                  <a:pt x="12382" y="3590"/>
                  <a:pt x="12356" y="3616"/>
                </a:cubicBezTo>
                <a:cubicBezTo>
                  <a:pt x="12247" y="3772"/>
                  <a:pt x="12072" y="3616"/>
                  <a:pt x="11977" y="3564"/>
                </a:cubicBezTo>
                <a:cubicBezTo>
                  <a:pt x="11949" y="3564"/>
                  <a:pt x="11937" y="3564"/>
                  <a:pt x="11923" y="3540"/>
                </a:cubicBezTo>
                <a:cubicBezTo>
                  <a:pt x="11909" y="3540"/>
                  <a:pt x="11895" y="3436"/>
                  <a:pt x="11855" y="3487"/>
                </a:cubicBezTo>
                <a:cubicBezTo>
                  <a:pt x="11882" y="3540"/>
                  <a:pt x="11895" y="3590"/>
                  <a:pt x="11937" y="3616"/>
                </a:cubicBezTo>
                <a:cubicBezTo>
                  <a:pt x="11949" y="3643"/>
                  <a:pt x="11977" y="3643"/>
                  <a:pt x="11990" y="3693"/>
                </a:cubicBezTo>
                <a:cubicBezTo>
                  <a:pt x="12018" y="3720"/>
                  <a:pt x="12004" y="3799"/>
                  <a:pt x="11977" y="3799"/>
                </a:cubicBezTo>
                <a:cubicBezTo>
                  <a:pt x="11977" y="3823"/>
                  <a:pt x="12018" y="4005"/>
                  <a:pt x="12030" y="4005"/>
                </a:cubicBezTo>
                <a:cubicBezTo>
                  <a:pt x="12044" y="4032"/>
                  <a:pt x="12072" y="4032"/>
                  <a:pt x="12085" y="4032"/>
                </a:cubicBezTo>
                <a:cubicBezTo>
                  <a:pt x="12085" y="4058"/>
                  <a:pt x="12098" y="4084"/>
                  <a:pt x="12098" y="4084"/>
                </a:cubicBezTo>
                <a:cubicBezTo>
                  <a:pt x="12112" y="4109"/>
                  <a:pt x="12125" y="4084"/>
                  <a:pt x="12139" y="4084"/>
                </a:cubicBezTo>
                <a:cubicBezTo>
                  <a:pt x="12179" y="4109"/>
                  <a:pt x="12234" y="4109"/>
                  <a:pt x="12207" y="4005"/>
                </a:cubicBezTo>
                <a:cubicBezTo>
                  <a:pt x="12193" y="4005"/>
                  <a:pt x="12166" y="4032"/>
                  <a:pt x="12166" y="4005"/>
                </a:cubicBezTo>
                <a:cubicBezTo>
                  <a:pt x="12153" y="4005"/>
                  <a:pt x="12125" y="3955"/>
                  <a:pt x="12125" y="3926"/>
                </a:cubicBezTo>
                <a:cubicBezTo>
                  <a:pt x="12125" y="3902"/>
                  <a:pt x="12125" y="3876"/>
                  <a:pt x="12153" y="3876"/>
                </a:cubicBezTo>
                <a:cubicBezTo>
                  <a:pt x="12193" y="3902"/>
                  <a:pt x="12234" y="3955"/>
                  <a:pt x="12274" y="3979"/>
                </a:cubicBezTo>
                <a:cubicBezTo>
                  <a:pt x="12301" y="3979"/>
                  <a:pt x="12314" y="3979"/>
                  <a:pt x="12328" y="3955"/>
                </a:cubicBezTo>
                <a:cubicBezTo>
                  <a:pt x="12342" y="3979"/>
                  <a:pt x="12342" y="3979"/>
                  <a:pt x="12356" y="3979"/>
                </a:cubicBezTo>
                <a:cubicBezTo>
                  <a:pt x="12382" y="3902"/>
                  <a:pt x="12328" y="3849"/>
                  <a:pt x="12314" y="3799"/>
                </a:cubicBezTo>
                <a:cubicBezTo>
                  <a:pt x="12356" y="3693"/>
                  <a:pt x="12436" y="3720"/>
                  <a:pt x="12463" y="3616"/>
                </a:cubicBezTo>
                <a:cubicBezTo>
                  <a:pt x="12504" y="3590"/>
                  <a:pt x="12545" y="3669"/>
                  <a:pt x="12585" y="3693"/>
                </a:cubicBezTo>
                <a:cubicBezTo>
                  <a:pt x="12585" y="3669"/>
                  <a:pt x="12585" y="3669"/>
                  <a:pt x="12585" y="3669"/>
                </a:cubicBezTo>
                <a:lnTo>
                  <a:pt x="12585" y="3643"/>
                </a:lnTo>
                <a:cubicBezTo>
                  <a:pt x="12598" y="3564"/>
                  <a:pt x="12612" y="3564"/>
                  <a:pt x="12585" y="3461"/>
                </a:cubicBezTo>
                <a:cubicBezTo>
                  <a:pt x="12572" y="3461"/>
                  <a:pt x="12572" y="3461"/>
                  <a:pt x="12557" y="3436"/>
                </a:cubicBezTo>
                <a:lnTo>
                  <a:pt x="12557" y="3436"/>
                </a:lnTo>
                <a:cubicBezTo>
                  <a:pt x="12572" y="3384"/>
                  <a:pt x="12585" y="3357"/>
                  <a:pt x="12598" y="3331"/>
                </a:cubicBezTo>
                <a:cubicBezTo>
                  <a:pt x="12598" y="3254"/>
                  <a:pt x="12557" y="3254"/>
                  <a:pt x="12572" y="3201"/>
                </a:cubicBezTo>
                <a:cubicBezTo>
                  <a:pt x="12585" y="3175"/>
                  <a:pt x="12598" y="3201"/>
                  <a:pt x="12612" y="3201"/>
                </a:cubicBezTo>
                <a:cubicBezTo>
                  <a:pt x="12640" y="3201"/>
                  <a:pt x="12652" y="3201"/>
                  <a:pt x="12680" y="3201"/>
                </a:cubicBezTo>
                <a:cubicBezTo>
                  <a:pt x="12706" y="3201"/>
                  <a:pt x="12734" y="3305"/>
                  <a:pt x="12734" y="3357"/>
                </a:cubicBezTo>
                <a:cubicBezTo>
                  <a:pt x="12693" y="3357"/>
                  <a:pt x="12640" y="3357"/>
                  <a:pt x="12640" y="3436"/>
                </a:cubicBezTo>
                <a:cubicBezTo>
                  <a:pt x="12680" y="3487"/>
                  <a:pt x="12693" y="3564"/>
                  <a:pt x="12761" y="3540"/>
                </a:cubicBezTo>
                <a:cubicBezTo>
                  <a:pt x="12775" y="3540"/>
                  <a:pt x="12787" y="3513"/>
                  <a:pt x="12801" y="3513"/>
                </a:cubicBezTo>
                <a:cubicBezTo>
                  <a:pt x="12815" y="3487"/>
                  <a:pt x="12815" y="3408"/>
                  <a:pt x="12829" y="3384"/>
                </a:cubicBezTo>
                <a:cubicBezTo>
                  <a:pt x="12842" y="3357"/>
                  <a:pt x="12855" y="3357"/>
                  <a:pt x="12869" y="3357"/>
                </a:cubicBezTo>
                <a:cubicBezTo>
                  <a:pt x="12910" y="3331"/>
                  <a:pt x="12950" y="3280"/>
                  <a:pt x="13004" y="3254"/>
                </a:cubicBezTo>
                <a:cubicBezTo>
                  <a:pt x="13031" y="3228"/>
                  <a:pt x="13059" y="3201"/>
                  <a:pt x="13085" y="3175"/>
                </a:cubicBezTo>
                <a:cubicBezTo>
                  <a:pt x="13085" y="3201"/>
                  <a:pt x="13085" y="3201"/>
                  <a:pt x="13099" y="3228"/>
                </a:cubicBezTo>
                <a:lnTo>
                  <a:pt x="13099" y="3228"/>
                </a:lnTo>
                <a:cubicBezTo>
                  <a:pt x="13153" y="3201"/>
                  <a:pt x="13113" y="3124"/>
                  <a:pt x="13193" y="3124"/>
                </a:cubicBezTo>
                <a:cubicBezTo>
                  <a:pt x="13180" y="3151"/>
                  <a:pt x="13180" y="3175"/>
                  <a:pt x="13180" y="3228"/>
                </a:cubicBezTo>
                <a:cubicBezTo>
                  <a:pt x="13180" y="3228"/>
                  <a:pt x="13166" y="3228"/>
                  <a:pt x="13153" y="3228"/>
                </a:cubicBezTo>
                <a:lnTo>
                  <a:pt x="13153" y="3254"/>
                </a:lnTo>
                <a:cubicBezTo>
                  <a:pt x="13180" y="3280"/>
                  <a:pt x="13193" y="3254"/>
                  <a:pt x="13234" y="3254"/>
                </a:cubicBezTo>
                <a:cubicBezTo>
                  <a:pt x="13234" y="3280"/>
                  <a:pt x="13234" y="3280"/>
                  <a:pt x="13234" y="3280"/>
                </a:cubicBezTo>
                <a:cubicBezTo>
                  <a:pt x="13261" y="3254"/>
                  <a:pt x="13261" y="3201"/>
                  <a:pt x="13274" y="3175"/>
                </a:cubicBezTo>
                <a:cubicBezTo>
                  <a:pt x="13288" y="3175"/>
                  <a:pt x="13329" y="3151"/>
                  <a:pt x="13355" y="3175"/>
                </a:cubicBezTo>
                <a:cubicBezTo>
                  <a:pt x="13369" y="3175"/>
                  <a:pt x="13383" y="3201"/>
                  <a:pt x="13397" y="3201"/>
                </a:cubicBezTo>
                <a:cubicBezTo>
                  <a:pt x="13409" y="3175"/>
                  <a:pt x="13423" y="3175"/>
                  <a:pt x="13423" y="3151"/>
                </a:cubicBezTo>
                <a:cubicBezTo>
                  <a:pt x="13463" y="3098"/>
                  <a:pt x="13490" y="3098"/>
                  <a:pt x="13532" y="3151"/>
                </a:cubicBezTo>
                <a:cubicBezTo>
                  <a:pt x="13518" y="3151"/>
                  <a:pt x="13518" y="3175"/>
                  <a:pt x="13504" y="3175"/>
                </a:cubicBezTo>
                <a:cubicBezTo>
                  <a:pt x="13518" y="3228"/>
                  <a:pt x="13532" y="3254"/>
                  <a:pt x="13558" y="3228"/>
                </a:cubicBezTo>
                <a:cubicBezTo>
                  <a:pt x="13558" y="3201"/>
                  <a:pt x="13558" y="3175"/>
                  <a:pt x="13558" y="3175"/>
                </a:cubicBezTo>
                <a:cubicBezTo>
                  <a:pt x="13599" y="3151"/>
                  <a:pt x="13626" y="3175"/>
                  <a:pt x="13626" y="3072"/>
                </a:cubicBezTo>
                <a:cubicBezTo>
                  <a:pt x="13612" y="3045"/>
                  <a:pt x="13599" y="3021"/>
                  <a:pt x="13585" y="2995"/>
                </a:cubicBezTo>
                <a:lnTo>
                  <a:pt x="13585" y="2995"/>
                </a:lnTo>
                <a:cubicBezTo>
                  <a:pt x="13599" y="2968"/>
                  <a:pt x="13612" y="2942"/>
                  <a:pt x="13626" y="2916"/>
                </a:cubicBezTo>
                <a:cubicBezTo>
                  <a:pt x="13667" y="2916"/>
                  <a:pt x="13733" y="2942"/>
                  <a:pt x="13760" y="2968"/>
                </a:cubicBezTo>
                <a:cubicBezTo>
                  <a:pt x="13881" y="3021"/>
                  <a:pt x="13990" y="3098"/>
                  <a:pt x="14071" y="3254"/>
                </a:cubicBezTo>
                <a:lnTo>
                  <a:pt x="14085" y="3254"/>
                </a:lnTo>
                <a:cubicBezTo>
                  <a:pt x="14097" y="3228"/>
                  <a:pt x="14125" y="3151"/>
                  <a:pt x="14125" y="3124"/>
                </a:cubicBezTo>
                <a:cubicBezTo>
                  <a:pt x="14085" y="3124"/>
                  <a:pt x="14071" y="3098"/>
                  <a:pt x="14057" y="3072"/>
                </a:cubicBezTo>
                <a:cubicBezTo>
                  <a:pt x="14057" y="3045"/>
                  <a:pt x="14071" y="2995"/>
                  <a:pt x="14057" y="2995"/>
                </a:cubicBezTo>
                <a:cubicBezTo>
                  <a:pt x="14043" y="2968"/>
                  <a:pt x="13990" y="2968"/>
                  <a:pt x="13976" y="2942"/>
                </a:cubicBezTo>
                <a:cubicBezTo>
                  <a:pt x="13990" y="2839"/>
                  <a:pt x="14043" y="2865"/>
                  <a:pt x="14017" y="2736"/>
                </a:cubicBezTo>
                <a:cubicBezTo>
                  <a:pt x="14003" y="2709"/>
                  <a:pt x="13990" y="2709"/>
                  <a:pt x="13976" y="2709"/>
                </a:cubicBezTo>
                <a:cubicBezTo>
                  <a:pt x="13963" y="2606"/>
                  <a:pt x="14043" y="2580"/>
                  <a:pt x="14071" y="2527"/>
                </a:cubicBezTo>
                <a:cubicBezTo>
                  <a:pt x="14085" y="2474"/>
                  <a:pt x="14097" y="2450"/>
                  <a:pt x="14111" y="2424"/>
                </a:cubicBezTo>
                <a:cubicBezTo>
                  <a:pt x="14111" y="2371"/>
                  <a:pt x="14111" y="2347"/>
                  <a:pt x="14125" y="2294"/>
                </a:cubicBezTo>
                <a:cubicBezTo>
                  <a:pt x="14125" y="2294"/>
                  <a:pt x="14125" y="2268"/>
                  <a:pt x="14139" y="2268"/>
                </a:cubicBezTo>
                <a:cubicBezTo>
                  <a:pt x="14152" y="2268"/>
                  <a:pt x="14179" y="2294"/>
                  <a:pt x="14206" y="2268"/>
                </a:cubicBezTo>
                <a:cubicBezTo>
                  <a:pt x="14234" y="2268"/>
                  <a:pt x="14274" y="2268"/>
                  <a:pt x="14301" y="2268"/>
                </a:cubicBezTo>
                <a:cubicBezTo>
                  <a:pt x="14314" y="2268"/>
                  <a:pt x="14341" y="2241"/>
                  <a:pt x="14355" y="2268"/>
                </a:cubicBezTo>
                <a:cubicBezTo>
                  <a:pt x="14381" y="2371"/>
                  <a:pt x="14301" y="2503"/>
                  <a:pt x="14287" y="2580"/>
                </a:cubicBezTo>
                <a:cubicBezTo>
                  <a:pt x="14314" y="2580"/>
                  <a:pt x="14368" y="2709"/>
                  <a:pt x="14355" y="2786"/>
                </a:cubicBezTo>
                <a:cubicBezTo>
                  <a:pt x="14341" y="2786"/>
                  <a:pt x="14341" y="2812"/>
                  <a:pt x="14327" y="2839"/>
                </a:cubicBezTo>
                <a:cubicBezTo>
                  <a:pt x="14327" y="2865"/>
                  <a:pt x="14327" y="2889"/>
                  <a:pt x="14341" y="2916"/>
                </a:cubicBezTo>
                <a:cubicBezTo>
                  <a:pt x="14341" y="2968"/>
                  <a:pt x="14341" y="3021"/>
                  <a:pt x="14327" y="3072"/>
                </a:cubicBezTo>
                <a:cubicBezTo>
                  <a:pt x="14341" y="3175"/>
                  <a:pt x="14368" y="3151"/>
                  <a:pt x="14381" y="3201"/>
                </a:cubicBezTo>
                <a:cubicBezTo>
                  <a:pt x="14381" y="3228"/>
                  <a:pt x="14381" y="3228"/>
                  <a:pt x="14368" y="3254"/>
                </a:cubicBezTo>
                <a:cubicBezTo>
                  <a:pt x="14368" y="3280"/>
                  <a:pt x="14368" y="3305"/>
                  <a:pt x="14368" y="3331"/>
                </a:cubicBezTo>
                <a:cubicBezTo>
                  <a:pt x="14355" y="3357"/>
                  <a:pt x="14327" y="3408"/>
                  <a:pt x="14314" y="3436"/>
                </a:cubicBezTo>
                <a:cubicBezTo>
                  <a:pt x="14301" y="3461"/>
                  <a:pt x="14274" y="3461"/>
                  <a:pt x="14260" y="3513"/>
                </a:cubicBezTo>
                <a:cubicBezTo>
                  <a:pt x="14274" y="3513"/>
                  <a:pt x="14274" y="3540"/>
                  <a:pt x="14274" y="3540"/>
                </a:cubicBezTo>
                <a:cubicBezTo>
                  <a:pt x="14260" y="3564"/>
                  <a:pt x="14246" y="3564"/>
                  <a:pt x="14234" y="3564"/>
                </a:cubicBezTo>
                <a:cubicBezTo>
                  <a:pt x="14220" y="3564"/>
                  <a:pt x="14220" y="3564"/>
                  <a:pt x="14206" y="3564"/>
                </a:cubicBezTo>
                <a:cubicBezTo>
                  <a:pt x="14179" y="3540"/>
                  <a:pt x="14152" y="3540"/>
                  <a:pt x="14125" y="3540"/>
                </a:cubicBezTo>
                <a:cubicBezTo>
                  <a:pt x="14139" y="3616"/>
                  <a:pt x="14179" y="3643"/>
                  <a:pt x="14234" y="3643"/>
                </a:cubicBezTo>
                <a:cubicBezTo>
                  <a:pt x="14246" y="3643"/>
                  <a:pt x="14246" y="3643"/>
                  <a:pt x="14260" y="3643"/>
                </a:cubicBezTo>
                <a:cubicBezTo>
                  <a:pt x="14274" y="3643"/>
                  <a:pt x="14301" y="3669"/>
                  <a:pt x="14314" y="3643"/>
                </a:cubicBezTo>
                <a:cubicBezTo>
                  <a:pt x="14341" y="3564"/>
                  <a:pt x="14368" y="3564"/>
                  <a:pt x="14409" y="3513"/>
                </a:cubicBezTo>
                <a:cubicBezTo>
                  <a:pt x="14423" y="3513"/>
                  <a:pt x="14409" y="3461"/>
                  <a:pt x="14423" y="3436"/>
                </a:cubicBezTo>
                <a:cubicBezTo>
                  <a:pt x="14435" y="3436"/>
                  <a:pt x="14435" y="3408"/>
                  <a:pt x="14449" y="3408"/>
                </a:cubicBezTo>
                <a:cubicBezTo>
                  <a:pt x="14449" y="3384"/>
                  <a:pt x="14463" y="3357"/>
                  <a:pt x="14476" y="3357"/>
                </a:cubicBezTo>
                <a:cubicBezTo>
                  <a:pt x="14476" y="3280"/>
                  <a:pt x="14463" y="3254"/>
                  <a:pt x="14449" y="3228"/>
                </a:cubicBezTo>
                <a:cubicBezTo>
                  <a:pt x="14463" y="3098"/>
                  <a:pt x="14584" y="3098"/>
                  <a:pt x="14611" y="3201"/>
                </a:cubicBezTo>
                <a:cubicBezTo>
                  <a:pt x="14625" y="3228"/>
                  <a:pt x="14611" y="3357"/>
                  <a:pt x="14611" y="3357"/>
                </a:cubicBezTo>
                <a:cubicBezTo>
                  <a:pt x="14625" y="3408"/>
                  <a:pt x="14679" y="3408"/>
                  <a:pt x="14705" y="3384"/>
                </a:cubicBezTo>
                <a:cubicBezTo>
                  <a:pt x="14705" y="3384"/>
                  <a:pt x="14705" y="3384"/>
                  <a:pt x="14705" y="3357"/>
                </a:cubicBezTo>
                <a:cubicBezTo>
                  <a:pt x="14693" y="3331"/>
                  <a:pt x="14665" y="3331"/>
                  <a:pt x="14639" y="3331"/>
                </a:cubicBezTo>
                <a:lnTo>
                  <a:pt x="14639" y="3331"/>
                </a:lnTo>
                <a:cubicBezTo>
                  <a:pt x="14639" y="3305"/>
                  <a:pt x="14639" y="3305"/>
                  <a:pt x="14639" y="3280"/>
                </a:cubicBezTo>
                <a:cubicBezTo>
                  <a:pt x="14652" y="3280"/>
                  <a:pt x="14665" y="3280"/>
                  <a:pt x="14665" y="3254"/>
                </a:cubicBezTo>
                <a:cubicBezTo>
                  <a:pt x="14679" y="3228"/>
                  <a:pt x="14665" y="3201"/>
                  <a:pt x="14665" y="3175"/>
                </a:cubicBezTo>
                <a:cubicBezTo>
                  <a:pt x="14652" y="3151"/>
                  <a:pt x="14652" y="3124"/>
                  <a:pt x="14639" y="3098"/>
                </a:cubicBezTo>
                <a:cubicBezTo>
                  <a:pt x="14625" y="3098"/>
                  <a:pt x="14611" y="3098"/>
                  <a:pt x="14611" y="3098"/>
                </a:cubicBezTo>
                <a:cubicBezTo>
                  <a:pt x="14584" y="3072"/>
                  <a:pt x="14544" y="3021"/>
                  <a:pt x="14516" y="3045"/>
                </a:cubicBezTo>
                <a:cubicBezTo>
                  <a:pt x="14504" y="3045"/>
                  <a:pt x="14490" y="3045"/>
                  <a:pt x="14490" y="3072"/>
                </a:cubicBezTo>
                <a:cubicBezTo>
                  <a:pt x="14463" y="3072"/>
                  <a:pt x="14435" y="3045"/>
                  <a:pt x="14423" y="3045"/>
                </a:cubicBezTo>
                <a:cubicBezTo>
                  <a:pt x="14423" y="2995"/>
                  <a:pt x="14409" y="2968"/>
                  <a:pt x="14409" y="2916"/>
                </a:cubicBezTo>
                <a:cubicBezTo>
                  <a:pt x="14409" y="2865"/>
                  <a:pt x="14449" y="2786"/>
                  <a:pt x="14435" y="2760"/>
                </a:cubicBezTo>
                <a:cubicBezTo>
                  <a:pt x="14435" y="2683"/>
                  <a:pt x="14395" y="2606"/>
                  <a:pt x="14381" y="2553"/>
                </a:cubicBezTo>
                <a:cubicBezTo>
                  <a:pt x="14395" y="2503"/>
                  <a:pt x="14435" y="2503"/>
                  <a:pt x="14463" y="2474"/>
                </a:cubicBezTo>
                <a:cubicBezTo>
                  <a:pt x="14490" y="2424"/>
                  <a:pt x="14490" y="2371"/>
                  <a:pt x="14490" y="2294"/>
                </a:cubicBezTo>
                <a:cubicBezTo>
                  <a:pt x="14504" y="2294"/>
                  <a:pt x="14516" y="2294"/>
                  <a:pt x="14530" y="2294"/>
                </a:cubicBezTo>
                <a:cubicBezTo>
                  <a:pt x="14530" y="2347"/>
                  <a:pt x="14530" y="2371"/>
                  <a:pt x="14530" y="2397"/>
                </a:cubicBezTo>
                <a:cubicBezTo>
                  <a:pt x="14516" y="2450"/>
                  <a:pt x="14490" y="2503"/>
                  <a:pt x="14504" y="2580"/>
                </a:cubicBezTo>
                <a:cubicBezTo>
                  <a:pt x="14530" y="2632"/>
                  <a:pt x="14584" y="2632"/>
                  <a:pt x="14625" y="2656"/>
                </a:cubicBezTo>
                <a:cubicBezTo>
                  <a:pt x="14639" y="2656"/>
                  <a:pt x="14652" y="2656"/>
                  <a:pt x="14652" y="2656"/>
                </a:cubicBezTo>
                <a:cubicBezTo>
                  <a:pt x="14665" y="2656"/>
                  <a:pt x="14665" y="2683"/>
                  <a:pt x="14679" y="2709"/>
                </a:cubicBezTo>
                <a:cubicBezTo>
                  <a:pt x="14693" y="2683"/>
                  <a:pt x="14693" y="2683"/>
                  <a:pt x="14705" y="2683"/>
                </a:cubicBezTo>
                <a:lnTo>
                  <a:pt x="14705" y="2683"/>
                </a:lnTo>
                <a:cubicBezTo>
                  <a:pt x="14705" y="2656"/>
                  <a:pt x="14693" y="2606"/>
                  <a:pt x="14679" y="2580"/>
                </a:cubicBezTo>
                <a:cubicBezTo>
                  <a:pt x="14625" y="2580"/>
                  <a:pt x="14598" y="2553"/>
                  <a:pt x="14571" y="2503"/>
                </a:cubicBezTo>
                <a:lnTo>
                  <a:pt x="14571" y="2474"/>
                </a:lnTo>
                <a:cubicBezTo>
                  <a:pt x="14584" y="2474"/>
                  <a:pt x="14598" y="2474"/>
                  <a:pt x="14611" y="2474"/>
                </a:cubicBezTo>
                <a:cubicBezTo>
                  <a:pt x="14652" y="2474"/>
                  <a:pt x="14652" y="2503"/>
                  <a:pt x="14679" y="2474"/>
                </a:cubicBezTo>
                <a:cubicBezTo>
                  <a:pt x="14679" y="2450"/>
                  <a:pt x="14679" y="2424"/>
                  <a:pt x="14679" y="2397"/>
                </a:cubicBezTo>
                <a:cubicBezTo>
                  <a:pt x="14774" y="2320"/>
                  <a:pt x="14828" y="2503"/>
                  <a:pt x="14895" y="2527"/>
                </a:cubicBezTo>
                <a:cubicBezTo>
                  <a:pt x="14922" y="2553"/>
                  <a:pt x="14949" y="2527"/>
                  <a:pt x="14977" y="2527"/>
                </a:cubicBezTo>
                <a:lnTo>
                  <a:pt x="14977" y="2553"/>
                </a:lnTo>
                <a:cubicBezTo>
                  <a:pt x="14963" y="2580"/>
                  <a:pt x="14949" y="2606"/>
                  <a:pt x="14936" y="2632"/>
                </a:cubicBezTo>
                <a:cubicBezTo>
                  <a:pt x="14922" y="2683"/>
                  <a:pt x="14922" y="2736"/>
                  <a:pt x="14922" y="2786"/>
                </a:cubicBezTo>
                <a:cubicBezTo>
                  <a:pt x="14922" y="2786"/>
                  <a:pt x="14922" y="2786"/>
                  <a:pt x="14936" y="2786"/>
                </a:cubicBezTo>
                <a:cubicBezTo>
                  <a:pt x="14936" y="2760"/>
                  <a:pt x="14949" y="2709"/>
                  <a:pt x="14963" y="2709"/>
                </a:cubicBezTo>
                <a:cubicBezTo>
                  <a:pt x="14963" y="2709"/>
                  <a:pt x="14963" y="2709"/>
                  <a:pt x="14977" y="2709"/>
                </a:cubicBezTo>
                <a:cubicBezTo>
                  <a:pt x="14977" y="2736"/>
                  <a:pt x="14990" y="2760"/>
                  <a:pt x="14977" y="2812"/>
                </a:cubicBezTo>
                <a:cubicBezTo>
                  <a:pt x="14977" y="2812"/>
                  <a:pt x="14977" y="2812"/>
                  <a:pt x="14990" y="2812"/>
                </a:cubicBezTo>
                <a:cubicBezTo>
                  <a:pt x="15003" y="2812"/>
                  <a:pt x="15003" y="2786"/>
                  <a:pt x="15017" y="2786"/>
                </a:cubicBezTo>
                <a:cubicBezTo>
                  <a:pt x="15017" y="2709"/>
                  <a:pt x="15003" y="2656"/>
                  <a:pt x="14990" y="2632"/>
                </a:cubicBezTo>
                <a:cubicBezTo>
                  <a:pt x="15003" y="2580"/>
                  <a:pt x="15003" y="2553"/>
                  <a:pt x="15017" y="2527"/>
                </a:cubicBezTo>
                <a:cubicBezTo>
                  <a:pt x="15003" y="2503"/>
                  <a:pt x="15003" y="2503"/>
                  <a:pt x="14990" y="2474"/>
                </a:cubicBezTo>
                <a:cubicBezTo>
                  <a:pt x="14977" y="2450"/>
                  <a:pt x="14949" y="2450"/>
                  <a:pt x="14936" y="2397"/>
                </a:cubicBezTo>
                <a:cubicBezTo>
                  <a:pt x="14922" y="2397"/>
                  <a:pt x="14854" y="2347"/>
                  <a:pt x="14842" y="2320"/>
                </a:cubicBezTo>
                <a:cubicBezTo>
                  <a:pt x="14842" y="2294"/>
                  <a:pt x="14842" y="2241"/>
                  <a:pt x="14842" y="2217"/>
                </a:cubicBezTo>
                <a:cubicBezTo>
                  <a:pt x="14842" y="2191"/>
                  <a:pt x="14814" y="2138"/>
                  <a:pt x="14828" y="2112"/>
                </a:cubicBezTo>
                <a:cubicBezTo>
                  <a:pt x="14842" y="2087"/>
                  <a:pt x="14990" y="2061"/>
                  <a:pt x="15017" y="2061"/>
                </a:cubicBezTo>
                <a:cubicBezTo>
                  <a:pt x="15044" y="2061"/>
                  <a:pt x="15071" y="2035"/>
                  <a:pt x="15084" y="2061"/>
                </a:cubicBezTo>
                <a:lnTo>
                  <a:pt x="15098" y="2087"/>
                </a:lnTo>
                <a:cubicBezTo>
                  <a:pt x="15138" y="2061"/>
                  <a:pt x="15166" y="1984"/>
                  <a:pt x="15206" y="2035"/>
                </a:cubicBezTo>
                <a:lnTo>
                  <a:pt x="15206" y="2035"/>
                </a:lnTo>
                <a:cubicBezTo>
                  <a:pt x="15192" y="2061"/>
                  <a:pt x="15179" y="2087"/>
                  <a:pt x="15179" y="2112"/>
                </a:cubicBezTo>
                <a:cubicBezTo>
                  <a:pt x="15219" y="2112"/>
                  <a:pt x="15261" y="2061"/>
                  <a:pt x="15273" y="2008"/>
                </a:cubicBezTo>
                <a:cubicBezTo>
                  <a:pt x="15261" y="1984"/>
                  <a:pt x="15261" y="1984"/>
                  <a:pt x="15261" y="1956"/>
                </a:cubicBezTo>
                <a:cubicBezTo>
                  <a:pt x="15247" y="1931"/>
                  <a:pt x="15233" y="1931"/>
                  <a:pt x="15219" y="1931"/>
                </a:cubicBezTo>
                <a:cubicBezTo>
                  <a:pt x="15219" y="1905"/>
                  <a:pt x="15219" y="1905"/>
                  <a:pt x="15219" y="1879"/>
                </a:cubicBezTo>
                <a:cubicBezTo>
                  <a:pt x="15219" y="1852"/>
                  <a:pt x="15219" y="1828"/>
                  <a:pt x="15219" y="1802"/>
                </a:cubicBezTo>
                <a:cubicBezTo>
                  <a:pt x="15273" y="1775"/>
                  <a:pt x="15315" y="1672"/>
                  <a:pt x="15368" y="1646"/>
                </a:cubicBezTo>
                <a:cubicBezTo>
                  <a:pt x="15396" y="1646"/>
                  <a:pt x="15408" y="1619"/>
                  <a:pt x="15436" y="1619"/>
                </a:cubicBezTo>
                <a:cubicBezTo>
                  <a:pt x="15503" y="1593"/>
                  <a:pt x="15571" y="1593"/>
                  <a:pt x="15625" y="1543"/>
                </a:cubicBezTo>
                <a:cubicBezTo>
                  <a:pt x="15679" y="1516"/>
                  <a:pt x="15666" y="1464"/>
                  <a:pt x="15747" y="1464"/>
                </a:cubicBezTo>
                <a:cubicBezTo>
                  <a:pt x="15760" y="1464"/>
                  <a:pt x="15774" y="1464"/>
                  <a:pt x="15787" y="1490"/>
                </a:cubicBezTo>
                <a:lnTo>
                  <a:pt x="15787" y="1490"/>
                </a:lnTo>
                <a:cubicBezTo>
                  <a:pt x="15787" y="1516"/>
                  <a:pt x="15787" y="1516"/>
                  <a:pt x="15774" y="1543"/>
                </a:cubicBezTo>
                <a:cubicBezTo>
                  <a:pt x="15801" y="1543"/>
                  <a:pt x="15815" y="1543"/>
                  <a:pt x="15828" y="1543"/>
                </a:cubicBezTo>
                <a:cubicBezTo>
                  <a:pt x="15869" y="1543"/>
                  <a:pt x="15895" y="1516"/>
                  <a:pt x="15936" y="1490"/>
                </a:cubicBezTo>
                <a:cubicBezTo>
                  <a:pt x="15964" y="1490"/>
                  <a:pt x="15976" y="1516"/>
                  <a:pt x="15990" y="1516"/>
                </a:cubicBezTo>
                <a:cubicBezTo>
                  <a:pt x="16004" y="1516"/>
                  <a:pt x="16004" y="1516"/>
                  <a:pt x="16018" y="1490"/>
                </a:cubicBezTo>
                <a:cubicBezTo>
                  <a:pt x="16018" y="1464"/>
                  <a:pt x="16018" y="1437"/>
                  <a:pt x="16030" y="1413"/>
                </a:cubicBezTo>
                <a:cubicBezTo>
                  <a:pt x="16044" y="1413"/>
                  <a:pt x="16071" y="1413"/>
                  <a:pt x="16085" y="1413"/>
                </a:cubicBezTo>
                <a:cubicBezTo>
                  <a:pt x="16085" y="1387"/>
                  <a:pt x="16098" y="1387"/>
                  <a:pt x="16112" y="1360"/>
                </a:cubicBezTo>
                <a:lnTo>
                  <a:pt x="16112" y="1360"/>
                </a:lnTo>
                <a:cubicBezTo>
                  <a:pt x="16098" y="1334"/>
                  <a:pt x="16098" y="1308"/>
                  <a:pt x="16098" y="1257"/>
                </a:cubicBezTo>
                <a:cubicBezTo>
                  <a:pt x="16112" y="1257"/>
                  <a:pt x="16125" y="1231"/>
                  <a:pt x="16125" y="1231"/>
                </a:cubicBezTo>
                <a:cubicBezTo>
                  <a:pt x="16179" y="1154"/>
                  <a:pt x="16302" y="1075"/>
                  <a:pt x="16368" y="1154"/>
                </a:cubicBezTo>
                <a:cubicBezTo>
                  <a:pt x="16368" y="1180"/>
                  <a:pt x="16368" y="1180"/>
                  <a:pt x="16368" y="1180"/>
                </a:cubicBezTo>
                <a:cubicBezTo>
                  <a:pt x="16342" y="1204"/>
                  <a:pt x="16328" y="1231"/>
                  <a:pt x="16302" y="1257"/>
                </a:cubicBezTo>
                <a:lnTo>
                  <a:pt x="16302" y="1283"/>
                </a:lnTo>
                <a:cubicBezTo>
                  <a:pt x="16328" y="1283"/>
                  <a:pt x="16342" y="1257"/>
                  <a:pt x="16368" y="1283"/>
                </a:cubicBezTo>
                <a:cubicBezTo>
                  <a:pt x="16409" y="1283"/>
                  <a:pt x="16423" y="1283"/>
                  <a:pt x="16463" y="1283"/>
                </a:cubicBezTo>
                <a:cubicBezTo>
                  <a:pt x="16477" y="1283"/>
                  <a:pt x="16477" y="1283"/>
                  <a:pt x="16477" y="1283"/>
                </a:cubicBezTo>
                <a:cubicBezTo>
                  <a:pt x="16477" y="1283"/>
                  <a:pt x="16477" y="1283"/>
                  <a:pt x="16477" y="1308"/>
                </a:cubicBezTo>
                <a:cubicBezTo>
                  <a:pt x="16463" y="1334"/>
                  <a:pt x="16436" y="1360"/>
                  <a:pt x="16423" y="1413"/>
                </a:cubicBezTo>
                <a:cubicBezTo>
                  <a:pt x="16436" y="1413"/>
                  <a:pt x="16504" y="1413"/>
                  <a:pt x="16504" y="1413"/>
                </a:cubicBezTo>
                <a:cubicBezTo>
                  <a:pt x="16517" y="1413"/>
                  <a:pt x="16517" y="1387"/>
                  <a:pt x="16531" y="1387"/>
                </a:cubicBezTo>
                <a:cubicBezTo>
                  <a:pt x="16531" y="1360"/>
                  <a:pt x="16531" y="1360"/>
                  <a:pt x="16531" y="1360"/>
                </a:cubicBezTo>
                <a:cubicBezTo>
                  <a:pt x="16639" y="1360"/>
                  <a:pt x="16787" y="1334"/>
                  <a:pt x="16815" y="1490"/>
                </a:cubicBezTo>
                <a:cubicBezTo>
                  <a:pt x="16828" y="1490"/>
                  <a:pt x="16842" y="1490"/>
                  <a:pt x="16868" y="1490"/>
                </a:cubicBezTo>
                <a:cubicBezTo>
                  <a:pt x="16868" y="1516"/>
                  <a:pt x="16868" y="1543"/>
                  <a:pt x="16868" y="1543"/>
                </a:cubicBezTo>
                <a:cubicBezTo>
                  <a:pt x="16855" y="1569"/>
                  <a:pt x="16855" y="1619"/>
                  <a:pt x="16842" y="1646"/>
                </a:cubicBezTo>
                <a:lnTo>
                  <a:pt x="16842" y="1646"/>
                </a:lnTo>
                <a:cubicBezTo>
                  <a:pt x="16842" y="1646"/>
                  <a:pt x="16855" y="1672"/>
                  <a:pt x="16868" y="1699"/>
                </a:cubicBezTo>
                <a:lnTo>
                  <a:pt x="16868" y="1699"/>
                </a:lnTo>
                <a:cubicBezTo>
                  <a:pt x="16842" y="1723"/>
                  <a:pt x="16828" y="1749"/>
                  <a:pt x="16801" y="1775"/>
                </a:cubicBezTo>
                <a:cubicBezTo>
                  <a:pt x="16787" y="1802"/>
                  <a:pt x="16761" y="1802"/>
                  <a:pt x="16733" y="1828"/>
                </a:cubicBezTo>
                <a:cubicBezTo>
                  <a:pt x="16666" y="1905"/>
                  <a:pt x="16612" y="1984"/>
                  <a:pt x="16544" y="2061"/>
                </a:cubicBezTo>
                <a:cubicBezTo>
                  <a:pt x="16517" y="2061"/>
                  <a:pt x="16491" y="2087"/>
                  <a:pt x="16477" y="2087"/>
                </a:cubicBezTo>
                <a:cubicBezTo>
                  <a:pt x="16423" y="2138"/>
                  <a:pt x="16382" y="2191"/>
                  <a:pt x="16355" y="2268"/>
                </a:cubicBezTo>
                <a:cubicBezTo>
                  <a:pt x="16395" y="2268"/>
                  <a:pt x="16395" y="2217"/>
                  <a:pt x="16423" y="2191"/>
                </a:cubicBezTo>
                <a:cubicBezTo>
                  <a:pt x="16449" y="2191"/>
                  <a:pt x="16477" y="2191"/>
                  <a:pt x="16504" y="2191"/>
                </a:cubicBezTo>
                <a:cubicBezTo>
                  <a:pt x="16544" y="2164"/>
                  <a:pt x="16652" y="2138"/>
                  <a:pt x="16666" y="2087"/>
                </a:cubicBezTo>
                <a:cubicBezTo>
                  <a:pt x="16666" y="2061"/>
                  <a:pt x="16666" y="2061"/>
                  <a:pt x="16666" y="2035"/>
                </a:cubicBezTo>
                <a:lnTo>
                  <a:pt x="16652" y="2035"/>
                </a:lnTo>
                <a:cubicBezTo>
                  <a:pt x="16652" y="2008"/>
                  <a:pt x="16666" y="1984"/>
                  <a:pt x="16680" y="1984"/>
                </a:cubicBezTo>
                <a:cubicBezTo>
                  <a:pt x="16706" y="2008"/>
                  <a:pt x="16721" y="2061"/>
                  <a:pt x="16761" y="2061"/>
                </a:cubicBezTo>
                <a:cubicBezTo>
                  <a:pt x="16787" y="2087"/>
                  <a:pt x="16815" y="2035"/>
                  <a:pt x="16842" y="2035"/>
                </a:cubicBezTo>
                <a:cubicBezTo>
                  <a:pt x="16842" y="2061"/>
                  <a:pt x="16842" y="2112"/>
                  <a:pt x="16842" y="2138"/>
                </a:cubicBezTo>
                <a:cubicBezTo>
                  <a:pt x="16855" y="2138"/>
                  <a:pt x="16855" y="2164"/>
                  <a:pt x="16855" y="2164"/>
                </a:cubicBezTo>
                <a:cubicBezTo>
                  <a:pt x="16868" y="2164"/>
                  <a:pt x="16868" y="2164"/>
                  <a:pt x="16868" y="2164"/>
                </a:cubicBezTo>
                <a:cubicBezTo>
                  <a:pt x="16882" y="2138"/>
                  <a:pt x="16896" y="2112"/>
                  <a:pt x="16896" y="2087"/>
                </a:cubicBezTo>
                <a:cubicBezTo>
                  <a:pt x="16936" y="2087"/>
                  <a:pt x="16963" y="2061"/>
                  <a:pt x="16991" y="2061"/>
                </a:cubicBezTo>
                <a:cubicBezTo>
                  <a:pt x="17059" y="2087"/>
                  <a:pt x="17112" y="2087"/>
                  <a:pt x="17166" y="2087"/>
                </a:cubicBezTo>
                <a:cubicBezTo>
                  <a:pt x="17166" y="2138"/>
                  <a:pt x="17166" y="2164"/>
                  <a:pt x="17166" y="2217"/>
                </a:cubicBezTo>
                <a:cubicBezTo>
                  <a:pt x="17207" y="2217"/>
                  <a:pt x="17247" y="2241"/>
                  <a:pt x="17288" y="2268"/>
                </a:cubicBezTo>
                <a:cubicBezTo>
                  <a:pt x="17329" y="2241"/>
                  <a:pt x="17355" y="2241"/>
                  <a:pt x="17396" y="2241"/>
                </a:cubicBezTo>
                <a:cubicBezTo>
                  <a:pt x="17409" y="2241"/>
                  <a:pt x="17423" y="2268"/>
                  <a:pt x="17436" y="2268"/>
                </a:cubicBezTo>
                <a:cubicBezTo>
                  <a:pt x="17450" y="2241"/>
                  <a:pt x="17464" y="2217"/>
                  <a:pt x="17478" y="2164"/>
                </a:cubicBezTo>
                <a:cubicBezTo>
                  <a:pt x="17478" y="2164"/>
                  <a:pt x="17478" y="2138"/>
                  <a:pt x="17464" y="2112"/>
                </a:cubicBezTo>
                <a:cubicBezTo>
                  <a:pt x="17490" y="2087"/>
                  <a:pt x="17504" y="2061"/>
                  <a:pt x="17518" y="2061"/>
                </a:cubicBezTo>
                <a:cubicBezTo>
                  <a:pt x="17545" y="2035"/>
                  <a:pt x="17585" y="2112"/>
                  <a:pt x="17612" y="2138"/>
                </a:cubicBezTo>
                <a:cubicBezTo>
                  <a:pt x="17653" y="2138"/>
                  <a:pt x="17693" y="2138"/>
                  <a:pt x="17734" y="2138"/>
                </a:cubicBezTo>
                <a:cubicBezTo>
                  <a:pt x="17748" y="2138"/>
                  <a:pt x="17760" y="2164"/>
                  <a:pt x="17788" y="2191"/>
                </a:cubicBezTo>
                <a:cubicBezTo>
                  <a:pt x="17788" y="2217"/>
                  <a:pt x="17788" y="2217"/>
                  <a:pt x="17788" y="2241"/>
                </a:cubicBezTo>
                <a:cubicBezTo>
                  <a:pt x="17748" y="2241"/>
                  <a:pt x="17653" y="2320"/>
                  <a:pt x="17639" y="2371"/>
                </a:cubicBezTo>
                <a:lnTo>
                  <a:pt x="17639" y="2371"/>
                </a:lnTo>
                <a:cubicBezTo>
                  <a:pt x="17639" y="2371"/>
                  <a:pt x="17639" y="2371"/>
                  <a:pt x="17639" y="2397"/>
                </a:cubicBezTo>
                <a:cubicBezTo>
                  <a:pt x="17720" y="2397"/>
                  <a:pt x="17720" y="2424"/>
                  <a:pt x="17760" y="2474"/>
                </a:cubicBezTo>
                <a:cubicBezTo>
                  <a:pt x="17774" y="2503"/>
                  <a:pt x="17774" y="2503"/>
                  <a:pt x="17788" y="2503"/>
                </a:cubicBezTo>
                <a:cubicBezTo>
                  <a:pt x="17802" y="2553"/>
                  <a:pt x="17815" y="2606"/>
                  <a:pt x="17842" y="2632"/>
                </a:cubicBezTo>
                <a:cubicBezTo>
                  <a:pt x="17869" y="2683"/>
                  <a:pt x="17896" y="2736"/>
                  <a:pt x="17937" y="2736"/>
                </a:cubicBezTo>
                <a:cubicBezTo>
                  <a:pt x="17977" y="2656"/>
                  <a:pt x="17991" y="2553"/>
                  <a:pt x="18031" y="2474"/>
                </a:cubicBezTo>
                <a:lnTo>
                  <a:pt x="18044" y="2474"/>
                </a:lnTo>
                <a:cubicBezTo>
                  <a:pt x="18044" y="2553"/>
                  <a:pt x="18058" y="2553"/>
                  <a:pt x="18086" y="2580"/>
                </a:cubicBezTo>
                <a:cubicBezTo>
                  <a:pt x="18098" y="2580"/>
                  <a:pt x="18126" y="2606"/>
                  <a:pt x="18139" y="2606"/>
                </a:cubicBezTo>
                <a:cubicBezTo>
                  <a:pt x="18180" y="2606"/>
                  <a:pt x="18207" y="2527"/>
                  <a:pt x="18247" y="2553"/>
                </a:cubicBezTo>
                <a:cubicBezTo>
                  <a:pt x="18275" y="2553"/>
                  <a:pt x="18342" y="2632"/>
                  <a:pt x="18356" y="2632"/>
                </a:cubicBezTo>
                <a:cubicBezTo>
                  <a:pt x="18382" y="2632"/>
                  <a:pt x="18369" y="2580"/>
                  <a:pt x="18382" y="2553"/>
                </a:cubicBezTo>
                <a:cubicBezTo>
                  <a:pt x="18396" y="2527"/>
                  <a:pt x="18396" y="2527"/>
                  <a:pt x="18410" y="2527"/>
                </a:cubicBezTo>
                <a:cubicBezTo>
                  <a:pt x="18423" y="2553"/>
                  <a:pt x="18451" y="2580"/>
                  <a:pt x="18477" y="2580"/>
                </a:cubicBezTo>
                <a:cubicBezTo>
                  <a:pt x="18477" y="2503"/>
                  <a:pt x="18477" y="2450"/>
                  <a:pt x="18477" y="2397"/>
                </a:cubicBezTo>
                <a:cubicBezTo>
                  <a:pt x="18464" y="2397"/>
                  <a:pt x="18436" y="2424"/>
                  <a:pt x="18423" y="2397"/>
                </a:cubicBezTo>
                <a:lnTo>
                  <a:pt x="18423" y="2397"/>
                </a:lnTo>
                <a:cubicBezTo>
                  <a:pt x="18436" y="2371"/>
                  <a:pt x="18436" y="2371"/>
                  <a:pt x="18436" y="2371"/>
                </a:cubicBezTo>
                <a:cubicBezTo>
                  <a:pt x="18464" y="2347"/>
                  <a:pt x="18477" y="2347"/>
                  <a:pt x="18505" y="2347"/>
                </a:cubicBezTo>
                <a:cubicBezTo>
                  <a:pt x="18531" y="2347"/>
                  <a:pt x="18559" y="2294"/>
                  <a:pt x="18572" y="2268"/>
                </a:cubicBezTo>
                <a:cubicBezTo>
                  <a:pt x="18640" y="2268"/>
                  <a:pt x="18707" y="2320"/>
                  <a:pt x="18775" y="2347"/>
                </a:cubicBezTo>
                <a:cubicBezTo>
                  <a:pt x="18789" y="2347"/>
                  <a:pt x="18815" y="2347"/>
                  <a:pt x="18843" y="2347"/>
                </a:cubicBezTo>
                <a:cubicBezTo>
                  <a:pt x="18843" y="2347"/>
                  <a:pt x="18843" y="2347"/>
                  <a:pt x="18829" y="2347"/>
                </a:cubicBezTo>
                <a:cubicBezTo>
                  <a:pt x="18815" y="2371"/>
                  <a:pt x="18801" y="2397"/>
                  <a:pt x="18789" y="2397"/>
                </a:cubicBezTo>
                <a:cubicBezTo>
                  <a:pt x="18801" y="2397"/>
                  <a:pt x="18843" y="2397"/>
                  <a:pt x="18843" y="2424"/>
                </a:cubicBezTo>
                <a:cubicBezTo>
                  <a:pt x="18843" y="2424"/>
                  <a:pt x="18843" y="2424"/>
                  <a:pt x="18855" y="2424"/>
                </a:cubicBezTo>
                <a:lnTo>
                  <a:pt x="18855" y="2424"/>
                </a:lnTo>
                <a:cubicBezTo>
                  <a:pt x="18843" y="2450"/>
                  <a:pt x="18843" y="2450"/>
                  <a:pt x="18843" y="2450"/>
                </a:cubicBezTo>
                <a:cubicBezTo>
                  <a:pt x="18815" y="2474"/>
                  <a:pt x="18789" y="2474"/>
                  <a:pt x="18789" y="2527"/>
                </a:cubicBezTo>
                <a:cubicBezTo>
                  <a:pt x="18855" y="2553"/>
                  <a:pt x="18883" y="2450"/>
                  <a:pt x="18923" y="2397"/>
                </a:cubicBezTo>
                <a:cubicBezTo>
                  <a:pt x="18991" y="2397"/>
                  <a:pt x="19045" y="2397"/>
                  <a:pt x="19085" y="2450"/>
                </a:cubicBezTo>
                <a:cubicBezTo>
                  <a:pt x="19085" y="2474"/>
                  <a:pt x="19085" y="2474"/>
                  <a:pt x="19085" y="2474"/>
                </a:cubicBezTo>
                <a:cubicBezTo>
                  <a:pt x="19072" y="2474"/>
                  <a:pt x="19045" y="2503"/>
                  <a:pt x="19032" y="2527"/>
                </a:cubicBezTo>
                <a:lnTo>
                  <a:pt x="19032" y="2527"/>
                </a:lnTo>
                <a:cubicBezTo>
                  <a:pt x="19045" y="2527"/>
                  <a:pt x="19072" y="2553"/>
                  <a:pt x="19085" y="2553"/>
                </a:cubicBezTo>
                <a:cubicBezTo>
                  <a:pt x="19113" y="2580"/>
                  <a:pt x="19153" y="2580"/>
                  <a:pt x="19180" y="2606"/>
                </a:cubicBezTo>
                <a:cubicBezTo>
                  <a:pt x="19193" y="2632"/>
                  <a:pt x="19208" y="2709"/>
                  <a:pt x="19234" y="2736"/>
                </a:cubicBezTo>
                <a:cubicBezTo>
                  <a:pt x="19274" y="2736"/>
                  <a:pt x="19302" y="2709"/>
                  <a:pt x="19329" y="2709"/>
                </a:cubicBezTo>
                <a:cubicBezTo>
                  <a:pt x="19356" y="2709"/>
                  <a:pt x="19383" y="2683"/>
                  <a:pt x="19423" y="2683"/>
                </a:cubicBezTo>
                <a:cubicBezTo>
                  <a:pt x="19464" y="2656"/>
                  <a:pt x="19599" y="2683"/>
                  <a:pt x="19626" y="2709"/>
                </a:cubicBezTo>
                <a:cubicBezTo>
                  <a:pt x="19653" y="2709"/>
                  <a:pt x="19693" y="2760"/>
                  <a:pt x="19707" y="2812"/>
                </a:cubicBezTo>
                <a:cubicBezTo>
                  <a:pt x="19707" y="2865"/>
                  <a:pt x="19693" y="2889"/>
                  <a:pt x="19693" y="2916"/>
                </a:cubicBezTo>
                <a:cubicBezTo>
                  <a:pt x="19707" y="2942"/>
                  <a:pt x="19748" y="2942"/>
                  <a:pt x="19761" y="2968"/>
                </a:cubicBezTo>
                <a:cubicBezTo>
                  <a:pt x="19761" y="3021"/>
                  <a:pt x="19761" y="3045"/>
                  <a:pt x="19775" y="3072"/>
                </a:cubicBezTo>
                <a:cubicBezTo>
                  <a:pt x="19802" y="3045"/>
                  <a:pt x="19816" y="2995"/>
                  <a:pt x="19842" y="2968"/>
                </a:cubicBezTo>
                <a:cubicBezTo>
                  <a:pt x="19870" y="2968"/>
                  <a:pt x="19883" y="2968"/>
                  <a:pt x="19910" y="2968"/>
                </a:cubicBezTo>
                <a:cubicBezTo>
                  <a:pt x="19924" y="2968"/>
                  <a:pt x="19937" y="2942"/>
                  <a:pt x="19950" y="2942"/>
                </a:cubicBezTo>
                <a:cubicBezTo>
                  <a:pt x="19977" y="2942"/>
                  <a:pt x="19991" y="2995"/>
                  <a:pt x="20005" y="2995"/>
                </a:cubicBezTo>
                <a:cubicBezTo>
                  <a:pt x="20019" y="2995"/>
                  <a:pt x="20045" y="2995"/>
                  <a:pt x="20059" y="2995"/>
                </a:cubicBezTo>
                <a:cubicBezTo>
                  <a:pt x="20112" y="3021"/>
                  <a:pt x="20140" y="2995"/>
                  <a:pt x="20180" y="2942"/>
                </a:cubicBezTo>
                <a:cubicBezTo>
                  <a:pt x="20194" y="2968"/>
                  <a:pt x="20208" y="2995"/>
                  <a:pt x="20221" y="3045"/>
                </a:cubicBezTo>
                <a:cubicBezTo>
                  <a:pt x="20248" y="3072"/>
                  <a:pt x="20275" y="3045"/>
                  <a:pt x="20289" y="3124"/>
                </a:cubicBezTo>
                <a:cubicBezTo>
                  <a:pt x="20315" y="3151"/>
                  <a:pt x="20383" y="3124"/>
                  <a:pt x="20396" y="3098"/>
                </a:cubicBezTo>
                <a:cubicBezTo>
                  <a:pt x="20396" y="3072"/>
                  <a:pt x="20370" y="2995"/>
                  <a:pt x="20370" y="2968"/>
                </a:cubicBezTo>
                <a:cubicBezTo>
                  <a:pt x="20356" y="2968"/>
                  <a:pt x="20356" y="2942"/>
                  <a:pt x="20343" y="2942"/>
                </a:cubicBezTo>
                <a:cubicBezTo>
                  <a:pt x="20356" y="2942"/>
                  <a:pt x="20356" y="2889"/>
                  <a:pt x="20370" y="2865"/>
                </a:cubicBezTo>
                <a:cubicBezTo>
                  <a:pt x="20424" y="2865"/>
                  <a:pt x="20478" y="2889"/>
                  <a:pt x="20518" y="2916"/>
                </a:cubicBezTo>
                <a:cubicBezTo>
                  <a:pt x="20518" y="2916"/>
                  <a:pt x="20518" y="2916"/>
                  <a:pt x="20532" y="2942"/>
                </a:cubicBezTo>
                <a:cubicBezTo>
                  <a:pt x="20559" y="2942"/>
                  <a:pt x="20640" y="2916"/>
                  <a:pt x="20680" y="2916"/>
                </a:cubicBezTo>
                <a:cubicBezTo>
                  <a:pt x="20708" y="2916"/>
                  <a:pt x="20734" y="2942"/>
                  <a:pt x="20748" y="2968"/>
                </a:cubicBezTo>
                <a:cubicBezTo>
                  <a:pt x="20776" y="2968"/>
                  <a:pt x="20789" y="2968"/>
                  <a:pt x="20816" y="2995"/>
                </a:cubicBezTo>
                <a:cubicBezTo>
                  <a:pt x="20856" y="3021"/>
                  <a:pt x="20911" y="3045"/>
                  <a:pt x="20951" y="3098"/>
                </a:cubicBezTo>
                <a:cubicBezTo>
                  <a:pt x="20951" y="3305"/>
                  <a:pt x="20951" y="3487"/>
                  <a:pt x="20951" y="3693"/>
                </a:cubicBezTo>
                <a:cubicBezTo>
                  <a:pt x="20951" y="3720"/>
                  <a:pt x="20951" y="3876"/>
                  <a:pt x="20937" y="3876"/>
                </a:cubicBezTo>
                <a:cubicBezTo>
                  <a:pt x="20923" y="3902"/>
                  <a:pt x="20923" y="3902"/>
                  <a:pt x="20897" y="3926"/>
                </a:cubicBezTo>
                <a:close/>
                <a:moveTo>
                  <a:pt x="11504" y="7687"/>
                </a:moveTo>
                <a:lnTo>
                  <a:pt x="11504" y="7687"/>
                </a:lnTo>
                <a:cubicBezTo>
                  <a:pt x="11504" y="7687"/>
                  <a:pt x="11504" y="7687"/>
                  <a:pt x="11490" y="7687"/>
                </a:cubicBezTo>
                <a:cubicBezTo>
                  <a:pt x="11490" y="7687"/>
                  <a:pt x="11490" y="7687"/>
                  <a:pt x="11490" y="7714"/>
                </a:cubicBezTo>
                <a:cubicBezTo>
                  <a:pt x="11504" y="7714"/>
                  <a:pt x="11504" y="7714"/>
                  <a:pt x="11504" y="7714"/>
                </a:cubicBezTo>
                <a:cubicBezTo>
                  <a:pt x="11504" y="7714"/>
                  <a:pt x="11504" y="7714"/>
                  <a:pt x="11517" y="7714"/>
                </a:cubicBezTo>
                <a:cubicBezTo>
                  <a:pt x="11504" y="7714"/>
                  <a:pt x="11504" y="7714"/>
                  <a:pt x="11504" y="7687"/>
                </a:cubicBezTo>
                <a:close/>
                <a:moveTo>
                  <a:pt x="13206" y="7714"/>
                </a:moveTo>
                <a:lnTo>
                  <a:pt x="13206" y="7714"/>
                </a:lnTo>
                <a:cubicBezTo>
                  <a:pt x="13206" y="7687"/>
                  <a:pt x="13193" y="7635"/>
                  <a:pt x="13193" y="7610"/>
                </a:cubicBezTo>
                <a:cubicBezTo>
                  <a:pt x="13180" y="7610"/>
                  <a:pt x="13153" y="7635"/>
                  <a:pt x="13139" y="7635"/>
                </a:cubicBezTo>
                <a:cubicBezTo>
                  <a:pt x="13139" y="7661"/>
                  <a:pt x="13139" y="7740"/>
                  <a:pt x="13125" y="7764"/>
                </a:cubicBezTo>
                <a:lnTo>
                  <a:pt x="13125" y="7740"/>
                </a:lnTo>
                <a:lnTo>
                  <a:pt x="13113" y="7714"/>
                </a:lnTo>
                <a:cubicBezTo>
                  <a:pt x="13113" y="7687"/>
                  <a:pt x="13113" y="7687"/>
                  <a:pt x="13113" y="7687"/>
                </a:cubicBezTo>
                <a:cubicBezTo>
                  <a:pt x="13113" y="7687"/>
                  <a:pt x="13113" y="7687"/>
                  <a:pt x="13113" y="7661"/>
                </a:cubicBezTo>
                <a:cubicBezTo>
                  <a:pt x="13099" y="7661"/>
                  <a:pt x="13113" y="7635"/>
                  <a:pt x="13099" y="7635"/>
                </a:cubicBezTo>
                <a:cubicBezTo>
                  <a:pt x="13113" y="7610"/>
                  <a:pt x="13113" y="7558"/>
                  <a:pt x="13125" y="7531"/>
                </a:cubicBezTo>
                <a:cubicBezTo>
                  <a:pt x="13113" y="7507"/>
                  <a:pt x="13099" y="7531"/>
                  <a:pt x="13071" y="7507"/>
                </a:cubicBezTo>
                <a:lnTo>
                  <a:pt x="13059" y="7481"/>
                </a:lnTo>
                <a:cubicBezTo>
                  <a:pt x="13045" y="7481"/>
                  <a:pt x="13045" y="7481"/>
                  <a:pt x="13031" y="7481"/>
                </a:cubicBezTo>
                <a:cubicBezTo>
                  <a:pt x="13045" y="7402"/>
                  <a:pt x="13017" y="7378"/>
                  <a:pt x="13004" y="7325"/>
                </a:cubicBezTo>
                <a:lnTo>
                  <a:pt x="12977" y="7298"/>
                </a:lnTo>
                <a:lnTo>
                  <a:pt x="12977" y="7272"/>
                </a:lnTo>
                <a:cubicBezTo>
                  <a:pt x="12977" y="7272"/>
                  <a:pt x="12977" y="7272"/>
                  <a:pt x="12977" y="7246"/>
                </a:cubicBezTo>
                <a:cubicBezTo>
                  <a:pt x="13004" y="7246"/>
                  <a:pt x="13031" y="7272"/>
                  <a:pt x="13045" y="7272"/>
                </a:cubicBezTo>
                <a:cubicBezTo>
                  <a:pt x="13045" y="7272"/>
                  <a:pt x="13045" y="7272"/>
                  <a:pt x="13045" y="7246"/>
                </a:cubicBezTo>
                <a:cubicBezTo>
                  <a:pt x="13031" y="7246"/>
                  <a:pt x="13017" y="7246"/>
                  <a:pt x="13017" y="7222"/>
                </a:cubicBezTo>
                <a:cubicBezTo>
                  <a:pt x="13017" y="7195"/>
                  <a:pt x="13031" y="7195"/>
                  <a:pt x="13031" y="7195"/>
                </a:cubicBezTo>
                <a:cubicBezTo>
                  <a:pt x="13031" y="7169"/>
                  <a:pt x="13045" y="7169"/>
                  <a:pt x="13045" y="7143"/>
                </a:cubicBezTo>
                <a:cubicBezTo>
                  <a:pt x="13059" y="7143"/>
                  <a:pt x="13059" y="7143"/>
                  <a:pt x="13059" y="7143"/>
                </a:cubicBezTo>
                <a:cubicBezTo>
                  <a:pt x="13099" y="7143"/>
                  <a:pt x="13125" y="7143"/>
                  <a:pt x="13153" y="7143"/>
                </a:cubicBezTo>
                <a:lnTo>
                  <a:pt x="13153" y="7143"/>
                </a:lnTo>
                <a:cubicBezTo>
                  <a:pt x="13139" y="7143"/>
                  <a:pt x="13125" y="7143"/>
                  <a:pt x="13125" y="7116"/>
                </a:cubicBezTo>
                <a:cubicBezTo>
                  <a:pt x="13139" y="7066"/>
                  <a:pt x="13153" y="7039"/>
                  <a:pt x="13139" y="6989"/>
                </a:cubicBezTo>
                <a:cubicBezTo>
                  <a:pt x="13139" y="6962"/>
                  <a:pt x="13153" y="6962"/>
                  <a:pt x="13153" y="6962"/>
                </a:cubicBezTo>
                <a:cubicBezTo>
                  <a:pt x="13153" y="6936"/>
                  <a:pt x="13153" y="6936"/>
                  <a:pt x="13139" y="6936"/>
                </a:cubicBezTo>
                <a:cubicBezTo>
                  <a:pt x="13125" y="6910"/>
                  <a:pt x="13125" y="6910"/>
                  <a:pt x="13113" y="6910"/>
                </a:cubicBezTo>
                <a:cubicBezTo>
                  <a:pt x="13099" y="6910"/>
                  <a:pt x="13099" y="6936"/>
                  <a:pt x="13085" y="6936"/>
                </a:cubicBezTo>
                <a:cubicBezTo>
                  <a:pt x="13059" y="6936"/>
                  <a:pt x="13059" y="6910"/>
                  <a:pt x="13031" y="6883"/>
                </a:cubicBezTo>
                <a:cubicBezTo>
                  <a:pt x="13004" y="6883"/>
                  <a:pt x="12977" y="6962"/>
                  <a:pt x="12950" y="6989"/>
                </a:cubicBezTo>
                <a:cubicBezTo>
                  <a:pt x="12936" y="6989"/>
                  <a:pt x="12936" y="6989"/>
                  <a:pt x="12922" y="6989"/>
                </a:cubicBezTo>
                <a:cubicBezTo>
                  <a:pt x="12910" y="6989"/>
                  <a:pt x="12896" y="7039"/>
                  <a:pt x="12882" y="7039"/>
                </a:cubicBezTo>
                <a:cubicBezTo>
                  <a:pt x="12882" y="7066"/>
                  <a:pt x="12882" y="7066"/>
                  <a:pt x="12869" y="7066"/>
                </a:cubicBezTo>
                <a:lnTo>
                  <a:pt x="12869" y="7066"/>
                </a:lnTo>
                <a:cubicBezTo>
                  <a:pt x="12842" y="7066"/>
                  <a:pt x="12829" y="7116"/>
                  <a:pt x="12801" y="7092"/>
                </a:cubicBezTo>
                <a:lnTo>
                  <a:pt x="12801" y="7092"/>
                </a:lnTo>
                <a:cubicBezTo>
                  <a:pt x="12801" y="7143"/>
                  <a:pt x="12787" y="7169"/>
                  <a:pt x="12775" y="7222"/>
                </a:cubicBezTo>
                <a:cubicBezTo>
                  <a:pt x="12775" y="7222"/>
                  <a:pt x="12747" y="7246"/>
                  <a:pt x="12747" y="7272"/>
                </a:cubicBezTo>
                <a:lnTo>
                  <a:pt x="12747" y="7272"/>
                </a:lnTo>
                <a:cubicBezTo>
                  <a:pt x="12761" y="7298"/>
                  <a:pt x="12761" y="7298"/>
                  <a:pt x="12775" y="7298"/>
                </a:cubicBezTo>
                <a:cubicBezTo>
                  <a:pt x="12787" y="7325"/>
                  <a:pt x="12801" y="7378"/>
                  <a:pt x="12801" y="7402"/>
                </a:cubicBezTo>
                <a:lnTo>
                  <a:pt x="12801" y="7402"/>
                </a:lnTo>
                <a:lnTo>
                  <a:pt x="12801" y="7378"/>
                </a:lnTo>
                <a:cubicBezTo>
                  <a:pt x="12801" y="7378"/>
                  <a:pt x="12801" y="7378"/>
                  <a:pt x="12815" y="7378"/>
                </a:cubicBezTo>
                <a:lnTo>
                  <a:pt x="12815" y="7378"/>
                </a:lnTo>
                <a:cubicBezTo>
                  <a:pt x="12801" y="7402"/>
                  <a:pt x="12787" y="7454"/>
                  <a:pt x="12801" y="7507"/>
                </a:cubicBezTo>
                <a:cubicBezTo>
                  <a:pt x="12815" y="7507"/>
                  <a:pt x="12801" y="7531"/>
                  <a:pt x="12815" y="7531"/>
                </a:cubicBezTo>
                <a:cubicBezTo>
                  <a:pt x="12815" y="7531"/>
                  <a:pt x="12815" y="7558"/>
                  <a:pt x="12829" y="7558"/>
                </a:cubicBezTo>
                <a:cubicBezTo>
                  <a:pt x="12842" y="7558"/>
                  <a:pt x="12842" y="7610"/>
                  <a:pt x="12855" y="7635"/>
                </a:cubicBezTo>
                <a:cubicBezTo>
                  <a:pt x="12855" y="7635"/>
                  <a:pt x="12855" y="7635"/>
                  <a:pt x="12869" y="7635"/>
                </a:cubicBezTo>
                <a:cubicBezTo>
                  <a:pt x="12882" y="7661"/>
                  <a:pt x="12896" y="7687"/>
                  <a:pt x="12896" y="7714"/>
                </a:cubicBezTo>
                <a:cubicBezTo>
                  <a:pt x="12910" y="7740"/>
                  <a:pt x="12896" y="7740"/>
                  <a:pt x="12910" y="7764"/>
                </a:cubicBezTo>
                <a:cubicBezTo>
                  <a:pt x="12910" y="7793"/>
                  <a:pt x="12922" y="7817"/>
                  <a:pt x="12922" y="7817"/>
                </a:cubicBezTo>
                <a:cubicBezTo>
                  <a:pt x="12936" y="7843"/>
                  <a:pt x="12964" y="7817"/>
                  <a:pt x="12977" y="7870"/>
                </a:cubicBezTo>
                <a:lnTo>
                  <a:pt x="12977" y="7870"/>
                </a:lnTo>
                <a:lnTo>
                  <a:pt x="12977" y="7870"/>
                </a:lnTo>
                <a:cubicBezTo>
                  <a:pt x="12922" y="7843"/>
                  <a:pt x="12910" y="7947"/>
                  <a:pt x="12922" y="8026"/>
                </a:cubicBezTo>
                <a:cubicBezTo>
                  <a:pt x="12910" y="8026"/>
                  <a:pt x="12910" y="8026"/>
                  <a:pt x="12910" y="8026"/>
                </a:cubicBezTo>
                <a:lnTo>
                  <a:pt x="12910" y="8050"/>
                </a:lnTo>
                <a:lnTo>
                  <a:pt x="12896" y="8050"/>
                </a:lnTo>
                <a:lnTo>
                  <a:pt x="12896" y="8026"/>
                </a:lnTo>
                <a:lnTo>
                  <a:pt x="12896" y="8026"/>
                </a:lnTo>
                <a:cubicBezTo>
                  <a:pt x="12896" y="8103"/>
                  <a:pt x="12869" y="8179"/>
                  <a:pt x="12882" y="8259"/>
                </a:cubicBezTo>
                <a:cubicBezTo>
                  <a:pt x="12896" y="8283"/>
                  <a:pt x="12922" y="8283"/>
                  <a:pt x="12950" y="8311"/>
                </a:cubicBezTo>
                <a:cubicBezTo>
                  <a:pt x="12977" y="8415"/>
                  <a:pt x="13071" y="8415"/>
                  <a:pt x="13139" y="8388"/>
                </a:cubicBezTo>
                <a:cubicBezTo>
                  <a:pt x="13153" y="8362"/>
                  <a:pt x="13180" y="8388"/>
                  <a:pt x="13193" y="8362"/>
                </a:cubicBezTo>
                <a:cubicBezTo>
                  <a:pt x="13206" y="8335"/>
                  <a:pt x="13193" y="8232"/>
                  <a:pt x="13193" y="8206"/>
                </a:cubicBezTo>
                <a:cubicBezTo>
                  <a:pt x="13193" y="8179"/>
                  <a:pt x="13193" y="8155"/>
                  <a:pt x="13193" y="8155"/>
                </a:cubicBezTo>
                <a:cubicBezTo>
                  <a:pt x="13193" y="8103"/>
                  <a:pt x="13206" y="8076"/>
                  <a:pt x="13193" y="8076"/>
                </a:cubicBezTo>
                <a:cubicBezTo>
                  <a:pt x="13193" y="8050"/>
                  <a:pt x="13180" y="8050"/>
                  <a:pt x="13180" y="8026"/>
                </a:cubicBezTo>
                <a:cubicBezTo>
                  <a:pt x="13166" y="7999"/>
                  <a:pt x="13153" y="7999"/>
                  <a:pt x="13153" y="8026"/>
                </a:cubicBezTo>
                <a:cubicBezTo>
                  <a:pt x="13153" y="7999"/>
                  <a:pt x="13153" y="7999"/>
                  <a:pt x="13153" y="7999"/>
                </a:cubicBezTo>
                <a:lnTo>
                  <a:pt x="13153" y="7973"/>
                </a:lnTo>
                <a:cubicBezTo>
                  <a:pt x="13166" y="7973"/>
                  <a:pt x="13180" y="7973"/>
                  <a:pt x="13180" y="7973"/>
                </a:cubicBezTo>
                <a:lnTo>
                  <a:pt x="13180" y="7973"/>
                </a:lnTo>
                <a:cubicBezTo>
                  <a:pt x="13180" y="7973"/>
                  <a:pt x="13166" y="7973"/>
                  <a:pt x="13166" y="7947"/>
                </a:cubicBezTo>
                <a:lnTo>
                  <a:pt x="13166" y="7947"/>
                </a:lnTo>
                <a:cubicBezTo>
                  <a:pt x="13166" y="7947"/>
                  <a:pt x="13166" y="7920"/>
                  <a:pt x="13180" y="7920"/>
                </a:cubicBezTo>
                <a:cubicBezTo>
                  <a:pt x="13153" y="7920"/>
                  <a:pt x="13139" y="7920"/>
                  <a:pt x="13125" y="7920"/>
                </a:cubicBezTo>
                <a:cubicBezTo>
                  <a:pt x="13125" y="7870"/>
                  <a:pt x="13125" y="7793"/>
                  <a:pt x="13139" y="7764"/>
                </a:cubicBezTo>
                <a:cubicBezTo>
                  <a:pt x="13139" y="7793"/>
                  <a:pt x="13153" y="7793"/>
                  <a:pt x="13153" y="7817"/>
                </a:cubicBezTo>
                <a:cubicBezTo>
                  <a:pt x="13166" y="7817"/>
                  <a:pt x="13166" y="7817"/>
                  <a:pt x="13180" y="7817"/>
                </a:cubicBezTo>
                <a:lnTo>
                  <a:pt x="13180" y="7793"/>
                </a:lnTo>
                <a:lnTo>
                  <a:pt x="13180" y="7793"/>
                </a:lnTo>
                <a:cubicBezTo>
                  <a:pt x="13180" y="7817"/>
                  <a:pt x="13180" y="7817"/>
                  <a:pt x="13180" y="7817"/>
                </a:cubicBezTo>
                <a:lnTo>
                  <a:pt x="13193" y="7817"/>
                </a:lnTo>
                <a:lnTo>
                  <a:pt x="13206" y="7817"/>
                </a:lnTo>
                <a:cubicBezTo>
                  <a:pt x="13220" y="7817"/>
                  <a:pt x="13220" y="7817"/>
                  <a:pt x="13220" y="7817"/>
                </a:cubicBezTo>
                <a:lnTo>
                  <a:pt x="13220" y="7793"/>
                </a:lnTo>
                <a:cubicBezTo>
                  <a:pt x="13234" y="7793"/>
                  <a:pt x="13234" y="7793"/>
                  <a:pt x="13234" y="7793"/>
                </a:cubicBezTo>
                <a:cubicBezTo>
                  <a:pt x="13248" y="7793"/>
                  <a:pt x="13248" y="7793"/>
                  <a:pt x="13248" y="7793"/>
                </a:cubicBezTo>
                <a:cubicBezTo>
                  <a:pt x="13234" y="7740"/>
                  <a:pt x="13220" y="7740"/>
                  <a:pt x="13206" y="7714"/>
                </a:cubicBezTo>
                <a:close/>
                <a:moveTo>
                  <a:pt x="13990" y="1490"/>
                </a:moveTo>
                <a:lnTo>
                  <a:pt x="13990" y="1490"/>
                </a:lnTo>
                <a:cubicBezTo>
                  <a:pt x="13895" y="1543"/>
                  <a:pt x="13800" y="1593"/>
                  <a:pt x="13719" y="1646"/>
                </a:cubicBezTo>
                <a:cubicBezTo>
                  <a:pt x="13678" y="1672"/>
                  <a:pt x="13599" y="1699"/>
                  <a:pt x="13585" y="1749"/>
                </a:cubicBezTo>
                <a:lnTo>
                  <a:pt x="13599" y="1775"/>
                </a:lnTo>
                <a:cubicBezTo>
                  <a:pt x="13599" y="1775"/>
                  <a:pt x="13599" y="1802"/>
                  <a:pt x="13585" y="1802"/>
                </a:cubicBezTo>
                <a:lnTo>
                  <a:pt x="13572" y="1828"/>
                </a:lnTo>
                <a:cubicBezTo>
                  <a:pt x="13544" y="1852"/>
                  <a:pt x="13518" y="1828"/>
                  <a:pt x="13490" y="1828"/>
                </a:cubicBezTo>
                <a:cubicBezTo>
                  <a:pt x="13490" y="1828"/>
                  <a:pt x="13490" y="1828"/>
                  <a:pt x="13478" y="1852"/>
                </a:cubicBezTo>
                <a:lnTo>
                  <a:pt x="13478" y="1879"/>
                </a:lnTo>
                <a:cubicBezTo>
                  <a:pt x="13490" y="1879"/>
                  <a:pt x="13490" y="1879"/>
                  <a:pt x="13490" y="1905"/>
                </a:cubicBezTo>
                <a:lnTo>
                  <a:pt x="13490" y="1905"/>
                </a:lnTo>
                <a:cubicBezTo>
                  <a:pt x="13478" y="1931"/>
                  <a:pt x="13463" y="1956"/>
                  <a:pt x="13450" y="1956"/>
                </a:cubicBezTo>
                <a:cubicBezTo>
                  <a:pt x="13437" y="1956"/>
                  <a:pt x="13437" y="1956"/>
                  <a:pt x="13423" y="1956"/>
                </a:cubicBezTo>
                <a:cubicBezTo>
                  <a:pt x="13409" y="1956"/>
                  <a:pt x="13409" y="1956"/>
                  <a:pt x="13409" y="1984"/>
                </a:cubicBezTo>
                <a:lnTo>
                  <a:pt x="13409" y="1984"/>
                </a:lnTo>
                <a:lnTo>
                  <a:pt x="13423" y="2008"/>
                </a:lnTo>
                <a:lnTo>
                  <a:pt x="13423" y="2035"/>
                </a:lnTo>
                <a:cubicBezTo>
                  <a:pt x="13409" y="2061"/>
                  <a:pt x="13397" y="2112"/>
                  <a:pt x="13383" y="2138"/>
                </a:cubicBezTo>
                <a:cubicBezTo>
                  <a:pt x="13355" y="2138"/>
                  <a:pt x="13329" y="2087"/>
                  <a:pt x="13301" y="2087"/>
                </a:cubicBezTo>
                <a:cubicBezTo>
                  <a:pt x="13248" y="2061"/>
                  <a:pt x="13234" y="2164"/>
                  <a:pt x="13193" y="2061"/>
                </a:cubicBezTo>
                <a:lnTo>
                  <a:pt x="13193" y="2061"/>
                </a:lnTo>
                <a:cubicBezTo>
                  <a:pt x="13248" y="2008"/>
                  <a:pt x="13234" y="1956"/>
                  <a:pt x="13315" y="1956"/>
                </a:cubicBezTo>
                <a:lnTo>
                  <a:pt x="13315" y="1931"/>
                </a:lnTo>
                <a:cubicBezTo>
                  <a:pt x="13301" y="1905"/>
                  <a:pt x="13301" y="1905"/>
                  <a:pt x="13288" y="1905"/>
                </a:cubicBezTo>
                <a:cubicBezTo>
                  <a:pt x="13288" y="1879"/>
                  <a:pt x="13288" y="1879"/>
                  <a:pt x="13301" y="1879"/>
                </a:cubicBezTo>
                <a:cubicBezTo>
                  <a:pt x="13301" y="1852"/>
                  <a:pt x="13342" y="1852"/>
                  <a:pt x="13355" y="1828"/>
                </a:cubicBezTo>
                <a:cubicBezTo>
                  <a:pt x="13355" y="1802"/>
                  <a:pt x="13342" y="1802"/>
                  <a:pt x="13342" y="1775"/>
                </a:cubicBezTo>
                <a:lnTo>
                  <a:pt x="13342" y="1775"/>
                </a:lnTo>
                <a:cubicBezTo>
                  <a:pt x="13355" y="1749"/>
                  <a:pt x="13369" y="1672"/>
                  <a:pt x="13397" y="1672"/>
                </a:cubicBezTo>
                <a:cubicBezTo>
                  <a:pt x="13397" y="1672"/>
                  <a:pt x="13409" y="1672"/>
                  <a:pt x="13423" y="1699"/>
                </a:cubicBezTo>
                <a:cubicBezTo>
                  <a:pt x="13450" y="1646"/>
                  <a:pt x="13478" y="1569"/>
                  <a:pt x="13504" y="1569"/>
                </a:cubicBezTo>
                <a:cubicBezTo>
                  <a:pt x="13572" y="1516"/>
                  <a:pt x="13612" y="1593"/>
                  <a:pt x="13639" y="1464"/>
                </a:cubicBezTo>
                <a:cubicBezTo>
                  <a:pt x="13653" y="1464"/>
                  <a:pt x="13667" y="1437"/>
                  <a:pt x="13678" y="1437"/>
                </a:cubicBezTo>
                <a:cubicBezTo>
                  <a:pt x="13692" y="1464"/>
                  <a:pt x="13706" y="1464"/>
                  <a:pt x="13733" y="1464"/>
                </a:cubicBezTo>
                <a:cubicBezTo>
                  <a:pt x="13747" y="1464"/>
                  <a:pt x="13773" y="1437"/>
                  <a:pt x="13787" y="1437"/>
                </a:cubicBezTo>
                <a:cubicBezTo>
                  <a:pt x="13800" y="1437"/>
                  <a:pt x="13814" y="1437"/>
                  <a:pt x="13814" y="1437"/>
                </a:cubicBezTo>
                <a:cubicBezTo>
                  <a:pt x="13855" y="1413"/>
                  <a:pt x="13881" y="1387"/>
                  <a:pt x="13922" y="1387"/>
                </a:cubicBezTo>
                <a:cubicBezTo>
                  <a:pt x="13948" y="1308"/>
                  <a:pt x="13976" y="1308"/>
                  <a:pt x="14030" y="1308"/>
                </a:cubicBezTo>
                <a:cubicBezTo>
                  <a:pt x="14043" y="1283"/>
                  <a:pt x="14057" y="1283"/>
                  <a:pt x="14071" y="1283"/>
                </a:cubicBezTo>
                <a:cubicBezTo>
                  <a:pt x="14097" y="1283"/>
                  <a:pt x="14125" y="1334"/>
                  <a:pt x="14111" y="1360"/>
                </a:cubicBezTo>
                <a:cubicBezTo>
                  <a:pt x="14085" y="1464"/>
                  <a:pt x="14030" y="1464"/>
                  <a:pt x="13990" y="1490"/>
                </a:cubicBezTo>
                <a:close/>
                <a:moveTo>
                  <a:pt x="13301" y="2138"/>
                </a:moveTo>
                <a:lnTo>
                  <a:pt x="13301" y="2138"/>
                </a:lnTo>
                <a:cubicBezTo>
                  <a:pt x="13315" y="2164"/>
                  <a:pt x="13329" y="2164"/>
                  <a:pt x="13355" y="2164"/>
                </a:cubicBezTo>
                <a:cubicBezTo>
                  <a:pt x="13342" y="2294"/>
                  <a:pt x="13274" y="2241"/>
                  <a:pt x="13288" y="2424"/>
                </a:cubicBezTo>
                <a:cubicBezTo>
                  <a:pt x="13301" y="2503"/>
                  <a:pt x="13315" y="2580"/>
                  <a:pt x="13342" y="2632"/>
                </a:cubicBezTo>
                <a:cubicBezTo>
                  <a:pt x="13355" y="2656"/>
                  <a:pt x="13397" y="2683"/>
                  <a:pt x="13397" y="2736"/>
                </a:cubicBezTo>
                <a:cubicBezTo>
                  <a:pt x="13355" y="2736"/>
                  <a:pt x="13329" y="2736"/>
                  <a:pt x="13301" y="2736"/>
                </a:cubicBezTo>
                <a:cubicBezTo>
                  <a:pt x="13288" y="2736"/>
                  <a:pt x="13274" y="2760"/>
                  <a:pt x="13248" y="2760"/>
                </a:cubicBezTo>
                <a:cubicBezTo>
                  <a:pt x="13248" y="2736"/>
                  <a:pt x="13248" y="2736"/>
                  <a:pt x="13234" y="2709"/>
                </a:cubicBezTo>
                <a:cubicBezTo>
                  <a:pt x="13206" y="2709"/>
                  <a:pt x="13193" y="2709"/>
                  <a:pt x="13180" y="2709"/>
                </a:cubicBezTo>
                <a:cubicBezTo>
                  <a:pt x="13180" y="2656"/>
                  <a:pt x="13193" y="2656"/>
                  <a:pt x="13206" y="2632"/>
                </a:cubicBezTo>
                <a:cubicBezTo>
                  <a:pt x="13220" y="2632"/>
                  <a:pt x="13220" y="2632"/>
                  <a:pt x="13220" y="2606"/>
                </a:cubicBezTo>
                <a:cubicBezTo>
                  <a:pt x="13180" y="2606"/>
                  <a:pt x="13153" y="2553"/>
                  <a:pt x="13113" y="2527"/>
                </a:cubicBezTo>
                <a:cubicBezTo>
                  <a:pt x="13085" y="2527"/>
                  <a:pt x="13085" y="2580"/>
                  <a:pt x="13059" y="2553"/>
                </a:cubicBezTo>
                <a:cubicBezTo>
                  <a:pt x="13045" y="2527"/>
                  <a:pt x="13045" y="2527"/>
                  <a:pt x="13045" y="2527"/>
                </a:cubicBezTo>
                <a:cubicBezTo>
                  <a:pt x="13031" y="2474"/>
                  <a:pt x="13045" y="2450"/>
                  <a:pt x="13059" y="2424"/>
                </a:cubicBezTo>
                <a:cubicBezTo>
                  <a:pt x="13071" y="2424"/>
                  <a:pt x="13071" y="2450"/>
                  <a:pt x="13099" y="2424"/>
                </a:cubicBezTo>
                <a:cubicBezTo>
                  <a:pt x="13113" y="2424"/>
                  <a:pt x="13139" y="2347"/>
                  <a:pt x="13139" y="2294"/>
                </a:cubicBezTo>
                <a:cubicBezTo>
                  <a:pt x="13125" y="2294"/>
                  <a:pt x="13125" y="2294"/>
                  <a:pt x="13113" y="2268"/>
                </a:cubicBezTo>
                <a:lnTo>
                  <a:pt x="13113" y="2268"/>
                </a:lnTo>
                <a:cubicBezTo>
                  <a:pt x="13139" y="2241"/>
                  <a:pt x="13139" y="2217"/>
                  <a:pt x="13166" y="2191"/>
                </a:cubicBezTo>
                <a:cubicBezTo>
                  <a:pt x="13180" y="2191"/>
                  <a:pt x="13193" y="2191"/>
                  <a:pt x="13206" y="2191"/>
                </a:cubicBezTo>
                <a:cubicBezTo>
                  <a:pt x="13234" y="2164"/>
                  <a:pt x="13274" y="2138"/>
                  <a:pt x="13301" y="2138"/>
                </a:cubicBezTo>
                <a:close/>
                <a:moveTo>
                  <a:pt x="11477" y="609"/>
                </a:moveTo>
                <a:lnTo>
                  <a:pt x="11477" y="609"/>
                </a:lnTo>
                <a:cubicBezTo>
                  <a:pt x="11462" y="635"/>
                  <a:pt x="11436" y="659"/>
                  <a:pt x="11422" y="659"/>
                </a:cubicBezTo>
                <a:cubicBezTo>
                  <a:pt x="11409" y="686"/>
                  <a:pt x="11382" y="659"/>
                  <a:pt x="11369" y="686"/>
                </a:cubicBezTo>
                <a:cubicBezTo>
                  <a:pt x="11355" y="712"/>
                  <a:pt x="11341" y="712"/>
                  <a:pt x="11328" y="739"/>
                </a:cubicBezTo>
                <a:cubicBezTo>
                  <a:pt x="11274" y="739"/>
                  <a:pt x="11220" y="712"/>
                  <a:pt x="11166" y="712"/>
                </a:cubicBezTo>
                <a:lnTo>
                  <a:pt x="11166" y="686"/>
                </a:lnTo>
                <a:cubicBezTo>
                  <a:pt x="11192" y="659"/>
                  <a:pt x="11206" y="635"/>
                  <a:pt x="11220" y="556"/>
                </a:cubicBezTo>
                <a:lnTo>
                  <a:pt x="11220" y="556"/>
                </a:lnTo>
                <a:cubicBezTo>
                  <a:pt x="11138" y="556"/>
                  <a:pt x="11044" y="609"/>
                  <a:pt x="10991" y="532"/>
                </a:cubicBezTo>
                <a:lnTo>
                  <a:pt x="11003" y="532"/>
                </a:lnTo>
                <a:cubicBezTo>
                  <a:pt x="11003" y="479"/>
                  <a:pt x="11017" y="479"/>
                  <a:pt x="11044" y="453"/>
                </a:cubicBezTo>
                <a:cubicBezTo>
                  <a:pt x="11058" y="427"/>
                  <a:pt x="11071" y="376"/>
                  <a:pt x="11085" y="323"/>
                </a:cubicBezTo>
                <a:cubicBezTo>
                  <a:pt x="11098" y="350"/>
                  <a:pt x="11112" y="400"/>
                  <a:pt x="11125" y="427"/>
                </a:cubicBezTo>
                <a:cubicBezTo>
                  <a:pt x="11166" y="453"/>
                  <a:pt x="11192" y="376"/>
                  <a:pt x="11233" y="479"/>
                </a:cubicBezTo>
                <a:lnTo>
                  <a:pt x="11233" y="453"/>
                </a:lnTo>
                <a:cubicBezTo>
                  <a:pt x="11261" y="427"/>
                  <a:pt x="11274" y="376"/>
                  <a:pt x="11301" y="350"/>
                </a:cubicBezTo>
                <a:cubicBezTo>
                  <a:pt x="11287" y="376"/>
                  <a:pt x="11287" y="453"/>
                  <a:pt x="11287" y="479"/>
                </a:cubicBezTo>
                <a:cubicBezTo>
                  <a:pt x="11301" y="479"/>
                  <a:pt x="11301" y="479"/>
                  <a:pt x="11314" y="479"/>
                </a:cubicBezTo>
                <a:cubicBezTo>
                  <a:pt x="11328" y="453"/>
                  <a:pt x="11341" y="400"/>
                  <a:pt x="11369" y="376"/>
                </a:cubicBezTo>
                <a:cubicBezTo>
                  <a:pt x="11382" y="400"/>
                  <a:pt x="11382" y="400"/>
                  <a:pt x="11396" y="400"/>
                </a:cubicBezTo>
                <a:cubicBezTo>
                  <a:pt x="11396" y="427"/>
                  <a:pt x="11409" y="453"/>
                  <a:pt x="11409" y="453"/>
                </a:cubicBezTo>
                <a:cubicBezTo>
                  <a:pt x="11436" y="453"/>
                  <a:pt x="11462" y="453"/>
                  <a:pt x="11490" y="453"/>
                </a:cubicBezTo>
                <a:cubicBezTo>
                  <a:pt x="11504" y="453"/>
                  <a:pt x="11517" y="453"/>
                  <a:pt x="11531" y="479"/>
                </a:cubicBezTo>
                <a:cubicBezTo>
                  <a:pt x="11531" y="479"/>
                  <a:pt x="11531" y="503"/>
                  <a:pt x="11544" y="532"/>
                </a:cubicBezTo>
                <a:lnTo>
                  <a:pt x="11544" y="532"/>
                </a:lnTo>
                <a:cubicBezTo>
                  <a:pt x="11517" y="556"/>
                  <a:pt x="11490" y="583"/>
                  <a:pt x="11477" y="609"/>
                </a:cubicBezTo>
                <a:close/>
                <a:moveTo>
                  <a:pt x="10976" y="686"/>
                </a:moveTo>
                <a:lnTo>
                  <a:pt x="10976" y="686"/>
                </a:lnTo>
                <a:cubicBezTo>
                  <a:pt x="10991" y="659"/>
                  <a:pt x="10991" y="635"/>
                  <a:pt x="11017" y="635"/>
                </a:cubicBezTo>
                <a:cubicBezTo>
                  <a:pt x="11017" y="659"/>
                  <a:pt x="11031" y="686"/>
                  <a:pt x="11044" y="712"/>
                </a:cubicBezTo>
                <a:cubicBezTo>
                  <a:pt x="11058" y="739"/>
                  <a:pt x="11071" y="739"/>
                  <a:pt x="11098" y="739"/>
                </a:cubicBezTo>
                <a:cubicBezTo>
                  <a:pt x="11112" y="765"/>
                  <a:pt x="11138" y="789"/>
                  <a:pt x="11152" y="815"/>
                </a:cubicBezTo>
                <a:cubicBezTo>
                  <a:pt x="11138" y="842"/>
                  <a:pt x="11125" y="842"/>
                  <a:pt x="11125" y="868"/>
                </a:cubicBezTo>
                <a:cubicBezTo>
                  <a:pt x="11098" y="868"/>
                  <a:pt x="11085" y="868"/>
                  <a:pt x="11058" y="895"/>
                </a:cubicBezTo>
                <a:cubicBezTo>
                  <a:pt x="11031" y="919"/>
                  <a:pt x="11031" y="998"/>
                  <a:pt x="11031" y="1050"/>
                </a:cubicBezTo>
                <a:cubicBezTo>
                  <a:pt x="11017" y="1075"/>
                  <a:pt x="11003" y="1127"/>
                  <a:pt x="11003" y="1154"/>
                </a:cubicBezTo>
                <a:cubicBezTo>
                  <a:pt x="10991" y="1154"/>
                  <a:pt x="10963" y="1154"/>
                  <a:pt x="10963" y="1180"/>
                </a:cubicBezTo>
                <a:cubicBezTo>
                  <a:pt x="10949" y="1204"/>
                  <a:pt x="10936" y="1257"/>
                  <a:pt x="10936" y="1334"/>
                </a:cubicBezTo>
                <a:cubicBezTo>
                  <a:pt x="10922" y="1334"/>
                  <a:pt x="10922" y="1360"/>
                  <a:pt x="10909" y="1360"/>
                </a:cubicBezTo>
                <a:cubicBezTo>
                  <a:pt x="10882" y="1360"/>
                  <a:pt x="10774" y="1231"/>
                  <a:pt x="10760" y="1204"/>
                </a:cubicBezTo>
                <a:cubicBezTo>
                  <a:pt x="10760" y="1180"/>
                  <a:pt x="10760" y="1180"/>
                  <a:pt x="10760" y="1180"/>
                </a:cubicBezTo>
                <a:lnTo>
                  <a:pt x="10774" y="1154"/>
                </a:lnTo>
                <a:cubicBezTo>
                  <a:pt x="10828" y="1154"/>
                  <a:pt x="10868" y="1154"/>
                  <a:pt x="10896" y="1075"/>
                </a:cubicBezTo>
                <a:cubicBezTo>
                  <a:pt x="10882" y="1075"/>
                  <a:pt x="10882" y="1075"/>
                  <a:pt x="10882" y="1050"/>
                </a:cubicBezTo>
                <a:cubicBezTo>
                  <a:pt x="10828" y="1075"/>
                  <a:pt x="10787" y="1075"/>
                  <a:pt x="10733" y="1101"/>
                </a:cubicBezTo>
                <a:cubicBezTo>
                  <a:pt x="10733" y="1075"/>
                  <a:pt x="10733" y="1050"/>
                  <a:pt x="10719" y="1022"/>
                </a:cubicBezTo>
                <a:lnTo>
                  <a:pt x="10719" y="1022"/>
                </a:lnTo>
                <a:cubicBezTo>
                  <a:pt x="10774" y="998"/>
                  <a:pt x="10854" y="998"/>
                  <a:pt x="10882" y="919"/>
                </a:cubicBezTo>
                <a:lnTo>
                  <a:pt x="10882" y="919"/>
                </a:lnTo>
                <a:cubicBezTo>
                  <a:pt x="10854" y="895"/>
                  <a:pt x="10814" y="868"/>
                  <a:pt x="10801" y="842"/>
                </a:cubicBezTo>
                <a:cubicBezTo>
                  <a:pt x="10760" y="868"/>
                  <a:pt x="10760" y="919"/>
                  <a:pt x="10719" y="945"/>
                </a:cubicBezTo>
                <a:cubicBezTo>
                  <a:pt x="10679" y="998"/>
                  <a:pt x="10598" y="842"/>
                  <a:pt x="10584" y="789"/>
                </a:cubicBezTo>
                <a:cubicBezTo>
                  <a:pt x="10612" y="789"/>
                  <a:pt x="10625" y="765"/>
                  <a:pt x="10638" y="765"/>
                </a:cubicBezTo>
                <a:cubicBezTo>
                  <a:pt x="10625" y="739"/>
                  <a:pt x="10625" y="712"/>
                  <a:pt x="10612" y="686"/>
                </a:cubicBezTo>
                <a:cubicBezTo>
                  <a:pt x="10598" y="712"/>
                  <a:pt x="10584" y="712"/>
                  <a:pt x="10572" y="739"/>
                </a:cubicBezTo>
                <a:cubicBezTo>
                  <a:pt x="10558" y="712"/>
                  <a:pt x="10544" y="659"/>
                  <a:pt x="10544" y="635"/>
                </a:cubicBezTo>
                <a:cubicBezTo>
                  <a:pt x="10558" y="609"/>
                  <a:pt x="10572" y="583"/>
                  <a:pt x="10598" y="556"/>
                </a:cubicBezTo>
                <a:cubicBezTo>
                  <a:pt x="10612" y="583"/>
                  <a:pt x="10625" y="583"/>
                  <a:pt x="10638" y="583"/>
                </a:cubicBezTo>
                <a:cubicBezTo>
                  <a:pt x="10652" y="556"/>
                  <a:pt x="10665" y="556"/>
                  <a:pt x="10679" y="556"/>
                </a:cubicBezTo>
                <a:cubicBezTo>
                  <a:pt x="10679" y="609"/>
                  <a:pt x="10679" y="635"/>
                  <a:pt x="10693" y="659"/>
                </a:cubicBezTo>
                <a:cubicBezTo>
                  <a:pt x="10706" y="659"/>
                  <a:pt x="10719" y="659"/>
                  <a:pt x="10733" y="686"/>
                </a:cubicBezTo>
                <a:lnTo>
                  <a:pt x="10733" y="659"/>
                </a:lnTo>
                <a:cubicBezTo>
                  <a:pt x="10747" y="635"/>
                  <a:pt x="10747" y="609"/>
                  <a:pt x="10747" y="583"/>
                </a:cubicBezTo>
                <a:cubicBezTo>
                  <a:pt x="10760" y="556"/>
                  <a:pt x="10774" y="556"/>
                  <a:pt x="10787" y="583"/>
                </a:cubicBezTo>
                <a:cubicBezTo>
                  <a:pt x="10801" y="609"/>
                  <a:pt x="10842" y="712"/>
                  <a:pt x="10854" y="739"/>
                </a:cubicBezTo>
                <a:cubicBezTo>
                  <a:pt x="10868" y="739"/>
                  <a:pt x="10868" y="712"/>
                  <a:pt x="10868" y="712"/>
                </a:cubicBezTo>
                <a:cubicBezTo>
                  <a:pt x="10868" y="659"/>
                  <a:pt x="10842" y="583"/>
                  <a:pt x="10842" y="556"/>
                </a:cubicBezTo>
                <a:cubicBezTo>
                  <a:pt x="10854" y="532"/>
                  <a:pt x="10868" y="503"/>
                  <a:pt x="10868" y="503"/>
                </a:cubicBezTo>
                <a:cubicBezTo>
                  <a:pt x="10896" y="503"/>
                  <a:pt x="10896" y="532"/>
                  <a:pt x="10909" y="532"/>
                </a:cubicBezTo>
                <a:cubicBezTo>
                  <a:pt x="10922" y="532"/>
                  <a:pt x="10936" y="532"/>
                  <a:pt x="10949" y="532"/>
                </a:cubicBezTo>
                <a:lnTo>
                  <a:pt x="10963" y="556"/>
                </a:lnTo>
                <a:cubicBezTo>
                  <a:pt x="10963" y="583"/>
                  <a:pt x="10949" y="635"/>
                  <a:pt x="10963" y="659"/>
                </a:cubicBezTo>
                <a:cubicBezTo>
                  <a:pt x="10963" y="659"/>
                  <a:pt x="10976" y="659"/>
                  <a:pt x="10976" y="686"/>
                </a:cubicBezTo>
                <a:close/>
                <a:moveTo>
                  <a:pt x="9881" y="6235"/>
                </a:moveTo>
                <a:lnTo>
                  <a:pt x="9881" y="6235"/>
                </a:lnTo>
                <a:lnTo>
                  <a:pt x="9881" y="6235"/>
                </a:lnTo>
                <a:cubicBezTo>
                  <a:pt x="9895" y="6235"/>
                  <a:pt x="9949" y="6262"/>
                  <a:pt x="9949" y="6262"/>
                </a:cubicBezTo>
                <a:lnTo>
                  <a:pt x="9949" y="6262"/>
                </a:lnTo>
                <a:lnTo>
                  <a:pt x="9949" y="6288"/>
                </a:lnTo>
                <a:cubicBezTo>
                  <a:pt x="9936" y="6288"/>
                  <a:pt x="9922" y="6312"/>
                  <a:pt x="9922" y="6312"/>
                </a:cubicBezTo>
                <a:cubicBezTo>
                  <a:pt x="9895" y="6312"/>
                  <a:pt x="9895" y="6341"/>
                  <a:pt x="9881" y="6341"/>
                </a:cubicBezTo>
                <a:cubicBezTo>
                  <a:pt x="9868" y="6341"/>
                  <a:pt x="9855" y="6341"/>
                  <a:pt x="9841" y="6341"/>
                </a:cubicBezTo>
                <a:cubicBezTo>
                  <a:pt x="9827" y="6341"/>
                  <a:pt x="9827" y="6341"/>
                  <a:pt x="9815" y="6365"/>
                </a:cubicBezTo>
                <a:cubicBezTo>
                  <a:pt x="9801" y="6341"/>
                  <a:pt x="9801" y="6341"/>
                  <a:pt x="9787" y="6341"/>
                </a:cubicBezTo>
                <a:cubicBezTo>
                  <a:pt x="9773" y="6341"/>
                  <a:pt x="9760" y="6341"/>
                  <a:pt x="9732" y="6365"/>
                </a:cubicBezTo>
                <a:lnTo>
                  <a:pt x="9747" y="6365"/>
                </a:lnTo>
                <a:cubicBezTo>
                  <a:pt x="9706" y="6365"/>
                  <a:pt x="9692" y="6365"/>
                  <a:pt x="9652" y="6365"/>
                </a:cubicBezTo>
                <a:cubicBezTo>
                  <a:pt x="9652" y="6444"/>
                  <a:pt x="9625" y="6418"/>
                  <a:pt x="9598" y="6418"/>
                </a:cubicBezTo>
                <a:cubicBezTo>
                  <a:pt x="9598" y="6418"/>
                  <a:pt x="9598" y="6418"/>
                  <a:pt x="9584" y="6418"/>
                </a:cubicBezTo>
                <a:cubicBezTo>
                  <a:pt x="9571" y="6418"/>
                  <a:pt x="9543" y="6444"/>
                  <a:pt x="9543" y="6468"/>
                </a:cubicBezTo>
                <a:cubicBezTo>
                  <a:pt x="9531" y="6468"/>
                  <a:pt x="9531" y="6468"/>
                  <a:pt x="9531" y="6444"/>
                </a:cubicBezTo>
                <a:cubicBezTo>
                  <a:pt x="9517" y="6444"/>
                  <a:pt x="9517" y="6444"/>
                  <a:pt x="9503" y="6444"/>
                </a:cubicBezTo>
                <a:lnTo>
                  <a:pt x="9517" y="6444"/>
                </a:lnTo>
                <a:cubicBezTo>
                  <a:pt x="9531" y="6418"/>
                  <a:pt x="9584" y="6365"/>
                  <a:pt x="9584" y="6312"/>
                </a:cubicBezTo>
                <a:cubicBezTo>
                  <a:pt x="9598" y="6312"/>
                  <a:pt x="9598" y="6288"/>
                  <a:pt x="9598" y="6288"/>
                </a:cubicBezTo>
                <a:cubicBezTo>
                  <a:pt x="9625" y="6262"/>
                  <a:pt x="9652" y="6288"/>
                  <a:pt x="9678" y="6288"/>
                </a:cubicBezTo>
                <a:cubicBezTo>
                  <a:pt x="9678" y="6262"/>
                  <a:pt x="9692" y="6235"/>
                  <a:pt x="9692" y="6209"/>
                </a:cubicBezTo>
                <a:cubicBezTo>
                  <a:pt x="9678" y="6209"/>
                  <a:pt x="9666" y="6235"/>
                  <a:pt x="9652" y="6235"/>
                </a:cubicBezTo>
                <a:lnTo>
                  <a:pt x="9652" y="6235"/>
                </a:lnTo>
                <a:lnTo>
                  <a:pt x="9652" y="6235"/>
                </a:lnTo>
                <a:cubicBezTo>
                  <a:pt x="9638" y="6235"/>
                  <a:pt x="9625" y="6209"/>
                  <a:pt x="9611" y="6209"/>
                </a:cubicBezTo>
                <a:cubicBezTo>
                  <a:pt x="9598" y="6209"/>
                  <a:pt x="9571" y="6209"/>
                  <a:pt x="9557" y="6209"/>
                </a:cubicBezTo>
                <a:cubicBezTo>
                  <a:pt x="9557" y="6182"/>
                  <a:pt x="9543" y="6182"/>
                  <a:pt x="9543" y="6182"/>
                </a:cubicBezTo>
                <a:lnTo>
                  <a:pt x="9543" y="6158"/>
                </a:lnTo>
                <a:cubicBezTo>
                  <a:pt x="9557" y="6132"/>
                  <a:pt x="9598" y="6132"/>
                  <a:pt x="9611" y="6079"/>
                </a:cubicBezTo>
                <a:lnTo>
                  <a:pt x="9611" y="6029"/>
                </a:lnTo>
                <a:lnTo>
                  <a:pt x="9611" y="6029"/>
                </a:lnTo>
                <a:cubicBezTo>
                  <a:pt x="9598" y="6029"/>
                  <a:pt x="9598" y="6029"/>
                  <a:pt x="9584" y="6029"/>
                </a:cubicBezTo>
                <a:lnTo>
                  <a:pt x="9584" y="6029"/>
                </a:lnTo>
                <a:cubicBezTo>
                  <a:pt x="9598" y="5950"/>
                  <a:pt x="9638" y="5950"/>
                  <a:pt x="9678" y="5950"/>
                </a:cubicBezTo>
                <a:lnTo>
                  <a:pt x="9678" y="5950"/>
                </a:lnTo>
                <a:cubicBezTo>
                  <a:pt x="9666" y="5899"/>
                  <a:pt x="9692" y="5873"/>
                  <a:pt x="9692" y="5794"/>
                </a:cubicBezTo>
                <a:lnTo>
                  <a:pt x="9692" y="5794"/>
                </a:lnTo>
                <a:cubicBezTo>
                  <a:pt x="9678" y="5794"/>
                  <a:pt x="9666" y="5794"/>
                  <a:pt x="9666" y="5820"/>
                </a:cubicBezTo>
                <a:cubicBezTo>
                  <a:pt x="9652" y="5794"/>
                  <a:pt x="9652" y="5794"/>
                  <a:pt x="9638" y="5769"/>
                </a:cubicBezTo>
                <a:cubicBezTo>
                  <a:pt x="9652" y="5743"/>
                  <a:pt x="9666" y="5717"/>
                  <a:pt x="9666" y="5690"/>
                </a:cubicBezTo>
                <a:cubicBezTo>
                  <a:pt x="9638" y="5664"/>
                  <a:pt x="9638" y="5690"/>
                  <a:pt x="9611" y="5717"/>
                </a:cubicBezTo>
                <a:cubicBezTo>
                  <a:pt x="9611" y="5690"/>
                  <a:pt x="9598" y="5690"/>
                  <a:pt x="9584" y="5690"/>
                </a:cubicBezTo>
                <a:cubicBezTo>
                  <a:pt x="9584" y="5717"/>
                  <a:pt x="9584" y="5717"/>
                  <a:pt x="9584" y="5717"/>
                </a:cubicBezTo>
                <a:cubicBezTo>
                  <a:pt x="9571" y="5717"/>
                  <a:pt x="9557" y="5717"/>
                  <a:pt x="9543" y="5717"/>
                </a:cubicBezTo>
                <a:cubicBezTo>
                  <a:pt x="9557" y="5664"/>
                  <a:pt x="9584" y="5613"/>
                  <a:pt x="9571" y="5587"/>
                </a:cubicBezTo>
                <a:cubicBezTo>
                  <a:pt x="9571" y="5587"/>
                  <a:pt x="9557" y="5561"/>
                  <a:pt x="9571" y="5537"/>
                </a:cubicBezTo>
                <a:cubicBezTo>
                  <a:pt x="9571" y="5537"/>
                  <a:pt x="9571" y="5537"/>
                  <a:pt x="9584" y="5510"/>
                </a:cubicBezTo>
                <a:cubicBezTo>
                  <a:pt x="9584" y="5510"/>
                  <a:pt x="9584" y="5484"/>
                  <a:pt x="9571" y="5484"/>
                </a:cubicBezTo>
                <a:lnTo>
                  <a:pt x="9571" y="5484"/>
                </a:lnTo>
                <a:cubicBezTo>
                  <a:pt x="9557" y="5510"/>
                  <a:pt x="9543" y="5537"/>
                  <a:pt x="9517" y="5537"/>
                </a:cubicBezTo>
                <a:lnTo>
                  <a:pt x="9517" y="5537"/>
                </a:lnTo>
                <a:cubicBezTo>
                  <a:pt x="9517" y="5510"/>
                  <a:pt x="9531" y="5457"/>
                  <a:pt x="9543" y="5407"/>
                </a:cubicBezTo>
                <a:cubicBezTo>
                  <a:pt x="9531" y="5407"/>
                  <a:pt x="9531" y="5407"/>
                  <a:pt x="9531" y="5407"/>
                </a:cubicBezTo>
                <a:cubicBezTo>
                  <a:pt x="9517" y="5407"/>
                  <a:pt x="9517" y="5407"/>
                  <a:pt x="9517" y="5407"/>
                </a:cubicBezTo>
                <a:cubicBezTo>
                  <a:pt x="9517" y="5407"/>
                  <a:pt x="9517" y="5431"/>
                  <a:pt x="9503" y="5431"/>
                </a:cubicBezTo>
                <a:cubicBezTo>
                  <a:pt x="9503" y="5431"/>
                  <a:pt x="9503" y="5431"/>
                  <a:pt x="9489" y="5431"/>
                </a:cubicBezTo>
                <a:cubicBezTo>
                  <a:pt x="9489" y="5407"/>
                  <a:pt x="9517" y="5328"/>
                  <a:pt x="9517" y="5328"/>
                </a:cubicBezTo>
                <a:lnTo>
                  <a:pt x="9517" y="5302"/>
                </a:lnTo>
                <a:cubicBezTo>
                  <a:pt x="9517" y="5275"/>
                  <a:pt x="9531" y="5275"/>
                  <a:pt x="9531" y="5275"/>
                </a:cubicBezTo>
                <a:cubicBezTo>
                  <a:pt x="9517" y="5251"/>
                  <a:pt x="9517" y="5251"/>
                  <a:pt x="9517" y="5225"/>
                </a:cubicBezTo>
                <a:cubicBezTo>
                  <a:pt x="9517" y="5225"/>
                  <a:pt x="9517" y="5198"/>
                  <a:pt x="9531" y="5198"/>
                </a:cubicBezTo>
                <a:cubicBezTo>
                  <a:pt x="9531" y="5198"/>
                  <a:pt x="9543" y="5225"/>
                  <a:pt x="9557" y="5198"/>
                </a:cubicBezTo>
                <a:cubicBezTo>
                  <a:pt x="9543" y="5198"/>
                  <a:pt x="9543" y="5172"/>
                  <a:pt x="9531" y="5146"/>
                </a:cubicBezTo>
                <a:cubicBezTo>
                  <a:pt x="9543" y="5146"/>
                  <a:pt x="9557" y="5146"/>
                  <a:pt x="9557" y="5121"/>
                </a:cubicBezTo>
                <a:cubicBezTo>
                  <a:pt x="9557" y="5121"/>
                  <a:pt x="9557" y="5121"/>
                  <a:pt x="9543" y="5095"/>
                </a:cubicBezTo>
                <a:cubicBezTo>
                  <a:pt x="9557" y="5095"/>
                  <a:pt x="9557" y="5069"/>
                  <a:pt x="9557" y="5069"/>
                </a:cubicBezTo>
                <a:cubicBezTo>
                  <a:pt x="9571" y="5069"/>
                  <a:pt x="9584" y="5095"/>
                  <a:pt x="9584" y="5095"/>
                </a:cubicBezTo>
                <a:cubicBezTo>
                  <a:pt x="9611" y="5121"/>
                  <a:pt x="9638" y="5042"/>
                  <a:pt x="9666" y="5069"/>
                </a:cubicBezTo>
                <a:cubicBezTo>
                  <a:pt x="9678" y="5095"/>
                  <a:pt x="9678" y="5095"/>
                  <a:pt x="9678" y="5095"/>
                </a:cubicBezTo>
                <a:cubicBezTo>
                  <a:pt x="9652" y="5172"/>
                  <a:pt x="9611" y="5146"/>
                  <a:pt x="9598" y="5225"/>
                </a:cubicBezTo>
                <a:cubicBezTo>
                  <a:pt x="9611" y="5225"/>
                  <a:pt x="9611" y="5251"/>
                  <a:pt x="9611" y="5251"/>
                </a:cubicBezTo>
                <a:cubicBezTo>
                  <a:pt x="9638" y="5251"/>
                  <a:pt x="9720" y="5225"/>
                  <a:pt x="9747" y="5251"/>
                </a:cubicBezTo>
                <a:cubicBezTo>
                  <a:pt x="9747" y="5275"/>
                  <a:pt x="9747" y="5251"/>
                  <a:pt x="9747" y="5275"/>
                </a:cubicBezTo>
                <a:cubicBezTo>
                  <a:pt x="9732" y="5328"/>
                  <a:pt x="9720" y="5431"/>
                  <a:pt x="9678" y="5457"/>
                </a:cubicBezTo>
                <a:lnTo>
                  <a:pt x="9678" y="5457"/>
                </a:lnTo>
                <a:cubicBezTo>
                  <a:pt x="9678" y="5457"/>
                  <a:pt x="9692" y="5457"/>
                  <a:pt x="9692" y="5484"/>
                </a:cubicBezTo>
                <a:lnTo>
                  <a:pt x="9692" y="5484"/>
                </a:lnTo>
                <a:cubicBezTo>
                  <a:pt x="9678" y="5510"/>
                  <a:pt x="9652" y="5510"/>
                  <a:pt x="9625" y="5510"/>
                </a:cubicBezTo>
                <a:lnTo>
                  <a:pt x="9625" y="5510"/>
                </a:lnTo>
                <a:cubicBezTo>
                  <a:pt x="9666" y="5537"/>
                  <a:pt x="9666" y="5510"/>
                  <a:pt x="9692" y="5510"/>
                </a:cubicBezTo>
                <a:cubicBezTo>
                  <a:pt x="9706" y="5510"/>
                  <a:pt x="9760" y="5587"/>
                  <a:pt x="9760" y="5587"/>
                </a:cubicBezTo>
                <a:cubicBezTo>
                  <a:pt x="9773" y="5640"/>
                  <a:pt x="9760" y="5690"/>
                  <a:pt x="9773" y="5717"/>
                </a:cubicBezTo>
                <a:cubicBezTo>
                  <a:pt x="9787" y="5743"/>
                  <a:pt x="9801" y="5717"/>
                  <a:pt x="9815" y="5743"/>
                </a:cubicBezTo>
                <a:cubicBezTo>
                  <a:pt x="9827" y="5769"/>
                  <a:pt x="9827" y="5794"/>
                  <a:pt x="9841" y="5820"/>
                </a:cubicBezTo>
                <a:cubicBezTo>
                  <a:pt x="9855" y="5846"/>
                  <a:pt x="9855" y="5899"/>
                  <a:pt x="9855" y="5899"/>
                </a:cubicBezTo>
                <a:cubicBezTo>
                  <a:pt x="9881" y="5950"/>
                  <a:pt x="9895" y="5950"/>
                  <a:pt x="9868" y="6029"/>
                </a:cubicBezTo>
                <a:lnTo>
                  <a:pt x="9881" y="6029"/>
                </a:lnTo>
                <a:cubicBezTo>
                  <a:pt x="9909" y="5976"/>
                  <a:pt x="9949" y="6029"/>
                  <a:pt x="9962" y="6055"/>
                </a:cubicBezTo>
                <a:cubicBezTo>
                  <a:pt x="9962" y="6079"/>
                  <a:pt x="9962" y="6106"/>
                  <a:pt x="9962" y="6106"/>
                </a:cubicBezTo>
                <a:cubicBezTo>
                  <a:pt x="9962" y="6158"/>
                  <a:pt x="9909" y="6235"/>
                  <a:pt x="9881" y="6235"/>
                </a:cubicBezTo>
                <a:close/>
                <a:moveTo>
                  <a:pt x="9517" y="5561"/>
                </a:moveTo>
                <a:lnTo>
                  <a:pt x="9517" y="5561"/>
                </a:lnTo>
                <a:cubicBezTo>
                  <a:pt x="9517" y="5561"/>
                  <a:pt x="9517" y="5561"/>
                  <a:pt x="9531" y="5561"/>
                </a:cubicBezTo>
                <a:lnTo>
                  <a:pt x="9531" y="5587"/>
                </a:lnTo>
                <a:cubicBezTo>
                  <a:pt x="9531" y="5613"/>
                  <a:pt x="9517" y="5613"/>
                  <a:pt x="9517" y="5613"/>
                </a:cubicBezTo>
                <a:lnTo>
                  <a:pt x="9517" y="5613"/>
                </a:lnTo>
                <a:cubicBezTo>
                  <a:pt x="9517" y="5587"/>
                  <a:pt x="9517" y="5587"/>
                  <a:pt x="9517" y="5561"/>
                </a:cubicBezTo>
                <a:close/>
                <a:moveTo>
                  <a:pt x="9517" y="5794"/>
                </a:moveTo>
                <a:lnTo>
                  <a:pt x="9517" y="5794"/>
                </a:lnTo>
                <a:cubicBezTo>
                  <a:pt x="9503" y="5820"/>
                  <a:pt x="9489" y="5846"/>
                  <a:pt x="9462" y="5846"/>
                </a:cubicBezTo>
                <a:cubicBezTo>
                  <a:pt x="9477" y="5873"/>
                  <a:pt x="9503" y="5976"/>
                  <a:pt x="9489" y="6029"/>
                </a:cubicBezTo>
                <a:cubicBezTo>
                  <a:pt x="9489" y="6055"/>
                  <a:pt x="9477" y="6079"/>
                  <a:pt x="9477" y="6106"/>
                </a:cubicBezTo>
                <a:cubicBezTo>
                  <a:pt x="9462" y="6132"/>
                  <a:pt x="9449" y="6132"/>
                  <a:pt x="9436" y="6132"/>
                </a:cubicBezTo>
                <a:lnTo>
                  <a:pt x="9436" y="6132"/>
                </a:lnTo>
                <a:cubicBezTo>
                  <a:pt x="9422" y="6132"/>
                  <a:pt x="9408" y="6132"/>
                  <a:pt x="9394" y="6132"/>
                </a:cubicBezTo>
                <a:cubicBezTo>
                  <a:pt x="9368" y="6158"/>
                  <a:pt x="9354" y="6182"/>
                  <a:pt x="9341" y="6209"/>
                </a:cubicBezTo>
                <a:cubicBezTo>
                  <a:pt x="9328" y="6209"/>
                  <a:pt x="9328" y="6209"/>
                  <a:pt x="9313" y="6209"/>
                </a:cubicBezTo>
                <a:cubicBezTo>
                  <a:pt x="9300" y="6235"/>
                  <a:pt x="9287" y="6235"/>
                  <a:pt x="9260" y="6235"/>
                </a:cubicBezTo>
                <a:cubicBezTo>
                  <a:pt x="9260" y="6209"/>
                  <a:pt x="9260" y="6209"/>
                  <a:pt x="9260" y="6182"/>
                </a:cubicBezTo>
                <a:cubicBezTo>
                  <a:pt x="9247" y="6182"/>
                  <a:pt x="9247" y="6182"/>
                  <a:pt x="9233" y="6182"/>
                </a:cubicBezTo>
                <a:lnTo>
                  <a:pt x="9233" y="6158"/>
                </a:lnTo>
                <a:cubicBezTo>
                  <a:pt x="9233" y="6158"/>
                  <a:pt x="9247" y="6158"/>
                  <a:pt x="9247" y="6132"/>
                </a:cubicBezTo>
                <a:lnTo>
                  <a:pt x="9247" y="6132"/>
                </a:lnTo>
                <a:cubicBezTo>
                  <a:pt x="9233" y="6132"/>
                  <a:pt x="9233" y="6132"/>
                  <a:pt x="9219" y="6132"/>
                </a:cubicBezTo>
                <a:cubicBezTo>
                  <a:pt x="9219" y="6132"/>
                  <a:pt x="9219" y="6132"/>
                  <a:pt x="9219" y="6106"/>
                </a:cubicBezTo>
                <a:cubicBezTo>
                  <a:pt x="9233" y="6132"/>
                  <a:pt x="9247" y="6132"/>
                  <a:pt x="9260" y="6106"/>
                </a:cubicBezTo>
                <a:cubicBezTo>
                  <a:pt x="9260" y="6106"/>
                  <a:pt x="9260" y="6079"/>
                  <a:pt x="9273" y="6079"/>
                </a:cubicBezTo>
                <a:cubicBezTo>
                  <a:pt x="9287" y="6079"/>
                  <a:pt x="9300" y="6079"/>
                  <a:pt x="9300" y="6055"/>
                </a:cubicBezTo>
                <a:cubicBezTo>
                  <a:pt x="9287" y="6055"/>
                  <a:pt x="9287" y="6055"/>
                  <a:pt x="9273" y="6055"/>
                </a:cubicBezTo>
                <a:lnTo>
                  <a:pt x="9273" y="6055"/>
                </a:lnTo>
                <a:cubicBezTo>
                  <a:pt x="9273" y="6029"/>
                  <a:pt x="9273" y="6029"/>
                  <a:pt x="9287" y="6029"/>
                </a:cubicBezTo>
                <a:cubicBezTo>
                  <a:pt x="9273" y="6002"/>
                  <a:pt x="9273" y="6002"/>
                  <a:pt x="9273" y="6002"/>
                </a:cubicBezTo>
                <a:cubicBezTo>
                  <a:pt x="9287" y="5976"/>
                  <a:pt x="9300" y="5976"/>
                  <a:pt x="9313" y="5976"/>
                </a:cubicBezTo>
                <a:cubicBezTo>
                  <a:pt x="9313" y="5950"/>
                  <a:pt x="9313" y="5950"/>
                  <a:pt x="9313" y="5950"/>
                </a:cubicBezTo>
                <a:cubicBezTo>
                  <a:pt x="9300" y="5950"/>
                  <a:pt x="9247" y="5950"/>
                  <a:pt x="9233" y="5925"/>
                </a:cubicBezTo>
                <a:cubicBezTo>
                  <a:pt x="9247" y="5925"/>
                  <a:pt x="9247" y="5925"/>
                  <a:pt x="9247" y="5899"/>
                </a:cubicBezTo>
                <a:lnTo>
                  <a:pt x="9247" y="5899"/>
                </a:lnTo>
                <a:lnTo>
                  <a:pt x="9260" y="5899"/>
                </a:lnTo>
                <a:cubicBezTo>
                  <a:pt x="9260" y="5873"/>
                  <a:pt x="9260" y="5873"/>
                  <a:pt x="9273" y="5846"/>
                </a:cubicBezTo>
                <a:lnTo>
                  <a:pt x="9260" y="5846"/>
                </a:lnTo>
                <a:cubicBezTo>
                  <a:pt x="9260" y="5846"/>
                  <a:pt x="9247" y="5846"/>
                  <a:pt x="9233" y="5846"/>
                </a:cubicBezTo>
                <a:cubicBezTo>
                  <a:pt x="9233" y="5846"/>
                  <a:pt x="9233" y="5846"/>
                  <a:pt x="9233" y="5820"/>
                </a:cubicBezTo>
                <a:cubicBezTo>
                  <a:pt x="9247" y="5794"/>
                  <a:pt x="9247" y="5794"/>
                  <a:pt x="9260" y="5769"/>
                </a:cubicBezTo>
                <a:cubicBezTo>
                  <a:pt x="9273" y="5794"/>
                  <a:pt x="9313" y="5794"/>
                  <a:pt x="9341" y="5794"/>
                </a:cubicBezTo>
                <a:cubicBezTo>
                  <a:pt x="9328" y="5794"/>
                  <a:pt x="9328" y="5769"/>
                  <a:pt x="9328" y="5769"/>
                </a:cubicBezTo>
                <a:cubicBezTo>
                  <a:pt x="9341" y="5769"/>
                  <a:pt x="9354" y="5743"/>
                  <a:pt x="9354" y="5717"/>
                </a:cubicBezTo>
                <a:cubicBezTo>
                  <a:pt x="9341" y="5717"/>
                  <a:pt x="9328" y="5717"/>
                  <a:pt x="9313" y="5717"/>
                </a:cubicBezTo>
                <a:cubicBezTo>
                  <a:pt x="9328" y="5717"/>
                  <a:pt x="9328" y="5717"/>
                  <a:pt x="9328" y="5717"/>
                </a:cubicBezTo>
                <a:lnTo>
                  <a:pt x="9341" y="5717"/>
                </a:lnTo>
                <a:cubicBezTo>
                  <a:pt x="9341" y="5664"/>
                  <a:pt x="9354" y="5640"/>
                  <a:pt x="9394" y="5640"/>
                </a:cubicBezTo>
                <a:cubicBezTo>
                  <a:pt x="9394" y="5640"/>
                  <a:pt x="9394" y="5664"/>
                  <a:pt x="9408" y="5664"/>
                </a:cubicBezTo>
                <a:cubicBezTo>
                  <a:pt x="9436" y="5640"/>
                  <a:pt x="9477" y="5613"/>
                  <a:pt x="9489" y="5664"/>
                </a:cubicBezTo>
                <a:cubicBezTo>
                  <a:pt x="9503" y="5690"/>
                  <a:pt x="9517" y="5743"/>
                  <a:pt x="9517" y="5794"/>
                </a:cubicBezTo>
                <a:close/>
                <a:moveTo>
                  <a:pt x="10463" y="7870"/>
                </a:moveTo>
                <a:lnTo>
                  <a:pt x="10463" y="7870"/>
                </a:lnTo>
                <a:cubicBezTo>
                  <a:pt x="10463" y="7870"/>
                  <a:pt x="10463" y="7896"/>
                  <a:pt x="10463" y="7920"/>
                </a:cubicBezTo>
                <a:cubicBezTo>
                  <a:pt x="10463" y="7920"/>
                  <a:pt x="10463" y="7947"/>
                  <a:pt x="10463" y="7973"/>
                </a:cubicBezTo>
                <a:cubicBezTo>
                  <a:pt x="10463" y="7999"/>
                  <a:pt x="10449" y="8026"/>
                  <a:pt x="10449" y="8050"/>
                </a:cubicBezTo>
                <a:cubicBezTo>
                  <a:pt x="10435" y="8050"/>
                  <a:pt x="10435" y="8026"/>
                  <a:pt x="10423" y="8050"/>
                </a:cubicBezTo>
                <a:cubicBezTo>
                  <a:pt x="10423" y="8050"/>
                  <a:pt x="10409" y="8050"/>
                  <a:pt x="10409" y="8076"/>
                </a:cubicBezTo>
                <a:cubicBezTo>
                  <a:pt x="10368" y="8050"/>
                  <a:pt x="10395" y="7973"/>
                  <a:pt x="10381" y="7896"/>
                </a:cubicBezTo>
                <a:cubicBezTo>
                  <a:pt x="10381" y="7870"/>
                  <a:pt x="10368" y="7843"/>
                  <a:pt x="10368" y="7817"/>
                </a:cubicBezTo>
                <a:lnTo>
                  <a:pt x="10368" y="7817"/>
                </a:lnTo>
                <a:cubicBezTo>
                  <a:pt x="10395" y="7793"/>
                  <a:pt x="10423" y="7793"/>
                  <a:pt x="10435" y="7764"/>
                </a:cubicBezTo>
                <a:cubicBezTo>
                  <a:pt x="10449" y="7764"/>
                  <a:pt x="10477" y="7843"/>
                  <a:pt x="10463" y="7870"/>
                </a:cubicBezTo>
                <a:close/>
                <a:moveTo>
                  <a:pt x="10435" y="7531"/>
                </a:moveTo>
                <a:lnTo>
                  <a:pt x="10435" y="7531"/>
                </a:lnTo>
                <a:cubicBezTo>
                  <a:pt x="10435" y="7531"/>
                  <a:pt x="10435" y="7531"/>
                  <a:pt x="10435" y="7507"/>
                </a:cubicBezTo>
                <a:lnTo>
                  <a:pt x="10435" y="7507"/>
                </a:lnTo>
                <a:lnTo>
                  <a:pt x="10449" y="7507"/>
                </a:lnTo>
                <a:cubicBezTo>
                  <a:pt x="10449" y="7584"/>
                  <a:pt x="10449" y="7687"/>
                  <a:pt x="10435" y="7740"/>
                </a:cubicBezTo>
                <a:cubicBezTo>
                  <a:pt x="10423" y="7740"/>
                  <a:pt x="10423" y="7740"/>
                  <a:pt x="10423" y="7740"/>
                </a:cubicBezTo>
                <a:cubicBezTo>
                  <a:pt x="10423" y="7740"/>
                  <a:pt x="10423" y="7740"/>
                  <a:pt x="10423" y="7714"/>
                </a:cubicBezTo>
                <a:lnTo>
                  <a:pt x="10409" y="7714"/>
                </a:lnTo>
                <a:lnTo>
                  <a:pt x="10409" y="7714"/>
                </a:lnTo>
                <a:lnTo>
                  <a:pt x="10409" y="7687"/>
                </a:lnTo>
                <a:lnTo>
                  <a:pt x="10395" y="7687"/>
                </a:lnTo>
                <a:lnTo>
                  <a:pt x="10395" y="7687"/>
                </a:lnTo>
                <a:cubicBezTo>
                  <a:pt x="10395" y="7661"/>
                  <a:pt x="10395" y="7661"/>
                  <a:pt x="10409" y="7661"/>
                </a:cubicBezTo>
                <a:lnTo>
                  <a:pt x="10409" y="7661"/>
                </a:lnTo>
                <a:cubicBezTo>
                  <a:pt x="10395" y="7661"/>
                  <a:pt x="10395" y="7661"/>
                  <a:pt x="10395" y="7661"/>
                </a:cubicBezTo>
                <a:lnTo>
                  <a:pt x="10395" y="7635"/>
                </a:lnTo>
                <a:cubicBezTo>
                  <a:pt x="10395" y="7635"/>
                  <a:pt x="10395" y="7635"/>
                  <a:pt x="10395" y="7610"/>
                </a:cubicBezTo>
                <a:lnTo>
                  <a:pt x="10395" y="7610"/>
                </a:lnTo>
                <a:cubicBezTo>
                  <a:pt x="10395" y="7610"/>
                  <a:pt x="10395" y="7610"/>
                  <a:pt x="10395" y="7584"/>
                </a:cubicBezTo>
                <a:cubicBezTo>
                  <a:pt x="10395" y="7584"/>
                  <a:pt x="10435" y="7558"/>
                  <a:pt x="10435" y="7531"/>
                </a:cubicBezTo>
                <a:close/>
                <a:moveTo>
                  <a:pt x="10801" y="8335"/>
                </a:moveTo>
                <a:lnTo>
                  <a:pt x="10801" y="8335"/>
                </a:lnTo>
                <a:cubicBezTo>
                  <a:pt x="10801" y="8362"/>
                  <a:pt x="10787" y="8362"/>
                  <a:pt x="10787" y="8388"/>
                </a:cubicBezTo>
                <a:cubicBezTo>
                  <a:pt x="10747" y="8362"/>
                  <a:pt x="10706" y="8311"/>
                  <a:pt x="10679" y="8283"/>
                </a:cubicBezTo>
                <a:cubicBezTo>
                  <a:pt x="10652" y="8259"/>
                  <a:pt x="10638" y="8283"/>
                  <a:pt x="10638" y="8232"/>
                </a:cubicBezTo>
                <a:cubicBezTo>
                  <a:pt x="10638" y="8179"/>
                  <a:pt x="10665" y="8206"/>
                  <a:pt x="10679" y="8179"/>
                </a:cubicBezTo>
                <a:cubicBezTo>
                  <a:pt x="10719" y="8206"/>
                  <a:pt x="10733" y="8206"/>
                  <a:pt x="10787" y="8206"/>
                </a:cubicBezTo>
                <a:cubicBezTo>
                  <a:pt x="10787" y="8179"/>
                  <a:pt x="10801" y="8179"/>
                  <a:pt x="10814" y="8179"/>
                </a:cubicBezTo>
                <a:lnTo>
                  <a:pt x="10814" y="8179"/>
                </a:lnTo>
                <a:cubicBezTo>
                  <a:pt x="10814" y="8206"/>
                  <a:pt x="10787" y="8259"/>
                  <a:pt x="10801" y="8311"/>
                </a:cubicBezTo>
                <a:cubicBezTo>
                  <a:pt x="10801" y="8311"/>
                  <a:pt x="10814" y="8335"/>
                  <a:pt x="10801" y="8335"/>
                </a:cubicBezTo>
                <a:close/>
                <a:moveTo>
                  <a:pt x="11490" y="8568"/>
                </a:moveTo>
                <a:lnTo>
                  <a:pt x="11490" y="8568"/>
                </a:lnTo>
                <a:cubicBezTo>
                  <a:pt x="11477" y="8595"/>
                  <a:pt x="11477" y="8595"/>
                  <a:pt x="11477" y="8621"/>
                </a:cubicBezTo>
                <a:cubicBezTo>
                  <a:pt x="11450" y="8621"/>
                  <a:pt x="11422" y="8621"/>
                  <a:pt x="11382" y="8621"/>
                </a:cubicBezTo>
                <a:cubicBezTo>
                  <a:pt x="11382" y="8621"/>
                  <a:pt x="11382" y="8621"/>
                  <a:pt x="11382" y="8595"/>
                </a:cubicBezTo>
                <a:cubicBezTo>
                  <a:pt x="11369" y="8595"/>
                  <a:pt x="11328" y="8595"/>
                  <a:pt x="11314" y="8568"/>
                </a:cubicBezTo>
                <a:lnTo>
                  <a:pt x="11314" y="8544"/>
                </a:lnTo>
                <a:cubicBezTo>
                  <a:pt x="11314" y="8544"/>
                  <a:pt x="11314" y="8544"/>
                  <a:pt x="11328" y="8544"/>
                </a:cubicBezTo>
                <a:cubicBezTo>
                  <a:pt x="11328" y="8518"/>
                  <a:pt x="11328" y="8518"/>
                  <a:pt x="11328" y="8518"/>
                </a:cubicBezTo>
                <a:lnTo>
                  <a:pt x="11328" y="8518"/>
                </a:lnTo>
                <a:cubicBezTo>
                  <a:pt x="11328" y="8544"/>
                  <a:pt x="11328" y="8544"/>
                  <a:pt x="11341" y="8544"/>
                </a:cubicBezTo>
                <a:cubicBezTo>
                  <a:pt x="11341" y="8544"/>
                  <a:pt x="11341" y="8544"/>
                  <a:pt x="11355" y="8518"/>
                </a:cubicBezTo>
                <a:cubicBezTo>
                  <a:pt x="11355" y="8544"/>
                  <a:pt x="11355" y="8544"/>
                  <a:pt x="11355" y="8544"/>
                </a:cubicBezTo>
                <a:lnTo>
                  <a:pt x="11355" y="8544"/>
                </a:lnTo>
                <a:cubicBezTo>
                  <a:pt x="11355" y="8544"/>
                  <a:pt x="11355" y="8544"/>
                  <a:pt x="11355" y="8568"/>
                </a:cubicBezTo>
                <a:cubicBezTo>
                  <a:pt x="11382" y="8568"/>
                  <a:pt x="11396" y="8544"/>
                  <a:pt x="11409" y="8544"/>
                </a:cubicBezTo>
                <a:cubicBezTo>
                  <a:pt x="11422" y="8568"/>
                  <a:pt x="11422" y="8568"/>
                  <a:pt x="11450" y="8568"/>
                </a:cubicBezTo>
                <a:lnTo>
                  <a:pt x="11450" y="8568"/>
                </a:lnTo>
                <a:lnTo>
                  <a:pt x="11450" y="8595"/>
                </a:lnTo>
                <a:lnTo>
                  <a:pt x="11450" y="8595"/>
                </a:lnTo>
                <a:cubicBezTo>
                  <a:pt x="11462" y="8595"/>
                  <a:pt x="11477" y="8568"/>
                  <a:pt x="11490" y="8568"/>
                </a:cubicBezTo>
                <a:close/>
                <a:moveTo>
                  <a:pt x="11923" y="8568"/>
                </a:moveTo>
                <a:lnTo>
                  <a:pt x="11923" y="8568"/>
                </a:lnTo>
                <a:cubicBezTo>
                  <a:pt x="11949" y="8544"/>
                  <a:pt x="11963" y="8518"/>
                  <a:pt x="11990" y="8518"/>
                </a:cubicBezTo>
                <a:cubicBezTo>
                  <a:pt x="11977" y="8544"/>
                  <a:pt x="11963" y="8544"/>
                  <a:pt x="11949" y="8568"/>
                </a:cubicBezTo>
                <a:cubicBezTo>
                  <a:pt x="11949" y="8595"/>
                  <a:pt x="11949" y="8595"/>
                  <a:pt x="11963" y="8595"/>
                </a:cubicBezTo>
                <a:cubicBezTo>
                  <a:pt x="11937" y="8621"/>
                  <a:pt x="11923" y="8647"/>
                  <a:pt x="11895" y="8647"/>
                </a:cubicBezTo>
                <a:cubicBezTo>
                  <a:pt x="11895" y="8647"/>
                  <a:pt x="11895" y="8647"/>
                  <a:pt x="11895" y="8674"/>
                </a:cubicBezTo>
                <a:cubicBezTo>
                  <a:pt x="11882" y="8647"/>
                  <a:pt x="11869" y="8647"/>
                  <a:pt x="11855" y="8647"/>
                </a:cubicBezTo>
                <a:cubicBezTo>
                  <a:pt x="11855" y="8621"/>
                  <a:pt x="11855" y="8621"/>
                  <a:pt x="11855" y="8595"/>
                </a:cubicBezTo>
                <a:cubicBezTo>
                  <a:pt x="11855" y="8595"/>
                  <a:pt x="11882" y="8568"/>
                  <a:pt x="11895" y="8568"/>
                </a:cubicBezTo>
                <a:cubicBezTo>
                  <a:pt x="11895" y="8568"/>
                  <a:pt x="11895" y="8568"/>
                  <a:pt x="11895" y="8544"/>
                </a:cubicBezTo>
                <a:cubicBezTo>
                  <a:pt x="11895" y="8544"/>
                  <a:pt x="11909" y="8544"/>
                  <a:pt x="11923" y="8568"/>
                </a:cubicBezTo>
                <a:close/>
                <a:moveTo>
                  <a:pt x="9260" y="9087"/>
                </a:moveTo>
                <a:lnTo>
                  <a:pt x="9260" y="9087"/>
                </a:lnTo>
                <a:cubicBezTo>
                  <a:pt x="9260" y="9063"/>
                  <a:pt x="9287" y="9036"/>
                  <a:pt x="9287" y="9010"/>
                </a:cubicBezTo>
                <a:cubicBezTo>
                  <a:pt x="9300" y="8984"/>
                  <a:pt x="9287" y="8959"/>
                  <a:pt x="9287" y="8933"/>
                </a:cubicBezTo>
                <a:cubicBezTo>
                  <a:pt x="9300" y="8907"/>
                  <a:pt x="9328" y="8854"/>
                  <a:pt x="9341" y="8828"/>
                </a:cubicBezTo>
                <a:cubicBezTo>
                  <a:pt x="9382" y="8803"/>
                  <a:pt x="9422" y="8777"/>
                  <a:pt x="9449" y="8724"/>
                </a:cubicBezTo>
                <a:cubicBezTo>
                  <a:pt x="9462" y="8674"/>
                  <a:pt x="9489" y="8518"/>
                  <a:pt x="9503" y="8518"/>
                </a:cubicBezTo>
                <a:cubicBezTo>
                  <a:pt x="9503" y="8491"/>
                  <a:pt x="9517" y="8491"/>
                  <a:pt x="9517" y="8491"/>
                </a:cubicBezTo>
                <a:cubicBezTo>
                  <a:pt x="9543" y="8518"/>
                  <a:pt x="9543" y="8568"/>
                  <a:pt x="9584" y="8595"/>
                </a:cubicBezTo>
                <a:cubicBezTo>
                  <a:pt x="9611" y="8595"/>
                  <a:pt x="9678" y="8568"/>
                  <a:pt x="9678" y="8568"/>
                </a:cubicBezTo>
                <a:cubicBezTo>
                  <a:pt x="9692" y="8595"/>
                  <a:pt x="9720" y="8621"/>
                  <a:pt x="9747" y="8595"/>
                </a:cubicBezTo>
                <a:cubicBezTo>
                  <a:pt x="9773" y="8595"/>
                  <a:pt x="9773" y="8544"/>
                  <a:pt x="9787" y="8518"/>
                </a:cubicBezTo>
                <a:cubicBezTo>
                  <a:pt x="9787" y="8518"/>
                  <a:pt x="9827" y="8491"/>
                  <a:pt x="9841" y="8491"/>
                </a:cubicBezTo>
                <a:cubicBezTo>
                  <a:pt x="9841" y="8491"/>
                  <a:pt x="9841" y="8518"/>
                  <a:pt x="9855" y="8518"/>
                </a:cubicBezTo>
                <a:cubicBezTo>
                  <a:pt x="9868" y="8465"/>
                  <a:pt x="9895" y="8439"/>
                  <a:pt x="9909" y="8415"/>
                </a:cubicBezTo>
                <a:cubicBezTo>
                  <a:pt x="9936" y="8388"/>
                  <a:pt x="9976" y="8415"/>
                  <a:pt x="10004" y="8415"/>
                </a:cubicBezTo>
                <a:cubicBezTo>
                  <a:pt x="10017" y="8388"/>
                  <a:pt x="10030" y="8388"/>
                  <a:pt x="10030" y="8388"/>
                </a:cubicBezTo>
                <a:cubicBezTo>
                  <a:pt x="10044" y="8362"/>
                  <a:pt x="10057" y="8388"/>
                  <a:pt x="10071" y="8388"/>
                </a:cubicBezTo>
                <a:cubicBezTo>
                  <a:pt x="10071" y="8388"/>
                  <a:pt x="10085" y="8362"/>
                  <a:pt x="10097" y="8362"/>
                </a:cubicBezTo>
                <a:cubicBezTo>
                  <a:pt x="10139" y="8335"/>
                  <a:pt x="10165" y="8388"/>
                  <a:pt x="10193" y="8388"/>
                </a:cubicBezTo>
                <a:cubicBezTo>
                  <a:pt x="10219" y="8362"/>
                  <a:pt x="10234" y="8362"/>
                  <a:pt x="10260" y="8335"/>
                </a:cubicBezTo>
                <a:cubicBezTo>
                  <a:pt x="10274" y="8335"/>
                  <a:pt x="10274" y="8362"/>
                  <a:pt x="10288" y="8362"/>
                </a:cubicBezTo>
                <a:cubicBezTo>
                  <a:pt x="10300" y="8362"/>
                  <a:pt x="10300" y="8335"/>
                  <a:pt x="10314" y="8335"/>
                </a:cubicBezTo>
                <a:cubicBezTo>
                  <a:pt x="10341" y="8335"/>
                  <a:pt x="10341" y="8362"/>
                  <a:pt x="10355" y="8362"/>
                </a:cubicBezTo>
                <a:cubicBezTo>
                  <a:pt x="10381" y="8388"/>
                  <a:pt x="10423" y="8311"/>
                  <a:pt x="10435" y="8311"/>
                </a:cubicBezTo>
                <a:cubicBezTo>
                  <a:pt x="10449" y="8311"/>
                  <a:pt x="10449" y="8311"/>
                  <a:pt x="10463" y="8283"/>
                </a:cubicBezTo>
                <a:cubicBezTo>
                  <a:pt x="10463" y="8311"/>
                  <a:pt x="10477" y="8311"/>
                  <a:pt x="10490" y="8311"/>
                </a:cubicBezTo>
                <a:cubicBezTo>
                  <a:pt x="10490" y="8335"/>
                  <a:pt x="10490" y="8362"/>
                  <a:pt x="10490" y="8362"/>
                </a:cubicBezTo>
                <a:cubicBezTo>
                  <a:pt x="10504" y="8362"/>
                  <a:pt x="10504" y="8388"/>
                  <a:pt x="10504" y="8388"/>
                </a:cubicBezTo>
                <a:cubicBezTo>
                  <a:pt x="10517" y="8362"/>
                  <a:pt x="10530" y="8335"/>
                  <a:pt x="10544" y="8335"/>
                </a:cubicBezTo>
                <a:cubicBezTo>
                  <a:pt x="10544" y="8415"/>
                  <a:pt x="10477" y="8439"/>
                  <a:pt x="10544" y="8518"/>
                </a:cubicBezTo>
                <a:cubicBezTo>
                  <a:pt x="10544" y="8544"/>
                  <a:pt x="10544" y="8568"/>
                  <a:pt x="10544" y="8568"/>
                </a:cubicBezTo>
                <a:cubicBezTo>
                  <a:pt x="10544" y="8621"/>
                  <a:pt x="10490" y="8698"/>
                  <a:pt x="10477" y="8724"/>
                </a:cubicBezTo>
                <a:cubicBezTo>
                  <a:pt x="10490" y="8777"/>
                  <a:pt x="10504" y="8803"/>
                  <a:pt x="10517" y="8803"/>
                </a:cubicBezTo>
                <a:cubicBezTo>
                  <a:pt x="10530" y="8803"/>
                  <a:pt x="10530" y="8803"/>
                  <a:pt x="10544" y="8803"/>
                </a:cubicBezTo>
                <a:cubicBezTo>
                  <a:pt x="10544" y="8803"/>
                  <a:pt x="10558" y="8828"/>
                  <a:pt x="10558" y="8854"/>
                </a:cubicBezTo>
                <a:cubicBezTo>
                  <a:pt x="10584" y="8854"/>
                  <a:pt x="10612" y="8880"/>
                  <a:pt x="10638" y="8907"/>
                </a:cubicBezTo>
                <a:cubicBezTo>
                  <a:pt x="10652" y="8907"/>
                  <a:pt x="10679" y="8907"/>
                  <a:pt x="10693" y="8907"/>
                </a:cubicBezTo>
                <a:cubicBezTo>
                  <a:pt x="10706" y="8907"/>
                  <a:pt x="10719" y="8907"/>
                  <a:pt x="10733" y="8907"/>
                </a:cubicBezTo>
                <a:cubicBezTo>
                  <a:pt x="10747" y="8933"/>
                  <a:pt x="10747" y="8933"/>
                  <a:pt x="10760" y="8959"/>
                </a:cubicBezTo>
                <a:cubicBezTo>
                  <a:pt x="10760" y="8959"/>
                  <a:pt x="10774" y="8959"/>
                  <a:pt x="10787" y="8959"/>
                </a:cubicBezTo>
                <a:cubicBezTo>
                  <a:pt x="10814" y="8984"/>
                  <a:pt x="10814" y="9063"/>
                  <a:pt x="10842" y="9087"/>
                </a:cubicBezTo>
                <a:cubicBezTo>
                  <a:pt x="10854" y="9113"/>
                  <a:pt x="10922" y="9113"/>
                  <a:pt x="10949" y="9140"/>
                </a:cubicBezTo>
                <a:cubicBezTo>
                  <a:pt x="10976" y="9166"/>
                  <a:pt x="11003" y="9245"/>
                  <a:pt x="11031" y="9245"/>
                </a:cubicBezTo>
                <a:cubicBezTo>
                  <a:pt x="11044" y="9245"/>
                  <a:pt x="11058" y="9216"/>
                  <a:pt x="11071" y="9216"/>
                </a:cubicBezTo>
                <a:cubicBezTo>
                  <a:pt x="11138" y="9140"/>
                  <a:pt x="11071" y="9087"/>
                  <a:pt x="11098" y="9010"/>
                </a:cubicBezTo>
                <a:cubicBezTo>
                  <a:pt x="11125" y="8933"/>
                  <a:pt x="11206" y="8880"/>
                  <a:pt x="11261" y="8907"/>
                </a:cubicBezTo>
                <a:cubicBezTo>
                  <a:pt x="11287" y="8933"/>
                  <a:pt x="11274" y="8959"/>
                  <a:pt x="11287" y="8984"/>
                </a:cubicBezTo>
                <a:cubicBezTo>
                  <a:pt x="11314" y="9010"/>
                  <a:pt x="11341" y="9010"/>
                  <a:pt x="11355" y="9010"/>
                </a:cubicBezTo>
                <a:cubicBezTo>
                  <a:pt x="11369" y="9010"/>
                  <a:pt x="11382" y="9010"/>
                  <a:pt x="11396" y="9010"/>
                </a:cubicBezTo>
                <a:cubicBezTo>
                  <a:pt x="11409" y="9010"/>
                  <a:pt x="11396" y="9063"/>
                  <a:pt x="11409" y="9063"/>
                </a:cubicBezTo>
                <a:cubicBezTo>
                  <a:pt x="11436" y="9063"/>
                  <a:pt x="11462" y="9063"/>
                  <a:pt x="11477" y="9063"/>
                </a:cubicBezTo>
                <a:cubicBezTo>
                  <a:pt x="11517" y="9087"/>
                  <a:pt x="11544" y="9087"/>
                  <a:pt x="11571" y="9113"/>
                </a:cubicBezTo>
                <a:cubicBezTo>
                  <a:pt x="11571" y="9113"/>
                  <a:pt x="11585" y="9113"/>
                  <a:pt x="11585" y="9140"/>
                </a:cubicBezTo>
                <a:cubicBezTo>
                  <a:pt x="11599" y="9140"/>
                  <a:pt x="11611" y="9140"/>
                  <a:pt x="11625" y="9140"/>
                </a:cubicBezTo>
                <a:cubicBezTo>
                  <a:pt x="11639" y="9140"/>
                  <a:pt x="11653" y="9166"/>
                  <a:pt x="11666" y="9166"/>
                </a:cubicBezTo>
                <a:cubicBezTo>
                  <a:pt x="11679" y="9166"/>
                  <a:pt x="11679" y="9140"/>
                  <a:pt x="11693" y="9140"/>
                </a:cubicBezTo>
                <a:cubicBezTo>
                  <a:pt x="11720" y="9087"/>
                  <a:pt x="11774" y="9063"/>
                  <a:pt x="11815" y="9087"/>
                </a:cubicBezTo>
                <a:cubicBezTo>
                  <a:pt x="11828" y="9113"/>
                  <a:pt x="11828" y="9113"/>
                  <a:pt x="11841" y="9140"/>
                </a:cubicBezTo>
                <a:cubicBezTo>
                  <a:pt x="11869" y="9113"/>
                  <a:pt x="11869" y="9140"/>
                  <a:pt x="11895" y="9113"/>
                </a:cubicBezTo>
                <a:cubicBezTo>
                  <a:pt x="11937" y="9166"/>
                  <a:pt x="11949" y="9113"/>
                  <a:pt x="11963" y="9113"/>
                </a:cubicBezTo>
                <a:cubicBezTo>
                  <a:pt x="11990" y="9192"/>
                  <a:pt x="12004" y="9269"/>
                  <a:pt x="12018" y="9348"/>
                </a:cubicBezTo>
                <a:cubicBezTo>
                  <a:pt x="11990" y="9399"/>
                  <a:pt x="11990" y="9478"/>
                  <a:pt x="11977" y="9555"/>
                </a:cubicBezTo>
                <a:lnTo>
                  <a:pt x="11963" y="9555"/>
                </a:lnTo>
                <a:cubicBezTo>
                  <a:pt x="11923" y="9478"/>
                  <a:pt x="11895" y="9372"/>
                  <a:pt x="11882" y="9295"/>
                </a:cubicBezTo>
                <a:cubicBezTo>
                  <a:pt x="11869" y="9295"/>
                  <a:pt x="11869" y="9295"/>
                  <a:pt x="11855" y="9322"/>
                </a:cubicBezTo>
                <a:cubicBezTo>
                  <a:pt x="11869" y="9425"/>
                  <a:pt x="11895" y="9451"/>
                  <a:pt x="11923" y="9528"/>
                </a:cubicBezTo>
                <a:cubicBezTo>
                  <a:pt x="11937" y="9581"/>
                  <a:pt x="11949" y="9658"/>
                  <a:pt x="11949" y="9711"/>
                </a:cubicBezTo>
                <a:cubicBezTo>
                  <a:pt x="11977" y="9788"/>
                  <a:pt x="12004" y="9891"/>
                  <a:pt x="12030" y="9970"/>
                </a:cubicBezTo>
                <a:cubicBezTo>
                  <a:pt x="12044" y="9996"/>
                  <a:pt x="12058" y="10020"/>
                  <a:pt x="12072" y="10047"/>
                </a:cubicBezTo>
                <a:cubicBezTo>
                  <a:pt x="12058" y="10047"/>
                  <a:pt x="12058" y="10047"/>
                  <a:pt x="12044" y="10073"/>
                </a:cubicBezTo>
                <a:cubicBezTo>
                  <a:pt x="12058" y="10100"/>
                  <a:pt x="12058" y="10126"/>
                  <a:pt x="12072" y="10150"/>
                </a:cubicBezTo>
                <a:cubicBezTo>
                  <a:pt x="12072" y="10176"/>
                  <a:pt x="12085" y="10176"/>
                  <a:pt x="12098" y="10203"/>
                </a:cubicBezTo>
                <a:cubicBezTo>
                  <a:pt x="12125" y="10229"/>
                  <a:pt x="12153" y="10332"/>
                  <a:pt x="12153" y="10385"/>
                </a:cubicBezTo>
                <a:cubicBezTo>
                  <a:pt x="12166" y="10462"/>
                  <a:pt x="12153" y="10618"/>
                  <a:pt x="12166" y="10669"/>
                </a:cubicBezTo>
                <a:cubicBezTo>
                  <a:pt x="12193" y="10697"/>
                  <a:pt x="12234" y="10721"/>
                  <a:pt x="12247" y="10774"/>
                </a:cubicBezTo>
                <a:cubicBezTo>
                  <a:pt x="12274" y="10877"/>
                  <a:pt x="12274" y="11060"/>
                  <a:pt x="12314" y="11110"/>
                </a:cubicBezTo>
                <a:lnTo>
                  <a:pt x="12314" y="11110"/>
                </a:lnTo>
                <a:cubicBezTo>
                  <a:pt x="12328" y="11110"/>
                  <a:pt x="12314" y="11084"/>
                  <a:pt x="12328" y="11084"/>
                </a:cubicBezTo>
                <a:cubicBezTo>
                  <a:pt x="12342" y="11084"/>
                  <a:pt x="12342" y="11110"/>
                  <a:pt x="12356" y="11136"/>
                </a:cubicBezTo>
                <a:cubicBezTo>
                  <a:pt x="12368" y="11136"/>
                  <a:pt x="12368" y="11136"/>
                  <a:pt x="12382" y="11136"/>
                </a:cubicBezTo>
                <a:cubicBezTo>
                  <a:pt x="12396" y="11187"/>
                  <a:pt x="12423" y="11216"/>
                  <a:pt x="12436" y="11266"/>
                </a:cubicBezTo>
                <a:cubicBezTo>
                  <a:pt x="12450" y="11266"/>
                  <a:pt x="12450" y="11266"/>
                  <a:pt x="12463" y="11266"/>
                </a:cubicBezTo>
                <a:cubicBezTo>
                  <a:pt x="12477" y="11292"/>
                  <a:pt x="12477" y="11343"/>
                  <a:pt x="12477" y="11343"/>
                </a:cubicBezTo>
                <a:cubicBezTo>
                  <a:pt x="12504" y="11396"/>
                  <a:pt x="12545" y="11396"/>
                  <a:pt x="12545" y="11473"/>
                </a:cubicBezTo>
                <a:cubicBezTo>
                  <a:pt x="12531" y="11499"/>
                  <a:pt x="12504" y="11525"/>
                  <a:pt x="12491" y="11525"/>
                </a:cubicBezTo>
                <a:lnTo>
                  <a:pt x="12491" y="11552"/>
                </a:lnTo>
                <a:lnTo>
                  <a:pt x="12491" y="11552"/>
                </a:lnTo>
                <a:cubicBezTo>
                  <a:pt x="12504" y="11552"/>
                  <a:pt x="12531" y="11552"/>
                  <a:pt x="12531" y="11552"/>
                </a:cubicBezTo>
                <a:cubicBezTo>
                  <a:pt x="12545" y="11602"/>
                  <a:pt x="12572" y="11655"/>
                  <a:pt x="12598" y="11681"/>
                </a:cubicBezTo>
                <a:cubicBezTo>
                  <a:pt x="12612" y="11681"/>
                  <a:pt x="12612" y="11681"/>
                  <a:pt x="12626" y="11681"/>
                </a:cubicBezTo>
                <a:cubicBezTo>
                  <a:pt x="12652" y="11681"/>
                  <a:pt x="12666" y="11655"/>
                  <a:pt x="12693" y="11629"/>
                </a:cubicBezTo>
                <a:cubicBezTo>
                  <a:pt x="12706" y="11629"/>
                  <a:pt x="12721" y="11655"/>
                  <a:pt x="12734" y="11655"/>
                </a:cubicBezTo>
                <a:cubicBezTo>
                  <a:pt x="12761" y="11629"/>
                  <a:pt x="12775" y="11602"/>
                  <a:pt x="12787" y="11602"/>
                </a:cubicBezTo>
                <a:lnTo>
                  <a:pt x="12787" y="11602"/>
                </a:lnTo>
                <a:cubicBezTo>
                  <a:pt x="12801" y="11602"/>
                  <a:pt x="12815" y="11602"/>
                  <a:pt x="12829" y="11602"/>
                </a:cubicBezTo>
                <a:cubicBezTo>
                  <a:pt x="12842" y="11602"/>
                  <a:pt x="12855" y="11578"/>
                  <a:pt x="12869" y="11578"/>
                </a:cubicBezTo>
                <a:cubicBezTo>
                  <a:pt x="12882" y="11578"/>
                  <a:pt x="12896" y="11602"/>
                  <a:pt x="12910" y="11578"/>
                </a:cubicBezTo>
                <a:cubicBezTo>
                  <a:pt x="12950" y="11578"/>
                  <a:pt x="12964" y="11525"/>
                  <a:pt x="12991" y="11499"/>
                </a:cubicBezTo>
                <a:cubicBezTo>
                  <a:pt x="13004" y="11499"/>
                  <a:pt x="13017" y="11525"/>
                  <a:pt x="13017" y="11525"/>
                </a:cubicBezTo>
                <a:lnTo>
                  <a:pt x="13017" y="11525"/>
                </a:lnTo>
                <a:cubicBezTo>
                  <a:pt x="13017" y="11552"/>
                  <a:pt x="13017" y="11578"/>
                  <a:pt x="13017" y="11578"/>
                </a:cubicBezTo>
                <a:cubicBezTo>
                  <a:pt x="13004" y="11602"/>
                  <a:pt x="13017" y="11629"/>
                  <a:pt x="13017" y="11655"/>
                </a:cubicBezTo>
                <a:cubicBezTo>
                  <a:pt x="13017" y="11681"/>
                  <a:pt x="13004" y="11681"/>
                  <a:pt x="13004" y="11708"/>
                </a:cubicBezTo>
                <a:cubicBezTo>
                  <a:pt x="13004" y="11734"/>
                  <a:pt x="13004" y="11785"/>
                  <a:pt x="12991" y="11811"/>
                </a:cubicBezTo>
                <a:cubicBezTo>
                  <a:pt x="12991" y="11837"/>
                  <a:pt x="12977" y="11888"/>
                  <a:pt x="12964" y="11914"/>
                </a:cubicBezTo>
                <a:cubicBezTo>
                  <a:pt x="12950" y="11941"/>
                  <a:pt x="12936" y="11967"/>
                  <a:pt x="12936" y="11967"/>
                </a:cubicBezTo>
                <a:cubicBezTo>
                  <a:pt x="12936" y="11991"/>
                  <a:pt x="12936" y="11991"/>
                  <a:pt x="12936" y="12017"/>
                </a:cubicBezTo>
                <a:cubicBezTo>
                  <a:pt x="12922" y="12070"/>
                  <a:pt x="12910" y="12097"/>
                  <a:pt x="12882" y="12149"/>
                </a:cubicBezTo>
                <a:cubicBezTo>
                  <a:pt x="12882" y="12173"/>
                  <a:pt x="12882" y="12200"/>
                  <a:pt x="12882" y="12226"/>
                </a:cubicBezTo>
                <a:cubicBezTo>
                  <a:pt x="12855" y="12329"/>
                  <a:pt x="12801" y="12406"/>
                  <a:pt x="12775" y="12485"/>
                </a:cubicBezTo>
                <a:cubicBezTo>
                  <a:pt x="12747" y="12536"/>
                  <a:pt x="12734" y="12562"/>
                  <a:pt x="12721" y="12615"/>
                </a:cubicBezTo>
                <a:cubicBezTo>
                  <a:pt x="12666" y="12692"/>
                  <a:pt x="12612" y="12745"/>
                  <a:pt x="12557" y="12822"/>
                </a:cubicBezTo>
                <a:cubicBezTo>
                  <a:pt x="12517" y="12923"/>
                  <a:pt x="12477" y="13002"/>
                  <a:pt x="12423" y="13105"/>
                </a:cubicBezTo>
                <a:cubicBezTo>
                  <a:pt x="12436" y="13131"/>
                  <a:pt x="12436" y="13131"/>
                  <a:pt x="12423" y="13158"/>
                </a:cubicBezTo>
                <a:cubicBezTo>
                  <a:pt x="12409" y="13158"/>
                  <a:pt x="12409" y="13184"/>
                  <a:pt x="12382" y="13158"/>
                </a:cubicBezTo>
                <a:cubicBezTo>
                  <a:pt x="12382" y="13235"/>
                  <a:pt x="12368" y="13235"/>
                  <a:pt x="12342" y="13261"/>
                </a:cubicBezTo>
                <a:cubicBezTo>
                  <a:pt x="12342" y="13338"/>
                  <a:pt x="12314" y="13338"/>
                  <a:pt x="12301" y="13391"/>
                </a:cubicBezTo>
                <a:cubicBezTo>
                  <a:pt x="12301" y="13417"/>
                  <a:pt x="12314" y="13441"/>
                  <a:pt x="12301" y="13467"/>
                </a:cubicBezTo>
                <a:cubicBezTo>
                  <a:pt x="12301" y="13467"/>
                  <a:pt x="12288" y="13467"/>
                  <a:pt x="12288" y="13494"/>
                </a:cubicBezTo>
                <a:cubicBezTo>
                  <a:pt x="12274" y="13494"/>
                  <a:pt x="12261" y="13623"/>
                  <a:pt x="12261" y="13676"/>
                </a:cubicBezTo>
                <a:cubicBezTo>
                  <a:pt x="12274" y="13702"/>
                  <a:pt x="12288" y="13727"/>
                  <a:pt x="12301" y="13753"/>
                </a:cubicBezTo>
                <a:cubicBezTo>
                  <a:pt x="12301" y="13779"/>
                  <a:pt x="12288" y="13806"/>
                  <a:pt x="12288" y="13832"/>
                </a:cubicBezTo>
                <a:cubicBezTo>
                  <a:pt x="12288" y="13856"/>
                  <a:pt x="12301" y="13856"/>
                  <a:pt x="12301" y="13856"/>
                </a:cubicBezTo>
                <a:cubicBezTo>
                  <a:pt x="12288" y="13935"/>
                  <a:pt x="12301" y="14039"/>
                  <a:pt x="12314" y="14089"/>
                </a:cubicBezTo>
                <a:cubicBezTo>
                  <a:pt x="12328" y="14142"/>
                  <a:pt x="12356" y="14142"/>
                  <a:pt x="12368" y="14195"/>
                </a:cubicBezTo>
                <a:cubicBezTo>
                  <a:pt x="12368" y="14221"/>
                  <a:pt x="12356" y="14245"/>
                  <a:pt x="12356" y="14271"/>
                </a:cubicBezTo>
                <a:cubicBezTo>
                  <a:pt x="12356" y="14298"/>
                  <a:pt x="12368" y="14375"/>
                  <a:pt x="12368" y="14427"/>
                </a:cubicBezTo>
                <a:cubicBezTo>
                  <a:pt x="12356" y="14454"/>
                  <a:pt x="12356" y="14454"/>
                  <a:pt x="12356" y="14480"/>
                </a:cubicBezTo>
                <a:cubicBezTo>
                  <a:pt x="12368" y="14504"/>
                  <a:pt x="12368" y="14583"/>
                  <a:pt x="12368" y="14636"/>
                </a:cubicBezTo>
                <a:lnTo>
                  <a:pt x="12382" y="14660"/>
                </a:lnTo>
                <a:lnTo>
                  <a:pt x="12382" y="14660"/>
                </a:lnTo>
                <a:cubicBezTo>
                  <a:pt x="12382" y="14687"/>
                  <a:pt x="12368" y="14713"/>
                  <a:pt x="12368" y="14713"/>
                </a:cubicBezTo>
                <a:cubicBezTo>
                  <a:pt x="12368" y="14739"/>
                  <a:pt x="12368" y="14739"/>
                  <a:pt x="12368" y="14766"/>
                </a:cubicBezTo>
                <a:cubicBezTo>
                  <a:pt x="12342" y="14816"/>
                  <a:pt x="12328" y="14869"/>
                  <a:pt x="12301" y="14920"/>
                </a:cubicBezTo>
                <a:cubicBezTo>
                  <a:pt x="12261" y="14972"/>
                  <a:pt x="12207" y="14972"/>
                  <a:pt x="12166" y="15023"/>
                </a:cubicBezTo>
                <a:cubicBezTo>
                  <a:pt x="12125" y="15076"/>
                  <a:pt x="12112" y="15155"/>
                  <a:pt x="12085" y="15205"/>
                </a:cubicBezTo>
                <a:cubicBezTo>
                  <a:pt x="12058" y="15232"/>
                  <a:pt x="12030" y="15258"/>
                  <a:pt x="12004" y="15308"/>
                </a:cubicBezTo>
                <a:cubicBezTo>
                  <a:pt x="12004" y="15335"/>
                  <a:pt x="12004" y="15361"/>
                  <a:pt x="12004" y="15387"/>
                </a:cubicBezTo>
                <a:cubicBezTo>
                  <a:pt x="12018" y="15387"/>
                  <a:pt x="12030" y="15414"/>
                  <a:pt x="12030" y="15438"/>
                </a:cubicBezTo>
                <a:cubicBezTo>
                  <a:pt x="12018" y="15491"/>
                  <a:pt x="12030" y="15541"/>
                  <a:pt x="12030" y="15594"/>
                </a:cubicBezTo>
                <a:cubicBezTo>
                  <a:pt x="12044" y="15594"/>
                  <a:pt x="12044" y="15594"/>
                  <a:pt x="12058" y="15594"/>
                </a:cubicBezTo>
                <a:cubicBezTo>
                  <a:pt x="12058" y="15647"/>
                  <a:pt x="12058" y="15697"/>
                  <a:pt x="12044" y="15750"/>
                </a:cubicBezTo>
                <a:lnTo>
                  <a:pt x="12044" y="15776"/>
                </a:lnTo>
                <a:lnTo>
                  <a:pt x="12044" y="15776"/>
                </a:lnTo>
                <a:cubicBezTo>
                  <a:pt x="12044" y="15803"/>
                  <a:pt x="12044" y="15803"/>
                  <a:pt x="12058" y="15827"/>
                </a:cubicBezTo>
                <a:cubicBezTo>
                  <a:pt x="12030" y="15932"/>
                  <a:pt x="11977" y="15932"/>
                  <a:pt x="11923" y="15983"/>
                </a:cubicBezTo>
                <a:cubicBezTo>
                  <a:pt x="11895" y="16009"/>
                  <a:pt x="11882" y="16036"/>
                  <a:pt x="11869" y="16062"/>
                </a:cubicBezTo>
                <a:cubicBezTo>
                  <a:pt x="11869" y="16062"/>
                  <a:pt x="11869" y="16062"/>
                  <a:pt x="11869" y="16088"/>
                </a:cubicBezTo>
                <a:cubicBezTo>
                  <a:pt x="11869" y="16088"/>
                  <a:pt x="11882" y="16112"/>
                  <a:pt x="11895" y="16112"/>
                </a:cubicBezTo>
                <a:cubicBezTo>
                  <a:pt x="11895" y="16165"/>
                  <a:pt x="11882" y="16268"/>
                  <a:pt x="11869" y="16321"/>
                </a:cubicBezTo>
                <a:lnTo>
                  <a:pt x="11855" y="16321"/>
                </a:lnTo>
                <a:cubicBezTo>
                  <a:pt x="11855" y="16345"/>
                  <a:pt x="11869" y="16372"/>
                  <a:pt x="11855" y="16398"/>
                </a:cubicBezTo>
                <a:cubicBezTo>
                  <a:pt x="11855" y="16424"/>
                  <a:pt x="11815" y="16475"/>
                  <a:pt x="11788" y="16501"/>
                </a:cubicBezTo>
                <a:cubicBezTo>
                  <a:pt x="11734" y="16684"/>
                  <a:pt x="11666" y="16840"/>
                  <a:pt x="11585" y="16969"/>
                </a:cubicBezTo>
                <a:cubicBezTo>
                  <a:pt x="11557" y="16993"/>
                  <a:pt x="11544" y="17022"/>
                  <a:pt x="11531" y="17073"/>
                </a:cubicBezTo>
                <a:cubicBezTo>
                  <a:pt x="11504" y="17073"/>
                  <a:pt x="11450" y="17073"/>
                  <a:pt x="11436" y="17099"/>
                </a:cubicBezTo>
                <a:lnTo>
                  <a:pt x="11436" y="17125"/>
                </a:lnTo>
                <a:cubicBezTo>
                  <a:pt x="11422" y="17125"/>
                  <a:pt x="11409" y="17099"/>
                  <a:pt x="11396" y="17099"/>
                </a:cubicBezTo>
                <a:cubicBezTo>
                  <a:pt x="11396" y="17125"/>
                  <a:pt x="11382" y="17125"/>
                  <a:pt x="11382" y="17149"/>
                </a:cubicBezTo>
                <a:cubicBezTo>
                  <a:pt x="11369" y="17125"/>
                  <a:pt x="11341" y="17099"/>
                  <a:pt x="11314" y="17099"/>
                </a:cubicBezTo>
                <a:cubicBezTo>
                  <a:pt x="11301" y="17125"/>
                  <a:pt x="11301" y="17125"/>
                  <a:pt x="11287" y="17125"/>
                </a:cubicBezTo>
                <a:cubicBezTo>
                  <a:pt x="11261" y="17125"/>
                  <a:pt x="11247" y="17099"/>
                  <a:pt x="11220" y="17125"/>
                </a:cubicBezTo>
                <a:cubicBezTo>
                  <a:pt x="11220" y="17149"/>
                  <a:pt x="11206" y="17149"/>
                  <a:pt x="11206" y="17176"/>
                </a:cubicBezTo>
                <a:cubicBezTo>
                  <a:pt x="11180" y="17176"/>
                  <a:pt x="11152" y="17149"/>
                  <a:pt x="11125" y="17176"/>
                </a:cubicBezTo>
                <a:cubicBezTo>
                  <a:pt x="11112" y="17176"/>
                  <a:pt x="11098" y="17202"/>
                  <a:pt x="11085" y="17229"/>
                </a:cubicBezTo>
                <a:cubicBezTo>
                  <a:pt x="11071" y="17229"/>
                  <a:pt x="11058" y="17202"/>
                  <a:pt x="11058" y="17202"/>
                </a:cubicBezTo>
                <a:cubicBezTo>
                  <a:pt x="11044" y="17176"/>
                  <a:pt x="11044" y="17176"/>
                  <a:pt x="11044" y="17149"/>
                </a:cubicBezTo>
                <a:cubicBezTo>
                  <a:pt x="11031" y="17149"/>
                  <a:pt x="11031" y="17149"/>
                  <a:pt x="11031" y="17149"/>
                </a:cubicBezTo>
                <a:cubicBezTo>
                  <a:pt x="11017" y="17149"/>
                  <a:pt x="11017" y="17125"/>
                  <a:pt x="11017" y="17125"/>
                </a:cubicBezTo>
                <a:cubicBezTo>
                  <a:pt x="11003" y="17125"/>
                  <a:pt x="11003" y="17125"/>
                  <a:pt x="11003" y="17125"/>
                </a:cubicBezTo>
                <a:lnTo>
                  <a:pt x="11003" y="17149"/>
                </a:lnTo>
                <a:lnTo>
                  <a:pt x="11003" y="17149"/>
                </a:lnTo>
                <a:cubicBezTo>
                  <a:pt x="10991" y="17149"/>
                  <a:pt x="10991" y="17149"/>
                  <a:pt x="10991" y="17125"/>
                </a:cubicBezTo>
                <a:cubicBezTo>
                  <a:pt x="10991" y="17125"/>
                  <a:pt x="11003" y="17099"/>
                  <a:pt x="11003" y="17073"/>
                </a:cubicBezTo>
                <a:cubicBezTo>
                  <a:pt x="10991" y="17046"/>
                  <a:pt x="10963" y="16969"/>
                  <a:pt x="10963" y="16969"/>
                </a:cubicBezTo>
                <a:cubicBezTo>
                  <a:pt x="10976" y="16943"/>
                  <a:pt x="10976" y="16943"/>
                  <a:pt x="10991" y="16943"/>
                </a:cubicBezTo>
                <a:cubicBezTo>
                  <a:pt x="11003" y="16840"/>
                  <a:pt x="10963" y="16761"/>
                  <a:pt x="10949" y="16684"/>
                </a:cubicBezTo>
                <a:cubicBezTo>
                  <a:pt x="10922" y="16607"/>
                  <a:pt x="10909" y="16501"/>
                  <a:pt x="10882" y="16424"/>
                </a:cubicBezTo>
                <a:cubicBezTo>
                  <a:pt x="10868" y="16372"/>
                  <a:pt x="10842" y="16321"/>
                  <a:pt x="10814" y="16268"/>
                </a:cubicBezTo>
                <a:cubicBezTo>
                  <a:pt x="10801" y="16218"/>
                  <a:pt x="10801" y="16192"/>
                  <a:pt x="10787" y="16139"/>
                </a:cubicBezTo>
                <a:cubicBezTo>
                  <a:pt x="10787" y="16139"/>
                  <a:pt x="10801" y="16112"/>
                  <a:pt x="10801" y="16088"/>
                </a:cubicBezTo>
                <a:cubicBezTo>
                  <a:pt x="10787" y="16062"/>
                  <a:pt x="10774" y="16036"/>
                  <a:pt x="10774" y="16009"/>
                </a:cubicBezTo>
                <a:cubicBezTo>
                  <a:pt x="10774" y="15983"/>
                  <a:pt x="10787" y="15956"/>
                  <a:pt x="10787" y="15932"/>
                </a:cubicBezTo>
                <a:cubicBezTo>
                  <a:pt x="10774" y="15906"/>
                  <a:pt x="10774" y="15880"/>
                  <a:pt x="10774" y="15853"/>
                </a:cubicBezTo>
                <a:cubicBezTo>
                  <a:pt x="10760" y="15803"/>
                  <a:pt x="10760" y="15750"/>
                  <a:pt x="10747" y="15697"/>
                </a:cubicBezTo>
                <a:cubicBezTo>
                  <a:pt x="10787" y="15620"/>
                  <a:pt x="10719" y="15517"/>
                  <a:pt x="10706" y="15464"/>
                </a:cubicBezTo>
                <a:cubicBezTo>
                  <a:pt x="10679" y="15387"/>
                  <a:pt x="10665" y="15284"/>
                  <a:pt x="10638" y="15205"/>
                </a:cubicBezTo>
                <a:cubicBezTo>
                  <a:pt x="10625" y="15155"/>
                  <a:pt x="10598" y="15128"/>
                  <a:pt x="10598" y="15076"/>
                </a:cubicBezTo>
                <a:cubicBezTo>
                  <a:pt x="10584" y="14999"/>
                  <a:pt x="10584" y="14893"/>
                  <a:pt x="10584" y="14816"/>
                </a:cubicBezTo>
                <a:cubicBezTo>
                  <a:pt x="10625" y="14766"/>
                  <a:pt x="10612" y="14610"/>
                  <a:pt x="10638" y="14531"/>
                </a:cubicBezTo>
                <a:cubicBezTo>
                  <a:pt x="10638" y="14504"/>
                  <a:pt x="10652" y="14504"/>
                  <a:pt x="10652" y="14480"/>
                </a:cubicBezTo>
                <a:cubicBezTo>
                  <a:pt x="10652" y="14480"/>
                  <a:pt x="10665" y="14454"/>
                  <a:pt x="10665" y="14427"/>
                </a:cubicBezTo>
                <a:lnTo>
                  <a:pt x="10679" y="14427"/>
                </a:lnTo>
                <a:cubicBezTo>
                  <a:pt x="10706" y="14401"/>
                  <a:pt x="10706" y="14324"/>
                  <a:pt x="10719" y="14271"/>
                </a:cubicBezTo>
                <a:cubicBezTo>
                  <a:pt x="10719" y="14245"/>
                  <a:pt x="10706" y="14195"/>
                  <a:pt x="10706" y="14168"/>
                </a:cubicBezTo>
                <a:cubicBezTo>
                  <a:pt x="10706" y="14118"/>
                  <a:pt x="10638" y="14012"/>
                  <a:pt x="10693" y="13962"/>
                </a:cubicBezTo>
                <a:cubicBezTo>
                  <a:pt x="10693" y="13883"/>
                  <a:pt x="10679" y="13856"/>
                  <a:pt x="10665" y="13806"/>
                </a:cubicBezTo>
                <a:cubicBezTo>
                  <a:pt x="10665" y="13779"/>
                  <a:pt x="10652" y="13753"/>
                  <a:pt x="10652" y="13727"/>
                </a:cubicBezTo>
                <a:cubicBezTo>
                  <a:pt x="10638" y="13702"/>
                  <a:pt x="10638" y="13676"/>
                  <a:pt x="10625" y="13650"/>
                </a:cubicBezTo>
                <a:cubicBezTo>
                  <a:pt x="10612" y="13623"/>
                  <a:pt x="10625" y="13571"/>
                  <a:pt x="10612" y="13546"/>
                </a:cubicBezTo>
                <a:cubicBezTo>
                  <a:pt x="10612" y="13546"/>
                  <a:pt x="10598" y="13467"/>
                  <a:pt x="10584" y="13441"/>
                </a:cubicBezTo>
                <a:cubicBezTo>
                  <a:pt x="10572" y="13417"/>
                  <a:pt x="10544" y="13364"/>
                  <a:pt x="10517" y="13314"/>
                </a:cubicBezTo>
                <a:cubicBezTo>
                  <a:pt x="10504" y="13287"/>
                  <a:pt x="10490" y="13261"/>
                  <a:pt x="10477" y="13235"/>
                </a:cubicBezTo>
                <a:lnTo>
                  <a:pt x="10477" y="13235"/>
                </a:lnTo>
                <a:cubicBezTo>
                  <a:pt x="10477" y="13208"/>
                  <a:pt x="10477" y="13208"/>
                  <a:pt x="10463" y="13208"/>
                </a:cubicBezTo>
                <a:cubicBezTo>
                  <a:pt x="10449" y="13184"/>
                  <a:pt x="10435" y="13158"/>
                  <a:pt x="10435" y="13131"/>
                </a:cubicBezTo>
                <a:lnTo>
                  <a:pt x="10435" y="13131"/>
                </a:lnTo>
                <a:cubicBezTo>
                  <a:pt x="10435" y="13131"/>
                  <a:pt x="10435" y="13105"/>
                  <a:pt x="10449" y="13105"/>
                </a:cubicBezTo>
                <a:cubicBezTo>
                  <a:pt x="10435" y="13079"/>
                  <a:pt x="10435" y="13079"/>
                  <a:pt x="10423" y="13079"/>
                </a:cubicBezTo>
                <a:lnTo>
                  <a:pt x="10409" y="13028"/>
                </a:lnTo>
                <a:cubicBezTo>
                  <a:pt x="10435" y="13002"/>
                  <a:pt x="10435" y="12949"/>
                  <a:pt x="10449" y="12898"/>
                </a:cubicBezTo>
                <a:cubicBezTo>
                  <a:pt x="10449" y="12898"/>
                  <a:pt x="10463" y="12898"/>
                  <a:pt x="10477" y="12898"/>
                </a:cubicBezTo>
                <a:lnTo>
                  <a:pt x="10477" y="12898"/>
                </a:lnTo>
                <a:cubicBezTo>
                  <a:pt x="10463" y="12898"/>
                  <a:pt x="10449" y="12874"/>
                  <a:pt x="10435" y="12848"/>
                </a:cubicBezTo>
                <a:cubicBezTo>
                  <a:pt x="10449" y="12848"/>
                  <a:pt x="10463" y="12822"/>
                  <a:pt x="10463" y="12795"/>
                </a:cubicBezTo>
                <a:cubicBezTo>
                  <a:pt x="10449" y="12795"/>
                  <a:pt x="10449" y="12795"/>
                  <a:pt x="10435" y="12795"/>
                </a:cubicBezTo>
                <a:cubicBezTo>
                  <a:pt x="10435" y="12769"/>
                  <a:pt x="10435" y="12769"/>
                  <a:pt x="10435" y="12769"/>
                </a:cubicBezTo>
                <a:cubicBezTo>
                  <a:pt x="10449" y="12745"/>
                  <a:pt x="10463" y="12718"/>
                  <a:pt x="10477" y="12668"/>
                </a:cubicBezTo>
                <a:cubicBezTo>
                  <a:pt x="10477" y="12668"/>
                  <a:pt x="10477" y="12639"/>
                  <a:pt x="10463" y="12639"/>
                </a:cubicBezTo>
                <a:cubicBezTo>
                  <a:pt x="10477" y="12615"/>
                  <a:pt x="10477" y="12589"/>
                  <a:pt x="10477" y="12589"/>
                </a:cubicBezTo>
                <a:cubicBezTo>
                  <a:pt x="10477" y="12536"/>
                  <a:pt x="10463" y="12512"/>
                  <a:pt x="10449" y="12485"/>
                </a:cubicBezTo>
                <a:cubicBezTo>
                  <a:pt x="10463" y="12485"/>
                  <a:pt x="10463" y="12459"/>
                  <a:pt x="10463" y="12459"/>
                </a:cubicBezTo>
                <a:lnTo>
                  <a:pt x="10463" y="12459"/>
                </a:lnTo>
                <a:cubicBezTo>
                  <a:pt x="10463" y="12459"/>
                  <a:pt x="10463" y="12459"/>
                  <a:pt x="10463" y="12433"/>
                </a:cubicBezTo>
                <a:cubicBezTo>
                  <a:pt x="10409" y="12459"/>
                  <a:pt x="10423" y="12433"/>
                  <a:pt x="10409" y="12382"/>
                </a:cubicBezTo>
                <a:cubicBezTo>
                  <a:pt x="10409" y="12356"/>
                  <a:pt x="10381" y="12356"/>
                  <a:pt x="10368" y="12356"/>
                </a:cubicBezTo>
                <a:cubicBezTo>
                  <a:pt x="10381" y="12356"/>
                  <a:pt x="10381" y="12382"/>
                  <a:pt x="10381" y="12382"/>
                </a:cubicBezTo>
                <a:cubicBezTo>
                  <a:pt x="10355" y="12406"/>
                  <a:pt x="10328" y="12382"/>
                  <a:pt x="10300" y="12382"/>
                </a:cubicBezTo>
                <a:cubicBezTo>
                  <a:pt x="10260" y="12459"/>
                  <a:pt x="10193" y="12382"/>
                  <a:pt x="10193" y="12303"/>
                </a:cubicBezTo>
                <a:lnTo>
                  <a:pt x="10193" y="12277"/>
                </a:lnTo>
                <a:cubicBezTo>
                  <a:pt x="10193" y="12253"/>
                  <a:pt x="10193" y="12253"/>
                  <a:pt x="10193" y="12253"/>
                </a:cubicBezTo>
                <a:lnTo>
                  <a:pt x="10179" y="12253"/>
                </a:lnTo>
                <a:cubicBezTo>
                  <a:pt x="10179" y="12253"/>
                  <a:pt x="10179" y="12226"/>
                  <a:pt x="10165" y="12226"/>
                </a:cubicBezTo>
                <a:cubicBezTo>
                  <a:pt x="10165" y="12200"/>
                  <a:pt x="10111" y="12149"/>
                  <a:pt x="10097" y="12149"/>
                </a:cubicBezTo>
                <a:cubicBezTo>
                  <a:pt x="10097" y="12149"/>
                  <a:pt x="10085" y="12149"/>
                  <a:pt x="10085" y="12173"/>
                </a:cubicBezTo>
                <a:cubicBezTo>
                  <a:pt x="10044" y="12173"/>
                  <a:pt x="9990" y="12173"/>
                  <a:pt x="9949" y="12200"/>
                </a:cubicBezTo>
                <a:cubicBezTo>
                  <a:pt x="9936" y="12200"/>
                  <a:pt x="9936" y="12226"/>
                  <a:pt x="9922" y="12253"/>
                </a:cubicBezTo>
                <a:cubicBezTo>
                  <a:pt x="9909" y="12253"/>
                  <a:pt x="9881" y="12253"/>
                  <a:pt x="9868" y="12253"/>
                </a:cubicBezTo>
                <a:cubicBezTo>
                  <a:pt x="9827" y="12277"/>
                  <a:pt x="9773" y="12329"/>
                  <a:pt x="9732" y="12356"/>
                </a:cubicBezTo>
                <a:lnTo>
                  <a:pt x="9678" y="12303"/>
                </a:lnTo>
                <a:lnTo>
                  <a:pt x="9666" y="12303"/>
                </a:lnTo>
                <a:cubicBezTo>
                  <a:pt x="9652" y="12329"/>
                  <a:pt x="9638" y="12303"/>
                  <a:pt x="9625" y="12303"/>
                </a:cubicBezTo>
                <a:cubicBezTo>
                  <a:pt x="9598" y="12277"/>
                  <a:pt x="9557" y="12303"/>
                  <a:pt x="9543" y="12303"/>
                </a:cubicBezTo>
                <a:cubicBezTo>
                  <a:pt x="9517" y="12329"/>
                  <a:pt x="9489" y="12329"/>
                  <a:pt x="9477" y="12356"/>
                </a:cubicBezTo>
                <a:cubicBezTo>
                  <a:pt x="9449" y="12356"/>
                  <a:pt x="9422" y="12382"/>
                  <a:pt x="9408" y="12406"/>
                </a:cubicBezTo>
                <a:cubicBezTo>
                  <a:pt x="9394" y="12406"/>
                  <a:pt x="9341" y="12356"/>
                  <a:pt x="9328" y="12329"/>
                </a:cubicBezTo>
                <a:cubicBezTo>
                  <a:pt x="9287" y="12303"/>
                  <a:pt x="9260" y="12253"/>
                  <a:pt x="9219" y="12200"/>
                </a:cubicBezTo>
                <a:cubicBezTo>
                  <a:pt x="9205" y="12173"/>
                  <a:pt x="9192" y="12149"/>
                  <a:pt x="9179" y="12149"/>
                </a:cubicBezTo>
                <a:cubicBezTo>
                  <a:pt x="9152" y="12121"/>
                  <a:pt x="9138" y="12070"/>
                  <a:pt x="9112" y="12044"/>
                </a:cubicBezTo>
                <a:cubicBezTo>
                  <a:pt x="9112" y="12044"/>
                  <a:pt x="9112" y="12017"/>
                  <a:pt x="9098" y="12017"/>
                </a:cubicBezTo>
                <a:cubicBezTo>
                  <a:pt x="9084" y="12017"/>
                  <a:pt x="9057" y="11967"/>
                  <a:pt x="9044" y="11941"/>
                </a:cubicBezTo>
                <a:lnTo>
                  <a:pt x="9057" y="11941"/>
                </a:lnTo>
                <a:cubicBezTo>
                  <a:pt x="9057" y="11914"/>
                  <a:pt x="9057" y="11914"/>
                  <a:pt x="9070" y="11914"/>
                </a:cubicBezTo>
                <a:lnTo>
                  <a:pt x="9070" y="11888"/>
                </a:lnTo>
                <a:cubicBezTo>
                  <a:pt x="9057" y="11888"/>
                  <a:pt x="9057" y="11888"/>
                  <a:pt x="9057" y="11888"/>
                </a:cubicBezTo>
                <a:cubicBezTo>
                  <a:pt x="9057" y="11864"/>
                  <a:pt x="9057" y="11864"/>
                  <a:pt x="9057" y="11837"/>
                </a:cubicBezTo>
                <a:cubicBezTo>
                  <a:pt x="9044" y="11811"/>
                  <a:pt x="9030" y="11811"/>
                  <a:pt x="9017" y="11785"/>
                </a:cubicBezTo>
                <a:cubicBezTo>
                  <a:pt x="9017" y="11758"/>
                  <a:pt x="9017" y="11758"/>
                  <a:pt x="9017" y="11734"/>
                </a:cubicBezTo>
                <a:cubicBezTo>
                  <a:pt x="9003" y="11734"/>
                  <a:pt x="8975" y="11708"/>
                  <a:pt x="8963" y="11681"/>
                </a:cubicBezTo>
                <a:cubicBezTo>
                  <a:pt x="8963" y="11655"/>
                  <a:pt x="8963" y="11655"/>
                  <a:pt x="8963" y="11629"/>
                </a:cubicBezTo>
                <a:cubicBezTo>
                  <a:pt x="8949" y="11629"/>
                  <a:pt x="8949" y="11629"/>
                  <a:pt x="8935" y="11629"/>
                </a:cubicBezTo>
                <a:cubicBezTo>
                  <a:pt x="8935" y="11602"/>
                  <a:pt x="8935" y="11602"/>
                  <a:pt x="8935" y="11602"/>
                </a:cubicBezTo>
                <a:cubicBezTo>
                  <a:pt x="8935" y="11602"/>
                  <a:pt x="8921" y="11602"/>
                  <a:pt x="8909" y="11578"/>
                </a:cubicBezTo>
                <a:cubicBezTo>
                  <a:pt x="8909" y="11552"/>
                  <a:pt x="8921" y="11525"/>
                  <a:pt x="8935" y="11525"/>
                </a:cubicBezTo>
                <a:cubicBezTo>
                  <a:pt x="8921" y="11499"/>
                  <a:pt x="8895" y="11499"/>
                  <a:pt x="8881" y="11525"/>
                </a:cubicBezTo>
                <a:cubicBezTo>
                  <a:pt x="8881" y="11499"/>
                  <a:pt x="8868" y="11499"/>
                  <a:pt x="8854" y="11473"/>
                </a:cubicBezTo>
                <a:lnTo>
                  <a:pt x="8854" y="11473"/>
                </a:lnTo>
                <a:cubicBezTo>
                  <a:pt x="8841" y="11448"/>
                  <a:pt x="8841" y="11473"/>
                  <a:pt x="8828" y="11422"/>
                </a:cubicBezTo>
                <a:cubicBezTo>
                  <a:pt x="8828" y="11396"/>
                  <a:pt x="8828" y="11343"/>
                  <a:pt x="8841" y="11319"/>
                </a:cubicBezTo>
                <a:lnTo>
                  <a:pt x="8841" y="11319"/>
                </a:lnTo>
                <a:cubicBezTo>
                  <a:pt x="8841" y="11292"/>
                  <a:pt x="8841" y="11292"/>
                  <a:pt x="8841" y="11292"/>
                </a:cubicBezTo>
                <a:cubicBezTo>
                  <a:pt x="8828" y="11266"/>
                  <a:pt x="8828" y="11187"/>
                  <a:pt x="8786" y="11163"/>
                </a:cubicBezTo>
                <a:lnTo>
                  <a:pt x="8786" y="11163"/>
                </a:lnTo>
                <a:cubicBezTo>
                  <a:pt x="8814" y="11136"/>
                  <a:pt x="8841" y="11060"/>
                  <a:pt x="8841" y="11007"/>
                </a:cubicBezTo>
                <a:cubicBezTo>
                  <a:pt x="8854" y="10981"/>
                  <a:pt x="8854" y="10954"/>
                  <a:pt x="8854" y="10930"/>
                </a:cubicBezTo>
                <a:cubicBezTo>
                  <a:pt x="8868" y="10825"/>
                  <a:pt x="8895" y="10669"/>
                  <a:pt x="8841" y="10592"/>
                </a:cubicBezTo>
                <a:cubicBezTo>
                  <a:pt x="8868" y="10539"/>
                  <a:pt x="8868" y="10412"/>
                  <a:pt x="8828" y="10412"/>
                </a:cubicBezTo>
                <a:cubicBezTo>
                  <a:pt x="8814" y="10412"/>
                  <a:pt x="8814" y="10436"/>
                  <a:pt x="8814" y="10436"/>
                </a:cubicBezTo>
                <a:cubicBezTo>
                  <a:pt x="8814" y="10385"/>
                  <a:pt x="8814" y="10306"/>
                  <a:pt x="8828" y="10282"/>
                </a:cubicBezTo>
                <a:cubicBezTo>
                  <a:pt x="8841" y="10256"/>
                  <a:pt x="8841" y="10229"/>
                  <a:pt x="8854" y="10203"/>
                </a:cubicBezTo>
                <a:cubicBezTo>
                  <a:pt x="8868" y="10150"/>
                  <a:pt x="8881" y="10100"/>
                  <a:pt x="8895" y="10047"/>
                </a:cubicBezTo>
                <a:cubicBezTo>
                  <a:pt x="8909" y="9996"/>
                  <a:pt x="8935" y="9970"/>
                  <a:pt x="8949" y="9944"/>
                </a:cubicBezTo>
                <a:cubicBezTo>
                  <a:pt x="8949" y="9917"/>
                  <a:pt x="8949" y="9891"/>
                  <a:pt x="8949" y="9891"/>
                </a:cubicBezTo>
                <a:cubicBezTo>
                  <a:pt x="8949" y="9840"/>
                  <a:pt x="8963" y="9788"/>
                  <a:pt x="8975" y="9763"/>
                </a:cubicBezTo>
                <a:cubicBezTo>
                  <a:pt x="8990" y="9735"/>
                  <a:pt x="9017" y="9735"/>
                  <a:pt x="9030" y="9684"/>
                </a:cubicBezTo>
                <a:cubicBezTo>
                  <a:pt x="9044" y="9658"/>
                  <a:pt x="9044" y="9555"/>
                  <a:pt x="9070" y="9528"/>
                </a:cubicBezTo>
                <a:cubicBezTo>
                  <a:pt x="9084" y="9528"/>
                  <a:pt x="9112" y="9528"/>
                  <a:pt x="9138" y="9502"/>
                </a:cubicBezTo>
                <a:cubicBezTo>
                  <a:pt x="9165" y="9478"/>
                  <a:pt x="9233" y="9372"/>
                  <a:pt x="9260" y="9322"/>
                </a:cubicBezTo>
                <a:cubicBezTo>
                  <a:pt x="9287" y="9216"/>
                  <a:pt x="9247" y="9166"/>
                  <a:pt x="9260" y="9087"/>
                </a:cubicBezTo>
                <a:close/>
                <a:moveTo>
                  <a:pt x="8975" y="3955"/>
                </a:moveTo>
                <a:lnTo>
                  <a:pt x="8975" y="3955"/>
                </a:lnTo>
                <a:cubicBezTo>
                  <a:pt x="8975" y="3979"/>
                  <a:pt x="8975" y="3979"/>
                  <a:pt x="8975" y="3979"/>
                </a:cubicBezTo>
                <a:cubicBezTo>
                  <a:pt x="8975" y="4032"/>
                  <a:pt x="8949" y="4058"/>
                  <a:pt x="8921" y="4032"/>
                </a:cubicBezTo>
                <a:cubicBezTo>
                  <a:pt x="8909" y="4058"/>
                  <a:pt x="8881" y="4109"/>
                  <a:pt x="8854" y="4135"/>
                </a:cubicBezTo>
                <a:cubicBezTo>
                  <a:pt x="8828" y="4135"/>
                  <a:pt x="8800" y="4135"/>
                  <a:pt x="8786" y="4135"/>
                </a:cubicBezTo>
                <a:cubicBezTo>
                  <a:pt x="8760" y="4161"/>
                  <a:pt x="8760" y="4238"/>
                  <a:pt x="8705" y="4212"/>
                </a:cubicBezTo>
                <a:cubicBezTo>
                  <a:pt x="8679" y="4212"/>
                  <a:pt x="8651" y="4188"/>
                  <a:pt x="8637" y="4188"/>
                </a:cubicBezTo>
                <a:cubicBezTo>
                  <a:pt x="8625" y="4161"/>
                  <a:pt x="8625" y="4161"/>
                  <a:pt x="8611" y="4135"/>
                </a:cubicBezTo>
                <a:cubicBezTo>
                  <a:pt x="8571" y="4109"/>
                  <a:pt x="8503" y="4161"/>
                  <a:pt x="8476" y="4109"/>
                </a:cubicBezTo>
                <a:cubicBezTo>
                  <a:pt x="8503" y="4084"/>
                  <a:pt x="8516" y="4058"/>
                  <a:pt x="8544" y="4005"/>
                </a:cubicBezTo>
                <a:cubicBezTo>
                  <a:pt x="8503" y="4005"/>
                  <a:pt x="8503" y="4005"/>
                  <a:pt x="8490" y="3955"/>
                </a:cubicBezTo>
                <a:cubicBezTo>
                  <a:pt x="8462" y="3979"/>
                  <a:pt x="8435" y="3979"/>
                  <a:pt x="8408" y="3979"/>
                </a:cubicBezTo>
                <a:lnTo>
                  <a:pt x="8408" y="3955"/>
                </a:lnTo>
                <a:lnTo>
                  <a:pt x="8408" y="3955"/>
                </a:lnTo>
                <a:cubicBezTo>
                  <a:pt x="8422" y="3902"/>
                  <a:pt x="8503" y="3926"/>
                  <a:pt x="8516" y="3876"/>
                </a:cubicBezTo>
                <a:cubicBezTo>
                  <a:pt x="8516" y="3876"/>
                  <a:pt x="8530" y="3876"/>
                  <a:pt x="8530" y="3849"/>
                </a:cubicBezTo>
                <a:cubicBezTo>
                  <a:pt x="8530" y="3849"/>
                  <a:pt x="8530" y="3849"/>
                  <a:pt x="8516" y="3823"/>
                </a:cubicBezTo>
                <a:cubicBezTo>
                  <a:pt x="8503" y="3823"/>
                  <a:pt x="8490" y="3823"/>
                  <a:pt x="8476" y="3799"/>
                </a:cubicBezTo>
                <a:cubicBezTo>
                  <a:pt x="8435" y="3799"/>
                  <a:pt x="8395" y="3876"/>
                  <a:pt x="8381" y="3799"/>
                </a:cubicBezTo>
                <a:cubicBezTo>
                  <a:pt x="8367" y="3799"/>
                  <a:pt x="8367" y="3799"/>
                  <a:pt x="8381" y="3772"/>
                </a:cubicBezTo>
                <a:cubicBezTo>
                  <a:pt x="8395" y="3772"/>
                  <a:pt x="8408" y="3772"/>
                  <a:pt x="8435" y="3746"/>
                </a:cubicBezTo>
                <a:lnTo>
                  <a:pt x="8422" y="3746"/>
                </a:lnTo>
                <a:cubicBezTo>
                  <a:pt x="8422" y="3720"/>
                  <a:pt x="8422" y="3720"/>
                  <a:pt x="8408" y="3693"/>
                </a:cubicBezTo>
                <a:cubicBezTo>
                  <a:pt x="8422" y="3643"/>
                  <a:pt x="8449" y="3746"/>
                  <a:pt x="8476" y="3693"/>
                </a:cubicBezTo>
                <a:lnTo>
                  <a:pt x="8476" y="3693"/>
                </a:lnTo>
                <a:cubicBezTo>
                  <a:pt x="8476" y="3669"/>
                  <a:pt x="8462" y="3669"/>
                  <a:pt x="8462" y="3643"/>
                </a:cubicBezTo>
                <a:lnTo>
                  <a:pt x="8462" y="3643"/>
                </a:lnTo>
                <a:cubicBezTo>
                  <a:pt x="8462" y="3643"/>
                  <a:pt x="8462" y="3643"/>
                  <a:pt x="8476" y="3616"/>
                </a:cubicBezTo>
                <a:cubicBezTo>
                  <a:pt x="8503" y="3643"/>
                  <a:pt x="8544" y="3643"/>
                  <a:pt x="8557" y="3720"/>
                </a:cubicBezTo>
                <a:cubicBezTo>
                  <a:pt x="8557" y="3746"/>
                  <a:pt x="8544" y="3772"/>
                  <a:pt x="8544" y="3799"/>
                </a:cubicBezTo>
                <a:cubicBezTo>
                  <a:pt x="8557" y="3823"/>
                  <a:pt x="8557" y="3823"/>
                  <a:pt x="8571" y="3849"/>
                </a:cubicBezTo>
                <a:lnTo>
                  <a:pt x="8584" y="3823"/>
                </a:lnTo>
                <a:cubicBezTo>
                  <a:pt x="8597" y="3799"/>
                  <a:pt x="8611" y="3799"/>
                  <a:pt x="8625" y="3772"/>
                </a:cubicBezTo>
                <a:cubicBezTo>
                  <a:pt x="8625" y="3746"/>
                  <a:pt x="8611" y="3720"/>
                  <a:pt x="8625" y="3693"/>
                </a:cubicBezTo>
                <a:cubicBezTo>
                  <a:pt x="8625" y="3693"/>
                  <a:pt x="8625" y="3693"/>
                  <a:pt x="8637" y="3669"/>
                </a:cubicBezTo>
                <a:lnTo>
                  <a:pt x="8637" y="3669"/>
                </a:lnTo>
                <a:cubicBezTo>
                  <a:pt x="8637" y="3720"/>
                  <a:pt x="8651" y="3746"/>
                  <a:pt x="8679" y="3772"/>
                </a:cubicBezTo>
                <a:cubicBezTo>
                  <a:pt x="8679" y="3772"/>
                  <a:pt x="8679" y="3772"/>
                  <a:pt x="8679" y="3746"/>
                </a:cubicBezTo>
                <a:lnTo>
                  <a:pt x="8679" y="3746"/>
                </a:lnTo>
                <a:lnTo>
                  <a:pt x="8679" y="3720"/>
                </a:lnTo>
                <a:cubicBezTo>
                  <a:pt x="8692" y="3693"/>
                  <a:pt x="8705" y="3669"/>
                  <a:pt x="8719" y="3693"/>
                </a:cubicBezTo>
                <a:cubicBezTo>
                  <a:pt x="8733" y="3720"/>
                  <a:pt x="8746" y="3746"/>
                  <a:pt x="8760" y="3746"/>
                </a:cubicBezTo>
                <a:cubicBezTo>
                  <a:pt x="8760" y="3720"/>
                  <a:pt x="8760" y="3693"/>
                  <a:pt x="8760" y="3693"/>
                </a:cubicBezTo>
                <a:cubicBezTo>
                  <a:pt x="8786" y="3693"/>
                  <a:pt x="8828" y="3720"/>
                  <a:pt x="8854" y="3669"/>
                </a:cubicBezTo>
                <a:cubicBezTo>
                  <a:pt x="8854" y="3643"/>
                  <a:pt x="8854" y="3643"/>
                  <a:pt x="8854" y="3616"/>
                </a:cubicBezTo>
                <a:cubicBezTo>
                  <a:pt x="8868" y="3616"/>
                  <a:pt x="8881" y="3616"/>
                  <a:pt x="8895" y="3616"/>
                </a:cubicBezTo>
                <a:cubicBezTo>
                  <a:pt x="8909" y="3669"/>
                  <a:pt x="8921" y="3669"/>
                  <a:pt x="8963" y="3693"/>
                </a:cubicBezTo>
                <a:cubicBezTo>
                  <a:pt x="8963" y="3693"/>
                  <a:pt x="8963" y="3693"/>
                  <a:pt x="8963" y="3720"/>
                </a:cubicBezTo>
                <a:cubicBezTo>
                  <a:pt x="8963" y="3720"/>
                  <a:pt x="8963" y="3746"/>
                  <a:pt x="8963" y="3772"/>
                </a:cubicBezTo>
                <a:cubicBezTo>
                  <a:pt x="8963" y="3772"/>
                  <a:pt x="8975" y="3772"/>
                  <a:pt x="8975" y="3799"/>
                </a:cubicBezTo>
                <a:cubicBezTo>
                  <a:pt x="8990" y="3799"/>
                  <a:pt x="9017" y="3772"/>
                  <a:pt x="9030" y="3799"/>
                </a:cubicBezTo>
                <a:cubicBezTo>
                  <a:pt x="9044" y="3849"/>
                  <a:pt x="9030" y="3902"/>
                  <a:pt x="9017" y="3926"/>
                </a:cubicBezTo>
                <a:cubicBezTo>
                  <a:pt x="9003" y="3955"/>
                  <a:pt x="8990" y="3955"/>
                  <a:pt x="8975" y="3955"/>
                </a:cubicBezTo>
                <a:close/>
                <a:moveTo>
                  <a:pt x="7030" y="3254"/>
                </a:moveTo>
                <a:lnTo>
                  <a:pt x="7030" y="3254"/>
                </a:lnTo>
                <a:cubicBezTo>
                  <a:pt x="7016" y="3254"/>
                  <a:pt x="7016" y="3254"/>
                  <a:pt x="7016" y="3254"/>
                </a:cubicBezTo>
                <a:cubicBezTo>
                  <a:pt x="7002" y="3228"/>
                  <a:pt x="7016" y="3228"/>
                  <a:pt x="7030" y="3201"/>
                </a:cubicBezTo>
                <a:cubicBezTo>
                  <a:pt x="7043" y="3201"/>
                  <a:pt x="7030" y="3254"/>
                  <a:pt x="7030" y="3254"/>
                </a:cubicBezTo>
                <a:close/>
                <a:moveTo>
                  <a:pt x="6895" y="2812"/>
                </a:moveTo>
                <a:lnTo>
                  <a:pt x="6895" y="2812"/>
                </a:lnTo>
                <a:cubicBezTo>
                  <a:pt x="6908" y="2812"/>
                  <a:pt x="6921" y="2839"/>
                  <a:pt x="6908" y="2865"/>
                </a:cubicBezTo>
                <a:cubicBezTo>
                  <a:pt x="6895" y="2839"/>
                  <a:pt x="6881" y="2839"/>
                  <a:pt x="6895" y="2812"/>
                </a:cubicBezTo>
                <a:close/>
                <a:moveTo>
                  <a:pt x="6867" y="2916"/>
                </a:moveTo>
                <a:lnTo>
                  <a:pt x="6867" y="2916"/>
                </a:lnTo>
                <a:cubicBezTo>
                  <a:pt x="6867" y="2916"/>
                  <a:pt x="6867" y="2889"/>
                  <a:pt x="6881" y="2889"/>
                </a:cubicBezTo>
                <a:lnTo>
                  <a:pt x="6881" y="2889"/>
                </a:lnTo>
                <a:cubicBezTo>
                  <a:pt x="6881" y="2916"/>
                  <a:pt x="6895" y="2942"/>
                  <a:pt x="6881" y="2942"/>
                </a:cubicBezTo>
                <a:cubicBezTo>
                  <a:pt x="6867" y="2942"/>
                  <a:pt x="6853" y="2942"/>
                  <a:pt x="6867" y="2916"/>
                </a:cubicBezTo>
                <a:close/>
                <a:moveTo>
                  <a:pt x="8435" y="1619"/>
                </a:moveTo>
                <a:lnTo>
                  <a:pt x="8435" y="1619"/>
                </a:lnTo>
                <a:cubicBezTo>
                  <a:pt x="8408" y="1646"/>
                  <a:pt x="8395" y="1619"/>
                  <a:pt x="8381" y="1619"/>
                </a:cubicBezTo>
                <a:cubicBezTo>
                  <a:pt x="8381" y="1593"/>
                  <a:pt x="8395" y="1569"/>
                  <a:pt x="8408" y="1543"/>
                </a:cubicBezTo>
                <a:cubicBezTo>
                  <a:pt x="8435" y="1543"/>
                  <a:pt x="8449" y="1569"/>
                  <a:pt x="8462" y="1569"/>
                </a:cubicBezTo>
                <a:cubicBezTo>
                  <a:pt x="8462" y="1593"/>
                  <a:pt x="8449" y="1593"/>
                  <a:pt x="8449" y="1593"/>
                </a:cubicBezTo>
                <a:cubicBezTo>
                  <a:pt x="8449" y="1619"/>
                  <a:pt x="8435" y="1619"/>
                  <a:pt x="8435" y="1619"/>
                </a:cubicBezTo>
                <a:close/>
                <a:moveTo>
                  <a:pt x="8476" y="2450"/>
                </a:moveTo>
                <a:lnTo>
                  <a:pt x="8476" y="2450"/>
                </a:lnTo>
                <a:lnTo>
                  <a:pt x="8476" y="2474"/>
                </a:lnTo>
                <a:cubicBezTo>
                  <a:pt x="8462" y="2474"/>
                  <a:pt x="8462" y="2474"/>
                  <a:pt x="8462" y="2503"/>
                </a:cubicBezTo>
                <a:cubicBezTo>
                  <a:pt x="8449" y="2503"/>
                  <a:pt x="8449" y="2503"/>
                  <a:pt x="8435" y="2503"/>
                </a:cubicBezTo>
                <a:lnTo>
                  <a:pt x="8435" y="2527"/>
                </a:lnTo>
                <a:cubicBezTo>
                  <a:pt x="8422" y="2527"/>
                  <a:pt x="8422" y="2527"/>
                  <a:pt x="8408" y="2553"/>
                </a:cubicBezTo>
                <a:lnTo>
                  <a:pt x="8381" y="2553"/>
                </a:lnTo>
                <a:cubicBezTo>
                  <a:pt x="8381" y="2553"/>
                  <a:pt x="8381" y="2527"/>
                  <a:pt x="8381" y="2503"/>
                </a:cubicBezTo>
                <a:cubicBezTo>
                  <a:pt x="8395" y="2503"/>
                  <a:pt x="8395" y="2474"/>
                  <a:pt x="8395" y="2450"/>
                </a:cubicBezTo>
                <a:cubicBezTo>
                  <a:pt x="8408" y="2450"/>
                  <a:pt x="8422" y="2450"/>
                  <a:pt x="8435" y="2424"/>
                </a:cubicBezTo>
                <a:cubicBezTo>
                  <a:pt x="8449" y="2397"/>
                  <a:pt x="8462" y="2397"/>
                  <a:pt x="8462" y="2371"/>
                </a:cubicBezTo>
                <a:cubicBezTo>
                  <a:pt x="8476" y="2371"/>
                  <a:pt x="8476" y="2371"/>
                  <a:pt x="8476" y="2371"/>
                </a:cubicBezTo>
                <a:cubicBezTo>
                  <a:pt x="8476" y="2371"/>
                  <a:pt x="8516" y="2397"/>
                  <a:pt x="8516" y="2424"/>
                </a:cubicBezTo>
                <a:cubicBezTo>
                  <a:pt x="8503" y="2424"/>
                  <a:pt x="8503" y="2450"/>
                  <a:pt x="8490" y="2474"/>
                </a:cubicBezTo>
                <a:cubicBezTo>
                  <a:pt x="8490" y="2474"/>
                  <a:pt x="8476" y="2474"/>
                  <a:pt x="8476" y="2450"/>
                </a:cubicBezTo>
                <a:close/>
                <a:moveTo>
                  <a:pt x="8705" y="2474"/>
                </a:moveTo>
                <a:lnTo>
                  <a:pt x="8705" y="2474"/>
                </a:lnTo>
                <a:cubicBezTo>
                  <a:pt x="8705" y="2474"/>
                  <a:pt x="8719" y="2474"/>
                  <a:pt x="8719" y="2503"/>
                </a:cubicBezTo>
                <a:cubicBezTo>
                  <a:pt x="8719" y="2503"/>
                  <a:pt x="8719" y="2503"/>
                  <a:pt x="8705" y="2503"/>
                </a:cubicBezTo>
                <a:lnTo>
                  <a:pt x="8692" y="2503"/>
                </a:lnTo>
                <a:lnTo>
                  <a:pt x="8692" y="2503"/>
                </a:lnTo>
                <a:lnTo>
                  <a:pt x="8692" y="2503"/>
                </a:lnTo>
                <a:cubicBezTo>
                  <a:pt x="8692" y="2503"/>
                  <a:pt x="8692" y="2503"/>
                  <a:pt x="8705" y="2503"/>
                </a:cubicBezTo>
                <a:cubicBezTo>
                  <a:pt x="8692" y="2527"/>
                  <a:pt x="8637" y="2553"/>
                  <a:pt x="8651" y="2580"/>
                </a:cubicBezTo>
                <a:cubicBezTo>
                  <a:pt x="8665" y="2606"/>
                  <a:pt x="8665" y="2606"/>
                  <a:pt x="8679" y="2606"/>
                </a:cubicBezTo>
                <a:lnTo>
                  <a:pt x="8679" y="2606"/>
                </a:lnTo>
                <a:cubicBezTo>
                  <a:pt x="8665" y="2606"/>
                  <a:pt x="8651" y="2632"/>
                  <a:pt x="8651" y="2632"/>
                </a:cubicBezTo>
                <a:cubicBezTo>
                  <a:pt x="8651" y="2656"/>
                  <a:pt x="8651" y="2656"/>
                  <a:pt x="8665" y="2656"/>
                </a:cubicBezTo>
                <a:cubicBezTo>
                  <a:pt x="8665" y="2683"/>
                  <a:pt x="8637" y="2683"/>
                  <a:pt x="8637" y="2683"/>
                </a:cubicBezTo>
                <a:lnTo>
                  <a:pt x="8651" y="2709"/>
                </a:lnTo>
                <a:cubicBezTo>
                  <a:pt x="8637" y="2709"/>
                  <a:pt x="8625" y="2736"/>
                  <a:pt x="8625" y="2736"/>
                </a:cubicBezTo>
                <a:cubicBezTo>
                  <a:pt x="8625" y="2760"/>
                  <a:pt x="8637" y="2760"/>
                  <a:pt x="8637" y="2786"/>
                </a:cubicBezTo>
                <a:cubicBezTo>
                  <a:pt x="8625" y="2786"/>
                  <a:pt x="8625" y="2786"/>
                  <a:pt x="8625" y="2786"/>
                </a:cubicBezTo>
                <a:cubicBezTo>
                  <a:pt x="8625" y="2786"/>
                  <a:pt x="8625" y="2786"/>
                  <a:pt x="8625" y="2812"/>
                </a:cubicBezTo>
                <a:cubicBezTo>
                  <a:pt x="8611" y="2812"/>
                  <a:pt x="8611" y="2812"/>
                  <a:pt x="8611" y="2812"/>
                </a:cubicBezTo>
                <a:cubicBezTo>
                  <a:pt x="8611" y="2839"/>
                  <a:pt x="8611" y="2839"/>
                  <a:pt x="8611" y="2839"/>
                </a:cubicBezTo>
                <a:cubicBezTo>
                  <a:pt x="8611" y="2839"/>
                  <a:pt x="8597" y="2839"/>
                  <a:pt x="8597" y="2865"/>
                </a:cubicBezTo>
                <a:lnTo>
                  <a:pt x="8597" y="2865"/>
                </a:lnTo>
                <a:cubicBezTo>
                  <a:pt x="8584" y="2865"/>
                  <a:pt x="8584" y="2865"/>
                  <a:pt x="8584" y="2865"/>
                </a:cubicBezTo>
                <a:cubicBezTo>
                  <a:pt x="8584" y="2889"/>
                  <a:pt x="8557" y="2916"/>
                  <a:pt x="8557" y="2916"/>
                </a:cubicBezTo>
                <a:cubicBezTo>
                  <a:pt x="8544" y="2916"/>
                  <a:pt x="8544" y="2942"/>
                  <a:pt x="8544" y="2942"/>
                </a:cubicBezTo>
                <a:cubicBezTo>
                  <a:pt x="8530" y="2942"/>
                  <a:pt x="8530" y="2942"/>
                  <a:pt x="8516" y="2968"/>
                </a:cubicBezTo>
                <a:cubicBezTo>
                  <a:pt x="8503" y="2968"/>
                  <a:pt x="8503" y="2995"/>
                  <a:pt x="8490" y="2995"/>
                </a:cubicBezTo>
                <a:cubicBezTo>
                  <a:pt x="8476" y="2995"/>
                  <a:pt x="8476" y="2995"/>
                  <a:pt x="8462" y="3021"/>
                </a:cubicBezTo>
                <a:cubicBezTo>
                  <a:pt x="8449" y="3021"/>
                  <a:pt x="8462" y="3045"/>
                  <a:pt x="8449" y="3045"/>
                </a:cubicBezTo>
                <a:cubicBezTo>
                  <a:pt x="8435" y="3072"/>
                  <a:pt x="8422" y="3045"/>
                  <a:pt x="8422" y="3021"/>
                </a:cubicBezTo>
                <a:cubicBezTo>
                  <a:pt x="8408" y="3045"/>
                  <a:pt x="8408" y="3045"/>
                  <a:pt x="8408" y="3045"/>
                </a:cubicBezTo>
                <a:cubicBezTo>
                  <a:pt x="8408" y="3072"/>
                  <a:pt x="8422" y="3072"/>
                  <a:pt x="8422" y="3098"/>
                </a:cubicBezTo>
                <a:cubicBezTo>
                  <a:pt x="8422" y="3098"/>
                  <a:pt x="8408" y="3098"/>
                  <a:pt x="8395" y="3098"/>
                </a:cubicBezTo>
                <a:cubicBezTo>
                  <a:pt x="8381" y="3072"/>
                  <a:pt x="8395" y="3098"/>
                  <a:pt x="8367" y="3098"/>
                </a:cubicBezTo>
                <a:cubicBezTo>
                  <a:pt x="8381" y="3098"/>
                  <a:pt x="8395" y="3124"/>
                  <a:pt x="8395" y="3124"/>
                </a:cubicBezTo>
                <a:cubicBezTo>
                  <a:pt x="8395" y="3151"/>
                  <a:pt x="8367" y="3151"/>
                  <a:pt x="8355" y="3151"/>
                </a:cubicBezTo>
                <a:cubicBezTo>
                  <a:pt x="8341" y="3151"/>
                  <a:pt x="8341" y="3124"/>
                  <a:pt x="8327" y="3124"/>
                </a:cubicBezTo>
                <a:cubicBezTo>
                  <a:pt x="8313" y="3124"/>
                  <a:pt x="8313" y="3124"/>
                  <a:pt x="8300" y="3124"/>
                </a:cubicBezTo>
                <a:cubicBezTo>
                  <a:pt x="8287" y="3124"/>
                  <a:pt x="8260" y="3124"/>
                  <a:pt x="8246" y="3098"/>
                </a:cubicBezTo>
                <a:lnTo>
                  <a:pt x="8246" y="3098"/>
                </a:lnTo>
                <a:lnTo>
                  <a:pt x="8246" y="3098"/>
                </a:lnTo>
                <a:cubicBezTo>
                  <a:pt x="8246" y="3124"/>
                  <a:pt x="8287" y="3124"/>
                  <a:pt x="8287" y="3151"/>
                </a:cubicBezTo>
                <a:cubicBezTo>
                  <a:pt x="8273" y="3151"/>
                  <a:pt x="8273" y="3175"/>
                  <a:pt x="8273" y="3175"/>
                </a:cubicBezTo>
                <a:lnTo>
                  <a:pt x="8273" y="3175"/>
                </a:lnTo>
                <a:lnTo>
                  <a:pt x="8287" y="3175"/>
                </a:lnTo>
                <a:cubicBezTo>
                  <a:pt x="8313" y="3175"/>
                  <a:pt x="8287" y="3228"/>
                  <a:pt x="8287" y="3228"/>
                </a:cubicBezTo>
                <a:lnTo>
                  <a:pt x="8273" y="3254"/>
                </a:lnTo>
                <a:cubicBezTo>
                  <a:pt x="8273" y="3280"/>
                  <a:pt x="8260" y="3280"/>
                  <a:pt x="8246" y="3280"/>
                </a:cubicBezTo>
                <a:cubicBezTo>
                  <a:pt x="8246" y="3305"/>
                  <a:pt x="8260" y="3305"/>
                  <a:pt x="8246" y="3331"/>
                </a:cubicBezTo>
                <a:cubicBezTo>
                  <a:pt x="8246" y="3357"/>
                  <a:pt x="8246" y="3357"/>
                  <a:pt x="8233" y="3357"/>
                </a:cubicBezTo>
                <a:cubicBezTo>
                  <a:pt x="8233" y="3384"/>
                  <a:pt x="8233" y="3408"/>
                  <a:pt x="8246" y="3408"/>
                </a:cubicBezTo>
                <a:lnTo>
                  <a:pt x="8246" y="3436"/>
                </a:lnTo>
                <a:lnTo>
                  <a:pt x="8233" y="3461"/>
                </a:lnTo>
                <a:lnTo>
                  <a:pt x="8233" y="3461"/>
                </a:lnTo>
                <a:cubicBezTo>
                  <a:pt x="8246" y="3487"/>
                  <a:pt x="8246" y="3487"/>
                  <a:pt x="8246" y="3513"/>
                </a:cubicBezTo>
                <a:lnTo>
                  <a:pt x="8233" y="3540"/>
                </a:lnTo>
                <a:cubicBezTo>
                  <a:pt x="8233" y="3564"/>
                  <a:pt x="8218" y="3590"/>
                  <a:pt x="8218" y="3616"/>
                </a:cubicBezTo>
                <a:cubicBezTo>
                  <a:pt x="8218" y="3616"/>
                  <a:pt x="8206" y="3643"/>
                  <a:pt x="8192" y="3643"/>
                </a:cubicBezTo>
                <a:cubicBezTo>
                  <a:pt x="8192" y="3643"/>
                  <a:pt x="8192" y="3643"/>
                  <a:pt x="8178" y="3616"/>
                </a:cubicBezTo>
                <a:cubicBezTo>
                  <a:pt x="8178" y="3616"/>
                  <a:pt x="8138" y="3616"/>
                  <a:pt x="8124" y="3643"/>
                </a:cubicBezTo>
                <a:cubicBezTo>
                  <a:pt x="8124" y="3669"/>
                  <a:pt x="8151" y="3643"/>
                  <a:pt x="8151" y="3669"/>
                </a:cubicBezTo>
                <a:cubicBezTo>
                  <a:pt x="8151" y="3669"/>
                  <a:pt x="8151" y="3693"/>
                  <a:pt x="8138" y="3693"/>
                </a:cubicBezTo>
                <a:cubicBezTo>
                  <a:pt x="8138" y="3720"/>
                  <a:pt x="8138" y="3720"/>
                  <a:pt x="8138" y="3746"/>
                </a:cubicBezTo>
                <a:cubicBezTo>
                  <a:pt x="8138" y="3772"/>
                  <a:pt x="8111" y="3746"/>
                  <a:pt x="8097" y="3746"/>
                </a:cubicBezTo>
                <a:lnTo>
                  <a:pt x="8097" y="3746"/>
                </a:lnTo>
                <a:lnTo>
                  <a:pt x="8097" y="3746"/>
                </a:lnTo>
                <a:cubicBezTo>
                  <a:pt x="8097" y="3772"/>
                  <a:pt x="8084" y="3799"/>
                  <a:pt x="8084" y="3799"/>
                </a:cubicBezTo>
                <a:cubicBezTo>
                  <a:pt x="8084" y="3799"/>
                  <a:pt x="8084" y="3799"/>
                  <a:pt x="8070" y="3799"/>
                </a:cubicBezTo>
                <a:cubicBezTo>
                  <a:pt x="8070" y="3799"/>
                  <a:pt x="8070" y="3772"/>
                  <a:pt x="8057" y="3772"/>
                </a:cubicBezTo>
                <a:lnTo>
                  <a:pt x="8057" y="3772"/>
                </a:lnTo>
                <a:cubicBezTo>
                  <a:pt x="8057" y="3799"/>
                  <a:pt x="8057" y="3823"/>
                  <a:pt x="8029" y="3823"/>
                </a:cubicBezTo>
                <a:cubicBezTo>
                  <a:pt x="8043" y="3823"/>
                  <a:pt x="8043" y="3849"/>
                  <a:pt x="8043" y="3849"/>
                </a:cubicBezTo>
                <a:lnTo>
                  <a:pt x="8043" y="3849"/>
                </a:lnTo>
                <a:cubicBezTo>
                  <a:pt x="8029" y="3849"/>
                  <a:pt x="8017" y="3876"/>
                  <a:pt x="8017" y="3849"/>
                </a:cubicBezTo>
                <a:cubicBezTo>
                  <a:pt x="8003" y="3849"/>
                  <a:pt x="8017" y="3823"/>
                  <a:pt x="8017" y="3823"/>
                </a:cubicBezTo>
                <a:lnTo>
                  <a:pt x="8017" y="3799"/>
                </a:lnTo>
                <a:lnTo>
                  <a:pt x="8029" y="3772"/>
                </a:lnTo>
                <a:cubicBezTo>
                  <a:pt x="8029" y="3746"/>
                  <a:pt x="8029" y="3720"/>
                  <a:pt x="8043" y="3693"/>
                </a:cubicBezTo>
                <a:cubicBezTo>
                  <a:pt x="8017" y="3720"/>
                  <a:pt x="8003" y="3720"/>
                  <a:pt x="7989" y="3693"/>
                </a:cubicBezTo>
                <a:cubicBezTo>
                  <a:pt x="8003" y="3720"/>
                  <a:pt x="8003" y="3746"/>
                  <a:pt x="7989" y="3746"/>
                </a:cubicBezTo>
                <a:lnTo>
                  <a:pt x="7989" y="3746"/>
                </a:lnTo>
                <a:cubicBezTo>
                  <a:pt x="8003" y="3746"/>
                  <a:pt x="8003" y="3746"/>
                  <a:pt x="8003" y="3746"/>
                </a:cubicBezTo>
                <a:cubicBezTo>
                  <a:pt x="7989" y="3772"/>
                  <a:pt x="7989" y="3772"/>
                  <a:pt x="7976" y="3799"/>
                </a:cubicBezTo>
                <a:cubicBezTo>
                  <a:pt x="7976" y="3799"/>
                  <a:pt x="7962" y="3799"/>
                  <a:pt x="7962" y="3823"/>
                </a:cubicBezTo>
                <a:cubicBezTo>
                  <a:pt x="7962" y="3823"/>
                  <a:pt x="8017" y="3823"/>
                  <a:pt x="7989" y="3876"/>
                </a:cubicBezTo>
                <a:cubicBezTo>
                  <a:pt x="7989" y="3876"/>
                  <a:pt x="7989" y="3876"/>
                  <a:pt x="7976" y="3876"/>
                </a:cubicBezTo>
                <a:lnTo>
                  <a:pt x="7976" y="3902"/>
                </a:lnTo>
                <a:cubicBezTo>
                  <a:pt x="7962" y="3926"/>
                  <a:pt x="7936" y="3926"/>
                  <a:pt x="7936" y="3926"/>
                </a:cubicBezTo>
                <a:lnTo>
                  <a:pt x="7936" y="3902"/>
                </a:lnTo>
                <a:cubicBezTo>
                  <a:pt x="7922" y="3902"/>
                  <a:pt x="7922" y="3902"/>
                  <a:pt x="7922" y="3902"/>
                </a:cubicBezTo>
                <a:lnTo>
                  <a:pt x="7908" y="3902"/>
                </a:lnTo>
                <a:lnTo>
                  <a:pt x="7908" y="3902"/>
                </a:lnTo>
                <a:cubicBezTo>
                  <a:pt x="7908" y="3902"/>
                  <a:pt x="7908" y="3926"/>
                  <a:pt x="7922" y="3926"/>
                </a:cubicBezTo>
                <a:lnTo>
                  <a:pt x="7922" y="3926"/>
                </a:lnTo>
                <a:cubicBezTo>
                  <a:pt x="7908" y="3926"/>
                  <a:pt x="7908" y="3926"/>
                  <a:pt x="7908" y="3926"/>
                </a:cubicBezTo>
                <a:lnTo>
                  <a:pt x="7894" y="3926"/>
                </a:lnTo>
                <a:lnTo>
                  <a:pt x="7894" y="3926"/>
                </a:lnTo>
                <a:lnTo>
                  <a:pt x="7894" y="3926"/>
                </a:lnTo>
                <a:cubicBezTo>
                  <a:pt x="7881" y="3955"/>
                  <a:pt x="7881" y="3955"/>
                  <a:pt x="7854" y="3955"/>
                </a:cubicBezTo>
                <a:lnTo>
                  <a:pt x="7854" y="3955"/>
                </a:lnTo>
                <a:lnTo>
                  <a:pt x="7854" y="3955"/>
                </a:lnTo>
                <a:cubicBezTo>
                  <a:pt x="7868" y="3979"/>
                  <a:pt x="7881" y="3979"/>
                  <a:pt x="7894" y="3979"/>
                </a:cubicBezTo>
                <a:cubicBezTo>
                  <a:pt x="7908" y="4005"/>
                  <a:pt x="7894" y="4032"/>
                  <a:pt x="7894" y="4058"/>
                </a:cubicBezTo>
                <a:cubicBezTo>
                  <a:pt x="7881" y="4058"/>
                  <a:pt x="7868" y="4058"/>
                  <a:pt x="7868" y="4084"/>
                </a:cubicBezTo>
                <a:cubicBezTo>
                  <a:pt x="7840" y="4058"/>
                  <a:pt x="7840" y="4032"/>
                  <a:pt x="7800" y="4084"/>
                </a:cubicBezTo>
                <a:lnTo>
                  <a:pt x="7813" y="4084"/>
                </a:lnTo>
                <a:cubicBezTo>
                  <a:pt x="7813" y="4135"/>
                  <a:pt x="7827" y="4109"/>
                  <a:pt x="7854" y="4109"/>
                </a:cubicBezTo>
                <a:cubicBezTo>
                  <a:pt x="7854" y="4135"/>
                  <a:pt x="7854" y="4135"/>
                  <a:pt x="7868" y="4135"/>
                </a:cubicBezTo>
                <a:cubicBezTo>
                  <a:pt x="7868" y="4135"/>
                  <a:pt x="7868" y="4135"/>
                  <a:pt x="7868" y="4161"/>
                </a:cubicBezTo>
                <a:lnTo>
                  <a:pt x="7881" y="4161"/>
                </a:lnTo>
                <a:cubicBezTo>
                  <a:pt x="7881" y="4161"/>
                  <a:pt x="7881" y="4188"/>
                  <a:pt x="7868" y="4188"/>
                </a:cubicBezTo>
                <a:lnTo>
                  <a:pt x="7881" y="4212"/>
                </a:lnTo>
                <a:cubicBezTo>
                  <a:pt x="7881" y="4212"/>
                  <a:pt x="7868" y="4212"/>
                  <a:pt x="7854" y="4212"/>
                </a:cubicBezTo>
                <a:cubicBezTo>
                  <a:pt x="7840" y="4238"/>
                  <a:pt x="7840" y="4238"/>
                  <a:pt x="7827" y="4238"/>
                </a:cubicBezTo>
                <a:cubicBezTo>
                  <a:pt x="7813" y="4265"/>
                  <a:pt x="7813" y="4265"/>
                  <a:pt x="7800" y="4265"/>
                </a:cubicBezTo>
                <a:cubicBezTo>
                  <a:pt x="7813" y="4265"/>
                  <a:pt x="7827" y="4291"/>
                  <a:pt x="7827" y="4291"/>
                </a:cubicBezTo>
                <a:cubicBezTo>
                  <a:pt x="7840" y="4291"/>
                  <a:pt x="7840" y="4291"/>
                  <a:pt x="7854" y="4291"/>
                </a:cubicBezTo>
                <a:lnTo>
                  <a:pt x="7854" y="4291"/>
                </a:lnTo>
                <a:cubicBezTo>
                  <a:pt x="7868" y="4317"/>
                  <a:pt x="7868" y="4317"/>
                  <a:pt x="7868" y="4317"/>
                </a:cubicBezTo>
                <a:cubicBezTo>
                  <a:pt x="7881" y="4317"/>
                  <a:pt x="7894" y="4341"/>
                  <a:pt x="7881" y="4368"/>
                </a:cubicBezTo>
                <a:lnTo>
                  <a:pt x="7868" y="4368"/>
                </a:lnTo>
                <a:cubicBezTo>
                  <a:pt x="7854" y="4368"/>
                  <a:pt x="7840" y="4368"/>
                  <a:pt x="7840" y="4368"/>
                </a:cubicBezTo>
                <a:cubicBezTo>
                  <a:pt x="7827" y="4368"/>
                  <a:pt x="7827" y="4368"/>
                  <a:pt x="7813" y="4368"/>
                </a:cubicBezTo>
                <a:lnTo>
                  <a:pt x="7813" y="4368"/>
                </a:lnTo>
                <a:cubicBezTo>
                  <a:pt x="7813" y="4368"/>
                  <a:pt x="7813" y="4368"/>
                  <a:pt x="7827" y="4368"/>
                </a:cubicBezTo>
                <a:cubicBezTo>
                  <a:pt x="7827" y="4368"/>
                  <a:pt x="7827" y="4368"/>
                  <a:pt x="7840" y="4368"/>
                </a:cubicBezTo>
                <a:cubicBezTo>
                  <a:pt x="7840" y="4368"/>
                  <a:pt x="7868" y="4394"/>
                  <a:pt x="7881" y="4368"/>
                </a:cubicBezTo>
                <a:cubicBezTo>
                  <a:pt x="7881" y="4394"/>
                  <a:pt x="7881" y="4394"/>
                  <a:pt x="7881" y="4394"/>
                </a:cubicBezTo>
                <a:cubicBezTo>
                  <a:pt x="7868" y="4421"/>
                  <a:pt x="7854" y="4421"/>
                  <a:pt x="7854" y="4421"/>
                </a:cubicBezTo>
                <a:cubicBezTo>
                  <a:pt x="7854" y="4421"/>
                  <a:pt x="7854" y="4421"/>
                  <a:pt x="7854" y="4447"/>
                </a:cubicBezTo>
                <a:cubicBezTo>
                  <a:pt x="7840" y="4447"/>
                  <a:pt x="7840" y="4447"/>
                  <a:pt x="7827" y="4447"/>
                </a:cubicBezTo>
                <a:lnTo>
                  <a:pt x="7827" y="4447"/>
                </a:lnTo>
                <a:cubicBezTo>
                  <a:pt x="7827" y="4447"/>
                  <a:pt x="7840" y="4447"/>
                  <a:pt x="7840" y="4473"/>
                </a:cubicBezTo>
                <a:lnTo>
                  <a:pt x="7840" y="4473"/>
                </a:lnTo>
                <a:cubicBezTo>
                  <a:pt x="7827" y="4473"/>
                  <a:pt x="7827" y="4473"/>
                  <a:pt x="7813" y="4473"/>
                </a:cubicBezTo>
                <a:lnTo>
                  <a:pt x="7813" y="4473"/>
                </a:lnTo>
                <a:cubicBezTo>
                  <a:pt x="7813" y="4497"/>
                  <a:pt x="7827" y="4497"/>
                  <a:pt x="7840" y="4497"/>
                </a:cubicBezTo>
                <a:cubicBezTo>
                  <a:pt x="7840" y="4497"/>
                  <a:pt x="7840" y="4497"/>
                  <a:pt x="7827" y="4524"/>
                </a:cubicBezTo>
                <a:cubicBezTo>
                  <a:pt x="7827" y="4524"/>
                  <a:pt x="7827" y="4524"/>
                  <a:pt x="7840" y="4524"/>
                </a:cubicBezTo>
                <a:cubicBezTo>
                  <a:pt x="7827" y="4524"/>
                  <a:pt x="7800" y="4497"/>
                  <a:pt x="7787" y="4497"/>
                </a:cubicBezTo>
                <a:lnTo>
                  <a:pt x="7787" y="4497"/>
                </a:lnTo>
                <a:cubicBezTo>
                  <a:pt x="7787" y="4524"/>
                  <a:pt x="7800" y="4524"/>
                  <a:pt x="7800" y="4550"/>
                </a:cubicBezTo>
                <a:cubicBezTo>
                  <a:pt x="7800" y="4550"/>
                  <a:pt x="7813" y="4550"/>
                  <a:pt x="7813" y="4577"/>
                </a:cubicBezTo>
                <a:lnTo>
                  <a:pt x="7813" y="4577"/>
                </a:lnTo>
                <a:cubicBezTo>
                  <a:pt x="7800" y="4577"/>
                  <a:pt x="7800" y="4603"/>
                  <a:pt x="7787" y="4603"/>
                </a:cubicBezTo>
                <a:cubicBezTo>
                  <a:pt x="7773" y="4603"/>
                  <a:pt x="7759" y="4627"/>
                  <a:pt x="7759" y="4627"/>
                </a:cubicBezTo>
                <a:cubicBezTo>
                  <a:pt x="7759" y="4653"/>
                  <a:pt x="7759" y="4653"/>
                  <a:pt x="7759" y="4680"/>
                </a:cubicBezTo>
                <a:cubicBezTo>
                  <a:pt x="7773" y="4680"/>
                  <a:pt x="7787" y="4680"/>
                  <a:pt x="7800" y="4680"/>
                </a:cubicBezTo>
                <a:lnTo>
                  <a:pt x="7800" y="4680"/>
                </a:lnTo>
                <a:cubicBezTo>
                  <a:pt x="7800" y="4706"/>
                  <a:pt x="7800" y="4706"/>
                  <a:pt x="7800" y="4706"/>
                </a:cubicBezTo>
                <a:cubicBezTo>
                  <a:pt x="7787" y="4706"/>
                  <a:pt x="7759" y="4680"/>
                  <a:pt x="7732" y="4680"/>
                </a:cubicBezTo>
                <a:cubicBezTo>
                  <a:pt x="7759" y="4706"/>
                  <a:pt x="7773" y="4706"/>
                  <a:pt x="7800" y="4730"/>
                </a:cubicBezTo>
                <a:cubicBezTo>
                  <a:pt x="7800" y="4757"/>
                  <a:pt x="7813" y="4757"/>
                  <a:pt x="7813" y="4783"/>
                </a:cubicBezTo>
                <a:cubicBezTo>
                  <a:pt x="7813" y="4809"/>
                  <a:pt x="7800" y="4836"/>
                  <a:pt x="7787" y="4836"/>
                </a:cubicBezTo>
                <a:lnTo>
                  <a:pt x="7787" y="4836"/>
                </a:lnTo>
                <a:cubicBezTo>
                  <a:pt x="7787" y="4836"/>
                  <a:pt x="7800" y="4836"/>
                  <a:pt x="7813" y="4836"/>
                </a:cubicBezTo>
                <a:cubicBezTo>
                  <a:pt x="7813" y="4836"/>
                  <a:pt x="7813" y="4836"/>
                  <a:pt x="7800" y="4860"/>
                </a:cubicBezTo>
                <a:cubicBezTo>
                  <a:pt x="7800" y="4860"/>
                  <a:pt x="7800" y="4860"/>
                  <a:pt x="7800" y="4886"/>
                </a:cubicBezTo>
                <a:cubicBezTo>
                  <a:pt x="7800" y="4886"/>
                  <a:pt x="7800" y="4939"/>
                  <a:pt x="7787" y="4939"/>
                </a:cubicBezTo>
                <a:lnTo>
                  <a:pt x="7787" y="4939"/>
                </a:lnTo>
                <a:cubicBezTo>
                  <a:pt x="7773" y="4939"/>
                  <a:pt x="7759" y="4913"/>
                  <a:pt x="7747" y="4939"/>
                </a:cubicBezTo>
                <a:lnTo>
                  <a:pt x="7747" y="4965"/>
                </a:lnTo>
                <a:cubicBezTo>
                  <a:pt x="7747" y="4992"/>
                  <a:pt x="7773" y="4965"/>
                  <a:pt x="7787" y="4965"/>
                </a:cubicBezTo>
                <a:lnTo>
                  <a:pt x="7787" y="4992"/>
                </a:lnTo>
                <a:cubicBezTo>
                  <a:pt x="7759" y="4992"/>
                  <a:pt x="7787" y="4992"/>
                  <a:pt x="7773" y="5016"/>
                </a:cubicBezTo>
                <a:cubicBezTo>
                  <a:pt x="7773" y="5042"/>
                  <a:pt x="7759" y="5042"/>
                  <a:pt x="7759" y="5042"/>
                </a:cubicBezTo>
                <a:lnTo>
                  <a:pt x="7759" y="5042"/>
                </a:lnTo>
                <a:lnTo>
                  <a:pt x="7773" y="5042"/>
                </a:lnTo>
                <a:cubicBezTo>
                  <a:pt x="7759" y="5042"/>
                  <a:pt x="7747" y="5069"/>
                  <a:pt x="7732" y="5069"/>
                </a:cubicBezTo>
                <a:lnTo>
                  <a:pt x="7759" y="5095"/>
                </a:lnTo>
                <a:cubicBezTo>
                  <a:pt x="7773" y="5095"/>
                  <a:pt x="7773" y="5069"/>
                  <a:pt x="7787" y="5069"/>
                </a:cubicBezTo>
                <a:lnTo>
                  <a:pt x="7800" y="5069"/>
                </a:lnTo>
                <a:cubicBezTo>
                  <a:pt x="7800" y="5095"/>
                  <a:pt x="7747" y="5146"/>
                  <a:pt x="7719" y="5146"/>
                </a:cubicBezTo>
                <a:cubicBezTo>
                  <a:pt x="7719" y="5172"/>
                  <a:pt x="7732" y="5172"/>
                  <a:pt x="7747" y="5172"/>
                </a:cubicBezTo>
                <a:cubicBezTo>
                  <a:pt x="7759" y="5172"/>
                  <a:pt x="7759" y="5146"/>
                  <a:pt x="7759" y="5146"/>
                </a:cubicBezTo>
                <a:cubicBezTo>
                  <a:pt x="7759" y="5172"/>
                  <a:pt x="7787" y="5172"/>
                  <a:pt x="7773" y="5198"/>
                </a:cubicBezTo>
                <a:cubicBezTo>
                  <a:pt x="7773" y="5198"/>
                  <a:pt x="7773" y="5198"/>
                  <a:pt x="7773" y="5225"/>
                </a:cubicBezTo>
                <a:cubicBezTo>
                  <a:pt x="7773" y="5225"/>
                  <a:pt x="7759" y="5225"/>
                  <a:pt x="7747" y="5225"/>
                </a:cubicBezTo>
                <a:lnTo>
                  <a:pt x="7732" y="5225"/>
                </a:lnTo>
                <a:cubicBezTo>
                  <a:pt x="7719" y="5225"/>
                  <a:pt x="7692" y="5198"/>
                  <a:pt x="7678" y="5198"/>
                </a:cubicBezTo>
                <a:cubicBezTo>
                  <a:pt x="7665" y="5225"/>
                  <a:pt x="7665" y="5251"/>
                  <a:pt x="7652" y="5275"/>
                </a:cubicBezTo>
                <a:lnTo>
                  <a:pt x="7652" y="5275"/>
                </a:lnTo>
                <a:cubicBezTo>
                  <a:pt x="7652" y="5251"/>
                  <a:pt x="7638" y="5251"/>
                  <a:pt x="7638" y="5251"/>
                </a:cubicBezTo>
                <a:cubicBezTo>
                  <a:pt x="7624" y="5251"/>
                  <a:pt x="7610" y="5251"/>
                  <a:pt x="7598" y="5251"/>
                </a:cubicBezTo>
                <a:cubicBezTo>
                  <a:pt x="7584" y="5225"/>
                  <a:pt x="7624" y="5198"/>
                  <a:pt x="7610" y="5172"/>
                </a:cubicBezTo>
                <a:cubicBezTo>
                  <a:pt x="7610" y="5198"/>
                  <a:pt x="7610" y="5198"/>
                  <a:pt x="7610" y="5198"/>
                </a:cubicBezTo>
                <a:cubicBezTo>
                  <a:pt x="7610" y="5172"/>
                  <a:pt x="7624" y="5146"/>
                  <a:pt x="7624" y="5146"/>
                </a:cubicBezTo>
                <a:lnTo>
                  <a:pt x="7610" y="5146"/>
                </a:lnTo>
                <a:cubicBezTo>
                  <a:pt x="7610" y="5172"/>
                  <a:pt x="7598" y="5198"/>
                  <a:pt x="7584" y="5198"/>
                </a:cubicBezTo>
                <a:cubicBezTo>
                  <a:pt x="7584" y="5172"/>
                  <a:pt x="7598" y="5146"/>
                  <a:pt x="7598" y="5146"/>
                </a:cubicBezTo>
                <a:cubicBezTo>
                  <a:pt x="7598" y="5121"/>
                  <a:pt x="7584" y="5121"/>
                  <a:pt x="7570" y="5121"/>
                </a:cubicBezTo>
                <a:cubicBezTo>
                  <a:pt x="7556" y="5146"/>
                  <a:pt x="7570" y="5172"/>
                  <a:pt x="7556" y="5172"/>
                </a:cubicBezTo>
                <a:lnTo>
                  <a:pt x="7556" y="5172"/>
                </a:lnTo>
                <a:cubicBezTo>
                  <a:pt x="7543" y="5172"/>
                  <a:pt x="7543" y="5172"/>
                  <a:pt x="7543" y="5172"/>
                </a:cubicBezTo>
                <a:cubicBezTo>
                  <a:pt x="7530" y="5172"/>
                  <a:pt x="7530" y="5172"/>
                  <a:pt x="7530" y="5172"/>
                </a:cubicBezTo>
                <a:lnTo>
                  <a:pt x="7530" y="5172"/>
                </a:lnTo>
                <a:cubicBezTo>
                  <a:pt x="7530" y="5146"/>
                  <a:pt x="7543" y="5146"/>
                  <a:pt x="7543" y="5146"/>
                </a:cubicBezTo>
                <a:cubicBezTo>
                  <a:pt x="7556" y="5121"/>
                  <a:pt x="7543" y="5121"/>
                  <a:pt x="7556" y="5121"/>
                </a:cubicBezTo>
                <a:cubicBezTo>
                  <a:pt x="7556" y="5095"/>
                  <a:pt x="7570" y="5095"/>
                  <a:pt x="7570" y="5095"/>
                </a:cubicBezTo>
                <a:cubicBezTo>
                  <a:pt x="7570" y="5069"/>
                  <a:pt x="7570" y="5069"/>
                  <a:pt x="7556" y="5069"/>
                </a:cubicBezTo>
                <a:lnTo>
                  <a:pt x="7556" y="5042"/>
                </a:lnTo>
                <a:cubicBezTo>
                  <a:pt x="7543" y="5042"/>
                  <a:pt x="7543" y="5069"/>
                  <a:pt x="7543" y="5069"/>
                </a:cubicBezTo>
                <a:cubicBezTo>
                  <a:pt x="7530" y="5069"/>
                  <a:pt x="7530" y="5069"/>
                  <a:pt x="7530" y="5069"/>
                </a:cubicBezTo>
                <a:cubicBezTo>
                  <a:pt x="7516" y="5069"/>
                  <a:pt x="7516" y="5095"/>
                  <a:pt x="7503" y="5095"/>
                </a:cubicBezTo>
                <a:cubicBezTo>
                  <a:pt x="7516" y="5069"/>
                  <a:pt x="7530" y="5042"/>
                  <a:pt x="7530" y="5042"/>
                </a:cubicBezTo>
                <a:lnTo>
                  <a:pt x="7530" y="5042"/>
                </a:lnTo>
                <a:cubicBezTo>
                  <a:pt x="7516" y="5016"/>
                  <a:pt x="7516" y="5016"/>
                  <a:pt x="7516" y="5016"/>
                </a:cubicBezTo>
                <a:cubicBezTo>
                  <a:pt x="7503" y="5016"/>
                  <a:pt x="7489" y="5042"/>
                  <a:pt x="7503" y="5042"/>
                </a:cubicBezTo>
                <a:cubicBezTo>
                  <a:pt x="7503" y="5069"/>
                  <a:pt x="7489" y="5069"/>
                  <a:pt x="7475" y="5069"/>
                </a:cubicBezTo>
                <a:cubicBezTo>
                  <a:pt x="7475" y="5095"/>
                  <a:pt x="7475" y="5069"/>
                  <a:pt x="7461" y="5095"/>
                </a:cubicBezTo>
                <a:lnTo>
                  <a:pt x="7449" y="5095"/>
                </a:lnTo>
                <a:cubicBezTo>
                  <a:pt x="7435" y="5121"/>
                  <a:pt x="7421" y="5095"/>
                  <a:pt x="7421" y="5095"/>
                </a:cubicBezTo>
                <a:lnTo>
                  <a:pt x="7421" y="5095"/>
                </a:lnTo>
                <a:lnTo>
                  <a:pt x="7421" y="5095"/>
                </a:lnTo>
                <a:lnTo>
                  <a:pt x="7421" y="5095"/>
                </a:lnTo>
                <a:lnTo>
                  <a:pt x="7421" y="5095"/>
                </a:lnTo>
                <a:cubicBezTo>
                  <a:pt x="7408" y="5121"/>
                  <a:pt x="7408" y="5121"/>
                  <a:pt x="7408" y="5121"/>
                </a:cubicBezTo>
                <a:lnTo>
                  <a:pt x="7394" y="5121"/>
                </a:lnTo>
                <a:lnTo>
                  <a:pt x="7394" y="5121"/>
                </a:lnTo>
                <a:lnTo>
                  <a:pt x="7394" y="5146"/>
                </a:lnTo>
                <a:cubicBezTo>
                  <a:pt x="7368" y="5146"/>
                  <a:pt x="7354" y="5146"/>
                  <a:pt x="7327" y="5146"/>
                </a:cubicBezTo>
                <a:cubicBezTo>
                  <a:pt x="7340" y="5146"/>
                  <a:pt x="7354" y="5121"/>
                  <a:pt x="7354" y="5121"/>
                </a:cubicBezTo>
                <a:cubicBezTo>
                  <a:pt x="7354" y="5095"/>
                  <a:pt x="7354" y="5095"/>
                  <a:pt x="7354" y="5069"/>
                </a:cubicBezTo>
                <a:lnTo>
                  <a:pt x="7354" y="5069"/>
                </a:lnTo>
                <a:cubicBezTo>
                  <a:pt x="7340" y="5069"/>
                  <a:pt x="7327" y="5095"/>
                  <a:pt x="7327" y="5095"/>
                </a:cubicBezTo>
                <a:lnTo>
                  <a:pt x="7327" y="5095"/>
                </a:lnTo>
                <a:cubicBezTo>
                  <a:pt x="7314" y="5095"/>
                  <a:pt x="7327" y="5069"/>
                  <a:pt x="7327" y="5042"/>
                </a:cubicBezTo>
                <a:cubicBezTo>
                  <a:pt x="7314" y="5042"/>
                  <a:pt x="7286" y="5042"/>
                  <a:pt x="7273" y="5042"/>
                </a:cubicBezTo>
                <a:cubicBezTo>
                  <a:pt x="7286" y="5016"/>
                  <a:pt x="7300" y="5016"/>
                  <a:pt x="7300" y="5016"/>
                </a:cubicBezTo>
                <a:cubicBezTo>
                  <a:pt x="7300" y="5016"/>
                  <a:pt x="7300" y="5016"/>
                  <a:pt x="7300" y="4992"/>
                </a:cubicBezTo>
                <a:cubicBezTo>
                  <a:pt x="7273" y="4992"/>
                  <a:pt x="7273" y="5016"/>
                  <a:pt x="7273" y="5016"/>
                </a:cubicBezTo>
                <a:cubicBezTo>
                  <a:pt x="7260" y="5016"/>
                  <a:pt x="7260" y="5016"/>
                  <a:pt x="7260" y="5016"/>
                </a:cubicBezTo>
                <a:lnTo>
                  <a:pt x="7260" y="5016"/>
                </a:lnTo>
                <a:cubicBezTo>
                  <a:pt x="7232" y="5042"/>
                  <a:pt x="7219" y="5042"/>
                  <a:pt x="7219" y="5016"/>
                </a:cubicBezTo>
                <a:lnTo>
                  <a:pt x="7232" y="4992"/>
                </a:lnTo>
                <a:cubicBezTo>
                  <a:pt x="7232" y="4992"/>
                  <a:pt x="7232" y="4992"/>
                  <a:pt x="7219" y="4992"/>
                </a:cubicBezTo>
                <a:cubicBezTo>
                  <a:pt x="7232" y="4965"/>
                  <a:pt x="7260" y="4939"/>
                  <a:pt x="7246" y="4913"/>
                </a:cubicBezTo>
                <a:cubicBezTo>
                  <a:pt x="7232" y="4939"/>
                  <a:pt x="7219" y="4939"/>
                  <a:pt x="7205" y="4965"/>
                </a:cubicBezTo>
                <a:cubicBezTo>
                  <a:pt x="7205" y="4939"/>
                  <a:pt x="7205" y="4939"/>
                  <a:pt x="7219" y="4913"/>
                </a:cubicBezTo>
                <a:lnTo>
                  <a:pt x="7232" y="4913"/>
                </a:lnTo>
                <a:lnTo>
                  <a:pt x="7232" y="4913"/>
                </a:lnTo>
                <a:cubicBezTo>
                  <a:pt x="7219" y="4913"/>
                  <a:pt x="7205" y="4913"/>
                  <a:pt x="7205" y="4913"/>
                </a:cubicBezTo>
                <a:cubicBezTo>
                  <a:pt x="7191" y="4913"/>
                  <a:pt x="7191" y="4913"/>
                  <a:pt x="7191" y="4913"/>
                </a:cubicBezTo>
                <a:lnTo>
                  <a:pt x="7191" y="4913"/>
                </a:lnTo>
                <a:cubicBezTo>
                  <a:pt x="7205" y="4886"/>
                  <a:pt x="7205" y="4886"/>
                  <a:pt x="7219" y="4886"/>
                </a:cubicBezTo>
                <a:cubicBezTo>
                  <a:pt x="7205" y="4886"/>
                  <a:pt x="7205" y="4860"/>
                  <a:pt x="7205" y="4860"/>
                </a:cubicBezTo>
                <a:cubicBezTo>
                  <a:pt x="7191" y="4860"/>
                  <a:pt x="7191" y="4860"/>
                  <a:pt x="7179" y="4860"/>
                </a:cubicBezTo>
                <a:cubicBezTo>
                  <a:pt x="7165" y="4860"/>
                  <a:pt x="7151" y="4860"/>
                  <a:pt x="7137" y="4860"/>
                </a:cubicBezTo>
                <a:cubicBezTo>
                  <a:pt x="7124" y="4836"/>
                  <a:pt x="7124" y="4836"/>
                  <a:pt x="7124" y="4809"/>
                </a:cubicBezTo>
                <a:cubicBezTo>
                  <a:pt x="7137" y="4783"/>
                  <a:pt x="7137" y="4757"/>
                  <a:pt x="7151" y="4730"/>
                </a:cubicBezTo>
                <a:cubicBezTo>
                  <a:pt x="7151" y="4706"/>
                  <a:pt x="7165" y="4706"/>
                  <a:pt x="7165" y="4680"/>
                </a:cubicBezTo>
                <a:cubicBezTo>
                  <a:pt x="7165" y="4680"/>
                  <a:pt x="7165" y="4680"/>
                  <a:pt x="7151" y="4680"/>
                </a:cubicBezTo>
                <a:cubicBezTo>
                  <a:pt x="7137" y="4706"/>
                  <a:pt x="7137" y="4730"/>
                  <a:pt x="7111" y="4757"/>
                </a:cubicBezTo>
                <a:lnTo>
                  <a:pt x="7111" y="4757"/>
                </a:lnTo>
                <a:cubicBezTo>
                  <a:pt x="7111" y="4730"/>
                  <a:pt x="7124" y="4730"/>
                  <a:pt x="7124" y="4706"/>
                </a:cubicBezTo>
                <a:lnTo>
                  <a:pt x="7124" y="4706"/>
                </a:lnTo>
                <a:cubicBezTo>
                  <a:pt x="7111" y="4706"/>
                  <a:pt x="7111" y="4730"/>
                  <a:pt x="7097" y="4706"/>
                </a:cubicBezTo>
                <a:cubicBezTo>
                  <a:pt x="7084" y="4680"/>
                  <a:pt x="7111" y="4680"/>
                  <a:pt x="7111" y="4653"/>
                </a:cubicBezTo>
                <a:cubicBezTo>
                  <a:pt x="7111" y="4627"/>
                  <a:pt x="7097" y="4627"/>
                  <a:pt x="7084" y="4627"/>
                </a:cubicBezTo>
                <a:cubicBezTo>
                  <a:pt x="7070" y="4627"/>
                  <a:pt x="7056" y="4653"/>
                  <a:pt x="7056" y="4627"/>
                </a:cubicBezTo>
                <a:lnTo>
                  <a:pt x="7056" y="4627"/>
                </a:lnTo>
                <a:cubicBezTo>
                  <a:pt x="7070" y="4603"/>
                  <a:pt x="7084" y="4603"/>
                  <a:pt x="7097" y="4577"/>
                </a:cubicBezTo>
                <a:cubicBezTo>
                  <a:pt x="7084" y="4577"/>
                  <a:pt x="7070" y="4577"/>
                  <a:pt x="7070" y="4577"/>
                </a:cubicBezTo>
                <a:cubicBezTo>
                  <a:pt x="7056" y="4603"/>
                  <a:pt x="7043" y="4603"/>
                  <a:pt x="7030" y="4603"/>
                </a:cubicBezTo>
                <a:cubicBezTo>
                  <a:pt x="7030" y="4577"/>
                  <a:pt x="7030" y="4577"/>
                  <a:pt x="7016" y="4550"/>
                </a:cubicBezTo>
                <a:lnTo>
                  <a:pt x="7016" y="4550"/>
                </a:lnTo>
                <a:cubicBezTo>
                  <a:pt x="7016" y="4550"/>
                  <a:pt x="7030" y="4550"/>
                  <a:pt x="7030" y="4524"/>
                </a:cubicBezTo>
                <a:lnTo>
                  <a:pt x="7030" y="4524"/>
                </a:lnTo>
                <a:lnTo>
                  <a:pt x="7030" y="4524"/>
                </a:lnTo>
                <a:cubicBezTo>
                  <a:pt x="7030" y="4524"/>
                  <a:pt x="7016" y="4524"/>
                  <a:pt x="7016" y="4497"/>
                </a:cubicBezTo>
                <a:cubicBezTo>
                  <a:pt x="7030" y="4497"/>
                  <a:pt x="7043" y="4497"/>
                  <a:pt x="7043" y="4473"/>
                </a:cubicBezTo>
                <a:cubicBezTo>
                  <a:pt x="7056" y="4473"/>
                  <a:pt x="7084" y="4473"/>
                  <a:pt x="7097" y="4447"/>
                </a:cubicBezTo>
                <a:cubicBezTo>
                  <a:pt x="7111" y="4447"/>
                  <a:pt x="7111" y="4447"/>
                  <a:pt x="7124" y="4447"/>
                </a:cubicBezTo>
                <a:cubicBezTo>
                  <a:pt x="7111" y="4421"/>
                  <a:pt x="7111" y="4421"/>
                  <a:pt x="7111" y="4421"/>
                </a:cubicBezTo>
                <a:cubicBezTo>
                  <a:pt x="7097" y="4421"/>
                  <a:pt x="7097" y="4421"/>
                  <a:pt x="7097" y="4421"/>
                </a:cubicBezTo>
                <a:cubicBezTo>
                  <a:pt x="7084" y="4447"/>
                  <a:pt x="7056" y="4447"/>
                  <a:pt x="7043" y="4473"/>
                </a:cubicBezTo>
                <a:cubicBezTo>
                  <a:pt x="7030" y="4473"/>
                  <a:pt x="7002" y="4473"/>
                  <a:pt x="7002" y="4473"/>
                </a:cubicBezTo>
                <a:cubicBezTo>
                  <a:pt x="7002" y="4447"/>
                  <a:pt x="7016" y="4447"/>
                  <a:pt x="7030" y="4447"/>
                </a:cubicBezTo>
                <a:cubicBezTo>
                  <a:pt x="7043" y="4447"/>
                  <a:pt x="7056" y="4421"/>
                  <a:pt x="7070" y="4394"/>
                </a:cubicBezTo>
                <a:lnTo>
                  <a:pt x="7084" y="4394"/>
                </a:lnTo>
                <a:cubicBezTo>
                  <a:pt x="7084" y="4368"/>
                  <a:pt x="7070" y="4368"/>
                  <a:pt x="7070" y="4368"/>
                </a:cubicBezTo>
                <a:lnTo>
                  <a:pt x="7070" y="4368"/>
                </a:lnTo>
                <a:cubicBezTo>
                  <a:pt x="7070" y="4341"/>
                  <a:pt x="7084" y="4341"/>
                  <a:pt x="7097" y="4341"/>
                </a:cubicBezTo>
                <a:cubicBezTo>
                  <a:pt x="7111" y="4341"/>
                  <a:pt x="7111" y="4368"/>
                  <a:pt x="7111" y="4368"/>
                </a:cubicBezTo>
                <a:cubicBezTo>
                  <a:pt x="7124" y="4394"/>
                  <a:pt x="7151" y="4421"/>
                  <a:pt x="7165" y="4394"/>
                </a:cubicBezTo>
                <a:lnTo>
                  <a:pt x="7165" y="4394"/>
                </a:lnTo>
                <a:cubicBezTo>
                  <a:pt x="7165" y="4394"/>
                  <a:pt x="7165" y="4394"/>
                  <a:pt x="7151" y="4368"/>
                </a:cubicBezTo>
                <a:lnTo>
                  <a:pt x="7137" y="4368"/>
                </a:lnTo>
                <a:cubicBezTo>
                  <a:pt x="7124" y="4368"/>
                  <a:pt x="7124" y="4317"/>
                  <a:pt x="7111" y="4291"/>
                </a:cubicBezTo>
                <a:cubicBezTo>
                  <a:pt x="7111" y="4317"/>
                  <a:pt x="7097" y="4317"/>
                  <a:pt x="7084" y="4317"/>
                </a:cubicBezTo>
                <a:cubicBezTo>
                  <a:pt x="7084" y="4317"/>
                  <a:pt x="7070" y="4291"/>
                  <a:pt x="7070" y="4265"/>
                </a:cubicBezTo>
                <a:lnTo>
                  <a:pt x="7084" y="4265"/>
                </a:lnTo>
                <a:cubicBezTo>
                  <a:pt x="7070" y="4265"/>
                  <a:pt x="7070" y="4238"/>
                  <a:pt x="7056" y="4238"/>
                </a:cubicBezTo>
                <a:lnTo>
                  <a:pt x="7056" y="4238"/>
                </a:lnTo>
                <a:cubicBezTo>
                  <a:pt x="7056" y="4265"/>
                  <a:pt x="7056" y="4265"/>
                  <a:pt x="7056" y="4291"/>
                </a:cubicBezTo>
                <a:cubicBezTo>
                  <a:pt x="7056" y="4317"/>
                  <a:pt x="7056" y="4317"/>
                  <a:pt x="7056" y="4341"/>
                </a:cubicBezTo>
                <a:lnTo>
                  <a:pt x="7056" y="4368"/>
                </a:lnTo>
                <a:lnTo>
                  <a:pt x="7056" y="4368"/>
                </a:lnTo>
                <a:cubicBezTo>
                  <a:pt x="7043" y="4341"/>
                  <a:pt x="7043" y="4341"/>
                  <a:pt x="7030" y="4341"/>
                </a:cubicBezTo>
                <a:lnTo>
                  <a:pt x="7030" y="4341"/>
                </a:lnTo>
                <a:cubicBezTo>
                  <a:pt x="7030" y="4341"/>
                  <a:pt x="7016" y="4341"/>
                  <a:pt x="7016" y="4368"/>
                </a:cubicBezTo>
                <a:lnTo>
                  <a:pt x="7016" y="4368"/>
                </a:lnTo>
                <a:cubicBezTo>
                  <a:pt x="7016" y="4394"/>
                  <a:pt x="7002" y="4421"/>
                  <a:pt x="6990" y="4447"/>
                </a:cubicBezTo>
                <a:cubicBezTo>
                  <a:pt x="6990" y="4447"/>
                  <a:pt x="6990" y="4447"/>
                  <a:pt x="6975" y="4447"/>
                </a:cubicBezTo>
                <a:lnTo>
                  <a:pt x="6975" y="4447"/>
                </a:lnTo>
                <a:cubicBezTo>
                  <a:pt x="6962" y="4447"/>
                  <a:pt x="6975" y="4421"/>
                  <a:pt x="6975" y="4421"/>
                </a:cubicBezTo>
                <a:cubicBezTo>
                  <a:pt x="6990" y="4368"/>
                  <a:pt x="6962" y="4317"/>
                  <a:pt x="7002" y="4317"/>
                </a:cubicBezTo>
                <a:cubicBezTo>
                  <a:pt x="7002" y="4291"/>
                  <a:pt x="7002" y="4291"/>
                  <a:pt x="6990" y="4265"/>
                </a:cubicBezTo>
                <a:cubicBezTo>
                  <a:pt x="6975" y="4265"/>
                  <a:pt x="6962" y="4291"/>
                  <a:pt x="6962" y="4265"/>
                </a:cubicBezTo>
                <a:lnTo>
                  <a:pt x="6962" y="4265"/>
                </a:lnTo>
                <a:cubicBezTo>
                  <a:pt x="6975" y="4265"/>
                  <a:pt x="6975" y="4238"/>
                  <a:pt x="6975" y="4238"/>
                </a:cubicBezTo>
                <a:cubicBezTo>
                  <a:pt x="6975" y="4238"/>
                  <a:pt x="6975" y="4238"/>
                  <a:pt x="6975" y="4212"/>
                </a:cubicBezTo>
                <a:cubicBezTo>
                  <a:pt x="6962" y="4238"/>
                  <a:pt x="6962" y="4238"/>
                  <a:pt x="6948" y="4238"/>
                </a:cubicBezTo>
                <a:cubicBezTo>
                  <a:pt x="6948" y="4238"/>
                  <a:pt x="6935" y="4238"/>
                  <a:pt x="6935" y="4212"/>
                </a:cubicBezTo>
                <a:cubicBezTo>
                  <a:pt x="6948" y="4188"/>
                  <a:pt x="6975" y="4188"/>
                  <a:pt x="6975" y="4161"/>
                </a:cubicBezTo>
                <a:lnTo>
                  <a:pt x="6975" y="4161"/>
                </a:lnTo>
                <a:lnTo>
                  <a:pt x="6975" y="4161"/>
                </a:lnTo>
                <a:lnTo>
                  <a:pt x="6975" y="4161"/>
                </a:lnTo>
                <a:cubicBezTo>
                  <a:pt x="6975" y="4161"/>
                  <a:pt x="6948" y="4188"/>
                  <a:pt x="6935" y="4188"/>
                </a:cubicBezTo>
                <a:lnTo>
                  <a:pt x="6935" y="4188"/>
                </a:lnTo>
                <a:cubicBezTo>
                  <a:pt x="6935" y="4161"/>
                  <a:pt x="6948" y="4109"/>
                  <a:pt x="6921" y="4135"/>
                </a:cubicBezTo>
                <a:cubicBezTo>
                  <a:pt x="6921" y="4135"/>
                  <a:pt x="6895" y="4135"/>
                  <a:pt x="6881" y="4135"/>
                </a:cubicBezTo>
                <a:lnTo>
                  <a:pt x="6881" y="4135"/>
                </a:lnTo>
                <a:cubicBezTo>
                  <a:pt x="6908" y="4109"/>
                  <a:pt x="6908" y="4109"/>
                  <a:pt x="6921" y="4084"/>
                </a:cubicBezTo>
                <a:cubicBezTo>
                  <a:pt x="6895" y="4084"/>
                  <a:pt x="6895" y="4109"/>
                  <a:pt x="6881" y="4084"/>
                </a:cubicBezTo>
                <a:cubicBezTo>
                  <a:pt x="6867" y="4084"/>
                  <a:pt x="6867" y="4084"/>
                  <a:pt x="6867" y="4084"/>
                </a:cubicBezTo>
                <a:cubicBezTo>
                  <a:pt x="6867" y="4058"/>
                  <a:pt x="6895" y="4058"/>
                  <a:pt x="6895" y="4058"/>
                </a:cubicBezTo>
                <a:cubicBezTo>
                  <a:pt x="6921" y="4005"/>
                  <a:pt x="6948" y="3979"/>
                  <a:pt x="6975" y="3955"/>
                </a:cubicBezTo>
                <a:lnTo>
                  <a:pt x="6975" y="3955"/>
                </a:lnTo>
                <a:cubicBezTo>
                  <a:pt x="6990" y="3955"/>
                  <a:pt x="6990" y="3926"/>
                  <a:pt x="7002" y="3926"/>
                </a:cubicBezTo>
                <a:lnTo>
                  <a:pt x="7002" y="3902"/>
                </a:lnTo>
                <a:cubicBezTo>
                  <a:pt x="7002" y="3902"/>
                  <a:pt x="7030" y="3902"/>
                  <a:pt x="7030" y="3876"/>
                </a:cubicBezTo>
                <a:cubicBezTo>
                  <a:pt x="7056" y="3876"/>
                  <a:pt x="7084" y="3876"/>
                  <a:pt x="7097" y="3849"/>
                </a:cubicBezTo>
                <a:cubicBezTo>
                  <a:pt x="7111" y="3849"/>
                  <a:pt x="7111" y="3849"/>
                  <a:pt x="7111" y="3823"/>
                </a:cubicBezTo>
                <a:lnTo>
                  <a:pt x="7097" y="3823"/>
                </a:lnTo>
                <a:lnTo>
                  <a:pt x="7084" y="3823"/>
                </a:lnTo>
                <a:cubicBezTo>
                  <a:pt x="7070" y="3823"/>
                  <a:pt x="7070" y="3849"/>
                  <a:pt x="7056" y="3849"/>
                </a:cubicBezTo>
                <a:cubicBezTo>
                  <a:pt x="7043" y="3849"/>
                  <a:pt x="7043" y="3849"/>
                  <a:pt x="7030" y="3849"/>
                </a:cubicBezTo>
                <a:cubicBezTo>
                  <a:pt x="7016" y="3876"/>
                  <a:pt x="7002" y="3876"/>
                  <a:pt x="7002" y="3876"/>
                </a:cubicBezTo>
                <a:cubicBezTo>
                  <a:pt x="6990" y="3902"/>
                  <a:pt x="6975" y="3926"/>
                  <a:pt x="6975" y="3926"/>
                </a:cubicBezTo>
                <a:cubicBezTo>
                  <a:pt x="6962" y="3926"/>
                  <a:pt x="6962" y="3955"/>
                  <a:pt x="6948" y="3955"/>
                </a:cubicBezTo>
                <a:cubicBezTo>
                  <a:pt x="6935" y="3979"/>
                  <a:pt x="6921" y="3979"/>
                  <a:pt x="6908" y="4005"/>
                </a:cubicBezTo>
                <a:cubicBezTo>
                  <a:pt x="6908" y="4032"/>
                  <a:pt x="6895" y="4032"/>
                  <a:pt x="6881" y="4032"/>
                </a:cubicBezTo>
                <a:cubicBezTo>
                  <a:pt x="6867" y="4058"/>
                  <a:pt x="6867" y="4032"/>
                  <a:pt x="6867" y="4032"/>
                </a:cubicBezTo>
                <a:cubicBezTo>
                  <a:pt x="6867" y="4032"/>
                  <a:pt x="6867" y="4032"/>
                  <a:pt x="6867" y="4005"/>
                </a:cubicBezTo>
                <a:cubicBezTo>
                  <a:pt x="6867" y="4005"/>
                  <a:pt x="6867" y="4005"/>
                  <a:pt x="6853" y="4005"/>
                </a:cubicBezTo>
                <a:cubicBezTo>
                  <a:pt x="6853" y="4005"/>
                  <a:pt x="6853" y="3979"/>
                  <a:pt x="6867" y="3955"/>
                </a:cubicBezTo>
                <a:cubicBezTo>
                  <a:pt x="6881" y="3955"/>
                  <a:pt x="6881" y="3955"/>
                  <a:pt x="6895" y="3955"/>
                </a:cubicBezTo>
                <a:cubicBezTo>
                  <a:pt x="6895" y="3955"/>
                  <a:pt x="6921" y="3955"/>
                  <a:pt x="6921" y="3926"/>
                </a:cubicBezTo>
                <a:lnTo>
                  <a:pt x="6881" y="3926"/>
                </a:lnTo>
                <a:lnTo>
                  <a:pt x="6881" y="3926"/>
                </a:lnTo>
                <a:cubicBezTo>
                  <a:pt x="6895" y="3902"/>
                  <a:pt x="6935" y="3902"/>
                  <a:pt x="6948" y="3902"/>
                </a:cubicBezTo>
                <a:cubicBezTo>
                  <a:pt x="6962" y="3876"/>
                  <a:pt x="6948" y="3849"/>
                  <a:pt x="6935" y="3849"/>
                </a:cubicBezTo>
                <a:cubicBezTo>
                  <a:pt x="6935" y="3876"/>
                  <a:pt x="6935" y="3876"/>
                  <a:pt x="6935" y="3876"/>
                </a:cubicBezTo>
                <a:cubicBezTo>
                  <a:pt x="6921" y="3876"/>
                  <a:pt x="6881" y="3876"/>
                  <a:pt x="6881" y="3849"/>
                </a:cubicBezTo>
                <a:cubicBezTo>
                  <a:pt x="6881" y="3849"/>
                  <a:pt x="6881" y="3849"/>
                  <a:pt x="6881" y="3823"/>
                </a:cubicBezTo>
                <a:cubicBezTo>
                  <a:pt x="6867" y="3823"/>
                  <a:pt x="6853" y="3823"/>
                  <a:pt x="6853" y="3823"/>
                </a:cubicBezTo>
                <a:cubicBezTo>
                  <a:pt x="6853" y="3823"/>
                  <a:pt x="6867" y="3823"/>
                  <a:pt x="6881" y="3799"/>
                </a:cubicBezTo>
                <a:cubicBezTo>
                  <a:pt x="6921" y="3772"/>
                  <a:pt x="6962" y="3772"/>
                  <a:pt x="7002" y="3799"/>
                </a:cubicBezTo>
                <a:cubicBezTo>
                  <a:pt x="7016" y="3799"/>
                  <a:pt x="7016" y="3799"/>
                  <a:pt x="7030" y="3799"/>
                </a:cubicBezTo>
                <a:cubicBezTo>
                  <a:pt x="7030" y="3772"/>
                  <a:pt x="7016" y="3746"/>
                  <a:pt x="7002" y="3746"/>
                </a:cubicBezTo>
                <a:lnTo>
                  <a:pt x="6990" y="3746"/>
                </a:lnTo>
                <a:cubicBezTo>
                  <a:pt x="6975" y="3746"/>
                  <a:pt x="6975" y="3746"/>
                  <a:pt x="6975" y="3746"/>
                </a:cubicBezTo>
                <a:cubicBezTo>
                  <a:pt x="6962" y="3746"/>
                  <a:pt x="6962" y="3746"/>
                  <a:pt x="6948" y="3746"/>
                </a:cubicBezTo>
                <a:cubicBezTo>
                  <a:pt x="6921" y="3772"/>
                  <a:pt x="6867" y="3799"/>
                  <a:pt x="6841" y="3772"/>
                </a:cubicBezTo>
                <a:cubicBezTo>
                  <a:pt x="6853" y="3772"/>
                  <a:pt x="6853" y="3746"/>
                  <a:pt x="6867" y="3746"/>
                </a:cubicBezTo>
                <a:lnTo>
                  <a:pt x="6881" y="3746"/>
                </a:lnTo>
                <a:cubicBezTo>
                  <a:pt x="6895" y="3720"/>
                  <a:pt x="6908" y="3720"/>
                  <a:pt x="6921" y="3693"/>
                </a:cubicBezTo>
                <a:cubicBezTo>
                  <a:pt x="6921" y="3693"/>
                  <a:pt x="6935" y="3669"/>
                  <a:pt x="6948" y="3669"/>
                </a:cubicBezTo>
                <a:cubicBezTo>
                  <a:pt x="6948" y="3669"/>
                  <a:pt x="6962" y="3693"/>
                  <a:pt x="6975" y="3693"/>
                </a:cubicBezTo>
                <a:cubicBezTo>
                  <a:pt x="6990" y="3693"/>
                  <a:pt x="7016" y="3693"/>
                  <a:pt x="7043" y="3693"/>
                </a:cubicBezTo>
                <a:cubicBezTo>
                  <a:pt x="7043" y="3669"/>
                  <a:pt x="7030" y="3669"/>
                  <a:pt x="7030" y="3669"/>
                </a:cubicBezTo>
                <a:cubicBezTo>
                  <a:pt x="7030" y="3643"/>
                  <a:pt x="7043" y="3643"/>
                  <a:pt x="7043" y="3643"/>
                </a:cubicBezTo>
                <a:cubicBezTo>
                  <a:pt x="7043" y="3616"/>
                  <a:pt x="7043" y="3616"/>
                  <a:pt x="7043" y="3616"/>
                </a:cubicBezTo>
                <a:cubicBezTo>
                  <a:pt x="7030" y="3616"/>
                  <a:pt x="7030" y="3616"/>
                  <a:pt x="7016" y="3616"/>
                </a:cubicBezTo>
                <a:lnTo>
                  <a:pt x="7016" y="3616"/>
                </a:lnTo>
                <a:cubicBezTo>
                  <a:pt x="7016" y="3643"/>
                  <a:pt x="7002" y="3643"/>
                  <a:pt x="7002" y="3669"/>
                </a:cubicBezTo>
                <a:lnTo>
                  <a:pt x="6990" y="3669"/>
                </a:lnTo>
                <a:cubicBezTo>
                  <a:pt x="6975" y="3669"/>
                  <a:pt x="6962" y="3669"/>
                  <a:pt x="6962" y="3669"/>
                </a:cubicBezTo>
                <a:cubicBezTo>
                  <a:pt x="6962" y="3643"/>
                  <a:pt x="6962" y="3643"/>
                  <a:pt x="6962" y="3643"/>
                </a:cubicBezTo>
                <a:cubicBezTo>
                  <a:pt x="6935" y="3643"/>
                  <a:pt x="6935" y="3669"/>
                  <a:pt x="6921" y="3669"/>
                </a:cubicBezTo>
                <a:cubicBezTo>
                  <a:pt x="6908" y="3669"/>
                  <a:pt x="6908" y="3693"/>
                  <a:pt x="6895" y="3693"/>
                </a:cubicBezTo>
                <a:cubicBezTo>
                  <a:pt x="6895" y="3693"/>
                  <a:pt x="6881" y="3746"/>
                  <a:pt x="6853" y="3720"/>
                </a:cubicBezTo>
                <a:lnTo>
                  <a:pt x="6853" y="3720"/>
                </a:lnTo>
                <a:cubicBezTo>
                  <a:pt x="6853" y="3720"/>
                  <a:pt x="6867" y="3693"/>
                  <a:pt x="6867" y="3669"/>
                </a:cubicBezTo>
                <a:cubicBezTo>
                  <a:pt x="6881" y="3669"/>
                  <a:pt x="6881" y="3643"/>
                  <a:pt x="6895" y="3616"/>
                </a:cubicBezTo>
                <a:cubicBezTo>
                  <a:pt x="6908" y="3616"/>
                  <a:pt x="6935" y="3643"/>
                  <a:pt x="6948" y="3616"/>
                </a:cubicBezTo>
                <a:lnTo>
                  <a:pt x="6948" y="3616"/>
                </a:lnTo>
                <a:cubicBezTo>
                  <a:pt x="6935" y="3616"/>
                  <a:pt x="6895" y="3616"/>
                  <a:pt x="6895" y="3590"/>
                </a:cubicBezTo>
                <a:cubicBezTo>
                  <a:pt x="6908" y="3590"/>
                  <a:pt x="6908" y="3590"/>
                  <a:pt x="6908" y="3590"/>
                </a:cubicBezTo>
                <a:lnTo>
                  <a:pt x="6908" y="3590"/>
                </a:lnTo>
                <a:cubicBezTo>
                  <a:pt x="6921" y="3590"/>
                  <a:pt x="6935" y="3590"/>
                  <a:pt x="6948" y="3590"/>
                </a:cubicBezTo>
                <a:cubicBezTo>
                  <a:pt x="6962" y="3590"/>
                  <a:pt x="6975" y="3616"/>
                  <a:pt x="6975" y="3616"/>
                </a:cubicBezTo>
                <a:cubicBezTo>
                  <a:pt x="6990" y="3616"/>
                  <a:pt x="7002" y="3616"/>
                  <a:pt x="7016" y="3590"/>
                </a:cubicBezTo>
                <a:cubicBezTo>
                  <a:pt x="7030" y="3590"/>
                  <a:pt x="7043" y="3616"/>
                  <a:pt x="7056" y="3616"/>
                </a:cubicBezTo>
                <a:lnTo>
                  <a:pt x="7056" y="3616"/>
                </a:lnTo>
                <a:cubicBezTo>
                  <a:pt x="7056" y="3590"/>
                  <a:pt x="7016" y="3590"/>
                  <a:pt x="7016" y="3564"/>
                </a:cubicBezTo>
                <a:cubicBezTo>
                  <a:pt x="7016" y="3540"/>
                  <a:pt x="7030" y="3540"/>
                  <a:pt x="7030" y="3513"/>
                </a:cubicBezTo>
                <a:cubicBezTo>
                  <a:pt x="7030" y="3513"/>
                  <a:pt x="7016" y="3513"/>
                  <a:pt x="7002" y="3540"/>
                </a:cubicBezTo>
                <a:lnTo>
                  <a:pt x="7002" y="3540"/>
                </a:lnTo>
                <a:cubicBezTo>
                  <a:pt x="7016" y="3540"/>
                  <a:pt x="7016" y="3540"/>
                  <a:pt x="7016" y="3540"/>
                </a:cubicBezTo>
                <a:lnTo>
                  <a:pt x="7016" y="3540"/>
                </a:lnTo>
                <a:cubicBezTo>
                  <a:pt x="7002" y="3564"/>
                  <a:pt x="6990" y="3540"/>
                  <a:pt x="6990" y="3564"/>
                </a:cubicBezTo>
                <a:cubicBezTo>
                  <a:pt x="6975" y="3564"/>
                  <a:pt x="6962" y="3564"/>
                  <a:pt x="6948" y="3564"/>
                </a:cubicBezTo>
                <a:cubicBezTo>
                  <a:pt x="6948" y="3564"/>
                  <a:pt x="6948" y="3564"/>
                  <a:pt x="6935" y="3564"/>
                </a:cubicBezTo>
                <a:cubicBezTo>
                  <a:pt x="6935" y="3564"/>
                  <a:pt x="6921" y="3564"/>
                  <a:pt x="6908" y="3564"/>
                </a:cubicBezTo>
                <a:lnTo>
                  <a:pt x="6895" y="3564"/>
                </a:lnTo>
                <a:cubicBezTo>
                  <a:pt x="6921" y="3540"/>
                  <a:pt x="6921" y="3513"/>
                  <a:pt x="6948" y="3487"/>
                </a:cubicBezTo>
                <a:cubicBezTo>
                  <a:pt x="6962" y="3487"/>
                  <a:pt x="6975" y="3487"/>
                  <a:pt x="6990" y="3487"/>
                </a:cubicBezTo>
                <a:cubicBezTo>
                  <a:pt x="7002" y="3487"/>
                  <a:pt x="7016" y="3487"/>
                  <a:pt x="7030" y="3487"/>
                </a:cubicBezTo>
                <a:cubicBezTo>
                  <a:pt x="7030" y="3461"/>
                  <a:pt x="7043" y="3487"/>
                  <a:pt x="7043" y="3461"/>
                </a:cubicBezTo>
                <a:cubicBezTo>
                  <a:pt x="7056" y="3461"/>
                  <a:pt x="7056" y="3436"/>
                  <a:pt x="7043" y="3436"/>
                </a:cubicBezTo>
                <a:cubicBezTo>
                  <a:pt x="7030" y="3436"/>
                  <a:pt x="7030" y="3436"/>
                  <a:pt x="7016" y="3461"/>
                </a:cubicBezTo>
                <a:cubicBezTo>
                  <a:pt x="7016" y="3436"/>
                  <a:pt x="7030" y="3436"/>
                  <a:pt x="7030" y="3408"/>
                </a:cubicBezTo>
                <a:lnTo>
                  <a:pt x="7030" y="3408"/>
                </a:lnTo>
                <a:lnTo>
                  <a:pt x="7030" y="3384"/>
                </a:lnTo>
                <a:lnTo>
                  <a:pt x="7043" y="3357"/>
                </a:lnTo>
                <a:cubicBezTo>
                  <a:pt x="7056" y="3357"/>
                  <a:pt x="7084" y="3357"/>
                  <a:pt x="7084" y="3331"/>
                </a:cubicBezTo>
                <a:lnTo>
                  <a:pt x="7084" y="3331"/>
                </a:lnTo>
                <a:lnTo>
                  <a:pt x="7084" y="3331"/>
                </a:lnTo>
                <a:lnTo>
                  <a:pt x="7084" y="3331"/>
                </a:lnTo>
                <a:cubicBezTo>
                  <a:pt x="7070" y="3331"/>
                  <a:pt x="7070" y="3305"/>
                  <a:pt x="7070" y="3305"/>
                </a:cubicBezTo>
                <a:cubicBezTo>
                  <a:pt x="7056" y="3331"/>
                  <a:pt x="7056" y="3331"/>
                  <a:pt x="7043" y="3331"/>
                </a:cubicBezTo>
                <a:lnTo>
                  <a:pt x="7043" y="3331"/>
                </a:lnTo>
                <a:cubicBezTo>
                  <a:pt x="7043" y="3331"/>
                  <a:pt x="7043" y="3331"/>
                  <a:pt x="7056" y="3305"/>
                </a:cubicBezTo>
                <a:cubicBezTo>
                  <a:pt x="7056" y="3305"/>
                  <a:pt x="7043" y="3305"/>
                  <a:pt x="7043" y="3280"/>
                </a:cubicBezTo>
                <a:cubicBezTo>
                  <a:pt x="7056" y="3280"/>
                  <a:pt x="7056" y="3280"/>
                  <a:pt x="7056" y="3280"/>
                </a:cubicBezTo>
                <a:lnTo>
                  <a:pt x="7056" y="3280"/>
                </a:lnTo>
                <a:cubicBezTo>
                  <a:pt x="7056" y="3280"/>
                  <a:pt x="7056" y="3280"/>
                  <a:pt x="7043" y="3280"/>
                </a:cubicBezTo>
                <a:cubicBezTo>
                  <a:pt x="7043" y="3254"/>
                  <a:pt x="7043" y="3254"/>
                  <a:pt x="7043" y="3254"/>
                </a:cubicBezTo>
                <a:cubicBezTo>
                  <a:pt x="7056" y="3254"/>
                  <a:pt x="7056" y="3254"/>
                  <a:pt x="7056" y="3228"/>
                </a:cubicBezTo>
                <a:cubicBezTo>
                  <a:pt x="7070" y="3228"/>
                  <a:pt x="7056" y="3228"/>
                  <a:pt x="7056" y="3228"/>
                </a:cubicBezTo>
                <a:cubicBezTo>
                  <a:pt x="7056" y="3201"/>
                  <a:pt x="7056" y="3201"/>
                  <a:pt x="7056" y="3201"/>
                </a:cubicBezTo>
                <a:cubicBezTo>
                  <a:pt x="7070" y="3201"/>
                  <a:pt x="7070" y="3175"/>
                  <a:pt x="7070" y="3175"/>
                </a:cubicBezTo>
                <a:lnTo>
                  <a:pt x="7084" y="3151"/>
                </a:lnTo>
                <a:cubicBezTo>
                  <a:pt x="7070" y="3151"/>
                  <a:pt x="7070" y="3151"/>
                  <a:pt x="7056" y="3151"/>
                </a:cubicBezTo>
                <a:cubicBezTo>
                  <a:pt x="7043" y="3151"/>
                  <a:pt x="7043" y="3175"/>
                  <a:pt x="7030" y="3175"/>
                </a:cubicBezTo>
                <a:lnTo>
                  <a:pt x="7030" y="3175"/>
                </a:lnTo>
                <a:lnTo>
                  <a:pt x="7030" y="3175"/>
                </a:lnTo>
                <a:lnTo>
                  <a:pt x="7030" y="3151"/>
                </a:lnTo>
                <a:lnTo>
                  <a:pt x="7030" y="3151"/>
                </a:lnTo>
                <a:cubicBezTo>
                  <a:pt x="7016" y="3151"/>
                  <a:pt x="7016" y="3175"/>
                  <a:pt x="7002" y="3175"/>
                </a:cubicBezTo>
                <a:lnTo>
                  <a:pt x="7002" y="3175"/>
                </a:lnTo>
                <a:cubicBezTo>
                  <a:pt x="6975" y="3175"/>
                  <a:pt x="6962" y="3175"/>
                  <a:pt x="6948" y="3151"/>
                </a:cubicBezTo>
                <a:cubicBezTo>
                  <a:pt x="6935" y="3151"/>
                  <a:pt x="6921" y="3124"/>
                  <a:pt x="6908" y="3098"/>
                </a:cubicBezTo>
                <a:cubicBezTo>
                  <a:pt x="6895" y="3098"/>
                  <a:pt x="6895" y="3098"/>
                  <a:pt x="6895" y="3098"/>
                </a:cubicBezTo>
                <a:cubicBezTo>
                  <a:pt x="6895" y="3098"/>
                  <a:pt x="6895" y="3098"/>
                  <a:pt x="6895" y="3124"/>
                </a:cubicBezTo>
                <a:cubicBezTo>
                  <a:pt x="6867" y="3098"/>
                  <a:pt x="6841" y="3098"/>
                  <a:pt x="6841" y="3072"/>
                </a:cubicBezTo>
                <a:cubicBezTo>
                  <a:pt x="6841" y="3072"/>
                  <a:pt x="6841" y="3072"/>
                  <a:pt x="6841" y="3045"/>
                </a:cubicBezTo>
                <a:cubicBezTo>
                  <a:pt x="6827" y="3045"/>
                  <a:pt x="6827" y="3045"/>
                  <a:pt x="6813" y="3045"/>
                </a:cubicBezTo>
                <a:cubicBezTo>
                  <a:pt x="6827" y="3021"/>
                  <a:pt x="6841" y="2995"/>
                  <a:pt x="6853" y="2995"/>
                </a:cubicBezTo>
                <a:cubicBezTo>
                  <a:pt x="6867" y="2995"/>
                  <a:pt x="6867" y="3021"/>
                  <a:pt x="6881" y="3021"/>
                </a:cubicBezTo>
                <a:cubicBezTo>
                  <a:pt x="6895" y="3021"/>
                  <a:pt x="6908" y="2995"/>
                  <a:pt x="6921" y="2995"/>
                </a:cubicBezTo>
                <a:cubicBezTo>
                  <a:pt x="6935" y="3021"/>
                  <a:pt x="6962" y="3045"/>
                  <a:pt x="6975" y="3045"/>
                </a:cubicBezTo>
                <a:cubicBezTo>
                  <a:pt x="6990" y="3072"/>
                  <a:pt x="6990" y="3072"/>
                  <a:pt x="7002" y="3072"/>
                </a:cubicBezTo>
                <a:cubicBezTo>
                  <a:pt x="7016" y="3072"/>
                  <a:pt x="7043" y="3098"/>
                  <a:pt x="7056" y="3098"/>
                </a:cubicBezTo>
                <a:cubicBezTo>
                  <a:pt x="7056" y="3072"/>
                  <a:pt x="7070" y="3072"/>
                  <a:pt x="7056" y="3072"/>
                </a:cubicBezTo>
                <a:cubicBezTo>
                  <a:pt x="7056" y="3045"/>
                  <a:pt x="7056" y="3045"/>
                  <a:pt x="7056" y="3045"/>
                </a:cubicBezTo>
                <a:cubicBezTo>
                  <a:pt x="7056" y="3045"/>
                  <a:pt x="7056" y="3072"/>
                  <a:pt x="7043" y="3072"/>
                </a:cubicBezTo>
                <a:cubicBezTo>
                  <a:pt x="7030" y="3072"/>
                  <a:pt x="7030" y="3072"/>
                  <a:pt x="7016" y="3045"/>
                </a:cubicBezTo>
                <a:lnTo>
                  <a:pt x="7016" y="3045"/>
                </a:lnTo>
                <a:lnTo>
                  <a:pt x="7016" y="3045"/>
                </a:lnTo>
                <a:cubicBezTo>
                  <a:pt x="7030" y="3045"/>
                  <a:pt x="7043" y="3045"/>
                  <a:pt x="7043" y="3045"/>
                </a:cubicBezTo>
                <a:lnTo>
                  <a:pt x="7043" y="3045"/>
                </a:lnTo>
                <a:cubicBezTo>
                  <a:pt x="7056" y="3021"/>
                  <a:pt x="7016" y="3021"/>
                  <a:pt x="7016" y="2995"/>
                </a:cubicBezTo>
                <a:cubicBezTo>
                  <a:pt x="7030" y="2995"/>
                  <a:pt x="7043" y="2995"/>
                  <a:pt x="7043" y="2995"/>
                </a:cubicBezTo>
                <a:cubicBezTo>
                  <a:pt x="7043" y="2968"/>
                  <a:pt x="6975" y="2968"/>
                  <a:pt x="6975" y="2942"/>
                </a:cubicBezTo>
                <a:cubicBezTo>
                  <a:pt x="6990" y="2942"/>
                  <a:pt x="6990" y="2942"/>
                  <a:pt x="6990" y="2942"/>
                </a:cubicBezTo>
                <a:lnTo>
                  <a:pt x="6990" y="2942"/>
                </a:lnTo>
                <a:cubicBezTo>
                  <a:pt x="6990" y="2942"/>
                  <a:pt x="7030" y="2968"/>
                  <a:pt x="7030" y="2942"/>
                </a:cubicBezTo>
                <a:cubicBezTo>
                  <a:pt x="7030" y="2916"/>
                  <a:pt x="7016" y="2916"/>
                  <a:pt x="7002" y="2916"/>
                </a:cubicBezTo>
                <a:lnTo>
                  <a:pt x="7002" y="2916"/>
                </a:lnTo>
                <a:cubicBezTo>
                  <a:pt x="6990" y="2916"/>
                  <a:pt x="7002" y="2889"/>
                  <a:pt x="6990" y="2889"/>
                </a:cubicBezTo>
                <a:cubicBezTo>
                  <a:pt x="6990" y="2865"/>
                  <a:pt x="6962" y="2916"/>
                  <a:pt x="6935" y="2916"/>
                </a:cubicBezTo>
                <a:cubicBezTo>
                  <a:pt x="6948" y="2916"/>
                  <a:pt x="6948" y="2889"/>
                  <a:pt x="6948" y="2889"/>
                </a:cubicBezTo>
                <a:cubicBezTo>
                  <a:pt x="6962" y="2889"/>
                  <a:pt x="6962" y="2889"/>
                  <a:pt x="6962" y="2865"/>
                </a:cubicBezTo>
                <a:cubicBezTo>
                  <a:pt x="6975" y="2865"/>
                  <a:pt x="6990" y="2865"/>
                  <a:pt x="7002" y="2839"/>
                </a:cubicBezTo>
                <a:lnTo>
                  <a:pt x="7002" y="2839"/>
                </a:lnTo>
                <a:cubicBezTo>
                  <a:pt x="6990" y="2839"/>
                  <a:pt x="6990" y="2839"/>
                  <a:pt x="6975" y="2839"/>
                </a:cubicBezTo>
                <a:cubicBezTo>
                  <a:pt x="6962" y="2839"/>
                  <a:pt x="6948" y="2889"/>
                  <a:pt x="6935" y="2865"/>
                </a:cubicBezTo>
                <a:lnTo>
                  <a:pt x="6935" y="2839"/>
                </a:lnTo>
                <a:lnTo>
                  <a:pt x="6935" y="2839"/>
                </a:lnTo>
                <a:cubicBezTo>
                  <a:pt x="6948" y="2839"/>
                  <a:pt x="6990" y="2812"/>
                  <a:pt x="6990" y="2812"/>
                </a:cubicBezTo>
                <a:lnTo>
                  <a:pt x="6990" y="2786"/>
                </a:lnTo>
                <a:cubicBezTo>
                  <a:pt x="6975" y="2812"/>
                  <a:pt x="6962" y="2812"/>
                  <a:pt x="6948" y="2812"/>
                </a:cubicBezTo>
                <a:cubicBezTo>
                  <a:pt x="6935" y="2812"/>
                  <a:pt x="6935" y="2812"/>
                  <a:pt x="6921" y="2812"/>
                </a:cubicBezTo>
                <a:cubicBezTo>
                  <a:pt x="6921" y="2812"/>
                  <a:pt x="6908" y="2812"/>
                  <a:pt x="6908" y="2786"/>
                </a:cubicBezTo>
                <a:cubicBezTo>
                  <a:pt x="6921" y="2786"/>
                  <a:pt x="6935" y="2760"/>
                  <a:pt x="6935" y="2736"/>
                </a:cubicBezTo>
                <a:cubicBezTo>
                  <a:pt x="6908" y="2736"/>
                  <a:pt x="6908" y="2760"/>
                  <a:pt x="6908" y="2786"/>
                </a:cubicBezTo>
                <a:lnTo>
                  <a:pt x="6895" y="2786"/>
                </a:lnTo>
                <a:lnTo>
                  <a:pt x="6895" y="2786"/>
                </a:lnTo>
                <a:cubicBezTo>
                  <a:pt x="6895" y="2760"/>
                  <a:pt x="6908" y="2760"/>
                  <a:pt x="6895" y="2760"/>
                </a:cubicBezTo>
                <a:lnTo>
                  <a:pt x="6895" y="2760"/>
                </a:lnTo>
                <a:cubicBezTo>
                  <a:pt x="6895" y="2786"/>
                  <a:pt x="6881" y="2786"/>
                  <a:pt x="6867" y="2786"/>
                </a:cubicBezTo>
                <a:cubicBezTo>
                  <a:pt x="6867" y="2812"/>
                  <a:pt x="6867" y="2865"/>
                  <a:pt x="6853" y="2865"/>
                </a:cubicBezTo>
                <a:cubicBezTo>
                  <a:pt x="6827" y="2889"/>
                  <a:pt x="6800" y="2865"/>
                  <a:pt x="6786" y="2865"/>
                </a:cubicBezTo>
                <a:cubicBezTo>
                  <a:pt x="6773" y="2865"/>
                  <a:pt x="6773" y="2865"/>
                  <a:pt x="6760" y="2865"/>
                </a:cubicBezTo>
                <a:cubicBezTo>
                  <a:pt x="6760" y="2839"/>
                  <a:pt x="6760" y="2839"/>
                  <a:pt x="6760" y="2839"/>
                </a:cubicBezTo>
                <a:cubicBezTo>
                  <a:pt x="6760" y="2812"/>
                  <a:pt x="6760" y="2812"/>
                  <a:pt x="6760" y="2812"/>
                </a:cubicBezTo>
                <a:cubicBezTo>
                  <a:pt x="6760" y="2812"/>
                  <a:pt x="6786" y="2812"/>
                  <a:pt x="6786" y="2786"/>
                </a:cubicBezTo>
                <a:cubicBezTo>
                  <a:pt x="6800" y="2786"/>
                  <a:pt x="6813" y="2760"/>
                  <a:pt x="6813" y="2760"/>
                </a:cubicBezTo>
                <a:cubicBezTo>
                  <a:pt x="6827" y="2760"/>
                  <a:pt x="6841" y="2736"/>
                  <a:pt x="6827" y="2736"/>
                </a:cubicBezTo>
                <a:lnTo>
                  <a:pt x="6827" y="2736"/>
                </a:lnTo>
                <a:cubicBezTo>
                  <a:pt x="6827" y="2736"/>
                  <a:pt x="6827" y="2736"/>
                  <a:pt x="6813" y="2736"/>
                </a:cubicBezTo>
                <a:cubicBezTo>
                  <a:pt x="6800" y="2760"/>
                  <a:pt x="6773" y="2760"/>
                  <a:pt x="6773" y="2736"/>
                </a:cubicBezTo>
                <a:cubicBezTo>
                  <a:pt x="6773" y="2736"/>
                  <a:pt x="6800" y="2709"/>
                  <a:pt x="6813" y="2683"/>
                </a:cubicBezTo>
                <a:cubicBezTo>
                  <a:pt x="6813" y="2683"/>
                  <a:pt x="6827" y="2656"/>
                  <a:pt x="6813" y="2656"/>
                </a:cubicBezTo>
                <a:cubicBezTo>
                  <a:pt x="6800" y="2632"/>
                  <a:pt x="6773" y="2656"/>
                  <a:pt x="6773" y="2632"/>
                </a:cubicBezTo>
                <a:lnTo>
                  <a:pt x="6773" y="2632"/>
                </a:lnTo>
                <a:cubicBezTo>
                  <a:pt x="6786" y="2632"/>
                  <a:pt x="6800" y="2632"/>
                  <a:pt x="6800" y="2632"/>
                </a:cubicBezTo>
                <a:cubicBezTo>
                  <a:pt x="6813" y="2632"/>
                  <a:pt x="6813" y="2632"/>
                  <a:pt x="6827" y="2632"/>
                </a:cubicBezTo>
                <a:cubicBezTo>
                  <a:pt x="6827" y="2632"/>
                  <a:pt x="6841" y="2632"/>
                  <a:pt x="6853" y="2632"/>
                </a:cubicBezTo>
                <a:cubicBezTo>
                  <a:pt x="6853" y="2632"/>
                  <a:pt x="6853" y="2606"/>
                  <a:pt x="6841" y="2606"/>
                </a:cubicBezTo>
                <a:cubicBezTo>
                  <a:pt x="6841" y="2580"/>
                  <a:pt x="6841" y="2553"/>
                  <a:pt x="6813" y="2580"/>
                </a:cubicBezTo>
                <a:cubicBezTo>
                  <a:pt x="6813" y="2553"/>
                  <a:pt x="6827" y="2527"/>
                  <a:pt x="6827" y="2527"/>
                </a:cubicBezTo>
                <a:lnTo>
                  <a:pt x="6827" y="2527"/>
                </a:lnTo>
                <a:cubicBezTo>
                  <a:pt x="6813" y="2527"/>
                  <a:pt x="6813" y="2527"/>
                  <a:pt x="6813" y="2527"/>
                </a:cubicBezTo>
                <a:cubicBezTo>
                  <a:pt x="6800" y="2527"/>
                  <a:pt x="6800" y="2503"/>
                  <a:pt x="6800" y="2503"/>
                </a:cubicBezTo>
                <a:cubicBezTo>
                  <a:pt x="6786" y="2503"/>
                  <a:pt x="6786" y="2503"/>
                  <a:pt x="6773" y="2503"/>
                </a:cubicBezTo>
                <a:cubicBezTo>
                  <a:pt x="6786" y="2503"/>
                  <a:pt x="6786" y="2474"/>
                  <a:pt x="6800" y="2474"/>
                </a:cubicBezTo>
                <a:cubicBezTo>
                  <a:pt x="6800" y="2450"/>
                  <a:pt x="6800" y="2450"/>
                  <a:pt x="6800" y="2450"/>
                </a:cubicBezTo>
                <a:cubicBezTo>
                  <a:pt x="6813" y="2450"/>
                  <a:pt x="6813" y="2424"/>
                  <a:pt x="6813" y="2424"/>
                </a:cubicBezTo>
                <a:cubicBezTo>
                  <a:pt x="6800" y="2424"/>
                  <a:pt x="6800" y="2424"/>
                  <a:pt x="6786" y="2424"/>
                </a:cubicBezTo>
                <a:cubicBezTo>
                  <a:pt x="6786" y="2397"/>
                  <a:pt x="6786" y="2397"/>
                  <a:pt x="6773" y="2397"/>
                </a:cubicBezTo>
                <a:cubicBezTo>
                  <a:pt x="6773" y="2371"/>
                  <a:pt x="6773" y="2371"/>
                  <a:pt x="6773" y="2371"/>
                </a:cubicBezTo>
                <a:cubicBezTo>
                  <a:pt x="6760" y="2371"/>
                  <a:pt x="6773" y="2347"/>
                  <a:pt x="6773" y="2347"/>
                </a:cubicBezTo>
                <a:cubicBezTo>
                  <a:pt x="6786" y="2347"/>
                  <a:pt x="6786" y="2347"/>
                  <a:pt x="6786" y="2347"/>
                </a:cubicBezTo>
                <a:lnTo>
                  <a:pt x="6786" y="2347"/>
                </a:lnTo>
                <a:lnTo>
                  <a:pt x="6786" y="2347"/>
                </a:lnTo>
                <a:cubicBezTo>
                  <a:pt x="6773" y="2320"/>
                  <a:pt x="6746" y="2294"/>
                  <a:pt x="6760" y="2268"/>
                </a:cubicBezTo>
                <a:cubicBezTo>
                  <a:pt x="6746" y="2268"/>
                  <a:pt x="6732" y="2268"/>
                  <a:pt x="6705" y="2268"/>
                </a:cubicBezTo>
                <a:lnTo>
                  <a:pt x="6705" y="2268"/>
                </a:lnTo>
                <a:cubicBezTo>
                  <a:pt x="6732" y="2268"/>
                  <a:pt x="6746" y="2241"/>
                  <a:pt x="6760" y="2217"/>
                </a:cubicBezTo>
                <a:lnTo>
                  <a:pt x="6760" y="2217"/>
                </a:lnTo>
                <a:cubicBezTo>
                  <a:pt x="6760" y="2217"/>
                  <a:pt x="6773" y="2217"/>
                  <a:pt x="6773" y="2191"/>
                </a:cubicBezTo>
                <a:cubicBezTo>
                  <a:pt x="6773" y="2191"/>
                  <a:pt x="6746" y="2164"/>
                  <a:pt x="6732" y="2164"/>
                </a:cubicBezTo>
                <a:cubicBezTo>
                  <a:pt x="6732" y="2138"/>
                  <a:pt x="6732" y="2087"/>
                  <a:pt x="6718" y="2087"/>
                </a:cubicBezTo>
                <a:cubicBezTo>
                  <a:pt x="6705" y="2087"/>
                  <a:pt x="6692" y="2061"/>
                  <a:pt x="6692" y="2061"/>
                </a:cubicBezTo>
                <a:lnTo>
                  <a:pt x="6678" y="2035"/>
                </a:lnTo>
                <a:cubicBezTo>
                  <a:pt x="6678" y="2008"/>
                  <a:pt x="6664" y="1984"/>
                  <a:pt x="6664" y="1956"/>
                </a:cubicBezTo>
                <a:cubicBezTo>
                  <a:pt x="6651" y="1931"/>
                  <a:pt x="6664" y="1905"/>
                  <a:pt x="6651" y="1905"/>
                </a:cubicBezTo>
                <a:lnTo>
                  <a:pt x="6637" y="1905"/>
                </a:lnTo>
                <a:cubicBezTo>
                  <a:pt x="6624" y="1905"/>
                  <a:pt x="6624" y="1879"/>
                  <a:pt x="6624" y="1879"/>
                </a:cubicBezTo>
                <a:cubicBezTo>
                  <a:pt x="6611" y="1852"/>
                  <a:pt x="6597" y="1852"/>
                  <a:pt x="6597" y="1852"/>
                </a:cubicBezTo>
                <a:cubicBezTo>
                  <a:pt x="6597" y="1852"/>
                  <a:pt x="6597" y="1828"/>
                  <a:pt x="6583" y="1802"/>
                </a:cubicBezTo>
                <a:cubicBezTo>
                  <a:pt x="6583" y="1802"/>
                  <a:pt x="6557" y="1802"/>
                  <a:pt x="6543" y="1802"/>
                </a:cubicBezTo>
                <a:cubicBezTo>
                  <a:pt x="6543" y="1802"/>
                  <a:pt x="6543" y="1775"/>
                  <a:pt x="6529" y="1775"/>
                </a:cubicBezTo>
                <a:cubicBezTo>
                  <a:pt x="6516" y="1775"/>
                  <a:pt x="6516" y="1802"/>
                  <a:pt x="6516" y="1802"/>
                </a:cubicBezTo>
                <a:lnTo>
                  <a:pt x="6516" y="1802"/>
                </a:lnTo>
                <a:cubicBezTo>
                  <a:pt x="6516" y="1775"/>
                  <a:pt x="6503" y="1749"/>
                  <a:pt x="6488" y="1749"/>
                </a:cubicBezTo>
                <a:cubicBezTo>
                  <a:pt x="6476" y="1775"/>
                  <a:pt x="6462" y="1802"/>
                  <a:pt x="6462" y="1802"/>
                </a:cubicBezTo>
                <a:cubicBezTo>
                  <a:pt x="6448" y="1802"/>
                  <a:pt x="6448" y="1775"/>
                  <a:pt x="6448" y="1775"/>
                </a:cubicBezTo>
                <a:lnTo>
                  <a:pt x="6448" y="1775"/>
                </a:lnTo>
                <a:cubicBezTo>
                  <a:pt x="6448" y="1775"/>
                  <a:pt x="6434" y="1802"/>
                  <a:pt x="6422" y="1802"/>
                </a:cubicBezTo>
                <a:cubicBezTo>
                  <a:pt x="6408" y="1802"/>
                  <a:pt x="6408" y="1802"/>
                  <a:pt x="6394" y="1802"/>
                </a:cubicBezTo>
                <a:cubicBezTo>
                  <a:pt x="6394" y="1802"/>
                  <a:pt x="6394" y="1828"/>
                  <a:pt x="6380" y="1828"/>
                </a:cubicBezTo>
                <a:cubicBezTo>
                  <a:pt x="6367" y="1802"/>
                  <a:pt x="6394" y="1775"/>
                  <a:pt x="6394" y="1749"/>
                </a:cubicBezTo>
                <a:cubicBezTo>
                  <a:pt x="6367" y="1749"/>
                  <a:pt x="6354" y="1775"/>
                  <a:pt x="6354" y="1802"/>
                </a:cubicBezTo>
                <a:lnTo>
                  <a:pt x="6354" y="1802"/>
                </a:lnTo>
                <a:cubicBezTo>
                  <a:pt x="6354" y="1802"/>
                  <a:pt x="6354" y="1802"/>
                  <a:pt x="6354" y="1775"/>
                </a:cubicBezTo>
                <a:cubicBezTo>
                  <a:pt x="6354" y="1775"/>
                  <a:pt x="6354" y="1775"/>
                  <a:pt x="6340" y="1775"/>
                </a:cubicBezTo>
                <a:cubicBezTo>
                  <a:pt x="6340" y="1775"/>
                  <a:pt x="6340" y="1775"/>
                  <a:pt x="6340" y="1749"/>
                </a:cubicBezTo>
                <a:cubicBezTo>
                  <a:pt x="6327" y="1775"/>
                  <a:pt x="6327" y="1775"/>
                  <a:pt x="6327" y="1775"/>
                </a:cubicBezTo>
                <a:cubicBezTo>
                  <a:pt x="6313" y="1775"/>
                  <a:pt x="6327" y="1775"/>
                  <a:pt x="6327" y="1802"/>
                </a:cubicBezTo>
                <a:cubicBezTo>
                  <a:pt x="6299" y="1828"/>
                  <a:pt x="6259" y="1775"/>
                  <a:pt x="6245" y="1723"/>
                </a:cubicBezTo>
                <a:cubicBezTo>
                  <a:pt x="6245" y="1723"/>
                  <a:pt x="6232" y="1723"/>
                  <a:pt x="6232" y="1699"/>
                </a:cubicBezTo>
                <a:cubicBezTo>
                  <a:pt x="6232" y="1699"/>
                  <a:pt x="6245" y="1699"/>
                  <a:pt x="6259" y="1699"/>
                </a:cubicBezTo>
                <a:lnTo>
                  <a:pt x="6259" y="1699"/>
                </a:lnTo>
                <a:cubicBezTo>
                  <a:pt x="6273" y="1699"/>
                  <a:pt x="6273" y="1672"/>
                  <a:pt x="6273" y="1672"/>
                </a:cubicBezTo>
                <a:cubicBezTo>
                  <a:pt x="6287" y="1672"/>
                  <a:pt x="6299" y="1672"/>
                  <a:pt x="6299" y="1646"/>
                </a:cubicBezTo>
                <a:lnTo>
                  <a:pt x="6299" y="1646"/>
                </a:lnTo>
                <a:cubicBezTo>
                  <a:pt x="6287" y="1646"/>
                  <a:pt x="6259" y="1646"/>
                  <a:pt x="6245" y="1619"/>
                </a:cubicBezTo>
                <a:cubicBezTo>
                  <a:pt x="6232" y="1619"/>
                  <a:pt x="6245" y="1593"/>
                  <a:pt x="6245" y="1593"/>
                </a:cubicBezTo>
                <a:lnTo>
                  <a:pt x="6245" y="1593"/>
                </a:lnTo>
                <a:cubicBezTo>
                  <a:pt x="6245" y="1593"/>
                  <a:pt x="6245" y="1593"/>
                  <a:pt x="6232" y="1593"/>
                </a:cubicBezTo>
                <a:cubicBezTo>
                  <a:pt x="6218" y="1593"/>
                  <a:pt x="6205" y="1593"/>
                  <a:pt x="6205" y="1569"/>
                </a:cubicBezTo>
                <a:cubicBezTo>
                  <a:pt x="6218" y="1569"/>
                  <a:pt x="6218" y="1543"/>
                  <a:pt x="6232" y="1543"/>
                </a:cubicBezTo>
                <a:cubicBezTo>
                  <a:pt x="6232" y="1543"/>
                  <a:pt x="6232" y="1516"/>
                  <a:pt x="6245" y="1516"/>
                </a:cubicBezTo>
                <a:cubicBezTo>
                  <a:pt x="6259" y="1516"/>
                  <a:pt x="6259" y="1516"/>
                  <a:pt x="6273" y="1543"/>
                </a:cubicBezTo>
                <a:cubicBezTo>
                  <a:pt x="6287" y="1543"/>
                  <a:pt x="6313" y="1543"/>
                  <a:pt x="6327" y="1543"/>
                </a:cubicBezTo>
                <a:cubicBezTo>
                  <a:pt x="6340" y="1543"/>
                  <a:pt x="6354" y="1569"/>
                  <a:pt x="6367" y="1543"/>
                </a:cubicBezTo>
                <a:lnTo>
                  <a:pt x="6367" y="1543"/>
                </a:lnTo>
                <a:cubicBezTo>
                  <a:pt x="6354" y="1543"/>
                  <a:pt x="6354" y="1543"/>
                  <a:pt x="6354" y="1543"/>
                </a:cubicBezTo>
                <a:cubicBezTo>
                  <a:pt x="6340" y="1516"/>
                  <a:pt x="6313" y="1543"/>
                  <a:pt x="6313" y="1516"/>
                </a:cubicBezTo>
                <a:lnTo>
                  <a:pt x="6313" y="1516"/>
                </a:lnTo>
                <a:cubicBezTo>
                  <a:pt x="6327" y="1490"/>
                  <a:pt x="6380" y="1516"/>
                  <a:pt x="6394" y="1516"/>
                </a:cubicBezTo>
                <a:cubicBezTo>
                  <a:pt x="6394" y="1516"/>
                  <a:pt x="6394" y="1516"/>
                  <a:pt x="6408" y="1516"/>
                </a:cubicBezTo>
                <a:cubicBezTo>
                  <a:pt x="6394" y="1490"/>
                  <a:pt x="6422" y="1516"/>
                  <a:pt x="6422" y="1490"/>
                </a:cubicBezTo>
                <a:cubicBezTo>
                  <a:pt x="6422" y="1464"/>
                  <a:pt x="6408" y="1464"/>
                  <a:pt x="6408" y="1437"/>
                </a:cubicBezTo>
                <a:cubicBezTo>
                  <a:pt x="6394" y="1437"/>
                  <a:pt x="6394" y="1464"/>
                  <a:pt x="6394" y="1464"/>
                </a:cubicBezTo>
                <a:lnTo>
                  <a:pt x="6380" y="1464"/>
                </a:lnTo>
                <a:cubicBezTo>
                  <a:pt x="6367" y="1490"/>
                  <a:pt x="6340" y="1464"/>
                  <a:pt x="6327" y="1464"/>
                </a:cubicBezTo>
                <a:lnTo>
                  <a:pt x="6313" y="1490"/>
                </a:lnTo>
                <a:cubicBezTo>
                  <a:pt x="6299" y="1464"/>
                  <a:pt x="6299" y="1464"/>
                  <a:pt x="6287" y="1437"/>
                </a:cubicBezTo>
                <a:cubicBezTo>
                  <a:pt x="6273" y="1437"/>
                  <a:pt x="6273" y="1437"/>
                  <a:pt x="6273" y="1437"/>
                </a:cubicBezTo>
                <a:lnTo>
                  <a:pt x="6299" y="1413"/>
                </a:lnTo>
                <a:lnTo>
                  <a:pt x="6299" y="1413"/>
                </a:lnTo>
                <a:cubicBezTo>
                  <a:pt x="6287" y="1413"/>
                  <a:pt x="6273" y="1413"/>
                  <a:pt x="6273" y="1413"/>
                </a:cubicBezTo>
                <a:lnTo>
                  <a:pt x="6273" y="1413"/>
                </a:lnTo>
                <a:cubicBezTo>
                  <a:pt x="6273" y="1413"/>
                  <a:pt x="6287" y="1387"/>
                  <a:pt x="6299" y="1387"/>
                </a:cubicBezTo>
                <a:lnTo>
                  <a:pt x="6299" y="1387"/>
                </a:lnTo>
                <a:cubicBezTo>
                  <a:pt x="6273" y="1387"/>
                  <a:pt x="6259" y="1360"/>
                  <a:pt x="6245" y="1360"/>
                </a:cubicBezTo>
                <a:cubicBezTo>
                  <a:pt x="6232" y="1360"/>
                  <a:pt x="6232" y="1360"/>
                  <a:pt x="6218" y="1360"/>
                </a:cubicBezTo>
                <a:cubicBezTo>
                  <a:pt x="6218" y="1334"/>
                  <a:pt x="6218" y="1308"/>
                  <a:pt x="6205" y="1283"/>
                </a:cubicBezTo>
                <a:lnTo>
                  <a:pt x="6205" y="1283"/>
                </a:lnTo>
                <a:cubicBezTo>
                  <a:pt x="6218" y="1283"/>
                  <a:pt x="6232" y="1257"/>
                  <a:pt x="6232" y="1257"/>
                </a:cubicBezTo>
                <a:cubicBezTo>
                  <a:pt x="6232" y="1257"/>
                  <a:pt x="6232" y="1257"/>
                  <a:pt x="6232" y="1231"/>
                </a:cubicBezTo>
                <a:lnTo>
                  <a:pt x="6232" y="1231"/>
                </a:lnTo>
                <a:cubicBezTo>
                  <a:pt x="6245" y="1231"/>
                  <a:pt x="6245" y="1204"/>
                  <a:pt x="6245" y="1204"/>
                </a:cubicBezTo>
                <a:cubicBezTo>
                  <a:pt x="6259" y="1204"/>
                  <a:pt x="6273" y="1204"/>
                  <a:pt x="6287" y="1204"/>
                </a:cubicBezTo>
                <a:cubicBezTo>
                  <a:pt x="6299" y="1204"/>
                  <a:pt x="6299" y="1204"/>
                  <a:pt x="6313" y="1204"/>
                </a:cubicBezTo>
                <a:lnTo>
                  <a:pt x="6327" y="1180"/>
                </a:lnTo>
                <a:cubicBezTo>
                  <a:pt x="6340" y="1180"/>
                  <a:pt x="6340" y="1180"/>
                  <a:pt x="6340" y="1180"/>
                </a:cubicBezTo>
                <a:cubicBezTo>
                  <a:pt x="6354" y="1180"/>
                  <a:pt x="6354" y="1180"/>
                  <a:pt x="6367" y="1154"/>
                </a:cubicBezTo>
                <a:cubicBezTo>
                  <a:pt x="6380" y="1154"/>
                  <a:pt x="6394" y="1127"/>
                  <a:pt x="6408" y="1127"/>
                </a:cubicBezTo>
                <a:cubicBezTo>
                  <a:pt x="6434" y="1127"/>
                  <a:pt x="6448" y="1127"/>
                  <a:pt x="6462" y="1127"/>
                </a:cubicBezTo>
                <a:cubicBezTo>
                  <a:pt x="6476" y="1127"/>
                  <a:pt x="6488" y="1101"/>
                  <a:pt x="6503" y="1101"/>
                </a:cubicBezTo>
                <a:cubicBezTo>
                  <a:pt x="6503" y="1101"/>
                  <a:pt x="6503" y="1101"/>
                  <a:pt x="6516" y="1101"/>
                </a:cubicBezTo>
                <a:cubicBezTo>
                  <a:pt x="6529" y="1101"/>
                  <a:pt x="6543" y="1075"/>
                  <a:pt x="6557" y="1050"/>
                </a:cubicBezTo>
                <a:lnTo>
                  <a:pt x="6557" y="1022"/>
                </a:lnTo>
                <a:lnTo>
                  <a:pt x="6557" y="1022"/>
                </a:lnTo>
                <a:cubicBezTo>
                  <a:pt x="6557" y="998"/>
                  <a:pt x="6569" y="971"/>
                  <a:pt x="6583" y="945"/>
                </a:cubicBezTo>
                <a:cubicBezTo>
                  <a:pt x="6583" y="945"/>
                  <a:pt x="6597" y="919"/>
                  <a:pt x="6611" y="919"/>
                </a:cubicBezTo>
                <a:cubicBezTo>
                  <a:pt x="6611" y="895"/>
                  <a:pt x="6597" y="895"/>
                  <a:pt x="6597" y="895"/>
                </a:cubicBezTo>
                <a:lnTo>
                  <a:pt x="6597" y="895"/>
                </a:lnTo>
                <a:cubicBezTo>
                  <a:pt x="6597" y="919"/>
                  <a:pt x="6557" y="945"/>
                  <a:pt x="6529" y="945"/>
                </a:cubicBezTo>
                <a:cubicBezTo>
                  <a:pt x="6529" y="945"/>
                  <a:pt x="6503" y="945"/>
                  <a:pt x="6503" y="919"/>
                </a:cubicBezTo>
                <a:cubicBezTo>
                  <a:pt x="6503" y="895"/>
                  <a:pt x="6529" y="868"/>
                  <a:pt x="6529" y="842"/>
                </a:cubicBezTo>
                <a:cubicBezTo>
                  <a:pt x="6529" y="842"/>
                  <a:pt x="6529" y="842"/>
                  <a:pt x="6543" y="815"/>
                </a:cubicBezTo>
                <a:cubicBezTo>
                  <a:pt x="6543" y="815"/>
                  <a:pt x="6557" y="789"/>
                  <a:pt x="6569" y="789"/>
                </a:cubicBezTo>
                <a:cubicBezTo>
                  <a:pt x="6583" y="765"/>
                  <a:pt x="6611" y="765"/>
                  <a:pt x="6611" y="739"/>
                </a:cubicBezTo>
                <a:cubicBezTo>
                  <a:pt x="6624" y="712"/>
                  <a:pt x="6637" y="712"/>
                  <a:pt x="6637" y="712"/>
                </a:cubicBezTo>
                <a:cubicBezTo>
                  <a:pt x="6637" y="712"/>
                  <a:pt x="6651" y="712"/>
                  <a:pt x="6651" y="686"/>
                </a:cubicBezTo>
                <a:cubicBezTo>
                  <a:pt x="6664" y="686"/>
                  <a:pt x="6678" y="712"/>
                  <a:pt x="6692" y="712"/>
                </a:cubicBezTo>
                <a:cubicBezTo>
                  <a:pt x="6705" y="712"/>
                  <a:pt x="6718" y="712"/>
                  <a:pt x="6718" y="712"/>
                </a:cubicBezTo>
                <a:cubicBezTo>
                  <a:pt x="6718" y="686"/>
                  <a:pt x="6718" y="686"/>
                  <a:pt x="6718" y="686"/>
                </a:cubicBezTo>
                <a:cubicBezTo>
                  <a:pt x="6718" y="659"/>
                  <a:pt x="6718" y="659"/>
                  <a:pt x="6718" y="659"/>
                </a:cubicBezTo>
                <a:cubicBezTo>
                  <a:pt x="6718" y="659"/>
                  <a:pt x="6732" y="635"/>
                  <a:pt x="6732" y="609"/>
                </a:cubicBezTo>
                <a:lnTo>
                  <a:pt x="6732" y="609"/>
                </a:lnTo>
                <a:cubicBezTo>
                  <a:pt x="6732" y="609"/>
                  <a:pt x="6746" y="556"/>
                  <a:pt x="6746" y="532"/>
                </a:cubicBezTo>
                <a:cubicBezTo>
                  <a:pt x="6760" y="532"/>
                  <a:pt x="6773" y="532"/>
                  <a:pt x="6773" y="532"/>
                </a:cubicBezTo>
                <a:cubicBezTo>
                  <a:pt x="6800" y="532"/>
                  <a:pt x="6786" y="609"/>
                  <a:pt x="6813" y="609"/>
                </a:cubicBezTo>
                <a:lnTo>
                  <a:pt x="6813" y="583"/>
                </a:lnTo>
                <a:cubicBezTo>
                  <a:pt x="6800" y="583"/>
                  <a:pt x="6813" y="556"/>
                  <a:pt x="6813" y="556"/>
                </a:cubicBezTo>
                <a:cubicBezTo>
                  <a:pt x="6800" y="532"/>
                  <a:pt x="6800" y="532"/>
                  <a:pt x="6786" y="503"/>
                </a:cubicBezTo>
                <a:lnTo>
                  <a:pt x="6786" y="503"/>
                </a:lnTo>
                <a:cubicBezTo>
                  <a:pt x="6800" y="503"/>
                  <a:pt x="6813" y="503"/>
                  <a:pt x="6813" y="479"/>
                </a:cubicBezTo>
                <a:cubicBezTo>
                  <a:pt x="6827" y="479"/>
                  <a:pt x="6841" y="479"/>
                  <a:pt x="6841" y="479"/>
                </a:cubicBezTo>
                <a:cubicBezTo>
                  <a:pt x="6853" y="453"/>
                  <a:pt x="6853" y="453"/>
                  <a:pt x="6853" y="453"/>
                </a:cubicBezTo>
                <a:cubicBezTo>
                  <a:pt x="6867" y="453"/>
                  <a:pt x="6881" y="479"/>
                  <a:pt x="6895" y="479"/>
                </a:cubicBezTo>
                <a:cubicBezTo>
                  <a:pt x="6895" y="453"/>
                  <a:pt x="6881" y="453"/>
                  <a:pt x="6895" y="453"/>
                </a:cubicBezTo>
                <a:cubicBezTo>
                  <a:pt x="6921" y="400"/>
                  <a:pt x="6935" y="503"/>
                  <a:pt x="6948" y="532"/>
                </a:cubicBezTo>
                <a:lnTo>
                  <a:pt x="6948" y="532"/>
                </a:lnTo>
                <a:lnTo>
                  <a:pt x="6948" y="503"/>
                </a:lnTo>
                <a:cubicBezTo>
                  <a:pt x="6975" y="503"/>
                  <a:pt x="7002" y="556"/>
                  <a:pt x="7016" y="583"/>
                </a:cubicBezTo>
                <a:lnTo>
                  <a:pt x="7016" y="583"/>
                </a:lnTo>
                <a:cubicBezTo>
                  <a:pt x="7030" y="583"/>
                  <a:pt x="7030" y="583"/>
                  <a:pt x="7030" y="556"/>
                </a:cubicBezTo>
                <a:lnTo>
                  <a:pt x="7016" y="556"/>
                </a:lnTo>
                <a:cubicBezTo>
                  <a:pt x="7002" y="532"/>
                  <a:pt x="7002" y="532"/>
                  <a:pt x="7002" y="532"/>
                </a:cubicBezTo>
                <a:cubicBezTo>
                  <a:pt x="7016" y="532"/>
                  <a:pt x="7016" y="532"/>
                  <a:pt x="7030" y="532"/>
                </a:cubicBezTo>
                <a:cubicBezTo>
                  <a:pt x="7030" y="503"/>
                  <a:pt x="7016" y="503"/>
                  <a:pt x="7002" y="479"/>
                </a:cubicBezTo>
                <a:cubicBezTo>
                  <a:pt x="6990" y="453"/>
                  <a:pt x="7002" y="400"/>
                  <a:pt x="7016" y="400"/>
                </a:cubicBezTo>
                <a:cubicBezTo>
                  <a:pt x="7030" y="376"/>
                  <a:pt x="7043" y="400"/>
                  <a:pt x="7056" y="427"/>
                </a:cubicBezTo>
                <a:lnTo>
                  <a:pt x="7056" y="427"/>
                </a:lnTo>
                <a:cubicBezTo>
                  <a:pt x="7070" y="427"/>
                  <a:pt x="7070" y="427"/>
                  <a:pt x="7084" y="453"/>
                </a:cubicBezTo>
                <a:cubicBezTo>
                  <a:pt x="7084" y="453"/>
                  <a:pt x="7097" y="453"/>
                  <a:pt x="7111" y="453"/>
                </a:cubicBezTo>
                <a:cubicBezTo>
                  <a:pt x="7124" y="479"/>
                  <a:pt x="7137" y="503"/>
                  <a:pt x="7151" y="532"/>
                </a:cubicBezTo>
                <a:lnTo>
                  <a:pt x="7151" y="532"/>
                </a:lnTo>
                <a:cubicBezTo>
                  <a:pt x="7165" y="532"/>
                  <a:pt x="7165" y="503"/>
                  <a:pt x="7165" y="503"/>
                </a:cubicBezTo>
                <a:lnTo>
                  <a:pt x="7165" y="503"/>
                </a:lnTo>
                <a:cubicBezTo>
                  <a:pt x="7165" y="503"/>
                  <a:pt x="7165" y="503"/>
                  <a:pt x="7165" y="479"/>
                </a:cubicBezTo>
                <a:cubicBezTo>
                  <a:pt x="7165" y="479"/>
                  <a:pt x="7179" y="427"/>
                  <a:pt x="7179" y="400"/>
                </a:cubicBezTo>
                <a:lnTo>
                  <a:pt x="7191" y="400"/>
                </a:lnTo>
                <a:cubicBezTo>
                  <a:pt x="7179" y="400"/>
                  <a:pt x="7165" y="400"/>
                  <a:pt x="7165" y="376"/>
                </a:cubicBezTo>
                <a:cubicBezTo>
                  <a:pt x="7151" y="376"/>
                  <a:pt x="7137" y="350"/>
                  <a:pt x="7124" y="323"/>
                </a:cubicBezTo>
                <a:cubicBezTo>
                  <a:pt x="7124" y="323"/>
                  <a:pt x="7111" y="323"/>
                  <a:pt x="7111" y="297"/>
                </a:cubicBezTo>
                <a:cubicBezTo>
                  <a:pt x="7137" y="297"/>
                  <a:pt x="7165" y="297"/>
                  <a:pt x="7179" y="297"/>
                </a:cubicBezTo>
                <a:cubicBezTo>
                  <a:pt x="7191" y="297"/>
                  <a:pt x="7205" y="297"/>
                  <a:pt x="7205" y="323"/>
                </a:cubicBezTo>
                <a:cubicBezTo>
                  <a:pt x="7205" y="323"/>
                  <a:pt x="7205" y="323"/>
                  <a:pt x="7219" y="350"/>
                </a:cubicBezTo>
                <a:lnTo>
                  <a:pt x="7219" y="350"/>
                </a:lnTo>
                <a:cubicBezTo>
                  <a:pt x="7219" y="323"/>
                  <a:pt x="7232" y="323"/>
                  <a:pt x="7246" y="297"/>
                </a:cubicBezTo>
                <a:cubicBezTo>
                  <a:pt x="7232" y="297"/>
                  <a:pt x="7205" y="271"/>
                  <a:pt x="7191" y="271"/>
                </a:cubicBezTo>
                <a:cubicBezTo>
                  <a:pt x="7179" y="271"/>
                  <a:pt x="7165" y="297"/>
                  <a:pt x="7151" y="297"/>
                </a:cubicBezTo>
                <a:cubicBezTo>
                  <a:pt x="7137" y="297"/>
                  <a:pt x="7124" y="271"/>
                  <a:pt x="7111" y="271"/>
                </a:cubicBezTo>
                <a:cubicBezTo>
                  <a:pt x="7097" y="271"/>
                  <a:pt x="7097" y="271"/>
                  <a:pt x="7084" y="271"/>
                </a:cubicBezTo>
                <a:cubicBezTo>
                  <a:pt x="7084" y="271"/>
                  <a:pt x="7097" y="246"/>
                  <a:pt x="7111" y="246"/>
                </a:cubicBezTo>
                <a:cubicBezTo>
                  <a:pt x="7111" y="246"/>
                  <a:pt x="7111" y="246"/>
                  <a:pt x="7111" y="271"/>
                </a:cubicBezTo>
                <a:cubicBezTo>
                  <a:pt x="7124" y="271"/>
                  <a:pt x="7137" y="271"/>
                  <a:pt x="7151" y="271"/>
                </a:cubicBezTo>
                <a:lnTo>
                  <a:pt x="7151" y="271"/>
                </a:lnTo>
                <a:lnTo>
                  <a:pt x="7151" y="271"/>
                </a:lnTo>
                <a:cubicBezTo>
                  <a:pt x="7137" y="271"/>
                  <a:pt x="7097" y="246"/>
                  <a:pt x="7124" y="220"/>
                </a:cubicBezTo>
                <a:lnTo>
                  <a:pt x="7124" y="220"/>
                </a:lnTo>
                <a:cubicBezTo>
                  <a:pt x="7124" y="220"/>
                  <a:pt x="7124" y="220"/>
                  <a:pt x="7137" y="220"/>
                </a:cubicBezTo>
                <a:lnTo>
                  <a:pt x="7151" y="220"/>
                </a:lnTo>
                <a:cubicBezTo>
                  <a:pt x="7165" y="220"/>
                  <a:pt x="7165" y="220"/>
                  <a:pt x="7165" y="220"/>
                </a:cubicBezTo>
                <a:cubicBezTo>
                  <a:pt x="7165" y="194"/>
                  <a:pt x="7165" y="194"/>
                  <a:pt x="7165" y="194"/>
                </a:cubicBezTo>
                <a:cubicBezTo>
                  <a:pt x="7179" y="194"/>
                  <a:pt x="7191" y="194"/>
                  <a:pt x="7191" y="194"/>
                </a:cubicBezTo>
                <a:cubicBezTo>
                  <a:pt x="7191" y="220"/>
                  <a:pt x="7191" y="220"/>
                  <a:pt x="7191" y="220"/>
                </a:cubicBezTo>
                <a:cubicBezTo>
                  <a:pt x="7191" y="246"/>
                  <a:pt x="7205" y="246"/>
                  <a:pt x="7219" y="246"/>
                </a:cubicBezTo>
                <a:cubicBezTo>
                  <a:pt x="7232" y="246"/>
                  <a:pt x="7232" y="220"/>
                  <a:pt x="7246" y="220"/>
                </a:cubicBezTo>
                <a:lnTo>
                  <a:pt x="7260" y="246"/>
                </a:lnTo>
                <a:lnTo>
                  <a:pt x="7260" y="246"/>
                </a:lnTo>
                <a:cubicBezTo>
                  <a:pt x="7260" y="220"/>
                  <a:pt x="7260" y="194"/>
                  <a:pt x="7273" y="167"/>
                </a:cubicBezTo>
                <a:lnTo>
                  <a:pt x="7273" y="167"/>
                </a:lnTo>
                <a:cubicBezTo>
                  <a:pt x="7273" y="167"/>
                  <a:pt x="7246" y="141"/>
                  <a:pt x="7246" y="117"/>
                </a:cubicBezTo>
                <a:cubicBezTo>
                  <a:pt x="7260" y="117"/>
                  <a:pt x="7260" y="117"/>
                  <a:pt x="7260" y="117"/>
                </a:cubicBezTo>
                <a:cubicBezTo>
                  <a:pt x="7260" y="117"/>
                  <a:pt x="7260" y="117"/>
                  <a:pt x="7260" y="90"/>
                </a:cubicBezTo>
                <a:cubicBezTo>
                  <a:pt x="7273" y="90"/>
                  <a:pt x="7286" y="117"/>
                  <a:pt x="7286" y="117"/>
                </a:cubicBezTo>
                <a:cubicBezTo>
                  <a:pt x="7286" y="90"/>
                  <a:pt x="7286" y="90"/>
                  <a:pt x="7286" y="64"/>
                </a:cubicBezTo>
                <a:cubicBezTo>
                  <a:pt x="7286" y="64"/>
                  <a:pt x="7300" y="64"/>
                  <a:pt x="7314" y="64"/>
                </a:cubicBezTo>
                <a:cubicBezTo>
                  <a:pt x="7327" y="38"/>
                  <a:pt x="7381" y="11"/>
                  <a:pt x="7408" y="11"/>
                </a:cubicBezTo>
                <a:cubicBezTo>
                  <a:pt x="7421" y="11"/>
                  <a:pt x="7435" y="11"/>
                  <a:pt x="7449" y="11"/>
                </a:cubicBezTo>
                <a:cubicBezTo>
                  <a:pt x="7461" y="11"/>
                  <a:pt x="7461" y="11"/>
                  <a:pt x="7461" y="11"/>
                </a:cubicBezTo>
                <a:cubicBezTo>
                  <a:pt x="7475" y="-15"/>
                  <a:pt x="7475" y="11"/>
                  <a:pt x="7475" y="11"/>
                </a:cubicBezTo>
                <a:cubicBezTo>
                  <a:pt x="7489" y="11"/>
                  <a:pt x="7516" y="11"/>
                  <a:pt x="7503" y="38"/>
                </a:cubicBezTo>
                <a:cubicBezTo>
                  <a:pt x="7503" y="64"/>
                  <a:pt x="7461" y="64"/>
                  <a:pt x="7435" y="90"/>
                </a:cubicBezTo>
                <a:cubicBezTo>
                  <a:pt x="7421" y="90"/>
                  <a:pt x="7408" y="117"/>
                  <a:pt x="7394" y="141"/>
                </a:cubicBezTo>
                <a:lnTo>
                  <a:pt x="7381" y="141"/>
                </a:lnTo>
                <a:lnTo>
                  <a:pt x="7381" y="141"/>
                </a:lnTo>
                <a:cubicBezTo>
                  <a:pt x="7381" y="141"/>
                  <a:pt x="7394" y="141"/>
                  <a:pt x="7381" y="141"/>
                </a:cubicBezTo>
                <a:cubicBezTo>
                  <a:pt x="7381" y="167"/>
                  <a:pt x="7368" y="167"/>
                  <a:pt x="7368" y="167"/>
                </a:cubicBezTo>
                <a:lnTo>
                  <a:pt x="7340" y="194"/>
                </a:lnTo>
                <a:cubicBezTo>
                  <a:pt x="7327" y="220"/>
                  <a:pt x="7340" y="220"/>
                  <a:pt x="7340" y="220"/>
                </a:cubicBezTo>
                <a:lnTo>
                  <a:pt x="7340" y="220"/>
                </a:lnTo>
                <a:cubicBezTo>
                  <a:pt x="7354" y="220"/>
                  <a:pt x="7354" y="220"/>
                  <a:pt x="7354" y="220"/>
                </a:cubicBezTo>
                <a:cubicBezTo>
                  <a:pt x="7354" y="194"/>
                  <a:pt x="7368" y="220"/>
                  <a:pt x="7381" y="194"/>
                </a:cubicBezTo>
                <a:cubicBezTo>
                  <a:pt x="7381" y="194"/>
                  <a:pt x="7381" y="167"/>
                  <a:pt x="7408" y="141"/>
                </a:cubicBezTo>
                <a:cubicBezTo>
                  <a:pt x="7408" y="141"/>
                  <a:pt x="7408" y="141"/>
                  <a:pt x="7421" y="141"/>
                </a:cubicBezTo>
                <a:cubicBezTo>
                  <a:pt x="7421" y="141"/>
                  <a:pt x="7421" y="117"/>
                  <a:pt x="7435" y="90"/>
                </a:cubicBezTo>
                <a:cubicBezTo>
                  <a:pt x="7449" y="90"/>
                  <a:pt x="7461" y="90"/>
                  <a:pt x="7475" y="90"/>
                </a:cubicBezTo>
                <a:lnTo>
                  <a:pt x="7489" y="90"/>
                </a:lnTo>
                <a:cubicBezTo>
                  <a:pt x="7503" y="64"/>
                  <a:pt x="7530" y="38"/>
                  <a:pt x="7530" y="38"/>
                </a:cubicBezTo>
                <a:lnTo>
                  <a:pt x="7530" y="38"/>
                </a:lnTo>
                <a:cubicBezTo>
                  <a:pt x="7530" y="38"/>
                  <a:pt x="7543" y="38"/>
                  <a:pt x="7556" y="38"/>
                </a:cubicBezTo>
                <a:cubicBezTo>
                  <a:pt x="7556" y="64"/>
                  <a:pt x="7556" y="64"/>
                  <a:pt x="7556" y="64"/>
                </a:cubicBezTo>
                <a:lnTo>
                  <a:pt x="7556" y="64"/>
                </a:lnTo>
                <a:cubicBezTo>
                  <a:pt x="7570" y="64"/>
                  <a:pt x="7570" y="64"/>
                  <a:pt x="7584" y="64"/>
                </a:cubicBezTo>
                <a:lnTo>
                  <a:pt x="7584" y="64"/>
                </a:lnTo>
                <a:lnTo>
                  <a:pt x="7584" y="64"/>
                </a:lnTo>
                <a:lnTo>
                  <a:pt x="7584" y="64"/>
                </a:lnTo>
                <a:cubicBezTo>
                  <a:pt x="7598" y="64"/>
                  <a:pt x="7624" y="64"/>
                  <a:pt x="7638" y="64"/>
                </a:cubicBezTo>
                <a:cubicBezTo>
                  <a:pt x="7652" y="64"/>
                  <a:pt x="7652" y="64"/>
                  <a:pt x="7652" y="64"/>
                </a:cubicBezTo>
                <a:cubicBezTo>
                  <a:pt x="7665" y="117"/>
                  <a:pt x="7624" y="220"/>
                  <a:pt x="7598" y="220"/>
                </a:cubicBezTo>
                <a:cubicBezTo>
                  <a:pt x="7598" y="220"/>
                  <a:pt x="7598" y="220"/>
                  <a:pt x="7584" y="220"/>
                </a:cubicBezTo>
                <a:cubicBezTo>
                  <a:pt x="7570" y="246"/>
                  <a:pt x="7556" y="246"/>
                  <a:pt x="7543" y="246"/>
                </a:cubicBezTo>
                <a:cubicBezTo>
                  <a:pt x="7543" y="271"/>
                  <a:pt x="7530" y="271"/>
                  <a:pt x="7516" y="271"/>
                </a:cubicBezTo>
                <a:cubicBezTo>
                  <a:pt x="7516" y="271"/>
                  <a:pt x="7516" y="297"/>
                  <a:pt x="7503" y="297"/>
                </a:cubicBezTo>
                <a:cubicBezTo>
                  <a:pt x="7503" y="297"/>
                  <a:pt x="7503" y="297"/>
                  <a:pt x="7489" y="297"/>
                </a:cubicBezTo>
                <a:cubicBezTo>
                  <a:pt x="7489" y="297"/>
                  <a:pt x="7489" y="323"/>
                  <a:pt x="7475" y="350"/>
                </a:cubicBezTo>
                <a:cubicBezTo>
                  <a:pt x="7475" y="350"/>
                  <a:pt x="7449" y="376"/>
                  <a:pt x="7449" y="400"/>
                </a:cubicBezTo>
                <a:cubicBezTo>
                  <a:pt x="7449" y="400"/>
                  <a:pt x="7461" y="400"/>
                  <a:pt x="7461" y="427"/>
                </a:cubicBezTo>
                <a:cubicBezTo>
                  <a:pt x="7475" y="427"/>
                  <a:pt x="7489" y="376"/>
                  <a:pt x="7489" y="376"/>
                </a:cubicBezTo>
                <a:cubicBezTo>
                  <a:pt x="7503" y="350"/>
                  <a:pt x="7503" y="350"/>
                  <a:pt x="7516" y="350"/>
                </a:cubicBezTo>
                <a:cubicBezTo>
                  <a:pt x="7516" y="323"/>
                  <a:pt x="7516" y="323"/>
                  <a:pt x="7530" y="323"/>
                </a:cubicBezTo>
                <a:lnTo>
                  <a:pt x="7530" y="323"/>
                </a:lnTo>
                <a:cubicBezTo>
                  <a:pt x="7530" y="323"/>
                  <a:pt x="7530" y="323"/>
                  <a:pt x="7530" y="297"/>
                </a:cubicBezTo>
                <a:cubicBezTo>
                  <a:pt x="7543" y="297"/>
                  <a:pt x="7543" y="297"/>
                  <a:pt x="7543" y="297"/>
                </a:cubicBezTo>
                <a:cubicBezTo>
                  <a:pt x="7556" y="297"/>
                  <a:pt x="7570" y="271"/>
                  <a:pt x="7584" y="271"/>
                </a:cubicBezTo>
                <a:cubicBezTo>
                  <a:pt x="7598" y="271"/>
                  <a:pt x="7598" y="271"/>
                  <a:pt x="7598" y="271"/>
                </a:cubicBezTo>
                <a:cubicBezTo>
                  <a:pt x="7610" y="271"/>
                  <a:pt x="7610" y="246"/>
                  <a:pt x="7610" y="246"/>
                </a:cubicBezTo>
                <a:cubicBezTo>
                  <a:pt x="7624" y="246"/>
                  <a:pt x="7624" y="246"/>
                  <a:pt x="7624" y="271"/>
                </a:cubicBezTo>
                <a:cubicBezTo>
                  <a:pt x="7624" y="271"/>
                  <a:pt x="7624" y="271"/>
                  <a:pt x="7638" y="271"/>
                </a:cubicBezTo>
                <a:cubicBezTo>
                  <a:pt x="7652" y="323"/>
                  <a:pt x="7598" y="350"/>
                  <a:pt x="7610" y="376"/>
                </a:cubicBezTo>
                <a:cubicBezTo>
                  <a:pt x="7610" y="376"/>
                  <a:pt x="7610" y="400"/>
                  <a:pt x="7624" y="400"/>
                </a:cubicBezTo>
                <a:cubicBezTo>
                  <a:pt x="7638" y="376"/>
                  <a:pt x="7652" y="297"/>
                  <a:pt x="7665" y="297"/>
                </a:cubicBezTo>
                <a:cubicBezTo>
                  <a:pt x="7665" y="271"/>
                  <a:pt x="7665" y="246"/>
                  <a:pt x="7652" y="220"/>
                </a:cubicBezTo>
                <a:cubicBezTo>
                  <a:pt x="7665" y="220"/>
                  <a:pt x="7665" y="194"/>
                  <a:pt x="7678" y="194"/>
                </a:cubicBezTo>
                <a:cubicBezTo>
                  <a:pt x="7705" y="194"/>
                  <a:pt x="7719" y="246"/>
                  <a:pt x="7732" y="271"/>
                </a:cubicBezTo>
                <a:cubicBezTo>
                  <a:pt x="7732" y="271"/>
                  <a:pt x="7719" y="297"/>
                  <a:pt x="7732" y="297"/>
                </a:cubicBezTo>
                <a:cubicBezTo>
                  <a:pt x="7732" y="323"/>
                  <a:pt x="7747" y="350"/>
                  <a:pt x="7747" y="376"/>
                </a:cubicBezTo>
                <a:cubicBezTo>
                  <a:pt x="7747" y="400"/>
                  <a:pt x="7747" y="427"/>
                  <a:pt x="7759" y="453"/>
                </a:cubicBezTo>
                <a:lnTo>
                  <a:pt x="7759" y="453"/>
                </a:lnTo>
                <a:cubicBezTo>
                  <a:pt x="7759" y="427"/>
                  <a:pt x="7759" y="427"/>
                  <a:pt x="7759" y="400"/>
                </a:cubicBezTo>
                <a:cubicBezTo>
                  <a:pt x="7759" y="400"/>
                  <a:pt x="7759" y="400"/>
                  <a:pt x="7759" y="376"/>
                </a:cubicBezTo>
                <a:cubicBezTo>
                  <a:pt x="7759" y="350"/>
                  <a:pt x="7759" y="297"/>
                  <a:pt x="7773" y="271"/>
                </a:cubicBezTo>
                <a:cubicBezTo>
                  <a:pt x="7773" y="246"/>
                  <a:pt x="7773" y="246"/>
                  <a:pt x="7773" y="220"/>
                </a:cubicBezTo>
                <a:lnTo>
                  <a:pt x="7787" y="220"/>
                </a:lnTo>
                <a:cubicBezTo>
                  <a:pt x="7800" y="220"/>
                  <a:pt x="7813" y="194"/>
                  <a:pt x="7813" y="194"/>
                </a:cubicBezTo>
                <a:cubicBezTo>
                  <a:pt x="7813" y="167"/>
                  <a:pt x="7813" y="167"/>
                  <a:pt x="7813" y="141"/>
                </a:cubicBezTo>
                <a:lnTo>
                  <a:pt x="7813" y="117"/>
                </a:lnTo>
                <a:cubicBezTo>
                  <a:pt x="7813" y="90"/>
                  <a:pt x="7827" y="90"/>
                  <a:pt x="7840" y="90"/>
                </a:cubicBezTo>
                <a:cubicBezTo>
                  <a:pt x="7840" y="90"/>
                  <a:pt x="7840" y="64"/>
                  <a:pt x="7854" y="64"/>
                </a:cubicBezTo>
                <a:lnTo>
                  <a:pt x="7868" y="64"/>
                </a:lnTo>
                <a:cubicBezTo>
                  <a:pt x="7881" y="64"/>
                  <a:pt x="7894" y="90"/>
                  <a:pt x="7908" y="90"/>
                </a:cubicBezTo>
                <a:cubicBezTo>
                  <a:pt x="7922" y="90"/>
                  <a:pt x="7936" y="90"/>
                  <a:pt x="7948" y="90"/>
                </a:cubicBezTo>
                <a:cubicBezTo>
                  <a:pt x="7948" y="117"/>
                  <a:pt x="7936" y="141"/>
                  <a:pt x="7936" y="167"/>
                </a:cubicBezTo>
                <a:cubicBezTo>
                  <a:pt x="7936" y="194"/>
                  <a:pt x="7936" y="194"/>
                  <a:pt x="7936" y="220"/>
                </a:cubicBezTo>
                <a:cubicBezTo>
                  <a:pt x="7948" y="220"/>
                  <a:pt x="7962" y="220"/>
                  <a:pt x="7962" y="220"/>
                </a:cubicBezTo>
                <a:cubicBezTo>
                  <a:pt x="7962" y="246"/>
                  <a:pt x="7948" y="297"/>
                  <a:pt x="7936" y="323"/>
                </a:cubicBezTo>
                <a:cubicBezTo>
                  <a:pt x="7936" y="323"/>
                  <a:pt x="7936" y="323"/>
                  <a:pt x="7922" y="323"/>
                </a:cubicBezTo>
                <a:lnTo>
                  <a:pt x="7922" y="323"/>
                </a:lnTo>
                <a:cubicBezTo>
                  <a:pt x="7908" y="350"/>
                  <a:pt x="7908" y="350"/>
                  <a:pt x="7894" y="376"/>
                </a:cubicBezTo>
                <a:cubicBezTo>
                  <a:pt x="7894" y="376"/>
                  <a:pt x="7868" y="376"/>
                  <a:pt x="7854" y="400"/>
                </a:cubicBezTo>
                <a:cubicBezTo>
                  <a:pt x="7854" y="400"/>
                  <a:pt x="7854" y="400"/>
                  <a:pt x="7868" y="427"/>
                </a:cubicBezTo>
                <a:cubicBezTo>
                  <a:pt x="7868" y="400"/>
                  <a:pt x="7881" y="400"/>
                  <a:pt x="7881" y="400"/>
                </a:cubicBezTo>
                <a:cubicBezTo>
                  <a:pt x="7894" y="400"/>
                  <a:pt x="7894" y="400"/>
                  <a:pt x="7908" y="376"/>
                </a:cubicBezTo>
                <a:cubicBezTo>
                  <a:pt x="7922" y="376"/>
                  <a:pt x="7922" y="350"/>
                  <a:pt x="7936" y="350"/>
                </a:cubicBezTo>
                <a:lnTo>
                  <a:pt x="7936" y="350"/>
                </a:lnTo>
                <a:lnTo>
                  <a:pt x="7948" y="350"/>
                </a:lnTo>
                <a:cubicBezTo>
                  <a:pt x="7948" y="350"/>
                  <a:pt x="7962" y="350"/>
                  <a:pt x="7962" y="376"/>
                </a:cubicBezTo>
                <a:cubicBezTo>
                  <a:pt x="7976" y="400"/>
                  <a:pt x="7948" y="427"/>
                  <a:pt x="7936" y="453"/>
                </a:cubicBezTo>
                <a:cubicBezTo>
                  <a:pt x="7922" y="453"/>
                  <a:pt x="7894" y="453"/>
                  <a:pt x="7894" y="479"/>
                </a:cubicBezTo>
                <a:cubicBezTo>
                  <a:pt x="7894" y="503"/>
                  <a:pt x="7908" y="503"/>
                  <a:pt x="7908" y="503"/>
                </a:cubicBezTo>
                <a:cubicBezTo>
                  <a:pt x="7922" y="532"/>
                  <a:pt x="7908" y="532"/>
                  <a:pt x="7908" y="532"/>
                </a:cubicBezTo>
                <a:cubicBezTo>
                  <a:pt x="7908" y="556"/>
                  <a:pt x="7922" y="556"/>
                  <a:pt x="7922" y="556"/>
                </a:cubicBezTo>
                <a:cubicBezTo>
                  <a:pt x="7936" y="556"/>
                  <a:pt x="7936" y="556"/>
                  <a:pt x="7936" y="556"/>
                </a:cubicBezTo>
                <a:cubicBezTo>
                  <a:pt x="7948" y="556"/>
                  <a:pt x="7948" y="556"/>
                  <a:pt x="7936" y="532"/>
                </a:cubicBezTo>
                <a:cubicBezTo>
                  <a:pt x="7936" y="532"/>
                  <a:pt x="7936" y="532"/>
                  <a:pt x="7922" y="532"/>
                </a:cubicBezTo>
                <a:lnTo>
                  <a:pt x="7922" y="503"/>
                </a:lnTo>
                <a:cubicBezTo>
                  <a:pt x="7936" y="503"/>
                  <a:pt x="7936" y="479"/>
                  <a:pt x="7948" y="479"/>
                </a:cubicBezTo>
                <a:cubicBezTo>
                  <a:pt x="7962" y="453"/>
                  <a:pt x="7976" y="427"/>
                  <a:pt x="7989" y="453"/>
                </a:cubicBezTo>
                <a:cubicBezTo>
                  <a:pt x="7989" y="453"/>
                  <a:pt x="7989" y="453"/>
                  <a:pt x="7989" y="479"/>
                </a:cubicBezTo>
                <a:cubicBezTo>
                  <a:pt x="7989" y="479"/>
                  <a:pt x="7989" y="503"/>
                  <a:pt x="7989" y="532"/>
                </a:cubicBezTo>
                <a:cubicBezTo>
                  <a:pt x="7976" y="532"/>
                  <a:pt x="7962" y="532"/>
                  <a:pt x="7962" y="556"/>
                </a:cubicBezTo>
                <a:cubicBezTo>
                  <a:pt x="7962" y="583"/>
                  <a:pt x="7989" y="609"/>
                  <a:pt x="8003" y="609"/>
                </a:cubicBezTo>
                <a:cubicBezTo>
                  <a:pt x="8003" y="635"/>
                  <a:pt x="8017" y="686"/>
                  <a:pt x="8017" y="712"/>
                </a:cubicBezTo>
                <a:cubicBezTo>
                  <a:pt x="8029" y="712"/>
                  <a:pt x="8029" y="712"/>
                  <a:pt x="8029" y="712"/>
                </a:cubicBezTo>
                <a:cubicBezTo>
                  <a:pt x="8017" y="739"/>
                  <a:pt x="8003" y="739"/>
                  <a:pt x="8003" y="765"/>
                </a:cubicBezTo>
                <a:cubicBezTo>
                  <a:pt x="8003" y="789"/>
                  <a:pt x="8003" y="789"/>
                  <a:pt x="8017" y="789"/>
                </a:cubicBezTo>
                <a:cubicBezTo>
                  <a:pt x="8017" y="789"/>
                  <a:pt x="8017" y="789"/>
                  <a:pt x="8029" y="789"/>
                </a:cubicBezTo>
                <a:lnTo>
                  <a:pt x="8029" y="815"/>
                </a:lnTo>
                <a:cubicBezTo>
                  <a:pt x="8043" y="842"/>
                  <a:pt x="8043" y="842"/>
                  <a:pt x="8043" y="868"/>
                </a:cubicBezTo>
                <a:lnTo>
                  <a:pt x="8057" y="895"/>
                </a:lnTo>
                <a:lnTo>
                  <a:pt x="8057" y="919"/>
                </a:lnTo>
                <a:cubicBezTo>
                  <a:pt x="8070" y="945"/>
                  <a:pt x="8070" y="945"/>
                  <a:pt x="8097" y="971"/>
                </a:cubicBezTo>
                <a:cubicBezTo>
                  <a:pt x="8084" y="945"/>
                  <a:pt x="8097" y="919"/>
                  <a:pt x="8111" y="895"/>
                </a:cubicBezTo>
                <a:cubicBezTo>
                  <a:pt x="8111" y="895"/>
                  <a:pt x="8111" y="919"/>
                  <a:pt x="8124" y="895"/>
                </a:cubicBezTo>
                <a:lnTo>
                  <a:pt x="8124" y="895"/>
                </a:lnTo>
                <a:cubicBezTo>
                  <a:pt x="8124" y="868"/>
                  <a:pt x="8124" y="868"/>
                  <a:pt x="8138" y="868"/>
                </a:cubicBezTo>
                <a:lnTo>
                  <a:pt x="8138" y="868"/>
                </a:lnTo>
                <a:cubicBezTo>
                  <a:pt x="8138" y="895"/>
                  <a:pt x="8138" y="895"/>
                  <a:pt x="8138" y="919"/>
                </a:cubicBezTo>
                <a:cubicBezTo>
                  <a:pt x="8165" y="895"/>
                  <a:pt x="8165" y="919"/>
                  <a:pt x="8178" y="919"/>
                </a:cubicBezTo>
                <a:lnTo>
                  <a:pt x="8178" y="919"/>
                </a:lnTo>
                <a:cubicBezTo>
                  <a:pt x="8151" y="919"/>
                  <a:pt x="8124" y="945"/>
                  <a:pt x="8111" y="971"/>
                </a:cubicBezTo>
                <a:cubicBezTo>
                  <a:pt x="8111" y="971"/>
                  <a:pt x="8124" y="998"/>
                  <a:pt x="8151" y="998"/>
                </a:cubicBezTo>
                <a:cubicBezTo>
                  <a:pt x="8151" y="998"/>
                  <a:pt x="8165" y="971"/>
                  <a:pt x="8178" y="971"/>
                </a:cubicBezTo>
                <a:cubicBezTo>
                  <a:pt x="8192" y="971"/>
                  <a:pt x="8192" y="971"/>
                  <a:pt x="8206" y="998"/>
                </a:cubicBezTo>
                <a:lnTo>
                  <a:pt x="8206" y="998"/>
                </a:lnTo>
                <a:cubicBezTo>
                  <a:pt x="8206" y="971"/>
                  <a:pt x="8206" y="945"/>
                  <a:pt x="8233" y="945"/>
                </a:cubicBezTo>
                <a:cubicBezTo>
                  <a:pt x="8233" y="945"/>
                  <a:pt x="8233" y="945"/>
                  <a:pt x="8246" y="945"/>
                </a:cubicBezTo>
                <a:lnTo>
                  <a:pt x="8246" y="945"/>
                </a:lnTo>
                <a:cubicBezTo>
                  <a:pt x="8260" y="945"/>
                  <a:pt x="8246" y="971"/>
                  <a:pt x="8260" y="971"/>
                </a:cubicBezTo>
                <a:lnTo>
                  <a:pt x="8260" y="998"/>
                </a:lnTo>
                <a:cubicBezTo>
                  <a:pt x="8273" y="998"/>
                  <a:pt x="8287" y="1022"/>
                  <a:pt x="8287" y="1022"/>
                </a:cubicBezTo>
                <a:cubicBezTo>
                  <a:pt x="8287" y="1050"/>
                  <a:pt x="8246" y="1075"/>
                  <a:pt x="8233" y="1075"/>
                </a:cubicBezTo>
                <a:cubicBezTo>
                  <a:pt x="8218" y="1050"/>
                  <a:pt x="8218" y="1050"/>
                  <a:pt x="8218" y="1050"/>
                </a:cubicBezTo>
                <a:cubicBezTo>
                  <a:pt x="8206" y="1075"/>
                  <a:pt x="8206" y="1075"/>
                  <a:pt x="8178" y="1075"/>
                </a:cubicBezTo>
                <a:cubicBezTo>
                  <a:pt x="8178" y="1101"/>
                  <a:pt x="8178" y="1101"/>
                  <a:pt x="8178" y="1101"/>
                </a:cubicBezTo>
                <a:cubicBezTo>
                  <a:pt x="8192" y="1101"/>
                  <a:pt x="8192" y="1101"/>
                  <a:pt x="8192" y="1101"/>
                </a:cubicBezTo>
                <a:lnTo>
                  <a:pt x="8192" y="1101"/>
                </a:lnTo>
                <a:cubicBezTo>
                  <a:pt x="8192" y="1127"/>
                  <a:pt x="8192" y="1127"/>
                  <a:pt x="8178" y="1154"/>
                </a:cubicBezTo>
                <a:lnTo>
                  <a:pt x="8178" y="1154"/>
                </a:lnTo>
                <a:cubicBezTo>
                  <a:pt x="8165" y="1180"/>
                  <a:pt x="8151" y="1154"/>
                  <a:pt x="8151" y="1154"/>
                </a:cubicBezTo>
                <a:cubicBezTo>
                  <a:pt x="8138" y="1154"/>
                  <a:pt x="8138" y="1154"/>
                  <a:pt x="8138" y="1154"/>
                </a:cubicBezTo>
                <a:lnTo>
                  <a:pt x="8138" y="1154"/>
                </a:lnTo>
                <a:cubicBezTo>
                  <a:pt x="8151" y="1180"/>
                  <a:pt x="8151" y="1204"/>
                  <a:pt x="8165" y="1204"/>
                </a:cubicBezTo>
                <a:cubicBezTo>
                  <a:pt x="8165" y="1204"/>
                  <a:pt x="8178" y="1204"/>
                  <a:pt x="8192" y="1204"/>
                </a:cubicBezTo>
                <a:lnTo>
                  <a:pt x="8192" y="1204"/>
                </a:lnTo>
                <a:cubicBezTo>
                  <a:pt x="8206" y="1204"/>
                  <a:pt x="8206" y="1231"/>
                  <a:pt x="8218" y="1231"/>
                </a:cubicBezTo>
                <a:lnTo>
                  <a:pt x="8218" y="1231"/>
                </a:lnTo>
                <a:cubicBezTo>
                  <a:pt x="8233" y="1231"/>
                  <a:pt x="8233" y="1231"/>
                  <a:pt x="8233" y="1204"/>
                </a:cubicBezTo>
                <a:cubicBezTo>
                  <a:pt x="8246" y="1204"/>
                  <a:pt x="8246" y="1204"/>
                  <a:pt x="8260" y="1204"/>
                </a:cubicBezTo>
                <a:cubicBezTo>
                  <a:pt x="8273" y="1204"/>
                  <a:pt x="8273" y="1204"/>
                  <a:pt x="8273" y="1204"/>
                </a:cubicBezTo>
                <a:cubicBezTo>
                  <a:pt x="8287" y="1180"/>
                  <a:pt x="8300" y="1204"/>
                  <a:pt x="8300" y="1204"/>
                </a:cubicBezTo>
                <a:cubicBezTo>
                  <a:pt x="8313" y="1204"/>
                  <a:pt x="8300" y="1231"/>
                  <a:pt x="8300" y="1231"/>
                </a:cubicBezTo>
                <a:cubicBezTo>
                  <a:pt x="8287" y="1231"/>
                  <a:pt x="8273" y="1257"/>
                  <a:pt x="8273" y="1257"/>
                </a:cubicBezTo>
                <a:cubicBezTo>
                  <a:pt x="8260" y="1283"/>
                  <a:pt x="8260" y="1283"/>
                  <a:pt x="8246" y="1308"/>
                </a:cubicBezTo>
                <a:lnTo>
                  <a:pt x="8246" y="1308"/>
                </a:lnTo>
                <a:cubicBezTo>
                  <a:pt x="8260" y="1283"/>
                  <a:pt x="8260" y="1283"/>
                  <a:pt x="8273" y="1283"/>
                </a:cubicBezTo>
                <a:lnTo>
                  <a:pt x="8287" y="1257"/>
                </a:lnTo>
                <a:cubicBezTo>
                  <a:pt x="8300" y="1257"/>
                  <a:pt x="8300" y="1257"/>
                  <a:pt x="8300" y="1257"/>
                </a:cubicBezTo>
                <a:cubicBezTo>
                  <a:pt x="8327" y="1257"/>
                  <a:pt x="8341" y="1257"/>
                  <a:pt x="8355" y="1257"/>
                </a:cubicBezTo>
                <a:cubicBezTo>
                  <a:pt x="8355" y="1283"/>
                  <a:pt x="8355" y="1283"/>
                  <a:pt x="8355" y="1283"/>
                </a:cubicBezTo>
                <a:cubicBezTo>
                  <a:pt x="8367" y="1308"/>
                  <a:pt x="8381" y="1308"/>
                  <a:pt x="8395" y="1334"/>
                </a:cubicBezTo>
                <a:cubicBezTo>
                  <a:pt x="8395" y="1360"/>
                  <a:pt x="8395" y="1387"/>
                  <a:pt x="8381" y="1387"/>
                </a:cubicBezTo>
                <a:cubicBezTo>
                  <a:pt x="8367" y="1387"/>
                  <a:pt x="8367" y="1360"/>
                  <a:pt x="8367" y="1360"/>
                </a:cubicBezTo>
                <a:cubicBezTo>
                  <a:pt x="8355" y="1360"/>
                  <a:pt x="8341" y="1387"/>
                  <a:pt x="8341" y="1387"/>
                </a:cubicBezTo>
                <a:cubicBezTo>
                  <a:pt x="8327" y="1387"/>
                  <a:pt x="8313" y="1387"/>
                  <a:pt x="8300" y="1387"/>
                </a:cubicBezTo>
                <a:cubicBezTo>
                  <a:pt x="8287" y="1360"/>
                  <a:pt x="8273" y="1360"/>
                  <a:pt x="8260" y="1360"/>
                </a:cubicBezTo>
                <a:lnTo>
                  <a:pt x="8260" y="1360"/>
                </a:lnTo>
                <a:cubicBezTo>
                  <a:pt x="8260" y="1387"/>
                  <a:pt x="8273" y="1387"/>
                  <a:pt x="8273" y="1387"/>
                </a:cubicBezTo>
                <a:cubicBezTo>
                  <a:pt x="8273" y="1387"/>
                  <a:pt x="8273" y="1413"/>
                  <a:pt x="8260" y="1413"/>
                </a:cubicBezTo>
                <a:cubicBezTo>
                  <a:pt x="8273" y="1413"/>
                  <a:pt x="8287" y="1413"/>
                  <a:pt x="8313" y="1413"/>
                </a:cubicBezTo>
                <a:lnTo>
                  <a:pt x="8327" y="1413"/>
                </a:lnTo>
                <a:cubicBezTo>
                  <a:pt x="8341" y="1413"/>
                  <a:pt x="8341" y="1413"/>
                  <a:pt x="8341" y="1413"/>
                </a:cubicBezTo>
                <a:lnTo>
                  <a:pt x="8341" y="1413"/>
                </a:lnTo>
                <a:cubicBezTo>
                  <a:pt x="8341" y="1437"/>
                  <a:pt x="8327" y="1437"/>
                  <a:pt x="8327" y="1464"/>
                </a:cubicBezTo>
                <a:lnTo>
                  <a:pt x="8327" y="1464"/>
                </a:lnTo>
                <a:lnTo>
                  <a:pt x="8327" y="1464"/>
                </a:lnTo>
                <a:cubicBezTo>
                  <a:pt x="8313" y="1464"/>
                  <a:pt x="8287" y="1464"/>
                  <a:pt x="8273" y="1464"/>
                </a:cubicBezTo>
                <a:cubicBezTo>
                  <a:pt x="8300" y="1464"/>
                  <a:pt x="8313" y="1490"/>
                  <a:pt x="8341" y="1490"/>
                </a:cubicBezTo>
                <a:cubicBezTo>
                  <a:pt x="8341" y="1464"/>
                  <a:pt x="8341" y="1437"/>
                  <a:pt x="8367" y="1437"/>
                </a:cubicBezTo>
                <a:lnTo>
                  <a:pt x="8381" y="1464"/>
                </a:lnTo>
                <a:cubicBezTo>
                  <a:pt x="8381" y="1490"/>
                  <a:pt x="8381" y="1516"/>
                  <a:pt x="8381" y="1516"/>
                </a:cubicBezTo>
                <a:cubicBezTo>
                  <a:pt x="8395" y="1516"/>
                  <a:pt x="8395" y="1490"/>
                  <a:pt x="8395" y="1490"/>
                </a:cubicBezTo>
                <a:cubicBezTo>
                  <a:pt x="8408" y="1490"/>
                  <a:pt x="8435" y="1464"/>
                  <a:pt x="8449" y="1464"/>
                </a:cubicBezTo>
                <a:cubicBezTo>
                  <a:pt x="8462" y="1437"/>
                  <a:pt x="8476" y="1464"/>
                  <a:pt x="8476" y="1490"/>
                </a:cubicBezTo>
                <a:cubicBezTo>
                  <a:pt x="8490" y="1516"/>
                  <a:pt x="8476" y="1516"/>
                  <a:pt x="8462" y="1543"/>
                </a:cubicBezTo>
                <a:cubicBezTo>
                  <a:pt x="8449" y="1543"/>
                  <a:pt x="8449" y="1543"/>
                  <a:pt x="8449" y="1543"/>
                </a:cubicBezTo>
                <a:cubicBezTo>
                  <a:pt x="8435" y="1543"/>
                  <a:pt x="8435" y="1543"/>
                  <a:pt x="8422" y="1543"/>
                </a:cubicBezTo>
                <a:cubicBezTo>
                  <a:pt x="8395" y="1543"/>
                  <a:pt x="8395" y="1569"/>
                  <a:pt x="8381" y="1569"/>
                </a:cubicBezTo>
                <a:cubicBezTo>
                  <a:pt x="8367" y="1569"/>
                  <a:pt x="8355" y="1569"/>
                  <a:pt x="8341" y="1569"/>
                </a:cubicBezTo>
                <a:lnTo>
                  <a:pt x="8341" y="1569"/>
                </a:lnTo>
                <a:cubicBezTo>
                  <a:pt x="8355" y="1569"/>
                  <a:pt x="8367" y="1593"/>
                  <a:pt x="8367" y="1619"/>
                </a:cubicBezTo>
                <a:lnTo>
                  <a:pt x="8355" y="1619"/>
                </a:lnTo>
                <a:cubicBezTo>
                  <a:pt x="8367" y="1619"/>
                  <a:pt x="8367" y="1619"/>
                  <a:pt x="8381" y="1619"/>
                </a:cubicBezTo>
                <a:cubicBezTo>
                  <a:pt x="8381" y="1646"/>
                  <a:pt x="8367" y="1672"/>
                  <a:pt x="8381" y="1672"/>
                </a:cubicBezTo>
                <a:lnTo>
                  <a:pt x="8381" y="1672"/>
                </a:lnTo>
                <a:cubicBezTo>
                  <a:pt x="8381" y="1672"/>
                  <a:pt x="8395" y="1672"/>
                  <a:pt x="8408" y="1672"/>
                </a:cubicBezTo>
                <a:lnTo>
                  <a:pt x="8408" y="1672"/>
                </a:lnTo>
                <a:cubicBezTo>
                  <a:pt x="8408" y="1672"/>
                  <a:pt x="8408" y="1672"/>
                  <a:pt x="8408" y="1646"/>
                </a:cubicBezTo>
                <a:cubicBezTo>
                  <a:pt x="8408" y="1619"/>
                  <a:pt x="8449" y="1646"/>
                  <a:pt x="8462" y="1646"/>
                </a:cubicBezTo>
                <a:lnTo>
                  <a:pt x="8476" y="1646"/>
                </a:lnTo>
                <a:cubicBezTo>
                  <a:pt x="8490" y="1646"/>
                  <a:pt x="8516" y="1723"/>
                  <a:pt x="8503" y="1723"/>
                </a:cubicBezTo>
                <a:cubicBezTo>
                  <a:pt x="8503" y="1723"/>
                  <a:pt x="8490" y="1749"/>
                  <a:pt x="8476" y="1749"/>
                </a:cubicBezTo>
                <a:cubicBezTo>
                  <a:pt x="8476" y="1749"/>
                  <a:pt x="8476" y="1749"/>
                  <a:pt x="8462" y="1749"/>
                </a:cubicBezTo>
                <a:cubicBezTo>
                  <a:pt x="8462" y="1775"/>
                  <a:pt x="8449" y="1802"/>
                  <a:pt x="8449" y="1828"/>
                </a:cubicBezTo>
                <a:cubicBezTo>
                  <a:pt x="8435" y="1828"/>
                  <a:pt x="8435" y="1828"/>
                  <a:pt x="8422" y="1828"/>
                </a:cubicBezTo>
                <a:cubicBezTo>
                  <a:pt x="8408" y="1828"/>
                  <a:pt x="8395" y="1828"/>
                  <a:pt x="8381" y="1828"/>
                </a:cubicBezTo>
                <a:cubicBezTo>
                  <a:pt x="8367" y="1828"/>
                  <a:pt x="8355" y="1802"/>
                  <a:pt x="8355" y="1802"/>
                </a:cubicBezTo>
                <a:lnTo>
                  <a:pt x="8355" y="1802"/>
                </a:lnTo>
                <a:cubicBezTo>
                  <a:pt x="8355" y="1775"/>
                  <a:pt x="8395" y="1802"/>
                  <a:pt x="8395" y="1775"/>
                </a:cubicBezTo>
                <a:cubicBezTo>
                  <a:pt x="8408" y="1775"/>
                  <a:pt x="8408" y="1775"/>
                  <a:pt x="8408" y="1749"/>
                </a:cubicBezTo>
                <a:cubicBezTo>
                  <a:pt x="8408" y="1775"/>
                  <a:pt x="8408" y="1775"/>
                  <a:pt x="8408" y="1775"/>
                </a:cubicBezTo>
                <a:cubicBezTo>
                  <a:pt x="8395" y="1775"/>
                  <a:pt x="8395" y="1775"/>
                  <a:pt x="8395" y="1775"/>
                </a:cubicBezTo>
                <a:cubicBezTo>
                  <a:pt x="8381" y="1775"/>
                  <a:pt x="8381" y="1775"/>
                  <a:pt x="8381" y="1775"/>
                </a:cubicBezTo>
                <a:cubicBezTo>
                  <a:pt x="8355" y="1775"/>
                  <a:pt x="8313" y="1802"/>
                  <a:pt x="8327" y="1828"/>
                </a:cubicBezTo>
                <a:lnTo>
                  <a:pt x="8327" y="1828"/>
                </a:lnTo>
                <a:cubicBezTo>
                  <a:pt x="8313" y="1828"/>
                  <a:pt x="8300" y="1828"/>
                  <a:pt x="8287" y="1828"/>
                </a:cubicBezTo>
                <a:cubicBezTo>
                  <a:pt x="8300" y="1852"/>
                  <a:pt x="8313" y="1852"/>
                  <a:pt x="8313" y="1852"/>
                </a:cubicBezTo>
                <a:lnTo>
                  <a:pt x="8313" y="1852"/>
                </a:lnTo>
                <a:cubicBezTo>
                  <a:pt x="8313" y="1852"/>
                  <a:pt x="8300" y="1879"/>
                  <a:pt x="8287" y="1879"/>
                </a:cubicBezTo>
                <a:cubicBezTo>
                  <a:pt x="8287" y="1905"/>
                  <a:pt x="8287" y="1905"/>
                  <a:pt x="8287" y="1905"/>
                </a:cubicBezTo>
                <a:lnTo>
                  <a:pt x="8273" y="1956"/>
                </a:lnTo>
                <a:cubicBezTo>
                  <a:pt x="8260" y="1931"/>
                  <a:pt x="8233" y="1956"/>
                  <a:pt x="8218" y="1956"/>
                </a:cubicBezTo>
                <a:lnTo>
                  <a:pt x="8218" y="1956"/>
                </a:lnTo>
                <a:lnTo>
                  <a:pt x="8218" y="1956"/>
                </a:lnTo>
                <a:cubicBezTo>
                  <a:pt x="8233" y="1956"/>
                  <a:pt x="8246" y="1956"/>
                  <a:pt x="8246" y="1984"/>
                </a:cubicBezTo>
                <a:cubicBezTo>
                  <a:pt x="8246" y="2008"/>
                  <a:pt x="8192" y="2008"/>
                  <a:pt x="8218" y="2035"/>
                </a:cubicBezTo>
                <a:lnTo>
                  <a:pt x="8233" y="2035"/>
                </a:lnTo>
                <a:cubicBezTo>
                  <a:pt x="8233" y="2008"/>
                  <a:pt x="8246" y="2008"/>
                  <a:pt x="8260" y="1984"/>
                </a:cubicBezTo>
                <a:cubicBezTo>
                  <a:pt x="8260" y="1984"/>
                  <a:pt x="8260" y="1984"/>
                  <a:pt x="8273" y="1984"/>
                </a:cubicBezTo>
                <a:cubicBezTo>
                  <a:pt x="8273" y="1956"/>
                  <a:pt x="8287" y="1956"/>
                  <a:pt x="8287" y="1956"/>
                </a:cubicBezTo>
                <a:cubicBezTo>
                  <a:pt x="8300" y="1956"/>
                  <a:pt x="8327" y="1956"/>
                  <a:pt x="8341" y="1984"/>
                </a:cubicBezTo>
                <a:lnTo>
                  <a:pt x="8341" y="1984"/>
                </a:lnTo>
                <a:cubicBezTo>
                  <a:pt x="8327" y="1984"/>
                  <a:pt x="8313" y="2035"/>
                  <a:pt x="8300" y="2035"/>
                </a:cubicBezTo>
                <a:cubicBezTo>
                  <a:pt x="8300" y="2061"/>
                  <a:pt x="8287" y="2035"/>
                  <a:pt x="8273" y="2061"/>
                </a:cubicBezTo>
                <a:lnTo>
                  <a:pt x="8273" y="2061"/>
                </a:lnTo>
                <a:cubicBezTo>
                  <a:pt x="8300" y="2061"/>
                  <a:pt x="8300" y="2061"/>
                  <a:pt x="8313" y="2087"/>
                </a:cubicBezTo>
                <a:lnTo>
                  <a:pt x="8313" y="2087"/>
                </a:lnTo>
                <a:cubicBezTo>
                  <a:pt x="8313" y="2061"/>
                  <a:pt x="8313" y="2061"/>
                  <a:pt x="8327" y="2035"/>
                </a:cubicBezTo>
                <a:lnTo>
                  <a:pt x="8327" y="2035"/>
                </a:lnTo>
                <a:cubicBezTo>
                  <a:pt x="8341" y="2008"/>
                  <a:pt x="8341" y="2008"/>
                  <a:pt x="8355" y="2008"/>
                </a:cubicBezTo>
                <a:lnTo>
                  <a:pt x="8367" y="2008"/>
                </a:lnTo>
                <a:cubicBezTo>
                  <a:pt x="8381" y="2035"/>
                  <a:pt x="8395" y="2035"/>
                  <a:pt x="8395" y="2035"/>
                </a:cubicBezTo>
                <a:lnTo>
                  <a:pt x="8381" y="2087"/>
                </a:lnTo>
                <a:lnTo>
                  <a:pt x="8367" y="2087"/>
                </a:lnTo>
                <a:cubicBezTo>
                  <a:pt x="8367" y="2112"/>
                  <a:pt x="8381" y="2138"/>
                  <a:pt x="8395" y="2138"/>
                </a:cubicBezTo>
                <a:lnTo>
                  <a:pt x="8395" y="2138"/>
                </a:lnTo>
                <a:cubicBezTo>
                  <a:pt x="8395" y="2112"/>
                  <a:pt x="8408" y="2112"/>
                  <a:pt x="8408" y="2112"/>
                </a:cubicBezTo>
                <a:cubicBezTo>
                  <a:pt x="8408" y="2087"/>
                  <a:pt x="8408" y="2087"/>
                  <a:pt x="8408" y="2061"/>
                </a:cubicBezTo>
                <a:cubicBezTo>
                  <a:pt x="8422" y="2061"/>
                  <a:pt x="8462" y="2061"/>
                  <a:pt x="8462" y="2061"/>
                </a:cubicBezTo>
                <a:cubicBezTo>
                  <a:pt x="8490" y="2087"/>
                  <a:pt x="8490" y="2087"/>
                  <a:pt x="8516" y="2087"/>
                </a:cubicBezTo>
                <a:cubicBezTo>
                  <a:pt x="8530" y="2087"/>
                  <a:pt x="8530" y="2087"/>
                  <a:pt x="8544" y="2087"/>
                </a:cubicBezTo>
                <a:lnTo>
                  <a:pt x="8544" y="2087"/>
                </a:lnTo>
                <a:lnTo>
                  <a:pt x="8557" y="2087"/>
                </a:lnTo>
                <a:lnTo>
                  <a:pt x="8557" y="2087"/>
                </a:lnTo>
                <a:cubicBezTo>
                  <a:pt x="8557" y="2087"/>
                  <a:pt x="8557" y="2087"/>
                  <a:pt x="8557" y="2112"/>
                </a:cubicBezTo>
                <a:cubicBezTo>
                  <a:pt x="8571" y="2112"/>
                  <a:pt x="8584" y="2112"/>
                  <a:pt x="8584" y="2138"/>
                </a:cubicBezTo>
                <a:lnTo>
                  <a:pt x="8584" y="2138"/>
                </a:lnTo>
                <a:cubicBezTo>
                  <a:pt x="8597" y="2112"/>
                  <a:pt x="8597" y="2112"/>
                  <a:pt x="8597" y="2087"/>
                </a:cubicBezTo>
                <a:cubicBezTo>
                  <a:pt x="8597" y="2112"/>
                  <a:pt x="8611" y="2138"/>
                  <a:pt x="8611" y="2138"/>
                </a:cubicBezTo>
                <a:cubicBezTo>
                  <a:pt x="8611" y="2164"/>
                  <a:pt x="8611" y="2164"/>
                  <a:pt x="8611" y="2191"/>
                </a:cubicBezTo>
                <a:cubicBezTo>
                  <a:pt x="8611" y="2191"/>
                  <a:pt x="8611" y="2191"/>
                  <a:pt x="8625" y="2191"/>
                </a:cubicBezTo>
                <a:lnTo>
                  <a:pt x="8625" y="2191"/>
                </a:lnTo>
                <a:cubicBezTo>
                  <a:pt x="8625" y="2164"/>
                  <a:pt x="8625" y="2138"/>
                  <a:pt x="8625" y="2112"/>
                </a:cubicBezTo>
                <a:lnTo>
                  <a:pt x="8625" y="2112"/>
                </a:lnTo>
                <a:cubicBezTo>
                  <a:pt x="8665" y="2138"/>
                  <a:pt x="8651" y="2164"/>
                  <a:pt x="8665" y="2217"/>
                </a:cubicBezTo>
                <a:lnTo>
                  <a:pt x="8665" y="2217"/>
                </a:lnTo>
                <a:cubicBezTo>
                  <a:pt x="8665" y="2217"/>
                  <a:pt x="8665" y="2217"/>
                  <a:pt x="8679" y="2217"/>
                </a:cubicBezTo>
                <a:lnTo>
                  <a:pt x="8679" y="2217"/>
                </a:lnTo>
                <a:cubicBezTo>
                  <a:pt x="8692" y="2217"/>
                  <a:pt x="8692" y="2241"/>
                  <a:pt x="8692" y="2268"/>
                </a:cubicBezTo>
                <a:cubicBezTo>
                  <a:pt x="8692" y="2241"/>
                  <a:pt x="8692" y="2241"/>
                  <a:pt x="8692" y="2241"/>
                </a:cubicBezTo>
                <a:cubicBezTo>
                  <a:pt x="8705" y="2268"/>
                  <a:pt x="8705" y="2268"/>
                  <a:pt x="8705" y="2268"/>
                </a:cubicBezTo>
                <a:lnTo>
                  <a:pt x="8705" y="2268"/>
                </a:lnTo>
                <a:cubicBezTo>
                  <a:pt x="8705" y="2294"/>
                  <a:pt x="8733" y="2294"/>
                  <a:pt x="8733" y="2320"/>
                </a:cubicBezTo>
                <a:cubicBezTo>
                  <a:pt x="8719" y="2320"/>
                  <a:pt x="8719" y="2347"/>
                  <a:pt x="8719" y="2347"/>
                </a:cubicBezTo>
                <a:lnTo>
                  <a:pt x="8705" y="2347"/>
                </a:lnTo>
                <a:cubicBezTo>
                  <a:pt x="8692" y="2347"/>
                  <a:pt x="8651" y="2294"/>
                  <a:pt x="8651" y="2294"/>
                </a:cubicBezTo>
                <a:lnTo>
                  <a:pt x="8651" y="2294"/>
                </a:lnTo>
                <a:cubicBezTo>
                  <a:pt x="8651" y="2320"/>
                  <a:pt x="8679" y="2320"/>
                  <a:pt x="8679" y="2347"/>
                </a:cubicBezTo>
                <a:lnTo>
                  <a:pt x="8665" y="2371"/>
                </a:lnTo>
                <a:cubicBezTo>
                  <a:pt x="8651" y="2397"/>
                  <a:pt x="8637" y="2397"/>
                  <a:pt x="8611" y="2371"/>
                </a:cubicBezTo>
                <a:cubicBezTo>
                  <a:pt x="8597" y="2371"/>
                  <a:pt x="8571" y="2371"/>
                  <a:pt x="8571" y="2347"/>
                </a:cubicBezTo>
                <a:cubicBezTo>
                  <a:pt x="8571" y="2347"/>
                  <a:pt x="8557" y="2347"/>
                  <a:pt x="8557" y="2320"/>
                </a:cubicBezTo>
                <a:cubicBezTo>
                  <a:pt x="8557" y="2320"/>
                  <a:pt x="8557" y="2320"/>
                  <a:pt x="8544" y="2320"/>
                </a:cubicBezTo>
                <a:cubicBezTo>
                  <a:pt x="8544" y="2320"/>
                  <a:pt x="8544" y="2320"/>
                  <a:pt x="8544" y="2294"/>
                </a:cubicBezTo>
                <a:cubicBezTo>
                  <a:pt x="8530" y="2294"/>
                  <a:pt x="8530" y="2294"/>
                  <a:pt x="8530" y="2294"/>
                </a:cubicBezTo>
                <a:cubicBezTo>
                  <a:pt x="8516" y="2268"/>
                  <a:pt x="8503" y="2268"/>
                  <a:pt x="8490" y="2268"/>
                </a:cubicBezTo>
                <a:cubicBezTo>
                  <a:pt x="8490" y="2268"/>
                  <a:pt x="8490" y="2268"/>
                  <a:pt x="8476" y="2294"/>
                </a:cubicBezTo>
                <a:cubicBezTo>
                  <a:pt x="8462" y="2268"/>
                  <a:pt x="8449" y="2268"/>
                  <a:pt x="8422" y="2268"/>
                </a:cubicBezTo>
                <a:cubicBezTo>
                  <a:pt x="8395" y="2268"/>
                  <a:pt x="8381" y="2294"/>
                  <a:pt x="8367" y="2294"/>
                </a:cubicBezTo>
                <a:cubicBezTo>
                  <a:pt x="8341" y="2268"/>
                  <a:pt x="8313" y="2268"/>
                  <a:pt x="8287" y="2241"/>
                </a:cubicBezTo>
                <a:cubicBezTo>
                  <a:pt x="8287" y="2241"/>
                  <a:pt x="8260" y="2268"/>
                  <a:pt x="8246" y="2241"/>
                </a:cubicBezTo>
                <a:cubicBezTo>
                  <a:pt x="8246" y="2241"/>
                  <a:pt x="8246" y="2241"/>
                  <a:pt x="8233" y="2241"/>
                </a:cubicBezTo>
                <a:cubicBezTo>
                  <a:pt x="8246" y="2268"/>
                  <a:pt x="8260" y="2294"/>
                  <a:pt x="8273" y="2294"/>
                </a:cubicBezTo>
                <a:cubicBezTo>
                  <a:pt x="8273" y="2268"/>
                  <a:pt x="8273" y="2268"/>
                  <a:pt x="8287" y="2268"/>
                </a:cubicBezTo>
                <a:cubicBezTo>
                  <a:pt x="8300" y="2268"/>
                  <a:pt x="8327" y="2294"/>
                  <a:pt x="8327" y="2294"/>
                </a:cubicBezTo>
                <a:cubicBezTo>
                  <a:pt x="8327" y="2320"/>
                  <a:pt x="8313" y="2320"/>
                  <a:pt x="8300" y="2347"/>
                </a:cubicBezTo>
                <a:lnTo>
                  <a:pt x="8300" y="2347"/>
                </a:lnTo>
                <a:lnTo>
                  <a:pt x="8300" y="2347"/>
                </a:lnTo>
                <a:cubicBezTo>
                  <a:pt x="8313" y="2347"/>
                  <a:pt x="8327" y="2320"/>
                  <a:pt x="8327" y="2320"/>
                </a:cubicBezTo>
                <a:cubicBezTo>
                  <a:pt x="8341" y="2320"/>
                  <a:pt x="8341" y="2320"/>
                  <a:pt x="8355" y="2320"/>
                </a:cubicBezTo>
                <a:cubicBezTo>
                  <a:pt x="8355" y="2294"/>
                  <a:pt x="8381" y="2320"/>
                  <a:pt x="8395" y="2294"/>
                </a:cubicBezTo>
                <a:cubicBezTo>
                  <a:pt x="8408" y="2294"/>
                  <a:pt x="8408" y="2268"/>
                  <a:pt x="8435" y="2294"/>
                </a:cubicBezTo>
                <a:cubicBezTo>
                  <a:pt x="8449" y="2294"/>
                  <a:pt x="8449" y="2294"/>
                  <a:pt x="8449" y="2294"/>
                </a:cubicBezTo>
                <a:lnTo>
                  <a:pt x="8462" y="2320"/>
                </a:lnTo>
                <a:cubicBezTo>
                  <a:pt x="8462" y="2347"/>
                  <a:pt x="8435" y="2397"/>
                  <a:pt x="8422" y="2397"/>
                </a:cubicBezTo>
                <a:cubicBezTo>
                  <a:pt x="8422" y="2424"/>
                  <a:pt x="8408" y="2424"/>
                  <a:pt x="8395" y="2424"/>
                </a:cubicBezTo>
                <a:lnTo>
                  <a:pt x="8395" y="2424"/>
                </a:lnTo>
                <a:cubicBezTo>
                  <a:pt x="8367" y="2450"/>
                  <a:pt x="8355" y="2450"/>
                  <a:pt x="8327" y="2474"/>
                </a:cubicBezTo>
                <a:cubicBezTo>
                  <a:pt x="8341" y="2474"/>
                  <a:pt x="8355" y="2474"/>
                  <a:pt x="8355" y="2474"/>
                </a:cubicBezTo>
                <a:cubicBezTo>
                  <a:pt x="8381" y="2527"/>
                  <a:pt x="8313" y="2580"/>
                  <a:pt x="8327" y="2606"/>
                </a:cubicBezTo>
                <a:lnTo>
                  <a:pt x="8327" y="2606"/>
                </a:lnTo>
                <a:lnTo>
                  <a:pt x="8327" y="2606"/>
                </a:lnTo>
                <a:lnTo>
                  <a:pt x="8355" y="2580"/>
                </a:lnTo>
                <a:cubicBezTo>
                  <a:pt x="8367" y="2580"/>
                  <a:pt x="8367" y="2580"/>
                  <a:pt x="8367" y="2580"/>
                </a:cubicBezTo>
                <a:cubicBezTo>
                  <a:pt x="8395" y="2580"/>
                  <a:pt x="8408" y="2553"/>
                  <a:pt x="8435" y="2527"/>
                </a:cubicBezTo>
                <a:lnTo>
                  <a:pt x="8449" y="2527"/>
                </a:lnTo>
                <a:cubicBezTo>
                  <a:pt x="8462" y="2527"/>
                  <a:pt x="8462" y="2503"/>
                  <a:pt x="8462" y="2503"/>
                </a:cubicBezTo>
                <a:cubicBezTo>
                  <a:pt x="8476" y="2503"/>
                  <a:pt x="8476" y="2527"/>
                  <a:pt x="8476" y="2527"/>
                </a:cubicBezTo>
                <a:lnTo>
                  <a:pt x="8449" y="2553"/>
                </a:lnTo>
                <a:cubicBezTo>
                  <a:pt x="8435" y="2580"/>
                  <a:pt x="8435" y="2606"/>
                  <a:pt x="8422" y="2606"/>
                </a:cubicBezTo>
                <a:cubicBezTo>
                  <a:pt x="8422" y="2632"/>
                  <a:pt x="8408" y="2632"/>
                  <a:pt x="8408" y="2632"/>
                </a:cubicBezTo>
                <a:cubicBezTo>
                  <a:pt x="8395" y="2632"/>
                  <a:pt x="8381" y="2632"/>
                  <a:pt x="8381" y="2632"/>
                </a:cubicBezTo>
                <a:cubicBezTo>
                  <a:pt x="8381" y="2656"/>
                  <a:pt x="8381" y="2656"/>
                  <a:pt x="8381" y="2656"/>
                </a:cubicBezTo>
                <a:cubicBezTo>
                  <a:pt x="8395" y="2656"/>
                  <a:pt x="8408" y="2632"/>
                  <a:pt x="8408" y="2656"/>
                </a:cubicBezTo>
                <a:lnTo>
                  <a:pt x="8422" y="2656"/>
                </a:lnTo>
                <a:cubicBezTo>
                  <a:pt x="8422" y="2632"/>
                  <a:pt x="8449" y="2632"/>
                  <a:pt x="8449" y="2632"/>
                </a:cubicBezTo>
                <a:cubicBezTo>
                  <a:pt x="8462" y="2632"/>
                  <a:pt x="8462" y="2606"/>
                  <a:pt x="8476" y="2580"/>
                </a:cubicBezTo>
                <a:cubicBezTo>
                  <a:pt x="8490" y="2580"/>
                  <a:pt x="8490" y="2553"/>
                  <a:pt x="8490" y="2553"/>
                </a:cubicBezTo>
                <a:cubicBezTo>
                  <a:pt x="8503" y="2527"/>
                  <a:pt x="8530" y="2503"/>
                  <a:pt x="8544" y="2474"/>
                </a:cubicBezTo>
                <a:lnTo>
                  <a:pt x="8544" y="2474"/>
                </a:lnTo>
                <a:cubicBezTo>
                  <a:pt x="8544" y="2474"/>
                  <a:pt x="8544" y="2474"/>
                  <a:pt x="8544" y="2503"/>
                </a:cubicBezTo>
                <a:cubicBezTo>
                  <a:pt x="8557" y="2503"/>
                  <a:pt x="8584" y="2474"/>
                  <a:pt x="8597" y="2474"/>
                </a:cubicBezTo>
                <a:cubicBezTo>
                  <a:pt x="8611" y="2474"/>
                  <a:pt x="8625" y="2474"/>
                  <a:pt x="8637" y="2474"/>
                </a:cubicBezTo>
                <a:cubicBezTo>
                  <a:pt x="8651" y="2474"/>
                  <a:pt x="8679" y="2450"/>
                  <a:pt x="8679" y="2450"/>
                </a:cubicBezTo>
                <a:cubicBezTo>
                  <a:pt x="8692" y="2424"/>
                  <a:pt x="8705" y="2424"/>
                  <a:pt x="8719" y="2397"/>
                </a:cubicBezTo>
                <a:cubicBezTo>
                  <a:pt x="8719" y="2397"/>
                  <a:pt x="8719" y="2397"/>
                  <a:pt x="8733" y="2371"/>
                </a:cubicBezTo>
                <a:cubicBezTo>
                  <a:pt x="8733" y="2397"/>
                  <a:pt x="8733" y="2424"/>
                  <a:pt x="8733" y="2424"/>
                </a:cubicBezTo>
                <a:cubicBezTo>
                  <a:pt x="8733" y="2424"/>
                  <a:pt x="8733" y="2424"/>
                  <a:pt x="8719" y="2424"/>
                </a:cubicBezTo>
                <a:cubicBezTo>
                  <a:pt x="8719" y="2450"/>
                  <a:pt x="8705" y="2450"/>
                  <a:pt x="8705" y="2474"/>
                </a:cubicBezTo>
                <a:close/>
                <a:moveTo>
                  <a:pt x="8367" y="1672"/>
                </a:moveTo>
                <a:lnTo>
                  <a:pt x="8367" y="1672"/>
                </a:lnTo>
                <a:close/>
                <a:moveTo>
                  <a:pt x="8327" y="1905"/>
                </a:moveTo>
                <a:lnTo>
                  <a:pt x="8327" y="1905"/>
                </a:lnTo>
                <a:cubicBezTo>
                  <a:pt x="8341" y="1905"/>
                  <a:pt x="8341" y="1879"/>
                  <a:pt x="8341" y="1852"/>
                </a:cubicBezTo>
                <a:cubicBezTo>
                  <a:pt x="8355" y="1852"/>
                  <a:pt x="8367" y="1852"/>
                  <a:pt x="8367" y="1852"/>
                </a:cubicBezTo>
                <a:cubicBezTo>
                  <a:pt x="8381" y="1852"/>
                  <a:pt x="8408" y="1852"/>
                  <a:pt x="8408" y="1879"/>
                </a:cubicBezTo>
                <a:cubicBezTo>
                  <a:pt x="8395" y="1879"/>
                  <a:pt x="8341" y="1905"/>
                  <a:pt x="8327" y="1905"/>
                </a:cubicBezTo>
                <a:close/>
                <a:moveTo>
                  <a:pt x="8490" y="1879"/>
                </a:moveTo>
                <a:lnTo>
                  <a:pt x="8490" y="1879"/>
                </a:lnTo>
                <a:lnTo>
                  <a:pt x="8490" y="1879"/>
                </a:lnTo>
                <a:cubicBezTo>
                  <a:pt x="8476" y="1879"/>
                  <a:pt x="8462" y="1905"/>
                  <a:pt x="8449" y="1905"/>
                </a:cubicBezTo>
                <a:cubicBezTo>
                  <a:pt x="8449" y="1905"/>
                  <a:pt x="8435" y="1905"/>
                  <a:pt x="8435" y="1931"/>
                </a:cubicBezTo>
                <a:cubicBezTo>
                  <a:pt x="8422" y="1931"/>
                  <a:pt x="8408" y="1931"/>
                  <a:pt x="8408" y="1931"/>
                </a:cubicBezTo>
                <a:cubicBezTo>
                  <a:pt x="8395" y="1931"/>
                  <a:pt x="8381" y="1956"/>
                  <a:pt x="8367" y="1956"/>
                </a:cubicBezTo>
                <a:lnTo>
                  <a:pt x="8367" y="1956"/>
                </a:lnTo>
                <a:cubicBezTo>
                  <a:pt x="8367" y="1931"/>
                  <a:pt x="8381" y="1931"/>
                  <a:pt x="8381" y="1931"/>
                </a:cubicBezTo>
                <a:cubicBezTo>
                  <a:pt x="8395" y="1905"/>
                  <a:pt x="8408" y="1905"/>
                  <a:pt x="8422" y="1879"/>
                </a:cubicBezTo>
                <a:cubicBezTo>
                  <a:pt x="8449" y="1879"/>
                  <a:pt x="8476" y="1879"/>
                  <a:pt x="8490" y="1879"/>
                </a:cubicBezTo>
                <a:close/>
                <a:moveTo>
                  <a:pt x="8557" y="2008"/>
                </a:moveTo>
                <a:lnTo>
                  <a:pt x="8557" y="2008"/>
                </a:lnTo>
                <a:lnTo>
                  <a:pt x="8557" y="2008"/>
                </a:lnTo>
                <a:lnTo>
                  <a:pt x="8544" y="2035"/>
                </a:lnTo>
                <a:cubicBezTo>
                  <a:pt x="8530" y="2035"/>
                  <a:pt x="8530" y="2035"/>
                  <a:pt x="8530" y="2035"/>
                </a:cubicBezTo>
                <a:cubicBezTo>
                  <a:pt x="8530" y="2008"/>
                  <a:pt x="8516" y="2008"/>
                  <a:pt x="8503" y="2008"/>
                </a:cubicBezTo>
                <a:cubicBezTo>
                  <a:pt x="8476" y="2008"/>
                  <a:pt x="8435" y="2035"/>
                  <a:pt x="8408" y="2008"/>
                </a:cubicBezTo>
                <a:lnTo>
                  <a:pt x="8381" y="1984"/>
                </a:lnTo>
                <a:cubicBezTo>
                  <a:pt x="8395" y="1956"/>
                  <a:pt x="8435" y="1956"/>
                  <a:pt x="8435" y="1931"/>
                </a:cubicBezTo>
                <a:cubicBezTo>
                  <a:pt x="8476" y="1931"/>
                  <a:pt x="8490" y="1956"/>
                  <a:pt x="8530" y="1956"/>
                </a:cubicBezTo>
                <a:cubicBezTo>
                  <a:pt x="8530" y="1956"/>
                  <a:pt x="8530" y="1956"/>
                  <a:pt x="8544" y="1956"/>
                </a:cubicBezTo>
                <a:lnTo>
                  <a:pt x="8544" y="1956"/>
                </a:lnTo>
                <a:lnTo>
                  <a:pt x="8544" y="1956"/>
                </a:lnTo>
                <a:cubicBezTo>
                  <a:pt x="8530" y="1984"/>
                  <a:pt x="8516" y="1984"/>
                  <a:pt x="8503" y="1984"/>
                </a:cubicBezTo>
                <a:cubicBezTo>
                  <a:pt x="8516" y="2008"/>
                  <a:pt x="8544" y="2008"/>
                  <a:pt x="8557" y="2008"/>
                </a:cubicBezTo>
                <a:close/>
                <a:moveTo>
                  <a:pt x="8408" y="1464"/>
                </a:moveTo>
                <a:lnTo>
                  <a:pt x="8408" y="1464"/>
                </a:lnTo>
                <a:cubicBezTo>
                  <a:pt x="8395" y="1464"/>
                  <a:pt x="8367" y="1437"/>
                  <a:pt x="8381" y="1413"/>
                </a:cubicBezTo>
                <a:lnTo>
                  <a:pt x="8381" y="1413"/>
                </a:lnTo>
                <a:cubicBezTo>
                  <a:pt x="8395" y="1437"/>
                  <a:pt x="8395" y="1437"/>
                  <a:pt x="8408" y="1437"/>
                </a:cubicBezTo>
                <a:cubicBezTo>
                  <a:pt x="8422" y="1437"/>
                  <a:pt x="8422" y="1437"/>
                  <a:pt x="8408" y="1464"/>
                </a:cubicBezTo>
                <a:close/>
                <a:moveTo>
                  <a:pt x="8435" y="1387"/>
                </a:moveTo>
                <a:lnTo>
                  <a:pt x="8435" y="1387"/>
                </a:lnTo>
                <a:lnTo>
                  <a:pt x="8422" y="1360"/>
                </a:lnTo>
                <a:lnTo>
                  <a:pt x="8408" y="1308"/>
                </a:lnTo>
                <a:cubicBezTo>
                  <a:pt x="8408" y="1308"/>
                  <a:pt x="8422" y="1283"/>
                  <a:pt x="8435" y="1283"/>
                </a:cubicBezTo>
                <a:cubicBezTo>
                  <a:pt x="8449" y="1283"/>
                  <a:pt x="8449" y="1334"/>
                  <a:pt x="8462" y="1308"/>
                </a:cubicBezTo>
                <a:cubicBezTo>
                  <a:pt x="8476" y="1308"/>
                  <a:pt x="8476" y="1283"/>
                  <a:pt x="8490" y="1308"/>
                </a:cubicBezTo>
                <a:cubicBezTo>
                  <a:pt x="8490" y="1308"/>
                  <a:pt x="8490" y="1308"/>
                  <a:pt x="8490" y="1334"/>
                </a:cubicBezTo>
                <a:cubicBezTo>
                  <a:pt x="8476" y="1334"/>
                  <a:pt x="8449" y="1387"/>
                  <a:pt x="8435" y="1387"/>
                </a:cubicBezTo>
                <a:close/>
                <a:moveTo>
                  <a:pt x="8355" y="1204"/>
                </a:moveTo>
                <a:lnTo>
                  <a:pt x="8355" y="1204"/>
                </a:lnTo>
                <a:lnTo>
                  <a:pt x="8341" y="1180"/>
                </a:lnTo>
                <a:cubicBezTo>
                  <a:pt x="8327" y="1180"/>
                  <a:pt x="8327" y="1180"/>
                  <a:pt x="8313" y="1154"/>
                </a:cubicBezTo>
                <a:lnTo>
                  <a:pt x="8313" y="1154"/>
                </a:lnTo>
                <a:cubicBezTo>
                  <a:pt x="8300" y="1154"/>
                  <a:pt x="8287" y="1154"/>
                  <a:pt x="8287" y="1127"/>
                </a:cubicBezTo>
                <a:cubicBezTo>
                  <a:pt x="8273" y="1127"/>
                  <a:pt x="8287" y="1101"/>
                  <a:pt x="8287" y="1075"/>
                </a:cubicBezTo>
                <a:cubicBezTo>
                  <a:pt x="8287" y="1075"/>
                  <a:pt x="8300" y="1101"/>
                  <a:pt x="8300" y="1127"/>
                </a:cubicBezTo>
                <a:cubicBezTo>
                  <a:pt x="8313" y="1127"/>
                  <a:pt x="8327" y="1154"/>
                  <a:pt x="8341" y="1180"/>
                </a:cubicBezTo>
                <a:cubicBezTo>
                  <a:pt x="8355" y="1180"/>
                  <a:pt x="8355" y="1180"/>
                  <a:pt x="8367" y="1204"/>
                </a:cubicBezTo>
                <a:cubicBezTo>
                  <a:pt x="8355" y="1204"/>
                  <a:pt x="8355" y="1204"/>
                  <a:pt x="8355" y="1204"/>
                </a:cubicBezTo>
                <a:close/>
                <a:moveTo>
                  <a:pt x="7137" y="453"/>
                </a:moveTo>
                <a:lnTo>
                  <a:pt x="7137" y="453"/>
                </a:lnTo>
                <a:cubicBezTo>
                  <a:pt x="7137" y="453"/>
                  <a:pt x="7124" y="453"/>
                  <a:pt x="7124" y="427"/>
                </a:cubicBezTo>
                <a:cubicBezTo>
                  <a:pt x="7097" y="427"/>
                  <a:pt x="7084" y="400"/>
                  <a:pt x="7070" y="350"/>
                </a:cubicBezTo>
                <a:cubicBezTo>
                  <a:pt x="7084" y="350"/>
                  <a:pt x="7097" y="323"/>
                  <a:pt x="7097" y="323"/>
                </a:cubicBezTo>
                <a:cubicBezTo>
                  <a:pt x="7111" y="323"/>
                  <a:pt x="7111" y="350"/>
                  <a:pt x="7124" y="350"/>
                </a:cubicBezTo>
                <a:cubicBezTo>
                  <a:pt x="7124" y="376"/>
                  <a:pt x="7137" y="376"/>
                  <a:pt x="7151" y="400"/>
                </a:cubicBezTo>
                <a:cubicBezTo>
                  <a:pt x="7137" y="400"/>
                  <a:pt x="7137" y="427"/>
                  <a:pt x="7137" y="427"/>
                </a:cubicBezTo>
                <a:lnTo>
                  <a:pt x="7137" y="453"/>
                </a:lnTo>
                <a:close/>
                <a:moveTo>
                  <a:pt x="6948" y="479"/>
                </a:moveTo>
                <a:lnTo>
                  <a:pt x="6948" y="479"/>
                </a:lnTo>
                <a:cubicBezTo>
                  <a:pt x="6948" y="479"/>
                  <a:pt x="6948" y="453"/>
                  <a:pt x="6962" y="453"/>
                </a:cubicBezTo>
                <a:lnTo>
                  <a:pt x="6962" y="453"/>
                </a:lnTo>
                <a:cubicBezTo>
                  <a:pt x="6962" y="479"/>
                  <a:pt x="6975" y="479"/>
                  <a:pt x="6990" y="503"/>
                </a:cubicBezTo>
                <a:lnTo>
                  <a:pt x="6990" y="503"/>
                </a:lnTo>
                <a:cubicBezTo>
                  <a:pt x="6975" y="503"/>
                  <a:pt x="6948" y="479"/>
                  <a:pt x="6948" y="479"/>
                </a:cubicBezTo>
                <a:close/>
                <a:moveTo>
                  <a:pt x="6462" y="815"/>
                </a:moveTo>
                <a:lnTo>
                  <a:pt x="6462" y="815"/>
                </a:lnTo>
                <a:cubicBezTo>
                  <a:pt x="6434" y="815"/>
                  <a:pt x="6394" y="815"/>
                  <a:pt x="6367" y="789"/>
                </a:cubicBezTo>
                <a:cubicBezTo>
                  <a:pt x="6313" y="765"/>
                  <a:pt x="6273" y="815"/>
                  <a:pt x="6232" y="842"/>
                </a:cubicBezTo>
                <a:cubicBezTo>
                  <a:pt x="6218" y="842"/>
                  <a:pt x="6205" y="895"/>
                  <a:pt x="6218" y="895"/>
                </a:cubicBezTo>
                <a:cubicBezTo>
                  <a:pt x="6218" y="919"/>
                  <a:pt x="6232" y="919"/>
                  <a:pt x="6232" y="945"/>
                </a:cubicBezTo>
                <a:cubicBezTo>
                  <a:pt x="6287" y="971"/>
                  <a:pt x="6313" y="919"/>
                  <a:pt x="6354" y="919"/>
                </a:cubicBezTo>
                <a:cubicBezTo>
                  <a:pt x="6354" y="919"/>
                  <a:pt x="6367" y="945"/>
                  <a:pt x="6367" y="971"/>
                </a:cubicBezTo>
                <a:lnTo>
                  <a:pt x="6367" y="971"/>
                </a:lnTo>
                <a:cubicBezTo>
                  <a:pt x="6299" y="998"/>
                  <a:pt x="6259" y="1075"/>
                  <a:pt x="6205" y="1127"/>
                </a:cubicBezTo>
                <a:cubicBezTo>
                  <a:pt x="6192" y="1127"/>
                  <a:pt x="6178" y="1154"/>
                  <a:pt x="6164" y="1154"/>
                </a:cubicBezTo>
                <a:cubicBezTo>
                  <a:pt x="6124" y="1204"/>
                  <a:pt x="6124" y="1231"/>
                  <a:pt x="6043" y="1231"/>
                </a:cubicBezTo>
                <a:cubicBezTo>
                  <a:pt x="6056" y="1283"/>
                  <a:pt x="6056" y="1308"/>
                  <a:pt x="6069" y="1334"/>
                </a:cubicBezTo>
                <a:cubicBezTo>
                  <a:pt x="6056" y="1360"/>
                  <a:pt x="6043" y="1360"/>
                  <a:pt x="6029" y="1387"/>
                </a:cubicBezTo>
                <a:cubicBezTo>
                  <a:pt x="5948" y="1464"/>
                  <a:pt x="5894" y="1387"/>
                  <a:pt x="5813" y="1360"/>
                </a:cubicBezTo>
                <a:cubicBezTo>
                  <a:pt x="5813" y="1387"/>
                  <a:pt x="5800" y="1387"/>
                  <a:pt x="5800" y="1413"/>
                </a:cubicBezTo>
                <a:cubicBezTo>
                  <a:pt x="5826" y="1437"/>
                  <a:pt x="5854" y="1464"/>
                  <a:pt x="5867" y="1490"/>
                </a:cubicBezTo>
                <a:lnTo>
                  <a:pt x="5867" y="1490"/>
                </a:lnTo>
                <a:cubicBezTo>
                  <a:pt x="5813" y="1543"/>
                  <a:pt x="5746" y="1490"/>
                  <a:pt x="5691" y="1490"/>
                </a:cubicBezTo>
                <a:cubicBezTo>
                  <a:pt x="5665" y="1490"/>
                  <a:pt x="5651" y="1490"/>
                  <a:pt x="5637" y="1490"/>
                </a:cubicBezTo>
                <a:cubicBezTo>
                  <a:pt x="5637" y="1516"/>
                  <a:pt x="5624" y="1543"/>
                  <a:pt x="5624" y="1569"/>
                </a:cubicBezTo>
                <a:cubicBezTo>
                  <a:pt x="5677" y="1569"/>
                  <a:pt x="5746" y="1569"/>
                  <a:pt x="5772" y="1619"/>
                </a:cubicBezTo>
                <a:cubicBezTo>
                  <a:pt x="5772" y="1646"/>
                  <a:pt x="5772" y="1672"/>
                  <a:pt x="5772" y="1699"/>
                </a:cubicBezTo>
                <a:cubicBezTo>
                  <a:pt x="5772" y="1723"/>
                  <a:pt x="5759" y="1723"/>
                  <a:pt x="5746" y="1723"/>
                </a:cubicBezTo>
                <a:cubicBezTo>
                  <a:pt x="5731" y="1749"/>
                  <a:pt x="5731" y="1775"/>
                  <a:pt x="5719" y="1802"/>
                </a:cubicBezTo>
                <a:cubicBezTo>
                  <a:pt x="5705" y="1828"/>
                  <a:pt x="5691" y="1828"/>
                  <a:pt x="5677" y="1802"/>
                </a:cubicBezTo>
                <a:cubicBezTo>
                  <a:pt x="5677" y="1828"/>
                  <a:pt x="5677" y="1828"/>
                  <a:pt x="5677" y="1828"/>
                </a:cubicBezTo>
                <a:cubicBezTo>
                  <a:pt x="5677" y="1852"/>
                  <a:pt x="5705" y="1879"/>
                  <a:pt x="5691" y="1905"/>
                </a:cubicBezTo>
                <a:cubicBezTo>
                  <a:pt x="5677" y="1905"/>
                  <a:pt x="5651" y="1931"/>
                  <a:pt x="5624" y="1905"/>
                </a:cubicBezTo>
                <a:cubicBezTo>
                  <a:pt x="5597" y="1905"/>
                  <a:pt x="5584" y="1879"/>
                  <a:pt x="5570" y="1905"/>
                </a:cubicBezTo>
                <a:cubicBezTo>
                  <a:pt x="5570" y="1931"/>
                  <a:pt x="5584" y="1984"/>
                  <a:pt x="5570" y="2008"/>
                </a:cubicBezTo>
                <a:cubicBezTo>
                  <a:pt x="5556" y="2061"/>
                  <a:pt x="5516" y="2061"/>
                  <a:pt x="5475" y="2061"/>
                </a:cubicBezTo>
                <a:cubicBezTo>
                  <a:pt x="5407" y="2035"/>
                  <a:pt x="5367" y="1984"/>
                  <a:pt x="5340" y="2087"/>
                </a:cubicBezTo>
                <a:lnTo>
                  <a:pt x="5340" y="2087"/>
                </a:lnTo>
                <a:cubicBezTo>
                  <a:pt x="5381" y="2112"/>
                  <a:pt x="5461" y="2138"/>
                  <a:pt x="5516" y="2138"/>
                </a:cubicBezTo>
                <a:cubicBezTo>
                  <a:pt x="5542" y="2138"/>
                  <a:pt x="5570" y="2138"/>
                  <a:pt x="5584" y="2164"/>
                </a:cubicBezTo>
                <a:cubicBezTo>
                  <a:pt x="5584" y="2164"/>
                  <a:pt x="5597" y="2164"/>
                  <a:pt x="5597" y="2191"/>
                </a:cubicBezTo>
                <a:lnTo>
                  <a:pt x="5597" y="2217"/>
                </a:lnTo>
                <a:cubicBezTo>
                  <a:pt x="5584" y="2241"/>
                  <a:pt x="5584" y="2268"/>
                  <a:pt x="5570" y="2268"/>
                </a:cubicBezTo>
                <a:cubicBezTo>
                  <a:pt x="5542" y="2294"/>
                  <a:pt x="5516" y="2294"/>
                  <a:pt x="5475" y="2320"/>
                </a:cubicBezTo>
                <a:cubicBezTo>
                  <a:pt x="5461" y="2320"/>
                  <a:pt x="5448" y="2347"/>
                  <a:pt x="5407" y="2347"/>
                </a:cubicBezTo>
                <a:lnTo>
                  <a:pt x="5381" y="2241"/>
                </a:lnTo>
                <a:cubicBezTo>
                  <a:pt x="5367" y="2241"/>
                  <a:pt x="5353" y="2241"/>
                  <a:pt x="5340" y="2241"/>
                </a:cubicBezTo>
                <a:cubicBezTo>
                  <a:pt x="5327" y="2241"/>
                  <a:pt x="5313" y="2217"/>
                  <a:pt x="5300" y="2217"/>
                </a:cubicBezTo>
                <a:cubicBezTo>
                  <a:pt x="5300" y="2217"/>
                  <a:pt x="5300" y="2217"/>
                  <a:pt x="5300" y="2241"/>
                </a:cubicBezTo>
                <a:cubicBezTo>
                  <a:pt x="5313" y="2241"/>
                  <a:pt x="5313" y="2268"/>
                  <a:pt x="5313" y="2294"/>
                </a:cubicBezTo>
                <a:cubicBezTo>
                  <a:pt x="5232" y="2294"/>
                  <a:pt x="5218" y="2241"/>
                  <a:pt x="5178" y="2191"/>
                </a:cubicBezTo>
                <a:cubicBezTo>
                  <a:pt x="5178" y="2191"/>
                  <a:pt x="5178" y="2191"/>
                  <a:pt x="5164" y="2191"/>
                </a:cubicBezTo>
                <a:cubicBezTo>
                  <a:pt x="5178" y="2217"/>
                  <a:pt x="5178" y="2241"/>
                  <a:pt x="5178" y="2268"/>
                </a:cubicBezTo>
                <a:cubicBezTo>
                  <a:pt x="5178" y="2294"/>
                  <a:pt x="5164" y="2294"/>
                  <a:pt x="5151" y="2294"/>
                </a:cubicBezTo>
                <a:cubicBezTo>
                  <a:pt x="5111" y="2294"/>
                  <a:pt x="5056" y="2294"/>
                  <a:pt x="5016" y="2294"/>
                </a:cubicBezTo>
                <a:cubicBezTo>
                  <a:pt x="4988" y="2268"/>
                  <a:pt x="4974" y="2241"/>
                  <a:pt x="4962" y="2217"/>
                </a:cubicBezTo>
                <a:cubicBezTo>
                  <a:pt x="4948" y="2268"/>
                  <a:pt x="4962" y="2268"/>
                  <a:pt x="4934" y="2294"/>
                </a:cubicBezTo>
                <a:cubicBezTo>
                  <a:pt x="4920" y="2268"/>
                  <a:pt x="4894" y="2268"/>
                  <a:pt x="4880" y="2241"/>
                </a:cubicBezTo>
                <a:cubicBezTo>
                  <a:pt x="4880" y="2217"/>
                  <a:pt x="4880" y="2191"/>
                  <a:pt x="4894" y="2164"/>
                </a:cubicBezTo>
                <a:cubicBezTo>
                  <a:pt x="4934" y="2164"/>
                  <a:pt x="4948" y="2112"/>
                  <a:pt x="4974" y="2112"/>
                </a:cubicBezTo>
                <a:cubicBezTo>
                  <a:pt x="5002" y="2087"/>
                  <a:pt x="5016" y="2112"/>
                  <a:pt x="5029" y="2087"/>
                </a:cubicBezTo>
                <a:lnTo>
                  <a:pt x="5029" y="2087"/>
                </a:lnTo>
                <a:cubicBezTo>
                  <a:pt x="5002" y="2061"/>
                  <a:pt x="4974" y="2008"/>
                  <a:pt x="4962" y="1956"/>
                </a:cubicBezTo>
                <a:lnTo>
                  <a:pt x="4974" y="1956"/>
                </a:lnTo>
                <a:cubicBezTo>
                  <a:pt x="4974" y="1931"/>
                  <a:pt x="5002" y="1931"/>
                  <a:pt x="5016" y="1956"/>
                </a:cubicBezTo>
                <a:cubicBezTo>
                  <a:pt x="5043" y="1956"/>
                  <a:pt x="5069" y="1956"/>
                  <a:pt x="5083" y="1956"/>
                </a:cubicBezTo>
                <a:cubicBezTo>
                  <a:pt x="5111" y="2008"/>
                  <a:pt x="5123" y="2061"/>
                  <a:pt x="5164" y="2061"/>
                </a:cubicBezTo>
                <a:cubicBezTo>
                  <a:pt x="5191" y="2087"/>
                  <a:pt x="5245" y="2087"/>
                  <a:pt x="5259" y="2061"/>
                </a:cubicBezTo>
                <a:lnTo>
                  <a:pt x="5259" y="2061"/>
                </a:lnTo>
                <a:lnTo>
                  <a:pt x="5259" y="2035"/>
                </a:lnTo>
                <a:lnTo>
                  <a:pt x="5272" y="2008"/>
                </a:lnTo>
                <a:lnTo>
                  <a:pt x="5272" y="2008"/>
                </a:lnTo>
                <a:cubicBezTo>
                  <a:pt x="5232" y="2008"/>
                  <a:pt x="5191" y="2008"/>
                  <a:pt x="5164" y="1984"/>
                </a:cubicBezTo>
                <a:cubicBezTo>
                  <a:pt x="5164" y="1931"/>
                  <a:pt x="5151" y="1905"/>
                  <a:pt x="5164" y="1852"/>
                </a:cubicBezTo>
                <a:lnTo>
                  <a:pt x="5164" y="1852"/>
                </a:lnTo>
                <a:cubicBezTo>
                  <a:pt x="5123" y="1852"/>
                  <a:pt x="5083" y="1828"/>
                  <a:pt x="5043" y="1852"/>
                </a:cubicBezTo>
                <a:cubicBezTo>
                  <a:pt x="5043" y="1828"/>
                  <a:pt x="5043" y="1828"/>
                  <a:pt x="5043" y="1828"/>
                </a:cubicBezTo>
                <a:cubicBezTo>
                  <a:pt x="5043" y="1775"/>
                  <a:pt x="5043" y="1723"/>
                  <a:pt x="5069" y="1699"/>
                </a:cubicBezTo>
                <a:cubicBezTo>
                  <a:pt x="5097" y="1672"/>
                  <a:pt x="5191" y="1672"/>
                  <a:pt x="5232" y="1699"/>
                </a:cubicBezTo>
                <a:cubicBezTo>
                  <a:pt x="5259" y="1699"/>
                  <a:pt x="5286" y="1723"/>
                  <a:pt x="5313" y="1723"/>
                </a:cubicBezTo>
                <a:cubicBezTo>
                  <a:pt x="5327" y="1723"/>
                  <a:pt x="5327" y="1723"/>
                  <a:pt x="5327" y="1723"/>
                </a:cubicBezTo>
                <a:cubicBezTo>
                  <a:pt x="5340" y="1723"/>
                  <a:pt x="5353" y="1723"/>
                  <a:pt x="5367" y="1723"/>
                </a:cubicBezTo>
                <a:cubicBezTo>
                  <a:pt x="5327" y="1672"/>
                  <a:pt x="5300" y="1646"/>
                  <a:pt x="5272" y="1619"/>
                </a:cubicBezTo>
                <a:cubicBezTo>
                  <a:pt x="5245" y="1593"/>
                  <a:pt x="5232" y="1593"/>
                  <a:pt x="5218" y="1569"/>
                </a:cubicBezTo>
                <a:cubicBezTo>
                  <a:pt x="5191" y="1543"/>
                  <a:pt x="5151" y="1437"/>
                  <a:pt x="5123" y="1437"/>
                </a:cubicBezTo>
                <a:cubicBezTo>
                  <a:pt x="5123" y="1437"/>
                  <a:pt x="5111" y="1437"/>
                  <a:pt x="5111" y="1464"/>
                </a:cubicBezTo>
                <a:cubicBezTo>
                  <a:pt x="5111" y="1464"/>
                  <a:pt x="5111" y="1464"/>
                  <a:pt x="5111" y="1437"/>
                </a:cubicBezTo>
                <a:cubicBezTo>
                  <a:pt x="5097" y="1413"/>
                  <a:pt x="5083" y="1387"/>
                  <a:pt x="5069" y="1360"/>
                </a:cubicBezTo>
                <a:cubicBezTo>
                  <a:pt x="5069" y="1334"/>
                  <a:pt x="5069" y="1334"/>
                  <a:pt x="5069" y="1334"/>
                </a:cubicBezTo>
                <a:cubicBezTo>
                  <a:pt x="5069" y="1308"/>
                  <a:pt x="5083" y="1308"/>
                  <a:pt x="5083" y="1308"/>
                </a:cubicBezTo>
                <a:cubicBezTo>
                  <a:pt x="5111" y="1308"/>
                  <a:pt x="5137" y="1308"/>
                  <a:pt x="5164" y="1334"/>
                </a:cubicBezTo>
                <a:cubicBezTo>
                  <a:pt x="5191" y="1334"/>
                  <a:pt x="5218" y="1334"/>
                  <a:pt x="5245" y="1334"/>
                </a:cubicBezTo>
                <a:cubicBezTo>
                  <a:pt x="5272" y="1334"/>
                  <a:pt x="5327" y="1437"/>
                  <a:pt x="5353" y="1464"/>
                </a:cubicBezTo>
                <a:cubicBezTo>
                  <a:pt x="5367" y="1464"/>
                  <a:pt x="5393" y="1464"/>
                  <a:pt x="5407" y="1464"/>
                </a:cubicBezTo>
                <a:cubicBezTo>
                  <a:pt x="5407" y="1464"/>
                  <a:pt x="5393" y="1437"/>
                  <a:pt x="5393" y="1413"/>
                </a:cubicBezTo>
                <a:cubicBezTo>
                  <a:pt x="5367" y="1413"/>
                  <a:pt x="5340" y="1387"/>
                  <a:pt x="5327" y="1360"/>
                </a:cubicBezTo>
                <a:cubicBezTo>
                  <a:pt x="5340" y="1334"/>
                  <a:pt x="5340" y="1308"/>
                  <a:pt x="5353" y="1283"/>
                </a:cubicBezTo>
                <a:cubicBezTo>
                  <a:pt x="5367" y="1257"/>
                  <a:pt x="5381" y="1257"/>
                  <a:pt x="5393" y="1231"/>
                </a:cubicBezTo>
                <a:cubicBezTo>
                  <a:pt x="5407" y="1231"/>
                  <a:pt x="5435" y="1231"/>
                  <a:pt x="5448" y="1231"/>
                </a:cubicBezTo>
                <a:cubicBezTo>
                  <a:pt x="5461" y="1231"/>
                  <a:pt x="5475" y="1204"/>
                  <a:pt x="5488" y="1204"/>
                </a:cubicBezTo>
                <a:cubicBezTo>
                  <a:pt x="5530" y="1204"/>
                  <a:pt x="5570" y="1180"/>
                  <a:pt x="5610" y="1180"/>
                </a:cubicBezTo>
                <a:lnTo>
                  <a:pt x="5610" y="1180"/>
                </a:lnTo>
                <a:cubicBezTo>
                  <a:pt x="5597" y="1154"/>
                  <a:pt x="5584" y="1127"/>
                  <a:pt x="5570" y="1127"/>
                </a:cubicBezTo>
                <a:cubicBezTo>
                  <a:pt x="5542" y="1101"/>
                  <a:pt x="5488" y="1075"/>
                  <a:pt x="5448" y="1101"/>
                </a:cubicBezTo>
                <a:cubicBezTo>
                  <a:pt x="5421" y="1127"/>
                  <a:pt x="5393" y="1154"/>
                  <a:pt x="5353" y="1180"/>
                </a:cubicBezTo>
                <a:cubicBezTo>
                  <a:pt x="5340" y="1180"/>
                  <a:pt x="5327" y="1180"/>
                  <a:pt x="5313" y="1180"/>
                </a:cubicBezTo>
                <a:cubicBezTo>
                  <a:pt x="5300" y="1180"/>
                  <a:pt x="5300" y="1180"/>
                  <a:pt x="5286" y="1180"/>
                </a:cubicBezTo>
                <a:cubicBezTo>
                  <a:pt x="5272" y="1180"/>
                  <a:pt x="5259" y="1154"/>
                  <a:pt x="5245" y="1127"/>
                </a:cubicBezTo>
                <a:cubicBezTo>
                  <a:pt x="5232" y="1154"/>
                  <a:pt x="5218" y="1180"/>
                  <a:pt x="5191" y="1180"/>
                </a:cubicBezTo>
                <a:cubicBezTo>
                  <a:pt x="5191" y="1180"/>
                  <a:pt x="5178" y="1180"/>
                  <a:pt x="5164" y="1180"/>
                </a:cubicBezTo>
                <a:cubicBezTo>
                  <a:pt x="5151" y="1180"/>
                  <a:pt x="5137" y="1204"/>
                  <a:pt x="5123" y="1204"/>
                </a:cubicBezTo>
                <a:cubicBezTo>
                  <a:pt x="5123" y="1180"/>
                  <a:pt x="5123" y="1154"/>
                  <a:pt x="5137" y="1101"/>
                </a:cubicBezTo>
                <a:cubicBezTo>
                  <a:pt x="5137" y="1101"/>
                  <a:pt x="5151" y="1075"/>
                  <a:pt x="5164" y="1075"/>
                </a:cubicBezTo>
                <a:lnTo>
                  <a:pt x="5164" y="1050"/>
                </a:lnTo>
                <a:cubicBezTo>
                  <a:pt x="5151" y="1050"/>
                  <a:pt x="5151" y="1022"/>
                  <a:pt x="5137" y="1022"/>
                </a:cubicBezTo>
                <a:cubicBezTo>
                  <a:pt x="5097" y="971"/>
                  <a:pt x="4988" y="1022"/>
                  <a:pt x="4948" y="1050"/>
                </a:cubicBezTo>
                <a:cubicBezTo>
                  <a:pt x="4934" y="1101"/>
                  <a:pt x="4907" y="1127"/>
                  <a:pt x="4894" y="1154"/>
                </a:cubicBezTo>
                <a:cubicBezTo>
                  <a:pt x="4880" y="1127"/>
                  <a:pt x="4867" y="1127"/>
                  <a:pt x="4867" y="1101"/>
                </a:cubicBezTo>
                <a:lnTo>
                  <a:pt x="4867" y="1101"/>
                </a:lnTo>
                <a:cubicBezTo>
                  <a:pt x="4880" y="1075"/>
                  <a:pt x="4894" y="1101"/>
                  <a:pt x="4894" y="1050"/>
                </a:cubicBezTo>
                <a:cubicBezTo>
                  <a:pt x="4894" y="1022"/>
                  <a:pt x="4880" y="1022"/>
                  <a:pt x="4880" y="998"/>
                </a:cubicBezTo>
                <a:cubicBezTo>
                  <a:pt x="4840" y="998"/>
                  <a:pt x="4813" y="971"/>
                  <a:pt x="4773" y="945"/>
                </a:cubicBezTo>
                <a:cubicBezTo>
                  <a:pt x="4773" y="919"/>
                  <a:pt x="4773" y="895"/>
                  <a:pt x="4773" y="868"/>
                </a:cubicBezTo>
                <a:cubicBezTo>
                  <a:pt x="4773" y="868"/>
                  <a:pt x="4785" y="842"/>
                  <a:pt x="4799" y="842"/>
                </a:cubicBezTo>
                <a:cubicBezTo>
                  <a:pt x="4825" y="789"/>
                  <a:pt x="4894" y="815"/>
                  <a:pt x="4934" y="815"/>
                </a:cubicBezTo>
                <a:cubicBezTo>
                  <a:pt x="4948" y="789"/>
                  <a:pt x="4974" y="765"/>
                  <a:pt x="5002" y="789"/>
                </a:cubicBezTo>
                <a:cubicBezTo>
                  <a:pt x="5016" y="789"/>
                  <a:pt x="5029" y="815"/>
                  <a:pt x="5056" y="815"/>
                </a:cubicBezTo>
                <a:cubicBezTo>
                  <a:pt x="5069" y="815"/>
                  <a:pt x="5069" y="789"/>
                  <a:pt x="5069" y="765"/>
                </a:cubicBezTo>
                <a:cubicBezTo>
                  <a:pt x="5083" y="739"/>
                  <a:pt x="5137" y="712"/>
                  <a:pt x="5164" y="712"/>
                </a:cubicBezTo>
                <a:cubicBezTo>
                  <a:pt x="5178" y="712"/>
                  <a:pt x="5191" y="739"/>
                  <a:pt x="5204" y="739"/>
                </a:cubicBezTo>
                <a:cubicBezTo>
                  <a:pt x="5245" y="765"/>
                  <a:pt x="5272" y="739"/>
                  <a:pt x="5313" y="765"/>
                </a:cubicBezTo>
                <a:cubicBezTo>
                  <a:pt x="5340" y="765"/>
                  <a:pt x="5448" y="842"/>
                  <a:pt x="5461" y="842"/>
                </a:cubicBezTo>
                <a:cubicBezTo>
                  <a:pt x="5461" y="815"/>
                  <a:pt x="5461" y="815"/>
                  <a:pt x="5461" y="815"/>
                </a:cubicBezTo>
                <a:lnTo>
                  <a:pt x="5461" y="815"/>
                </a:lnTo>
                <a:cubicBezTo>
                  <a:pt x="5448" y="789"/>
                  <a:pt x="5448" y="765"/>
                  <a:pt x="5435" y="765"/>
                </a:cubicBezTo>
                <a:cubicBezTo>
                  <a:pt x="5407" y="712"/>
                  <a:pt x="5381" y="712"/>
                  <a:pt x="5367" y="659"/>
                </a:cubicBezTo>
                <a:lnTo>
                  <a:pt x="5367" y="635"/>
                </a:lnTo>
                <a:cubicBezTo>
                  <a:pt x="5393" y="609"/>
                  <a:pt x="5407" y="583"/>
                  <a:pt x="5435" y="583"/>
                </a:cubicBezTo>
                <a:cubicBezTo>
                  <a:pt x="5461" y="556"/>
                  <a:pt x="5488" y="556"/>
                  <a:pt x="5502" y="556"/>
                </a:cubicBezTo>
                <a:cubicBezTo>
                  <a:pt x="5516" y="532"/>
                  <a:pt x="5530" y="532"/>
                  <a:pt x="5542" y="532"/>
                </a:cubicBezTo>
                <a:cubicBezTo>
                  <a:pt x="5584" y="556"/>
                  <a:pt x="5610" y="556"/>
                  <a:pt x="5651" y="583"/>
                </a:cubicBezTo>
                <a:cubicBezTo>
                  <a:pt x="5677" y="609"/>
                  <a:pt x="5691" y="659"/>
                  <a:pt x="5719" y="686"/>
                </a:cubicBezTo>
                <a:cubicBezTo>
                  <a:pt x="5719" y="659"/>
                  <a:pt x="5719" y="635"/>
                  <a:pt x="5719" y="635"/>
                </a:cubicBezTo>
                <a:cubicBezTo>
                  <a:pt x="5719" y="609"/>
                  <a:pt x="5677" y="532"/>
                  <a:pt x="5677" y="532"/>
                </a:cubicBezTo>
                <a:cubicBezTo>
                  <a:pt x="5677" y="503"/>
                  <a:pt x="5677" y="503"/>
                  <a:pt x="5691" y="479"/>
                </a:cubicBezTo>
                <a:cubicBezTo>
                  <a:pt x="5719" y="503"/>
                  <a:pt x="5746" y="503"/>
                  <a:pt x="5772" y="532"/>
                </a:cubicBezTo>
                <a:cubicBezTo>
                  <a:pt x="5786" y="532"/>
                  <a:pt x="5813" y="532"/>
                  <a:pt x="5826" y="532"/>
                </a:cubicBezTo>
                <a:cubicBezTo>
                  <a:pt x="5840" y="556"/>
                  <a:pt x="5854" y="583"/>
                  <a:pt x="5880" y="609"/>
                </a:cubicBezTo>
                <a:cubicBezTo>
                  <a:pt x="5880" y="556"/>
                  <a:pt x="5880" y="532"/>
                  <a:pt x="5867" y="503"/>
                </a:cubicBezTo>
                <a:lnTo>
                  <a:pt x="5867" y="503"/>
                </a:lnTo>
                <a:cubicBezTo>
                  <a:pt x="5908" y="503"/>
                  <a:pt x="5935" y="503"/>
                  <a:pt x="5961" y="503"/>
                </a:cubicBezTo>
                <a:cubicBezTo>
                  <a:pt x="5975" y="532"/>
                  <a:pt x="5989" y="556"/>
                  <a:pt x="6003" y="583"/>
                </a:cubicBezTo>
                <a:cubicBezTo>
                  <a:pt x="6016" y="583"/>
                  <a:pt x="6016" y="583"/>
                  <a:pt x="6029" y="583"/>
                </a:cubicBezTo>
                <a:cubicBezTo>
                  <a:pt x="6016" y="556"/>
                  <a:pt x="6016" y="532"/>
                  <a:pt x="6016" y="479"/>
                </a:cubicBezTo>
                <a:cubicBezTo>
                  <a:pt x="6084" y="479"/>
                  <a:pt x="6150" y="556"/>
                  <a:pt x="6218" y="583"/>
                </a:cubicBezTo>
                <a:cubicBezTo>
                  <a:pt x="6232" y="583"/>
                  <a:pt x="6245" y="556"/>
                  <a:pt x="6259" y="556"/>
                </a:cubicBezTo>
                <a:cubicBezTo>
                  <a:pt x="6299" y="556"/>
                  <a:pt x="6327" y="556"/>
                  <a:pt x="6367" y="556"/>
                </a:cubicBezTo>
                <a:cubicBezTo>
                  <a:pt x="6380" y="583"/>
                  <a:pt x="6394" y="583"/>
                  <a:pt x="6408" y="583"/>
                </a:cubicBezTo>
                <a:cubicBezTo>
                  <a:pt x="6422" y="583"/>
                  <a:pt x="6434" y="583"/>
                  <a:pt x="6448" y="609"/>
                </a:cubicBezTo>
                <a:cubicBezTo>
                  <a:pt x="6462" y="609"/>
                  <a:pt x="6476" y="635"/>
                  <a:pt x="6503" y="635"/>
                </a:cubicBezTo>
                <a:cubicBezTo>
                  <a:pt x="6516" y="635"/>
                  <a:pt x="6529" y="635"/>
                  <a:pt x="6543" y="635"/>
                </a:cubicBezTo>
                <a:cubicBezTo>
                  <a:pt x="6557" y="659"/>
                  <a:pt x="6569" y="659"/>
                  <a:pt x="6583" y="686"/>
                </a:cubicBezTo>
                <a:cubicBezTo>
                  <a:pt x="6583" y="712"/>
                  <a:pt x="6569" y="712"/>
                  <a:pt x="6569" y="739"/>
                </a:cubicBezTo>
                <a:cubicBezTo>
                  <a:pt x="6529" y="739"/>
                  <a:pt x="6503" y="815"/>
                  <a:pt x="6462" y="815"/>
                </a:cubicBezTo>
                <a:close/>
                <a:moveTo>
                  <a:pt x="4853" y="1180"/>
                </a:moveTo>
                <a:lnTo>
                  <a:pt x="4853" y="1180"/>
                </a:lnTo>
                <a:cubicBezTo>
                  <a:pt x="4867" y="1204"/>
                  <a:pt x="4880" y="1204"/>
                  <a:pt x="4880" y="1204"/>
                </a:cubicBezTo>
                <a:cubicBezTo>
                  <a:pt x="4894" y="1257"/>
                  <a:pt x="4894" y="1308"/>
                  <a:pt x="4907" y="1334"/>
                </a:cubicBezTo>
                <a:cubicBezTo>
                  <a:pt x="4920" y="1334"/>
                  <a:pt x="4934" y="1334"/>
                  <a:pt x="4948" y="1360"/>
                </a:cubicBezTo>
                <a:cubicBezTo>
                  <a:pt x="4948" y="1334"/>
                  <a:pt x="4948" y="1308"/>
                  <a:pt x="4948" y="1283"/>
                </a:cubicBezTo>
                <a:cubicBezTo>
                  <a:pt x="4948" y="1257"/>
                  <a:pt x="4962" y="1257"/>
                  <a:pt x="4962" y="1257"/>
                </a:cubicBezTo>
                <a:cubicBezTo>
                  <a:pt x="4974" y="1283"/>
                  <a:pt x="5016" y="1308"/>
                  <a:pt x="5016" y="1360"/>
                </a:cubicBezTo>
                <a:cubicBezTo>
                  <a:pt x="5016" y="1413"/>
                  <a:pt x="5016" y="1437"/>
                  <a:pt x="5016" y="1490"/>
                </a:cubicBezTo>
                <a:cubicBezTo>
                  <a:pt x="5016" y="1490"/>
                  <a:pt x="5029" y="1516"/>
                  <a:pt x="5029" y="1543"/>
                </a:cubicBezTo>
                <a:cubicBezTo>
                  <a:pt x="5083" y="1516"/>
                  <a:pt x="5111" y="1516"/>
                  <a:pt x="5137" y="1569"/>
                </a:cubicBezTo>
                <a:cubicBezTo>
                  <a:pt x="5123" y="1569"/>
                  <a:pt x="5111" y="1569"/>
                  <a:pt x="5111" y="1543"/>
                </a:cubicBezTo>
                <a:cubicBezTo>
                  <a:pt x="5056" y="1619"/>
                  <a:pt x="5002" y="1593"/>
                  <a:pt x="4988" y="1723"/>
                </a:cubicBezTo>
                <a:cubicBezTo>
                  <a:pt x="4962" y="1723"/>
                  <a:pt x="4948" y="1672"/>
                  <a:pt x="4920" y="1672"/>
                </a:cubicBezTo>
                <a:cubicBezTo>
                  <a:pt x="4920" y="1699"/>
                  <a:pt x="4920" y="1699"/>
                  <a:pt x="4907" y="1723"/>
                </a:cubicBezTo>
                <a:cubicBezTo>
                  <a:pt x="4920" y="1723"/>
                  <a:pt x="4920" y="1775"/>
                  <a:pt x="4920" y="1775"/>
                </a:cubicBezTo>
                <a:cubicBezTo>
                  <a:pt x="4920" y="1802"/>
                  <a:pt x="4907" y="1802"/>
                  <a:pt x="4907" y="1828"/>
                </a:cubicBezTo>
                <a:cubicBezTo>
                  <a:pt x="4880" y="1802"/>
                  <a:pt x="4867" y="1775"/>
                  <a:pt x="4840" y="1749"/>
                </a:cubicBezTo>
                <a:cubicBezTo>
                  <a:pt x="4840" y="1775"/>
                  <a:pt x="4840" y="1828"/>
                  <a:pt x="4825" y="1828"/>
                </a:cubicBezTo>
                <a:cubicBezTo>
                  <a:pt x="4785" y="1828"/>
                  <a:pt x="4732" y="1802"/>
                  <a:pt x="4691" y="1802"/>
                </a:cubicBezTo>
                <a:cubicBezTo>
                  <a:pt x="4691" y="1802"/>
                  <a:pt x="4691" y="1802"/>
                  <a:pt x="4678" y="1802"/>
                </a:cubicBezTo>
                <a:cubicBezTo>
                  <a:pt x="4664" y="1775"/>
                  <a:pt x="4650" y="1723"/>
                  <a:pt x="4624" y="1699"/>
                </a:cubicBezTo>
                <a:cubicBezTo>
                  <a:pt x="4610" y="1672"/>
                  <a:pt x="4596" y="1672"/>
                  <a:pt x="4583" y="1619"/>
                </a:cubicBezTo>
                <a:cubicBezTo>
                  <a:pt x="4610" y="1593"/>
                  <a:pt x="4624" y="1593"/>
                  <a:pt x="4636" y="1593"/>
                </a:cubicBezTo>
                <a:cubicBezTo>
                  <a:pt x="4678" y="1569"/>
                  <a:pt x="4773" y="1593"/>
                  <a:pt x="4799" y="1619"/>
                </a:cubicBezTo>
                <a:cubicBezTo>
                  <a:pt x="4785" y="1569"/>
                  <a:pt x="4691" y="1490"/>
                  <a:pt x="4650" y="1516"/>
                </a:cubicBezTo>
                <a:cubicBezTo>
                  <a:pt x="4636" y="1516"/>
                  <a:pt x="4636" y="1516"/>
                  <a:pt x="4624" y="1516"/>
                </a:cubicBezTo>
                <a:cubicBezTo>
                  <a:pt x="4610" y="1516"/>
                  <a:pt x="4596" y="1516"/>
                  <a:pt x="4583" y="1516"/>
                </a:cubicBezTo>
                <a:cubicBezTo>
                  <a:pt x="4569" y="1516"/>
                  <a:pt x="4543" y="1569"/>
                  <a:pt x="4529" y="1543"/>
                </a:cubicBezTo>
                <a:cubicBezTo>
                  <a:pt x="4515" y="1516"/>
                  <a:pt x="4503" y="1464"/>
                  <a:pt x="4488" y="1437"/>
                </a:cubicBezTo>
                <a:cubicBezTo>
                  <a:pt x="4475" y="1437"/>
                  <a:pt x="4461" y="1413"/>
                  <a:pt x="4448" y="1387"/>
                </a:cubicBezTo>
                <a:cubicBezTo>
                  <a:pt x="4448" y="1387"/>
                  <a:pt x="4448" y="1360"/>
                  <a:pt x="4434" y="1360"/>
                </a:cubicBezTo>
                <a:lnTo>
                  <a:pt x="4448" y="1360"/>
                </a:lnTo>
                <a:cubicBezTo>
                  <a:pt x="4488" y="1387"/>
                  <a:pt x="4515" y="1360"/>
                  <a:pt x="4556" y="1360"/>
                </a:cubicBezTo>
                <a:cubicBezTo>
                  <a:pt x="4543" y="1308"/>
                  <a:pt x="4515" y="1308"/>
                  <a:pt x="4503" y="1283"/>
                </a:cubicBezTo>
                <a:cubicBezTo>
                  <a:pt x="4503" y="1257"/>
                  <a:pt x="4515" y="1257"/>
                  <a:pt x="4515" y="1231"/>
                </a:cubicBezTo>
                <a:cubicBezTo>
                  <a:pt x="4529" y="1231"/>
                  <a:pt x="4569" y="1231"/>
                  <a:pt x="4583" y="1231"/>
                </a:cubicBezTo>
                <a:cubicBezTo>
                  <a:pt x="4583" y="1204"/>
                  <a:pt x="4583" y="1204"/>
                  <a:pt x="4583" y="1204"/>
                </a:cubicBezTo>
                <a:cubicBezTo>
                  <a:pt x="4569" y="1180"/>
                  <a:pt x="4556" y="1127"/>
                  <a:pt x="4529" y="1101"/>
                </a:cubicBezTo>
                <a:lnTo>
                  <a:pt x="4543" y="1101"/>
                </a:lnTo>
                <a:cubicBezTo>
                  <a:pt x="4556" y="1075"/>
                  <a:pt x="4583" y="1075"/>
                  <a:pt x="4596" y="1050"/>
                </a:cubicBezTo>
                <a:cubicBezTo>
                  <a:pt x="4610" y="1075"/>
                  <a:pt x="4624" y="1075"/>
                  <a:pt x="4650" y="1075"/>
                </a:cubicBezTo>
                <a:cubicBezTo>
                  <a:pt x="4650" y="1022"/>
                  <a:pt x="4636" y="1022"/>
                  <a:pt x="4636" y="998"/>
                </a:cubicBezTo>
                <a:cubicBezTo>
                  <a:pt x="4718" y="998"/>
                  <a:pt x="4718" y="1050"/>
                  <a:pt x="4759" y="1127"/>
                </a:cubicBezTo>
                <a:cubicBezTo>
                  <a:pt x="4773" y="1154"/>
                  <a:pt x="4785" y="1180"/>
                  <a:pt x="4799" y="1204"/>
                </a:cubicBezTo>
                <a:cubicBezTo>
                  <a:pt x="4825" y="1204"/>
                  <a:pt x="4840" y="1204"/>
                  <a:pt x="4853" y="1180"/>
                </a:cubicBezTo>
                <a:close/>
                <a:moveTo>
                  <a:pt x="4529" y="1802"/>
                </a:moveTo>
                <a:lnTo>
                  <a:pt x="4529" y="1802"/>
                </a:lnTo>
                <a:cubicBezTo>
                  <a:pt x="4529" y="1828"/>
                  <a:pt x="4529" y="1852"/>
                  <a:pt x="4529" y="1879"/>
                </a:cubicBezTo>
                <a:cubicBezTo>
                  <a:pt x="4434" y="1905"/>
                  <a:pt x="4394" y="1931"/>
                  <a:pt x="4354" y="1802"/>
                </a:cubicBezTo>
                <a:cubicBezTo>
                  <a:pt x="4340" y="1775"/>
                  <a:pt x="4326" y="1749"/>
                  <a:pt x="4326" y="1723"/>
                </a:cubicBezTo>
                <a:cubicBezTo>
                  <a:pt x="4326" y="1699"/>
                  <a:pt x="4326" y="1699"/>
                  <a:pt x="4326" y="1699"/>
                </a:cubicBezTo>
                <a:cubicBezTo>
                  <a:pt x="4340" y="1699"/>
                  <a:pt x="4354" y="1699"/>
                  <a:pt x="4366" y="1699"/>
                </a:cubicBezTo>
                <a:cubicBezTo>
                  <a:pt x="4421" y="1699"/>
                  <a:pt x="4461" y="1749"/>
                  <a:pt x="4503" y="1775"/>
                </a:cubicBezTo>
                <a:cubicBezTo>
                  <a:pt x="4515" y="1775"/>
                  <a:pt x="4529" y="1775"/>
                  <a:pt x="4529" y="1802"/>
                </a:cubicBezTo>
                <a:close/>
                <a:moveTo>
                  <a:pt x="4366" y="2347"/>
                </a:moveTo>
                <a:lnTo>
                  <a:pt x="4366" y="2347"/>
                </a:lnTo>
                <a:cubicBezTo>
                  <a:pt x="4380" y="2371"/>
                  <a:pt x="4380" y="2424"/>
                  <a:pt x="4380" y="2450"/>
                </a:cubicBezTo>
                <a:cubicBezTo>
                  <a:pt x="4366" y="2474"/>
                  <a:pt x="4354" y="2474"/>
                  <a:pt x="4340" y="2503"/>
                </a:cubicBezTo>
                <a:cubicBezTo>
                  <a:pt x="4340" y="2527"/>
                  <a:pt x="4354" y="2580"/>
                  <a:pt x="4354" y="2606"/>
                </a:cubicBezTo>
                <a:cubicBezTo>
                  <a:pt x="4354" y="2606"/>
                  <a:pt x="4340" y="2606"/>
                  <a:pt x="4340" y="2632"/>
                </a:cubicBezTo>
                <a:cubicBezTo>
                  <a:pt x="4326" y="2632"/>
                  <a:pt x="4312" y="2606"/>
                  <a:pt x="4299" y="2606"/>
                </a:cubicBezTo>
                <a:cubicBezTo>
                  <a:pt x="4259" y="2632"/>
                  <a:pt x="4205" y="2656"/>
                  <a:pt x="4205" y="2580"/>
                </a:cubicBezTo>
                <a:cubicBezTo>
                  <a:pt x="4217" y="2553"/>
                  <a:pt x="4217" y="2527"/>
                  <a:pt x="4231" y="2527"/>
                </a:cubicBezTo>
                <a:cubicBezTo>
                  <a:pt x="4231" y="2503"/>
                  <a:pt x="4231" y="2503"/>
                  <a:pt x="4231" y="2503"/>
                </a:cubicBezTo>
                <a:cubicBezTo>
                  <a:pt x="4231" y="2474"/>
                  <a:pt x="4231" y="2474"/>
                  <a:pt x="4217" y="2450"/>
                </a:cubicBezTo>
                <a:cubicBezTo>
                  <a:pt x="4191" y="2450"/>
                  <a:pt x="4123" y="2474"/>
                  <a:pt x="4096" y="2503"/>
                </a:cubicBezTo>
                <a:cubicBezTo>
                  <a:pt x="4083" y="2474"/>
                  <a:pt x="4083" y="2474"/>
                  <a:pt x="4070" y="2450"/>
                </a:cubicBezTo>
                <a:lnTo>
                  <a:pt x="4070" y="2424"/>
                </a:lnTo>
                <a:cubicBezTo>
                  <a:pt x="4096" y="2424"/>
                  <a:pt x="4110" y="2397"/>
                  <a:pt x="4123" y="2397"/>
                </a:cubicBezTo>
                <a:lnTo>
                  <a:pt x="4123" y="2397"/>
                </a:lnTo>
                <a:cubicBezTo>
                  <a:pt x="4110" y="2347"/>
                  <a:pt x="4110" y="2320"/>
                  <a:pt x="4123" y="2268"/>
                </a:cubicBezTo>
                <a:cubicBezTo>
                  <a:pt x="4177" y="2268"/>
                  <a:pt x="4191" y="2397"/>
                  <a:pt x="4231" y="2397"/>
                </a:cubicBezTo>
                <a:lnTo>
                  <a:pt x="4231" y="2397"/>
                </a:lnTo>
                <a:cubicBezTo>
                  <a:pt x="4231" y="2347"/>
                  <a:pt x="4205" y="2294"/>
                  <a:pt x="4191" y="2268"/>
                </a:cubicBezTo>
                <a:cubicBezTo>
                  <a:pt x="4191" y="2268"/>
                  <a:pt x="4191" y="2268"/>
                  <a:pt x="4191" y="2241"/>
                </a:cubicBezTo>
                <a:cubicBezTo>
                  <a:pt x="4231" y="2191"/>
                  <a:pt x="4259" y="2294"/>
                  <a:pt x="4299" y="2294"/>
                </a:cubicBezTo>
                <a:cubicBezTo>
                  <a:pt x="4299" y="2294"/>
                  <a:pt x="4299" y="2268"/>
                  <a:pt x="4299" y="2241"/>
                </a:cubicBezTo>
                <a:cubicBezTo>
                  <a:pt x="4312" y="2241"/>
                  <a:pt x="4312" y="2241"/>
                  <a:pt x="4312" y="2241"/>
                </a:cubicBezTo>
                <a:cubicBezTo>
                  <a:pt x="4354" y="2268"/>
                  <a:pt x="4366" y="2268"/>
                  <a:pt x="4366" y="2347"/>
                </a:cubicBezTo>
                <a:close/>
                <a:moveTo>
                  <a:pt x="4217" y="1956"/>
                </a:moveTo>
                <a:lnTo>
                  <a:pt x="4217" y="1956"/>
                </a:lnTo>
                <a:cubicBezTo>
                  <a:pt x="4191" y="1931"/>
                  <a:pt x="4191" y="1852"/>
                  <a:pt x="4164" y="1828"/>
                </a:cubicBezTo>
                <a:cubicBezTo>
                  <a:pt x="4150" y="1828"/>
                  <a:pt x="4137" y="1828"/>
                  <a:pt x="4123" y="1828"/>
                </a:cubicBezTo>
                <a:cubicBezTo>
                  <a:pt x="4056" y="1802"/>
                  <a:pt x="3947" y="1879"/>
                  <a:pt x="3921" y="1749"/>
                </a:cubicBezTo>
                <a:cubicBezTo>
                  <a:pt x="3921" y="1749"/>
                  <a:pt x="3921" y="1723"/>
                  <a:pt x="3935" y="1723"/>
                </a:cubicBezTo>
                <a:cubicBezTo>
                  <a:pt x="3975" y="1723"/>
                  <a:pt x="3988" y="1749"/>
                  <a:pt x="4016" y="1749"/>
                </a:cubicBezTo>
                <a:cubicBezTo>
                  <a:pt x="4016" y="1646"/>
                  <a:pt x="3947" y="1593"/>
                  <a:pt x="3893" y="1593"/>
                </a:cubicBezTo>
                <a:cubicBezTo>
                  <a:pt x="3893" y="1593"/>
                  <a:pt x="3893" y="1593"/>
                  <a:pt x="3893" y="1569"/>
                </a:cubicBezTo>
                <a:lnTo>
                  <a:pt x="3893" y="1543"/>
                </a:lnTo>
                <a:cubicBezTo>
                  <a:pt x="3935" y="1543"/>
                  <a:pt x="3988" y="1516"/>
                  <a:pt x="4016" y="1543"/>
                </a:cubicBezTo>
                <a:cubicBezTo>
                  <a:pt x="4042" y="1569"/>
                  <a:pt x="4056" y="1619"/>
                  <a:pt x="4070" y="1646"/>
                </a:cubicBezTo>
                <a:cubicBezTo>
                  <a:pt x="4096" y="1646"/>
                  <a:pt x="4110" y="1646"/>
                  <a:pt x="4123" y="1646"/>
                </a:cubicBezTo>
                <a:cubicBezTo>
                  <a:pt x="4205" y="1699"/>
                  <a:pt x="4217" y="1699"/>
                  <a:pt x="4259" y="1802"/>
                </a:cubicBezTo>
                <a:cubicBezTo>
                  <a:pt x="4272" y="1852"/>
                  <a:pt x="4286" y="1879"/>
                  <a:pt x="4286" y="1931"/>
                </a:cubicBezTo>
                <a:cubicBezTo>
                  <a:pt x="4272" y="1956"/>
                  <a:pt x="4245" y="1984"/>
                  <a:pt x="4217" y="1956"/>
                </a:cubicBezTo>
                <a:close/>
                <a:moveTo>
                  <a:pt x="3853" y="2632"/>
                </a:moveTo>
                <a:lnTo>
                  <a:pt x="3853" y="2632"/>
                </a:lnTo>
                <a:cubicBezTo>
                  <a:pt x="3840" y="2632"/>
                  <a:pt x="3826" y="2632"/>
                  <a:pt x="3812" y="2632"/>
                </a:cubicBezTo>
                <a:cubicBezTo>
                  <a:pt x="3799" y="2632"/>
                  <a:pt x="3786" y="2632"/>
                  <a:pt x="3758" y="2632"/>
                </a:cubicBezTo>
                <a:cubicBezTo>
                  <a:pt x="3731" y="2632"/>
                  <a:pt x="3704" y="2632"/>
                  <a:pt x="3663" y="2606"/>
                </a:cubicBezTo>
                <a:cubicBezTo>
                  <a:pt x="3597" y="2656"/>
                  <a:pt x="3529" y="2786"/>
                  <a:pt x="3420" y="2760"/>
                </a:cubicBezTo>
                <a:cubicBezTo>
                  <a:pt x="3393" y="2760"/>
                  <a:pt x="3380" y="2736"/>
                  <a:pt x="3367" y="2709"/>
                </a:cubicBezTo>
                <a:cubicBezTo>
                  <a:pt x="3353" y="2709"/>
                  <a:pt x="3353" y="2683"/>
                  <a:pt x="3353" y="2683"/>
                </a:cubicBezTo>
                <a:lnTo>
                  <a:pt x="3353" y="2683"/>
                </a:lnTo>
                <a:cubicBezTo>
                  <a:pt x="3367" y="2656"/>
                  <a:pt x="3393" y="2656"/>
                  <a:pt x="3407" y="2656"/>
                </a:cubicBezTo>
                <a:lnTo>
                  <a:pt x="3420" y="2656"/>
                </a:lnTo>
                <a:cubicBezTo>
                  <a:pt x="3460" y="2632"/>
                  <a:pt x="3502" y="2632"/>
                  <a:pt x="3529" y="2606"/>
                </a:cubicBezTo>
                <a:cubicBezTo>
                  <a:pt x="3529" y="2606"/>
                  <a:pt x="3542" y="2580"/>
                  <a:pt x="3542" y="2553"/>
                </a:cubicBezTo>
                <a:lnTo>
                  <a:pt x="3542" y="2553"/>
                </a:lnTo>
                <a:cubicBezTo>
                  <a:pt x="3502" y="2553"/>
                  <a:pt x="3474" y="2553"/>
                  <a:pt x="3434" y="2553"/>
                </a:cubicBezTo>
                <a:cubicBezTo>
                  <a:pt x="3420" y="2553"/>
                  <a:pt x="3407" y="2580"/>
                  <a:pt x="3393" y="2580"/>
                </a:cubicBezTo>
                <a:cubicBezTo>
                  <a:pt x="3367" y="2580"/>
                  <a:pt x="3339" y="2580"/>
                  <a:pt x="3313" y="2606"/>
                </a:cubicBezTo>
                <a:lnTo>
                  <a:pt x="3299" y="2606"/>
                </a:lnTo>
                <a:cubicBezTo>
                  <a:pt x="3272" y="2606"/>
                  <a:pt x="3259" y="2580"/>
                  <a:pt x="3244" y="2580"/>
                </a:cubicBezTo>
                <a:cubicBezTo>
                  <a:pt x="3218" y="2632"/>
                  <a:pt x="3178" y="2580"/>
                  <a:pt x="3164" y="2553"/>
                </a:cubicBezTo>
                <a:lnTo>
                  <a:pt x="3164" y="2527"/>
                </a:lnTo>
                <a:cubicBezTo>
                  <a:pt x="3164" y="2527"/>
                  <a:pt x="3178" y="2503"/>
                  <a:pt x="3178" y="2474"/>
                </a:cubicBezTo>
                <a:cubicBezTo>
                  <a:pt x="3218" y="2450"/>
                  <a:pt x="3272" y="2503"/>
                  <a:pt x="3299" y="2450"/>
                </a:cubicBezTo>
                <a:cubicBezTo>
                  <a:pt x="3272" y="2450"/>
                  <a:pt x="3259" y="2424"/>
                  <a:pt x="3231" y="2424"/>
                </a:cubicBezTo>
                <a:cubicBezTo>
                  <a:pt x="3231" y="2397"/>
                  <a:pt x="3231" y="2371"/>
                  <a:pt x="3231" y="2347"/>
                </a:cubicBezTo>
                <a:cubicBezTo>
                  <a:pt x="3244" y="2347"/>
                  <a:pt x="3313" y="2268"/>
                  <a:pt x="3339" y="2294"/>
                </a:cubicBezTo>
                <a:cubicBezTo>
                  <a:pt x="3367" y="2294"/>
                  <a:pt x="3380" y="2347"/>
                  <a:pt x="3393" y="2371"/>
                </a:cubicBezTo>
                <a:cubicBezTo>
                  <a:pt x="3407" y="2371"/>
                  <a:pt x="3420" y="2347"/>
                  <a:pt x="3434" y="2347"/>
                </a:cubicBezTo>
                <a:cubicBezTo>
                  <a:pt x="3474" y="2347"/>
                  <a:pt x="3502" y="2474"/>
                  <a:pt x="3529" y="2474"/>
                </a:cubicBezTo>
                <a:cubicBezTo>
                  <a:pt x="3542" y="2503"/>
                  <a:pt x="3556" y="2474"/>
                  <a:pt x="3569" y="2474"/>
                </a:cubicBezTo>
                <a:cubicBezTo>
                  <a:pt x="3583" y="2474"/>
                  <a:pt x="3609" y="2503"/>
                  <a:pt x="3623" y="2503"/>
                </a:cubicBezTo>
                <a:cubicBezTo>
                  <a:pt x="3637" y="2474"/>
                  <a:pt x="3651" y="2474"/>
                  <a:pt x="3663" y="2474"/>
                </a:cubicBezTo>
                <a:cubicBezTo>
                  <a:pt x="3663" y="2371"/>
                  <a:pt x="3623" y="2320"/>
                  <a:pt x="3597" y="2294"/>
                </a:cubicBezTo>
                <a:lnTo>
                  <a:pt x="3597" y="2294"/>
                </a:lnTo>
                <a:cubicBezTo>
                  <a:pt x="3609" y="2268"/>
                  <a:pt x="3623" y="2241"/>
                  <a:pt x="3637" y="2217"/>
                </a:cubicBezTo>
                <a:cubicBezTo>
                  <a:pt x="3651" y="2217"/>
                  <a:pt x="3663" y="2191"/>
                  <a:pt x="3677" y="2191"/>
                </a:cubicBezTo>
                <a:cubicBezTo>
                  <a:pt x="3677" y="2191"/>
                  <a:pt x="3677" y="2191"/>
                  <a:pt x="3691" y="2217"/>
                </a:cubicBezTo>
                <a:cubicBezTo>
                  <a:pt x="3718" y="2241"/>
                  <a:pt x="3718" y="2347"/>
                  <a:pt x="3731" y="2397"/>
                </a:cubicBezTo>
                <a:cubicBezTo>
                  <a:pt x="3758" y="2424"/>
                  <a:pt x="3786" y="2450"/>
                  <a:pt x="3812" y="2450"/>
                </a:cubicBezTo>
                <a:cubicBezTo>
                  <a:pt x="3812" y="2424"/>
                  <a:pt x="3812" y="2424"/>
                  <a:pt x="3812" y="2371"/>
                </a:cubicBezTo>
                <a:cubicBezTo>
                  <a:pt x="3853" y="2371"/>
                  <a:pt x="3867" y="2397"/>
                  <a:pt x="3893" y="2424"/>
                </a:cubicBezTo>
                <a:cubicBezTo>
                  <a:pt x="3893" y="2503"/>
                  <a:pt x="3880" y="2606"/>
                  <a:pt x="3853" y="2632"/>
                </a:cubicBezTo>
                <a:close/>
                <a:moveTo>
                  <a:pt x="3569" y="2035"/>
                </a:moveTo>
                <a:lnTo>
                  <a:pt x="3569" y="2035"/>
                </a:lnTo>
                <a:cubicBezTo>
                  <a:pt x="3542" y="2035"/>
                  <a:pt x="3448" y="2061"/>
                  <a:pt x="3434" y="2008"/>
                </a:cubicBezTo>
                <a:cubicBezTo>
                  <a:pt x="3420" y="1984"/>
                  <a:pt x="3420" y="1984"/>
                  <a:pt x="3420" y="1956"/>
                </a:cubicBezTo>
                <a:cubicBezTo>
                  <a:pt x="3420" y="1956"/>
                  <a:pt x="3420" y="1931"/>
                  <a:pt x="3434" y="1931"/>
                </a:cubicBezTo>
                <a:cubicBezTo>
                  <a:pt x="3434" y="1931"/>
                  <a:pt x="3448" y="1905"/>
                  <a:pt x="3460" y="1905"/>
                </a:cubicBezTo>
                <a:cubicBezTo>
                  <a:pt x="3488" y="1905"/>
                  <a:pt x="3529" y="1931"/>
                  <a:pt x="3556" y="1905"/>
                </a:cubicBezTo>
                <a:cubicBezTo>
                  <a:pt x="3583" y="1905"/>
                  <a:pt x="3609" y="1905"/>
                  <a:pt x="3637" y="1905"/>
                </a:cubicBezTo>
                <a:cubicBezTo>
                  <a:pt x="3637" y="1931"/>
                  <a:pt x="3637" y="1931"/>
                  <a:pt x="3637" y="1931"/>
                </a:cubicBezTo>
                <a:cubicBezTo>
                  <a:pt x="3609" y="1956"/>
                  <a:pt x="3597" y="1984"/>
                  <a:pt x="3569" y="2035"/>
                </a:cubicBezTo>
                <a:close/>
                <a:moveTo>
                  <a:pt x="3218" y="2112"/>
                </a:moveTo>
                <a:lnTo>
                  <a:pt x="3218" y="2112"/>
                </a:lnTo>
                <a:cubicBezTo>
                  <a:pt x="3204" y="2138"/>
                  <a:pt x="3218" y="2191"/>
                  <a:pt x="3231" y="2217"/>
                </a:cubicBezTo>
                <a:cubicBezTo>
                  <a:pt x="3204" y="2217"/>
                  <a:pt x="3190" y="2217"/>
                  <a:pt x="3178" y="2217"/>
                </a:cubicBezTo>
                <a:cubicBezTo>
                  <a:pt x="3178" y="2241"/>
                  <a:pt x="3164" y="2268"/>
                  <a:pt x="3164" y="2294"/>
                </a:cubicBezTo>
                <a:cubicBezTo>
                  <a:pt x="3150" y="2294"/>
                  <a:pt x="3136" y="2294"/>
                  <a:pt x="3123" y="2294"/>
                </a:cubicBezTo>
                <a:cubicBezTo>
                  <a:pt x="3123" y="2268"/>
                  <a:pt x="3110" y="2164"/>
                  <a:pt x="3083" y="2164"/>
                </a:cubicBezTo>
                <a:cubicBezTo>
                  <a:pt x="3083" y="2164"/>
                  <a:pt x="3083" y="2164"/>
                  <a:pt x="3083" y="2191"/>
                </a:cubicBezTo>
                <a:cubicBezTo>
                  <a:pt x="3055" y="2217"/>
                  <a:pt x="3055" y="2268"/>
                  <a:pt x="3043" y="2294"/>
                </a:cubicBezTo>
                <a:cubicBezTo>
                  <a:pt x="3029" y="2320"/>
                  <a:pt x="3029" y="2320"/>
                  <a:pt x="3015" y="2320"/>
                </a:cubicBezTo>
                <a:cubicBezTo>
                  <a:pt x="3015" y="2347"/>
                  <a:pt x="3015" y="2347"/>
                  <a:pt x="3015" y="2371"/>
                </a:cubicBezTo>
                <a:cubicBezTo>
                  <a:pt x="3001" y="2397"/>
                  <a:pt x="3001" y="2397"/>
                  <a:pt x="2988" y="2397"/>
                </a:cubicBezTo>
                <a:cubicBezTo>
                  <a:pt x="2947" y="2424"/>
                  <a:pt x="2947" y="2371"/>
                  <a:pt x="2920" y="2347"/>
                </a:cubicBezTo>
                <a:cubicBezTo>
                  <a:pt x="2880" y="2347"/>
                  <a:pt x="2880" y="2397"/>
                  <a:pt x="2840" y="2347"/>
                </a:cubicBezTo>
                <a:cubicBezTo>
                  <a:pt x="2825" y="2320"/>
                  <a:pt x="2825" y="2294"/>
                  <a:pt x="2840" y="2268"/>
                </a:cubicBezTo>
                <a:cubicBezTo>
                  <a:pt x="2852" y="2268"/>
                  <a:pt x="2880" y="2268"/>
                  <a:pt x="2906" y="2241"/>
                </a:cubicBezTo>
                <a:cubicBezTo>
                  <a:pt x="2906" y="2217"/>
                  <a:pt x="2920" y="2191"/>
                  <a:pt x="2920" y="2191"/>
                </a:cubicBezTo>
                <a:cubicBezTo>
                  <a:pt x="2947" y="2164"/>
                  <a:pt x="2961" y="2164"/>
                  <a:pt x="2974" y="2138"/>
                </a:cubicBezTo>
                <a:cubicBezTo>
                  <a:pt x="2988" y="2138"/>
                  <a:pt x="2988" y="2087"/>
                  <a:pt x="3015" y="2087"/>
                </a:cubicBezTo>
                <a:cubicBezTo>
                  <a:pt x="3055" y="2061"/>
                  <a:pt x="3083" y="2061"/>
                  <a:pt x="3110" y="2061"/>
                </a:cubicBezTo>
                <a:cubicBezTo>
                  <a:pt x="3136" y="2061"/>
                  <a:pt x="3150" y="2061"/>
                  <a:pt x="3164" y="2061"/>
                </a:cubicBezTo>
                <a:cubicBezTo>
                  <a:pt x="3178" y="2035"/>
                  <a:pt x="3190" y="2035"/>
                  <a:pt x="3190" y="2008"/>
                </a:cubicBezTo>
                <a:cubicBezTo>
                  <a:pt x="3204" y="2008"/>
                  <a:pt x="3204" y="2008"/>
                  <a:pt x="3218" y="2008"/>
                </a:cubicBezTo>
                <a:cubicBezTo>
                  <a:pt x="3231" y="2008"/>
                  <a:pt x="3259" y="2035"/>
                  <a:pt x="3259" y="2061"/>
                </a:cubicBezTo>
                <a:cubicBezTo>
                  <a:pt x="3244" y="2061"/>
                  <a:pt x="3231" y="2087"/>
                  <a:pt x="3218" y="2112"/>
                </a:cubicBezTo>
                <a:close/>
                <a:moveTo>
                  <a:pt x="2920" y="2736"/>
                </a:moveTo>
                <a:lnTo>
                  <a:pt x="2920" y="2736"/>
                </a:lnTo>
                <a:cubicBezTo>
                  <a:pt x="2961" y="2760"/>
                  <a:pt x="2988" y="2812"/>
                  <a:pt x="3029" y="2839"/>
                </a:cubicBezTo>
                <a:cubicBezTo>
                  <a:pt x="3069" y="2865"/>
                  <a:pt x="3096" y="2812"/>
                  <a:pt x="3136" y="2839"/>
                </a:cubicBezTo>
                <a:cubicBezTo>
                  <a:pt x="3178" y="2839"/>
                  <a:pt x="3244" y="2916"/>
                  <a:pt x="3272" y="2968"/>
                </a:cubicBezTo>
                <a:cubicBezTo>
                  <a:pt x="3259" y="2968"/>
                  <a:pt x="3259" y="2968"/>
                  <a:pt x="3259" y="2968"/>
                </a:cubicBezTo>
                <a:cubicBezTo>
                  <a:pt x="3218" y="2995"/>
                  <a:pt x="3110" y="3072"/>
                  <a:pt x="3083" y="3124"/>
                </a:cubicBezTo>
                <a:cubicBezTo>
                  <a:pt x="3055" y="3151"/>
                  <a:pt x="3043" y="3201"/>
                  <a:pt x="3015" y="3228"/>
                </a:cubicBezTo>
                <a:cubicBezTo>
                  <a:pt x="3001" y="3254"/>
                  <a:pt x="2988" y="3254"/>
                  <a:pt x="2974" y="3254"/>
                </a:cubicBezTo>
                <a:cubicBezTo>
                  <a:pt x="2974" y="3436"/>
                  <a:pt x="2961" y="3436"/>
                  <a:pt x="2880" y="3436"/>
                </a:cubicBezTo>
                <a:cubicBezTo>
                  <a:pt x="2866" y="3513"/>
                  <a:pt x="2825" y="3513"/>
                  <a:pt x="2785" y="3513"/>
                </a:cubicBezTo>
                <a:cubicBezTo>
                  <a:pt x="2772" y="3436"/>
                  <a:pt x="2759" y="3384"/>
                  <a:pt x="2717" y="3357"/>
                </a:cubicBezTo>
                <a:cubicBezTo>
                  <a:pt x="2677" y="3331"/>
                  <a:pt x="2650" y="3357"/>
                  <a:pt x="2636" y="3305"/>
                </a:cubicBezTo>
                <a:cubicBezTo>
                  <a:pt x="2650" y="3280"/>
                  <a:pt x="2664" y="3254"/>
                  <a:pt x="2677" y="3228"/>
                </a:cubicBezTo>
                <a:cubicBezTo>
                  <a:pt x="2677" y="3175"/>
                  <a:pt x="2677" y="3151"/>
                  <a:pt x="2664" y="3098"/>
                </a:cubicBezTo>
                <a:cubicBezTo>
                  <a:pt x="2704" y="3124"/>
                  <a:pt x="2691" y="3098"/>
                  <a:pt x="2704" y="3045"/>
                </a:cubicBezTo>
                <a:cubicBezTo>
                  <a:pt x="2717" y="3021"/>
                  <a:pt x="2759" y="2995"/>
                  <a:pt x="2745" y="2916"/>
                </a:cubicBezTo>
                <a:cubicBezTo>
                  <a:pt x="2731" y="2865"/>
                  <a:pt x="2704" y="2839"/>
                  <a:pt x="2691" y="2786"/>
                </a:cubicBezTo>
                <a:cubicBezTo>
                  <a:pt x="2691" y="2786"/>
                  <a:pt x="2691" y="2786"/>
                  <a:pt x="2691" y="2760"/>
                </a:cubicBezTo>
                <a:cubicBezTo>
                  <a:pt x="2759" y="2786"/>
                  <a:pt x="2825" y="2760"/>
                  <a:pt x="2880" y="2760"/>
                </a:cubicBezTo>
                <a:cubicBezTo>
                  <a:pt x="2894" y="2760"/>
                  <a:pt x="2906" y="2736"/>
                  <a:pt x="2920" y="2736"/>
                </a:cubicBezTo>
                <a:close/>
                <a:moveTo>
                  <a:pt x="5719" y="4109"/>
                </a:moveTo>
                <a:lnTo>
                  <a:pt x="5719" y="4109"/>
                </a:lnTo>
                <a:cubicBezTo>
                  <a:pt x="5731" y="4109"/>
                  <a:pt x="5759" y="4135"/>
                  <a:pt x="5759" y="4161"/>
                </a:cubicBezTo>
                <a:cubicBezTo>
                  <a:pt x="5759" y="4188"/>
                  <a:pt x="5759" y="4212"/>
                  <a:pt x="5759" y="4265"/>
                </a:cubicBezTo>
                <a:cubicBezTo>
                  <a:pt x="5759" y="4317"/>
                  <a:pt x="5677" y="4368"/>
                  <a:pt x="5651" y="4317"/>
                </a:cubicBezTo>
                <a:cubicBezTo>
                  <a:pt x="5610" y="4265"/>
                  <a:pt x="5651" y="4135"/>
                  <a:pt x="5677" y="4109"/>
                </a:cubicBezTo>
                <a:cubicBezTo>
                  <a:pt x="5691" y="4109"/>
                  <a:pt x="5705" y="4109"/>
                  <a:pt x="5719" y="4109"/>
                </a:cubicBezTo>
                <a:close/>
                <a:moveTo>
                  <a:pt x="5448" y="5016"/>
                </a:moveTo>
                <a:lnTo>
                  <a:pt x="5448" y="5016"/>
                </a:lnTo>
                <a:lnTo>
                  <a:pt x="5448" y="5016"/>
                </a:lnTo>
                <a:cubicBezTo>
                  <a:pt x="5435" y="5016"/>
                  <a:pt x="5435" y="5042"/>
                  <a:pt x="5421" y="5042"/>
                </a:cubicBezTo>
                <a:cubicBezTo>
                  <a:pt x="5393" y="5042"/>
                  <a:pt x="5353" y="5042"/>
                  <a:pt x="5327" y="5016"/>
                </a:cubicBezTo>
                <a:cubicBezTo>
                  <a:pt x="5300" y="4992"/>
                  <a:pt x="5313" y="4913"/>
                  <a:pt x="5259" y="4913"/>
                </a:cubicBezTo>
                <a:cubicBezTo>
                  <a:pt x="5245" y="4939"/>
                  <a:pt x="5245" y="4939"/>
                  <a:pt x="5245" y="4939"/>
                </a:cubicBezTo>
                <a:cubicBezTo>
                  <a:pt x="5245" y="4965"/>
                  <a:pt x="5245" y="4992"/>
                  <a:pt x="5245" y="4992"/>
                </a:cubicBezTo>
                <a:lnTo>
                  <a:pt x="5245" y="5016"/>
                </a:lnTo>
                <a:cubicBezTo>
                  <a:pt x="5191" y="5016"/>
                  <a:pt x="5191" y="5121"/>
                  <a:pt x="5123" y="5095"/>
                </a:cubicBezTo>
                <a:cubicBezTo>
                  <a:pt x="5123" y="5069"/>
                  <a:pt x="5123" y="5042"/>
                  <a:pt x="5123" y="5016"/>
                </a:cubicBezTo>
                <a:cubicBezTo>
                  <a:pt x="5083" y="5016"/>
                  <a:pt x="5056" y="5016"/>
                  <a:pt x="5029" y="5042"/>
                </a:cubicBezTo>
                <a:lnTo>
                  <a:pt x="5029" y="5042"/>
                </a:lnTo>
                <a:cubicBezTo>
                  <a:pt x="5029" y="4965"/>
                  <a:pt x="5056" y="4965"/>
                  <a:pt x="5083" y="4939"/>
                </a:cubicBezTo>
                <a:cubicBezTo>
                  <a:pt x="5056" y="4809"/>
                  <a:pt x="5097" y="4706"/>
                  <a:pt x="5123" y="4603"/>
                </a:cubicBezTo>
                <a:cubicBezTo>
                  <a:pt x="5123" y="4627"/>
                  <a:pt x="5137" y="4627"/>
                  <a:pt x="5151" y="4653"/>
                </a:cubicBezTo>
                <a:cubicBezTo>
                  <a:pt x="5151" y="4653"/>
                  <a:pt x="5151" y="4680"/>
                  <a:pt x="5137" y="4706"/>
                </a:cubicBezTo>
                <a:cubicBezTo>
                  <a:pt x="5151" y="4706"/>
                  <a:pt x="5164" y="4730"/>
                  <a:pt x="5178" y="4730"/>
                </a:cubicBezTo>
                <a:cubicBezTo>
                  <a:pt x="5178" y="4706"/>
                  <a:pt x="5191" y="4706"/>
                  <a:pt x="5191" y="4680"/>
                </a:cubicBezTo>
                <a:cubicBezTo>
                  <a:pt x="5232" y="4706"/>
                  <a:pt x="5245" y="4757"/>
                  <a:pt x="5272" y="4783"/>
                </a:cubicBezTo>
                <a:cubicBezTo>
                  <a:pt x="5327" y="4836"/>
                  <a:pt x="5353" y="4809"/>
                  <a:pt x="5353" y="4965"/>
                </a:cubicBezTo>
                <a:cubicBezTo>
                  <a:pt x="5367" y="4965"/>
                  <a:pt x="5407" y="4965"/>
                  <a:pt x="5421" y="4965"/>
                </a:cubicBezTo>
                <a:cubicBezTo>
                  <a:pt x="5435" y="4992"/>
                  <a:pt x="5448" y="4992"/>
                  <a:pt x="5448" y="5016"/>
                </a:cubicBezTo>
                <a:close/>
                <a:moveTo>
                  <a:pt x="4813" y="2889"/>
                </a:moveTo>
                <a:lnTo>
                  <a:pt x="4813" y="2889"/>
                </a:lnTo>
                <a:cubicBezTo>
                  <a:pt x="4813" y="2916"/>
                  <a:pt x="4813" y="2916"/>
                  <a:pt x="4813" y="2916"/>
                </a:cubicBezTo>
                <a:cubicBezTo>
                  <a:pt x="4785" y="2968"/>
                  <a:pt x="4759" y="3072"/>
                  <a:pt x="4718" y="3151"/>
                </a:cubicBezTo>
                <a:cubicBezTo>
                  <a:pt x="4678" y="3151"/>
                  <a:pt x="4610" y="3124"/>
                  <a:pt x="4583" y="3151"/>
                </a:cubicBezTo>
                <a:cubicBezTo>
                  <a:pt x="4583" y="3151"/>
                  <a:pt x="4596" y="3151"/>
                  <a:pt x="4596" y="3175"/>
                </a:cubicBezTo>
                <a:cubicBezTo>
                  <a:pt x="4610" y="3175"/>
                  <a:pt x="4610" y="3201"/>
                  <a:pt x="4624" y="3201"/>
                </a:cubicBezTo>
                <a:cubicBezTo>
                  <a:pt x="4610" y="3280"/>
                  <a:pt x="4569" y="3305"/>
                  <a:pt x="4529" y="3280"/>
                </a:cubicBezTo>
                <a:cubicBezTo>
                  <a:pt x="4529" y="3201"/>
                  <a:pt x="4515" y="3175"/>
                  <a:pt x="4503" y="3124"/>
                </a:cubicBezTo>
                <a:cubicBezTo>
                  <a:pt x="4488" y="3072"/>
                  <a:pt x="4503" y="2995"/>
                  <a:pt x="4515" y="2942"/>
                </a:cubicBezTo>
                <a:cubicBezTo>
                  <a:pt x="4529" y="2942"/>
                  <a:pt x="4543" y="2942"/>
                  <a:pt x="4556" y="2942"/>
                </a:cubicBezTo>
                <a:cubicBezTo>
                  <a:pt x="4543" y="2916"/>
                  <a:pt x="4543" y="2889"/>
                  <a:pt x="4529" y="2865"/>
                </a:cubicBezTo>
                <a:cubicBezTo>
                  <a:pt x="4556" y="2839"/>
                  <a:pt x="4583" y="2865"/>
                  <a:pt x="4610" y="2839"/>
                </a:cubicBezTo>
                <a:cubicBezTo>
                  <a:pt x="4650" y="2839"/>
                  <a:pt x="4664" y="2865"/>
                  <a:pt x="4718" y="2889"/>
                </a:cubicBezTo>
                <a:cubicBezTo>
                  <a:pt x="4759" y="2889"/>
                  <a:pt x="4785" y="2839"/>
                  <a:pt x="4813" y="2889"/>
                </a:cubicBezTo>
                <a:close/>
                <a:moveTo>
                  <a:pt x="4488" y="2138"/>
                </a:moveTo>
                <a:lnTo>
                  <a:pt x="4488" y="2138"/>
                </a:lnTo>
                <a:cubicBezTo>
                  <a:pt x="4515" y="2138"/>
                  <a:pt x="4529" y="2164"/>
                  <a:pt x="4543" y="2191"/>
                </a:cubicBezTo>
                <a:cubicBezTo>
                  <a:pt x="4556" y="2191"/>
                  <a:pt x="4569" y="2191"/>
                  <a:pt x="4583" y="2191"/>
                </a:cubicBezTo>
                <a:cubicBezTo>
                  <a:pt x="4596" y="2191"/>
                  <a:pt x="4610" y="2217"/>
                  <a:pt x="4610" y="2217"/>
                </a:cubicBezTo>
                <a:cubicBezTo>
                  <a:pt x="4610" y="2241"/>
                  <a:pt x="4610" y="2294"/>
                  <a:pt x="4610" y="2320"/>
                </a:cubicBezTo>
                <a:cubicBezTo>
                  <a:pt x="4569" y="2294"/>
                  <a:pt x="4543" y="2294"/>
                  <a:pt x="4515" y="2294"/>
                </a:cubicBezTo>
                <a:cubicBezTo>
                  <a:pt x="4503" y="2294"/>
                  <a:pt x="4503" y="2294"/>
                  <a:pt x="4488" y="2294"/>
                </a:cubicBezTo>
                <a:lnTo>
                  <a:pt x="4488" y="2294"/>
                </a:lnTo>
                <a:cubicBezTo>
                  <a:pt x="4488" y="2294"/>
                  <a:pt x="4434" y="2191"/>
                  <a:pt x="4421" y="2164"/>
                </a:cubicBezTo>
                <a:cubicBezTo>
                  <a:pt x="4434" y="2138"/>
                  <a:pt x="4461" y="2164"/>
                  <a:pt x="4488" y="2138"/>
                </a:cubicBezTo>
                <a:close/>
                <a:moveTo>
                  <a:pt x="4326" y="3902"/>
                </a:moveTo>
                <a:lnTo>
                  <a:pt x="4326" y="3902"/>
                </a:lnTo>
                <a:cubicBezTo>
                  <a:pt x="4340" y="3876"/>
                  <a:pt x="4340" y="3823"/>
                  <a:pt x="4340" y="3799"/>
                </a:cubicBezTo>
                <a:cubicBezTo>
                  <a:pt x="4354" y="3799"/>
                  <a:pt x="4366" y="3799"/>
                  <a:pt x="4366" y="3799"/>
                </a:cubicBezTo>
                <a:cubicBezTo>
                  <a:pt x="4380" y="3799"/>
                  <a:pt x="4461" y="3902"/>
                  <a:pt x="4461" y="3902"/>
                </a:cubicBezTo>
                <a:cubicBezTo>
                  <a:pt x="4475" y="3979"/>
                  <a:pt x="4488" y="3955"/>
                  <a:pt x="4503" y="4005"/>
                </a:cubicBezTo>
                <a:lnTo>
                  <a:pt x="4503" y="4005"/>
                </a:lnTo>
                <a:cubicBezTo>
                  <a:pt x="4488" y="4032"/>
                  <a:pt x="4475" y="4058"/>
                  <a:pt x="4461" y="4058"/>
                </a:cubicBezTo>
                <a:cubicBezTo>
                  <a:pt x="4421" y="4084"/>
                  <a:pt x="4354" y="4005"/>
                  <a:pt x="4326" y="4005"/>
                </a:cubicBezTo>
                <a:cubicBezTo>
                  <a:pt x="4299" y="3979"/>
                  <a:pt x="4286" y="3979"/>
                  <a:pt x="4272" y="3979"/>
                </a:cubicBezTo>
                <a:lnTo>
                  <a:pt x="4272" y="3979"/>
                </a:lnTo>
                <a:cubicBezTo>
                  <a:pt x="4286" y="3926"/>
                  <a:pt x="4312" y="3926"/>
                  <a:pt x="4326" y="3902"/>
                </a:cubicBezTo>
                <a:close/>
                <a:moveTo>
                  <a:pt x="4002" y="3616"/>
                </a:moveTo>
                <a:lnTo>
                  <a:pt x="4002" y="3616"/>
                </a:lnTo>
                <a:cubicBezTo>
                  <a:pt x="4070" y="3693"/>
                  <a:pt x="4164" y="3669"/>
                  <a:pt x="4177" y="3823"/>
                </a:cubicBezTo>
                <a:lnTo>
                  <a:pt x="4177" y="3823"/>
                </a:lnTo>
                <a:cubicBezTo>
                  <a:pt x="4137" y="3823"/>
                  <a:pt x="4110" y="3799"/>
                  <a:pt x="4096" y="3799"/>
                </a:cubicBezTo>
                <a:cubicBezTo>
                  <a:pt x="4070" y="3799"/>
                  <a:pt x="4056" y="3823"/>
                  <a:pt x="4028" y="3823"/>
                </a:cubicBezTo>
                <a:cubicBezTo>
                  <a:pt x="4028" y="3823"/>
                  <a:pt x="4028" y="3823"/>
                  <a:pt x="4028" y="3849"/>
                </a:cubicBezTo>
                <a:cubicBezTo>
                  <a:pt x="4028" y="3849"/>
                  <a:pt x="4028" y="3876"/>
                  <a:pt x="4028" y="3902"/>
                </a:cubicBezTo>
                <a:cubicBezTo>
                  <a:pt x="4056" y="3902"/>
                  <a:pt x="4083" y="3876"/>
                  <a:pt x="4096" y="3876"/>
                </a:cubicBezTo>
                <a:cubicBezTo>
                  <a:pt x="4110" y="3902"/>
                  <a:pt x="4123" y="3902"/>
                  <a:pt x="4123" y="3955"/>
                </a:cubicBezTo>
                <a:cubicBezTo>
                  <a:pt x="4096" y="3955"/>
                  <a:pt x="4096" y="3979"/>
                  <a:pt x="4070" y="3979"/>
                </a:cubicBezTo>
                <a:cubicBezTo>
                  <a:pt x="4002" y="4032"/>
                  <a:pt x="3921" y="3979"/>
                  <a:pt x="3867" y="3926"/>
                </a:cubicBezTo>
                <a:cubicBezTo>
                  <a:pt x="3853" y="3902"/>
                  <a:pt x="3853" y="3876"/>
                  <a:pt x="3840" y="3876"/>
                </a:cubicBezTo>
                <a:cubicBezTo>
                  <a:pt x="3826" y="3876"/>
                  <a:pt x="3812" y="3876"/>
                  <a:pt x="3812" y="3876"/>
                </a:cubicBezTo>
                <a:cubicBezTo>
                  <a:pt x="3799" y="3926"/>
                  <a:pt x="3772" y="3955"/>
                  <a:pt x="3731" y="3955"/>
                </a:cubicBezTo>
                <a:cubicBezTo>
                  <a:pt x="3718" y="3979"/>
                  <a:pt x="3704" y="3979"/>
                  <a:pt x="3691" y="3979"/>
                </a:cubicBezTo>
                <a:cubicBezTo>
                  <a:pt x="3691" y="3979"/>
                  <a:pt x="3677" y="4005"/>
                  <a:pt x="3663" y="4005"/>
                </a:cubicBezTo>
                <a:cubicBezTo>
                  <a:pt x="3637" y="4032"/>
                  <a:pt x="3556" y="4058"/>
                  <a:pt x="3515" y="4058"/>
                </a:cubicBezTo>
                <a:cubicBezTo>
                  <a:pt x="3474" y="4032"/>
                  <a:pt x="3407" y="4084"/>
                  <a:pt x="3393" y="4032"/>
                </a:cubicBezTo>
                <a:cubicBezTo>
                  <a:pt x="3393" y="3979"/>
                  <a:pt x="3407" y="3955"/>
                  <a:pt x="3393" y="3926"/>
                </a:cubicBezTo>
                <a:cubicBezTo>
                  <a:pt x="3367" y="3902"/>
                  <a:pt x="3285" y="3926"/>
                  <a:pt x="3259" y="3902"/>
                </a:cubicBezTo>
                <a:cubicBezTo>
                  <a:pt x="3218" y="3876"/>
                  <a:pt x="3178" y="3823"/>
                  <a:pt x="3150" y="3772"/>
                </a:cubicBezTo>
                <a:lnTo>
                  <a:pt x="3150" y="3772"/>
                </a:lnTo>
                <a:cubicBezTo>
                  <a:pt x="3150" y="3746"/>
                  <a:pt x="3164" y="3746"/>
                  <a:pt x="3178" y="3720"/>
                </a:cubicBezTo>
                <a:cubicBezTo>
                  <a:pt x="3190" y="3720"/>
                  <a:pt x="3190" y="3720"/>
                  <a:pt x="3204" y="3720"/>
                </a:cubicBezTo>
                <a:cubicBezTo>
                  <a:pt x="3218" y="3720"/>
                  <a:pt x="3218" y="3720"/>
                  <a:pt x="3231" y="3720"/>
                </a:cubicBezTo>
                <a:cubicBezTo>
                  <a:pt x="3244" y="3693"/>
                  <a:pt x="3285" y="3693"/>
                  <a:pt x="3299" y="3693"/>
                </a:cubicBezTo>
                <a:cubicBezTo>
                  <a:pt x="3313" y="3693"/>
                  <a:pt x="3339" y="3693"/>
                  <a:pt x="3353" y="3693"/>
                </a:cubicBezTo>
                <a:cubicBezTo>
                  <a:pt x="3393" y="3720"/>
                  <a:pt x="3502" y="3693"/>
                  <a:pt x="3515" y="3693"/>
                </a:cubicBezTo>
                <a:cubicBezTo>
                  <a:pt x="3460" y="3590"/>
                  <a:pt x="3299" y="3616"/>
                  <a:pt x="3190" y="3616"/>
                </a:cubicBezTo>
                <a:cubicBezTo>
                  <a:pt x="3150" y="3616"/>
                  <a:pt x="3083" y="3590"/>
                  <a:pt x="3096" y="3540"/>
                </a:cubicBezTo>
                <a:cubicBezTo>
                  <a:pt x="3110" y="3487"/>
                  <a:pt x="3231" y="3513"/>
                  <a:pt x="3272" y="3461"/>
                </a:cubicBezTo>
                <a:lnTo>
                  <a:pt x="3272" y="3461"/>
                </a:lnTo>
                <a:cubicBezTo>
                  <a:pt x="3272" y="3436"/>
                  <a:pt x="3272" y="3436"/>
                  <a:pt x="3259" y="3408"/>
                </a:cubicBezTo>
                <a:cubicBezTo>
                  <a:pt x="3231" y="3436"/>
                  <a:pt x="3190" y="3436"/>
                  <a:pt x="3150" y="3436"/>
                </a:cubicBezTo>
                <a:cubicBezTo>
                  <a:pt x="3136" y="3436"/>
                  <a:pt x="3136" y="3408"/>
                  <a:pt x="3123" y="3384"/>
                </a:cubicBezTo>
                <a:cubicBezTo>
                  <a:pt x="3110" y="3357"/>
                  <a:pt x="3096" y="3384"/>
                  <a:pt x="3083" y="3384"/>
                </a:cubicBezTo>
                <a:cubicBezTo>
                  <a:pt x="3069" y="3357"/>
                  <a:pt x="3069" y="3357"/>
                  <a:pt x="3055" y="3357"/>
                </a:cubicBezTo>
                <a:cubicBezTo>
                  <a:pt x="3055" y="3228"/>
                  <a:pt x="3190" y="3098"/>
                  <a:pt x="3244" y="3072"/>
                </a:cubicBezTo>
                <a:cubicBezTo>
                  <a:pt x="3272" y="3072"/>
                  <a:pt x="3353" y="2995"/>
                  <a:pt x="3353" y="3072"/>
                </a:cubicBezTo>
                <a:cubicBezTo>
                  <a:pt x="3339" y="3098"/>
                  <a:pt x="3339" y="3098"/>
                  <a:pt x="3339" y="3175"/>
                </a:cubicBezTo>
                <a:cubicBezTo>
                  <a:pt x="3393" y="3175"/>
                  <a:pt x="3380" y="3151"/>
                  <a:pt x="3420" y="3124"/>
                </a:cubicBezTo>
                <a:cubicBezTo>
                  <a:pt x="3434" y="3098"/>
                  <a:pt x="3502" y="3151"/>
                  <a:pt x="3515" y="3175"/>
                </a:cubicBezTo>
                <a:cubicBezTo>
                  <a:pt x="3515" y="3201"/>
                  <a:pt x="3515" y="3228"/>
                  <a:pt x="3502" y="3254"/>
                </a:cubicBezTo>
                <a:cubicBezTo>
                  <a:pt x="3542" y="3254"/>
                  <a:pt x="3556" y="3228"/>
                  <a:pt x="3583" y="3201"/>
                </a:cubicBezTo>
                <a:cubicBezTo>
                  <a:pt x="3583" y="3201"/>
                  <a:pt x="3597" y="3201"/>
                  <a:pt x="3609" y="3201"/>
                </a:cubicBezTo>
                <a:cubicBezTo>
                  <a:pt x="3609" y="3175"/>
                  <a:pt x="3583" y="3124"/>
                  <a:pt x="3583" y="3098"/>
                </a:cubicBezTo>
                <a:lnTo>
                  <a:pt x="3583" y="3098"/>
                </a:lnTo>
                <a:cubicBezTo>
                  <a:pt x="3609" y="3098"/>
                  <a:pt x="3663" y="3124"/>
                  <a:pt x="3677" y="3175"/>
                </a:cubicBezTo>
                <a:cubicBezTo>
                  <a:pt x="3691" y="3175"/>
                  <a:pt x="3677" y="3201"/>
                  <a:pt x="3691" y="3254"/>
                </a:cubicBezTo>
                <a:cubicBezTo>
                  <a:pt x="3704" y="3280"/>
                  <a:pt x="3718" y="3357"/>
                  <a:pt x="3731" y="3384"/>
                </a:cubicBezTo>
                <a:cubicBezTo>
                  <a:pt x="3746" y="3384"/>
                  <a:pt x="3758" y="3357"/>
                  <a:pt x="3758" y="3357"/>
                </a:cubicBezTo>
                <a:cubicBezTo>
                  <a:pt x="3772" y="3305"/>
                  <a:pt x="3746" y="3254"/>
                  <a:pt x="3731" y="3201"/>
                </a:cubicBezTo>
                <a:cubicBezTo>
                  <a:pt x="3718" y="3151"/>
                  <a:pt x="3718" y="3072"/>
                  <a:pt x="3731" y="3021"/>
                </a:cubicBezTo>
                <a:cubicBezTo>
                  <a:pt x="3786" y="3045"/>
                  <a:pt x="3867" y="3072"/>
                  <a:pt x="3893" y="3151"/>
                </a:cubicBezTo>
                <a:cubicBezTo>
                  <a:pt x="3907" y="3175"/>
                  <a:pt x="3893" y="3228"/>
                  <a:pt x="3907" y="3254"/>
                </a:cubicBezTo>
                <a:cubicBezTo>
                  <a:pt x="3921" y="3305"/>
                  <a:pt x="3935" y="3357"/>
                  <a:pt x="3961" y="3408"/>
                </a:cubicBezTo>
                <a:cubicBezTo>
                  <a:pt x="3961" y="3461"/>
                  <a:pt x="3935" y="3487"/>
                  <a:pt x="3947" y="3540"/>
                </a:cubicBezTo>
                <a:cubicBezTo>
                  <a:pt x="3975" y="3564"/>
                  <a:pt x="3988" y="3616"/>
                  <a:pt x="4002" y="3616"/>
                </a:cubicBezTo>
                <a:close/>
                <a:moveTo>
                  <a:pt x="4366" y="3098"/>
                </a:moveTo>
                <a:lnTo>
                  <a:pt x="4366" y="3098"/>
                </a:lnTo>
                <a:cubicBezTo>
                  <a:pt x="4394" y="3098"/>
                  <a:pt x="4448" y="3151"/>
                  <a:pt x="4448" y="3175"/>
                </a:cubicBezTo>
                <a:cubicBezTo>
                  <a:pt x="4448" y="3175"/>
                  <a:pt x="4448" y="3201"/>
                  <a:pt x="4461" y="3228"/>
                </a:cubicBezTo>
                <a:cubicBezTo>
                  <a:pt x="4448" y="3228"/>
                  <a:pt x="4448" y="3228"/>
                  <a:pt x="4434" y="3254"/>
                </a:cubicBezTo>
                <a:cubicBezTo>
                  <a:pt x="4421" y="3305"/>
                  <a:pt x="4434" y="3436"/>
                  <a:pt x="4380" y="3408"/>
                </a:cubicBezTo>
                <a:cubicBezTo>
                  <a:pt x="4354" y="3408"/>
                  <a:pt x="4354" y="3357"/>
                  <a:pt x="4326" y="3357"/>
                </a:cubicBezTo>
                <a:cubicBezTo>
                  <a:pt x="4326" y="3357"/>
                  <a:pt x="4326" y="3357"/>
                  <a:pt x="4326" y="3384"/>
                </a:cubicBezTo>
                <a:cubicBezTo>
                  <a:pt x="4340" y="3384"/>
                  <a:pt x="4340" y="3408"/>
                  <a:pt x="4354" y="3436"/>
                </a:cubicBezTo>
                <a:cubicBezTo>
                  <a:pt x="4340" y="3436"/>
                  <a:pt x="4340" y="3461"/>
                  <a:pt x="4326" y="3461"/>
                </a:cubicBezTo>
                <a:cubicBezTo>
                  <a:pt x="4259" y="3461"/>
                  <a:pt x="4259" y="3357"/>
                  <a:pt x="4217" y="3305"/>
                </a:cubicBezTo>
                <a:cubicBezTo>
                  <a:pt x="4191" y="3280"/>
                  <a:pt x="4164" y="3280"/>
                  <a:pt x="4137" y="3254"/>
                </a:cubicBezTo>
                <a:cubicBezTo>
                  <a:pt x="4123" y="3254"/>
                  <a:pt x="4083" y="3175"/>
                  <a:pt x="4070" y="3124"/>
                </a:cubicBezTo>
                <a:cubicBezTo>
                  <a:pt x="4070" y="3124"/>
                  <a:pt x="4083" y="3098"/>
                  <a:pt x="4096" y="3072"/>
                </a:cubicBezTo>
                <a:cubicBezTo>
                  <a:pt x="4123" y="3098"/>
                  <a:pt x="4137" y="3151"/>
                  <a:pt x="4177" y="3151"/>
                </a:cubicBezTo>
                <a:cubicBezTo>
                  <a:pt x="4191" y="3124"/>
                  <a:pt x="4205" y="3072"/>
                  <a:pt x="4231" y="3072"/>
                </a:cubicBezTo>
                <a:lnTo>
                  <a:pt x="4231" y="3045"/>
                </a:lnTo>
                <a:lnTo>
                  <a:pt x="4177" y="2942"/>
                </a:lnTo>
                <a:cubicBezTo>
                  <a:pt x="4177" y="2942"/>
                  <a:pt x="4177" y="2916"/>
                  <a:pt x="4164" y="2916"/>
                </a:cubicBezTo>
                <a:cubicBezTo>
                  <a:pt x="4177" y="2916"/>
                  <a:pt x="4177" y="2916"/>
                  <a:pt x="4177" y="2916"/>
                </a:cubicBezTo>
                <a:cubicBezTo>
                  <a:pt x="4191" y="2916"/>
                  <a:pt x="4205" y="2916"/>
                  <a:pt x="4217" y="2916"/>
                </a:cubicBezTo>
                <a:cubicBezTo>
                  <a:pt x="4231" y="2916"/>
                  <a:pt x="4231" y="2889"/>
                  <a:pt x="4245" y="2889"/>
                </a:cubicBezTo>
                <a:cubicBezTo>
                  <a:pt x="4259" y="2916"/>
                  <a:pt x="4272" y="2916"/>
                  <a:pt x="4272" y="2942"/>
                </a:cubicBezTo>
                <a:cubicBezTo>
                  <a:pt x="4286" y="2942"/>
                  <a:pt x="4340" y="2889"/>
                  <a:pt x="4354" y="2889"/>
                </a:cubicBezTo>
                <a:cubicBezTo>
                  <a:pt x="4380" y="2889"/>
                  <a:pt x="4407" y="2889"/>
                  <a:pt x="4421" y="2942"/>
                </a:cubicBezTo>
                <a:lnTo>
                  <a:pt x="4421" y="2942"/>
                </a:lnTo>
                <a:cubicBezTo>
                  <a:pt x="4407" y="2968"/>
                  <a:pt x="4407" y="2942"/>
                  <a:pt x="4394" y="2968"/>
                </a:cubicBezTo>
                <a:cubicBezTo>
                  <a:pt x="4394" y="2968"/>
                  <a:pt x="4394" y="2995"/>
                  <a:pt x="4380" y="2995"/>
                </a:cubicBezTo>
                <a:cubicBezTo>
                  <a:pt x="4366" y="3021"/>
                  <a:pt x="4340" y="3045"/>
                  <a:pt x="4326" y="3045"/>
                </a:cubicBezTo>
                <a:cubicBezTo>
                  <a:pt x="4326" y="3072"/>
                  <a:pt x="4326" y="3072"/>
                  <a:pt x="4340" y="3098"/>
                </a:cubicBezTo>
                <a:cubicBezTo>
                  <a:pt x="4354" y="3098"/>
                  <a:pt x="4354" y="3098"/>
                  <a:pt x="4366" y="3098"/>
                </a:cubicBezTo>
                <a:close/>
                <a:moveTo>
                  <a:pt x="4907" y="2527"/>
                </a:moveTo>
                <a:lnTo>
                  <a:pt x="4907" y="2527"/>
                </a:lnTo>
                <a:cubicBezTo>
                  <a:pt x="4920" y="2553"/>
                  <a:pt x="4934" y="2553"/>
                  <a:pt x="4934" y="2503"/>
                </a:cubicBezTo>
                <a:cubicBezTo>
                  <a:pt x="4948" y="2503"/>
                  <a:pt x="4962" y="2503"/>
                  <a:pt x="4974" y="2503"/>
                </a:cubicBezTo>
                <a:cubicBezTo>
                  <a:pt x="4974" y="2503"/>
                  <a:pt x="4988" y="2474"/>
                  <a:pt x="5002" y="2474"/>
                </a:cubicBezTo>
                <a:cubicBezTo>
                  <a:pt x="5029" y="2474"/>
                  <a:pt x="5043" y="2553"/>
                  <a:pt x="5083" y="2553"/>
                </a:cubicBezTo>
                <a:cubicBezTo>
                  <a:pt x="5083" y="2527"/>
                  <a:pt x="5097" y="2503"/>
                  <a:pt x="5111" y="2503"/>
                </a:cubicBezTo>
                <a:cubicBezTo>
                  <a:pt x="5137" y="2450"/>
                  <a:pt x="5300" y="2397"/>
                  <a:pt x="5353" y="2424"/>
                </a:cubicBezTo>
                <a:cubicBezTo>
                  <a:pt x="5381" y="2450"/>
                  <a:pt x="5393" y="2474"/>
                  <a:pt x="5421" y="2503"/>
                </a:cubicBezTo>
                <a:cubicBezTo>
                  <a:pt x="5448" y="2527"/>
                  <a:pt x="5475" y="2503"/>
                  <a:pt x="5488" y="2580"/>
                </a:cubicBezTo>
                <a:lnTo>
                  <a:pt x="5488" y="2580"/>
                </a:lnTo>
                <a:cubicBezTo>
                  <a:pt x="5475" y="2580"/>
                  <a:pt x="5421" y="2632"/>
                  <a:pt x="5435" y="2656"/>
                </a:cubicBezTo>
                <a:cubicBezTo>
                  <a:pt x="5435" y="2683"/>
                  <a:pt x="5435" y="2709"/>
                  <a:pt x="5435" y="2736"/>
                </a:cubicBezTo>
                <a:cubicBezTo>
                  <a:pt x="5407" y="2736"/>
                  <a:pt x="5327" y="2760"/>
                  <a:pt x="5313" y="2760"/>
                </a:cubicBezTo>
                <a:cubicBezTo>
                  <a:pt x="5300" y="2736"/>
                  <a:pt x="5286" y="2736"/>
                  <a:pt x="5286" y="2709"/>
                </a:cubicBezTo>
                <a:lnTo>
                  <a:pt x="5272" y="2656"/>
                </a:lnTo>
                <a:cubicBezTo>
                  <a:pt x="5259" y="2632"/>
                  <a:pt x="5259" y="2632"/>
                  <a:pt x="5245" y="2632"/>
                </a:cubicBezTo>
                <a:lnTo>
                  <a:pt x="5245" y="2632"/>
                </a:lnTo>
                <a:cubicBezTo>
                  <a:pt x="5245" y="2656"/>
                  <a:pt x="5245" y="2683"/>
                  <a:pt x="5245" y="2709"/>
                </a:cubicBezTo>
                <a:cubicBezTo>
                  <a:pt x="5232" y="2736"/>
                  <a:pt x="5164" y="2736"/>
                  <a:pt x="5137" y="2736"/>
                </a:cubicBezTo>
                <a:cubicBezTo>
                  <a:pt x="5123" y="2709"/>
                  <a:pt x="5111" y="2683"/>
                  <a:pt x="5083" y="2683"/>
                </a:cubicBezTo>
                <a:cubicBezTo>
                  <a:pt x="5083" y="2709"/>
                  <a:pt x="5069" y="2709"/>
                  <a:pt x="5069" y="2736"/>
                </a:cubicBezTo>
                <a:cubicBezTo>
                  <a:pt x="5043" y="2736"/>
                  <a:pt x="5002" y="2760"/>
                  <a:pt x="4962" y="2736"/>
                </a:cubicBezTo>
                <a:cubicBezTo>
                  <a:pt x="4948" y="2736"/>
                  <a:pt x="4948" y="2683"/>
                  <a:pt x="4948" y="2656"/>
                </a:cubicBezTo>
                <a:cubicBezTo>
                  <a:pt x="4934" y="2656"/>
                  <a:pt x="4907" y="2656"/>
                  <a:pt x="4894" y="2683"/>
                </a:cubicBezTo>
                <a:lnTo>
                  <a:pt x="4894" y="2709"/>
                </a:lnTo>
                <a:cubicBezTo>
                  <a:pt x="4840" y="2786"/>
                  <a:pt x="4799" y="2683"/>
                  <a:pt x="4785" y="2656"/>
                </a:cubicBezTo>
                <a:lnTo>
                  <a:pt x="4785" y="2656"/>
                </a:lnTo>
                <a:cubicBezTo>
                  <a:pt x="4773" y="2656"/>
                  <a:pt x="4773" y="2683"/>
                  <a:pt x="4759" y="2709"/>
                </a:cubicBezTo>
                <a:cubicBezTo>
                  <a:pt x="4745" y="2709"/>
                  <a:pt x="4745" y="2683"/>
                  <a:pt x="4732" y="2683"/>
                </a:cubicBezTo>
                <a:cubicBezTo>
                  <a:pt x="4718" y="2632"/>
                  <a:pt x="4704" y="2606"/>
                  <a:pt x="4704" y="2527"/>
                </a:cubicBezTo>
                <a:cubicBezTo>
                  <a:pt x="4745" y="2450"/>
                  <a:pt x="4691" y="2397"/>
                  <a:pt x="4678" y="2347"/>
                </a:cubicBezTo>
                <a:cubicBezTo>
                  <a:pt x="4664" y="2347"/>
                  <a:pt x="4650" y="2294"/>
                  <a:pt x="4664" y="2268"/>
                </a:cubicBezTo>
                <a:cubicBezTo>
                  <a:pt x="4678" y="2268"/>
                  <a:pt x="4691" y="2268"/>
                  <a:pt x="4704" y="2241"/>
                </a:cubicBezTo>
                <a:cubicBezTo>
                  <a:pt x="4732" y="2241"/>
                  <a:pt x="4759" y="2241"/>
                  <a:pt x="4773" y="2241"/>
                </a:cubicBezTo>
                <a:cubicBezTo>
                  <a:pt x="4813" y="2268"/>
                  <a:pt x="4825" y="2294"/>
                  <a:pt x="4853" y="2320"/>
                </a:cubicBezTo>
                <a:lnTo>
                  <a:pt x="4853" y="2320"/>
                </a:lnTo>
                <a:cubicBezTo>
                  <a:pt x="4840" y="2347"/>
                  <a:pt x="4799" y="2320"/>
                  <a:pt x="4785" y="2371"/>
                </a:cubicBezTo>
                <a:lnTo>
                  <a:pt x="4773" y="2397"/>
                </a:lnTo>
                <a:cubicBezTo>
                  <a:pt x="4813" y="2397"/>
                  <a:pt x="4840" y="2424"/>
                  <a:pt x="4867" y="2424"/>
                </a:cubicBezTo>
                <a:cubicBezTo>
                  <a:pt x="4880" y="2474"/>
                  <a:pt x="4894" y="2503"/>
                  <a:pt x="4907" y="2527"/>
                </a:cubicBezTo>
                <a:close/>
                <a:moveTo>
                  <a:pt x="6569" y="4368"/>
                </a:moveTo>
                <a:lnTo>
                  <a:pt x="6569" y="4368"/>
                </a:lnTo>
                <a:cubicBezTo>
                  <a:pt x="6583" y="4394"/>
                  <a:pt x="6597" y="4421"/>
                  <a:pt x="6624" y="4447"/>
                </a:cubicBezTo>
                <a:lnTo>
                  <a:pt x="6624" y="4447"/>
                </a:lnTo>
                <a:cubicBezTo>
                  <a:pt x="6611" y="4473"/>
                  <a:pt x="6611" y="4497"/>
                  <a:pt x="6597" y="4497"/>
                </a:cubicBezTo>
                <a:cubicBezTo>
                  <a:pt x="6569" y="4524"/>
                  <a:pt x="6569" y="4473"/>
                  <a:pt x="6529" y="4497"/>
                </a:cubicBezTo>
                <a:lnTo>
                  <a:pt x="6529" y="4497"/>
                </a:lnTo>
                <a:cubicBezTo>
                  <a:pt x="6543" y="4524"/>
                  <a:pt x="6569" y="4550"/>
                  <a:pt x="6569" y="4577"/>
                </a:cubicBezTo>
                <a:cubicBezTo>
                  <a:pt x="6543" y="4603"/>
                  <a:pt x="6529" y="4603"/>
                  <a:pt x="6516" y="4653"/>
                </a:cubicBezTo>
                <a:cubicBezTo>
                  <a:pt x="6503" y="4627"/>
                  <a:pt x="6488" y="4603"/>
                  <a:pt x="6488" y="4603"/>
                </a:cubicBezTo>
                <a:lnTo>
                  <a:pt x="6488" y="4603"/>
                </a:lnTo>
                <a:cubicBezTo>
                  <a:pt x="6488" y="4627"/>
                  <a:pt x="6476" y="4653"/>
                  <a:pt x="6476" y="4680"/>
                </a:cubicBezTo>
                <a:cubicBezTo>
                  <a:pt x="6476" y="4706"/>
                  <a:pt x="6488" y="4730"/>
                  <a:pt x="6488" y="4757"/>
                </a:cubicBezTo>
                <a:lnTo>
                  <a:pt x="6488" y="4757"/>
                </a:lnTo>
                <a:cubicBezTo>
                  <a:pt x="6476" y="4757"/>
                  <a:pt x="6434" y="4730"/>
                  <a:pt x="6434" y="4730"/>
                </a:cubicBezTo>
                <a:cubicBezTo>
                  <a:pt x="6422" y="4706"/>
                  <a:pt x="6434" y="4680"/>
                  <a:pt x="6422" y="4680"/>
                </a:cubicBezTo>
                <a:cubicBezTo>
                  <a:pt x="6408" y="4680"/>
                  <a:pt x="6408" y="4680"/>
                  <a:pt x="6394" y="4706"/>
                </a:cubicBezTo>
                <a:cubicBezTo>
                  <a:pt x="6394" y="4680"/>
                  <a:pt x="6380" y="4653"/>
                  <a:pt x="6380" y="4627"/>
                </a:cubicBezTo>
                <a:cubicBezTo>
                  <a:pt x="6380" y="4603"/>
                  <a:pt x="6380" y="4603"/>
                  <a:pt x="6380" y="4577"/>
                </a:cubicBezTo>
                <a:cubicBezTo>
                  <a:pt x="6367" y="4577"/>
                  <a:pt x="6354" y="4577"/>
                  <a:pt x="6340" y="4550"/>
                </a:cubicBezTo>
                <a:cubicBezTo>
                  <a:pt x="6299" y="4524"/>
                  <a:pt x="6299" y="4473"/>
                  <a:pt x="6245" y="4447"/>
                </a:cubicBezTo>
                <a:cubicBezTo>
                  <a:pt x="6245" y="4473"/>
                  <a:pt x="6218" y="4473"/>
                  <a:pt x="6218" y="4497"/>
                </a:cubicBezTo>
                <a:cubicBezTo>
                  <a:pt x="6232" y="4524"/>
                  <a:pt x="6245" y="4550"/>
                  <a:pt x="6259" y="4577"/>
                </a:cubicBezTo>
                <a:cubicBezTo>
                  <a:pt x="6245" y="4577"/>
                  <a:pt x="6245" y="4577"/>
                  <a:pt x="6245" y="4577"/>
                </a:cubicBezTo>
                <a:cubicBezTo>
                  <a:pt x="6245" y="4577"/>
                  <a:pt x="6232" y="4577"/>
                  <a:pt x="6218" y="4603"/>
                </a:cubicBezTo>
                <a:cubicBezTo>
                  <a:pt x="6218" y="4550"/>
                  <a:pt x="6192" y="4524"/>
                  <a:pt x="6178" y="4524"/>
                </a:cubicBezTo>
                <a:cubicBezTo>
                  <a:pt x="6192" y="4577"/>
                  <a:pt x="6205" y="4603"/>
                  <a:pt x="6205" y="4653"/>
                </a:cubicBezTo>
                <a:cubicBezTo>
                  <a:pt x="6218" y="4653"/>
                  <a:pt x="6232" y="4653"/>
                  <a:pt x="6245" y="4653"/>
                </a:cubicBezTo>
                <a:cubicBezTo>
                  <a:pt x="6259" y="4706"/>
                  <a:pt x="6273" y="4757"/>
                  <a:pt x="6287" y="4809"/>
                </a:cubicBezTo>
                <a:cubicBezTo>
                  <a:pt x="6287" y="4809"/>
                  <a:pt x="6287" y="4809"/>
                  <a:pt x="6299" y="4809"/>
                </a:cubicBezTo>
                <a:cubicBezTo>
                  <a:pt x="6299" y="4783"/>
                  <a:pt x="6299" y="4783"/>
                  <a:pt x="6299" y="4783"/>
                </a:cubicBezTo>
                <a:cubicBezTo>
                  <a:pt x="6327" y="4783"/>
                  <a:pt x="6327" y="4836"/>
                  <a:pt x="6340" y="4836"/>
                </a:cubicBezTo>
                <a:cubicBezTo>
                  <a:pt x="6354" y="4860"/>
                  <a:pt x="6367" y="4860"/>
                  <a:pt x="6380" y="4886"/>
                </a:cubicBezTo>
                <a:lnTo>
                  <a:pt x="6380" y="4886"/>
                </a:lnTo>
                <a:lnTo>
                  <a:pt x="6367" y="4886"/>
                </a:lnTo>
                <a:cubicBezTo>
                  <a:pt x="6367" y="4886"/>
                  <a:pt x="6367" y="4886"/>
                  <a:pt x="6367" y="4913"/>
                </a:cubicBezTo>
                <a:cubicBezTo>
                  <a:pt x="6380" y="4992"/>
                  <a:pt x="6434" y="4965"/>
                  <a:pt x="6422" y="5095"/>
                </a:cubicBezTo>
                <a:lnTo>
                  <a:pt x="6422" y="5095"/>
                </a:lnTo>
                <a:cubicBezTo>
                  <a:pt x="6408" y="5042"/>
                  <a:pt x="6394" y="5016"/>
                  <a:pt x="6367" y="4992"/>
                </a:cubicBezTo>
                <a:cubicBezTo>
                  <a:pt x="6367" y="5042"/>
                  <a:pt x="6408" y="5095"/>
                  <a:pt x="6408" y="5146"/>
                </a:cubicBezTo>
                <a:lnTo>
                  <a:pt x="6408" y="5146"/>
                </a:lnTo>
                <a:cubicBezTo>
                  <a:pt x="6394" y="5146"/>
                  <a:pt x="6380" y="5146"/>
                  <a:pt x="6380" y="5146"/>
                </a:cubicBezTo>
                <a:cubicBezTo>
                  <a:pt x="6380" y="5172"/>
                  <a:pt x="6394" y="5198"/>
                  <a:pt x="6408" y="5251"/>
                </a:cubicBezTo>
                <a:cubicBezTo>
                  <a:pt x="6380" y="5225"/>
                  <a:pt x="6354" y="5172"/>
                  <a:pt x="6340" y="5146"/>
                </a:cubicBezTo>
                <a:cubicBezTo>
                  <a:pt x="6273" y="5146"/>
                  <a:pt x="6259" y="5069"/>
                  <a:pt x="6218" y="4992"/>
                </a:cubicBezTo>
                <a:cubicBezTo>
                  <a:pt x="6218" y="5016"/>
                  <a:pt x="6218" y="5042"/>
                  <a:pt x="6218" y="5069"/>
                </a:cubicBezTo>
                <a:cubicBezTo>
                  <a:pt x="6192" y="5042"/>
                  <a:pt x="6192" y="5016"/>
                  <a:pt x="6150" y="5016"/>
                </a:cubicBezTo>
                <a:cubicBezTo>
                  <a:pt x="6150" y="5095"/>
                  <a:pt x="6218" y="5121"/>
                  <a:pt x="6245" y="5172"/>
                </a:cubicBezTo>
                <a:cubicBezTo>
                  <a:pt x="6287" y="5225"/>
                  <a:pt x="6313" y="5275"/>
                  <a:pt x="6327" y="5378"/>
                </a:cubicBezTo>
                <a:cubicBezTo>
                  <a:pt x="6287" y="5328"/>
                  <a:pt x="6245" y="5302"/>
                  <a:pt x="6205" y="5275"/>
                </a:cubicBezTo>
                <a:cubicBezTo>
                  <a:pt x="6178" y="5275"/>
                  <a:pt x="6150" y="5275"/>
                  <a:pt x="6138" y="5251"/>
                </a:cubicBezTo>
                <a:cubicBezTo>
                  <a:pt x="6124" y="5225"/>
                  <a:pt x="6110" y="5225"/>
                  <a:pt x="6110" y="5198"/>
                </a:cubicBezTo>
                <a:cubicBezTo>
                  <a:pt x="6097" y="5198"/>
                  <a:pt x="6084" y="5198"/>
                  <a:pt x="6069" y="5198"/>
                </a:cubicBezTo>
                <a:cubicBezTo>
                  <a:pt x="6069" y="5172"/>
                  <a:pt x="6056" y="5172"/>
                  <a:pt x="6056" y="5172"/>
                </a:cubicBezTo>
                <a:cubicBezTo>
                  <a:pt x="6043" y="5172"/>
                  <a:pt x="6043" y="5172"/>
                  <a:pt x="6029" y="5172"/>
                </a:cubicBezTo>
                <a:cubicBezTo>
                  <a:pt x="6016" y="5121"/>
                  <a:pt x="5989" y="5146"/>
                  <a:pt x="5975" y="5095"/>
                </a:cubicBezTo>
                <a:cubicBezTo>
                  <a:pt x="5989" y="5069"/>
                  <a:pt x="5989" y="5069"/>
                  <a:pt x="6003" y="5042"/>
                </a:cubicBezTo>
                <a:cubicBezTo>
                  <a:pt x="5989" y="5016"/>
                  <a:pt x="5975" y="5016"/>
                  <a:pt x="5961" y="4992"/>
                </a:cubicBezTo>
                <a:cubicBezTo>
                  <a:pt x="5948" y="4992"/>
                  <a:pt x="5948" y="4992"/>
                  <a:pt x="5935" y="4992"/>
                </a:cubicBezTo>
                <a:cubicBezTo>
                  <a:pt x="5908" y="4965"/>
                  <a:pt x="5880" y="4913"/>
                  <a:pt x="5880" y="4836"/>
                </a:cubicBezTo>
                <a:cubicBezTo>
                  <a:pt x="5840" y="4860"/>
                  <a:pt x="5826" y="4809"/>
                  <a:pt x="5800" y="4809"/>
                </a:cubicBezTo>
                <a:lnTo>
                  <a:pt x="5800" y="4809"/>
                </a:lnTo>
                <a:cubicBezTo>
                  <a:pt x="5800" y="4836"/>
                  <a:pt x="5813" y="4860"/>
                  <a:pt x="5800" y="4886"/>
                </a:cubicBezTo>
                <a:lnTo>
                  <a:pt x="5800" y="4886"/>
                </a:lnTo>
                <a:cubicBezTo>
                  <a:pt x="5772" y="4860"/>
                  <a:pt x="5759" y="4860"/>
                  <a:pt x="5746" y="4860"/>
                </a:cubicBezTo>
                <a:cubicBezTo>
                  <a:pt x="5731" y="4860"/>
                  <a:pt x="5719" y="4886"/>
                  <a:pt x="5705" y="4913"/>
                </a:cubicBezTo>
                <a:cubicBezTo>
                  <a:pt x="5665" y="4913"/>
                  <a:pt x="5624" y="4886"/>
                  <a:pt x="5584" y="4860"/>
                </a:cubicBezTo>
                <a:cubicBezTo>
                  <a:pt x="5584" y="4783"/>
                  <a:pt x="5584" y="4757"/>
                  <a:pt x="5624" y="4757"/>
                </a:cubicBezTo>
                <a:cubicBezTo>
                  <a:pt x="5624" y="4730"/>
                  <a:pt x="5624" y="4706"/>
                  <a:pt x="5624" y="4706"/>
                </a:cubicBezTo>
                <a:cubicBezTo>
                  <a:pt x="5637" y="4680"/>
                  <a:pt x="5719" y="4706"/>
                  <a:pt x="5719" y="4730"/>
                </a:cubicBezTo>
                <a:cubicBezTo>
                  <a:pt x="5731" y="4757"/>
                  <a:pt x="5746" y="4757"/>
                  <a:pt x="5746" y="4783"/>
                </a:cubicBezTo>
                <a:lnTo>
                  <a:pt x="5746" y="4783"/>
                </a:lnTo>
                <a:cubicBezTo>
                  <a:pt x="5746" y="4757"/>
                  <a:pt x="5746" y="4730"/>
                  <a:pt x="5746" y="4706"/>
                </a:cubicBezTo>
                <a:cubicBezTo>
                  <a:pt x="5786" y="4706"/>
                  <a:pt x="5800" y="4680"/>
                  <a:pt x="5826" y="4680"/>
                </a:cubicBezTo>
                <a:cubicBezTo>
                  <a:pt x="5840" y="4680"/>
                  <a:pt x="5854" y="4680"/>
                  <a:pt x="5867" y="4680"/>
                </a:cubicBezTo>
                <a:lnTo>
                  <a:pt x="5867" y="4680"/>
                </a:lnTo>
                <a:cubicBezTo>
                  <a:pt x="5867" y="4680"/>
                  <a:pt x="5867" y="4680"/>
                  <a:pt x="5867" y="4653"/>
                </a:cubicBezTo>
                <a:cubicBezTo>
                  <a:pt x="5854" y="4653"/>
                  <a:pt x="5813" y="4550"/>
                  <a:pt x="5813" y="4550"/>
                </a:cubicBezTo>
                <a:cubicBezTo>
                  <a:pt x="5813" y="4524"/>
                  <a:pt x="5880" y="4473"/>
                  <a:pt x="5894" y="4447"/>
                </a:cubicBezTo>
                <a:cubicBezTo>
                  <a:pt x="5894" y="4421"/>
                  <a:pt x="5894" y="4421"/>
                  <a:pt x="5908" y="4394"/>
                </a:cubicBezTo>
                <a:cubicBezTo>
                  <a:pt x="5908" y="4368"/>
                  <a:pt x="5921" y="4341"/>
                  <a:pt x="5935" y="4317"/>
                </a:cubicBezTo>
                <a:cubicBezTo>
                  <a:pt x="5935" y="4265"/>
                  <a:pt x="5894" y="4135"/>
                  <a:pt x="5880" y="4109"/>
                </a:cubicBezTo>
                <a:cubicBezTo>
                  <a:pt x="5854" y="4084"/>
                  <a:pt x="5826" y="4084"/>
                  <a:pt x="5813" y="4058"/>
                </a:cubicBezTo>
                <a:cubicBezTo>
                  <a:pt x="5813" y="4032"/>
                  <a:pt x="5786" y="3979"/>
                  <a:pt x="5786" y="3955"/>
                </a:cubicBezTo>
                <a:cubicBezTo>
                  <a:pt x="5772" y="3979"/>
                  <a:pt x="5772" y="3979"/>
                  <a:pt x="5759" y="4005"/>
                </a:cubicBezTo>
                <a:cubicBezTo>
                  <a:pt x="5746" y="4005"/>
                  <a:pt x="5746" y="4005"/>
                  <a:pt x="5731" y="4005"/>
                </a:cubicBezTo>
                <a:cubicBezTo>
                  <a:pt x="5719" y="4005"/>
                  <a:pt x="5691" y="4005"/>
                  <a:pt x="5677" y="4032"/>
                </a:cubicBezTo>
                <a:lnTo>
                  <a:pt x="5677" y="4032"/>
                </a:lnTo>
                <a:cubicBezTo>
                  <a:pt x="5677" y="4005"/>
                  <a:pt x="5665" y="3979"/>
                  <a:pt x="5665" y="3955"/>
                </a:cubicBezTo>
                <a:cubicBezTo>
                  <a:pt x="5691" y="3955"/>
                  <a:pt x="5719" y="3955"/>
                  <a:pt x="5731" y="3955"/>
                </a:cubicBezTo>
                <a:cubicBezTo>
                  <a:pt x="5731" y="3926"/>
                  <a:pt x="5731" y="3926"/>
                  <a:pt x="5731" y="3926"/>
                </a:cubicBezTo>
                <a:cubicBezTo>
                  <a:pt x="5705" y="3876"/>
                  <a:pt x="5677" y="3849"/>
                  <a:pt x="5651" y="3799"/>
                </a:cubicBezTo>
                <a:cubicBezTo>
                  <a:pt x="5637" y="3799"/>
                  <a:pt x="5637" y="3799"/>
                  <a:pt x="5624" y="3799"/>
                </a:cubicBezTo>
                <a:cubicBezTo>
                  <a:pt x="5624" y="3799"/>
                  <a:pt x="5610" y="3799"/>
                  <a:pt x="5610" y="3772"/>
                </a:cubicBezTo>
                <a:cubicBezTo>
                  <a:pt x="5597" y="3693"/>
                  <a:pt x="5570" y="3693"/>
                  <a:pt x="5542" y="3669"/>
                </a:cubicBezTo>
                <a:cubicBezTo>
                  <a:pt x="5542" y="3643"/>
                  <a:pt x="5530" y="3643"/>
                  <a:pt x="5516" y="3616"/>
                </a:cubicBezTo>
                <a:lnTo>
                  <a:pt x="5502" y="3643"/>
                </a:lnTo>
                <a:cubicBezTo>
                  <a:pt x="5475" y="3616"/>
                  <a:pt x="5448" y="3564"/>
                  <a:pt x="5435" y="3590"/>
                </a:cubicBezTo>
                <a:lnTo>
                  <a:pt x="5421" y="3590"/>
                </a:lnTo>
                <a:cubicBezTo>
                  <a:pt x="5421" y="3590"/>
                  <a:pt x="5421" y="3590"/>
                  <a:pt x="5421" y="3616"/>
                </a:cubicBezTo>
                <a:cubicBezTo>
                  <a:pt x="5435" y="3669"/>
                  <a:pt x="5530" y="3669"/>
                  <a:pt x="5542" y="3720"/>
                </a:cubicBezTo>
                <a:cubicBezTo>
                  <a:pt x="5542" y="3746"/>
                  <a:pt x="5542" y="3746"/>
                  <a:pt x="5542" y="3772"/>
                </a:cubicBezTo>
                <a:cubicBezTo>
                  <a:pt x="5530" y="3772"/>
                  <a:pt x="5530" y="3772"/>
                  <a:pt x="5516" y="3799"/>
                </a:cubicBezTo>
                <a:cubicBezTo>
                  <a:pt x="5461" y="3799"/>
                  <a:pt x="5421" y="3693"/>
                  <a:pt x="5393" y="3746"/>
                </a:cubicBezTo>
                <a:lnTo>
                  <a:pt x="5393" y="3746"/>
                </a:lnTo>
                <a:cubicBezTo>
                  <a:pt x="5393" y="3772"/>
                  <a:pt x="5407" y="3772"/>
                  <a:pt x="5407" y="3823"/>
                </a:cubicBezTo>
                <a:cubicBezTo>
                  <a:pt x="5393" y="3799"/>
                  <a:pt x="5367" y="3746"/>
                  <a:pt x="5353" y="3772"/>
                </a:cubicBezTo>
                <a:cubicBezTo>
                  <a:pt x="5340" y="3772"/>
                  <a:pt x="5327" y="3772"/>
                  <a:pt x="5327" y="3799"/>
                </a:cubicBezTo>
                <a:cubicBezTo>
                  <a:pt x="5313" y="3772"/>
                  <a:pt x="5300" y="3746"/>
                  <a:pt x="5272" y="3772"/>
                </a:cubicBezTo>
                <a:lnTo>
                  <a:pt x="5259" y="3772"/>
                </a:lnTo>
                <a:cubicBezTo>
                  <a:pt x="5232" y="3772"/>
                  <a:pt x="5204" y="3746"/>
                  <a:pt x="5164" y="3746"/>
                </a:cubicBezTo>
                <a:cubicBezTo>
                  <a:pt x="5151" y="3746"/>
                  <a:pt x="5123" y="3746"/>
                  <a:pt x="5097" y="3746"/>
                </a:cubicBezTo>
                <a:cubicBezTo>
                  <a:pt x="5083" y="3720"/>
                  <a:pt x="5083" y="3720"/>
                  <a:pt x="5069" y="3720"/>
                </a:cubicBezTo>
                <a:cubicBezTo>
                  <a:pt x="5069" y="3693"/>
                  <a:pt x="5069" y="3669"/>
                  <a:pt x="5069" y="3643"/>
                </a:cubicBezTo>
                <a:cubicBezTo>
                  <a:pt x="5056" y="3643"/>
                  <a:pt x="5043" y="3643"/>
                  <a:pt x="5029" y="3643"/>
                </a:cubicBezTo>
                <a:lnTo>
                  <a:pt x="5029" y="3669"/>
                </a:lnTo>
                <a:cubicBezTo>
                  <a:pt x="4974" y="3693"/>
                  <a:pt x="4894" y="3643"/>
                  <a:pt x="4894" y="3564"/>
                </a:cubicBezTo>
                <a:cubicBezTo>
                  <a:pt x="4920" y="3540"/>
                  <a:pt x="5002" y="3564"/>
                  <a:pt x="5016" y="3540"/>
                </a:cubicBezTo>
                <a:cubicBezTo>
                  <a:pt x="4974" y="3436"/>
                  <a:pt x="4920" y="3461"/>
                  <a:pt x="4840" y="3436"/>
                </a:cubicBezTo>
                <a:cubicBezTo>
                  <a:pt x="4853" y="3357"/>
                  <a:pt x="4853" y="3331"/>
                  <a:pt x="4880" y="3305"/>
                </a:cubicBezTo>
                <a:cubicBezTo>
                  <a:pt x="4880" y="3305"/>
                  <a:pt x="4880" y="3305"/>
                  <a:pt x="4880" y="3280"/>
                </a:cubicBezTo>
                <a:cubicBezTo>
                  <a:pt x="4880" y="3280"/>
                  <a:pt x="4867" y="3254"/>
                  <a:pt x="4853" y="3254"/>
                </a:cubicBezTo>
                <a:cubicBezTo>
                  <a:pt x="4853" y="3045"/>
                  <a:pt x="5029" y="2839"/>
                  <a:pt x="5137" y="2916"/>
                </a:cubicBezTo>
                <a:cubicBezTo>
                  <a:pt x="5137" y="2942"/>
                  <a:pt x="5137" y="2942"/>
                  <a:pt x="5137" y="2942"/>
                </a:cubicBezTo>
                <a:cubicBezTo>
                  <a:pt x="5111" y="2968"/>
                  <a:pt x="5043" y="3098"/>
                  <a:pt x="5043" y="3124"/>
                </a:cubicBezTo>
                <a:cubicBezTo>
                  <a:pt x="5043" y="3151"/>
                  <a:pt x="5043" y="3175"/>
                  <a:pt x="5043" y="3175"/>
                </a:cubicBezTo>
                <a:cubicBezTo>
                  <a:pt x="5056" y="3201"/>
                  <a:pt x="5069" y="3201"/>
                  <a:pt x="5083" y="3228"/>
                </a:cubicBezTo>
                <a:cubicBezTo>
                  <a:pt x="5043" y="3331"/>
                  <a:pt x="5111" y="3384"/>
                  <a:pt x="5137" y="3436"/>
                </a:cubicBezTo>
                <a:cubicBezTo>
                  <a:pt x="5137" y="3461"/>
                  <a:pt x="5137" y="3461"/>
                  <a:pt x="5137" y="3461"/>
                </a:cubicBezTo>
                <a:cubicBezTo>
                  <a:pt x="5123" y="3461"/>
                  <a:pt x="5111" y="3487"/>
                  <a:pt x="5097" y="3487"/>
                </a:cubicBezTo>
                <a:lnTo>
                  <a:pt x="5097" y="3513"/>
                </a:lnTo>
                <a:cubicBezTo>
                  <a:pt x="5123" y="3513"/>
                  <a:pt x="5151" y="3540"/>
                  <a:pt x="5164" y="3540"/>
                </a:cubicBezTo>
                <a:cubicBezTo>
                  <a:pt x="5178" y="3513"/>
                  <a:pt x="5191" y="3461"/>
                  <a:pt x="5178" y="3436"/>
                </a:cubicBezTo>
                <a:cubicBezTo>
                  <a:pt x="5178" y="3408"/>
                  <a:pt x="5151" y="3408"/>
                  <a:pt x="5137" y="3384"/>
                </a:cubicBezTo>
                <a:cubicBezTo>
                  <a:pt x="5137" y="3357"/>
                  <a:pt x="5123" y="3331"/>
                  <a:pt x="5123" y="3331"/>
                </a:cubicBezTo>
                <a:cubicBezTo>
                  <a:pt x="5123" y="3305"/>
                  <a:pt x="5137" y="3280"/>
                  <a:pt x="5151" y="3280"/>
                </a:cubicBezTo>
                <a:cubicBezTo>
                  <a:pt x="5164" y="3280"/>
                  <a:pt x="5178" y="3280"/>
                  <a:pt x="5191" y="3280"/>
                </a:cubicBezTo>
                <a:cubicBezTo>
                  <a:pt x="5191" y="3280"/>
                  <a:pt x="5191" y="3280"/>
                  <a:pt x="5191" y="3254"/>
                </a:cubicBezTo>
                <a:cubicBezTo>
                  <a:pt x="5191" y="3254"/>
                  <a:pt x="5178" y="3228"/>
                  <a:pt x="5164" y="3228"/>
                </a:cubicBezTo>
                <a:lnTo>
                  <a:pt x="5151" y="3228"/>
                </a:lnTo>
                <a:cubicBezTo>
                  <a:pt x="5137" y="3201"/>
                  <a:pt x="5137" y="3201"/>
                  <a:pt x="5123" y="3201"/>
                </a:cubicBezTo>
                <a:cubicBezTo>
                  <a:pt x="5123" y="3175"/>
                  <a:pt x="5123" y="3124"/>
                  <a:pt x="5123" y="3098"/>
                </a:cubicBezTo>
                <a:cubicBezTo>
                  <a:pt x="5137" y="3098"/>
                  <a:pt x="5137" y="3098"/>
                  <a:pt x="5151" y="3072"/>
                </a:cubicBezTo>
                <a:cubicBezTo>
                  <a:pt x="5164" y="3098"/>
                  <a:pt x="5191" y="3098"/>
                  <a:pt x="5218" y="3098"/>
                </a:cubicBezTo>
                <a:cubicBezTo>
                  <a:pt x="5218" y="3098"/>
                  <a:pt x="5218" y="3098"/>
                  <a:pt x="5218" y="3072"/>
                </a:cubicBezTo>
                <a:cubicBezTo>
                  <a:pt x="5204" y="3072"/>
                  <a:pt x="5178" y="3045"/>
                  <a:pt x="5164" y="3021"/>
                </a:cubicBezTo>
                <a:lnTo>
                  <a:pt x="5164" y="3021"/>
                </a:lnTo>
                <a:cubicBezTo>
                  <a:pt x="5204" y="2995"/>
                  <a:pt x="5313" y="2889"/>
                  <a:pt x="5367" y="2942"/>
                </a:cubicBezTo>
                <a:cubicBezTo>
                  <a:pt x="5381" y="2968"/>
                  <a:pt x="5393" y="2995"/>
                  <a:pt x="5407" y="3021"/>
                </a:cubicBezTo>
                <a:cubicBezTo>
                  <a:pt x="5407" y="3045"/>
                  <a:pt x="5421" y="3072"/>
                  <a:pt x="5435" y="3098"/>
                </a:cubicBezTo>
                <a:cubicBezTo>
                  <a:pt x="5435" y="3124"/>
                  <a:pt x="5407" y="3201"/>
                  <a:pt x="5393" y="3228"/>
                </a:cubicBezTo>
                <a:cubicBezTo>
                  <a:pt x="5393" y="3254"/>
                  <a:pt x="5393" y="3280"/>
                  <a:pt x="5393" y="3331"/>
                </a:cubicBezTo>
                <a:cubicBezTo>
                  <a:pt x="5435" y="3331"/>
                  <a:pt x="5461" y="3305"/>
                  <a:pt x="5461" y="3254"/>
                </a:cubicBezTo>
                <a:cubicBezTo>
                  <a:pt x="5488" y="3254"/>
                  <a:pt x="5502" y="3254"/>
                  <a:pt x="5516" y="3254"/>
                </a:cubicBezTo>
                <a:cubicBezTo>
                  <a:pt x="5516" y="3280"/>
                  <a:pt x="5516" y="3305"/>
                  <a:pt x="5516" y="3331"/>
                </a:cubicBezTo>
                <a:cubicBezTo>
                  <a:pt x="5530" y="3331"/>
                  <a:pt x="5542" y="3357"/>
                  <a:pt x="5542" y="3357"/>
                </a:cubicBezTo>
                <a:cubicBezTo>
                  <a:pt x="5542" y="3357"/>
                  <a:pt x="5542" y="3357"/>
                  <a:pt x="5556" y="3357"/>
                </a:cubicBezTo>
                <a:cubicBezTo>
                  <a:pt x="5542" y="3305"/>
                  <a:pt x="5542" y="3280"/>
                  <a:pt x="5542" y="3254"/>
                </a:cubicBezTo>
                <a:cubicBezTo>
                  <a:pt x="5570" y="3098"/>
                  <a:pt x="5637" y="3175"/>
                  <a:pt x="5705" y="3201"/>
                </a:cubicBezTo>
                <a:cubicBezTo>
                  <a:pt x="5719" y="3201"/>
                  <a:pt x="5731" y="3175"/>
                  <a:pt x="5746" y="3201"/>
                </a:cubicBezTo>
                <a:cubicBezTo>
                  <a:pt x="5759" y="3228"/>
                  <a:pt x="5772" y="3254"/>
                  <a:pt x="5772" y="3280"/>
                </a:cubicBezTo>
                <a:cubicBezTo>
                  <a:pt x="5786" y="3280"/>
                  <a:pt x="5800" y="3305"/>
                  <a:pt x="5813" y="3331"/>
                </a:cubicBezTo>
                <a:lnTo>
                  <a:pt x="5813" y="3331"/>
                </a:lnTo>
                <a:cubicBezTo>
                  <a:pt x="5800" y="3357"/>
                  <a:pt x="5772" y="3384"/>
                  <a:pt x="5759" y="3408"/>
                </a:cubicBezTo>
                <a:cubicBezTo>
                  <a:pt x="5759" y="3436"/>
                  <a:pt x="5772" y="3436"/>
                  <a:pt x="5772" y="3436"/>
                </a:cubicBezTo>
                <a:cubicBezTo>
                  <a:pt x="5772" y="3461"/>
                  <a:pt x="5772" y="3461"/>
                  <a:pt x="5786" y="3461"/>
                </a:cubicBezTo>
                <a:cubicBezTo>
                  <a:pt x="5800" y="3436"/>
                  <a:pt x="5813" y="3408"/>
                  <a:pt x="5840" y="3408"/>
                </a:cubicBezTo>
                <a:cubicBezTo>
                  <a:pt x="5854" y="3436"/>
                  <a:pt x="5867" y="3461"/>
                  <a:pt x="5880" y="3513"/>
                </a:cubicBezTo>
                <a:lnTo>
                  <a:pt x="5880" y="3513"/>
                </a:lnTo>
                <a:cubicBezTo>
                  <a:pt x="5894" y="3461"/>
                  <a:pt x="5908" y="3436"/>
                  <a:pt x="5921" y="3408"/>
                </a:cubicBezTo>
                <a:cubicBezTo>
                  <a:pt x="5948" y="3436"/>
                  <a:pt x="5975" y="3436"/>
                  <a:pt x="6003" y="3461"/>
                </a:cubicBezTo>
                <a:lnTo>
                  <a:pt x="6003" y="3461"/>
                </a:lnTo>
                <a:cubicBezTo>
                  <a:pt x="5989" y="3513"/>
                  <a:pt x="5975" y="3540"/>
                  <a:pt x="5961" y="3564"/>
                </a:cubicBezTo>
                <a:cubicBezTo>
                  <a:pt x="5989" y="3564"/>
                  <a:pt x="6003" y="3540"/>
                  <a:pt x="6043" y="3540"/>
                </a:cubicBezTo>
                <a:cubicBezTo>
                  <a:pt x="6043" y="3540"/>
                  <a:pt x="6043" y="3564"/>
                  <a:pt x="6043" y="3590"/>
                </a:cubicBezTo>
                <a:cubicBezTo>
                  <a:pt x="6043" y="3616"/>
                  <a:pt x="6056" y="3616"/>
                  <a:pt x="6056" y="3616"/>
                </a:cubicBezTo>
                <a:cubicBezTo>
                  <a:pt x="6097" y="3616"/>
                  <a:pt x="6138" y="3564"/>
                  <a:pt x="6178" y="3643"/>
                </a:cubicBezTo>
                <a:cubicBezTo>
                  <a:pt x="6164" y="3693"/>
                  <a:pt x="6124" y="3693"/>
                  <a:pt x="6110" y="3720"/>
                </a:cubicBezTo>
                <a:cubicBezTo>
                  <a:pt x="6097" y="3720"/>
                  <a:pt x="6097" y="3746"/>
                  <a:pt x="6097" y="3746"/>
                </a:cubicBezTo>
                <a:lnTo>
                  <a:pt x="6110" y="3772"/>
                </a:lnTo>
                <a:cubicBezTo>
                  <a:pt x="6124" y="3772"/>
                  <a:pt x="6138" y="3746"/>
                  <a:pt x="6150" y="3746"/>
                </a:cubicBezTo>
                <a:cubicBezTo>
                  <a:pt x="6164" y="3746"/>
                  <a:pt x="6164" y="3746"/>
                  <a:pt x="6178" y="3746"/>
                </a:cubicBezTo>
                <a:cubicBezTo>
                  <a:pt x="6192" y="3720"/>
                  <a:pt x="6192" y="3693"/>
                  <a:pt x="6205" y="3693"/>
                </a:cubicBezTo>
                <a:cubicBezTo>
                  <a:pt x="6232" y="3693"/>
                  <a:pt x="6259" y="3746"/>
                  <a:pt x="6259" y="3799"/>
                </a:cubicBezTo>
                <a:cubicBezTo>
                  <a:pt x="6232" y="3799"/>
                  <a:pt x="6205" y="3799"/>
                  <a:pt x="6192" y="3823"/>
                </a:cubicBezTo>
                <a:lnTo>
                  <a:pt x="6192" y="3823"/>
                </a:lnTo>
                <a:cubicBezTo>
                  <a:pt x="6192" y="3876"/>
                  <a:pt x="6245" y="3876"/>
                  <a:pt x="6259" y="3876"/>
                </a:cubicBezTo>
                <a:cubicBezTo>
                  <a:pt x="6273" y="3902"/>
                  <a:pt x="6273" y="3902"/>
                  <a:pt x="6287" y="3926"/>
                </a:cubicBezTo>
                <a:lnTo>
                  <a:pt x="6287" y="3926"/>
                </a:lnTo>
                <a:cubicBezTo>
                  <a:pt x="6259" y="3926"/>
                  <a:pt x="6245" y="3926"/>
                  <a:pt x="6232" y="3926"/>
                </a:cubicBezTo>
                <a:cubicBezTo>
                  <a:pt x="6218" y="3926"/>
                  <a:pt x="6192" y="3902"/>
                  <a:pt x="6178" y="3902"/>
                </a:cubicBezTo>
                <a:cubicBezTo>
                  <a:pt x="6178" y="3902"/>
                  <a:pt x="6178" y="3902"/>
                  <a:pt x="6164" y="3926"/>
                </a:cubicBezTo>
                <a:lnTo>
                  <a:pt x="6164" y="3926"/>
                </a:lnTo>
                <a:cubicBezTo>
                  <a:pt x="6178" y="3926"/>
                  <a:pt x="6192" y="3955"/>
                  <a:pt x="6205" y="3979"/>
                </a:cubicBezTo>
                <a:cubicBezTo>
                  <a:pt x="6205" y="3979"/>
                  <a:pt x="6205" y="3979"/>
                  <a:pt x="6192" y="3979"/>
                </a:cubicBezTo>
                <a:cubicBezTo>
                  <a:pt x="6178" y="4005"/>
                  <a:pt x="6164" y="4005"/>
                  <a:pt x="6150" y="4005"/>
                </a:cubicBezTo>
                <a:cubicBezTo>
                  <a:pt x="6178" y="4058"/>
                  <a:pt x="6232" y="4058"/>
                  <a:pt x="6259" y="4109"/>
                </a:cubicBezTo>
                <a:cubicBezTo>
                  <a:pt x="6273" y="4135"/>
                  <a:pt x="6273" y="4161"/>
                  <a:pt x="6287" y="4188"/>
                </a:cubicBezTo>
                <a:cubicBezTo>
                  <a:pt x="6313" y="4161"/>
                  <a:pt x="6313" y="4188"/>
                  <a:pt x="6354" y="4188"/>
                </a:cubicBezTo>
                <a:cubicBezTo>
                  <a:pt x="6367" y="4212"/>
                  <a:pt x="6380" y="4161"/>
                  <a:pt x="6394" y="4188"/>
                </a:cubicBezTo>
                <a:cubicBezTo>
                  <a:pt x="6422" y="4212"/>
                  <a:pt x="6448" y="4265"/>
                  <a:pt x="6448" y="4291"/>
                </a:cubicBezTo>
                <a:lnTo>
                  <a:pt x="6448" y="4291"/>
                </a:lnTo>
                <a:cubicBezTo>
                  <a:pt x="6434" y="4291"/>
                  <a:pt x="6422" y="4317"/>
                  <a:pt x="6408" y="4317"/>
                </a:cubicBezTo>
                <a:lnTo>
                  <a:pt x="6408" y="4341"/>
                </a:lnTo>
                <a:cubicBezTo>
                  <a:pt x="6448" y="4341"/>
                  <a:pt x="6476" y="4341"/>
                  <a:pt x="6516" y="4341"/>
                </a:cubicBezTo>
                <a:cubicBezTo>
                  <a:pt x="6503" y="4368"/>
                  <a:pt x="6503" y="4368"/>
                  <a:pt x="6503" y="4394"/>
                </a:cubicBezTo>
                <a:cubicBezTo>
                  <a:pt x="6529" y="4394"/>
                  <a:pt x="6543" y="4394"/>
                  <a:pt x="6569" y="4368"/>
                </a:cubicBezTo>
                <a:close/>
                <a:moveTo>
                  <a:pt x="6705" y="2450"/>
                </a:moveTo>
                <a:lnTo>
                  <a:pt x="6705" y="2450"/>
                </a:lnTo>
                <a:lnTo>
                  <a:pt x="6718" y="2424"/>
                </a:lnTo>
                <a:lnTo>
                  <a:pt x="6718" y="2424"/>
                </a:lnTo>
                <a:cubicBezTo>
                  <a:pt x="6732" y="2450"/>
                  <a:pt x="6732" y="2450"/>
                  <a:pt x="6732" y="2474"/>
                </a:cubicBezTo>
                <a:cubicBezTo>
                  <a:pt x="6718" y="2474"/>
                  <a:pt x="6705" y="2474"/>
                  <a:pt x="6705" y="2450"/>
                </a:cubicBezTo>
                <a:close/>
                <a:moveTo>
                  <a:pt x="6800" y="3175"/>
                </a:moveTo>
                <a:lnTo>
                  <a:pt x="6800" y="3175"/>
                </a:lnTo>
                <a:cubicBezTo>
                  <a:pt x="6800" y="3151"/>
                  <a:pt x="6813" y="3151"/>
                  <a:pt x="6827" y="3124"/>
                </a:cubicBezTo>
                <a:cubicBezTo>
                  <a:pt x="6867" y="3098"/>
                  <a:pt x="6895" y="3124"/>
                  <a:pt x="6908" y="3151"/>
                </a:cubicBezTo>
                <a:cubicBezTo>
                  <a:pt x="6921" y="3175"/>
                  <a:pt x="6935" y="3201"/>
                  <a:pt x="6948" y="3201"/>
                </a:cubicBezTo>
                <a:cubicBezTo>
                  <a:pt x="6962" y="3201"/>
                  <a:pt x="6990" y="3228"/>
                  <a:pt x="6975" y="3254"/>
                </a:cubicBezTo>
                <a:cubicBezTo>
                  <a:pt x="6975" y="3280"/>
                  <a:pt x="6948" y="3305"/>
                  <a:pt x="6935" y="3331"/>
                </a:cubicBezTo>
                <a:cubicBezTo>
                  <a:pt x="6921" y="3331"/>
                  <a:pt x="6908" y="3331"/>
                  <a:pt x="6895" y="3331"/>
                </a:cubicBezTo>
                <a:cubicBezTo>
                  <a:pt x="6895" y="3331"/>
                  <a:pt x="6881" y="3357"/>
                  <a:pt x="6867" y="3357"/>
                </a:cubicBezTo>
                <a:cubicBezTo>
                  <a:pt x="6867" y="3357"/>
                  <a:pt x="6827" y="3331"/>
                  <a:pt x="6841" y="3305"/>
                </a:cubicBezTo>
                <a:lnTo>
                  <a:pt x="6853" y="3305"/>
                </a:lnTo>
                <a:cubicBezTo>
                  <a:pt x="6867" y="3305"/>
                  <a:pt x="6867" y="3305"/>
                  <a:pt x="6867" y="3280"/>
                </a:cubicBezTo>
                <a:lnTo>
                  <a:pt x="6867" y="3280"/>
                </a:lnTo>
                <a:lnTo>
                  <a:pt x="6853" y="3280"/>
                </a:lnTo>
                <a:lnTo>
                  <a:pt x="6853" y="3280"/>
                </a:lnTo>
                <a:lnTo>
                  <a:pt x="6853" y="3280"/>
                </a:lnTo>
                <a:lnTo>
                  <a:pt x="6841" y="3280"/>
                </a:lnTo>
                <a:cubicBezTo>
                  <a:pt x="6827" y="3280"/>
                  <a:pt x="6827" y="3280"/>
                  <a:pt x="6813" y="3280"/>
                </a:cubicBezTo>
                <a:cubicBezTo>
                  <a:pt x="6800" y="3280"/>
                  <a:pt x="6800" y="3280"/>
                  <a:pt x="6800" y="3254"/>
                </a:cubicBezTo>
                <a:cubicBezTo>
                  <a:pt x="6786" y="3254"/>
                  <a:pt x="6786" y="3254"/>
                  <a:pt x="6786" y="3254"/>
                </a:cubicBezTo>
                <a:cubicBezTo>
                  <a:pt x="6800" y="3254"/>
                  <a:pt x="6813" y="3254"/>
                  <a:pt x="6813" y="3254"/>
                </a:cubicBezTo>
                <a:cubicBezTo>
                  <a:pt x="6813" y="3228"/>
                  <a:pt x="6800" y="3228"/>
                  <a:pt x="6800" y="3228"/>
                </a:cubicBezTo>
                <a:cubicBezTo>
                  <a:pt x="6800" y="3201"/>
                  <a:pt x="6800" y="3201"/>
                  <a:pt x="6800" y="3201"/>
                </a:cubicBezTo>
                <a:cubicBezTo>
                  <a:pt x="6813" y="3201"/>
                  <a:pt x="6813" y="3201"/>
                  <a:pt x="6813" y="3201"/>
                </a:cubicBezTo>
                <a:cubicBezTo>
                  <a:pt x="6813" y="3175"/>
                  <a:pt x="6800" y="3175"/>
                  <a:pt x="6800" y="3175"/>
                </a:cubicBezTo>
                <a:close/>
                <a:moveTo>
                  <a:pt x="5677" y="11655"/>
                </a:moveTo>
                <a:lnTo>
                  <a:pt x="5677" y="11655"/>
                </a:lnTo>
                <a:lnTo>
                  <a:pt x="5677" y="11655"/>
                </a:lnTo>
                <a:cubicBezTo>
                  <a:pt x="5665" y="11655"/>
                  <a:pt x="5665" y="11655"/>
                  <a:pt x="5651" y="11655"/>
                </a:cubicBezTo>
                <a:cubicBezTo>
                  <a:pt x="5637" y="11629"/>
                  <a:pt x="5624" y="11655"/>
                  <a:pt x="5624" y="11655"/>
                </a:cubicBezTo>
                <a:cubicBezTo>
                  <a:pt x="5610" y="11681"/>
                  <a:pt x="5556" y="11629"/>
                  <a:pt x="5556" y="11602"/>
                </a:cubicBezTo>
                <a:cubicBezTo>
                  <a:pt x="5556" y="11602"/>
                  <a:pt x="5570" y="11602"/>
                  <a:pt x="5570" y="11578"/>
                </a:cubicBezTo>
                <a:cubicBezTo>
                  <a:pt x="5610" y="11578"/>
                  <a:pt x="5665" y="11602"/>
                  <a:pt x="5677" y="11655"/>
                </a:cubicBezTo>
                <a:close/>
                <a:moveTo>
                  <a:pt x="5719" y="9295"/>
                </a:moveTo>
                <a:lnTo>
                  <a:pt x="5719" y="9295"/>
                </a:lnTo>
                <a:close/>
                <a:moveTo>
                  <a:pt x="5719" y="9269"/>
                </a:moveTo>
                <a:lnTo>
                  <a:pt x="5719" y="9269"/>
                </a:lnTo>
                <a:cubicBezTo>
                  <a:pt x="5719" y="9269"/>
                  <a:pt x="5719" y="9269"/>
                  <a:pt x="5719" y="9295"/>
                </a:cubicBezTo>
                <a:lnTo>
                  <a:pt x="5719" y="9295"/>
                </a:lnTo>
                <a:cubicBezTo>
                  <a:pt x="5719" y="9269"/>
                  <a:pt x="5719" y="9269"/>
                  <a:pt x="5719" y="9269"/>
                </a:cubicBezTo>
                <a:close/>
                <a:moveTo>
                  <a:pt x="5731" y="9372"/>
                </a:moveTo>
                <a:lnTo>
                  <a:pt x="5731" y="9372"/>
                </a:lnTo>
                <a:cubicBezTo>
                  <a:pt x="5731" y="9372"/>
                  <a:pt x="5731" y="9372"/>
                  <a:pt x="5731" y="9348"/>
                </a:cubicBezTo>
                <a:cubicBezTo>
                  <a:pt x="5731" y="9348"/>
                  <a:pt x="5719" y="9322"/>
                  <a:pt x="5719" y="9295"/>
                </a:cubicBezTo>
                <a:cubicBezTo>
                  <a:pt x="5731" y="9322"/>
                  <a:pt x="5731" y="9348"/>
                  <a:pt x="5731" y="9372"/>
                </a:cubicBezTo>
                <a:close/>
                <a:moveTo>
                  <a:pt x="5813" y="11369"/>
                </a:moveTo>
                <a:lnTo>
                  <a:pt x="5813" y="11369"/>
                </a:lnTo>
                <a:lnTo>
                  <a:pt x="5813" y="11369"/>
                </a:lnTo>
                <a:cubicBezTo>
                  <a:pt x="5786" y="11396"/>
                  <a:pt x="5759" y="11396"/>
                  <a:pt x="5746" y="11422"/>
                </a:cubicBezTo>
                <a:cubicBezTo>
                  <a:pt x="5719" y="11396"/>
                  <a:pt x="5691" y="11396"/>
                  <a:pt x="5677" y="11396"/>
                </a:cubicBezTo>
                <a:cubicBezTo>
                  <a:pt x="5651" y="11396"/>
                  <a:pt x="5624" y="11422"/>
                  <a:pt x="5597" y="11422"/>
                </a:cubicBezTo>
                <a:lnTo>
                  <a:pt x="5597" y="11422"/>
                </a:lnTo>
                <a:cubicBezTo>
                  <a:pt x="5597" y="11396"/>
                  <a:pt x="5597" y="11396"/>
                  <a:pt x="5610" y="11396"/>
                </a:cubicBezTo>
                <a:cubicBezTo>
                  <a:pt x="5610" y="11369"/>
                  <a:pt x="5624" y="11369"/>
                  <a:pt x="5624" y="11343"/>
                </a:cubicBezTo>
                <a:cubicBezTo>
                  <a:pt x="5610" y="11319"/>
                  <a:pt x="5570" y="11319"/>
                  <a:pt x="5542" y="11292"/>
                </a:cubicBezTo>
                <a:cubicBezTo>
                  <a:pt x="5542" y="11266"/>
                  <a:pt x="5542" y="11216"/>
                  <a:pt x="5530" y="11216"/>
                </a:cubicBezTo>
                <a:cubicBezTo>
                  <a:pt x="5516" y="11187"/>
                  <a:pt x="5488" y="11216"/>
                  <a:pt x="5475" y="11187"/>
                </a:cubicBezTo>
                <a:cubicBezTo>
                  <a:pt x="5448" y="11187"/>
                  <a:pt x="5435" y="11163"/>
                  <a:pt x="5407" y="11136"/>
                </a:cubicBezTo>
                <a:cubicBezTo>
                  <a:pt x="5367" y="11110"/>
                  <a:pt x="5340" y="11136"/>
                  <a:pt x="5313" y="11110"/>
                </a:cubicBezTo>
                <a:cubicBezTo>
                  <a:pt x="5327" y="11110"/>
                  <a:pt x="5340" y="11084"/>
                  <a:pt x="5340" y="11084"/>
                </a:cubicBezTo>
                <a:lnTo>
                  <a:pt x="5340" y="11084"/>
                </a:lnTo>
                <a:lnTo>
                  <a:pt x="5340" y="11084"/>
                </a:lnTo>
                <a:cubicBezTo>
                  <a:pt x="5272" y="11060"/>
                  <a:pt x="5272" y="11084"/>
                  <a:pt x="5245" y="11136"/>
                </a:cubicBezTo>
                <a:cubicBezTo>
                  <a:pt x="5232" y="11136"/>
                  <a:pt x="5218" y="11136"/>
                  <a:pt x="5204" y="11136"/>
                </a:cubicBezTo>
                <a:cubicBezTo>
                  <a:pt x="5204" y="11163"/>
                  <a:pt x="5178" y="11187"/>
                  <a:pt x="5164" y="11187"/>
                </a:cubicBezTo>
                <a:cubicBezTo>
                  <a:pt x="5164" y="11163"/>
                  <a:pt x="5164" y="11163"/>
                  <a:pt x="5164" y="11163"/>
                </a:cubicBezTo>
                <a:cubicBezTo>
                  <a:pt x="5178" y="11163"/>
                  <a:pt x="5178" y="11163"/>
                  <a:pt x="5178" y="11136"/>
                </a:cubicBezTo>
                <a:cubicBezTo>
                  <a:pt x="5178" y="11110"/>
                  <a:pt x="5178" y="11110"/>
                  <a:pt x="5191" y="11084"/>
                </a:cubicBezTo>
                <a:cubicBezTo>
                  <a:pt x="5204" y="11060"/>
                  <a:pt x="5232" y="11033"/>
                  <a:pt x="5259" y="11033"/>
                </a:cubicBezTo>
                <a:cubicBezTo>
                  <a:pt x="5286" y="11033"/>
                  <a:pt x="5300" y="11007"/>
                  <a:pt x="5313" y="11007"/>
                </a:cubicBezTo>
                <a:cubicBezTo>
                  <a:pt x="5367" y="11007"/>
                  <a:pt x="5407" y="11033"/>
                  <a:pt x="5435" y="11033"/>
                </a:cubicBezTo>
                <a:cubicBezTo>
                  <a:pt x="5448" y="11033"/>
                  <a:pt x="5448" y="11033"/>
                  <a:pt x="5448" y="11033"/>
                </a:cubicBezTo>
                <a:cubicBezTo>
                  <a:pt x="5461" y="11060"/>
                  <a:pt x="5475" y="11084"/>
                  <a:pt x="5488" y="11110"/>
                </a:cubicBezTo>
                <a:cubicBezTo>
                  <a:pt x="5530" y="11136"/>
                  <a:pt x="5570" y="11136"/>
                  <a:pt x="5597" y="11163"/>
                </a:cubicBezTo>
                <a:cubicBezTo>
                  <a:pt x="5597" y="11187"/>
                  <a:pt x="5610" y="11216"/>
                  <a:pt x="5624" y="11216"/>
                </a:cubicBezTo>
                <a:cubicBezTo>
                  <a:pt x="5651" y="11240"/>
                  <a:pt x="5705" y="11240"/>
                  <a:pt x="5719" y="11266"/>
                </a:cubicBezTo>
                <a:cubicBezTo>
                  <a:pt x="5719" y="11292"/>
                  <a:pt x="5719" y="11292"/>
                  <a:pt x="5719" y="11319"/>
                </a:cubicBezTo>
                <a:lnTo>
                  <a:pt x="5719" y="11319"/>
                </a:lnTo>
                <a:cubicBezTo>
                  <a:pt x="5772" y="11319"/>
                  <a:pt x="5786" y="11343"/>
                  <a:pt x="5813" y="11369"/>
                </a:cubicBezTo>
                <a:close/>
                <a:moveTo>
                  <a:pt x="5854" y="11422"/>
                </a:moveTo>
                <a:lnTo>
                  <a:pt x="5854" y="11422"/>
                </a:lnTo>
                <a:lnTo>
                  <a:pt x="5854" y="11422"/>
                </a:lnTo>
                <a:lnTo>
                  <a:pt x="5854" y="11422"/>
                </a:lnTo>
                <a:cubicBezTo>
                  <a:pt x="5867" y="11422"/>
                  <a:pt x="5867" y="11422"/>
                  <a:pt x="5867" y="11396"/>
                </a:cubicBezTo>
                <a:cubicBezTo>
                  <a:pt x="5894" y="11396"/>
                  <a:pt x="5921" y="11422"/>
                  <a:pt x="5948" y="11422"/>
                </a:cubicBezTo>
                <a:cubicBezTo>
                  <a:pt x="5961" y="11448"/>
                  <a:pt x="5961" y="11422"/>
                  <a:pt x="5975" y="11422"/>
                </a:cubicBezTo>
                <a:lnTo>
                  <a:pt x="5989" y="11422"/>
                </a:lnTo>
                <a:cubicBezTo>
                  <a:pt x="6003" y="11422"/>
                  <a:pt x="6003" y="11422"/>
                  <a:pt x="6016" y="11396"/>
                </a:cubicBezTo>
                <a:cubicBezTo>
                  <a:pt x="6029" y="11448"/>
                  <a:pt x="6043" y="11422"/>
                  <a:pt x="6069" y="11448"/>
                </a:cubicBezTo>
                <a:cubicBezTo>
                  <a:pt x="6084" y="11525"/>
                  <a:pt x="6150" y="11525"/>
                  <a:pt x="6164" y="11578"/>
                </a:cubicBezTo>
                <a:cubicBezTo>
                  <a:pt x="6164" y="11602"/>
                  <a:pt x="6150" y="11602"/>
                  <a:pt x="6150" y="11629"/>
                </a:cubicBezTo>
                <a:cubicBezTo>
                  <a:pt x="6138" y="11602"/>
                  <a:pt x="6124" y="11552"/>
                  <a:pt x="6097" y="11578"/>
                </a:cubicBezTo>
                <a:cubicBezTo>
                  <a:pt x="6097" y="11578"/>
                  <a:pt x="6084" y="11578"/>
                  <a:pt x="6069" y="11578"/>
                </a:cubicBezTo>
                <a:cubicBezTo>
                  <a:pt x="6056" y="11578"/>
                  <a:pt x="6056" y="11629"/>
                  <a:pt x="6043" y="11602"/>
                </a:cubicBezTo>
                <a:cubicBezTo>
                  <a:pt x="6029" y="11602"/>
                  <a:pt x="6029" y="11602"/>
                  <a:pt x="6029" y="11578"/>
                </a:cubicBezTo>
                <a:cubicBezTo>
                  <a:pt x="6003" y="11602"/>
                  <a:pt x="5989" y="11629"/>
                  <a:pt x="5975" y="11681"/>
                </a:cubicBezTo>
                <a:cubicBezTo>
                  <a:pt x="5961" y="11681"/>
                  <a:pt x="5948" y="11629"/>
                  <a:pt x="5948" y="11602"/>
                </a:cubicBezTo>
                <a:cubicBezTo>
                  <a:pt x="5921" y="11602"/>
                  <a:pt x="5908" y="11629"/>
                  <a:pt x="5894" y="11629"/>
                </a:cubicBezTo>
                <a:cubicBezTo>
                  <a:pt x="5880" y="11629"/>
                  <a:pt x="5867" y="11602"/>
                  <a:pt x="5840" y="11602"/>
                </a:cubicBezTo>
                <a:cubicBezTo>
                  <a:pt x="5840" y="11602"/>
                  <a:pt x="5840" y="11629"/>
                  <a:pt x="5826" y="11629"/>
                </a:cubicBezTo>
                <a:cubicBezTo>
                  <a:pt x="5813" y="11602"/>
                  <a:pt x="5800" y="11602"/>
                  <a:pt x="5800" y="11578"/>
                </a:cubicBezTo>
                <a:lnTo>
                  <a:pt x="5800" y="11578"/>
                </a:lnTo>
                <a:cubicBezTo>
                  <a:pt x="5800" y="11578"/>
                  <a:pt x="5800" y="11578"/>
                  <a:pt x="5800" y="11552"/>
                </a:cubicBezTo>
                <a:cubicBezTo>
                  <a:pt x="5840" y="11578"/>
                  <a:pt x="5894" y="11602"/>
                  <a:pt x="5921" y="11578"/>
                </a:cubicBezTo>
                <a:cubicBezTo>
                  <a:pt x="5921" y="11552"/>
                  <a:pt x="5921" y="11552"/>
                  <a:pt x="5921" y="11552"/>
                </a:cubicBezTo>
                <a:cubicBezTo>
                  <a:pt x="5880" y="11525"/>
                  <a:pt x="5908" y="11499"/>
                  <a:pt x="5894" y="11473"/>
                </a:cubicBezTo>
                <a:cubicBezTo>
                  <a:pt x="5894" y="11448"/>
                  <a:pt x="5867" y="11448"/>
                  <a:pt x="5854" y="11422"/>
                </a:cubicBezTo>
                <a:close/>
                <a:moveTo>
                  <a:pt x="6232" y="11602"/>
                </a:moveTo>
                <a:lnTo>
                  <a:pt x="6232" y="11602"/>
                </a:lnTo>
                <a:cubicBezTo>
                  <a:pt x="6245" y="11578"/>
                  <a:pt x="6245" y="11578"/>
                  <a:pt x="6245" y="11578"/>
                </a:cubicBezTo>
                <a:cubicBezTo>
                  <a:pt x="6273" y="11578"/>
                  <a:pt x="6313" y="11578"/>
                  <a:pt x="6327" y="11602"/>
                </a:cubicBezTo>
                <a:cubicBezTo>
                  <a:pt x="6327" y="11655"/>
                  <a:pt x="6313" y="11629"/>
                  <a:pt x="6287" y="11629"/>
                </a:cubicBezTo>
                <a:cubicBezTo>
                  <a:pt x="6259" y="11629"/>
                  <a:pt x="6259" y="11655"/>
                  <a:pt x="6245" y="11655"/>
                </a:cubicBezTo>
                <a:cubicBezTo>
                  <a:pt x="6245" y="11629"/>
                  <a:pt x="6245" y="11602"/>
                  <a:pt x="6232" y="11602"/>
                </a:cubicBezTo>
                <a:close/>
                <a:moveTo>
                  <a:pt x="6259" y="13028"/>
                </a:moveTo>
                <a:lnTo>
                  <a:pt x="6259" y="13028"/>
                </a:lnTo>
                <a:lnTo>
                  <a:pt x="6259" y="13028"/>
                </a:lnTo>
                <a:cubicBezTo>
                  <a:pt x="6273" y="13028"/>
                  <a:pt x="6287" y="13028"/>
                  <a:pt x="6299" y="13028"/>
                </a:cubicBezTo>
                <a:lnTo>
                  <a:pt x="6299" y="13028"/>
                </a:lnTo>
                <a:lnTo>
                  <a:pt x="6299" y="13028"/>
                </a:lnTo>
                <a:cubicBezTo>
                  <a:pt x="6299" y="13052"/>
                  <a:pt x="6299" y="13079"/>
                  <a:pt x="6299" y="13105"/>
                </a:cubicBezTo>
                <a:cubicBezTo>
                  <a:pt x="6287" y="13105"/>
                  <a:pt x="6259" y="13105"/>
                  <a:pt x="6245" y="13105"/>
                </a:cubicBezTo>
                <a:lnTo>
                  <a:pt x="6245" y="13105"/>
                </a:lnTo>
                <a:lnTo>
                  <a:pt x="6245" y="13105"/>
                </a:lnTo>
                <a:cubicBezTo>
                  <a:pt x="6259" y="13105"/>
                  <a:pt x="6259" y="13079"/>
                  <a:pt x="6273" y="13079"/>
                </a:cubicBezTo>
                <a:lnTo>
                  <a:pt x="6273" y="13052"/>
                </a:lnTo>
                <a:cubicBezTo>
                  <a:pt x="6273" y="13052"/>
                  <a:pt x="6273" y="13052"/>
                  <a:pt x="6259" y="13028"/>
                </a:cubicBezTo>
                <a:close/>
                <a:moveTo>
                  <a:pt x="6637" y="7947"/>
                </a:moveTo>
                <a:lnTo>
                  <a:pt x="6637" y="7947"/>
                </a:lnTo>
                <a:cubicBezTo>
                  <a:pt x="6664" y="7947"/>
                  <a:pt x="6678" y="7843"/>
                  <a:pt x="6705" y="7920"/>
                </a:cubicBezTo>
                <a:cubicBezTo>
                  <a:pt x="6692" y="7999"/>
                  <a:pt x="6624" y="8026"/>
                  <a:pt x="6611" y="7947"/>
                </a:cubicBezTo>
                <a:cubicBezTo>
                  <a:pt x="6597" y="7870"/>
                  <a:pt x="6651" y="7817"/>
                  <a:pt x="6651" y="7764"/>
                </a:cubicBezTo>
                <a:cubicBezTo>
                  <a:pt x="6664" y="7793"/>
                  <a:pt x="6664" y="7793"/>
                  <a:pt x="6678" y="7793"/>
                </a:cubicBezTo>
                <a:cubicBezTo>
                  <a:pt x="6678" y="7817"/>
                  <a:pt x="6664" y="7870"/>
                  <a:pt x="6664" y="7896"/>
                </a:cubicBezTo>
                <a:cubicBezTo>
                  <a:pt x="6651" y="7896"/>
                  <a:pt x="6624" y="7896"/>
                  <a:pt x="6637" y="7947"/>
                </a:cubicBezTo>
                <a:close/>
                <a:moveTo>
                  <a:pt x="7084" y="14351"/>
                </a:moveTo>
                <a:lnTo>
                  <a:pt x="7084" y="14351"/>
                </a:lnTo>
                <a:cubicBezTo>
                  <a:pt x="7084" y="14375"/>
                  <a:pt x="7084" y="14427"/>
                  <a:pt x="7070" y="14454"/>
                </a:cubicBezTo>
                <a:cubicBezTo>
                  <a:pt x="7056" y="14504"/>
                  <a:pt x="6990" y="14504"/>
                  <a:pt x="6962" y="14504"/>
                </a:cubicBezTo>
                <a:cubicBezTo>
                  <a:pt x="6948" y="14454"/>
                  <a:pt x="6948" y="14375"/>
                  <a:pt x="6962" y="14324"/>
                </a:cubicBezTo>
                <a:cubicBezTo>
                  <a:pt x="6990" y="14324"/>
                  <a:pt x="7070" y="14324"/>
                  <a:pt x="7084" y="14351"/>
                </a:cubicBezTo>
                <a:close/>
                <a:moveTo>
                  <a:pt x="7137" y="7714"/>
                </a:moveTo>
                <a:lnTo>
                  <a:pt x="7137" y="7714"/>
                </a:lnTo>
                <a:cubicBezTo>
                  <a:pt x="7151" y="7740"/>
                  <a:pt x="7124" y="7793"/>
                  <a:pt x="7124" y="7817"/>
                </a:cubicBezTo>
                <a:cubicBezTo>
                  <a:pt x="7111" y="7817"/>
                  <a:pt x="7097" y="7817"/>
                  <a:pt x="7084" y="7817"/>
                </a:cubicBezTo>
                <a:cubicBezTo>
                  <a:pt x="7084" y="7793"/>
                  <a:pt x="7084" y="7793"/>
                  <a:pt x="7084" y="7764"/>
                </a:cubicBezTo>
                <a:lnTo>
                  <a:pt x="7070" y="7793"/>
                </a:lnTo>
                <a:lnTo>
                  <a:pt x="7056" y="7793"/>
                </a:lnTo>
                <a:lnTo>
                  <a:pt x="7056" y="7764"/>
                </a:lnTo>
                <a:cubicBezTo>
                  <a:pt x="7070" y="7764"/>
                  <a:pt x="7070" y="7740"/>
                  <a:pt x="7070" y="7714"/>
                </a:cubicBezTo>
                <a:cubicBezTo>
                  <a:pt x="7070" y="7687"/>
                  <a:pt x="7056" y="7687"/>
                  <a:pt x="7056" y="7687"/>
                </a:cubicBezTo>
                <a:cubicBezTo>
                  <a:pt x="7056" y="7661"/>
                  <a:pt x="7056" y="7661"/>
                  <a:pt x="7056" y="7661"/>
                </a:cubicBezTo>
                <a:cubicBezTo>
                  <a:pt x="7043" y="7714"/>
                  <a:pt x="7002" y="7764"/>
                  <a:pt x="6975" y="7793"/>
                </a:cubicBezTo>
                <a:cubicBezTo>
                  <a:pt x="6962" y="7793"/>
                  <a:pt x="6962" y="7793"/>
                  <a:pt x="6948" y="7793"/>
                </a:cubicBezTo>
                <a:cubicBezTo>
                  <a:pt x="6948" y="7764"/>
                  <a:pt x="6948" y="7793"/>
                  <a:pt x="6948" y="7764"/>
                </a:cubicBezTo>
                <a:cubicBezTo>
                  <a:pt x="6990" y="7764"/>
                  <a:pt x="6990" y="7714"/>
                  <a:pt x="7016" y="7687"/>
                </a:cubicBezTo>
                <a:lnTo>
                  <a:pt x="7016" y="7687"/>
                </a:lnTo>
                <a:cubicBezTo>
                  <a:pt x="7002" y="7687"/>
                  <a:pt x="6990" y="7687"/>
                  <a:pt x="6975" y="7661"/>
                </a:cubicBezTo>
                <a:cubicBezTo>
                  <a:pt x="6975" y="7687"/>
                  <a:pt x="6975" y="7687"/>
                  <a:pt x="6962" y="7714"/>
                </a:cubicBezTo>
                <a:lnTo>
                  <a:pt x="6962" y="7714"/>
                </a:lnTo>
                <a:lnTo>
                  <a:pt x="6962" y="7687"/>
                </a:lnTo>
                <a:lnTo>
                  <a:pt x="6962" y="7661"/>
                </a:lnTo>
                <a:cubicBezTo>
                  <a:pt x="6948" y="7661"/>
                  <a:pt x="6948" y="7661"/>
                  <a:pt x="6935" y="7661"/>
                </a:cubicBezTo>
                <a:cubicBezTo>
                  <a:pt x="6935" y="7687"/>
                  <a:pt x="6908" y="7714"/>
                  <a:pt x="6881" y="7687"/>
                </a:cubicBezTo>
                <a:cubicBezTo>
                  <a:pt x="6853" y="7687"/>
                  <a:pt x="6827" y="7687"/>
                  <a:pt x="6813" y="7687"/>
                </a:cubicBezTo>
                <a:cubicBezTo>
                  <a:pt x="6786" y="7687"/>
                  <a:pt x="6760" y="7687"/>
                  <a:pt x="6746" y="7687"/>
                </a:cubicBezTo>
                <a:cubicBezTo>
                  <a:pt x="6746" y="7661"/>
                  <a:pt x="6732" y="7661"/>
                  <a:pt x="6746" y="7635"/>
                </a:cubicBezTo>
                <a:cubicBezTo>
                  <a:pt x="6760" y="7584"/>
                  <a:pt x="6786" y="7584"/>
                  <a:pt x="6813" y="7558"/>
                </a:cubicBezTo>
                <a:cubicBezTo>
                  <a:pt x="6800" y="7531"/>
                  <a:pt x="6786" y="7531"/>
                  <a:pt x="6773" y="7531"/>
                </a:cubicBezTo>
                <a:cubicBezTo>
                  <a:pt x="6773" y="7531"/>
                  <a:pt x="6773" y="7531"/>
                  <a:pt x="6786" y="7531"/>
                </a:cubicBezTo>
                <a:cubicBezTo>
                  <a:pt x="6786" y="7454"/>
                  <a:pt x="6813" y="7507"/>
                  <a:pt x="6827" y="7454"/>
                </a:cubicBezTo>
                <a:cubicBezTo>
                  <a:pt x="6827" y="7454"/>
                  <a:pt x="6813" y="7428"/>
                  <a:pt x="6813" y="7402"/>
                </a:cubicBezTo>
                <a:cubicBezTo>
                  <a:pt x="6827" y="7325"/>
                  <a:pt x="6881" y="7169"/>
                  <a:pt x="6921" y="7116"/>
                </a:cubicBezTo>
                <a:cubicBezTo>
                  <a:pt x="6935" y="7116"/>
                  <a:pt x="6948" y="7092"/>
                  <a:pt x="6962" y="7092"/>
                </a:cubicBezTo>
                <a:cubicBezTo>
                  <a:pt x="6975" y="7092"/>
                  <a:pt x="6975" y="7092"/>
                  <a:pt x="6975" y="7092"/>
                </a:cubicBezTo>
                <a:lnTo>
                  <a:pt x="6975" y="7116"/>
                </a:lnTo>
                <a:lnTo>
                  <a:pt x="6975" y="7116"/>
                </a:lnTo>
                <a:cubicBezTo>
                  <a:pt x="6962" y="7116"/>
                  <a:pt x="6962" y="7143"/>
                  <a:pt x="6948" y="7143"/>
                </a:cubicBezTo>
                <a:cubicBezTo>
                  <a:pt x="6962" y="7222"/>
                  <a:pt x="6895" y="7272"/>
                  <a:pt x="6895" y="7378"/>
                </a:cubicBezTo>
                <a:cubicBezTo>
                  <a:pt x="6921" y="7378"/>
                  <a:pt x="6921" y="7325"/>
                  <a:pt x="6935" y="7325"/>
                </a:cubicBezTo>
                <a:cubicBezTo>
                  <a:pt x="6948" y="7325"/>
                  <a:pt x="6962" y="7325"/>
                  <a:pt x="6962" y="7351"/>
                </a:cubicBezTo>
                <a:lnTo>
                  <a:pt x="6948" y="7378"/>
                </a:lnTo>
                <a:lnTo>
                  <a:pt x="6948" y="7378"/>
                </a:lnTo>
                <a:cubicBezTo>
                  <a:pt x="6948" y="7378"/>
                  <a:pt x="6948" y="7378"/>
                  <a:pt x="6948" y="7402"/>
                </a:cubicBezTo>
                <a:cubicBezTo>
                  <a:pt x="6962" y="7428"/>
                  <a:pt x="6990" y="7454"/>
                  <a:pt x="7016" y="7454"/>
                </a:cubicBezTo>
                <a:cubicBezTo>
                  <a:pt x="7016" y="7428"/>
                  <a:pt x="7030" y="7428"/>
                  <a:pt x="7030" y="7402"/>
                </a:cubicBezTo>
                <a:cubicBezTo>
                  <a:pt x="7056" y="7402"/>
                  <a:pt x="7084" y="7428"/>
                  <a:pt x="7097" y="7454"/>
                </a:cubicBezTo>
                <a:lnTo>
                  <a:pt x="7084" y="7454"/>
                </a:lnTo>
                <a:cubicBezTo>
                  <a:pt x="7084" y="7481"/>
                  <a:pt x="7070" y="7507"/>
                  <a:pt x="7056" y="7507"/>
                </a:cubicBezTo>
                <a:cubicBezTo>
                  <a:pt x="7056" y="7507"/>
                  <a:pt x="7056" y="7507"/>
                  <a:pt x="7056" y="7531"/>
                </a:cubicBezTo>
                <a:cubicBezTo>
                  <a:pt x="7070" y="7531"/>
                  <a:pt x="7070" y="7558"/>
                  <a:pt x="7084" y="7558"/>
                </a:cubicBezTo>
                <a:cubicBezTo>
                  <a:pt x="7097" y="7558"/>
                  <a:pt x="7097" y="7558"/>
                  <a:pt x="7111" y="7531"/>
                </a:cubicBezTo>
                <a:cubicBezTo>
                  <a:pt x="7111" y="7531"/>
                  <a:pt x="7111" y="7558"/>
                  <a:pt x="7124" y="7558"/>
                </a:cubicBezTo>
                <a:lnTo>
                  <a:pt x="7124" y="7558"/>
                </a:lnTo>
                <a:cubicBezTo>
                  <a:pt x="7097" y="7610"/>
                  <a:pt x="7097" y="7584"/>
                  <a:pt x="7070" y="7610"/>
                </a:cubicBezTo>
                <a:lnTo>
                  <a:pt x="7070" y="7610"/>
                </a:lnTo>
                <a:cubicBezTo>
                  <a:pt x="7084" y="7635"/>
                  <a:pt x="7084" y="7661"/>
                  <a:pt x="7084" y="7687"/>
                </a:cubicBezTo>
                <a:cubicBezTo>
                  <a:pt x="7097" y="7687"/>
                  <a:pt x="7097" y="7687"/>
                  <a:pt x="7097" y="7687"/>
                </a:cubicBezTo>
                <a:cubicBezTo>
                  <a:pt x="7097" y="7661"/>
                  <a:pt x="7097" y="7661"/>
                  <a:pt x="7111" y="7635"/>
                </a:cubicBezTo>
                <a:cubicBezTo>
                  <a:pt x="7111" y="7661"/>
                  <a:pt x="7111" y="7661"/>
                  <a:pt x="7124" y="7661"/>
                </a:cubicBezTo>
                <a:lnTo>
                  <a:pt x="7124" y="7661"/>
                </a:lnTo>
                <a:cubicBezTo>
                  <a:pt x="7111" y="7687"/>
                  <a:pt x="7111" y="7714"/>
                  <a:pt x="7137" y="7714"/>
                </a:cubicBezTo>
                <a:close/>
                <a:moveTo>
                  <a:pt x="7449" y="5146"/>
                </a:moveTo>
                <a:lnTo>
                  <a:pt x="7449" y="5146"/>
                </a:lnTo>
                <a:cubicBezTo>
                  <a:pt x="7449" y="5121"/>
                  <a:pt x="7475" y="5121"/>
                  <a:pt x="7475" y="5121"/>
                </a:cubicBezTo>
                <a:cubicBezTo>
                  <a:pt x="7475" y="5095"/>
                  <a:pt x="7475" y="5095"/>
                  <a:pt x="7489" y="5121"/>
                </a:cubicBezTo>
                <a:lnTo>
                  <a:pt x="7489" y="5121"/>
                </a:lnTo>
                <a:cubicBezTo>
                  <a:pt x="7475" y="5121"/>
                  <a:pt x="7461" y="5146"/>
                  <a:pt x="7449" y="5146"/>
                </a:cubicBezTo>
                <a:close/>
                <a:moveTo>
                  <a:pt x="5530" y="19795"/>
                </a:moveTo>
                <a:lnTo>
                  <a:pt x="5530" y="19795"/>
                </a:lnTo>
                <a:lnTo>
                  <a:pt x="5530" y="19795"/>
                </a:lnTo>
                <a:cubicBezTo>
                  <a:pt x="5502" y="19795"/>
                  <a:pt x="5502" y="19795"/>
                  <a:pt x="5488" y="19770"/>
                </a:cubicBezTo>
                <a:cubicBezTo>
                  <a:pt x="5502" y="19718"/>
                  <a:pt x="5502" y="19641"/>
                  <a:pt x="5516" y="19588"/>
                </a:cubicBezTo>
                <a:cubicBezTo>
                  <a:pt x="5516" y="19588"/>
                  <a:pt x="5516" y="19588"/>
                  <a:pt x="5530" y="19588"/>
                </a:cubicBezTo>
                <a:lnTo>
                  <a:pt x="5530" y="19588"/>
                </a:lnTo>
                <a:cubicBezTo>
                  <a:pt x="5542" y="19588"/>
                  <a:pt x="5542" y="19588"/>
                  <a:pt x="5542" y="19614"/>
                </a:cubicBezTo>
                <a:cubicBezTo>
                  <a:pt x="5542" y="19641"/>
                  <a:pt x="5530" y="19641"/>
                  <a:pt x="5516" y="19665"/>
                </a:cubicBezTo>
                <a:cubicBezTo>
                  <a:pt x="5530" y="19665"/>
                  <a:pt x="5530" y="19691"/>
                  <a:pt x="5530" y="19718"/>
                </a:cubicBezTo>
                <a:cubicBezTo>
                  <a:pt x="5530" y="19744"/>
                  <a:pt x="5530" y="19770"/>
                  <a:pt x="5530" y="19795"/>
                </a:cubicBezTo>
                <a:close/>
                <a:moveTo>
                  <a:pt x="2677" y="3876"/>
                </a:moveTo>
                <a:lnTo>
                  <a:pt x="2677" y="3876"/>
                </a:lnTo>
                <a:cubicBezTo>
                  <a:pt x="2677" y="3849"/>
                  <a:pt x="2650" y="3823"/>
                  <a:pt x="2664" y="3799"/>
                </a:cubicBezTo>
                <a:cubicBezTo>
                  <a:pt x="2677" y="3799"/>
                  <a:pt x="2704" y="3772"/>
                  <a:pt x="2704" y="3772"/>
                </a:cubicBezTo>
                <a:cubicBezTo>
                  <a:pt x="2717" y="3799"/>
                  <a:pt x="2717" y="3823"/>
                  <a:pt x="2717" y="3876"/>
                </a:cubicBezTo>
                <a:cubicBezTo>
                  <a:pt x="2759" y="3955"/>
                  <a:pt x="2799" y="3799"/>
                  <a:pt x="2812" y="3799"/>
                </a:cubicBezTo>
                <a:cubicBezTo>
                  <a:pt x="2840" y="3746"/>
                  <a:pt x="2906" y="3823"/>
                  <a:pt x="2934" y="3823"/>
                </a:cubicBezTo>
                <a:cubicBezTo>
                  <a:pt x="3001" y="3902"/>
                  <a:pt x="3150" y="4005"/>
                  <a:pt x="3259" y="3979"/>
                </a:cubicBezTo>
                <a:cubicBezTo>
                  <a:pt x="3285" y="3979"/>
                  <a:pt x="3353" y="4058"/>
                  <a:pt x="3367" y="4109"/>
                </a:cubicBezTo>
                <a:cubicBezTo>
                  <a:pt x="3339" y="4109"/>
                  <a:pt x="3299" y="4109"/>
                  <a:pt x="3285" y="4135"/>
                </a:cubicBezTo>
                <a:cubicBezTo>
                  <a:pt x="3272" y="4161"/>
                  <a:pt x="3272" y="4161"/>
                  <a:pt x="3272" y="4188"/>
                </a:cubicBezTo>
                <a:cubicBezTo>
                  <a:pt x="3325" y="4212"/>
                  <a:pt x="3393" y="4265"/>
                  <a:pt x="3474" y="4238"/>
                </a:cubicBezTo>
                <a:cubicBezTo>
                  <a:pt x="3515" y="4212"/>
                  <a:pt x="3542" y="4188"/>
                  <a:pt x="3583" y="4188"/>
                </a:cubicBezTo>
                <a:cubicBezTo>
                  <a:pt x="3609" y="4188"/>
                  <a:pt x="3623" y="4212"/>
                  <a:pt x="3651" y="4238"/>
                </a:cubicBezTo>
                <a:cubicBezTo>
                  <a:pt x="3677" y="4265"/>
                  <a:pt x="3718" y="4265"/>
                  <a:pt x="3731" y="4317"/>
                </a:cubicBezTo>
                <a:cubicBezTo>
                  <a:pt x="3731" y="4317"/>
                  <a:pt x="3731" y="4317"/>
                  <a:pt x="3731" y="4341"/>
                </a:cubicBezTo>
                <a:cubicBezTo>
                  <a:pt x="3718" y="4341"/>
                  <a:pt x="3704" y="4341"/>
                  <a:pt x="3704" y="4368"/>
                </a:cubicBezTo>
                <a:cubicBezTo>
                  <a:pt x="3731" y="4394"/>
                  <a:pt x="3746" y="4421"/>
                  <a:pt x="3758" y="4447"/>
                </a:cubicBezTo>
                <a:cubicBezTo>
                  <a:pt x="3758" y="4447"/>
                  <a:pt x="3758" y="4421"/>
                  <a:pt x="3758" y="4394"/>
                </a:cubicBezTo>
                <a:cubicBezTo>
                  <a:pt x="3772" y="4394"/>
                  <a:pt x="3786" y="4394"/>
                  <a:pt x="3786" y="4394"/>
                </a:cubicBezTo>
                <a:cubicBezTo>
                  <a:pt x="3786" y="4317"/>
                  <a:pt x="3731" y="4317"/>
                  <a:pt x="3758" y="4188"/>
                </a:cubicBezTo>
                <a:cubicBezTo>
                  <a:pt x="3786" y="4188"/>
                  <a:pt x="3826" y="4161"/>
                  <a:pt x="3853" y="4135"/>
                </a:cubicBezTo>
                <a:cubicBezTo>
                  <a:pt x="3853" y="4135"/>
                  <a:pt x="3853" y="4109"/>
                  <a:pt x="3867" y="4109"/>
                </a:cubicBezTo>
                <a:cubicBezTo>
                  <a:pt x="3921" y="4109"/>
                  <a:pt x="3935" y="4161"/>
                  <a:pt x="4016" y="4161"/>
                </a:cubicBezTo>
                <a:cubicBezTo>
                  <a:pt x="4028" y="4188"/>
                  <a:pt x="4096" y="4265"/>
                  <a:pt x="4150" y="4238"/>
                </a:cubicBezTo>
                <a:cubicBezTo>
                  <a:pt x="4150" y="4238"/>
                  <a:pt x="4164" y="4212"/>
                  <a:pt x="4177" y="4212"/>
                </a:cubicBezTo>
                <a:cubicBezTo>
                  <a:pt x="4231" y="4212"/>
                  <a:pt x="4286" y="4212"/>
                  <a:pt x="4326" y="4188"/>
                </a:cubicBezTo>
                <a:cubicBezTo>
                  <a:pt x="4354" y="4212"/>
                  <a:pt x="4366" y="4265"/>
                  <a:pt x="4394" y="4265"/>
                </a:cubicBezTo>
                <a:cubicBezTo>
                  <a:pt x="4407" y="4238"/>
                  <a:pt x="4407" y="4188"/>
                  <a:pt x="4407" y="4188"/>
                </a:cubicBezTo>
                <a:cubicBezTo>
                  <a:pt x="4380" y="4135"/>
                  <a:pt x="4354" y="4161"/>
                  <a:pt x="4326" y="4135"/>
                </a:cubicBezTo>
                <a:lnTo>
                  <a:pt x="4326" y="4109"/>
                </a:lnTo>
                <a:cubicBezTo>
                  <a:pt x="4366" y="4084"/>
                  <a:pt x="4394" y="4109"/>
                  <a:pt x="4421" y="4135"/>
                </a:cubicBezTo>
                <a:cubicBezTo>
                  <a:pt x="4434" y="4135"/>
                  <a:pt x="4448" y="4135"/>
                  <a:pt x="4461" y="4161"/>
                </a:cubicBezTo>
                <a:cubicBezTo>
                  <a:pt x="4461" y="4188"/>
                  <a:pt x="4461" y="4212"/>
                  <a:pt x="4461" y="4265"/>
                </a:cubicBezTo>
                <a:cubicBezTo>
                  <a:pt x="4448" y="4341"/>
                  <a:pt x="4503" y="4341"/>
                  <a:pt x="4515" y="4368"/>
                </a:cubicBezTo>
                <a:cubicBezTo>
                  <a:pt x="4515" y="4291"/>
                  <a:pt x="4488" y="4212"/>
                  <a:pt x="4515" y="4161"/>
                </a:cubicBezTo>
                <a:cubicBezTo>
                  <a:pt x="4529" y="4161"/>
                  <a:pt x="4556" y="4161"/>
                  <a:pt x="4556" y="4161"/>
                </a:cubicBezTo>
                <a:cubicBezTo>
                  <a:pt x="4569" y="4135"/>
                  <a:pt x="4583" y="4109"/>
                  <a:pt x="4596" y="4084"/>
                </a:cubicBezTo>
                <a:cubicBezTo>
                  <a:pt x="4610" y="4058"/>
                  <a:pt x="4624" y="4084"/>
                  <a:pt x="4636" y="4058"/>
                </a:cubicBezTo>
                <a:cubicBezTo>
                  <a:pt x="4636" y="4032"/>
                  <a:pt x="4624" y="3979"/>
                  <a:pt x="4610" y="3979"/>
                </a:cubicBezTo>
                <a:cubicBezTo>
                  <a:pt x="4596" y="4005"/>
                  <a:pt x="4583" y="4005"/>
                  <a:pt x="4569" y="4005"/>
                </a:cubicBezTo>
                <a:lnTo>
                  <a:pt x="4569" y="4005"/>
                </a:lnTo>
                <a:cubicBezTo>
                  <a:pt x="4569" y="3979"/>
                  <a:pt x="4569" y="3955"/>
                  <a:pt x="4583" y="3955"/>
                </a:cubicBezTo>
                <a:cubicBezTo>
                  <a:pt x="4596" y="3955"/>
                  <a:pt x="4610" y="3926"/>
                  <a:pt x="4624" y="3926"/>
                </a:cubicBezTo>
                <a:cubicBezTo>
                  <a:pt x="4636" y="3955"/>
                  <a:pt x="4650" y="3955"/>
                  <a:pt x="4664" y="3979"/>
                </a:cubicBezTo>
                <a:cubicBezTo>
                  <a:pt x="4664" y="3926"/>
                  <a:pt x="4664" y="3902"/>
                  <a:pt x="4664" y="3849"/>
                </a:cubicBezTo>
                <a:lnTo>
                  <a:pt x="4664" y="3849"/>
                </a:lnTo>
                <a:cubicBezTo>
                  <a:pt x="4610" y="3902"/>
                  <a:pt x="4596" y="3849"/>
                  <a:pt x="4569" y="3823"/>
                </a:cubicBezTo>
                <a:lnTo>
                  <a:pt x="4556" y="3823"/>
                </a:lnTo>
                <a:cubicBezTo>
                  <a:pt x="4515" y="3823"/>
                  <a:pt x="4448" y="3772"/>
                  <a:pt x="4448" y="3693"/>
                </a:cubicBezTo>
                <a:cubicBezTo>
                  <a:pt x="4461" y="3693"/>
                  <a:pt x="4475" y="3669"/>
                  <a:pt x="4475" y="3643"/>
                </a:cubicBezTo>
                <a:cubicBezTo>
                  <a:pt x="4461" y="3616"/>
                  <a:pt x="4448" y="3590"/>
                  <a:pt x="4434" y="3590"/>
                </a:cubicBezTo>
                <a:cubicBezTo>
                  <a:pt x="4448" y="3540"/>
                  <a:pt x="4448" y="3513"/>
                  <a:pt x="4461" y="3461"/>
                </a:cubicBezTo>
                <a:cubicBezTo>
                  <a:pt x="4488" y="3461"/>
                  <a:pt x="4488" y="3487"/>
                  <a:pt x="4515" y="3487"/>
                </a:cubicBezTo>
                <a:lnTo>
                  <a:pt x="4515" y="3461"/>
                </a:lnTo>
                <a:cubicBezTo>
                  <a:pt x="4503" y="3436"/>
                  <a:pt x="4503" y="3436"/>
                  <a:pt x="4488" y="3384"/>
                </a:cubicBezTo>
                <a:cubicBezTo>
                  <a:pt x="4503" y="3384"/>
                  <a:pt x="4503" y="3357"/>
                  <a:pt x="4515" y="3357"/>
                </a:cubicBezTo>
                <a:cubicBezTo>
                  <a:pt x="4569" y="3331"/>
                  <a:pt x="4636" y="3408"/>
                  <a:pt x="4650" y="3461"/>
                </a:cubicBezTo>
                <a:cubicBezTo>
                  <a:pt x="4664" y="3487"/>
                  <a:pt x="4650" y="3513"/>
                  <a:pt x="4664" y="3564"/>
                </a:cubicBezTo>
                <a:cubicBezTo>
                  <a:pt x="4678" y="3564"/>
                  <a:pt x="4732" y="3669"/>
                  <a:pt x="4745" y="3693"/>
                </a:cubicBezTo>
                <a:cubicBezTo>
                  <a:pt x="4745" y="3720"/>
                  <a:pt x="4732" y="3720"/>
                  <a:pt x="4732" y="3746"/>
                </a:cubicBezTo>
                <a:cubicBezTo>
                  <a:pt x="4718" y="3746"/>
                  <a:pt x="4704" y="3746"/>
                  <a:pt x="4691" y="3772"/>
                </a:cubicBezTo>
                <a:cubicBezTo>
                  <a:pt x="4691" y="3772"/>
                  <a:pt x="4691" y="3799"/>
                  <a:pt x="4678" y="3823"/>
                </a:cubicBezTo>
                <a:cubicBezTo>
                  <a:pt x="4704" y="3823"/>
                  <a:pt x="4704" y="3849"/>
                  <a:pt x="4718" y="3849"/>
                </a:cubicBezTo>
                <a:cubicBezTo>
                  <a:pt x="4745" y="3849"/>
                  <a:pt x="4745" y="3849"/>
                  <a:pt x="4759" y="3823"/>
                </a:cubicBezTo>
                <a:cubicBezTo>
                  <a:pt x="4773" y="3823"/>
                  <a:pt x="4799" y="3849"/>
                  <a:pt x="4813" y="3876"/>
                </a:cubicBezTo>
                <a:cubicBezTo>
                  <a:pt x="4813" y="3902"/>
                  <a:pt x="4799" y="3902"/>
                  <a:pt x="4785" y="3926"/>
                </a:cubicBezTo>
                <a:cubicBezTo>
                  <a:pt x="4799" y="3955"/>
                  <a:pt x="4813" y="3955"/>
                  <a:pt x="4813" y="3979"/>
                </a:cubicBezTo>
                <a:cubicBezTo>
                  <a:pt x="4825" y="4005"/>
                  <a:pt x="4825" y="4058"/>
                  <a:pt x="4825" y="4109"/>
                </a:cubicBezTo>
                <a:cubicBezTo>
                  <a:pt x="4880" y="4084"/>
                  <a:pt x="4867" y="3979"/>
                  <a:pt x="4907" y="3926"/>
                </a:cubicBezTo>
                <a:cubicBezTo>
                  <a:pt x="4934" y="3926"/>
                  <a:pt x="4988" y="4032"/>
                  <a:pt x="4974" y="4109"/>
                </a:cubicBezTo>
                <a:cubicBezTo>
                  <a:pt x="4962" y="4109"/>
                  <a:pt x="4962" y="4109"/>
                  <a:pt x="4948" y="4109"/>
                </a:cubicBezTo>
                <a:cubicBezTo>
                  <a:pt x="4948" y="4135"/>
                  <a:pt x="4934" y="4161"/>
                  <a:pt x="4934" y="4188"/>
                </a:cubicBezTo>
                <a:cubicBezTo>
                  <a:pt x="4948" y="4212"/>
                  <a:pt x="5002" y="4317"/>
                  <a:pt x="5016" y="4341"/>
                </a:cubicBezTo>
                <a:cubicBezTo>
                  <a:pt x="5029" y="4341"/>
                  <a:pt x="5056" y="4317"/>
                  <a:pt x="5069" y="4291"/>
                </a:cubicBezTo>
                <a:cubicBezTo>
                  <a:pt x="5069" y="4212"/>
                  <a:pt x="5097" y="4212"/>
                  <a:pt x="5111" y="4161"/>
                </a:cubicBezTo>
                <a:cubicBezTo>
                  <a:pt x="5123" y="4109"/>
                  <a:pt x="5111" y="4058"/>
                  <a:pt x="5123" y="4032"/>
                </a:cubicBezTo>
                <a:cubicBezTo>
                  <a:pt x="5151" y="4032"/>
                  <a:pt x="5164" y="4032"/>
                  <a:pt x="5178" y="4005"/>
                </a:cubicBezTo>
                <a:lnTo>
                  <a:pt x="5178" y="3979"/>
                </a:lnTo>
                <a:cubicBezTo>
                  <a:pt x="5164" y="3955"/>
                  <a:pt x="5151" y="3926"/>
                  <a:pt x="5123" y="3902"/>
                </a:cubicBezTo>
                <a:cubicBezTo>
                  <a:pt x="5123" y="3876"/>
                  <a:pt x="5123" y="3849"/>
                  <a:pt x="5137" y="3823"/>
                </a:cubicBezTo>
                <a:cubicBezTo>
                  <a:pt x="5137" y="3823"/>
                  <a:pt x="5137" y="3799"/>
                  <a:pt x="5151" y="3799"/>
                </a:cubicBezTo>
                <a:cubicBezTo>
                  <a:pt x="5191" y="3799"/>
                  <a:pt x="5218" y="3799"/>
                  <a:pt x="5259" y="3823"/>
                </a:cubicBezTo>
                <a:cubicBezTo>
                  <a:pt x="5272" y="3849"/>
                  <a:pt x="5286" y="3849"/>
                  <a:pt x="5300" y="3849"/>
                </a:cubicBezTo>
                <a:cubicBezTo>
                  <a:pt x="5300" y="3876"/>
                  <a:pt x="5313" y="3902"/>
                  <a:pt x="5327" y="3926"/>
                </a:cubicBezTo>
                <a:cubicBezTo>
                  <a:pt x="5340" y="3926"/>
                  <a:pt x="5353" y="3902"/>
                  <a:pt x="5367" y="3926"/>
                </a:cubicBezTo>
                <a:cubicBezTo>
                  <a:pt x="5381" y="3926"/>
                  <a:pt x="5381" y="4032"/>
                  <a:pt x="5367" y="4032"/>
                </a:cubicBezTo>
                <a:cubicBezTo>
                  <a:pt x="5367" y="4058"/>
                  <a:pt x="5353" y="4058"/>
                  <a:pt x="5353" y="4058"/>
                </a:cubicBezTo>
                <a:cubicBezTo>
                  <a:pt x="5340" y="4058"/>
                  <a:pt x="5340" y="4032"/>
                  <a:pt x="5327" y="4005"/>
                </a:cubicBezTo>
                <a:cubicBezTo>
                  <a:pt x="5313" y="4005"/>
                  <a:pt x="5313" y="4032"/>
                  <a:pt x="5300" y="4032"/>
                </a:cubicBezTo>
                <a:cubicBezTo>
                  <a:pt x="5300" y="4161"/>
                  <a:pt x="5353" y="4212"/>
                  <a:pt x="5381" y="4291"/>
                </a:cubicBezTo>
                <a:cubicBezTo>
                  <a:pt x="5381" y="4341"/>
                  <a:pt x="5340" y="4421"/>
                  <a:pt x="5327" y="4447"/>
                </a:cubicBezTo>
                <a:cubicBezTo>
                  <a:pt x="5300" y="4473"/>
                  <a:pt x="5286" y="4473"/>
                  <a:pt x="5272" y="4497"/>
                </a:cubicBezTo>
                <a:cubicBezTo>
                  <a:pt x="5232" y="4473"/>
                  <a:pt x="5218" y="4368"/>
                  <a:pt x="5178" y="4368"/>
                </a:cubicBezTo>
                <a:cubicBezTo>
                  <a:pt x="5164" y="4368"/>
                  <a:pt x="5164" y="4368"/>
                  <a:pt x="5151" y="4394"/>
                </a:cubicBezTo>
                <a:lnTo>
                  <a:pt x="5151" y="4394"/>
                </a:lnTo>
                <a:cubicBezTo>
                  <a:pt x="5191" y="4421"/>
                  <a:pt x="5218" y="4473"/>
                  <a:pt x="5232" y="4524"/>
                </a:cubicBezTo>
                <a:cubicBezTo>
                  <a:pt x="5218" y="4524"/>
                  <a:pt x="5204" y="4497"/>
                  <a:pt x="5191" y="4524"/>
                </a:cubicBezTo>
                <a:cubicBezTo>
                  <a:pt x="5151" y="4524"/>
                  <a:pt x="5137" y="4497"/>
                  <a:pt x="5137" y="4447"/>
                </a:cubicBezTo>
                <a:cubicBezTo>
                  <a:pt x="5097" y="4447"/>
                  <a:pt x="5069" y="4447"/>
                  <a:pt x="5043" y="4473"/>
                </a:cubicBezTo>
                <a:lnTo>
                  <a:pt x="5043" y="4473"/>
                </a:lnTo>
                <a:lnTo>
                  <a:pt x="5043" y="4473"/>
                </a:lnTo>
                <a:cubicBezTo>
                  <a:pt x="5056" y="4524"/>
                  <a:pt x="5083" y="4524"/>
                  <a:pt x="5097" y="4550"/>
                </a:cubicBezTo>
                <a:cubicBezTo>
                  <a:pt x="5083" y="4577"/>
                  <a:pt x="5016" y="4706"/>
                  <a:pt x="4974" y="4706"/>
                </a:cubicBezTo>
                <a:cubicBezTo>
                  <a:pt x="4962" y="4680"/>
                  <a:pt x="4948" y="4653"/>
                  <a:pt x="4934" y="4627"/>
                </a:cubicBezTo>
                <a:cubicBezTo>
                  <a:pt x="4920" y="4627"/>
                  <a:pt x="4907" y="4627"/>
                  <a:pt x="4894" y="4603"/>
                </a:cubicBezTo>
                <a:cubicBezTo>
                  <a:pt x="4880" y="4603"/>
                  <a:pt x="4867" y="4577"/>
                  <a:pt x="4867" y="4577"/>
                </a:cubicBezTo>
                <a:cubicBezTo>
                  <a:pt x="4840" y="4577"/>
                  <a:pt x="4813" y="4577"/>
                  <a:pt x="4799" y="4603"/>
                </a:cubicBezTo>
                <a:lnTo>
                  <a:pt x="4799" y="4603"/>
                </a:lnTo>
                <a:cubicBezTo>
                  <a:pt x="4825" y="4603"/>
                  <a:pt x="4840" y="4627"/>
                  <a:pt x="4867" y="4627"/>
                </a:cubicBezTo>
                <a:cubicBezTo>
                  <a:pt x="4880" y="4653"/>
                  <a:pt x="4894" y="4680"/>
                  <a:pt x="4907" y="4706"/>
                </a:cubicBezTo>
                <a:cubicBezTo>
                  <a:pt x="4934" y="4730"/>
                  <a:pt x="4974" y="4757"/>
                  <a:pt x="5016" y="4757"/>
                </a:cubicBezTo>
                <a:lnTo>
                  <a:pt x="5016" y="4757"/>
                </a:lnTo>
                <a:cubicBezTo>
                  <a:pt x="5016" y="4783"/>
                  <a:pt x="5016" y="4809"/>
                  <a:pt x="5002" y="4836"/>
                </a:cubicBezTo>
                <a:cubicBezTo>
                  <a:pt x="4988" y="4886"/>
                  <a:pt x="4934" y="4965"/>
                  <a:pt x="4907" y="4965"/>
                </a:cubicBezTo>
                <a:cubicBezTo>
                  <a:pt x="4880" y="4965"/>
                  <a:pt x="4867" y="4939"/>
                  <a:pt x="4853" y="4913"/>
                </a:cubicBezTo>
                <a:cubicBezTo>
                  <a:pt x="4853" y="4965"/>
                  <a:pt x="4853" y="5016"/>
                  <a:pt x="4853" y="5042"/>
                </a:cubicBezTo>
                <a:cubicBezTo>
                  <a:pt x="4813" y="5042"/>
                  <a:pt x="4785" y="5016"/>
                  <a:pt x="4745" y="4992"/>
                </a:cubicBezTo>
                <a:cubicBezTo>
                  <a:pt x="4718" y="4992"/>
                  <a:pt x="4678" y="4965"/>
                  <a:pt x="4636" y="4965"/>
                </a:cubicBezTo>
                <a:lnTo>
                  <a:pt x="4636" y="4965"/>
                </a:lnTo>
                <a:cubicBezTo>
                  <a:pt x="4650" y="4965"/>
                  <a:pt x="4650" y="4965"/>
                  <a:pt x="4650" y="4965"/>
                </a:cubicBezTo>
                <a:cubicBezTo>
                  <a:pt x="4664" y="4992"/>
                  <a:pt x="4678" y="5016"/>
                  <a:pt x="4704" y="5042"/>
                </a:cubicBezTo>
                <a:cubicBezTo>
                  <a:pt x="4745" y="5069"/>
                  <a:pt x="4785" y="5042"/>
                  <a:pt x="4813" y="5095"/>
                </a:cubicBezTo>
                <a:cubicBezTo>
                  <a:pt x="4813" y="5121"/>
                  <a:pt x="4813" y="5121"/>
                  <a:pt x="4813" y="5121"/>
                </a:cubicBezTo>
                <a:cubicBezTo>
                  <a:pt x="4799" y="5146"/>
                  <a:pt x="4785" y="5172"/>
                  <a:pt x="4759" y="5172"/>
                </a:cubicBezTo>
                <a:cubicBezTo>
                  <a:pt x="4745" y="5172"/>
                  <a:pt x="4718" y="5146"/>
                  <a:pt x="4704" y="5172"/>
                </a:cubicBezTo>
                <a:lnTo>
                  <a:pt x="4691" y="5172"/>
                </a:lnTo>
                <a:lnTo>
                  <a:pt x="4691" y="5172"/>
                </a:lnTo>
                <a:cubicBezTo>
                  <a:pt x="4704" y="5198"/>
                  <a:pt x="4718" y="5198"/>
                  <a:pt x="4732" y="5225"/>
                </a:cubicBezTo>
                <a:lnTo>
                  <a:pt x="4732" y="5225"/>
                </a:lnTo>
                <a:cubicBezTo>
                  <a:pt x="4718" y="5275"/>
                  <a:pt x="4650" y="5302"/>
                  <a:pt x="4636" y="5354"/>
                </a:cubicBezTo>
                <a:cubicBezTo>
                  <a:pt x="4636" y="5378"/>
                  <a:pt x="4636" y="5407"/>
                  <a:pt x="4636" y="5407"/>
                </a:cubicBezTo>
                <a:cubicBezTo>
                  <a:pt x="4636" y="5431"/>
                  <a:pt x="4610" y="5431"/>
                  <a:pt x="4610" y="5457"/>
                </a:cubicBezTo>
                <a:cubicBezTo>
                  <a:pt x="4569" y="5510"/>
                  <a:pt x="4529" y="5794"/>
                  <a:pt x="4569" y="5899"/>
                </a:cubicBezTo>
                <a:cubicBezTo>
                  <a:pt x="4596" y="5925"/>
                  <a:pt x="4610" y="5899"/>
                  <a:pt x="4650" y="5925"/>
                </a:cubicBezTo>
                <a:cubicBezTo>
                  <a:pt x="4664" y="5950"/>
                  <a:pt x="4691" y="6079"/>
                  <a:pt x="4691" y="6132"/>
                </a:cubicBezTo>
                <a:cubicBezTo>
                  <a:pt x="4691" y="6158"/>
                  <a:pt x="4691" y="6182"/>
                  <a:pt x="4691" y="6209"/>
                </a:cubicBezTo>
                <a:cubicBezTo>
                  <a:pt x="4732" y="6209"/>
                  <a:pt x="4759" y="6158"/>
                  <a:pt x="4799" y="6182"/>
                </a:cubicBezTo>
                <a:cubicBezTo>
                  <a:pt x="4853" y="6182"/>
                  <a:pt x="4934" y="6262"/>
                  <a:pt x="4974" y="6312"/>
                </a:cubicBezTo>
                <a:cubicBezTo>
                  <a:pt x="4988" y="6341"/>
                  <a:pt x="4988" y="6365"/>
                  <a:pt x="5002" y="6391"/>
                </a:cubicBezTo>
                <a:cubicBezTo>
                  <a:pt x="5029" y="6418"/>
                  <a:pt x="5069" y="6418"/>
                  <a:pt x="5097" y="6444"/>
                </a:cubicBezTo>
                <a:cubicBezTo>
                  <a:pt x="5111" y="6444"/>
                  <a:pt x="5123" y="6468"/>
                  <a:pt x="5151" y="6494"/>
                </a:cubicBezTo>
                <a:cubicBezTo>
                  <a:pt x="5191" y="6521"/>
                  <a:pt x="5300" y="6468"/>
                  <a:pt x="5327" y="6547"/>
                </a:cubicBezTo>
                <a:cubicBezTo>
                  <a:pt x="5327" y="6574"/>
                  <a:pt x="5313" y="6624"/>
                  <a:pt x="5313" y="6650"/>
                </a:cubicBezTo>
                <a:cubicBezTo>
                  <a:pt x="5313" y="6677"/>
                  <a:pt x="5327" y="6703"/>
                  <a:pt x="5327" y="6727"/>
                </a:cubicBezTo>
                <a:cubicBezTo>
                  <a:pt x="5340" y="6780"/>
                  <a:pt x="5313" y="6806"/>
                  <a:pt x="5313" y="6857"/>
                </a:cubicBezTo>
                <a:cubicBezTo>
                  <a:pt x="5340" y="6910"/>
                  <a:pt x="5353" y="6910"/>
                  <a:pt x="5353" y="6989"/>
                </a:cubicBezTo>
                <a:cubicBezTo>
                  <a:pt x="5393" y="6989"/>
                  <a:pt x="5435" y="7066"/>
                  <a:pt x="5435" y="7143"/>
                </a:cubicBezTo>
                <a:cubicBezTo>
                  <a:pt x="5475" y="7116"/>
                  <a:pt x="5475" y="7169"/>
                  <a:pt x="5502" y="7195"/>
                </a:cubicBezTo>
                <a:cubicBezTo>
                  <a:pt x="5502" y="7169"/>
                  <a:pt x="5488" y="7169"/>
                  <a:pt x="5488" y="7143"/>
                </a:cubicBezTo>
                <a:cubicBezTo>
                  <a:pt x="5488" y="7116"/>
                  <a:pt x="5502" y="7092"/>
                  <a:pt x="5502" y="7092"/>
                </a:cubicBezTo>
                <a:cubicBezTo>
                  <a:pt x="5530" y="7092"/>
                  <a:pt x="5530" y="7143"/>
                  <a:pt x="5542" y="7143"/>
                </a:cubicBezTo>
                <a:cubicBezTo>
                  <a:pt x="5542" y="7116"/>
                  <a:pt x="5542" y="7092"/>
                  <a:pt x="5542" y="7066"/>
                </a:cubicBezTo>
                <a:cubicBezTo>
                  <a:pt x="5570" y="7013"/>
                  <a:pt x="5542" y="6936"/>
                  <a:pt x="5530" y="6857"/>
                </a:cubicBezTo>
                <a:cubicBezTo>
                  <a:pt x="5530" y="6857"/>
                  <a:pt x="5530" y="6831"/>
                  <a:pt x="5530" y="6806"/>
                </a:cubicBezTo>
                <a:cubicBezTo>
                  <a:pt x="5530" y="6780"/>
                  <a:pt x="5530" y="6754"/>
                  <a:pt x="5530" y="6754"/>
                </a:cubicBezTo>
                <a:cubicBezTo>
                  <a:pt x="5530" y="6754"/>
                  <a:pt x="5530" y="6754"/>
                  <a:pt x="5542" y="6754"/>
                </a:cubicBezTo>
                <a:cubicBezTo>
                  <a:pt x="5542" y="6677"/>
                  <a:pt x="5516" y="6703"/>
                  <a:pt x="5502" y="6677"/>
                </a:cubicBezTo>
                <a:cubicBezTo>
                  <a:pt x="5502" y="6650"/>
                  <a:pt x="5488" y="6624"/>
                  <a:pt x="5488" y="6598"/>
                </a:cubicBezTo>
                <a:cubicBezTo>
                  <a:pt x="5584" y="6547"/>
                  <a:pt x="5746" y="6312"/>
                  <a:pt x="5665" y="6079"/>
                </a:cubicBezTo>
                <a:cubicBezTo>
                  <a:pt x="5637" y="6029"/>
                  <a:pt x="5570" y="5976"/>
                  <a:pt x="5556" y="5899"/>
                </a:cubicBezTo>
                <a:cubicBezTo>
                  <a:pt x="5570" y="5873"/>
                  <a:pt x="5584" y="5846"/>
                  <a:pt x="5597" y="5794"/>
                </a:cubicBezTo>
                <a:lnTo>
                  <a:pt x="5610" y="5769"/>
                </a:lnTo>
                <a:cubicBezTo>
                  <a:pt x="5610" y="5743"/>
                  <a:pt x="5624" y="5769"/>
                  <a:pt x="5637" y="5743"/>
                </a:cubicBezTo>
                <a:cubicBezTo>
                  <a:pt x="5637" y="5717"/>
                  <a:pt x="5624" y="5690"/>
                  <a:pt x="5624" y="5664"/>
                </a:cubicBezTo>
                <a:cubicBezTo>
                  <a:pt x="5624" y="5640"/>
                  <a:pt x="5624" y="5640"/>
                  <a:pt x="5610" y="5613"/>
                </a:cubicBezTo>
                <a:cubicBezTo>
                  <a:pt x="5610" y="5613"/>
                  <a:pt x="5624" y="5587"/>
                  <a:pt x="5624" y="5561"/>
                </a:cubicBezTo>
                <a:cubicBezTo>
                  <a:pt x="5610" y="5561"/>
                  <a:pt x="5597" y="5561"/>
                  <a:pt x="5570" y="5561"/>
                </a:cubicBezTo>
                <a:lnTo>
                  <a:pt x="5570" y="5561"/>
                </a:lnTo>
                <a:cubicBezTo>
                  <a:pt x="5584" y="5510"/>
                  <a:pt x="5610" y="5484"/>
                  <a:pt x="5624" y="5407"/>
                </a:cubicBezTo>
                <a:cubicBezTo>
                  <a:pt x="5610" y="5407"/>
                  <a:pt x="5597" y="5378"/>
                  <a:pt x="5584" y="5354"/>
                </a:cubicBezTo>
                <a:cubicBezTo>
                  <a:pt x="5570" y="5302"/>
                  <a:pt x="5610" y="5225"/>
                  <a:pt x="5637" y="5225"/>
                </a:cubicBezTo>
                <a:cubicBezTo>
                  <a:pt x="5677" y="5251"/>
                  <a:pt x="5705" y="5275"/>
                  <a:pt x="5746" y="5302"/>
                </a:cubicBezTo>
                <a:cubicBezTo>
                  <a:pt x="5800" y="5302"/>
                  <a:pt x="5840" y="5251"/>
                  <a:pt x="5867" y="5251"/>
                </a:cubicBezTo>
                <a:cubicBezTo>
                  <a:pt x="5908" y="5275"/>
                  <a:pt x="5948" y="5378"/>
                  <a:pt x="5975" y="5407"/>
                </a:cubicBezTo>
                <a:cubicBezTo>
                  <a:pt x="5961" y="5431"/>
                  <a:pt x="5961" y="5431"/>
                  <a:pt x="5975" y="5457"/>
                </a:cubicBezTo>
                <a:cubicBezTo>
                  <a:pt x="6003" y="5484"/>
                  <a:pt x="6043" y="5510"/>
                  <a:pt x="6069" y="5537"/>
                </a:cubicBezTo>
                <a:cubicBezTo>
                  <a:pt x="6097" y="5537"/>
                  <a:pt x="6097" y="5510"/>
                  <a:pt x="6110" y="5510"/>
                </a:cubicBezTo>
                <a:cubicBezTo>
                  <a:pt x="6110" y="5510"/>
                  <a:pt x="6110" y="5537"/>
                  <a:pt x="6124" y="5537"/>
                </a:cubicBezTo>
                <a:cubicBezTo>
                  <a:pt x="6124" y="5561"/>
                  <a:pt x="6110" y="5561"/>
                  <a:pt x="6110" y="5561"/>
                </a:cubicBezTo>
                <a:cubicBezTo>
                  <a:pt x="6069" y="5613"/>
                  <a:pt x="6138" y="5794"/>
                  <a:pt x="6110" y="5873"/>
                </a:cubicBezTo>
                <a:cubicBezTo>
                  <a:pt x="6110" y="5873"/>
                  <a:pt x="6097" y="5873"/>
                  <a:pt x="6084" y="5873"/>
                </a:cubicBezTo>
                <a:cubicBezTo>
                  <a:pt x="6084" y="5899"/>
                  <a:pt x="6084" y="5925"/>
                  <a:pt x="6097" y="5925"/>
                </a:cubicBezTo>
                <a:lnTo>
                  <a:pt x="6097" y="5925"/>
                </a:lnTo>
                <a:cubicBezTo>
                  <a:pt x="6138" y="5899"/>
                  <a:pt x="6164" y="5873"/>
                  <a:pt x="6192" y="5950"/>
                </a:cubicBezTo>
                <a:cubicBezTo>
                  <a:pt x="6192" y="5976"/>
                  <a:pt x="6192" y="5976"/>
                  <a:pt x="6192" y="5976"/>
                </a:cubicBezTo>
                <a:cubicBezTo>
                  <a:pt x="6192" y="6002"/>
                  <a:pt x="6205" y="6002"/>
                  <a:pt x="6205" y="6002"/>
                </a:cubicBezTo>
                <a:cubicBezTo>
                  <a:pt x="6218" y="6002"/>
                  <a:pt x="6259" y="6002"/>
                  <a:pt x="6273" y="5976"/>
                </a:cubicBezTo>
                <a:cubicBezTo>
                  <a:pt x="6287" y="5950"/>
                  <a:pt x="6287" y="5925"/>
                  <a:pt x="6299" y="5899"/>
                </a:cubicBezTo>
                <a:cubicBezTo>
                  <a:pt x="6313" y="5899"/>
                  <a:pt x="6313" y="5950"/>
                  <a:pt x="6327" y="5950"/>
                </a:cubicBezTo>
                <a:lnTo>
                  <a:pt x="6327" y="5950"/>
                </a:lnTo>
                <a:cubicBezTo>
                  <a:pt x="6327" y="5873"/>
                  <a:pt x="6354" y="5846"/>
                  <a:pt x="6367" y="5794"/>
                </a:cubicBezTo>
                <a:cubicBezTo>
                  <a:pt x="6340" y="5717"/>
                  <a:pt x="6367" y="5743"/>
                  <a:pt x="6394" y="5717"/>
                </a:cubicBezTo>
                <a:cubicBezTo>
                  <a:pt x="6394" y="5690"/>
                  <a:pt x="6408" y="5664"/>
                  <a:pt x="6408" y="5664"/>
                </a:cubicBezTo>
                <a:lnTo>
                  <a:pt x="6408" y="5664"/>
                </a:lnTo>
                <a:cubicBezTo>
                  <a:pt x="6434" y="5690"/>
                  <a:pt x="6488" y="5846"/>
                  <a:pt x="6516" y="5925"/>
                </a:cubicBezTo>
                <a:cubicBezTo>
                  <a:pt x="6516" y="5950"/>
                  <a:pt x="6503" y="5950"/>
                  <a:pt x="6516" y="5976"/>
                </a:cubicBezTo>
                <a:cubicBezTo>
                  <a:pt x="6516" y="5976"/>
                  <a:pt x="6516" y="5976"/>
                  <a:pt x="6529" y="5976"/>
                </a:cubicBezTo>
                <a:cubicBezTo>
                  <a:pt x="6529" y="6079"/>
                  <a:pt x="6569" y="6029"/>
                  <a:pt x="6583" y="6106"/>
                </a:cubicBezTo>
                <a:cubicBezTo>
                  <a:pt x="6569" y="6106"/>
                  <a:pt x="6569" y="6132"/>
                  <a:pt x="6557" y="6132"/>
                </a:cubicBezTo>
                <a:cubicBezTo>
                  <a:pt x="6569" y="6158"/>
                  <a:pt x="6597" y="6182"/>
                  <a:pt x="6611" y="6209"/>
                </a:cubicBezTo>
                <a:lnTo>
                  <a:pt x="6611" y="6235"/>
                </a:lnTo>
                <a:cubicBezTo>
                  <a:pt x="6597" y="6262"/>
                  <a:pt x="6569" y="6235"/>
                  <a:pt x="6557" y="6235"/>
                </a:cubicBezTo>
                <a:lnTo>
                  <a:pt x="6557" y="6235"/>
                </a:lnTo>
                <a:cubicBezTo>
                  <a:pt x="6557" y="6262"/>
                  <a:pt x="6569" y="6341"/>
                  <a:pt x="6583" y="6341"/>
                </a:cubicBezTo>
                <a:cubicBezTo>
                  <a:pt x="6597" y="6341"/>
                  <a:pt x="6597" y="6341"/>
                  <a:pt x="6611" y="6341"/>
                </a:cubicBezTo>
                <a:cubicBezTo>
                  <a:pt x="6624" y="6365"/>
                  <a:pt x="6678" y="6418"/>
                  <a:pt x="6678" y="6468"/>
                </a:cubicBezTo>
                <a:cubicBezTo>
                  <a:pt x="6664" y="6494"/>
                  <a:pt x="6664" y="6494"/>
                  <a:pt x="6664" y="6521"/>
                </a:cubicBezTo>
                <a:cubicBezTo>
                  <a:pt x="6678" y="6521"/>
                  <a:pt x="6692" y="6494"/>
                  <a:pt x="6718" y="6521"/>
                </a:cubicBezTo>
                <a:cubicBezTo>
                  <a:pt x="6746" y="6521"/>
                  <a:pt x="6760" y="6547"/>
                  <a:pt x="6786" y="6574"/>
                </a:cubicBezTo>
                <a:cubicBezTo>
                  <a:pt x="6800" y="6574"/>
                  <a:pt x="6827" y="6598"/>
                  <a:pt x="6853" y="6598"/>
                </a:cubicBezTo>
                <a:cubicBezTo>
                  <a:pt x="6841" y="6650"/>
                  <a:pt x="6813" y="6650"/>
                  <a:pt x="6786" y="6650"/>
                </a:cubicBezTo>
                <a:cubicBezTo>
                  <a:pt x="6760" y="6677"/>
                  <a:pt x="6760" y="6703"/>
                  <a:pt x="6732" y="6727"/>
                </a:cubicBezTo>
                <a:cubicBezTo>
                  <a:pt x="6718" y="6727"/>
                  <a:pt x="6705" y="6727"/>
                  <a:pt x="6705" y="6727"/>
                </a:cubicBezTo>
                <a:cubicBezTo>
                  <a:pt x="6692" y="6754"/>
                  <a:pt x="6678" y="6780"/>
                  <a:pt x="6678" y="6806"/>
                </a:cubicBezTo>
                <a:cubicBezTo>
                  <a:pt x="6705" y="6806"/>
                  <a:pt x="6732" y="6806"/>
                  <a:pt x="6746" y="6780"/>
                </a:cubicBezTo>
                <a:cubicBezTo>
                  <a:pt x="6786" y="6727"/>
                  <a:pt x="6813" y="6624"/>
                  <a:pt x="6881" y="6727"/>
                </a:cubicBezTo>
                <a:cubicBezTo>
                  <a:pt x="6867" y="6727"/>
                  <a:pt x="6867" y="6754"/>
                  <a:pt x="6867" y="6754"/>
                </a:cubicBezTo>
                <a:cubicBezTo>
                  <a:pt x="6867" y="6780"/>
                  <a:pt x="6867" y="6780"/>
                  <a:pt x="6867" y="6780"/>
                </a:cubicBezTo>
                <a:cubicBezTo>
                  <a:pt x="6881" y="6780"/>
                  <a:pt x="6895" y="6754"/>
                  <a:pt x="6908" y="6754"/>
                </a:cubicBezTo>
                <a:cubicBezTo>
                  <a:pt x="6921" y="6754"/>
                  <a:pt x="6948" y="6806"/>
                  <a:pt x="6962" y="6831"/>
                </a:cubicBezTo>
                <a:cubicBezTo>
                  <a:pt x="6948" y="6857"/>
                  <a:pt x="6948" y="6910"/>
                  <a:pt x="6935" y="6936"/>
                </a:cubicBezTo>
                <a:cubicBezTo>
                  <a:pt x="6948" y="6936"/>
                  <a:pt x="6948" y="6962"/>
                  <a:pt x="6962" y="6989"/>
                </a:cubicBezTo>
                <a:lnTo>
                  <a:pt x="6962" y="6989"/>
                </a:lnTo>
                <a:cubicBezTo>
                  <a:pt x="6948" y="7013"/>
                  <a:pt x="6908" y="7092"/>
                  <a:pt x="6881" y="7116"/>
                </a:cubicBezTo>
                <a:cubicBezTo>
                  <a:pt x="6853" y="7116"/>
                  <a:pt x="6813" y="7116"/>
                  <a:pt x="6786" y="7116"/>
                </a:cubicBezTo>
                <a:cubicBezTo>
                  <a:pt x="6773" y="7169"/>
                  <a:pt x="6746" y="7195"/>
                  <a:pt x="6732" y="7222"/>
                </a:cubicBezTo>
                <a:cubicBezTo>
                  <a:pt x="6705" y="7272"/>
                  <a:pt x="6651" y="7272"/>
                  <a:pt x="6611" y="7298"/>
                </a:cubicBezTo>
                <a:cubicBezTo>
                  <a:pt x="6569" y="7298"/>
                  <a:pt x="6529" y="7272"/>
                  <a:pt x="6503" y="7272"/>
                </a:cubicBezTo>
                <a:cubicBezTo>
                  <a:pt x="6462" y="7272"/>
                  <a:pt x="6434" y="7298"/>
                  <a:pt x="6394" y="7272"/>
                </a:cubicBezTo>
                <a:cubicBezTo>
                  <a:pt x="6367" y="7272"/>
                  <a:pt x="6327" y="7272"/>
                  <a:pt x="6299" y="7298"/>
                </a:cubicBezTo>
                <a:cubicBezTo>
                  <a:pt x="6259" y="7325"/>
                  <a:pt x="6273" y="7402"/>
                  <a:pt x="6245" y="7428"/>
                </a:cubicBezTo>
                <a:cubicBezTo>
                  <a:pt x="6232" y="7454"/>
                  <a:pt x="6192" y="7428"/>
                  <a:pt x="6178" y="7454"/>
                </a:cubicBezTo>
                <a:cubicBezTo>
                  <a:pt x="6124" y="7531"/>
                  <a:pt x="6043" y="7687"/>
                  <a:pt x="6016" y="7817"/>
                </a:cubicBezTo>
                <a:cubicBezTo>
                  <a:pt x="6056" y="7764"/>
                  <a:pt x="6084" y="7687"/>
                  <a:pt x="6124" y="7610"/>
                </a:cubicBezTo>
                <a:cubicBezTo>
                  <a:pt x="6164" y="7558"/>
                  <a:pt x="6232" y="7531"/>
                  <a:pt x="6299" y="7481"/>
                </a:cubicBezTo>
                <a:cubicBezTo>
                  <a:pt x="6354" y="7428"/>
                  <a:pt x="6422" y="7428"/>
                  <a:pt x="6434" y="7531"/>
                </a:cubicBezTo>
                <a:cubicBezTo>
                  <a:pt x="6434" y="7558"/>
                  <a:pt x="6380" y="7635"/>
                  <a:pt x="6354" y="7635"/>
                </a:cubicBezTo>
                <a:cubicBezTo>
                  <a:pt x="6354" y="7610"/>
                  <a:pt x="6340" y="7610"/>
                  <a:pt x="6340" y="7610"/>
                </a:cubicBezTo>
                <a:cubicBezTo>
                  <a:pt x="6327" y="7610"/>
                  <a:pt x="6313" y="7610"/>
                  <a:pt x="6299" y="7635"/>
                </a:cubicBezTo>
                <a:lnTo>
                  <a:pt x="6299" y="7635"/>
                </a:lnTo>
                <a:cubicBezTo>
                  <a:pt x="6327" y="7635"/>
                  <a:pt x="6340" y="7661"/>
                  <a:pt x="6354" y="7687"/>
                </a:cubicBezTo>
                <a:cubicBezTo>
                  <a:pt x="6367" y="7687"/>
                  <a:pt x="6380" y="7661"/>
                  <a:pt x="6380" y="7661"/>
                </a:cubicBezTo>
                <a:lnTo>
                  <a:pt x="6380" y="7661"/>
                </a:lnTo>
                <a:cubicBezTo>
                  <a:pt x="6394" y="7661"/>
                  <a:pt x="6394" y="7661"/>
                  <a:pt x="6394" y="7661"/>
                </a:cubicBezTo>
                <a:cubicBezTo>
                  <a:pt x="6408" y="7661"/>
                  <a:pt x="6408" y="7661"/>
                  <a:pt x="6408" y="7661"/>
                </a:cubicBezTo>
                <a:cubicBezTo>
                  <a:pt x="6408" y="7687"/>
                  <a:pt x="6394" y="7687"/>
                  <a:pt x="6394" y="7687"/>
                </a:cubicBezTo>
                <a:cubicBezTo>
                  <a:pt x="6380" y="7740"/>
                  <a:pt x="6380" y="7740"/>
                  <a:pt x="6367" y="7764"/>
                </a:cubicBezTo>
                <a:cubicBezTo>
                  <a:pt x="6380" y="7764"/>
                  <a:pt x="6394" y="7764"/>
                  <a:pt x="6394" y="7793"/>
                </a:cubicBezTo>
                <a:cubicBezTo>
                  <a:pt x="6394" y="7793"/>
                  <a:pt x="6394" y="7817"/>
                  <a:pt x="6394" y="7843"/>
                </a:cubicBezTo>
                <a:cubicBezTo>
                  <a:pt x="6408" y="7817"/>
                  <a:pt x="6408" y="7817"/>
                  <a:pt x="6408" y="7843"/>
                </a:cubicBezTo>
                <a:cubicBezTo>
                  <a:pt x="6394" y="7896"/>
                  <a:pt x="6434" y="7896"/>
                  <a:pt x="6462" y="7920"/>
                </a:cubicBezTo>
                <a:lnTo>
                  <a:pt x="6462" y="7920"/>
                </a:lnTo>
                <a:cubicBezTo>
                  <a:pt x="6448" y="7920"/>
                  <a:pt x="6448" y="7920"/>
                  <a:pt x="6448" y="7920"/>
                </a:cubicBezTo>
                <a:lnTo>
                  <a:pt x="6448" y="7920"/>
                </a:lnTo>
                <a:lnTo>
                  <a:pt x="6448" y="7920"/>
                </a:lnTo>
                <a:lnTo>
                  <a:pt x="6448" y="7920"/>
                </a:lnTo>
                <a:cubicBezTo>
                  <a:pt x="6462" y="7947"/>
                  <a:pt x="6462" y="7947"/>
                  <a:pt x="6462" y="7947"/>
                </a:cubicBezTo>
                <a:cubicBezTo>
                  <a:pt x="6476" y="7947"/>
                  <a:pt x="6476" y="7947"/>
                  <a:pt x="6476" y="7947"/>
                </a:cubicBezTo>
                <a:cubicBezTo>
                  <a:pt x="6488" y="7947"/>
                  <a:pt x="6488" y="7973"/>
                  <a:pt x="6488" y="7973"/>
                </a:cubicBezTo>
                <a:cubicBezTo>
                  <a:pt x="6503" y="7973"/>
                  <a:pt x="6516" y="7947"/>
                  <a:pt x="6529" y="7973"/>
                </a:cubicBezTo>
                <a:lnTo>
                  <a:pt x="6529" y="7973"/>
                </a:lnTo>
                <a:lnTo>
                  <a:pt x="6529" y="7973"/>
                </a:lnTo>
                <a:lnTo>
                  <a:pt x="6529" y="7973"/>
                </a:lnTo>
                <a:lnTo>
                  <a:pt x="6543" y="7973"/>
                </a:lnTo>
                <a:cubicBezTo>
                  <a:pt x="6557" y="7973"/>
                  <a:pt x="6557" y="7947"/>
                  <a:pt x="6569" y="7947"/>
                </a:cubicBezTo>
                <a:cubicBezTo>
                  <a:pt x="6583" y="7999"/>
                  <a:pt x="6583" y="7973"/>
                  <a:pt x="6611" y="7973"/>
                </a:cubicBezTo>
                <a:cubicBezTo>
                  <a:pt x="6611" y="7973"/>
                  <a:pt x="6611" y="7999"/>
                  <a:pt x="6624" y="7999"/>
                </a:cubicBezTo>
                <a:cubicBezTo>
                  <a:pt x="6611" y="7999"/>
                  <a:pt x="6611" y="7999"/>
                  <a:pt x="6611" y="8026"/>
                </a:cubicBezTo>
                <a:lnTo>
                  <a:pt x="6611" y="8026"/>
                </a:lnTo>
                <a:lnTo>
                  <a:pt x="6611" y="8026"/>
                </a:lnTo>
                <a:cubicBezTo>
                  <a:pt x="6624" y="8026"/>
                  <a:pt x="6637" y="8026"/>
                  <a:pt x="6637" y="8050"/>
                </a:cubicBezTo>
                <a:lnTo>
                  <a:pt x="6624" y="8050"/>
                </a:lnTo>
                <a:cubicBezTo>
                  <a:pt x="6624" y="8050"/>
                  <a:pt x="6624" y="8050"/>
                  <a:pt x="6611" y="8050"/>
                </a:cubicBezTo>
                <a:lnTo>
                  <a:pt x="6611" y="8050"/>
                </a:lnTo>
                <a:lnTo>
                  <a:pt x="6611" y="8050"/>
                </a:lnTo>
                <a:lnTo>
                  <a:pt x="6597" y="8050"/>
                </a:lnTo>
                <a:cubicBezTo>
                  <a:pt x="6597" y="8050"/>
                  <a:pt x="6597" y="8050"/>
                  <a:pt x="6597" y="8076"/>
                </a:cubicBezTo>
                <a:cubicBezTo>
                  <a:pt x="6569" y="8076"/>
                  <a:pt x="6529" y="8103"/>
                  <a:pt x="6503" y="8129"/>
                </a:cubicBezTo>
                <a:cubicBezTo>
                  <a:pt x="6503" y="8129"/>
                  <a:pt x="6503" y="8129"/>
                  <a:pt x="6503" y="8103"/>
                </a:cubicBezTo>
                <a:cubicBezTo>
                  <a:pt x="6503" y="8103"/>
                  <a:pt x="6503" y="8103"/>
                  <a:pt x="6488" y="8129"/>
                </a:cubicBezTo>
                <a:lnTo>
                  <a:pt x="6488" y="8129"/>
                </a:lnTo>
                <a:lnTo>
                  <a:pt x="6488" y="8129"/>
                </a:lnTo>
                <a:cubicBezTo>
                  <a:pt x="6488" y="8155"/>
                  <a:pt x="6476" y="8129"/>
                  <a:pt x="6476" y="8155"/>
                </a:cubicBezTo>
                <a:cubicBezTo>
                  <a:pt x="6476" y="8155"/>
                  <a:pt x="6462" y="8155"/>
                  <a:pt x="6448" y="8155"/>
                </a:cubicBezTo>
                <a:lnTo>
                  <a:pt x="6462" y="8129"/>
                </a:lnTo>
                <a:cubicBezTo>
                  <a:pt x="6448" y="8129"/>
                  <a:pt x="6448" y="8129"/>
                  <a:pt x="6448" y="8129"/>
                </a:cubicBezTo>
                <a:cubicBezTo>
                  <a:pt x="6448" y="8155"/>
                  <a:pt x="6448" y="8155"/>
                  <a:pt x="6448" y="8155"/>
                </a:cubicBezTo>
                <a:lnTo>
                  <a:pt x="6448" y="8155"/>
                </a:lnTo>
                <a:cubicBezTo>
                  <a:pt x="6434" y="8155"/>
                  <a:pt x="6434" y="8155"/>
                  <a:pt x="6434" y="8155"/>
                </a:cubicBezTo>
                <a:lnTo>
                  <a:pt x="6434" y="8155"/>
                </a:lnTo>
                <a:cubicBezTo>
                  <a:pt x="6434" y="8155"/>
                  <a:pt x="6434" y="8155"/>
                  <a:pt x="6434" y="8179"/>
                </a:cubicBezTo>
                <a:cubicBezTo>
                  <a:pt x="6408" y="8179"/>
                  <a:pt x="6408" y="8232"/>
                  <a:pt x="6394" y="8259"/>
                </a:cubicBezTo>
                <a:lnTo>
                  <a:pt x="6380" y="8259"/>
                </a:lnTo>
                <a:lnTo>
                  <a:pt x="6380" y="8259"/>
                </a:lnTo>
                <a:cubicBezTo>
                  <a:pt x="6380" y="8259"/>
                  <a:pt x="6367" y="8259"/>
                  <a:pt x="6367" y="8283"/>
                </a:cubicBezTo>
                <a:cubicBezTo>
                  <a:pt x="6367" y="8283"/>
                  <a:pt x="6354" y="8283"/>
                  <a:pt x="6354" y="8311"/>
                </a:cubicBezTo>
                <a:cubicBezTo>
                  <a:pt x="6354" y="8283"/>
                  <a:pt x="6354" y="8283"/>
                  <a:pt x="6340" y="8283"/>
                </a:cubicBezTo>
                <a:cubicBezTo>
                  <a:pt x="6340" y="8283"/>
                  <a:pt x="6340" y="8259"/>
                  <a:pt x="6327" y="8259"/>
                </a:cubicBezTo>
                <a:lnTo>
                  <a:pt x="6327" y="8259"/>
                </a:lnTo>
                <a:cubicBezTo>
                  <a:pt x="6327" y="8232"/>
                  <a:pt x="6313" y="8179"/>
                  <a:pt x="6327" y="8155"/>
                </a:cubicBezTo>
                <a:cubicBezTo>
                  <a:pt x="6327" y="8155"/>
                  <a:pt x="6327" y="8155"/>
                  <a:pt x="6340" y="8155"/>
                </a:cubicBezTo>
                <a:cubicBezTo>
                  <a:pt x="6327" y="8155"/>
                  <a:pt x="6327" y="8155"/>
                  <a:pt x="6313" y="8155"/>
                </a:cubicBezTo>
                <a:lnTo>
                  <a:pt x="6313" y="8155"/>
                </a:lnTo>
                <a:lnTo>
                  <a:pt x="6313" y="8155"/>
                </a:lnTo>
                <a:cubicBezTo>
                  <a:pt x="6327" y="8155"/>
                  <a:pt x="6327" y="8129"/>
                  <a:pt x="6340" y="8129"/>
                </a:cubicBezTo>
                <a:lnTo>
                  <a:pt x="6340" y="8129"/>
                </a:lnTo>
                <a:lnTo>
                  <a:pt x="6340" y="8129"/>
                </a:lnTo>
                <a:lnTo>
                  <a:pt x="6340" y="8129"/>
                </a:lnTo>
                <a:lnTo>
                  <a:pt x="6340" y="8129"/>
                </a:lnTo>
                <a:cubicBezTo>
                  <a:pt x="6354" y="8103"/>
                  <a:pt x="6408" y="8026"/>
                  <a:pt x="6434" y="8026"/>
                </a:cubicBezTo>
                <a:cubicBezTo>
                  <a:pt x="6434" y="8050"/>
                  <a:pt x="6434" y="8050"/>
                  <a:pt x="6434" y="8050"/>
                </a:cubicBezTo>
                <a:cubicBezTo>
                  <a:pt x="6434" y="8050"/>
                  <a:pt x="6434" y="8050"/>
                  <a:pt x="6434" y="8076"/>
                </a:cubicBezTo>
                <a:cubicBezTo>
                  <a:pt x="6434" y="8050"/>
                  <a:pt x="6434" y="8050"/>
                  <a:pt x="6434" y="8050"/>
                </a:cubicBezTo>
                <a:cubicBezTo>
                  <a:pt x="6462" y="8050"/>
                  <a:pt x="6462" y="8026"/>
                  <a:pt x="6488" y="8026"/>
                </a:cubicBezTo>
                <a:lnTo>
                  <a:pt x="6488" y="8026"/>
                </a:lnTo>
                <a:cubicBezTo>
                  <a:pt x="6462" y="8026"/>
                  <a:pt x="6422" y="7999"/>
                  <a:pt x="6394" y="8026"/>
                </a:cubicBezTo>
                <a:lnTo>
                  <a:pt x="6394" y="8026"/>
                </a:lnTo>
                <a:cubicBezTo>
                  <a:pt x="6408" y="7999"/>
                  <a:pt x="6422" y="7973"/>
                  <a:pt x="6434" y="7947"/>
                </a:cubicBezTo>
                <a:lnTo>
                  <a:pt x="6434" y="7947"/>
                </a:lnTo>
                <a:cubicBezTo>
                  <a:pt x="6422" y="7947"/>
                  <a:pt x="6422" y="7973"/>
                  <a:pt x="6422" y="7973"/>
                </a:cubicBezTo>
                <a:cubicBezTo>
                  <a:pt x="6422" y="7947"/>
                  <a:pt x="6408" y="7947"/>
                  <a:pt x="6408" y="7947"/>
                </a:cubicBezTo>
                <a:lnTo>
                  <a:pt x="6408" y="7947"/>
                </a:lnTo>
                <a:cubicBezTo>
                  <a:pt x="6408" y="7973"/>
                  <a:pt x="6408" y="7973"/>
                  <a:pt x="6408" y="7999"/>
                </a:cubicBezTo>
                <a:cubicBezTo>
                  <a:pt x="6367" y="7999"/>
                  <a:pt x="6367" y="8050"/>
                  <a:pt x="6327" y="8050"/>
                </a:cubicBezTo>
                <a:cubicBezTo>
                  <a:pt x="6327" y="8050"/>
                  <a:pt x="6327" y="8026"/>
                  <a:pt x="6313" y="8026"/>
                </a:cubicBezTo>
                <a:lnTo>
                  <a:pt x="6327" y="8050"/>
                </a:lnTo>
                <a:cubicBezTo>
                  <a:pt x="6313" y="8050"/>
                  <a:pt x="6313" y="8050"/>
                  <a:pt x="6299" y="8076"/>
                </a:cubicBezTo>
                <a:cubicBezTo>
                  <a:pt x="6287" y="8050"/>
                  <a:pt x="6273" y="8050"/>
                  <a:pt x="6259" y="8076"/>
                </a:cubicBezTo>
                <a:cubicBezTo>
                  <a:pt x="6259" y="8050"/>
                  <a:pt x="6259" y="8050"/>
                  <a:pt x="6259" y="8050"/>
                </a:cubicBezTo>
                <a:lnTo>
                  <a:pt x="6259" y="8076"/>
                </a:lnTo>
                <a:lnTo>
                  <a:pt x="6259" y="8103"/>
                </a:lnTo>
                <a:cubicBezTo>
                  <a:pt x="6259" y="8103"/>
                  <a:pt x="6259" y="8103"/>
                  <a:pt x="6273" y="8103"/>
                </a:cubicBezTo>
                <a:cubicBezTo>
                  <a:pt x="6273" y="8103"/>
                  <a:pt x="6273" y="8103"/>
                  <a:pt x="6259" y="8103"/>
                </a:cubicBezTo>
                <a:cubicBezTo>
                  <a:pt x="6245" y="8129"/>
                  <a:pt x="6245" y="8129"/>
                  <a:pt x="6232" y="8129"/>
                </a:cubicBezTo>
                <a:cubicBezTo>
                  <a:pt x="6232" y="8155"/>
                  <a:pt x="6232" y="8129"/>
                  <a:pt x="6232" y="8155"/>
                </a:cubicBezTo>
                <a:cubicBezTo>
                  <a:pt x="6218" y="8155"/>
                  <a:pt x="6218" y="8129"/>
                  <a:pt x="6218" y="8129"/>
                </a:cubicBezTo>
                <a:cubicBezTo>
                  <a:pt x="6205" y="8155"/>
                  <a:pt x="6205" y="8155"/>
                  <a:pt x="6192" y="8179"/>
                </a:cubicBezTo>
                <a:cubicBezTo>
                  <a:pt x="6192" y="8155"/>
                  <a:pt x="6192" y="8155"/>
                  <a:pt x="6192" y="8155"/>
                </a:cubicBezTo>
                <a:cubicBezTo>
                  <a:pt x="6178" y="8155"/>
                  <a:pt x="6178" y="8155"/>
                  <a:pt x="6164" y="8155"/>
                </a:cubicBezTo>
                <a:cubicBezTo>
                  <a:pt x="6164" y="8179"/>
                  <a:pt x="6164" y="8179"/>
                  <a:pt x="6164" y="8179"/>
                </a:cubicBezTo>
                <a:cubicBezTo>
                  <a:pt x="6164" y="8179"/>
                  <a:pt x="6164" y="8179"/>
                  <a:pt x="6150" y="8179"/>
                </a:cubicBezTo>
                <a:lnTo>
                  <a:pt x="6150" y="8179"/>
                </a:lnTo>
                <a:cubicBezTo>
                  <a:pt x="6150" y="8155"/>
                  <a:pt x="6150" y="8155"/>
                  <a:pt x="6164" y="8155"/>
                </a:cubicBezTo>
                <a:cubicBezTo>
                  <a:pt x="6150" y="8155"/>
                  <a:pt x="6150" y="8155"/>
                  <a:pt x="6150" y="8155"/>
                </a:cubicBezTo>
                <a:lnTo>
                  <a:pt x="6150" y="8155"/>
                </a:lnTo>
                <a:cubicBezTo>
                  <a:pt x="6150" y="8179"/>
                  <a:pt x="6138" y="8206"/>
                  <a:pt x="6124" y="8232"/>
                </a:cubicBezTo>
                <a:cubicBezTo>
                  <a:pt x="6124" y="8232"/>
                  <a:pt x="6124" y="8232"/>
                  <a:pt x="6110" y="8232"/>
                </a:cubicBezTo>
                <a:cubicBezTo>
                  <a:pt x="6110" y="8232"/>
                  <a:pt x="6110" y="8232"/>
                  <a:pt x="6110" y="8259"/>
                </a:cubicBezTo>
                <a:cubicBezTo>
                  <a:pt x="6110" y="8259"/>
                  <a:pt x="6110" y="8232"/>
                  <a:pt x="6097" y="8232"/>
                </a:cubicBezTo>
                <a:lnTo>
                  <a:pt x="6097" y="8232"/>
                </a:lnTo>
                <a:lnTo>
                  <a:pt x="6097" y="8232"/>
                </a:lnTo>
                <a:cubicBezTo>
                  <a:pt x="6097" y="8259"/>
                  <a:pt x="6097" y="8259"/>
                  <a:pt x="6097" y="8259"/>
                </a:cubicBezTo>
                <a:lnTo>
                  <a:pt x="6084" y="8259"/>
                </a:lnTo>
                <a:lnTo>
                  <a:pt x="6084" y="8259"/>
                </a:lnTo>
                <a:cubicBezTo>
                  <a:pt x="6084" y="8259"/>
                  <a:pt x="6084" y="8259"/>
                  <a:pt x="6084" y="8232"/>
                </a:cubicBezTo>
                <a:cubicBezTo>
                  <a:pt x="6084" y="8259"/>
                  <a:pt x="6069" y="8259"/>
                  <a:pt x="6069" y="8259"/>
                </a:cubicBezTo>
                <a:lnTo>
                  <a:pt x="6069" y="8283"/>
                </a:lnTo>
                <a:cubicBezTo>
                  <a:pt x="6043" y="8283"/>
                  <a:pt x="6029" y="8362"/>
                  <a:pt x="6029" y="8388"/>
                </a:cubicBezTo>
                <a:cubicBezTo>
                  <a:pt x="6029" y="8415"/>
                  <a:pt x="6029" y="8415"/>
                  <a:pt x="6043" y="8415"/>
                </a:cubicBezTo>
                <a:lnTo>
                  <a:pt x="6043" y="8415"/>
                </a:lnTo>
                <a:cubicBezTo>
                  <a:pt x="6029" y="8439"/>
                  <a:pt x="6016" y="8439"/>
                  <a:pt x="6016" y="8465"/>
                </a:cubicBezTo>
                <a:cubicBezTo>
                  <a:pt x="6043" y="8465"/>
                  <a:pt x="6043" y="8518"/>
                  <a:pt x="6056" y="8544"/>
                </a:cubicBezTo>
                <a:lnTo>
                  <a:pt x="6056" y="8544"/>
                </a:lnTo>
                <a:cubicBezTo>
                  <a:pt x="6069" y="8544"/>
                  <a:pt x="6069" y="8544"/>
                  <a:pt x="6084" y="8544"/>
                </a:cubicBezTo>
                <a:lnTo>
                  <a:pt x="6084" y="8518"/>
                </a:lnTo>
                <a:lnTo>
                  <a:pt x="6069" y="8518"/>
                </a:lnTo>
                <a:cubicBezTo>
                  <a:pt x="6069" y="8518"/>
                  <a:pt x="6069" y="8518"/>
                  <a:pt x="6069" y="8491"/>
                </a:cubicBezTo>
                <a:lnTo>
                  <a:pt x="6069" y="8491"/>
                </a:lnTo>
                <a:lnTo>
                  <a:pt x="6069" y="8491"/>
                </a:lnTo>
                <a:cubicBezTo>
                  <a:pt x="6084" y="8518"/>
                  <a:pt x="6084" y="8518"/>
                  <a:pt x="6084" y="8544"/>
                </a:cubicBezTo>
                <a:cubicBezTo>
                  <a:pt x="6069" y="8568"/>
                  <a:pt x="6056" y="8568"/>
                  <a:pt x="6043" y="8568"/>
                </a:cubicBezTo>
                <a:cubicBezTo>
                  <a:pt x="6043" y="8568"/>
                  <a:pt x="6043" y="8544"/>
                  <a:pt x="6029" y="8544"/>
                </a:cubicBezTo>
                <a:lnTo>
                  <a:pt x="6029" y="8544"/>
                </a:lnTo>
                <a:cubicBezTo>
                  <a:pt x="6029" y="8568"/>
                  <a:pt x="6016" y="8595"/>
                  <a:pt x="6003" y="8595"/>
                </a:cubicBezTo>
                <a:cubicBezTo>
                  <a:pt x="6003" y="8595"/>
                  <a:pt x="6003" y="8595"/>
                  <a:pt x="6003" y="8568"/>
                </a:cubicBezTo>
                <a:lnTo>
                  <a:pt x="6003" y="8544"/>
                </a:lnTo>
                <a:lnTo>
                  <a:pt x="5989" y="8544"/>
                </a:lnTo>
                <a:cubicBezTo>
                  <a:pt x="5989" y="8568"/>
                  <a:pt x="5989" y="8595"/>
                  <a:pt x="5989" y="8595"/>
                </a:cubicBezTo>
                <a:cubicBezTo>
                  <a:pt x="5921" y="8595"/>
                  <a:pt x="5867" y="8647"/>
                  <a:pt x="5826" y="8698"/>
                </a:cubicBezTo>
                <a:cubicBezTo>
                  <a:pt x="5840" y="8674"/>
                  <a:pt x="5840" y="8647"/>
                  <a:pt x="5840" y="8621"/>
                </a:cubicBezTo>
                <a:cubicBezTo>
                  <a:pt x="5840" y="8647"/>
                  <a:pt x="5826" y="8674"/>
                  <a:pt x="5826" y="8698"/>
                </a:cubicBezTo>
                <a:cubicBezTo>
                  <a:pt x="5826" y="8698"/>
                  <a:pt x="5826" y="8698"/>
                  <a:pt x="5813" y="8698"/>
                </a:cubicBezTo>
                <a:lnTo>
                  <a:pt x="5813" y="8724"/>
                </a:lnTo>
                <a:cubicBezTo>
                  <a:pt x="5826" y="8724"/>
                  <a:pt x="5826" y="8724"/>
                  <a:pt x="5840" y="8724"/>
                </a:cubicBezTo>
                <a:cubicBezTo>
                  <a:pt x="5826" y="8777"/>
                  <a:pt x="5826" y="8828"/>
                  <a:pt x="5813" y="8854"/>
                </a:cubicBezTo>
                <a:lnTo>
                  <a:pt x="5813" y="8854"/>
                </a:lnTo>
                <a:cubicBezTo>
                  <a:pt x="5813" y="8880"/>
                  <a:pt x="5786" y="8933"/>
                  <a:pt x="5772" y="8933"/>
                </a:cubicBezTo>
                <a:lnTo>
                  <a:pt x="5772" y="8933"/>
                </a:lnTo>
                <a:lnTo>
                  <a:pt x="5772" y="8933"/>
                </a:lnTo>
                <a:lnTo>
                  <a:pt x="5772" y="8907"/>
                </a:lnTo>
                <a:cubicBezTo>
                  <a:pt x="5746" y="8907"/>
                  <a:pt x="5746" y="8880"/>
                  <a:pt x="5731" y="8854"/>
                </a:cubicBezTo>
                <a:cubicBezTo>
                  <a:pt x="5746" y="8828"/>
                  <a:pt x="5746" y="8828"/>
                  <a:pt x="5746" y="8828"/>
                </a:cubicBezTo>
                <a:lnTo>
                  <a:pt x="5746" y="8828"/>
                </a:lnTo>
                <a:cubicBezTo>
                  <a:pt x="5746" y="8828"/>
                  <a:pt x="5746" y="8828"/>
                  <a:pt x="5731" y="8854"/>
                </a:cubicBezTo>
                <a:cubicBezTo>
                  <a:pt x="5731" y="8880"/>
                  <a:pt x="5746" y="8959"/>
                  <a:pt x="5772" y="8959"/>
                </a:cubicBezTo>
                <a:cubicBezTo>
                  <a:pt x="5772" y="8984"/>
                  <a:pt x="5772" y="8984"/>
                  <a:pt x="5772" y="9010"/>
                </a:cubicBezTo>
                <a:cubicBezTo>
                  <a:pt x="5759" y="9036"/>
                  <a:pt x="5759" y="9036"/>
                  <a:pt x="5746" y="9063"/>
                </a:cubicBezTo>
                <a:cubicBezTo>
                  <a:pt x="5746" y="9087"/>
                  <a:pt x="5731" y="9113"/>
                  <a:pt x="5731" y="9140"/>
                </a:cubicBezTo>
                <a:lnTo>
                  <a:pt x="5731" y="9140"/>
                </a:lnTo>
                <a:cubicBezTo>
                  <a:pt x="5719" y="9140"/>
                  <a:pt x="5719" y="9166"/>
                  <a:pt x="5719" y="9192"/>
                </a:cubicBezTo>
                <a:lnTo>
                  <a:pt x="5705" y="9192"/>
                </a:lnTo>
                <a:lnTo>
                  <a:pt x="5705" y="9166"/>
                </a:lnTo>
                <a:cubicBezTo>
                  <a:pt x="5719" y="9140"/>
                  <a:pt x="5719" y="9113"/>
                  <a:pt x="5731" y="9087"/>
                </a:cubicBezTo>
                <a:cubicBezTo>
                  <a:pt x="5731" y="9063"/>
                  <a:pt x="5731" y="9063"/>
                  <a:pt x="5719" y="9087"/>
                </a:cubicBezTo>
                <a:lnTo>
                  <a:pt x="5719" y="9087"/>
                </a:lnTo>
                <a:lnTo>
                  <a:pt x="5719" y="9063"/>
                </a:lnTo>
                <a:lnTo>
                  <a:pt x="5719" y="9063"/>
                </a:lnTo>
                <a:cubicBezTo>
                  <a:pt x="5719" y="9063"/>
                  <a:pt x="5719" y="9063"/>
                  <a:pt x="5719" y="9036"/>
                </a:cubicBezTo>
                <a:cubicBezTo>
                  <a:pt x="5719" y="9036"/>
                  <a:pt x="5719" y="9036"/>
                  <a:pt x="5719" y="9010"/>
                </a:cubicBezTo>
                <a:cubicBezTo>
                  <a:pt x="5719" y="9036"/>
                  <a:pt x="5705" y="9036"/>
                  <a:pt x="5705" y="9036"/>
                </a:cubicBezTo>
                <a:cubicBezTo>
                  <a:pt x="5705" y="9036"/>
                  <a:pt x="5705" y="9036"/>
                  <a:pt x="5691" y="9010"/>
                </a:cubicBezTo>
                <a:lnTo>
                  <a:pt x="5691" y="9010"/>
                </a:lnTo>
                <a:lnTo>
                  <a:pt x="5691" y="9010"/>
                </a:lnTo>
                <a:cubicBezTo>
                  <a:pt x="5691" y="8984"/>
                  <a:pt x="5705" y="8984"/>
                  <a:pt x="5705" y="8984"/>
                </a:cubicBezTo>
                <a:lnTo>
                  <a:pt x="5705" y="8984"/>
                </a:lnTo>
                <a:cubicBezTo>
                  <a:pt x="5691" y="8959"/>
                  <a:pt x="5691" y="8959"/>
                  <a:pt x="5691" y="8984"/>
                </a:cubicBezTo>
                <a:lnTo>
                  <a:pt x="5691" y="8959"/>
                </a:lnTo>
                <a:lnTo>
                  <a:pt x="5691" y="8959"/>
                </a:lnTo>
                <a:lnTo>
                  <a:pt x="5691" y="8959"/>
                </a:lnTo>
                <a:cubicBezTo>
                  <a:pt x="5691" y="8959"/>
                  <a:pt x="5691" y="8959"/>
                  <a:pt x="5705" y="8959"/>
                </a:cubicBezTo>
                <a:lnTo>
                  <a:pt x="5705" y="8959"/>
                </a:lnTo>
                <a:cubicBezTo>
                  <a:pt x="5705" y="8959"/>
                  <a:pt x="5705" y="8959"/>
                  <a:pt x="5705" y="8933"/>
                </a:cubicBezTo>
                <a:cubicBezTo>
                  <a:pt x="5691" y="8933"/>
                  <a:pt x="5691" y="8933"/>
                  <a:pt x="5691" y="8933"/>
                </a:cubicBezTo>
                <a:lnTo>
                  <a:pt x="5691" y="8933"/>
                </a:lnTo>
                <a:cubicBezTo>
                  <a:pt x="5705" y="8933"/>
                  <a:pt x="5705" y="8933"/>
                  <a:pt x="5705" y="8907"/>
                </a:cubicBezTo>
                <a:lnTo>
                  <a:pt x="5691" y="8907"/>
                </a:lnTo>
                <a:lnTo>
                  <a:pt x="5691" y="8907"/>
                </a:lnTo>
                <a:cubicBezTo>
                  <a:pt x="5691" y="8907"/>
                  <a:pt x="5691" y="8880"/>
                  <a:pt x="5705" y="8880"/>
                </a:cubicBezTo>
                <a:cubicBezTo>
                  <a:pt x="5705" y="8880"/>
                  <a:pt x="5705" y="8880"/>
                  <a:pt x="5719" y="8880"/>
                </a:cubicBezTo>
                <a:lnTo>
                  <a:pt x="5705" y="8880"/>
                </a:lnTo>
                <a:cubicBezTo>
                  <a:pt x="5705" y="8854"/>
                  <a:pt x="5705" y="8854"/>
                  <a:pt x="5719" y="8854"/>
                </a:cubicBezTo>
                <a:cubicBezTo>
                  <a:pt x="5705" y="8854"/>
                  <a:pt x="5705" y="8854"/>
                  <a:pt x="5705" y="8854"/>
                </a:cubicBezTo>
                <a:cubicBezTo>
                  <a:pt x="5705" y="8880"/>
                  <a:pt x="5705" y="8880"/>
                  <a:pt x="5691" y="8880"/>
                </a:cubicBezTo>
                <a:cubicBezTo>
                  <a:pt x="5691" y="8880"/>
                  <a:pt x="5691" y="8880"/>
                  <a:pt x="5691" y="8854"/>
                </a:cubicBezTo>
                <a:cubicBezTo>
                  <a:pt x="5691" y="8880"/>
                  <a:pt x="5691" y="8880"/>
                  <a:pt x="5691" y="8880"/>
                </a:cubicBezTo>
                <a:lnTo>
                  <a:pt x="5691" y="8880"/>
                </a:lnTo>
                <a:lnTo>
                  <a:pt x="5691" y="8880"/>
                </a:lnTo>
                <a:cubicBezTo>
                  <a:pt x="5691" y="8880"/>
                  <a:pt x="5691" y="8880"/>
                  <a:pt x="5691" y="8907"/>
                </a:cubicBezTo>
                <a:cubicBezTo>
                  <a:pt x="5677" y="8907"/>
                  <a:pt x="5677" y="8907"/>
                  <a:pt x="5677" y="8907"/>
                </a:cubicBezTo>
                <a:cubicBezTo>
                  <a:pt x="5691" y="8959"/>
                  <a:pt x="5677" y="8933"/>
                  <a:pt x="5677" y="8984"/>
                </a:cubicBezTo>
                <a:cubicBezTo>
                  <a:pt x="5677" y="8984"/>
                  <a:pt x="5677" y="9010"/>
                  <a:pt x="5691" y="9010"/>
                </a:cubicBezTo>
                <a:lnTo>
                  <a:pt x="5677" y="9010"/>
                </a:lnTo>
                <a:lnTo>
                  <a:pt x="5677" y="9010"/>
                </a:lnTo>
                <a:cubicBezTo>
                  <a:pt x="5677" y="9010"/>
                  <a:pt x="5677" y="9010"/>
                  <a:pt x="5665" y="8984"/>
                </a:cubicBezTo>
                <a:lnTo>
                  <a:pt x="5665" y="8984"/>
                </a:lnTo>
                <a:cubicBezTo>
                  <a:pt x="5677" y="9010"/>
                  <a:pt x="5691" y="9010"/>
                  <a:pt x="5691" y="9063"/>
                </a:cubicBezTo>
                <a:cubicBezTo>
                  <a:pt x="5677" y="9036"/>
                  <a:pt x="5665" y="9036"/>
                  <a:pt x="5651" y="9010"/>
                </a:cubicBezTo>
                <a:lnTo>
                  <a:pt x="5651" y="9036"/>
                </a:lnTo>
                <a:cubicBezTo>
                  <a:pt x="5651" y="9010"/>
                  <a:pt x="5651" y="9010"/>
                  <a:pt x="5624" y="9010"/>
                </a:cubicBezTo>
                <a:cubicBezTo>
                  <a:pt x="5624" y="9010"/>
                  <a:pt x="5624" y="9010"/>
                  <a:pt x="5624" y="8984"/>
                </a:cubicBezTo>
                <a:cubicBezTo>
                  <a:pt x="5637" y="8984"/>
                  <a:pt x="5637" y="8984"/>
                  <a:pt x="5637" y="8984"/>
                </a:cubicBezTo>
                <a:cubicBezTo>
                  <a:pt x="5637" y="8984"/>
                  <a:pt x="5637" y="8984"/>
                  <a:pt x="5624" y="8984"/>
                </a:cubicBezTo>
                <a:cubicBezTo>
                  <a:pt x="5624" y="9010"/>
                  <a:pt x="5624" y="9010"/>
                  <a:pt x="5624" y="9010"/>
                </a:cubicBezTo>
                <a:cubicBezTo>
                  <a:pt x="5651" y="9036"/>
                  <a:pt x="5691" y="9063"/>
                  <a:pt x="5691" y="9087"/>
                </a:cubicBezTo>
                <a:cubicBezTo>
                  <a:pt x="5691" y="9113"/>
                  <a:pt x="5691" y="9113"/>
                  <a:pt x="5677" y="9113"/>
                </a:cubicBezTo>
                <a:lnTo>
                  <a:pt x="5677" y="9113"/>
                </a:lnTo>
                <a:cubicBezTo>
                  <a:pt x="5677" y="9087"/>
                  <a:pt x="5665" y="9087"/>
                  <a:pt x="5665" y="9063"/>
                </a:cubicBezTo>
                <a:cubicBezTo>
                  <a:pt x="5665" y="9113"/>
                  <a:pt x="5677" y="9113"/>
                  <a:pt x="5691" y="9140"/>
                </a:cubicBezTo>
                <a:lnTo>
                  <a:pt x="5691" y="9140"/>
                </a:lnTo>
                <a:cubicBezTo>
                  <a:pt x="5691" y="9140"/>
                  <a:pt x="5691" y="9140"/>
                  <a:pt x="5691" y="9166"/>
                </a:cubicBezTo>
                <a:lnTo>
                  <a:pt x="5691" y="9166"/>
                </a:lnTo>
                <a:cubicBezTo>
                  <a:pt x="5691" y="9166"/>
                  <a:pt x="5691" y="9166"/>
                  <a:pt x="5677" y="9140"/>
                </a:cubicBezTo>
                <a:cubicBezTo>
                  <a:pt x="5677" y="9166"/>
                  <a:pt x="5677" y="9166"/>
                  <a:pt x="5677" y="9166"/>
                </a:cubicBezTo>
                <a:lnTo>
                  <a:pt x="5677" y="9166"/>
                </a:lnTo>
                <a:lnTo>
                  <a:pt x="5665" y="9140"/>
                </a:lnTo>
                <a:cubicBezTo>
                  <a:pt x="5677" y="9166"/>
                  <a:pt x="5677" y="9166"/>
                  <a:pt x="5691" y="9192"/>
                </a:cubicBezTo>
                <a:cubicBezTo>
                  <a:pt x="5691" y="9192"/>
                  <a:pt x="5691" y="9192"/>
                  <a:pt x="5691" y="9216"/>
                </a:cubicBezTo>
                <a:cubicBezTo>
                  <a:pt x="5677" y="9216"/>
                  <a:pt x="5677" y="9216"/>
                  <a:pt x="5677" y="9192"/>
                </a:cubicBezTo>
                <a:cubicBezTo>
                  <a:pt x="5677" y="9192"/>
                  <a:pt x="5665" y="9166"/>
                  <a:pt x="5651" y="9166"/>
                </a:cubicBezTo>
                <a:lnTo>
                  <a:pt x="5651" y="9166"/>
                </a:lnTo>
                <a:lnTo>
                  <a:pt x="5651" y="9166"/>
                </a:lnTo>
                <a:cubicBezTo>
                  <a:pt x="5665" y="9192"/>
                  <a:pt x="5677" y="9192"/>
                  <a:pt x="5677" y="9216"/>
                </a:cubicBezTo>
                <a:cubicBezTo>
                  <a:pt x="5705" y="9216"/>
                  <a:pt x="5719" y="9216"/>
                  <a:pt x="5719" y="9269"/>
                </a:cubicBezTo>
                <a:lnTo>
                  <a:pt x="5719" y="9269"/>
                </a:lnTo>
                <a:cubicBezTo>
                  <a:pt x="5719" y="9245"/>
                  <a:pt x="5719" y="9245"/>
                  <a:pt x="5719" y="9245"/>
                </a:cubicBezTo>
                <a:cubicBezTo>
                  <a:pt x="5719" y="9245"/>
                  <a:pt x="5719" y="9245"/>
                  <a:pt x="5705" y="9269"/>
                </a:cubicBezTo>
                <a:cubicBezTo>
                  <a:pt x="5719" y="9269"/>
                  <a:pt x="5719" y="9269"/>
                  <a:pt x="5719" y="9269"/>
                </a:cubicBezTo>
                <a:lnTo>
                  <a:pt x="5705" y="9269"/>
                </a:lnTo>
                <a:cubicBezTo>
                  <a:pt x="5719" y="9295"/>
                  <a:pt x="5719" y="9295"/>
                  <a:pt x="5719" y="9322"/>
                </a:cubicBezTo>
                <a:lnTo>
                  <a:pt x="5719" y="9322"/>
                </a:lnTo>
                <a:lnTo>
                  <a:pt x="5719" y="9322"/>
                </a:lnTo>
                <a:cubicBezTo>
                  <a:pt x="5705" y="9322"/>
                  <a:pt x="5705" y="9295"/>
                  <a:pt x="5691" y="9295"/>
                </a:cubicBezTo>
                <a:cubicBezTo>
                  <a:pt x="5705" y="9295"/>
                  <a:pt x="5705" y="9322"/>
                  <a:pt x="5705" y="9322"/>
                </a:cubicBezTo>
                <a:lnTo>
                  <a:pt x="5705" y="9322"/>
                </a:lnTo>
                <a:lnTo>
                  <a:pt x="5691" y="9322"/>
                </a:lnTo>
                <a:cubicBezTo>
                  <a:pt x="5691" y="9322"/>
                  <a:pt x="5691" y="9322"/>
                  <a:pt x="5677" y="9322"/>
                </a:cubicBezTo>
                <a:cubicBezTo>
                  <a:pt x="5691" y="9322"/>
                  <a:pt x="5691" y="9322"/>
                  <a:pt x="5691" y="9322"/>
                </a:cubicBezTo>
                <a:cubicBezTo>
                  <a:pt x="5677" y="9322"/>
                  <a:pt x="5677" y="9348"/>
                  <a:pt x="5677" y="9348"/>
                </a:cubicBezTo>
                <a:cubicBezTo>
                  <a:pt x="5665" y="9322"/>
                  <a:pt x="5665" y="9322"/>
                  <a:pt x="5665" y="9322"/>
                </a:cubicBezTo>
                <a:lnTo>
                  <a:pt x="5665" y="9295"/>
                </a:lnTo>
                <a:lnTo>
                  <a:pt x="5665" y="9295"/>
                </a:lnTo>
                <a:cubicBezTo>
                  <a:pt x="5665" y="9322"/>
                  <a:pt x="5665" y="9322"/>
                  <a:pt x="5665" y="9348"/>
                </a:cubicBezTo>
                <a:cubicBezTo>
                  <a:pt x="5677" y="9348"/>
                  <a:pt x="5691" y="9348"/>
                  <a:pt x="5705" y="9348"/>
                </a:cubicBezTo>
                <a:lnTo>
                  <a:pt x="5705" y="9348"/>
                </a:lnTo>
                <a:cubicBezTo>
                  <a:pt x="5705" y="9372"/>
                  <a:pt x="5705" y="9372"/>
                  <a:pt x="5705" y="9399"/>
                </a:cubicBezTo>
                <a:cubicBezTo>
                  <a:pt x="5705" y="9372"/>
                  <a:pt x="5705" y="9372"/>
                  <a:pt x="5705" y="9372"/>
                </a:cubicBezTo>
                <a:cubicBezTo>
                  <a:pt x="5705" y="9372"/>
                  <a:pt x="5705" y="9348"/>
                  <a:pt x="5719" y="9348"/>
                </a:cubicBezTo>
                <a:lnTo>
                  <a:pt x="5719" y="9348"/>
                </a:lnTo>
                <a:lnTo>
                  <a:pt x="5731" y="9372"/>
                </a:lnTo>
                <a:cubicBezTo>
                  <a:pt x="5731" y="9399"/>
                  <a:pt x="5719" y="9399"/>
                  <a:pt x="5719" y="9399"/>
                </a:cubicBezTo>
                <a:lnTo>
                  <a:pt x="5719" y="9399"/>
                </a:lnTo>
                <a:cubicBezTo>
                  <a:pt x="5705" y="9399"/>
                  <a:pt x="5705" y="9425"/>
                  <a:pt x="5705" y="9425"/>
                </a:cubicBezTo>
                <a:cubicBezTo>
                  <a:pt x="5677" y="9425"/>
                  <a:pt x="5677" y="9425"/>
                  <a:pt x="5665" y="9399"/>
                </a:cubicBezTo>
                <a:lnTo>
                  <a:pt x="5665" y="9399"/>
                </a:lnTo>
                <a:lnTo>
                  <a:pt x="5677" y="9425"/>
                </a:lnTo>
                <a:cubicBezTo>
                  <a:pt x="5665" y="9425"/>
                  <a:pt x="5651" y="9399"/>
                  <a:pt x="5651" y="9399"/>
                </a:cubicBezTo>
                <a:cubicBezTo>
                  <a:pt x="5651" y="9399"/>
                  <a:pt x="5651" y="9399"/>
                  <a:pt x="5651" y="9425"/>
                </a:cubicBezTo>
                <a:cubicBezTo>
                  <a:pt x="5665" y="9425"/>
                  <a:pt x="5677" y="9425"/>
                  <a:pt x="5677" y="9451"/>
                </a:cubicBezTo>
                <a:lnTo>
                  <a:pt x="5677" y="9451"/>
                </a:lnTo>
                <a:cubicBezTo>
                  <a:pt x="5665" y="9451"/>
                  <a:pt x="5677" y="9478"/>
                  <a:pt x="5665" y="9478"/>
                </a:cubicBezTo>
                <a:cubicBezTo>
                  <a:pt x="5651" y="9478"/>
                  <a:pt x="5651" y="9478"/>
                  <a:pt x="5651" y="9451"/>
                </a:cubicBezTo>
                <a:cubicBezTo>
                  <a:pt x="5651" y="9478"/>
                  <a:pt x="5651" y="9478"/>
                  <a:pt x="5651" y="9478"/>
                </a:cubicBezTo>
                <a:lnTo>
                  <a:pt x="5665" y="9478"/>
                </a:lnTo>
                <a:lnTo>
                  <a:pt x="5677" y="9478"/>
                </a:lnTo>
                <a:lnTo>
                  <a:pt x="5691" y="9478"/>
                </a:lnTo>
                <a:lnTo>
                  <a:pt x="5691" y="9478"/>
                </a:lnTo>
                <a:cubicBezTo>
                  <a:pt x="5677" y="9502"/>
                  <a:pt x="5677" y="9502"/>
                  <a:pt x="5677" y="9502"/>
                </a:cubicBezTo>
                <a:cubicBezTo>
                  <a:pt x="5665" y="9528"/>
                  <a:pt x="5637" y="9528"/>
                  <a:pt x="5624" y="9528"/>
                </a:cubicBezTo>
                <a:cubicBezTo>
                  <a:pt x="5610" y="9555"/>
                  <a:pt x="5597" y="9581"/>
                  <a:pt x="5584" y="9632"/>
                </a:cubicBezTo>
                <a:cubicBezTo>
                  <a:pt x="5570" y="9632"/>
                  <a:pt x="5542" y="9632"/>
                  <a:pt x="5530" y="9658"/>
                </a:cubicBezTo>
                <a:cubicBezTo>
                  <a:pt x="5516" y="9684"/>
                  <a:pt x="5516" y="9711"/>
                  <a:pt x="5502" y="9735"/>
                </a:cubicBezTo>
                <a:cubicBezTo>
                  <a:pt x="5488" y="9788"/>
                  <a:pt x="5461" y="9814"/>
                  <a:pt x="5421" y="9814"/>
                </a:cubicBezTo>
                <a:cubicBezTo>
                  <a:pt x="5421" y="9867"/>
                  <a:pt x="5407" y="9891"/>
                  <a:pt x="5393" y="9917"/>
                </a:cubicBezTo>
                <a:cubicBezTo>
                  <a:pt x="5381" y="9970"/>
                  <a:pt x="5381" y="9996"/>
                  <a:pt x="5367" y="10047"/>
                </a:cubicBezTo>
                <a:cubicBezTo>
                  <a:pt x="5353" y="10150"/>
                  <a:pt x="5407" y="10256"/>
                  <a:pt x="5421" y="10332"/>
                </a:cubicBezTo>
                <a:cubicBezTo>
                  <a:pt x="5435" y="10359"/>
                  <a:pt x="5435" y="10385"/>
                  <a:pt x="5435" y="10436"/>
                </a:cubicBezTo>
                <a:cubicBezTo>
                  <a:pt x="5435" y="10462"/>
                  <a:pt x="5448" y="10488"/>
                  <a:pt x="5461" y="10539"/>
                </a:cubicBezTo>
                <a:cubicBezTo>
                  <a:pt x="5475" y="10618"/>
                  <a:pt x="5448" y="10721"/>
                  <a:pt x="5435" y="10774"/>
                </a:cubicBezTo>
                <a:lnTo>
                  <a:pt x="5435" y="10774"/>
                </a:lnTo>
                <a:lnTo>
                  <a:pt x="5435" y="10748"/>
                </a:lnTo>
                <a:cubicBezTo>
                  <a:pt x="5421" y="10748"/>
                  <a:pt x="5407" y="10748"/>
                  <a:pt x="5393" y="10774"/>
                </a:cubicBezTo>
                <a:cubicBezTo>
                  <a:pt x="5393" y="10748"/>
                  <a:pt x="5381" y="10697"/>
                  <a:pt x="5381" y="10669"/>
                </a:cubicBezTo>
                <a:cubicBezTo>
                  <a:pt x="5340" y="10669"/>
                  <a:pt x="5353" y="10644"/>
                  <a:pt x="5340" y="10592"/>
                </a:cubicBezTo>
                <a:lnTo>
                  <a:pt x="5340" y="10592"/>
                </a:lnTo>
                <a:cubicBezTo>
                  <a:pt x="5327" y="10565"/>
                  <a:pt x="5327" y="10565"/>
                  <a:pt x="5327" y="10539"/>
                </a:cubicBezTo>
                <a:cubicBezTo>
                  <a:pt x="5327" y="10539"/>
                  <a:pt x="5327" y="10539"/>
                  <a:pt x="5313" y="10539"/>
                </a:cubicBezTo>
                <a:cubicBezTo>
                  <a:pt x="5313" y="10515"/>
                  <a:pt x="5300" y="10488"/>
                  <a:pt x="5300" y="10462"/>
                </a:cubicBezTo>
                <a:cubicBezTo>
                  <a:pt x="5300" y="10462"/>
                  <a:pt x="5300" y="10436"/>
                  <a:pt x="5313" y="10436"/>
                </a:cubicBezTo>
                <a:lnTo>
                  <a:pt x="5313" y="10412"/>
                </a:lnTo>
                <a:cubicBezTo>
                  <a:pt x="5300" y="10412"/>
                  <a:pt x="5300" y="10436"/>
                  <a:pt x="5286" y="10412"/>
                </a:cubicBezTo>
                <a:lnTo>
                  <a:pt x="5286" y="10412"/>
                </a:lnTo>
                <a:cubicBezTo>
                  <a:pt x="5286" y="10385"/>
                  <a:pt x="5300" y="10332"/>
                  <a:pt x="5300" y="10282"/>
                </a:cubicBezTo>
                <a:cubicBezTo>
                  <a:pt x="5300" y="10256"/>
                  <a:pt x="5286" y="10256"/>
                  <a:pt x="5272" y="10229"/>
                </a:cubicBezTo>
                <a:cubicBezTo>
                  <a:pt x="5259" y="10229"/>
                  <a:pt x="5232" y="10100"/>
                  <a:pt x="5204" y="10126"/>
                </a:cubicBezTo>
                <a:cubicBezTo>
                  <a:pt x="5191" y="10126"/>
                  <a:pt x="5178" y="10150"/>
                  <a:pt x="5178" y="10176"/>
                </a:cubicBezTo>
                <a:cubicBezTo>
                  <a:pt x="5164" y="10176"/>
                  <a:pt x="5151" y="10176"/>
                  <a:pt x="5137" y="10176"/>
                </a:cubicBezTo>
                <a:cubicBezTo>
                  <a:pt x="5123" y="10176"/>
                  <a:pt x="5123" y="10126"/>
                  <a:pt x="5111" y="10126"/>
                </a:cubicBezTo>
                <a:cubicBezTo>
                  <a:pt x="5097" y="10100"/>
                  <a:pt x="5083" y="10100"/>
                  <a:pt x="5069" y="10073"/>
                </a:cubicBezTo>
                <a:cubicBezTo>
                  <a:pt x="5043" y="10073"/>
                  <a:pt x="5029" y="10100"/>
                  <a:pt x="5002" y="10073"/>
                </a:cubicBezTo>
                <a:cubicBezTo>
                  <a:pt x="5002" y="10100"/>
                  <a:pt x="5002" y="10100"/>
                  <a:pt x="5002" y="10100"/>
                </a:cubicBezTo>
                <a:lnTo>
                  <a:pt x="4988" y="10100"/>
                </a:lnTo>
                <a:cubicBezTo>
                  <a:pt x="4974" y="10100"/>
                  <a:pt x="4974" y="10073"/>
                  <a:pt x="4962" y="10047"/>
                </a:cubicBezTo>
                <a:lnTo>
                  <a:pt x="4962" y="10047"/>
                </a:lnTo>
                <a:cubicBezTo>
                  <a:pt x="4962" y="10073"/>
                  <a:pt x="4962" y="10073"/>
                  <a:pt x="4962" y="10100"/>
                </a:cubicBezTo>
                <a:cubicBezTo>
                  <a:pt x="4948" y="10100"/>
                  <a:pt x="4907" y="10073"/>
                  <a:pt x="4894" y="10100"/>
                </a:cubicBezTo>
                <a:cubicBezTo>
                  <a:pt x="4880" y="10100"/>
                  <a:pt x="4880" y="10100"/>
                  <a:pt x="4867" y="10126"/>
                </a:cubicBezTo>
                <a:cubicBezTo>
                  <a:pt x="4853" y="10126"/>
                  <a:pt x="4840" y="10073"/>
                  <a:pt x="4825" y="10100"/>
                </a:cubicBezTo>
                <a:cubicBezTo>
                  <a:pt x="4825" y="10100"/>
                  <a:pt x="4825" y="10100"/>
                  <a:pt x="4825" y="10126"/>
                </a:cubicBezTo>
                <a:cubicBezTo>
                  <a:pt x="4825" y="10150"/>
                  <a:pt x="4840" y="10126"/>
                  <a:pt x="4853" y="10126"/>
                </a:cubicBezTo>
                <a:cubicBezTo>
                  <a:pt x="4867" y="10126"/>
                  <a:pt x="4880" y="10150"/>
                  <a:pt x="4880" y="10150"/>
                </a:cubicBezTo>
                <a:cubicBezTo>
                  <a:pt x="4880" y="10176"/>
                  <a:pt x="4867" y="10176"/>
                  <a:pt x="4867" y="10176"/>
                </a:cubicBezTo>
                <a:cubicBezTo>
                  <a:pt x="4867" y="10229"/>
                  <a:pt x="4894" y="10229"/>
                  <a:pt x="4907" y="10256"/>
                </a:cubicBezTo>
                <a:cubicBezTo>
                  <a:pt x="4894" y="10256"/>
                  <a:pt x="4894" y="10256"/>
                  <a:pt x="4880" y="10256"/>
                </a:cubicBezTo>
                <a:cubicBezTo>
                  <a:pt x="4867" y="10229"/>
                  <a:pt x="4853" y="10203"/>
                  <a:pt x="4840" y="10203"/>
                </a:cubicBezTo>
                <a:cubicBezTo>
                  <a:pt x="4825" y="10203"/>
                  <a:pt x="4825" y="10203"/>
                  <a:pt x="4825" y="10229"/>
                </a:cubicBezTo>
                <a:lnTo>
                  <a:pt x="4825" y="10229"/>
                </a:lnTo>
                <a:cubicBezTo>
                  <a:pt x="4840" y="10229"/>
                  <a:pt x="4840" y="10229"/>
                  <a:pt x="4840" y="10229"/>
                </a:cubicBezTo>
                <a:lnTo>
                  <a:pt x="4840" y="10229"/>
                </a:lnTo>
                <a:cubicBezTo>
                  <a:pt x="4840" y="10256"/>
                  <a:pt x="4840" y="10256"/>
                  <a:pt x="4825" y="10256"/>
                </a:cubicBezTo>
                <a:lnTo>
                  <a:pt x="4825" y="10256"/>
                </a:lnTo>
                <a:lnTo>
                  <a:pt x="4825" y="10229"/>
                </a:lnTo>
                <a:cubicBezTo>
                  <a:pt x="4813" y="10229"/>
                  <a:pt x="4799" y="10256"/>
                  <a:pt x="4799" y="10256"/>
                </a:cubicBezTo>
                <a:cubicBezTo>
                  <a:pt x="4785" y="10256"/>
                  <a:pt x="4773" y="10229"/>
                  <a:pt x="4773" y="10229"/>
                </a:cubicBezTo>
                <a:lnTo>
                  <a:pt x="4759" y="10203"/>
                </a:lnTo>
                <a:cubicBezTo>
                  <a:pt x="4745" y="10176"/>
                  <a:pt x="4732" y="10176"/>
                  <a:pt x="4732" y="10150"/>
                </a:cubicBezTo>
                <a:cubicBezTo>
                  <a:pt x="4718" y="10150"/>
                  <a:pt x="4718" y="10150"/>
                  <a:pt x="4704" y="10176"/>
                </a:cubicBezTo>
                <a:cubicBezTo>
                  <a:pt x="4704" y="10176"/>
                  <a:pt x="4704" y="10176"/>
                  <a:pt x="4718" y="10176"/>
                </a:cubicBezTo>
                <a:cubicBezTo>
                  <a:pt x="4718" y="10176"/>
                  <a:pt x="4718" y="10176"/>
                  <a:pt x="4718" y="10203"/>
                </a:cubicBezTo>
                <a:lnTo>
                  <a:pt x="4718" y="10203"/>
                </a:lnTo>
                <a:cubicBezTo>
                  <a:pt x="4718" y="10203"/>
                  <a:pt x="4691" y="10203"/>
                  <a:pt x="4678" y="10203"/>
                </a:cubicBezTo>
                <a:cubicBezTo>
                  <a:pt x="4650" y="10176"/>
                  <a:pt x="4624" y="10150"/>
                  <a:pt x="4596" y="10176"/>
                </a:cubicBezTo>
                <a:cubicBezTo>
                  <a:pt x="4569" y="10176"/>
                  <a:pt x="4569" y="10203"/>
                  <a:pt x="4543" y="10203"/>
                </a:cubicBezTo>
                <a:cubicBezTo>
                  <a:pt x="4543" y="10176"/>
                  <a:pt x="4543" y="10176"/>
                  <a:pt x="4543" y="10176"/>
                </a:cubicBezTo>
                <a:lnTo>
                  <a:pt x="4543" y="10176"/>
                </a:lnTo>
                <a:cubicBezTo>
                  <a:pt x="4543" y="10203"/>
                  <a:pt x="4543" y="10203"/>
                  <a:pt x="4543" y="10229"/>
                </a:cubicBezTo>
                <a:cubicBezTo>
                  <a:pt x="4515" y="10256"/>
                  <a:pt x="4503" y="10306"/>
                  <a:pt x="4475" y="10306"/>
                </a:cubicBezTo>
                <a:cubicBezTo>
                  <a:pt x="4461" y="10332"/>
                  <a:pt x="4434" y="10306"/>
                  <a:pt x="4434" y="10306"/>
                </a:cubicBezTo>
                <a:cubicBezTo>
                  <a:pt x="4434" y="10332"/>
                  <a:pt x="4434" y="10332"/>
                  <a:pt x="4448" y="10332"/>
                </a:cubicBezTo>
                <a:cubicBezTo>
                  <a:pt x="4434" y="10385"/>
                  <a:pt x="4394" y="10385"/>
                  <a:pt x="4380" y="10412"/>
                </a:cubicBezTo>
                <a:lnTo>
                  <a:pt x="4380" y="10412"/>
                </a:lnTo>
                <a:cubicBezTo>
                  <a:pt x="4394" y="10412"/>
                  <a:pt x="4394" y="10436"/>
                  <a:pt x="4394" y="10436"/>
                </a:cubicBezTo>
                <a:lnTo>
                  <a:pt x="4394" y="10436"/>
                </a:lnTo>
                <a:cubicBezTo>
                  <a:pt x="4394" y="10462"/>
                  <a:pt x="4380" y="10462"/>
                  <a:pt x="4380" y="10488"/>
                </a:cubicBezTo>
                <a:cubicBezTo>
                  <a:pt x="4366" y="10565"/>
                  <a:pt x="4394" y="10618"/>
                  <a:pt x="4394" y="10669"/>
                </a:cubicBezTo>
                <a:cubicBezTo>
                  <a:pt x="4380" y="10697"/>
                  <a:pt x="4366" y="10748"/>
                  <a:pt x="4366" y="10774"/>
                </a:cubicBezTo>
                <a:cubicBezTo>
                  <a:pt x="4354" y="10798"/>
                  <a:pt x="4354" y="10825"/>
                  <a:pt x="4354" y="10877"/>
                </a:cubicBezTo>
                <a:cubicBezTo>
                  <a:pt x="4340" y="10981"/>
                  <a:pt x="4354" y="11187"/>
                  <a:pt x="4366" y="11266"/>
                </a:cubicBezTo>
                <a:cubicBezTo>
                  <a:pt x="4394" y="11319"/>
                  <a:pt x="4407" y="11369"/>
                  <a:pt x="4434" y="11422"/>
                </a:cubicBezTo>
                <a:cubicBezTo>
                  <a:pt x="4448" y="11448"/>
                  <a:pt x="4461" y="11499"/>
                  <a:pt x="4475" y="11552"/>
                </a:cubicBezTo>
                <a:cubicBezTo>
                  <a:pt x="4488" y="11552"/>
                  <a:pt x="4515" y="11552"/>
                  <a:pt x="4529" y="11552"/>
                </a:cubicBezTo>
                <a:cubicBezTo>
                  <a:pt x="4543" y="11578"/>
                  <a:pt x="4543" y="11602"/>
                  <a:pt x="4556" y="11602"/>
                </a:cubicBezTo>
                <a:cubicBezTo>
                  <a:pt x="4596" y="11629"/>
                  <a:pt x="4664" y="11552"/>
                  <a:pt x="4704" y="11552"/>
                </a:cubicBezTo>
                <a:lnTo>
                  <a:pt x="4704" y="11578"/>
                </a:lnTo>
                <a:cubicBezTo>
                  <a:pt x="4718" y="11578"/>
                  <a:pt x="4718" y="11602"/>
                  <a:pt x="4732" y="11578"/>
                </a:cubicBezTo>
                <a:cubicBezTo>
                  <a:pt x="4732" y="11578"/>
                  <a:pt x="4732" y="11578"/>
                  <a:pt x="4745" y="11578"/>
                </a:cubicBezTo>
                <a:cubicBezTo>
                  <a:pt x="4745" y="11552"/>
                  <a:pt x="4732" y="11552"/>
                  <a:pt x="4732" y="11552"/>
                </a:cubicBezTo>
                <a:lnTo>
                  <a:pt x="4732" y="11552"/>
                </a:lnTo>
                <a:cubicBezTo>
                  <a:pt x="4745" y="11525"/>
                  <a:pt x="4773" y="11499"/>
                  <a:pt x="4773" y="11473"/>
                </a:cubicBezTo>
                <a:cubicBezTo>
                  <a:pt x="4773" y="11473"/>
                  <a:pt x="4773" y="11448"/>
                  <a:pt x="4773" y="11422"/>
                </a:cubicBezTo>
                <a:cubicBezTo>
                  <a:pt x="4785" y="11422"/>
                  <a:pt x="4785" y="11422"/>
                  <a:pt x="4785" y="11396"/>
                </a:cubicBezTo>
                <a:cubicBezTo>
                  <a:pt x="4785" y="11396"/>
                  <a:pt x="4785" y="11369"/>
                  <a:pt x="4785" y="11343"/>
                </a:cubicBezTo>
                <a:cubicBezTo>
                  <a:pt x="4799" y="11319"/>
                  <a:pt x="4799" y="11292"/>
                  <a:pt x="4799" y="11266"/>
                </a:cubicBezTo>
                <a:cubicBezTo>
                  <a:pt x="4867" y="11240"/>
                  <a:pt x="4974" y="11163"/>
                  <a:pt x="5029" y="11240"/>
                </a:cubicBezTo>
                <a:cubicBezTo>
                  <a:pt x="5029" y="11266"/>
                  <a:pt x="5029" y="11266"/>
                  <a:pt x="5029" y="11292"/>
                </a:cubicBezTo>
                <a:cubicBezTo>
                  <a:pt x="5016" y="11319"/>
                  <a:pt x="5002" y="11319"/>
                  <a:pt x="4988" y="11369"/>
                </a:cubicBezTo>
                <a:lnTo>
                  <a:pt x="4962" y="11448"/>
                </a:lnTo>
                <a:lnTo>
                  <a:pt x="4974" y="11448"/>
                </a:lnTo>
                <a:lnTo>
                  <a:pt x="4974" y="11448"/>
                </a:lnTo>
                <a:cubicBezTo>
                  <a:pt x="4974" y="11499"/>
                  <a:pt x="4974" y="11552"/>
                  <a:pt x="4962" y="11602"/>
                </a:cubicBezTo>
                <a:lnTo>
                  <a:pt x="4962" y="11602"/>
                </a:lnTo>
                <a:cubicBezTo>
                  <a:pt x="4962" y="11578"/>
                  <a:pt x="4948" y="11552"/>
                  <a:pt x="4948" y="11552"/>
                </a:cubicBezTo>
                <a:lnTo>
                  <a:pt x="4948" y="11552"/>
                </a:lnTo>
                <a:cubicBezTo>
                  <a:pt x="4934" y="11552"/>
                  <a:pt x="4934" y="11552"/>
                  <a:pt x="4934" y="11552"/>
                </a:cubicBezTo>
                <a:cubicBezTo>
                  <a:pt x="4934" y="11578"/>
                  <a:pt x="4934" y="11602"/>
                  <a:pt x="4934" y="11602"/>
                </a:cubicBezTo>
                <a:lnTo>
                  <a:pt x="4948" y="11602"/>
                </a:lnTo>
                <a:lnTo>
                  <a:pt x="4948" y="11629"/>
                </a:lnTo>
                <a:cubicBezTo>
                  <a:pt x="4934" y="11681"/>
                  <a:pt x="4948" y="11758"/>
                  <a:pt x="4934" y="11837"/>
                </a:cubicBezTo>
                <a:cubicBezTo>
                  <a:pt x="4920" y="11864"/>
                  <a:pt x="4907" y="11864"/>
                  <a:pt x="4907" y="11914"/>
                </a:cubicBezTo>
                <a:cubicBezTo>
                  <a:pt x="4907" y="11914"/>
                  <a:pt x="4907" y="11914"/>
                  <a:pt x="4920" y="11914"/>
                </a:cubicBezTo>
                <a:lnTo>
                  <a:pt x="4920" y="11914"/>
                </a:lnTo>
                <a:lnTo>
                  <a:pt x="4920" y="11888"/>
                </a:lnTo>
                <a:cubicBezTo>
                  <a:pt x="4934" y="11914"/>
                  <a:pt x="4934" y="11914"/>
                  <a:pt x="4948" y="11914"/>
                </a:cubicBezTo>
                <a:cubicBezTo>
                  <a:pt x="4988" y="11888"/>
                  <a:pt x="5016" y="11914"/>
                  <a:pt x="5069" y="11914"/>
                </a:cubicBezTo>
                <a:lnTo>
                  <a:pt x="5083" y="11888"/>
                </a:lnTo>
                <a:cubicBezTo>
                  <a:pt x="5097" y="11888"/>
                  <a:pt x="5097" y="11888"/>
                  <a:pt x="5097" y="11914"/>
                </a:cubicBezTo>
                <a:cubicBezTo>
                  <a:pt x="5123" y="11914"/>
                  <a:pt x="5151" y="11888"/>
                  <a:pt x="5164" y="11888"/>
                </a:cubicBezTo>
                <a:cubicBezTo>
                  <a:pt x="5178" y="11914"/>
                  <a:pt x="5191" y="11914"/>
                  <a:pt x="5191" y="11914"/>
                </a:cubicBezTo>
                <a:cubicBezTo>
                  <a:pt x="5191" y="11941"/>
                  <a:pt x="5191" y="11941"/>
                  <a:pt x="5191" y="11967"/>
                </a:cubicBezTo>
                <a:cubicBezTo>
                  <a:pt x="5204" y="11967"/>
                  <a:pt x="5218" y="11967"/>
                  <a:pt x="5232" y="11991"/>
                </a:cubicBezTo>
                <a:cubicBezTo>
                  <a:pt x="5245" y="12017"/>
                  <a:pt x="5259" y="12070"/>
                  <a:pt x="5245" y="12121"/>
                </a:cubicBezTo>
                <a:cubicBezTo>
                  <a:pt x="5232" y="12149"/>
                  <a:pt x="5232" y="12149"/>
                  <a:pt x="5218" y="12173"/>
                </a:cubicBezTo>
                <a:cubicBezTo>
                  <a:pt x="5218" y="12200"/>
                  <a:pt x="5218" y="12277"/>
                  <a:pt x="5218" y="12329"/>
                </a:cubicBezTo>
                <a:cubicBezTo>
                  <a:pt x="5204" y="12356"/>
                  <a:pt x="5204" y="12406"/>
                  <a:pt x="5204" y="12459"/>
                </a:cubicBezTo>
                <a:cubicBezTo>
                  <a:pt x="5218" y="12536"/>
                  <a:pt x="5272" y="12615"/>
                  <a:pt x="5300" y="12668"/>
                </a:cubicBezTo>
                <a:cubicBezTo>
                  <a:pt x="5313" y="12692"/>
                  <a:pt x="5313" y="12718"/>
                  <a:pt x="5313" y="12718"/>
                </a:cubicBezTo>
                <a:cubicBezTo>
                  <a:pt x="5327" y="12745"/>
                  <a:pt x="5340" y="12692"/>
                  <a:pt x="5353" y="12745"/>
                </a:cubicBezTo>
                <a:cubicBezTo>
                  <a:pt x="5393" y="12745"/>
                  <a:pt x="5407" y="12718"/>
                  <a:pt x="5435" y="12692"/>
                </a:cubicBezTo>
                <a:lnTo>
                  <a:pt x="5448" y="12692"/>
                </a:lnTo>
                <a:cubicBezTo>
                  <a:pt x="5461" y="12692"/>
                  <a:pt x="5475" y="12668"/>
                  <a:pt x="5475" y="12668"/>
                </a:cubicBezTo>
                <a:cubicBezTo>
                  <a:pt x="5488" y="12639"/>
                  <a:pt x="5502" y="12668"/>
                  <a:pt x="5516" y="12668"/>
                </a:cubicBezTo>
                <a:cubicBezTo>
                  <a:pt x="5530" y="12692"/>
                  <a:pt x="5542" y="12668"/>
                  <a:pt x="5556" y="12692"/>
                </a:cubicBezTo>
                <a:cubicBezTo>
                  <a:pt x="5597" y="12718"/>
                  <a:pt x="5610" y="12769"/>
                  <a:pt x="5624" y="12848"/>
                </a:cubicBezTo>
                <a:cubicBezTo>
                  <a:pt x="5624" y="12874"/>
                  <a:pt x="5610" y="12874"/>
                  <a:pt x="5597" y="12898"/>
                </a:cubicBezTo>
                <a:lnTo>
                  <a:pt x="5597" y="12898"/>
                </a:lnTo>
                <a:cubicBezTo>
                  <a:pt x="5597" y="12874"/>
                  <a:pt x="5597" y="12874"/>
                  <a:pt x="5597" y="12874"/>
                </a:cubicBezTo>
                <a:cubicBezTo>
                  <a:pt x="5597" y="12898"/>
                  <a:pt x="5584" y="12898"/>
                  <a:pt x="5584" y="12923"/>
                </a:cubicBezTo>
                <a:cubicBezTo>
                  <a:pt x="5597" y="12923"/>
                  <a:pt x="5597" y="12898"/>
                  <a:pt x="5610" y="12898"/>
                </a:cubicBezTo>
                <a:cubicBezTo>
                  <a:pt x="5624" y="12898"/>
                  <a:pt x="5637" y="12795"/>
                  <a:pt x="5665" y="12822"/>
                </a:cubicBezTo>
                <a:cubicBezTo>
                  <a:pt x="5677" y="12848"/>
                  <a:pt x="5691" y="12848"/>
                  <a:pt x="5691" y="12874"/>
                </a:cubicBezTo>
                <a:lnTo>
                  <a:pt x="5691" y="12898"/>
                </a:lnTo>
                <a:cubicBezTo>
                  <a:pt x="5665" y="12898"/>
                  <a:pt x="5637" y="12898"/>
                  <a:pt x="5637" y="12923"/>
                </a:cubicBezTo>
                <a:cubicBezTo>
                  <a:pt x="5637" y="12975"/>
                  <a:pt x="5651" y="13002"/>
                  <a:pt x="5651" y="13028"/>
                </a:cubicBezTo>
                <a:cubicBezTo>
                  <a:pt x="5637" y="13052"/>
                  <a:pt x="5637" y="13105"/>
                  <a:pt x="5624" y="13131"/>
                </a:cubicBezTo>
                <a:cubicBezTo>
                  <a:pt x="5637" y="13158"/>
                  <a:pt x="5651" y="13208"/>
                  <a:pt x="5665" y="13235"/>
                </a:cubicBezTo>
                <a:cubicBezTo>
                  <a:pt x="5665" y="13235"/>
                  <a:pt x="5691" y="13208"/>
                  <a:pt x="5691" y="13184"/>
                </a:cubicBezTo>
                <a:cubicBezTo>
                  <a:pt x="5705" y="13158"/>
                  <a:pt x="5665" y="13052"/>
                  <a:pt x="5665" y="13028"/>
                </a:cubicBezTo>
                <a:cubicBezTo>
                  <a:pt x="5665" y="13028"/>
                  <a:pt x="5665" y="13028"/>
                  <a:pt x="5665" y="13002"/>
                </a:cubicBezTo>
                <a:lnTo>
                  <a:pt x="5665" y="13002"/>
                </a:lnTo>
                <a:cubicBezTo>
                  <a:pt x="5677" y="13002"/>
                  <a:pt x="5772" y="12949"/>
                  <a:pt x="5772" y="12923"/>
                </a:cubicBezTo>
                <a:cubicBezTo>
                  <a:pt x="5772" y="12923"/>
                  <a:pt x="5772" y="12923"/>
                  <a:pt x="5759" y="12898"/>
                </a:cubicBezTo>
                <a:cubicBezTo>
                  <a:pt x="5759" y="12898"/>
                  <a:pt x="5746" y="12898"/>
                  <a:pt x="5746" y="12923"/>
                </a:cubicBezTo>
                <a:cubicBezTo>
                  <a:pt x="5746" y="12898"/>
                  <a:pt x="5746" y="12898"/>
                  <a:pt x="5731" y="12874"/>
                </a:cubicBezTo>
                <a:cubicBezTo>
                  <a:pt x="5746" y="12874"/>
                  <a:pt x="5746" y="12848"/>
                  <a:pt x="5759" y="12848"/>
                </a:cubicBezTo>
                <a:cubicBezTo>
                  <a:pt x="5759" y="12874"/>
                  <a:pt x="5772" y="12923"/>
                  <a:pt x="5786" y="12923"/>
                </a:cubicBezTo>
                <a:cubicBezTo>
                  <a:pt x="5813" y="12923"/>
                  <a:pt x="5854" y="12949"/>
                  <a:pt x="5854" y="13002"/>
                </a:cubicBezTo>
                <a:cubicBezTo>
                  <a:pt x="5867" y="13028"/>
                  <a:pt x="5867" y="13028"/>
                  <a:pt x="5867" y="13052"/>
                </a:cubicBezTo>
                <a:cubicBezTo>
                  <a:pt x="5894" y="13079"/>
                  <a:pt x="5948" y="13028"/>
                  <a:pt x="5975" y="13028"/>
                </a:cubicBezTo>
                <a:cubicBezTo>
                  <a:pt x="6016" y="13052"/>
                  <a:pt x="6029" y="13131"/>
                  <a:pt x="6084" y="13105"/>
                </a:cubicBezTo>
                <a:cubicBezTo>
                  <a:pt x="6097" y="13105"/>
                  <a:pt x="6110" y="13052"/>
                  <a:pt x="6124" y="13052"/>
                </a:cubicBezTo>
                <a:cubicBezTo>
                  <a:pt x="6150" y="13028"/>
                  <a:pt x="6205" y="13028"/>
                  <a:pt x="6232" y="13028"/>
                </a:cubicBezTo>
                <a:lnTo>
                  <a:pt x="6245" y="13028"/>
                </a:lnTo>
                <a:cubicBezTo>
                  <a:pt x="6232" y="13052"/>
                  <a:pt x="6232" y="13052"/>
                  <a:pt x="6232" y="13052"/>
                </a:cubicBezTo>
                <a:lnTo>
                  <a:pt x="6232" y="13052"/>
                </a:lnTo>
                <a:cubicBezTo>
                  <a:pt x="6218" y="13052"/>
                  <a:pt x="6205" y="13052"/>
                  <a:pt x="6192" y="13052"/>
                </a:cubicBezTo>
                <a:lnTo>
                  <a:pt x="6192" y="13079"/>
                </a:lnTo>
                <a:cubicBezTo>
                  <a:pt x="6205" y="13079"/>
                  <a:pt x="6232" y="13105"/>
                  <a:pt x="6232" y="13158"/>
                </a:cubicBezTo>
                <a:lnTo>
                  <a:pt x="6232" y="13158"/>
                </a:lnTo>
                <a:cubicBezTo>
                  <a:pt x="6232" y="13131"/>
                  <a:pt x="6232" y="13131"/>
                  <a:pt x="6245" y="13105"/>
                </a:cubicBezTo>
                <a:cubicBezTo>
                  <a:pt x="6245" y="13131"/>
                  <a:pt x="6273" y="13131"/>
                  <a:pt x="6287" y="13131"/>
                </a:cubicBezTo>
                <a:lnTo>
                  <a:pt x="6287" y="13158"/>
                </a:lnTo>
                <a:cubicBezTo>
                  <a:pt x="6299" y="13184"/>
                  <a:pt x="6313" y="13184"/>
                  <a:pt x="6327" y="13184"/>
                </a:cubicBezTo>
                <a:cubicBezTo>
                  <a:pt x="6327" y="13184"/>
                  <a:pt x="6327" y="13184"/>
                  <a:pt x="6327" y="13208"/>
                </a:cubicBezTo>
                <a:cubicBezTo>
                  <a:pt x="6299" y="13208"/>
                  <a:pt x="6299" y="13261"/>
                  <a:pt x="6273" y="13287"/>
                </a:cubicBezTo>
                <a:lnTo>
                  <a:pt x="6273" y="13287"/>
                </a:lnTo>
                <a:cubicBezTo>
                  <a:pt x="6287" y="13287"/>
                  <a:pt x="6299" y="13287"/>
                  <a:pt x="6313" y="13287"/>
                </a:cubicBezTo>
                <a:cubicBezTo>
                  <a:pt x="6327" y="13287"/>
                  <a:pt x="6340" y="13287"/>
                  <a:pt x="6354" y="13287"/>
                </a:cubicBezTo>
                <a:cubicBezTo>
                  <a:pt x="6394" y="13314"/>
                  <a:pt x="6448" y="13364"/>
                  <a:pt x="6462" y="13417"/>
                </a:cubicBezTo>
                <a:cubicBezTo>
                  <a:pt x="6462" y="13441"/>
                  <a:pt x="6462" y="13494"/>
                  <a:pt x="6462" y="13520"/>
                </a:cubicBezTo>
                <a:lnTo>
                  <a:pt x="6462" y="13520"/>
                </a:lnTo>
                <a:lnTo>
                  <a:pt x="6476" y="13494"/>
                </a:lnTo>
                <a:cubicBezTo>
                  <a:pt x="6516" y="13494"/>
                  <a:pt x="6543" y="13571"/>
                  <a:pt x="6557" y="13623"/>
                </a:cubicBezTo>
                <a:cubicBezTo>
                  <a:pt x="6557" y="13597"/>
                  <a:pt x="6557" y="13597"/>
                  <a:pt x="6569" y="13597"/>
                </a:cubicBezTo>
                <a:lnTo>
                  <a:pt x="6569" y="13597"/>
                </a:lnTo>
                <a:cubicBezTo>
                  <a:pt x="6583" y="13597"/>
                  <a:pt x="6611" y="13623"/>
                  <a:pt x="6624" y="13623"/>
                </a:cubicBezTo>
                <a:cubicBezTo>
                  <a:pt x="6624" y="13597"/>
                  <a:pt x="6624" y="13597"/>
                  <a:pt x="6624" y="13597"/>
                </a:cubicBezTo>
                <a:cubicBezTo>
                  <a:pt x="6664" y="13571"/>
                  <a:pt x="6718" y="13597"/>
                  <a:pt x="6732" y="13623"/>
                </a:cubicBezTo>
                <a:cubicBezTo>
                  <a:pt x="6760" y="13623"/>
                  <a:pt x="6786" y="13650"/>
                  <a:pt x="6800" y="13650"/>
                </a:cubicBezTo>
                <a:cubicBezTo>
                  <a:pt x="6827" y="13676"/>
                  <a:pt x="6881" y="13806"/>
                  <a:pt x="6895" y="13806"/>
                </a:cubicBezTo>
                <a:cubicBezTo>
                  <a:pt x="6895" y="13806"/>
                  <a:pt x="6895" y="13806"/>
                  <a:pt x="6908" y="13806"/>
                </a:cubicBezTo>
                <a:cubicBezTo>
                  <a:pt x="6921" y="13806"/>
                  <a:pt x="6921" y="13832"/>
                  <a:pt x="6921" y="13856"/>
                </a:cubicBezTo>
                <a:cubicBezTo>
                  <a:pt x="6935" y="13962"/>
                  <a:pt x="6935" y="14089"/>
                  <a:pt x="6990" y="14089"/>
                </a:cubicBezTo>
                <a:cubicBezTo>
                  <a:pt x="7002" y="14118"/>
                  <a:pt x="7002" y="14142"/>
                  <a:pt x="6990" y="14168"/>
                </a:cubicBezTo>
                <a:cubicBezTo>
                  <a:pt x="6975" y="14195"/>
                  <a:pt x="6962" y="14245"/>
                  <a:pt x="6948" y="14271"/>
                </a:cubicBezTo>
                <a:cubicBezTo>
                  <a:pt x="6935" y="14298"/>
                  <a:pt x="6908" y="14324"/>
                  <a:pt x="6895" y="14351"/>
                </a:cubicBezTo>
                <a:cubicBezTo>
                  <a:pt x="6881" y="14401"/>
                  <a:pt x="6881" y="14454"/>
                  <a:pt x="6853" y="14480"/>
                </a:cubicBezTo>
                <a:cubicBezTo>
                  <a:pt x="6867" y="14480"/>
                  <a:pt x="6867" y="14480"/>
                  <a:pt x="6867" y="14480"/>
                </a:cubicBezTo>
                <a:cubicBezTo>
                  <a:pt x="6895" y="14504"/>
                  <a:pt x="6908" y="14454"/>
                  <a:pt x="6935" y="14427"/>
                </a:cubicBezTo>
                <a:cubicBezTo>
                  <a:pt x="6935" y="14480"/>
                  <a:pt x="6948" y="14504"/>
                  <a:pt x="6948" y="14531"/>
                </a:cubicBezTo>
                <a:cubicBezTo>
                  <a:pt x="6975" y="14531"/>
                  <a:pt x="7016" y="14531"/>
                  <a:pt x="7030" y="14531"/>
                </a:cubicBezTo>
                <a:cubicBezTo>
                  <a:pt x="7030" y="14531"/>
                  <a:pt x="7030" y="14557"/>
                  <a:pt x="7030" y="14583"/>
                </a:cubicBezTo>
                <a:lnTo>
                  <a:pt x="7030" y="14583"/>
                </a:lnTo>
                <a:cubicBezTo>
                  <a:pt x="7043" y="14531"/>
                  <a:pt x="7070" y="14504"/>
                  <a:pt x="7084" y="14480"/>
                </a:cubicBezTo>
                <a:cubicBezTo>
                  <a:pt x="7097" y="14454"/>
                  <a:pt x="7097" y="14401"/>
                  <a:pt x="7111" y="14401"/>
                </a:cubicBezTo>
                <a:cubicBezTo>
                  <a:pt x="7124" y="14401"/>
                  <a:pt x="7151" y="14375"/>
                  <a:pt x="7165" y="14375"/>
                </a:cubicBezTo>
                <a:cubicBezTo>
                  <a:pt x="7165" y="14401"/>
                  <a:pt x="7179" y="14427"/>
                  <a:pt x="7191" y="14427"/>
                </a:cubicBezTo>
                <a:cubicBezTo>
                  <a:pt x="7232" y="14454"/>
                  <a:pt x="7260" y="14454"/>
                  <a:pt x="7273" y="14504"/>
                </a:cubicBezTo>
                <a:lnTo>
                  <a:pt x="7286" y="14504"/>
                </a:lnTo>
                <a:lnTo>
                  <a:pt x="7286" y="14504"/>
                </a:lnTo>
                <a:cubicBezTo>
                  <a:pt x="7314" y="14504"/>
                  <a:pt x="7340" y="14557"/>
                  <a:pt x="7327" y="14583"/>
                </a:cubicBezTo>
                <a:cubicBezTo>
                  <a:pt x="7327" y="14636"/>
                  <a:pt x="7314" y="14583"/>
                  <a:pt x="7327" y="14660"/>
                </a:cubicBezTo>
                <a:cubicBezTo>
                  <a:pt x="7340" y="14636"/>
                  <a:pt x="7368" y="14583"/>
                  <a:pt x="7408" y="14583"/>
                </a:cubicBezTo>
                <a:cubicBezTo>
                  <a:pt x="7421" y="14583"/>
                  <a:pt x="7449" y="14636"/>
                  <a:pt x="7461" y="14636"/>
                </a:cubicBezTo>
                <a:cubicBezTo>
                  <a:pt x="7489" y="14636"/>
                  <a:pt x="7503" y="14660"/>
                  <a:pt x="7530" y="14660"/>
                </a:cubicBezTo>
                <a:cubicBezTo>
                  <a:pt x="7570" y="14660"/>
                  <a:pt x="7584" y="14636"/>
                  <a:pt x="7624" y="14660"/>
                </a:cubicBezTo>
                <a:cubicBezTo>
                  <a:pt x="7692" y="14713"/>
                  <a:pt x="7719" y="14816"/>
                  <a:pt x="7773" y="14893"/>
                </a:cubicBezTo>
                <a:cubicBezTo>
                  <a:pt x="7800" y="14920"/>
                  <a:pt x="7840" y="14893"/>
                  <a:pt x="7881" y="14920"/>
                </a:cubicBezTo>
                <a:cubicBezTo>
                  <a:pt x="7894" y="14920"/>
                  <a:pt x="7922" y="15155"/>
                  <a:pt x="7922" y="15232"/>
                </a:cubicBezTo>
                <a:cubicBezTo>
                  <a:pt x="7908" y="15387"/>
                  <a:pt x="7868" y="15491"/>
                  <a:pt x="7813" y="15570"/>
                </a:cubicBezTo>
                <a:cubicBezTo>
                  <a:pt x="7800" y="15570"/>
                  <a:pt x="7787" y="15594"/>
                  <a:pt x="7773" y="15594"/>
                </a:cubicBezTo>
                <a:cubicBezTo>
                  <a:pt x="7773" y="15620"/>
                  <a:pt x="7773" y="15647"/>
                  <a:pt x="7773" y="15673"/>
                </a:cubicBezTo>
                <a:cubicBezTo>
                  <a:pt x="7759" y="15724"/>
                  <a:pt x="7732" y="15827"/>
                  <a:pt x="7705" y="15853"/>
                </a:cubicBezTo>
                <a:lnTo>
                  <a:pt x="7705" y="15853"/>
                </a:lnTo>
                <a:cubicBezTo>
                  <a:pt x="7692" y="15827"/>
                  <a:pt x="7692" y="15827"/>
                  <a:pt x="7692" y="15803"/>
                </a:cubicBezTo>
                <a:lnTo>
                  <a:pt x="7678" y="15803"/>
                </a:lnTo>
                <a:cubicBezTo>
                  <a:pt x="7678" y="15880"/>
                  <a:pt x="7665" y="15932"/>
                  <a:pt x="7665" y="15983"/>
                </a:cubicBezTo>
                <a:cubicBezTo>
                  <a:pt x="7665" y="16062"/>
                  <a:pt x="7665" y="16139"/>
                  <a:pt x="7665" y="16192"/>
                </a:cubicBezTo>
                <a:cubicBezTo>
                  <a:pt x="7678" y="16242"/>
                  <a:pt x="7665" y="16295"/>
                  <a:pt x="7652" y="16345"/>
                </a:cubicBezTo>
                <a:cubicBezTo>
                  <a:pt x="7652" y="16372"/>
                  <a:pt x="7665" y="16424"/>
                  <a:pt x="7665" y="16424"/>
                </a:cubicBezTo>
                <a:cubicBezTo>
                  <a:pt x="7638" y="16451"/>
                  <a:pt x="7610" y="16501"/>
                  <a:pt x="7624" y="16580"/>
                </a:cubicBezTo>
                <a:cubicBezTo>
                  <a:pt x="7624" y="16580"/>
                  <a:pt x="7624" y="16607"/>
                  <a:pt x="7624" y="16631"/>
                </a:cubicBezTo>
                <a:cubicBezTo>
                  <a:pt x="7624" y="16657"/>
                  <a:pt x="7610" y="16684"/>
                  <a:pt x="7598" y="16684"/>
                </a:cubicBezTo>
                <a:cubicBezTo>
                  <a:pt x="7598" y="16736"/>
                  <a:pt x="7584" y="16761"/>
                  <a:pt x="7584" y="16787"/>
                </a:cubicBezTo>
                <a:cubicBezTo>
                  <a:pt x="7570" y="16813"/>
                  <a:pt x="7543" y="16840"/>
                  <a:pt x="7543" y="16890"/>
                </a:cubicBezTo>
                <a:cubicBezTo>
                  <a:pt x="7543" y="16917"/>
                  <a:pt x="7543" y="16943"/>
                  <a:pt x="7543" y="16969"/>
                </a:cubicBezTo>
                <a:cubicBezTo>
                  <a:pt x="7516" y="16969"/>
                  <a:pt x="7489" y="16993"/>
                  <a:pt x="7489" y="17073"/>
                </a:cubicBezTo>
                <a:cubicBezTo>
                  <a:pt x="7449" y="17073"/>
                  <a:pt x="7421" y="17099"/>
                  <a:pt x="7381" y="17073"/>
                </a:cubicBezTo>
                <a:cubicBezTo>
                  <a:pt x="7368" y="17073"/>
                  <a:pt x="7340" y="17073"/>
                  <a:pt x="7327" y="17073"/>
                </a:cubicBezTo>
                <a:cubicBezTo>
                  <a:pt x="7314" y="17125"/>
                  <a:pt x="7314" y="17125"/>
                  <a:pt x="7286" y="17125"/>
                </a:cubicBezTo>
                <a:cubicBezTo>
                  <a:pt x="7286" y="17149"/>
                  <a:pt x="7273" y="17149"/>
                  <a:pt x="7273" y="17176"/>
                </a:cubicBezTo>
                <a:cubicBezTo>
                  <a:pt x="7260" y="17176"/>
                  <a:pt x="7260" y="17149"/>
                  <a:pt x="7246" y="17176"/>
                </a:cubicBezTo>
                <a:cubicBezTo>
                  <a:pt x="7219" y="17176"/>
                  <a:pt x="7137" y="17279"/>
                  <a:pt x="7124" y="17332"/>
                </a:cubicBezTo>
                <a:cubicBezTo>
                  <a:pt x="7097" y="17358"/>
                  <a:pt x="7097" y="17384"/>
                  <a:pt x="7070" y="17384"/>
                </a:cubicBezTo>
                <a:lnTo>
                  <a:pt x="7070" y="17384"/>
                </a:lnTo>
                <a:cubicBezTo>
                  <a:pt x="7097" y="17409"/>
                  <a:pt x="7070" y="17461"/>
                  <a:pt x="7070" y="17488"/>
                </a:cubicBezTo>
                <a:cubicBezTo>
                  <a:pt x="7070" y="17514"/>
                  <a:pt x="7070" y="17540"/>
                  <a:pt x="7084" y="17565"/>
                </a:cubicBezTo>
                <a:cubicBezTo>
                  <a:pt x="7097" y="17798"/>
                  <a:pt x="7030" y="17798"/>
                  <a:pt x="6990" y="17903"/>
                </a:cubicBezTo>
                <a:cubicBezTo>
                  <a:pt x="6990" y="17953"/>
                  <a:pt x="6975" y="18006"/>
                  <a:pt x="6962" y="18059"/>
                </a:cubicBezTo>
                <a:cubicBezTo>
                  <a:pt x="6948" y="18109"/>
                  <a:pt x="6921" y="18162"/>
                  <a:pt x="6895" y="18189"/>
                </a:cubicBezTo>
                <a:cubicBezTo>
                  <a:pt x="6908" y="18109"/>
                  <a:pt x="6948" y="18083"/>
                  <a:pt x="6948" y="18006"/>
                </a:cubicBezTo>
                <a:lnTo>
                  <a:pt x="6948" y="18006"/>
                </a:lnTo>
                <a:cubicBezTo>
                  <a:pt x="6935" y="18006"/>
                  <a:pt x="6921" y="18006"/>
                  <a:pt x="6908" y="18006"/>
                </a:cubicBezTo>
                <a:lnTo>
                  <a:pt x="6908" y="18006"/>
                </a:lnTo>
                <a:cubicBezTo>
                  <a:pt x="6908" y="18033"/>
                  <a:pt x="6908" y="18059"/>
                  <a:pt x="6908" y="18083"/>
                </a:cubicBezTo>
                <a:cubicBezTo>
                  <a:pt x="6895" y="18136"/>
                  <a:pt x="6867" y="18136"/>
                  <a:pt x="6867" y="18162"/>
                </a:cubicBezTo>
                <a:cubicBezTo>
                  <a:pt x="6853" y="18213"/>
                  <a:pt x="6853" y="18265"/>
                  <a:pt x="6841" y="18318"/>
                </a:cubicBezTo>
                <a:cubicBezTo>
                  <a:pt x="6827" y="18369"/>
                  <a:pt x="6800" y="18421"/>
                  <a:pt x="6773" y="18474"/>
                </a:cubicBezTo>
                <a:cubicBezTo>
                  <a:pt x="6760" y="18525"/>
                  <a:pt x="6746" y="18577"/>
                  <a:pt x="6705" y="18602"/>
                </a:cubicBezTo>
                <a:cubicBezTo>
                  <a:pt x="6678" y="18628"/>
                  <a:pt x="6664" y="18602"/>
                  <a:pt x="6651" y="18602"/>
                </a:cubicBezTo>
                <a:cubicBezTo>
                  <a:pt x="6637" y="18602"/>
                  <a:pt x="6624" y="18628"/>
                  <a:pt x="6597" y="18628"/>
                </a:cubicBezTo>
                <a:cubicBezTo>
                  <a:pt x="6569" y="18551"/>
                  <a:pt x="6557" y="18551"/>
                  <a:pt x="6503" y="18577"/>
                </a:cubicBezTo>
                <a:cubicBezTo>
                  <a:pt x="6503" y="18551"/>
                  <a:pt x="6488" y="18525"/>
                  <a:pt x="6476" y="18525"/>
                </a:cubicBezTo>
                <a:cubicBezTo>
                  <a:pt x="6476" y="18525"/>
                  <a:pt x="6462" y="18525"/>
                  <a:pt x="6462" y="18551"/>
                </a:cubicBezTo>
                <a:lnTo>
                  <a:pt x="6462" y="18551"/>
                </a:lnTo>
                <a:cubicBezTo>
                  <a:pt x="6488" y="18628"/>
                  <a:pt x="6529" y="18628"/>
                  <a:pt x="6543" y="18681"/>
                </a:cubicBezTo>
                <a:cubicBezTo>
                  <a:pt x="6543" y="18707"/>
                  <a:pt x="6543" y="18707"/>
                  <a:pt x="6529" y="18731"/>
                </a:cubicBezTo>
                <a:cubicBezTo>
                  <a:pt x="6529" y="18784"/>
                  <a:pt x="6557" y="18810"/>
                  <a:pt x="6569" y="18837"/>
                </a:cubicBezTo>
                <a:cubicBezTo>
                  <a:pt x="6569" y="18837"/>
                  <a:pt x="6583" y="18861"/>
                  <a:pt x="6569" y="18887"/>
                </a:cubicBezTo>
                <a:cubicBezTo>
                  <a:pt x="6569" y="18914"/>
                  <a:pt x="6543" y="18966"/>
                  <a:pt x="6529" y="18993"/>
                </a:cubicBezTo>
                <a:cubicBezTo>
                  <a:pt x="6529" y="19017"/>
                  <a:pt x="6529" y="19043"/>
                  <a:pt x="6516" y="19070"/>
                </a:cubicBezTo>
                <a:cubicBezTo>
                  <a:pt x="6503" y="19122"/>
                  <a:pt x="6422" y="19122"/>
                  <a:pt x="6367" y="19146"/>
                </a:cubicBezTo>
                <a:cubicBezTo>
                  <a:pt x="6340" y="19173"/>
                  <a:pt x="6299" y="19173"/>
                  <a:pt x="6273" y="19146"/>
                </a:cubicBezTo>
                <a:cubicBezTo>
                  <a:pt x="6259" y="19146"/>
                  <a:pt x="6232" y="19146"/>
                  <a:pt x="6232" y="19146"/>
                </a:cubicBezTo>
                <a:cubicBezTo>
                  <a:pt x="6218" y="19199"/>
                  <a:pt x="6232" y="19226"/>
                  <a:pt x="6245" y="19250"/>
                </a:cubicBezTo>
                <a:cubicBezTo>
                  <a:pt x="6245" y="19276"/>
                  <a:pt x="6218" y="19302"/>
                  <a:pt x="6218" y="19329"/>
                </a:cubicBezTo>
                <a:cubicBezTo>
                  <a:pt x="6218" y="19379"/>
                  <a:pt x="6232" y="19379"/>
                  <a:pt x="6232" y="19406"/>
                </a:cubicBezTo>
                <a:cubicBezTo>
                  <a:pt x="6232" y="19432"/>
                  <a:pt x="6218" y="19432"/>
                  <a:pt x="6205" y="19432"/>
                </a:cubicBezTo>
                <a:cubicBezTo>
                  <a:pt x="6192" y="19458"/>
                  <a:pt x="6164" y="19485"/>
                  <a:pt x="6138" y="19458"/>
                </a:cubicBezTo>
                <a:cubicBezTo>
                  <a:pt x="6110" y="19458"/>
                  <a:pt x="6084" y="19406"/>
                  <a:pt x="6056" y="19406"/>
                </a:cubicBezTo>
                <a:cubicBezTo>
                  <a:pt x="6056" y="19432"/>
                  <a:pt x="6056" y="19432"/>
                  <a:pt x="6056" y="19432"/>
                </a:cubicBezTo>
                <a:cubicBezTo>
                  <a:pt x="6056" y="19485"/>
                  <a:pt x="6069" y="19511"/>
                  <a:pt x="6069" y="19535"/>
                </a:cubicBezTo>
                <a:cubicBezTo>
                  <a:pt x="6069" y="19562"/>
                  <a:pt x="6069" y="19588"/>
                  <a:pt x="6069" y="19614"/>
                </a:cubicBezTo>
                <a:cubicBezTo>
                  <a:pt x="6069" y="19614"/>
                  <a:pt x="6097" y="19665"/>
                  <a:pt x="6110" y="19641"/>
                </a:cubicBezTo>
                <a:cubicBezTo>
                  <a:pt x="6110" y="19641"/>
                  <a:pt x="6110" y="19641"/>
                  <a:pt x="6124" y="19641"/>
                </a:cubicBezTo>
                <a:cubicBezTo>
                  <a:pt x="6110" y="19641"/>
                  <a:pt x="6110" y="19614"/>
                  <a:pt x="6110" y="19614"/>
                </a:cubicBezTo>
                <a:cubicBezTo>
                  <a:pt x="6124" y="19614"/>
                  <a:pt x="6138" y="19588"/>
                  <a:pt x="6138" y="19588"/>
                </a:cubicBezTo>
                <a:cubicBezTo>
                  <a:pt x="6138" y="19588"/>
                  <a:pt x="6138" y="19588"/>
                  <a:pt x="6150" y="19588"/>
                </a:cubicBezTo>
                <a:cubicBezTo>
                  <a:pt x="6150" y="19614"/>
                  <a:pt x="6150" y="19665"/>
                  <a:pt x="6150" y="19691"/>
                </a:cubicBezTo>
                <a:lnTo>
                  <a:pt x="6150" y="19691"/>
                </a:lnTo>
                <a:cubicBezTo>
                  <a:pt x="6138" y="19691"/>
                  <a:pt x="6124" y="19718"/>
                  <a:pt x="6124" y="19691"/>
                </a:cubicBezTo>
                <a:cubicBezTo>
                  <a:pt x="6124" y="19691"/>
                  <a:pt x="6124" y="19665"/>
                  <a:pt x="6110" y="19665"/>
                </a:cubicBezTo>
                <a:cubicBezTo>
                  <a:pt x="6097" y="19665"/>
                  <a:pt x="6069" y="19691"/>
                  <a:pt x="6056" y="19691"/>
                </a:cubicBezTo>
                <a:cubicBezTo>
                  <a:pt x="6069" y="19691"/>
                  <a:pt x="6069" y="19691"/>
                  <a:pt x="6069" y="19718"/>
                </a:cubicBezTo>
                <a:cubicBezTo>
                  <a:pt x="6084" y="19718"/>
                  <a:pt x="6097" y="19718"/>
                  <a:pt x="6110" y="19718"/>
                </a:cubicBezTo>
                <a:lnTo>
                  <a:pt x="6110" y="19718"/>
                </a:lnTo>
                <a:cubicBezTo>
                  <a:pt x="6084" y="19744"/>
                  <a:pt x="6056" y="19770"/>
                  <a:pt x="6043" y="19821"/>
                </a:cubicBezTo>
                <a:cubicBezTo>
                  <a:pt x="6043" y="19898"/>
                  <a:pt x="6056" y="19898"/>
                  <a:pt x="6029" y="19950"/>
                </a:cubicBezTo>
                <a:cubicBezTo>
                  <a:pt x="6029" y="19977"/>
                  <a:pt x="6029" y="19977"/>
                  <a:pt x="6043" y="20003"/>
                </a:cubicBezTo>
                <a:cubicBezTo>
                  <a:pt x="6016" y="20003"/>
                  <a:pt x="6003" y="20003"/>
                  <a:pt x="5975" y="20030"/>
                </a:cubicBezTo>
                <a:cubicBezTo>
                  <a:pt x="5948" y="20054"/>
                  <a:pt x="5894" y="20133"/>
                  <a:pt x="5921" y="20236"/>
                </a:cubicBezTo>
                <a:cubicBezTo>
                  <a:pt x="5935" y="20262"/>
                  <a:pt x="5961" y="20313"/>
                  <a:pt x="5975" y="20339"/>
                </a:cubicBezTo>
                <a:cubicBezTo>
                  <a:pt x="5989" y="20339"/>
                  <a:pt x="6016" y="20339"/>
                  <a:pt x="6016" y="20339"/>
                </a:cubicBezTo>
                <a:cubicBezTo>
                  <a:pt x="6043" y="20495"/>
                  <a:pt x="5948" y="20522"/>
                  <a:pt x="5921" y="20599"/>
                </a:cubicBezTo>
                <a:cubicBezTo>
                  <a:pt x="5908" y="20599"/>
                  <a:pt x="5908" y="20625"/>
                  <a:pt x="5894" y="20651"/>
                </a:cubicBezTo>
                <a:cubicBezTo>
                  <a:pt x="5894" y="20678"/>
                  <a:pt x="5908" y="20728"/>
                  <a:pt x="5894" y="20755"/>
                </a:cubicBezTo>
                <a:cubicBezTo>
                  <a:pt x="5880" y="20807"/>
                  <a:pt x="5840" y="20781"/>
                  <a:pt x="5826" y="20831"/>
                </a:cubicBezTo>
                <a:cubicBezTo>
                  <a:pt x="5772" y="20937"/>
                  <a:pt x="5840" y="21067"/>
                  <a:pt x="5854" y="21143"/>
                </a:cubicBezTo>
                <a:cubicBezTo>
                  <a:pt x="5840" y="21143"/>
                  <a:pt x="5813" y="21143"/>
                  <a:pt x="5800" y="21117"/>
                </a:cubicBezTo>
                <a:lnTo>
                  <a:pt x="5800" y="21117"/>
                </a:lnTo>
                <a:cubicBezTo>
                  <a:pt x="5786" y="21143"/>
                  <a:pt x="5772" y="21170"/>
                  <a:pt x="5759" y="21170"/>
                </a:cubicBezTo>
                <a:cubicBezTo>
                  <a:pt x="5746" y="21196"/>
                  <a:pt x="5719" y="21170"/>
                  <a:pt x="5719" y="21196"/>
                </a:cubicBezTo>
                <a:lnTo>
                  <a:pt x="5719" y="21196"/>
                </a:lnTo>
                <a:cubicBezTo>
                  <a:pt x="5691" y="21247"/>
                  <a:pt x="5705" y="21326"/>
                  <a:pt x="5691" y="21376"/>
                </a:cubicBezTo>
                <a:cubicBezTo>
                  <a:pt x="5691" y="21376"/>
                  <a:pt x="5677" y="21376"/>
                  <a:pt x="5665" y="21376"/>
                </a:cubicBezTo>
                <a:cubicBezTo>
                  <a:pt x="5665" y="21376"/>
                  <a:pt x="5651" y="21350"/>
                  <a:pt x="5637" y="21350"/>
                </a:cubicBezTo>
                <a:cubicBezTo>
                  <a:pt x="5651" y="21299"/>
                  <a:pt x="5665" y="21273"/>
                  <a:pt x="5691" y="21247"/>
                </a:cubicBezTo>
                <a:cubicBezTo>
                  <a:pt x="5691" y="21222"/>
                  <a:pt x="5691" y="21222"/>
                  <a:pt x="5691" y="21222"/>
                </a:cubicBezTo>
                <a:cubicBezTo>
                  <a:pt x="5677" y="21222"/>
                  <a:pt x="5677" y="21222"/>
                  <a:pt x="5665" y="21196"/>
                </a:cubicBezTo>
                <a:cubicBezTo>
                  <a:pt x="5651" y="21222"/>
                  <a:pt x="5624" y="21247"/>
                  <a:pt x="5584" y="21247"/>
                </a:cubicBezTo>
                <a:lnTo>
                  <a:pt x="5584" y="21222"/>
                </a:lnTo>
                <a:cubicBezTo>
                  <a:pt x="5610" y="21196"/>
                  <a:pt x="5624" y="21196"/>
                  <a:pt x="5651" y="21170"/>
                </a:cubicBezTo>
                <a:cubicBezTo>
                  <a:pt x="5637" y="21170"/>
                  <a:pt x="5624" y="21170"/>
                  <a:pt x="5597" y="21170"/>
                </a:cubicBezTo>
                <a:cubicBezTo>
                  <a:pt x="5597" y="21143"/>
                  <a:pt x="5610" y="21117"/>
                  <a:pt x="5610" y="21093"/>
                </a:cubicBezTo>
                <a:cubicBezTo>
                  <a:pt x="5597" y="21093"/>
                  <a:pt x="5584" y="21093"/>
                  <a:pt x="5584" y="21067"/>
                </a:cubicBezTo>
                <a:lnTo>
                  <a:pt x="5570" y="21093"/>
                </a:lnTo>
                <a:cubicBezTo>
                  <a:pt x="5556" y="21093"/>
                  <a:pt x="5556" y="21093"/>
                  <a:pt x="5542" y="21093"/>
                </a:cubicBezTo>
                <a:cubicBezTo>
                  <a:pt x="5556" y="21067"/>
                  <a:pt x="5556" y="21067"/>
                  <a:pt x="5556" y="21040"/>
                </a:cubicBezTo>
                <a:lnTo>
                  <a:pt x="5556" y="21040"/>
                </a:lnTo>
                <a:cubicBezTo>
                  <a:pt x="5542" y="21040"/>
                  <a:pt x="5542" y="21040"/>
                  <a:pt x="5530" y="21040"/>
                </a:cubicBezTo>
                <a:cubicBezTo>
                  <a:pt x="5530" y="21014"/>
                  <a:pt x="5530" y="21014"/>
                  <a:pt x="5516" y="21014"/>
                </a:cubicBezTo>
                <a:lnTo>
                  <a:pt x="5530" y="20987"/>
                </a:lnTo>
                <a:lnTo>
                  <a:pt x="5530" y="20987"/>
                </a:lnTo>
                <a:cubicBezTo>
                  <a:pt x="5530" y="20963"/>
                  <a:pt x="5530" y="20963"/>
                  <a:pt x="5530" y="20963"/>
                </a:cubicBezTo>
                <a:cubicBezTo>
                  <a:pt x="5516" y="20937"/>
                  <a:pt x="5502" y="20937"/>
                  <a:pt x="5488" y="20911"/>
                </a:cubicBezTo>
                <a:cubicBezTo>
                  <a:pt x="5516" y="20911"/>
                  <a:pt x="5530" y="20884"/>
                  <a:pt x="5542" y="20831"/>
                </a:cubicBezTo>
                <a:cubicBezTo>
                  <a:pt x="5530" y="20831"/>
                  <a:pt x="5516" y="20858"/>
                  <a:pt x="5502" y="20831"/>
                </a:cubicBezTo>
                <a:cubicBezTo>
                  <a:pt x="5502" y="20807"/>
                  <a:pt x="5502" y="20807"/>
                  <a:pt x="5502" y="20781"/>
                </a:cubicBezTo>
                <a:cubicBezTo>
                  <a:pt x="5502" y="20781"/>
                  <a:pt x="5502" y="20781"/>
                  <a:pt x="5516" y="20755"/>
                </a:cubicBezTo>
                <a:cubicBezTo>
                  <a:pt x="5502" y="20755"/>
                  <a:pt x="5502" y="20728"/>
                  <a:pt x="5502" y="20702"/>
                </a:cubicBezTo>
                <a:lnTo>
                  <a:pt x="5516" y="20678"/>
                </a:lnTo>
                <a:lnTo>
                  <a:pt x="5516" y="20651"/>
                </a:lnTo>
                <a:cubicBezTo>
                  <a:pt x="5502" y="20651"/>
                  <a:pt x="5502" y="20678"/>
                  <a:pt x="5488" y="20678"/>
                </a:cubicBezTo>
                <a:cubicBezTo>
                  <a:pt x="5488" y="20651"/>
                  <a:pt x="5488" y="20599"/>
                  <a:pt x="5488" y="20574"/>
                </a:cubicBezTo>
                <a:cubicBezTo>
                  <a:pt x="5488" y="20548"/>
                  <a:pt x="5502" y="20548"/>
                  <a:pt x="5502" y="20522"/>
                </a:cubicBezTo>
                <a:cubicBezTo>
                  <a:pt x="5502" y="20522"/>
                  <a:pt x="5502" y="20495"/>
                  <a:pt x="5502" y="20469"/>
                </a:cubicBezTo>
                <a:cubicBezTo>
                  <a:pt x="5516" y="20469"/>
                  <a:pt x="5530" y="20469"/>
                  <a:pt x="5542" y="20469"/>
                </a:cubicBezTo>
                <a:cubicBezTo>
                  <a:pt x="5542" y="20469"/>
                  <a:pt x="5542" y="20469"/>
                  <a:pt x="5556" y="20469"/>
                </a:cubicBezTo>
                <a:cubicBezTo>
                  <a:pt x="5556" y="20469"/>
                  <a:pt x="5556" y="20469"/>
                  <a:pt x="5556" y="20445"/>
                </a:cubicBezTo>
                <a:cubicBezTo>
                  <a:pt x="5542" y="20445"/>
                  <a:pt x="5530" y="20445"/>
                  <a:pt x="5530" y="20418"/>
                </a:cubicBezTo>
                <a:cubicBezTo>
                  <a:pt x="5475" y="20418"/>
                  <a:pt x="5475" y="20418"/>
                  <a:pt x="5475" y="20418"/>
                </a:cubicBezTo>
                <a:lnTo>
                  <a:pt x="5475" y="20418"/>
                </a:lnTo>
                <a:cubicBezTo>
                  <a:pt x="5488" y="20392"/>
                  <a:pt x="5488" y="20366"/>
                  <a:pt x="5488" y="20339"/>
                </a:cubicBezTo>
                <a:cubicBezTo>
                  <a:pt x="5502" y="20339"/>
                  <a:pt x="5502" y="20339"/>
                  <a:pt x="5502" y="20339"/>
                </a:cubicBezTo>
                <a:lnTo>
                  <a:pt x="5516" y="20313"/>
                </a:lnTo>
                <a:cubicBezTo>
                  <a:pt x="5488" y="20289"/>
                  <a:pt x="5475" y="20289"/>
                  <a:pt x="5448" y="20262"/>
                </a:cubicBezTo>
                <a:cubicBezTo>
                  <a:pt x="5448" y="20262"/>
                  <a:pt x="5448" y="20262"/>
                  <a:pt x="5448" y="20236"/>
                </a:cubicBezTo>
                <a:cubicBezTo>
                  <a:pt x="5435" y="20236"/>
                  <a:pt x="5435" y="20236"/>
                  <a:pt x="5421" y="20262"/>
                </a:cubicBezTo>
                <a:cubicBezTo>
                  <a:pt x="5421" y="20236"/>
                  <a:pt x="5421" y="20236"/>
                  <a:pt x="5421" y="20236"/>
                </a:cubicBezTo>
                <a:cubicBezTo>
                  <a:pt x="5448" y="20210"/>
                  <a:pt x="5461" y="20183"/>
                  <a:pt x="5475" y="20133"/>
                </a:cubicBezTo>
                <a:cubicBezTo>
                  <a:pt x="5488" y="20133"/>
                  <a:pt x="5502" y="20133"/>
                  <a:pt x="5502" y="20159"/>
                </a:cubicBezTo>
                <a:cubicBezTo>
                  <a:pt x="5502" y="20159"/>
                  <a:pt x="5502" y="20159"/>
                  <a:pt x="5502" y="20183"/>
                </a:cubicBezTo>
                <a:cubicBezTo>
                  <a:pt x="5502" y="20183"/>
                  <a:pt x="5488" y="20183"/>
                  <a:pt x="5475" y="20210"/>
                </a:cubicBezTo>
                <a:cubicBezTo>
                  <a:pt x="5488" y="20210"/>
                  <a:pt x="5488" y="20236"/>
                  <a:pt x="5488" y="20236"/>
                </a:cubicBezTo>
                <a:lnTo>
                  <a:pt x="5488" y="20236"/>
                </a:lnTo>
                <a:cubicBezTo>
                  <a:pt x="5502" y="20236"/>
                  <a:pt x="5502" y="20210"/>
                  <a:pt x="5502" y="20210"/>
                </a:cubicBezTo>
                <a:lnTo>
                  <a:pt x="5516" y="20210"/>
                </a:lnTo>
                <a:cubicBezTo>
                  <a:pt x="5516" y="20236"/>
                  <a:pt x="5516" y="20236"/>
                  <a:pt x="5516" y="20262"/>
                </a:cubicBezTo>
                <a:lnTo>
                  <a:pt x="5516" y="20262"/>
                </a:lnTo>
                <a:cubicBezTo>
                  <a:pt x="5530" y="20236"/>
                  <a:pt x="5530" y="20210"/>
                  <a:pt x="5542" y="20183"/>
                </a:cubicBezTo>
                <a:cubicBezTo>
                  <a:pt x="5556" y="20106"/>
                  <a:pt x="5530" y="20133"/>
                  <a:pt x="5570" y="20080"/>
                </a:cubicBezTo>
                <a:cubicBezTo>
                  <a:pt x="5556" y="20054"/>
                  <a:pt x="5542" y="20054"/>
                  <a:pt x="5556" y="20030"/>
                </a:cubicBezTo>
                <a:lnTo>
                  <a:pt x="5570" y="20003"/>
                </a:lnTo>
                <a:cubicBezTo>
                  <a:pt x="5584" y="20003"/>
                  <a:pt x="5597" y="19977"/>
                  <a:pt x="5597" y="19950"/>
                </a:cubicBezTo>
                <a:lnTo>
                  <a:pt x="5597" y="19926"/>
                </a:lnTo>
                <a:cubicBezTo>
                  <a:pt x="5584" y="19926"/>
                  <a:pt x="5584" y="19898"/>
                  <a:pt x="5570" y="19898"/>
                </a:cubicBezTo>
                <a:cubicBezTo>
                  <a:pt x="5570" y="19874"/>
                  <a:pt x="5570" y="19847"/>
                  <a:pt x="5570" y="19821"/>
                </a:cubicBezTo>
                <a:cubicBezTo>
                  <a:pt x="5584" y="19770"/>
                  <a:pt x="5570" y="19744"/>
                  <a:pt x="5597" y="19744"/>
                </a:cubicBezTo>
                <a:cubicBezTo>
                  <a:pt x="5597" y="19718"/>
                  <a:pt x="5584" y="19665"/>
                  <a:pt x="5584" y="19641"/>
                </a:cubicBezTo>
                <a:cubicBezTo>
                  <a:pt x="5597" y="19641"/>
                  <a:pt x="5597" y="19614"/>
                  <a:pt x="5610" y="19614"/>
                </a:cubicBezTo>
                <a:lnTo>
                  <a:pt x="5610" y="19614"/>
                </a:lnTo>
                <a:cubicBezTo>
                  <a:pt x="5597" y="19588"/>
                  <a:pt x="5597" y="19588"/>
                  <a:pt x="5597" y="19562"/>
                </a:cubicBezTo>
                <a:lnTo>
                  <a:pt x="5597" y="19535"/>
                </a:lnTo>
                <a:cubicBezTo>
                  <a:pt x="5597" y="19511"/>
                  <a:pt x="5584" y="19511"/>
                  <a:pt x="5570" y="19511"/>
                </a:cubicBezTo>
                <a:cubicBezTo>
                  <a:pt x="5570" y="19535"/>
                  <a:pt x="5556" y="19562"/>
                  <a:pt x="5530" y="19535"/>
                </a:cubicBezTo>
                <a:cubicBezTo>
                  <a:pt x="5530" y="19511"/>
                  <a:pt x="5516" y="19485"/>
                  <a:pt x="5516" y="19458"/>
                </a:cubicBezTo>
                <a:cubicBezTo>
                  <a:pt x="5502" y="19355"/>
                  <a:pt x="5556" y="19302"/>
                  <a:pt x="5556" y="19250"/>
                </a:cubicBezTo>
                <a:lnTo>
                  <a:pt x="5556" y="19226"/>
                </a:lnTo>
                <a:cubicBezTo>
                  <a:pt x="5556" y="19199"/>
                  <a:pt x="5542" y="19146"/>
                  <a:pt x="5542" y="19122"/>
                </a:cubicBezTo>
                <a:cubicBezTo>
                  <a:pt x="5542" y="19070"/>
                  <a:pt x="5542" y="19043"/>
                  <a:pt x="5542" y="19017"/>
                </a:cubicBezTo>
                <a:cubicBezTo>
                  <a:pt x="5542" y="18993"/>
                  <a:pt x="5530" y="18966"/>
                  <a:pt x="5530" y="18940"/>
                </a:cubicBezTo>
                <a:lnTo>
                  <a:pt x="5530" y="18940"/>
                </a:lnTo>
                <a:cubicBezTo>
                  <a:pt x="5542" y="18914"/>
                  <a:pt x="5556" y="18940"/>
                  <a:pt x="5556" y="18914"/>
                </a:cubicBezTo>
                <a:cubicBezTo>
                  <a:pt x="5584" y="18758"/>
                  <a:pt x="5610" y="18654"/>
                  <a:pt x="5637" y="18525"/>
                </a:cubicBezTo>
                <a:cubicBezTo>
                  <a:pt x="5637" y="18498"/>
                  <a:pt x="5651" y="18474"/>
                  <a:pt x="5665" y="18421"/>
                </a:cubicBezTo>
                <a:cubicBezTo>
                  <a:pt x="5651" y="18421"/>
                  <a:pt x="5651" y="18395"/>
                  <a:pt x="5651" y="18369"/>
                </a:cubicBezTo>
                <a:cubicBezTo>
                  <a:pt x="5651" y="18342"/>
                  <a:pt x="5665" y="18342"/>
                  <a:pt x="5665" y="18318"/>
                </a:cubicBezTo>
                <a:cubicBezTo>
                  <a:pt x="5665" y="18292"/>
                  <a:pt x="5665" y="18292"/>
                  <a:pt x="5665" y="18265"/>
                </a:cubicBezTo>
                <a:cubicBezTo>
                  <a:pt x="5665" y="18239"/>
                  <a:pt x="5651" y="18059"/>
                  <a:pt x="5651" y="18033"/>
                </a:cubicBezTo>
                <a:cubicBezTo>
                  <a:pt x="5665" y="18006"/>
                  <a:pt x="5677" y="17980"/>
                  <a:pt x="5677" y="17953"/>
                </a:cubicBezTo>
                <a:cubicBezTo>
                  <a:pt x="5691" y="17903"/>
                  <a:pt x="5665" y="17877"/>
                  <a:pt x="5665" y="17824"/>
                </a:cubicBezTo>
                <a:cubicBezTo>
                  <a:pt x="5677" y="17798"/>
                  <a:pt x="5677" y="17747"/>
                  <a:pt x="5691" y="17694"/>
                </a:cubicBezTo>
                <a:cubicBezTo>
                  <a:pt x="5691" y="17694"/>
                  <a:pt x="5691" y="17670"/>
                  <a:pt x="5705" y="17670"/>
                </a:cubicBezTo>
                <a:cubicBezTo>
                  <a:pt x="5705" y="17617"/>
                  <a:pt x="5719" y="17461"/>
                  <a:pt x="5719" y="17409"/>
                </a:cubicBezTo>
                <a:cubicBezTo>
                  <a:pt x="5719" y="17409"/>
                  <a:pt x="5731" y="17384"/>
                  <a:pt x="5731" y="17358"/>
                </a:cubicBezTo>
                <a:cubicBezTo>
                  <a:pt x="5731" y="17332"/>
                  <a:pt x="5731" y="17332"/>
                  <a:pt x="5731" y="17305"/>
                </a:cubicBezTo>
                <a:cubicBezTo>
                  <a:pt x="5719" y="17255"/>
                  <a:pt x="5731" y="17176"/>
                  <a:pt x="5731" y="17149"/>
                </a:cubicBezTo>
                <a:cubicBezTo>
                  <a:pt x="5731" y="17149"/>
                  <a:pt x="5731" y="17125"/>
                  <a:pt x="5719" y="17125"/>
                </a:cubicBezTo>
                <a:lnTo>
                  <a:pt x="5719" y="17099"/>
                </a:lnTo>
                <a:cubicBezTo>
                  <a:pt x="5731" y="17073"/>
                  <a:pt x="5731" y="17073"/>
                  <a:pt x="5746" y="17073"/>
                </a:cubicBezTo>
                <a:cubicBezTo>
                  <a:pt x="5746" y="16943"/>
                  <a:pt x="5759" y="16580"/>
                  <a:pt x="5731" y="16475"/>
                </a:cubicBezTo>
                <a:cubicBezTo>
                  <a:pt x="5719" y="16451"/>
                  <a:pt x="5691" y="16451"/>
                  <a:pt x="5677" y="16424"/>
                </a:cubicBezTo>
                <a:cubicBezTo>
                  <a:pt x="5665" y="16398"/>
                  <a:pt x="5665" y="16372"/>
                  <a:pt x="5651" y="16345"/>
                </a:cubicBezTo>
                <a:cubicBezTo>
                  <a:pt x="5637" y="16345"/>
                  <a:pt x="5610" y="16321"/>
                  <a:pt x="5597" y="16295"/>
                </a:cubicBezTo>
                <a:cubicBezTo>
                  <a:pt x="5530" y="16242"/>
                  <a:pt x="5448" y="16165"/>
                  <a:pt x="5393" y="16062"/>
                </a:cubicBezTo>
                <a:cubicBezTo>
                  <a:pt x="5393" y="16036"/>
                  <a:pt x="5381" y="16009"/>
                  <a:pt x="5367" y="15983"/>
                </a:cubicBezTo>
                <a:cubicBezTo>
                  <a:pt x="5367" y="15956"/>
                  <a:pt x="5367" y="15932"/>
                  <a:pt x="5367" y="15906"/>
                </a:cubicBezTo>
                <a:cubicBezTo>
                  <a:pt x="5367" y="15880"/>
                  <a:pt x="5353" y="15853"/>
                  <a:pt x="5340" y="15827"/>
                </a:cubicBezTo>
                <a:cubicBezTo>
                  <a:pt x="5327" y="15750"/>
                  <a:pt x="5313" y="15673"/>
                  <a:pt x="5286" y="15647"/>
                </a:cubicBezTo>
                <a:cubicBezTo>
                  <a:pt x="5286" y="15517"/>
                  <a:pt x="5204" y="15308"/>
                  <a:pt x="5178" y="15232"/>
                </a:cubicBezTo>
                <a:cubicBezTo>
                  <a:pt x="5164" y="15179"/>
                  <a:pt x="5151" y="15128"/>
                  <a:pt x="5137" y="15102"/>
                </a:cubicBezTo>
                <a:cubicBezTo>
                  <a:pt x="5111" y="15076"/>
                  <a:pt x="5083" y="15049"/>
                  <a:pt x="5056" y="15023"/>
                </a:cubicBezTo>
                <a:cubicBezTo>
                  <a:pt x="5056" y="15023"/>
                  <a:pt x="5056" y="15023"/>
                  <a:pt x="5069" y="14999"/>
                </a:cubicBezTo>
                <a:cubicBezTo>
                  <a:pt x="5069" y="14999"/>
                  <a:pt x="5069" y="14999"/>
                  <a:pt x="5083" y="14999"/>
                </a:cubicBezTo>
                <a:cubicBezTo>
                  <a:pt x="5097" y="14946"/>
                  <a:pt x="5056" y="14920"/>
                  <a:pt x="5056" y="14843"/>
                </a:cubicBezTo>
                <a:cubicBezTo>
                  <a:pt x="5069" y="14766"/>
                  <a:pt x="5137" y="14739"/>
                  <a:pt x="5151" y="14636"/>
                </a:cubicBezTo>
                <a:cubicBezTo>
                  <a:pt x="5164" y="14610"/>
                  <a:pt x="5151" y="14583"/>
                  <a:pt x="5151" y="14557"/>
                </a:cubicBezTo>
                <a:cubicBezTo>
                  <a:pt x="5123" y="14610"/>
                  <a:pt x="5111" y="14660"/>
                  <a:pt x="5083" y="14583"/>
                </a:cubicBezTo>
                <a:lnTo>
                  <a:pt x="5083" y="14583"/>
                </a:lnTo>
                <a:cubicBezTo>
                  <a:pt x="5097" y="14583"/>
                  <a:pt x="5097" y="14557"/>
                  <a:pt x="5097" y="14557"/>
                </a:cubicBezTo>
                <a:cubicBezTo>
                  <a:pt x="5083" y="14504"/>
                  <a:pt x="5097" y="14454"/>
                  <a:pt x="5083" y="14427"/>
                </a:cubicBezTo>
                <a:cubicBezTo>
                  <a:pt x="5097" y="14401"/>
                  <a:pt x="5111" y="14401"/>
                  <a:pt x="5123" y="14375"/>
                </a:cubicBezTo>
                <a:cubicBezTo>
                  <a:pt x="5111" y="14375"/>
                  <a:pt x="5111" y="14375"/>
                  <a:pt x="5111" y="14351"/>
                </a:cubicBezTo>
                <a:cubicBezTo>
                  <a:pt x="5111" y="14324"/>
                  <a:pt x="5137" y="14324"/>
                  <a:pt x="5137" y="14298"/>
                </a:cubicBezTo>
                <a:cubicBezTo>
                  <a:pt x="5137" y="14271"/>
                  <a:pt x="5123" y="14221"/>
                  <a:pt x="5137" y="14221"/>
                </a:cubicBezTo>
                <a:cubicBezTo>
                  <a:pt x="5164" y="14195"/>
                  <a:pt x="5191" y="14195"/>
                  <a:pt x="5204" y="14142"/>
                </a:cubicBezTo>
                <a:cubicBezTo>
                  <a:pt x="5204" y="14118"/>
                  <a:pt x="5204" y="14118"/>
                  <a:pt x="5204" y="14118"/>
                </a:cubicBezTo>
                <a:cubicBezTo>
                  <a:pt x="5204" y="14089"/>
                  <a:pt x="5204" y="14089"/>
                  <a:pt x="5204" y="14089"/>
                </a:cubicBezTo>
                <a:cubicBezTo>
                  <a:pt x="5218" y="14089"/>
                  <a:pt x="5218" y="14089"/>
                  <a:pt x="5232" y="14089"/>
                </a:cubicBezTo>
                <a:cubicBezTo>
                  <a:pt x="5232" y="14065"/>
                  <a:pt x="5232" y="14065"/>
                  <a:pt x="5232" y="14012"/>
                </a:cubicBezTo>
                <a:cubicBezTo>
                  <a:pt x="5232" y="14012"/>
                  <a:pt x="5272" y="14012"/>
                  <a:pt x="5272" y="13986"/>
                </a:cubicBezTo>
                <a:cubicBezTo>
                  <a:pt x="5286" y="13962"/>
                  <a:pt x="5300" y="13909"/>
                  <a:pt x="5313" y="13856"/>
                </a:cubicBezTo>
                <a:cubicBezTo>
                  <a:pt x="5313" y="13832"/>
                  <a:pt x="5300" y="13832"/>
                  <a:pt x="5300" y="13806"/>
                </a:cubicBezTo>
                <a:cubicBezTo>
                  <a:pt x="5300" y="13779"/>
                  <a:pt x="5313" y="13753"/>
                  <a:pt x="5313" y="13727"/>
                </a:cubicBezTo>
                <a:cubicBezTo>
                  <a:pt x="5313" y="13702"/>
                  <a:pt x="5300" y="13676"/>
                  <a:pt x="5300" y="13650"/>
                </a:cubicBezTo>
                <a:cubicBezTo>
                  <a:pt x="5300" y="13623"/>
                  <a:pt x="5313" y="13623"/>
                  <a:pt x="5313" y="13623"/>
                </a:cubicBezTo>
                <a:cubicBezTo>
                  <a:pt x="5313" y="13597"/>
                  <a:pt x="5300" y="13597"/>
                  <a:pt x="5300" y="13571"/>
                </a:cubicBezTo>
                <a:cubicBezTo>
                  <a:pt x="5300" y="13546"/>
                  <a:pt x="5300" y="13546"/>
                  <a:pt x="5300" y="13520"/>
                </a:cubicBezTo>
                <a:cubicBezTo>
                  <a:pt x="5300" y="13494"/>
                  <a:pt x="5286" y="13494"/>
                  <a:pt x="5272" y="13467"/>
                </a:cubicBezTo>
                <a:cubicBezTo>
                  <a:pt x="5272" y="13417"/>
                  <a:pt x="5286" y="13417"/>
                  <a:pt x="5286" y="13391"/>
                </a:cubicBezTo>
                <a:cubicBezTo>
                  <a:pt x="5286" y="13391"/>
                  <a:pt x="5286" y="13391"/>
                  <a:pt x="5286" y="13417"/>
                </a:cubicBezTo>
                <a:cubicBezTo>
                  <a:pt x="5300" y="13391"/>
                  <a:pt x="5313" y="13364"/>
                  <a:pt x="5313" y="13364"/>
                </a:cubicBezTo>
                <a:cubicBezTo>
                  <a:pt x="5313" y="13338"/>
                  <a:pt x="5300" y="13314"/>
                  <a:pt x="5300" y="13287"/>
                </a:cubicBezTo>
                <a:lnTo>
                  <a:pt x="5300" y="13287"/>
                </a:lnTo>
                <a:cubicBezTo>
                  <a:pt x="5313" y="13287"/>
                  <a:pt x="5327" y="13338"/>
                  <a:pt x="5340" y="13364"/>
                </a:cubicBezTo>
                <a:lnTo>
                  <a:pt x="5340" y="13364"/>
                </a:lnTo>
                <a:lnTo>
                  <a:pt x="5340" y="13338"/>
                </a:lnTo>
                <a:cubicBezTo>
                  <a:pt x="5340" y="13338"/>
                  <a:pt x="5340" y="13314"/>
                  <a:pt x="5340" y="13287"/>
                </a:cubicBezTo>
                <a:cubicBezTo>
                  <a:pt x="5381" y="13208"/>
                  <a:pt x="5381" y="13208"/>
                  <a:pt x="5381" y="13208"/>
                </a:cubicBezTo>
                <a:cubicBezTo>
                  <a:pt x="5393" y="13184"/>
                  <a:pt x="5393" y="13184"/>
                  <a:pt x="5407" y="13184"/>
                </a:cubicBezTo>
                <a:cubicBezTo>
                  <a:pt x="5421" y="13105"/>
                  <a:pt x="5407" y="13052"/>
                  <a:pt x="5448" y="13002"/>
                </a:cubicBezTo>
                <a:lnTo>
                  <a:pt x="5461" y="13002"/>
                </a:lnTo>
                <a:cubicBezTo>
                  <a:pt x="5475" y="13002"/>
                  <a:pt x="5475" y="13002"/>
                  <a:pt x="5475" y="13028"/>
                </a:cubicBezTo>
                <a:cubicBezTo>
                  <a:pt x="5488" y="13028"/>
                  <a:pt x="5488" y="13028"/>
                  <a:pt x="5488" y="13002"/>
                </a:cubicBezTo>
                <a:cubicBezTo>
                  <a:pt x="5488" y="12975"/>
                  <a:pt x="5488" y="12975"/>
                  <a:pt x="5502" y="12949"/>
                </a:cubicBezTo>
                <a:cubicBezTo>
                  <a:pt x="5530" y="12975"/>
                  <a:pt x="5570" y="12949"/>
                  <a:pt x="5570" y="12923"/>
                </a:cubicBezTo>
                <a:cubicBezTo>
                  <a:pt x="5570" y="12898"/>
                  <a:pt x="5556" y="12874"/>
                  <a:pt x="5556" y="12848"/>
                </a:cubicBezTo>
                <a:cubicBezTo>
                  <a:pt x="5556" y="12822"/>
                  <a:pt x="5570" y="12822"/>
                  <a:pt x="5584" y="12822"/>
                </a:cubicBezTo>
                <a:lnTo>
                  <a:pt x="5584" y="12822"/>
                </a:lnTo>
                <a:cubicBezTo>
                  <a:pt x="5570" y="12822"/>
                  <a:pt x="5570" y="12795"/>
                  <a:pt x="5570" y="12795"/>
                </a:cubicBezTo>
                <a:cubicBezTo>
                  <a:pt x="5570" y="12795"/>
                  <a:pt x="5556" y="12795"/>
                  <a:pt x="5542" y="12795"/>
                </a:cubicBezTo>
                <a:cubicBezTo>
                  <a:pt x="5542" y="12745"/>
                  <a:pt x="5516" y="12718"/>
                  <a:pt x="5475" y="12745"/>
                </a:cubicBezTo>
                <a:cubicBezTo>
                  <a:pt x="5461" y="12745"/>
                  <a:pt x="5461" y="12769"/>
                  <a:pt x="5461" y="12769"/>
                </a:cubicBezTo>
                <a:cubicBezTo>
                  <a:pt x="5448" y="12795"/>
                  <a:pt x="5435" y="12795"/>
                  <a:pt x="5421" y="12822"/>
                </a:cubicBezTo>
                <a:cubicBezTo>
                  <a:pt x="5435" y="12874"/>
                  <a:pt x="5448" y="12874"/>
                  <a:pt x="5448" y="12898"/>
                </a:cubicBezTo>
                <a:cubicBezTo>
                  <a:pt x="5435" y="12923"/>
                  <a:pt x="5421" y="12949"/>
                  <a:pt x="5393" y="12923"/>
                </a:cubicBezTo>
                <a:lnTo>
                  <a:pt x="5393" y="12923"/>
                </a:lnTo>
                <a:cubicBezTo>
                  <a:pt x="5393" y="12898"/>
                  <a:pt x="5393" y="12874"/>
                  <a:pt x="5381" y="12848"/>
                </a:cubicBezTo>
                <a:lnTo>
                  <a:pt x="5381" y="12848"/>
                </a:lnTo>
                <a:cubicBezTo>
                  <a:pt x="5381" y="12874"/>
                  <a:pt x="5381" y="12874"/>
                  <a:pt x="5381" y="12898"/>
                </a:cubicBezTo>
                <a:cubicBezTo>
                  <a:pt x="5353" y="12874"/>
                  <a:pt x="5353" y="12874"/>
                  <a:pt x="5353" y="12822"/>
                </a:cubicBezTo>
                <a:cubicBezTo>
                  <a:pt x="5313" y="12822"/>
                  <a:pt x="5300" y="12795"/>
                  <a:pt x="5272" y="12822"/>
                </a:cubicBezTo>
                <a:cubicBezTo>
                  <a:pt x="5272" y="12822"/>
                  <a:pt x="5272" y="12822"/>
                  <a:pt x="5272" y="12848"/>
                </a:cubicBezTo>
                <a:cubicBezTo>
                  <a:pt x="5272" y="12795"/>
                  <a:pt x="5259" y="12769"/>
                  <a:pt x="5245" y="12769"/>
                </a:cubicBezTo>
                <a:lnTo>
                  <a:pt x="5245" y="12769"/>
                </a:lnTo>
                <a:cubicBezTo>
                  <a:pt x="5245" y="12769"/>
                  <a:pt x="5245" y="12769"/>
                  <a:pt x="5259" y="12795"/>
                </a:cubicBezTo>
                <a:cubicBezTo>
                  <a:pt x="5245" y="12795"/>
                  <a:pt x="5245" y="12795"/>
                  <a:pt x="5245" y="12795"/>
                </a:cubicBezTo>
                <a:cubicBezTo>
                  <a:pt x="5232" y="12795"/>
                  <a:pt x="5232" y="12795"/>
                  <a:pt x="5218" y="12769"/>
                </a:cubicBezTo>
                <a:cubicBezTo>
                  <a:pt x="5245" y="12692"/>
                  <a:pt x="5204" y="12692"/>
                  <a:pt x="5178" y="12668"/>
                </a:cubicBezTo>
                <a:cubicBezTo>
                  <a:pt x="5164" y="12668"/>
                  <a:pt x="5164" y="12615"/>
                  <a:pt x="5164" y="12615"/>
                </a:cubicBezTo>
                <a:cubicBezTo>
                  <a:pt x="5151" y="12589"/>
                  <a:pt x="5137" y="12589"/>
                  <a:pt x="5123" y="12589"/>
                </a:cubicBezTo>
                <a:lnTo>
                  <a:pt x="5123" y="12589"/>
                </a:lnTo>
                <a:cubicBezTo>
                  <a:pt x="5137" y="12589"/>
                  <a:pt x="5137" y="12589"/>
                  <a:pt x="5137" y="12615"/>
                </a:cubicBezTo>
                <a:cubicBezTo>
                  <a:pt x="5137" y="12615"/>
                  <a:pt x="5151" y="12615"/>
                  <a:pt x="5151" y="12639"/>
                </a:cubicBezTo>
                <a:cubicBezTo>
                  <a:pt x="5151" y="12639"/>
                  <a:pt x="5137" y="12639"/>
                  <a:pt x="5137" y="12668"/>
                </a:cubicBezTo>
                <a:lnTo>
                  <a:pt x="5137" y="12668"/>
                </a:lnTo>
                <a:cubicBezTo>
                  <a:pt x="5123" y="12615"/>
                  <a:pt x="5097" y="12639"/>
                  <a:pt x="5083" y="12562"/>
                </a:cubicBezTo>
                <a:cubicBezTo>
                  <a:pt x="5097" y="12536"/>
                  <a:pt x="5097" y="12536"/>
                  <a:pt x="5111" y="12536"/>
                </a:cubicBezTo>
                <a:cubicBezTo>
                  <a:pt x="5111" y="12512"/>
                  <a:pt x="5111" y="12512"/>
                  <a:pt x="5097" y="12512"/>
                </a:cubicBezTo>
                <a:cubicBezTo>
                  <a:pt x="5097" y="12512"/>
                  <a:pt x="5097" y="12512"/>
                  <a:pt x="5083" y="12485"/>
                </a:cubicBezTo>
                <a:cubicBezTo>
                  <a:pt x="5097" y="12485"/>
                  <a:pt x="5097" y="12485"/>
                  <a:pt x="5097" y="12485"/>
                </a:cubicBezTo>
                <a:lnTo>
                  <a:pt x="5097" y="12485"/>
                </a:lnTo>
                <a:cubicBezTo>
                  <a:pt x="5083" y="12485"/>
                  <a:pt x="5069" y="12433"/>
                  <a:pt x="5056" y="12406"/>
                </a:cubicBezTo>
                <a:cubicBezTo>
                  <a:pt x="5043" y="12356"/>
                  <a:pt x="5002" y="12303"/>
                  <a:pt x="4974" y="12253"/>
                </a:cubicBezTo>
                <a:lnTo>
                  <a:pt x="4974" y="12253"/>
                </a:lnTo>
                <a:cubicBezTo>
                  <a:pt x="4988" y="12253"/>
                  <a:pt x="4988" y="12253"/>
                  <a:pt x="4988" y="12253"/>
                </a:cubicBezTo>
                <a:cubicBezTo>
                  <a:pt x="4988" y="12226"/>
                  <a:pt x="4988" y="12200"/>
                  <a:pt x="4974" y="12200"/>
                </a:cubicBezTo>
                <a:cubicBezTo>
                  <a:pt x="4962" y="12200"/>
                  <a:pt x="4962" y="12226"/>
                  <a:pt x="4962" y="12226"/>
                </a:cubicBezTo>
                <a:cubicBezTo>
                  <a:pt x="4894" y="12226"/>
                  <a:pt x="4853" y="12173"/>
                  <a:pt x="4799" y="12149"/>
                </a:cubicBezTo>
                <a:cubicBezTo>
                  <a:pt x="4773" y="12121"/>
                  <a:pt x="4759" y="12149"/>
                  <a:pt x="4732" y="12121"/>
                </a:cubicBezTo>
                <a:cubicBezTo>
                  <a:pt x="4691" y="12044"/>
                  <a:pt x="4624" y="11888"/>
                  <a:pt x="4569" y="11864"/>
                </a:cubicBezTo>
                <a:cubicBezTo>
                  <a:pt x="4515" y="11837"/>
                  <a:pt x="4488" y="11914"/>
                  <a:pt x="4448" y="11914"/>
                </a:cubicBezTo>
                <a:cubicBezTo>
                  <a:pt x="4434" y="11914"/>
                  <a:pt x="4354" y="11888"/>
                  <a:pt x="4340" y="11888"/>
                </a:cubicBezTo>
                <a:cubicBezTo>
                  <a:pt x="4312" y="11864"/>
                  <a:pt x="4299" y="11837"/>
                  <a:pt x="4272" y="11811"/>
                </a:cubicBezTo>
                <a:cubicBezTo>
                  <a:pt x="4259" y="11785"/>
                  <a:pt x="4231" y="11785"/>
                  <a:pt x="4217" y="11785"/>
                </a:cubicBezTo>
                <a:cubicBezTo>
                  <a:pt x="4191" y="11758"/>
                  <a:pt x="4177" y="11734"/>
                  <a:pt x="4150" y="11734"/>
                </a:cubicBezTo>
                <a:cubicBezTo>
                  <a:pt x="4123" y="11708"/>
                  <a:pt x="4110" y="11629"/>
                  <a:pt x="4083" y="11655"/>
                </a:cubicBezTo>
                <a:cubicBezTo>
                  <a:pt x="4056" y="11629"/>
                  <a:pt x="4028" y="11629"/>
                  <a:pt x="4002" y="11602"/>
                </a:cubicBezTo>
                <a:cubicBezTo>
                  <a:pt x="3988" y="11578"/>
                  <a:pt x="3975" y="11552"/>
                  <a:pt x="3961" y="11525"/>
                </a:cubicBezTo>
                <a:cubicBezTo>
                  <a:pt x="3947" y="11499"/>
                  <a:pt x="3935" y="11473"/>
                  <a:pt x="3907" y="11473"/>
                </a:cubicBezTo>
                <a:cubicBezTo>
                  <a:pt x="3893" y="11448"/>
                  <a:pt x="3893" y="11422"/>
                  <a:pt x="3880" y="11396"/>
                </a:cubicBezTo>
                <a:cubicBezTo>
                  <a:pt x="3880" y="11369"/>
                  <a:pt x="3867" y="11369"/>
                  <a:pt x="3867" y="11369"/>
                </a:cubicBezTo>
                <a:cubicBezTo>
                  <a:pt x="3867" y="11343"/>
                  <a:pt x="3893" y="11343"/>
                  <a:pt x="3893" y="11319"/>
                </a:cubicBezTo>
                <a:cubicBezTo>
                  <a:pt x="3893" y="11319"/>
                  <a:pt x="3880" y="11319"/>
                  <a:pt x="3880" y="11292"/>
                </a:cubicBezTo>
                <a:cubicBezTo>
                  <a:pt x="3907" y="11240"/>
                  <a:pt x="3880" y="11187"/>
                  <a:pt x="3867" y="11163"/>
                </a:cubicBezTo>
                <a:cubicBezTo>
                  <a:pt x="3880" y="11136"/>
                  <a:pt x="3880" y="11136"/>
                  <a:pt x="3880" y="11136"/>
                </a:cubicBezTo>
                <a:cubicBezTo>
                  <a:pt x="3840" y="11033"/>
                  <a:pt x="3799" y="10954"/>
                  <a:pt x="3772" y="10877"/>
                </a:cubicBezTo>
                <a:cubicBezTo>
                  <a:pt x="3758" y="10851"/>
                  <a:pt x="3746" y="10851"/>
                  <a:pt x="3731" y="10825"/>
                </a:cubicBezTo>
                <a:cubicBezTo>
                  <a:pt x="3731" y="10798"/>
                  <a:pt x="3718" y="10798"/>
                  <a:pt x="3718" y="10774"/>
                </a:cubicBezTo>
                <a:cubicBezTo>
                  <a:pt x="3704" y="10774"/>
                  <a:pt x="3704" y="10748"/>
                  <a:pt x="3691" y="10748"/>
                </a:cubicBezTo>
                <a:cubicBezTo>
                  <a:pt x="3677" y="10721"/>
                  <a:pt x="3677" y="10721"/>
                  <a:pt x="3677" y="10697"/>
                </a:cubicBezTo>
                <a:cubicBezTo>
                  <a:pt x="3663" y="10697"/>
                  <a:pt x="3651" y="10697"/>
                  <a:pt x="3651" y="10697"/>
                </a:cubicBezTo>
                <a:lnTo>
                  <a:pt x="3651" y="10697"/>
                </a:lnTo>
                <a:cubicBezTo>
                  <a:pt x="3637" y="10669"/>
                  <a:pt x="3651" y="10644"/>
                  <a:pt x="3651" y="10618"/>
                </a:cubicBezTo>
                <a:cubicBezTo>
                  <a:pt x="3651" y="10565"/>
                  <a:pt x="3637" y="10565"/>
                  <a:pt x="3623" y="10565"/>
                </a:cubicBezTo>
                <a:cubicBezTo>
                  <a:pt x="3609" y="10488"/>
                  <a:pt x="3583" y="10515"/>
                  <a:pt x="3569" y="10462"/>
                </a:cubicBezTo>
                <a:cubicBezTo>
                  <a:pt x="3569" y="10436"/>
                  <a:pt x="3569" y="10436"/>
                  <a:pt x="3569" y="10412"/>
                </a:cubicBezTo>
                <a:cubicBezTo>
                  <a:pt x="3556" y="10412"/>
                  <a:pt x="3542" y="10412"/>
                  <a:pt x="3529" y="10385"/>
                </a:cubicBezTo>
                <a:cubicBezTo>
                  <a:pt x="3488" y="10332"/>
                  <a:pt x="3407" y="10100"/>
                  <a:pt x="3407" y="9996"/>
                </a:cubicBezTo>
                <a:cubicBezTo>
                  <a:pt x="3407" y="9970"/>
                  <a:pt x="3393" y="9970"/>
                  <a:pt x="3380" y="9970"/>
                </a:cubicBezTo>
                <a:cubicBezTo>
                  <a:pt x="3380" y="9944"/>
                  <a:pt x="3367" y="9944"/>
                  <a:pt x="3367" y="9917"/>
                </a:cubicBezTo>
                <a:cubicBezTo>
                  <a:pt x="3367" y="9917"/>
                  <a:pt x="3367" y="9917"/>
                  <a:pt x="3353" y="9917"/>
                </a:cubicBezTo>
                <a:lnTo>
                  <a:pt x="3353" y="9944"/>
                </a:lnTo>
                <a:cubicBezTo>
                  <a:pt x="3325" y="9944"/>
                  <a:pt x="3313" y="9917"/>
                  <a:pt x="3299" y="9917"/>
                </a:cubicBezTo>
                <a:cubicBezTo>
                  <a:pt x="3299" y="9944"/>
                  <a:pt x="3285" y="9970"/>
                  <a:pt x="3299" y="9996"/>
                </a:cubicBezTo>
                <a:lnTo>
                  <a:pt x="3313" y="10020"/>
                </a:lnTo>
                <a:cubicBezTo>
                  <a:pt x="3313" y="10073"/>
                  <a:pt x="3313" y="10100"/>
                  <a:pt x="3313" y="10126"/>
                </a:cubicBezTo>
                <a:cubicBezTo>
                  <a:pt x="3325" y="10176"/>
                  <a:pt x="3353" y="10176"/>
                  <a:pt x="3367" y="10229"/>
                </a:cubicBezTo>
                <a:cubicBezTo>
                  <a:pt x="3380" y="10256"/>
                  <a:pt x="3380" y="10306"/>
                  <a:pt x="3393" y="10332"/>
                </a:cubicBezTo>
                <a:cubicBezTo>
                  <a:pt x="3407" y="10332"/>
                  <a:pt x="3420" y="10359"/>
                  <a:pt x="3420" y="10359"/>
                </a:cubicBezTo>
                <a:cubicBezTo>
                  <a:pt x="3420" y="10385"/>
                  <a:pt x="3434" y="10436"/>
                  <a:pt x="3434" y="10436"/>
                </a:cubicBezTo>
                <a:cubicBezTo>
                  <a:pt x="3448" y="10462"/>
                  <a:pt x="3448" y="10462"/>
                  <a:pt x="3460" y="10462"/>
                </a:cubicBezTo>
                <a:cubicBezTo>
                  <a:pt x="3474" y="10515"/>
                  <a:pt x="3460" y="10565"/>
                  <a:pt x="3502" y="10565"/>
                </a:cubicBezTo>
                <a:cubicBezTo>
                  <a:pt x="3515" y="10592"/>
                  <a:pt x="3515" y="10644"/>
                  <a:pt x="3515" y="10669"/>
                </a:cubicBezTo>
                <a:cubicBezTo>
                  <a:pt x="3529" y="10721"/>
                  <a:pt x="3542" y="10748"/>
                  <a:pt x="3556" y="10798"/>
                </a:cubicBezTo>
                <a:cubicBezTo>
                  <a:pt x="3556" y="10851"/>
                  <a:pt x="3542" y="10851"/>
                  <a:pt x="3569" y="10877"/>
                </a:cubicBezTo>
                <a:cubicBezTo>
                  <a:pt x="3583" y="10877"/>
                  <a:pt x="3583" y="10877"/>
                  <a:pt x="3597" y="10877"/>
                </a:cubicBezTo>
                <a:cubicBezTo>
                  <a:pt x="3597" y="10904"/>
                  <a:pt x="3609" y="10930"/>
                  <a:pt x="3609" y="10954"/>
                </a:cubicBezTo>
                <a:cubicBezTo>
                  <a:pt x="3623" y="10954"/>
                  <a:pt x="3637" y="10954"/>
                  <a:pt x="3637" y="10981"/>
                </a:cubicBezTo>
                <a:cubicBezTo>
                  <a:pt x="3637" y="11007"/>
                  <a:pt x="3623" y="11033"/>
                  <a:pt x="3609" y="11060"/>
                </a:cubicBezTo>
                <a:cubicBezTo>
                  <a:pt x="3609" y="11033"/>
                  <a:pt x="3597" y="11033"/>
                  <a:pt x="3597" y="11033"/>
                </a:cubicBezTo>
                <a:cubicBezTo>
                  <a:pt x="3597" y="11033"/>
                  <a:pt x="3597" y="11007"/>
                  <a:pt x="3583" y="10981"/>
                </a:cubicBezTo>
                <a:cubicBezTo>
                  <a:pt x="3583" y="10954"/>
                  <a:pt x="3569" y="10954"/>
                  <a:pt x="3556" y="10930"/>
                </a:cubicBezTo>
                <a:cubicBezTo>
                  <a:pt x="3529" y="10904"/>
                  <a:pt x="3488" y="10825"/>
                  <a:pt x="3474" y="10798"/>
                </a:cubicBezTo>
                <a:cubicBezTo>
                  <a:pt x="3460" y="10774"/>
                  <a:pt x="3474" y="10721"/>
                  <a:pt x="3474" y="10697"/>
                </a:cubicBezTo>
                <a:cubicBezTo>
                  <a:pt x="3460" y="10669"/>
                  <a:pt x="3460" y="10618"/>
                  <a:pt x="3448" y="10618"/>
                </a:cubicBezTo>
                <a:cubicBezTo>
                  <a:pt x="3434" y="10592"/>
                  <a:pt x="3434" y="10592"/>
                  <a:pt x="3420" y="10592"/>
                </a:cubicBezTo>
                <a:cubicBezTo>
                  <a:pt x="3407" y="10592"/>
                  <a:pt x="3407" y="10565"/>
                  <a:pt x="3393" y="10539"/>
                </a:cubicBezTo>
                <a:cubicBezTo>
                  <a:pt x="3367" y="10565"/>
                  <a:pt x="3299" y="10462"/>
                  <a:pt x="3285" y="10412"/>
                </a:cubicBezTo>
                <a:cubicBezTo>
                  <a:pt x="3313" y="10436"/>
                  <a:pt x="3339" y="10436"/>
                  <a:pt x="3339" y="10412"/>
                </a:cubicBezTo>
                <a:cubicBezTo>
                  <a:pt x="3367" y="10359"/>
                  <a:pt x="3339" y="10282"/>
                  <a:pt x="3313" y="10256"/>
                </a:cubicBezTo>
                <a:cubicBezTo>
                  <a:pt x="3299" y="10256"/>
                  <a:pt x="3259" y="10203"/>
                  <a:pt x="3259" y="10176"/>
                </a:cubicBezTo>
                <a:cubicBezTo>
                  <a:pt x="3259" y="10150"/>
                  <a:pt x="3244" y="10126"/>
                  <a:pt x="3244" y="10126"/>
                </a:cubicBezTo>
                <a:cubicBezTo>
                  <a:pt x="3244" y="10100"/>
                  <a:pt x="3231" y="10100"/>
                  <a:pt x="3231" y="10073"/>
                </a:cubicBezTo>
                <a:cubicBezTo>
                  <a:pt x="3218" y="10047"/>
                  <a:pt x="3218" y="10020"/>
                  <a:pt x="3218" y="10020"/>
                </a:cubicBezTo>
                <a:cubicBezTo>
                  <a:pt x="3204" y="9970"/>
                  <a:pt x="3178" y="9944"/>
                  <a:pt x="3190" y="9891"/>
                </a:cubicBezTo>
                <a:lnTo>
                  <a:pt x="3178" y="9867"/>
                </a:lnTo>
                <a:cubicBezTo>
                  <a:pt x="3178" y="9840"/>
                  <a:pt x="3178" y="9814"/>
                  <a:pt x="3178" y="9814"/>
                </a:cubicBezTo>
                <a:cubicBezTo>
                  <a:pt x="3164" y="9763"/>
                  <a:pt x="3136" y="9607"/>
                  <a:pt x="3096" y="9632"/>
                </a:cubicBezTo>
                <a:lnTo>
                  <a:pt x="3096" y="9632"/>
                </a:lnTo>
                <a:cubicBezTo>
                  <a:pt x="3096" y="9632"/>
                  <a:pt x="3096" y="9607"/>
                  <a:pt x="3083" y="9607"/>
                </a:cubicBezTo>
                <a:cubicBezTo>
                  <a:pt x="3043" y="9607"/>
                  <a:pt x="3043" y="9581"/>
                  <a:pt x="3029" y="9555"/>
                </a:cubicBezTo>
                <a:cubicBezTo>
                  <a:pt x="3001" y="9555"/>
                  <a:pt x="2988" y="9555"/>
                  <a:pt x="2961" y="9555"/>
                </a:cubicBezTo>
                <a:cubicBezTo>
                  <a:pt x="2961" y="9528"/>
                  <a:pt x="2947" y="9528"/>
                  <a:pt x="2961" y="9502"/>
                </a:cubicBezTo>
                <a:cubicBezTo>
                  <a:pt x="2947" y="9478"/>
                  <a:pt x="2961" y="9478"/>
                  <a:pt x="2961" y="9451"/>
                </a:cubicBezTo>
                <a:cubicBezTo>
                  <a:pt x="2947" y="9451"/>
                  <a:pt x="2947" y="9451"/>
                  <a:pt x="2934" y="9451"/>
                </a:cubicBezTo>
                <a:cubicBezTo>
                  <a:pt x="2947" y="9399"/>
                  <a:pt x="2880" y="9322"/>
                  <a:pt x="2880" y="9245"/>
                </a:cubicBezTo>
                <a:cubicBezTo>
                  <a:pt x="2894" y="9245"/>
                  <a:pt x="2880" y="9216"/>
                  <a:pt x="2880" y="9216"/>
                </a:cubicBezTo>
                <a:cubicBezTo>
                  <a:pt x="2852" y="9192"/>
                  <a:pt x="2852" y="9192"/>
                  <a:pt x="2840" y="9166"/>
                </a:cubicBezTo>
                <a:cubicBezTo>
                  <a:pt x="2852" y="9140"/>
                  <a:pt x="2840" y="9140"/>
                  <a:pt x="2840" y="9113"/>
                </a:cubicBezTo>
                <a:cubicBezTo>
                  <a:pt x="2840" y="9087"/>
                  <a:pt x="2840" y="9087"/>
                  <a:pt x="2840" y="9087"/>
                </a:cubicBezTo>
                <a:cubicBezTo>
                  <a:pt x="2840" y="9087"/>
                  <a:pt x="2840" y="9087"/>
                  <a:pt x="2852" y="9087"/>
                </a:cubicBezTo>
                <a:cubicBezTo>
                  <a:pt x="2852" y="9113"/>
                  <a:pt x="2852" y="9140"/>
                  <a:pt x="2866" y="9140"/>
                </a:cubicBezTo>
                <a:lnTo>
                  <a:pt x="2866" y="9140"/>
                </a:lnTo>
                <a:cubicBezTo>
                  <a:pt x="2852" y="9113"/>
                  <a:pt x="2840" y="9087"/>
                  <a:pt x="2840" y="9063"/>
                </a:cubicBezTo>
                <a:lnTo>
                  <a:pt x="2840" y="9063"/>
                </a:lnTo>
                <a:lnTo>
                  <a:pt x="2840" y="9087"/>
                </a:lnTo>
                <a:cubicBezTo>
                  <a:pt x="2840" y="9087"/>
                  <a:pt x="2840" y="9087"/>
                  <a:pt x="2825" y="9087"/>
                </a:cubicBezTo>
                <a:cubicBezTo>
                  <a:pt x="2759" y="8933"/>
                  <a:pt x="2759" y="8933"/>
                  <a:pt x="2759" y="8933"/>
                </a:cubicBezTo>
                <a:lnTo>
                  <a:pt x="2759" y="8933"/>
                </a:lnTo>
                <a:lnTo>
                  <a:pt x="2759" y="8880"/>
                </a:lnTo>
                <a:cubicBezTo>
                  <a:pt x="2759" y="8854"/>
                  <a:pt x="2759" y="8854"/>
                  <a:pt x="2759" y="8854"/>
                </a:cubicBezTo>
                <a:cubicBezTo>
                  <a:pt x="2759" y="8803"/>
                  <a:pt x="2731" y="8777"/>
                  <a:pt x="2731" y="8751"/>
                </a:cubicBezTo>
                <a:cubicBezTo>
                  <a:pt x="2717" y="8674"/>
                  <a:pt x="2745" y="8647"/>
                  <a:pt x="2745" y="8568"/>
                </a:cubicBezTo>
                <a:cubicBezTo>
                  <a:pt x="2731" y="8518"/>
                  <a:pt x="2704" y="8415"/>
                  <a:pt x="2717" y="8362"/>
                </a:cubicBezTo>
                <a:cubicBezTo>
                  <a:pt x="2717" y="8335"/>
                  <a:pt x="2731" y="8335"/>
                  <a:pt x="2731" y="8335"/>
                </a:cubicBezTo>
                <a:cubicBezTo>
                  <a:pt x="2731" y="8311"/>
                  <a:pt x="2745" y="8283"/>
                  <a:pt x="2745" y="8283"/>
                </a:cubicBezTo>
                <a:cubicBezTo>
                  <a:pt x="2745" y="8259"/>
                  <a:pt x="2731" y="8259"/>
                  <a:pt x="2731" y="8232"/>
                </a:cubicBezTo>
                <a:cubicBezTo>
                  <a:pt x="2731" y="8206"/>
                  <a:pt x="2745" y="8155"/>
                  <a:pt x="2745" y="8103"/>
                </a:cubicBezTo>
                <a:cubicBezTo>
                  <a:pt x="2759" y="8050"/>
                  <a:pt x="2759" y="7947"/>
                  <a:pt x="2745" y="7896"/>
                </a:cubicBezTo>
                <a:cubicBezTo>
                  <a:pt x="2759" y="7896"/>
                  <a:pt x="2759" y="7896"/>
                  <a:pt x="2759" y="7896"/>
                </a:cubicBezTo>
                <a:lnTo>
                  <a:pt x="2745" y="7896"/>
                </a:lnTo>
                <a:cubicBezTo>
                  <a:pt x="2745" y="7870"/>
                  <a:pt x="2745" y="7817"/>
                  <a:pt x="2745" y="7793"/>
                </a:cubicBezTo>
                <a:cubicBezTo>
                  <a:pt x="2745" y="7793"/>
                  <a:pt x="2745" y="7793"/>
                  <a:pt x="2759" y="7793"/>
                </a:cubicBezTo>
                <a:cubicBezTo>
                  <a:pt x="2745" y="7793"/>
                  <a:pt x="2745" y="7764"/>
                  <a:pt x="2745" y="7764"/>
                </a:cubicBezTo>
                <a:cubicBezTo>
                  <a:pt x="2731" y="7793"/>
                  <a:pt x="2745" y="7793"/>
                  <a:pt x="2731" y="7793"/>
                </a:cubicBezTo>
                <a:lnTo>
                  <a:pt x="2731" y="7793"/>
                </a:lnTo>
                <a:cubicBezTo>
                  <a:pt x="2731" y="7687"/>
                  <a:pt x="2704" y="7661"/>
                  <a:pt x="2704" y="7584"/>
                </a:cubicBezTo>
                <a:cubicBezTo>
                  <a:pt x="2731" y="7584"/>
                  <a:pt x="2745" y="7610"/>
                  <a:pt x="2759" y="7610"/>
                </a:cubicBezTo>
                <a:cubicBezTo>
                  <a:pt x="2799" y="7635"/>
                  <a:pt x="2825" y="7584"/>
                  <a:pt x="2825" y="7661"/>
                </a:cubicBezTo>
                <a:cubicBezTo>
                  <a:pt x="2812" y="7687"/>
                  <a:pt x="2812" y="7687"/>
                  <a:pt x="2799" y="7714"/>
                </a:cubicBezTo>
                <a:lnTo>
                  <a:pt x="2799" y="7714"/>
                </a:lnTo>
                <a:cubicBezTo>
                  <a:pt x="2812" y="7714"/>
                  <a:pt x="2825" y="7740"/>
                  <a:pt x="2825" y="7740"/>
                </a:cubicBezTo>
                <a:cubicBezTo>
                  <a:pt x="2840" y="7687"/>
                  <a:pt x="2852" y="7661"/>
                  <a:pt x="2852" y="7610"/>
                </a:cubicBezTo>
                <a:cubicBezTo>
                  <a:pt x="2852" y="7558"/>
                  <a:pt x="2840" y="7531"/>
                  <a:pt x="2840" y="7507"/>
                </a:cubicBezTo>
                <a:cubicBezTo>
                  <a:pt x="2825" y="7481"/>
                  <a:pt x="2785" y="7454"/>
                  <a:pt x="2799" y="7402"/>
                </a:cubicBezTo>
                <a:cubicBezTo>
                  <a:pt x="2785" y="7402"/>
                  <a:pt x="2785" y="7402"/>
                  <a:pt x="2772" y="7402"/>
                </a:cubicBezTo>
                <a:cubicBezTo>
                  <a:pt x="2759" y="7378"/>
                  <a:pt x="2759" y="7378"/>
                  <a:pt x="2759" y="7351"/>
                </a:cubicBezTo>
                <a:cubicBezTo>
                  <a:pt x="2731" y="7351"/>
                  <a:pt x="2745" y="7351"/>
                  <a:pt x="2717" y="7378"/>
                </a:cubicBezTo>
                <a:cubicBezTo>
                  <a:pt x="2704" y="7325"/>
                  <a:pt x="2704" y="7298"/>
                  <a:pt x="2691" y="7246"/>
                </a:cubicBezTo>
                <a:cubicBezTo>
                  <a:pt x="2664" y="7246"/>
                  <a:pt x="2636" y="7246"/>
                  <a:pt x="2623" y="7222"/>
                </a:cubicBezTo>
                <a:cubicBezTo>
                  <a:pt x="2610" y="7195"/>
                  <a:pt x="2610" y="7169"/>
                  <a:pt x="2596" y="7169"/>
                </a:cubicBezTo>
                <a:cubicBezTo>
                  <a:pt x="2582" y="7195"/>
                  <a:pt x="2542" y="7195"/>
                  <a:pt x="2528" y="7143"/>
                </a:cubicBezTo>
                <a:cubicBezTo>
                  <a:pt x="2515" y="7116"/>
                  <a:pt x="2528" y="7092"/>
                  <a:pt x="2542" y="7092"/>
                </a:cubicBezTo>
                <a:cubicBezTo>
                  <a:pt x="2542" y="7039"/>
                  <a:pt x="2528" y="7066"/>
                  <a:pt x="2502" y="7066"/>
                </a:cubicBezTo>
                <a:cubicBezTo>
                  <a:pt x="2502" y="7039"/>
                  <a:pt x="2502" y="7039"/>
                  <a:pt x="2502" y="7039"/>
                </a:cubicBezTo>
                <a:cubicBezTo>
                  <a:pt x="2515" y="7039"/>
                  <a:pt x="2528" y="7013"/>
                  <a:pt x="2528" y="6989"/>
                </a:cubicBezTo>
                <a:cubicBezTo>
                  <a:pt x="2542" y="6989"/>
                  <a:pt x="2556" y="6989"/>
                  <a:pt x="2556" y="6962"/>
                </a:cubicBezTo>
                <a:cubicBezTo>
                  <a:pt x="2528" y="6962"/>
                  <a:pt x="2515" y="6962"/>
                  <a:pt x="2502" y="6936"/>
                </a:cubicBezTo>
                <a:cubicBezTo>
                  <a:pt x="2502" y="6910"/>
                  <a:pt x="2502" y="6883"/>
                  <a:pt x="2502" y="6883"/>
                </a:cubicBezTo>
                <a:cubicBezTo>
                  <a:pt x="2487" y="6883"/>
                  <a:pt x="2487" y="6883"/>
                  <a:pt x="2475" y="6883"/>
                </a:cubicBezTo>
                <a:cubicBezTo>
                  <a:pt x="2461" y="6831"/>
                  <a:pt x="2447" y="6806"/>
                  <a:pt x="2447" y="6727"/>
                </a:cubicBezTo>
                <a:cubicBezTo>
                  <a:pt x="2433" y="6754"/>
                  <a:pt x="2433" y="6754"/>
                  <a:pt x="2421" y="6780"/>
                </a:cubicBezTo>
                <a:cubicBezTo>
                  <a:pt x="2393" y="6754"/>
                  <a:pt x="2366" y="6703"/>
                  <a:pt x="2366" y="6598"/>
                </a:cubicBezTo>
                <a:cubicBezTo>
                  <a:pt x="2380" y="6598"/>
                  <a:pt x="2380" y="6574"/>
                  <a:pt x="2393" y="6547"/>
                </a:cubicBezTo>
                <a:cubicBezTo>
                  <a:pt x="2393" y="6521"/>
                  <a:pt x="2380" y="6521"/>
                  <a:pt x="2380" y="6494"/>
                </a:cubicBezTo>
                <a:lnTo>
                  <a:pt x="2380" y="6494"/>
                </a:lnTo>
                <a:lnTo>
                  <a:pt x="2380" y="6521"/>
                </a:lnTo>
                <a:cubicBezTo>
                  <a:pt x="2366" y="6521"/>
                  <a:pt x="2353" y="6547"/>
                  <a:pt x="2353" y="6547"/>
                </a:cubicBezTo>
                <a:cubicBezTo>
                  <a:pt x="2339" y="6547"/>
                  <a:pt x="2339" y="6547"/>
                  <a:pt x="2339" y="6547"/>
                </a:cubicBezTo>
                <a:cubicBezTo>
                  <a:pt x="2339" y="6521"/>
                  <a:pt x="2339" y="6494"/>
                  <a:pt x="2339" y="6468"/>
                </a:cubicBezTo>
                <a:cubicBezTo>
                  <a:pt x="2339" y="6418"/>
                  <a:pt x="2312" y="6391"/>
                  <a:pt x="2312" y="6365"/>
                </a:cubicBezTo>
                <a:cubicBezTo>
                  <a:pt x="2272" y="6365"/>
                  <a:pt x="2272" y="6391"/>
                  <a:pt x="2244" y="6391"/>
                </a:cubicBezTo>
                <a:cubicBezTo>
                  <a:pt x="2244" y="6365"/>
                  <a:pt x="2258" y="6312"/>
                  <a:pt x="2244" y="6288"/>
                </a:cubicBezTo>
                <a:cubicBezTo>
                  <a:pt x="2231" y="6235"/>
                  <a:pt x="2204" y="6209"/>
                  <a:pt x="2177" y="6158"/>
                </a:cubicBezTo>
                <a:cubicBezTo>
                  <a:pt x="2177" y="6132"/>
                  <a:pt x="2163" y="6106"/>
                  <a:pt x="2163" y="6079"/>
                </a:cubicBezTo>
                <a:cubicBezTo>
                  <a:pt x="2163" y="6079"/>
                  <a:pt x="2163" y="6079"/>
                  <a:pt x="2163" y="6055"/>
                </a:cubicBezTo>
                <a:lnTo>
                  <a:pt x="2163" y="6055"/>
                </a:lnTo>
                <a:cubicBezTo>
                  <a:pt x="2137" y="6029"/>
                  <a:pt x="2137" y="6029"/>
                  <a:pt x="2123" y="6002"/>
                </a:cubicBezTo>
                <a:cubicBezTo>
                  <a:pt x="2109" y="5976"/>
                  <a:pt x="2096" y="5950"/>
                  <a:pt x="2082" y="5950"/>
                </a:cubicBezTo>
                <a:cubicBezTo>
                  <a:pt x="2069" y="5925"/>
                  <a:pt x="2055" y="5846"/>
                  <a:pt x="2055" y="5794"/>
                </a:cubicBezTo>
                <a:lnTo>
                  <a:pt x="2042" y="5794"/>
                </a:lnTo>
                <a:cubicBezTo>
                  <a:pt x="2042" y="5794"/>
                  <a:pt x="2042" y="5794"/>
                  <a:pt x="2042" y="5820"/>
                </a:cubicBezTo>
                <a:cubicBezTo>
                  <a:pt x="2042" y="5873"/>
                  <a:pt x="2055" y="5925"/>
                  <a:pt x="2055" y="5976"/>
                </a:cubicBezTo>
                <a:lnTo>
                  <a:pt x="2055" y="5976"/>
                </a:lnTo>
                <a:cubicBezTo>
                  <a:pt x="2015" y="5950"/>
                  <a:pt x="2015" y="5925"/>
                  <a:pt x="2000" y="5873"/>
                </a:cubicBezTo>
                <a:cubicBezTo>
                  <a:pt x="1988" y="5899"/>
                  <a:pt x="1974" y="5873"/>
                  <a:pt x="1960" y="5873"/>
                </a:cubicBezTo>
                <a:lnTo>
                  <a:pt x="1960" y="5873"/>
                </a:lnTo>
                <a:lnTo>
                  <a:pt x="1960" y="5873"/>
                </a:lnTo>
                <a:cubicBezTo>
                  <a:pt x="1974" y="5899"/>
                  <a:pt x="1988" y="5899"/>
                  <a:pt x="1988" y="5950"/>
                </a:cubicBezTo>
                <a:cubicBezTo>
                  <a:pt x="1974" y="5950"/>
                  <a:pt x="1960" y="5950"/>
                  <a:pt x="1947" y="5950"/>
                </a:cubicBezTo>
                <a:cubicBezTo>
                  <a:pt x="1907" y="5950"/>
                  <a:pt x="1893" y="5873"/>
                  <a:pt x="1867" y="5846"/>
                </a:cubicBezTo>
                <a:cubicBezTo>
                  <a:pt x="1853" y="5846"/>
                  <a:pt x="1853" y="5820"/>
                  <a:pt x="1839" y="5820"/>
                </a:cubicBezTo>
                <a:cubicBezTo>
                  <a:pt x="1812" y="5820"/>
                  <a:pt x="1799" y="5794"/>
                  <a:pt x="1785" y="5769"/>
                </a:cubicBezTo>
                <a:cubicBezTo>
                  <a:pt x="1785" y="5769"/>
                  <a:pt x="1799" y="5743"/>
                  <a:pt x="1812" y="5743"/>
                </a:cubicBezTo>
                <a:cubicBezTo>
                  <a:pt x="1799" y="5717"/>
                  <a:pt x="1799" y="5717"/>
                  <a:pt x="1799" y="5717"/>
                </a:cubicBezTo>
                <a:cubicBezTo>
                  <a:pt x="1785" y="5717"/>
                  <a:pt x="1771" y="5717"/>
                  <a:pt x="1758" y="5743"/>
                </a:cubicBezTo>
                <a:cubicBezTo>
                  <a:pt x="1730" y="5743"/>
                  <a:pt x="1704" y="5717"/>
                  <a:pt x="1676" y="5717"/>
                </a:cubicBezTo>
                <a:cubicBezTo>
                  <a:pt x="1676" y="5690"/>
                  <a:pt x="1676" y="5690"/>
                  <a:pt x="1676" y="5664"/>
                </a:cubicBezTo>
                <a:cubicBezTo>
                  <a:pt x="1650" y="5664"/>
                  <a:pt x="1650" y="5690"/>
                  <a:pt x="1636" y="5690"/>
                </a:cubicBezTo>
                <a:cubicBezTo>
                  <a:pt x="1609" y="5690"/>
                  <a:pt x="1596" y="5690"/>
                  <a:pt x="1581" y="5664"/>
                </a:cubicBezTo>
                <a:cubicBezTo>
                  <a:pt x="1555" y="5664"/>
                  <a:pt x="1515" y="5690"/>
                  <a:pt x="1487" y="5664"/>
                </a:cubicBezTo>
                <a:cubicBezTo>
                  <a:pt x="1474" y="5664"/>
                  <a:pt x="1474" y="5613"/>
                  <a:pt x="1460" y="5587"/>
                </a:cubicBezTo>
                <a:cubicBezTo>
                  <a:pt x="1447" y="5613"/>
                  <a:pt x="1434" y="5613"/>
                  <a:pt x="1420" y="5613"/>
                </a:cubicBezTo>
                <a:cubicBezTo>
                  <a:pt x="1406" y="5587"/>
                  <a:pt x="1380" y="5561"/>
                  <a:pt x="1366" y="5537"/>
                </a:cubicBezTo>
                <a:cubicBezTo>
                  <a:pt x="1325" y="5510"/>
                  <a:pt x="1312" y="5510"/>
                  <a:pt x="1271" y="5484"/>
                </a:cubicBezTo>
                <a:cubicBezTo>
                  <a:pt x="1271" y="5484"/>
                  <a:pt x="1258" y="5484"/>
                  <a:pt x="1244" y="5510"/>
                </a:cubicBezTo>
                <a:lnTo>
                  <a:pt x="1244" y="5537"/>
                </a:lnTo>
                <a:cubicBezTo>
                  <a:pt x="1231" y="5537"/>
                  <a:pt x="1231" y="5561"/>
                  <a:pt x="1217" y="5587"/>
                </a:cubicBezTo>
                <a:cubicBezTo>
                  <a:pt x="1258" y="5640"/>
                  <a:pt x="1271" y="5587"/>
                  <a:pt x="1244" y="5690"/>
                </a:cubicBezTo>
                <a:cubicBezTo>
                  <a:pt x="1217" y="5690"/>
                  <a:pt x="1203" y="5664"/>
                  <a:pt x="1190" y="5690"/>
                </a:cubicBezTo>
                <a:cubicBezTo>
                  <a:pt x="1163" y="5690"/>
                  <a:pt x="1163" y="5717"/>
                  <a:pt x="1150" y="5743"/>
                </a:cubicBezTo>
                <a:cubicBezTo>
                  <a:pt x="1136" y="5743"/>
                  <a:pt x="1122" y="5743"/>
                  <a:pt x="1110" y="5769"/>
                </a:cubicBezTo>
                <a:cubicBezTo>
                  <a:pt x="1082" y="5794"/>
                  <a:pt x="1082" y="5820"/>
                  <a:pt x="1028" y="5846"/>
                </a:cubicBezTo>
                <a:cubicBezTo>
                  <a:pt x="1042" y="5794"/>
                  <a:pt x="1055" y="5794"/>
                  <a:pt x="1055" y="5769"/>
                </a:cubicBezTo>
                <a:cubicBezTo>
                  <a:pt x="1055" y="5717"/>
                  <a:pt x="1042" y="5717"/>
                  <a:pt x="1042" y="5690"/>
                </a:cubicBezTo>
                <a:cubicBezTo>
                  <a:pt x="1042" y="5664"/>
                  <a:pt x="1055" y="5664"/>
                  <a:pt x="1068" y="5640"/>
                </a:cubicBezTo>
                <a:cubicBezTo>
                  <a:pt x="1082" y="5587"/>
                  <a:pt x="1082" y="5537"/>
                  <a:pt x="1122" y="5537"/>
                </a:cubicBezTo>
                <a:cubicBezTo>
                  <a:pt x="1136" y="5510"/>
                  <a:pt x="1177" y="5537"/>
                  <a:pt x="1190" y="5537"/>
                </a:cubicBezTo>
                <a:cubicBezTo>
                  <a:pt x="1190" y="5537"/>
                  <a:pt x="1190" y="5537"/>
                  <a:pt x="1190" y="5510"/>
                </a:cubicBezTo>
                <a:lnTo>
                  <a:pt x="1190" y="5510"/>
                </a:lnTo>
                <a:cubicBezTo>
                  <a:pt x="1163" y="5510"/>
                  <a:pt x="1136" y="5431"/>
                  <a:pt x="1110" y="5457"/>
                </a:cubicBezTo>
                <a:cubicBezTo>
                  <a:pt x="1082" y="5484"/>
                  <a:pt x="1068" y="5510"/>
                  <a:pt x="1042" y="5537"/>
                </a:cubicBezTo>
                <a:cubicBezTo>
                  <a:pt x="1042" y="5561"/>
                  <a:pt x="1028" y="5561"/>
                  <a:pt x="1015" y="5561"/>
                </a:cubicBezTo>
                <a:cubicBezTo>
                  <a:pt x="1001" y="5587"/>
                  <a:pt x="1001" y="5613"/>
                  <a:pt x="987" y="5613"/>
                </a:cubicBezTo>
                <a:cubicBezTo>
                  <a:pt x="987" y="5640"/>
                  <a:pt x="973" y="5640"/>
                  <a:pt x="973" y="5640"/>
                </a:cubicBezTo>
                <a:cubicBezTo>
                  <a:pt x="1001" y="5769"/>
                  <a:pt x="893" y="5717"/>
                  <a:pt x="879" y="5846"/>
                </a:cubicBezTo>
                <a:cubicBezTo>
                  <a:pt x="893" y="5846"/>
                  <a:pt x="893" y="5846"/>
                  <a:pt x="893" y="5846"/>
                </a:cubicBezTo>
                <a:cubicBezTo>
                  <a:pt x="906" y="5846"/>
                  <a:pt x="933" y="5873"/>
                  <a:pt x="933" y="5873"/>
                </a:cubicBezTo>
                <a:cubicBezTo>
                  <a:pt x="933" y="5925"/>
                  <a:pt x="906" y="5925"/>
                  <a:pt x="893" y="5950"/>
                </a:cubicBezTo>
                <a:cubicBezTo>
                  <a:pt x="879" y="5976"/>
                  <a:pt x="879" y="6002"/>
                  <a:pt x="866" y="6029"/>
                </a:cubicBezTo>
                <a:cubicBezTo>
                  <a:pt x="839" y="6029"/>
                  <a:pt x="826" y="6055"/>
                  <a:pt x="798" y="6055"/>
                </a:cubicBezTo>
                <a:cubicBezTo>
                  <a:pt x="784" y="6079"/>
                  <a:pt x="757" y="6106"/>
                  <a:pt x="744" y="6132"/>
                </a:cubicBezTo>
                <a:cubicBezTo>
                  <a:pt x="744" y="6158"/>
                  <a:pt x="744" y="6158"/>
                  <a:pt x="757" y="6182"/>
                </a:cubicBezTo>
                <a:cubicBezTo>
                  <a:pt x="744" y="6235"/>
                  <a:pt x="703" y="6209"/>
                  <a:pt x="677" y="6235"/>
                </a:cubicBezTo>
                <a:cubicBezTo>
                  <a:pt x="663" y="6262"/>
                  <a:pt x="636" y="6288"/>
                  <a:pt x="623" y="6288"/>
                </a:cubicBezTo>
                <a:cubicBezTo>
                  <a:pt x="623" y="6312"/>
                  <a:pt x="609" y="6341"/>
                  <a:pt x="609" y="6341"/>
                </a:cubicBezTo>
                <a:cubicBezTo>
                  <a:pt x="582" y="6391"/>
                  <a:pt x="528" y="6418"/>
                  <a:pt x="500" y="6365"/>
                </a:cubicBezTo>
                <a:lnTo>
                  <a:pt x="500" y="6365"/>
                </a:lnTo>
                <a:cubicBezTo>
                  <a:pt x="514" y="6341"/>
                  <a:pt x="555" y="6262"/>
                  <a:pt x="582" y="6235"/>
                </a:cubicBezTo>
                <a:cubicBezTo>
                  <a:pt x="595" y="6235"/>
                  <a:pt x="609" y="6235"/>
                  <a:pt x="623" y="6235"/>
                </a:cubicBezTo>
                <a:lnTo>
                  <a:pt x="623" y="6235"/>
                </a:lnTo>
                <a:cubicBezTo>
                  <a:pt x="609" y="6235"/>
                  <a:pt x="609" y="6182"/>
                  <a:pt x="623" y="6182"/>
                </a:cubicBezTo>
                <a:cubicBezTo>
                  <a:pt x="636" y="6158"/>
                  <a:pt x="677" y="6132"/>
                  <a:pt x="677" y="6106"/>
                </a:cubicBezTo>
                <a:cubicBezTo>
                  <a:pt x="690" y="6055"/>
                  <a:pt x="677" y="6029"/>
                  <a:pt x="677" y="5976"/>
                </a:cubicBezTo>
                <a:cubicBezTo>
                  <a:pt x="690" y="5976"/>
                  <a:pt x="690" y="5976"/>
                  <a:pt x="703" y="5950"/>
                </a:cubicBezTo>
                <a:cubicBezTo>
                  <a:pt x="703" y="5925"/>
                  <a:pt x="703" y="5925"/>
                  <a:pt x="703" y="5899"/>
                </a:cubicBezTo>
                <a:lnTo>
                  <a:pt x="703" y="5899"/>
                </a:lnTo>
                <a:cubicBezTo>
                  <a:pt x="690" y="5899"/>
                  <a:pt x="663" y="5925"/>
                  <a:pt x="636" y="5899"/>
                </a:cubicBezTo>
                <a:lnTo>
                  <a:pt x="623" y="5873"/>
                </a:lnTo>
                <a:cubicBezTo>
                  <a:pt x="609" y="5873"/>
                  <a:pt x="609" y="5873"/>
                  <a:pt x="595" y="5899"/>
                </a:cubicBezTo>
                <a:cubicBezTo>
                  <a:pt x="595" y="5899"/>
                  <a:pt x="609" y="5925"/>
                  <a:pt x="595" y="5950"/>
                </a:cubicBezTo>
                <a:cubicBezTo>
                  <a:pt x="582" y="5976"/>
                  <a:pt x="555" y="5873"/>
                  <a:pt x="542" y="5873"/>
                </a:cubicBezTo>
                <a:cubicBezTo>
                  <a:pt x="487" y="5846"/>
                  <a:pt x="487" y="5899"/>
                  <a:pt x="460" y="5899"/>
                </a:cubicBezTo>
                <a:cubicBezTo>
                  <a:pt x="447" y="5925"/>
                  <a:pt x="419" y="5925"/>
                  <a:pt x="407" y="5899"/>
                </a:cubicBezTo>
                <a:cubicBezTo>
                  <a:pt x="407" y="5873"/>
                  <a:pt x="407" y="5794"/>
                  <a:pt x="407" y="5769"/>
                </a:cubicBezTo>
                <a:cubicBezTo>
                  <a:pt x="419" y="5743"/>
                  <a:pt x="393" y="5690"/>
                  <a:pt x="393" y="5664"/>
                </a:cubicBezTo>
                <a:cubicBezTo>
                  <a:pt x="365" y="5664"/>
                  <a:pt x="298" y="5743"/>
                  <a:pt x="285" y="5717"/>
                </a:cubicBezTo>
                <a:cubicBezTo>
                  <a:pt x="271" y="5717"/>
                  <a:pt x="216" y="5613"/>
                  <a:pt x="216" y="5587"/>
                </a:cubicBezTo>
                <a:lnTo>
                  <a:pt x="216" y="5587"/>
                </a:lnTo>
                <a:cubicBezTo>
                  <a:pt x="230" y="5587"/>
                  <a:pt x="230" y="5561"/>
                  <a:pt x="230" y="5537"/>
                </a:cubicBezTo>
                <a:cubicBezTo>
                  <a:pt x="258" y="5561"/>
                  <a:pt x="298" y="5587"/>
                  <a:pt x="311" y="5561"/>
                </a:cubicBezTo>
                <a:lnTo>
                  <a:pt x="311" y="5561"/>
                </a:lnTo>
                <a:cubicBezTo>
                  <a:pt x="311" y="5537"/>
                  <a:pt x="298" y="5510"/>
                  <a:pt x="298" y="5510"/>
                </a:cubicBezTo>
                <a:cubicBezTo>
                  <a:pt x="271" y="5510"/>
                  <a:pt x="271" y="5537"/>
                  <a:pt x="258" y="5510"/>
                </a:cubicBezTo>
                <a:cubicBezTo>
                  <a:pt x="230" y="5510"/>
                  <a:pt x="216" y="5457"/>
                  <a:pt x="163" y="5457"/>
                </a:cubicBezTo>
                <a:cubicBezTo>
                  <a:pt x="163" y="5431"/>
                  <a:pt x="149" y="5407"/>
                  <a:pt x="149" y="5378"/>
                </a:cubicBezTo>
                <a:cubicBezTo>
                  <a:pt x="163" y="5378"/>
                  <a:pt x="163" y="5354"/>
                  <a:pt x="176" y="5354"/>
                </a:cubicBezTo>
                <a:lnTo>
                  <a:pt x="176" y="5328"/>
                </a:lnTo>
                <a:cubicBezTo>
                  <a:pt x="176" y="5302"/>
                  <a:pt x="190" y="5302"/>
                  <a:pt x="190" y="5302"/>
                </a:cubicBezTo>
                <a:cubicBezTo>
                  <a:pt x="190" y="5275"/>
                  <a:pt x="190" y="5275"/>
                  <a:pt x="204" y="5251"/>
                </a:cubicBezTo>
                <a:cubicBezTo>
                  <a:pt x="204" y="5225"/>
                  <a:pt x="216" y="5225"/>
                  <a:pt x="216" y="5198"/>
                </a:cubicBezTo>
                <a:cubicBezTo>
                  <a:pt x="244" y="5172"/>
                  <a:pt x="244" y="5121"/>
                  <a:pt x="271" y="5095"/>
                </a:cubicBezTo>
                <a:cubicBezTo>
                  <a:pt x="285" y="5095"/>
                  <a:pt x="325" y="5146"/>
                  <a:pt x="339" y="5146"/>
                </a:cubicBezTo>
                <a:cubicBezTo>
                  <a:pt x="353" y="5121"/>
                  <a:pt x="365" y="5095"/>
                  <a:pt x="379" y="5069"/>
                </a:cubicBezTo>
                <a:cubicBezTo>
                  <a:pt x="393" y="5042"/>
                  <a:pt x="433" y="5042"/>
                  <a:pt x="460" y="5042"/>
                </a:cubicBezTo>
                <a:lnTo>
                  <a:pt x="474" y="5016"/>
                </a:lnTo>
                <a:cubicBezTo>
                  <a:pt x="474" y="4939"/>
                  <a:pt x="460" y="4913"/>
                  <a:pt x="447" y="4860"/>
                </a:cubicBezTo>
                <a:lnTo>
                  <a:pt x="447" y="4860"/>
                </a:lnTo>
                <a:cubicBezTo>
                  <a:pt x="460" y="4860"/>
                  <a:pt x="474" y="4860"/>
                  <a:pt x="474" y="4860"/>
                </a:cubicBezTo>
                <a:cubicBezTo>
                  <a:pt x="474" y="4836"/>
                  <a:pt x="487" y="4836"/>
                  <a:pt x="487" y="4836"/>
                </a:cubicBezTo>
                <a:cubicBezTo>
                  <a:pt x="474" y="4809"/>
                  <a:pt x="474" y="4783"/>
                  <a:pt x="447" y="4783"/>
                </a:cubicBezTo>
                <a:cubicBezTo>
                  <a:pt x="433" y="4783"/>
                  <a:pt x="419" y="4809"/>
                  <a:pt x="393" y="4809"/>
                </a:cubicBezTo>
                <a:cubicBezTo>
                  <a:pt x="379" y="4836"/>
                  <a:pt x="365" y="4860"/>
                  <a:pt x="353" y="4860"/>
                </a:cubicBezTo>
                <a:cubicBezTo>
                  <a:pt x="339" y="4886"/>
                  <a:pt x="311" y="4860"/>
                  <a:pt x="298" y="4836"/>
                </a:cubicBezTo>
                <a:cubicBezTo>
                  <a:pt x="271" y="4836"/>
                  <a:pt x="244" y="4836"/>
                  <a:pt x="216" y="4860"/>
                </a:cubicBezTo>
                <a:cubicBezTo>
                  <a:pt x="190" y="4860"/>
                  <a:pt x="149" y="4836"/>
                  <a:pt x="123" y="4809"/>
                </a:cubicBezTo>
                <a:cubicBezTo>
                  <a:pt x="123" y="4783"/>
                  <a:pt x="123" y="4757"/>
                  <a:pt x="123" y="4757"/>
                </a:cubicBezTo>
                <a:cubicBezTo>
                  <a:pt x="123" y="4730"/>
                  <a:pt x="123" y="4730"/>
                  <a:pt x="136" y="4730"/>
                </a:cubicBezTo>
                <a:cubicBezTo>
                  <a:pt x="149" y="4730"/>
                  <a:pt x="176" y="4730"/>
                  <a:pt x="176" y="4730"/>
                </a:cubicBezTo>
                <a:cubicBezTo>
                  <a:pt x="136" y="4680"/>
                  <a:pt x="81" y="4653"/>
                  <a:pt x="27" y="4627"/>
                </a:cubicBezTo>
                <a:cubicBezTo>
                  <a:pt x="27" y="4627"/>
                  <a:pt x="27" y="4627"/>
                  <a:pt x="41" y="4627"/>
                </a:cubicBezTo>
                <a:cubicBezTo>
                  <a:pt x="69" y="4603"/>
                  <a:pt x="123" y="4577"/>
                  <a:pt x="163" y="4550"/>
                </a:cubicBezTo>
                <a:cubicBezTo>
                  <a:pt x="204" y="4497"/>
                  <a:pt x="244" y="4447"/>
                  <a:pt x="298" y="4473"/>
                </a:cubicBezTo>
                <a:cubicBezTo>
                  <a:pt x="298" y="4497"/>
                  <a:pt x="298" y="4524"/>
                  <a:pt x="298" y="4550"/>
                </a:cubicBezTo>
                <a:cubicBezTo>
                  <a:pt x="365" y="4550"/>
                  <a:pt x="407" y="4577"/>
                  <a:pt x="447" y="4497"/>
                </a:cubicBezTo>
                <a:cubicBezTo>
                  <a:pt x="474" y="4497"/>
                  <a:pt x="514" y="4524"/>
                  <a:pt x="528" y="4497"/>
                </a:cubicBezTo>
                <a:lnTo>
                  <a:pt x="528" y="4473"/>
                </a:lnTo>
                <a:lnTo>
                  <a:pt x="419" y="4421"/>
                </a:lnTo>
                <a:cubicBezTo>
                  <a:pt x="419" y="4394"/>
                  <a:pt x="419" y="4368"/>
                  <a:pt x="407" y="4368"/>
                </a:cubicBezTo>
                <a:cubicBezTo>
                  <a:pt x="379" y="4341"/>
                  <a:pt x="339" y="4341"/>
                  <a:pt x="298" y="4341"/>
                </a:cubicBezTo>
                <a:cubicBezTo>
                  <a:pt x="298" y="4212"/>
                  <a:pt x="163" y="4135"/>
                  <a:pt x="109" y="4084"/>
                </a:cubicBezTo>
                <a:lnTo>
                  <a:pt x="109" y="4084"/>
                </a:lnTo>
                <a:cubicBezTo>
                  <a:pt x="136" y="4058"/>
                  <a:pt x="136" y="4032"/>
                  <a:pt x="149" y="4005"/>
                </a:cubicBezTo>
                <a:cubicBezTo>
                  <a:pt x="204" y="3979"/>
                  <a:pt x="271" y="3979"/>
                  <a:pt x="298" y="3926"/>
                </a:cubicBezTo>
                <a:cubicBezTo>
                  <a:pt x="311" y="3902"/>
                  <a:pt x="311" y="3876"/>
                  <a:pt x="311" y="3849"/>
                </a:cubicBezTo>
                <a:cubicBezTo>
                  <a:pt x="325" y="3823"/>
                  <a:pt x="353" y="3746"/>
                  <a:pt x="379" y="3720"/>
                </a:cubicBezTo>
                <a:cubicBezTo>
                  <a:pt x="393" y="3693"/>
                  <a:pt x="447" y="3669"/>
                  <a:pt x="474" y="3669"/>
                </a:cubicBezTo>
                <a:cubicBezTo>
                  <a:pt x="500" y="3669"/>
                  <a:pt x="514" y="3669"/>
                  <a:pt x="542" y="3669"/>
                </a:cubicBezTo>
                <a:cubicBezTo>
                  <a:pt x="542" y="3669"/>
                  <a:pt x="542" y="3669"/>
                  <a:pt x="542" y="3643"/>
                </a:cubicBezTo>
                <a:cubicBezTo>
                  <a:pt x="542" y="3616"/>
                  <a:pt x="528" y="3616"/>
                  <a:pt x="514" y="3590"/>
                </a:cubicBezTo>
                <a:cubicBezTo>
                  <a:pt x="514" y="3590"/>
                  <a:pt x="514" y="3590"/>
                  <a:pt x="514" y="3564"/>
                </a:cubicBezTo>
                <a:cubicBezTo>
                  <a:pt x="568" y="3564"/>
                  <a:pt x="636" y="3590"/>
                  <a:pt x="663" y="3540"/>
                </a:cubicBezTo>
                <a:cubicBezTo>
                  <a:pt x="690" y="3513"/>
                  <a:pt x="703" y="3487"/>
                  <a:pt x="731" y="3461"/>
                </a:cubicBezTo>
                <a:cubicBezTo>
                  <a:pt x="744" y="3461"/>
                  <a:pt x="772" y="3487"/>
                  <a:pt x="784" y="3513"/>
                </a:cubicBezTo>
                <a:cubicBezTo>
                  <a:pt x="772" y="3540"/>
                  <a:pt x="772" y="3540"/>
                  <a:pt x="772" y="3564"/>
                </a:cubicBezTo>
                <a:lnTo>
                  <a:pt x="772" y="3564"/>
                </a:lnTo>
                <a:cubicBezTo>
                  <a:pt x="784" y="3564"/>
                  <a:pt x="798" y="3564"/>
                  <a:pt x="812" y="3590"/>
                </a:cubicBezTo>
                <a:cubicBezTo>
                  <a:pt x="826" y="3564"/>
                  <a:pt x="826" y="3540"/>
                  <a:pt x="839" y="3540"/>
                </a:cubicBezTo>
                <a:cubicBezTo>
                  <a:pt x="852" y="3540"/>
                  <a:pt x="866" y="3540"/>
                  <a:pt x="879" y="3540"/>
                </a:cubicBezTo>
                <a:cubicBezTo>
                  <a:pt x="906" y="3564"/>
                  <a:pt x="933" y="3564"/>
                  <a:pt x="961" y="3564"/>
                </a:cubicBezTo>
                <a:cubicBezTo>
                  <a:pt x="987" y="3590"/>
                  <a:pt x="1001" y="3643"/>
                  <a:pt x="1028" y="3643"/>
                </a:cubicBezTo>
                <a:lnTo>
                  <a:pt x="1042" y="3643"/>
                </a:lnTo>
                <a:cubicBezTo>
                  <a:pt x="1068" y="3643"/>
                  <a:pt x="1096" y="3669"/>
                  <a:pt x="1122" y="3669"/>
                </a:cubicBezTo>
                <a:cubicBezTo>
                  <a:pt x="1150" y="3643"/>
                  <a:pt x="1177" y="3643"/>
                  <a:pt x="1190" y="3643"/>
                </a:cubicBezTo>
                <a:cubicBezTo>
                  <a:pt x="1231" y="3643"/>
                  <a:pt x="1258" y="3669"/>
                  <a:pt x="1285" y="3693"/>
                </a:cubicBezTo>
                <a:cubicBezTo>
                  <a:pt x="1312" y="3693"/>
                  <a:pt x="1352" y="3693"/>
                  <a:pt x="1380" y="3693"/>
                </a:cubicBezTo>
                <a:cubicBezTo>
                  <a:pt x="1406" y="3720"/>
                  <a:pt x="1420" y="3720"/>
                  <a:pt x="1434" y="3746"/>
                </a:cubicBezTo>
                <a:cubicBezTo>
                  <a:pt x="1474" y="3720"/>
                  <a:pt x="1515" y="3720"/>
                  <a:pt x="1569" y="3720"/>
                </a:cubicBezTo>
                <a:cubicBezTo>
                  <a:pt x="1609" y="3746"/>
                  <a:pt x="1650" y="3823"/>
                  <a:pt x="1690" y="3849"/>
                </a:cubicBezTo>
                <a:cubicBezTo>
                  <a:pt x="1718" y="3849"/>
                  <a:pt x="1730" y="3823"/>
                  <a:pt x="1744" y="3849"/>
                </a:cubicBezTo>
                <a:cubicBezTo>
                  <a:pt x="1771" y="3849"/>
                  <a:pt x="1799" y="3876"/>
                  <a:pt x="1825" y="3902"/>
                </a:cubicBezTo>
                <a:cubicBezTo>
                  <a:pt x="1853" y="3902"/>
                  <a:pt x="1879" y="3955"/>
                  <a:pt x="1907" y="3979"/>
                </a:cubicBezTo>
                <a:cubicBezTo>
                  <a:pt x="1934" y="3979"/>
                  <a:pt x="1960" y="3979"/>
                  <a:pt x="2000" y="3979"/>
                </a:cubicBezTo>
                <a:cubicBezTo>
                  <a:pt x="2015" y="4005"/>
                  <a:pt x="2028" y="4032"/>
                  <a:pt x="2042" y="4032"/>
                </a:cubicBezTo>
                <a:lnTo>
                  <a:pt x="2042" y="4032"/>
                </a:lnTo>
                <a:cubicBezTo>
                  <a:pt x="2042" y="3979"/>
                  <a:pt x="2028" y="3955"/>
                  <a:pt x="2015" y="3955"/>
                </a:cubicBezTo>
                <a:cubicBezTo>
                  <a:pt x="2015" y="3926"/>
                  <a:pt x="2000" y="3902"/>
                  <a:pt x="2015" y="3902"/>
                </a:cubicBezTo>
                <a:cubicBezTo>
                  <a:pt x="2028" y="3876"/>
                  <a:pt x="2028" y="3876"/>
                  <a:pt x="2042" y="3849"/>
                </a:cubicBezTo>
                <a:cubicBezTo>
                  <a:pt x="2055" y="3849"/>
                  <a:pt x="2055" y="3849"/>
                  <a:pt x="2055" y="3876"/>
                </a:cubicBezTo>
                <a:cubicBezTo>
                  <a:pt x="2069" y="3876"/>
                  <a:pt x="2082" y="3849"/>
                  <a:pt x="2082" y="3849"/>
                </a:cubicBezTo>
                <a:cubicBezTo>
                  <a:pt x="2109" y="3849"/>
                  <a:pt x="2137" y="3876"/>
                  <a:pt x="2163" y="3876"/>
                </a:cubicBezTo>
                <a:cubicBezTo>
                  <a:pt x="2177" y="3849"/>
                  <a:pt x="2177" y="3823"/>
                  <a:pt x="2191" y="3799"/>
                </a:cubicBezTo>
                <a:cubicBezTo>
                  <a:pt x="2204" y="3799"/>
                  <a:pt x="2204" y="3799"/>
                  <a:pt x="2204" y="3799"/>
                </a:cubicBezTo>
                <a:cubicBezTo>
                  <a:pt x="2217" y="3799"/>
                  <a:pt x="2217" y="3799"/>
                  <a:pt x="2231" y="3799"/>
                </a:cubicBezTo>
                <a:cubicBezTo>
                  <a:pt x="2244" y="3772"/>
                  <a:pt x="2272" y="3772"/>
                  <a:pt x="2286" y="3772"/>
                </a:cubicBezTo>
                <a:cubicBezTo>
                  <a:pt x="2298" y="3746"/>
                  <a:pt x="2312" y="3746"/>
                  <a:pt x="2312" y="3720"/>
                </a:cubicBezTo>
                <a:cubicBezTo>
                  <a:pt x="2339" y="3693"/>
                  <a:pt x="2366" y="3720"/>
                  <a:pt x="2393" y="3720"/>
                </a:cubicBezTo>
                <a:cubicBezTo>
                  <a:pt x="2380" y="3772"/>
                  <a:pt x="2366" y="3772"/>
                  <a:pt x="2339" y="3799"/>
                </a:cubicBezTo>
                <a:cubicBezTo>
                  <a:pt x="2326" y="3799"/>
                  <a:pt x="2326" y="3823"/>
                  <a:pt x="2312" y="3823"/>
                </a:cubicBezTo>
                <a:cubicBezTo>
                  <a:pt x="2286" y="3849"/>
                  <a:pt x="2258" y="3849"/>
                  <a:pt x="2244" y="3876"/>
                </a:cubicBezTo>
                <a:cubicBezTo>
                  <a:pt x="2231" y="3876"/>
                  <a:pt x="2231" y="3902"/>
                  <a:pt x="2217" y="3926"/>
                </a:cubicBezTo>
                <a:cubicBezTo>
                  <a:pt x="2191" y="3955"/>
                  <a:pt x="2177" y="3902"/>
                  <a:pt x="2149" y="3979"/>
                </a:cubicBezTo>
                <a:lnTo>
                  <a:pt x="2149" y="3979"/>
                </a:lnTo>
                <a:cubicBezTo>
                  <a:pt x="2177" y="4005"/>
                  <a:pt x="2191" y="4058"/>
                  <a:pt x="2217" y="4084"/>
                </a:cubicBezTo>
                <a:cubicBezTo>
                  <a:pt x="2204" y="4058"/>
                  <a:pt x="2204" y="4032"/>
                  <a:pt x="2217" y="4005"/>
                </a:cubicBezTo>
                <a:cubicBezTo>
                  <a:pt x="2244" y="3979"/>
                  <a:pt x="2258" y="3955"/>
                  <a:pt x="2286" y="3902"/>
                </a:cubicBezTo>
                <a:cubicBezTo>
                  <a:pt x="2339" y="3902"/>
                  <a:pt x="2339" y="3876"/>
                  <a:pt x="2380" y="3823"/>
                </a:cubicBezTo>
                <a:cubicBezTo>
                  <a:pt x="2407" y="3823"/>
                  <a:pt x="2421" y="3823"/>
                  <a:pt x="2433" y="3823"/>
                </a:cubicBezTo>
                <a:cubicBezTo>
                  <a:pt x="2447" y="3799"/>
                  <a:pt x="2447" y="3799"/>
                  <a:pt x="2461" y="3772"/>
                </a:cubicBezTo>
                <a:cubicBezTo>
                  <a:pt x="2475" y="3746"/>
                  <a:pt x="2502" y="3746"/>
                  <a:pt x="2515" y="3720"/>
                </a:cubicBezTo>
                <a:cubicBezTo>
                  <a:pt x="2515" y="3669"/>
                  <a:pt x="2487" y="3643"/>
                  <a:pt x="2475" y="3616"/>
                </a:cubicBezTo>
                <a:cubicBezTo>
                  <a:pt x="2556" y="3643"/>
                  <a:pt x="2556" y="3772"/>
                  <a:pt x="2610" y="3849"/>
                </a:cubicBezTo>
                <a:cubicBezTo>
                  <a:pt x="2623" y="3876"/>
                  <a:pt x="2664" y="3926"/>
                  <a:pt x="2677" y="3876"/>
                </a:cubicBezTo>
                <a:close/>
                <a:moveTo>
                  <a:pt x="5719" y="9269"/>
                </a:moveTo>
                <a:lnTo>
                  <a:pt x="5719" y="9269"/>
                </a:lnTo>
                <a:close/>
                <a:moveTo>
                  <a:pt x="5719" y="9269"/>
                </a:moveTo>
                <a:lnTo>
                  <a:pt x="5719" y="9269"/>
                </a:lnTo>
                <a:close/>
                <a:moveTo>
                  <a:pt x="41" y="6806"/>
                </a:moveTo>
                <a:lnTo>
                  <a:pt x="41" y="6806"/>
                </a:lnTo>
                <a:cubicBezTo>
                  <a:pt x="41" y="6806"/>
                  <a:pt x="27" y="6831"/>
                  <a:pt x="15" y="6831"/>
                </a:cubicBezTo>
                <a:cubicBezTo>
                  <a:pt x="15" y="6806"/>
                  <a:pt x="15" y="6806"/>
                  <a:pt x="0" y="6806"/>
                </a:cubicBezTo>
                <a:cubicBezTo>
                  <a:pt x="15" y="6780"/>
                  <a:pt x="15" y="6780"/>
                  <a:pt x="27" y="6780"/>
                </a:cubicBezTo>
                <a:cubicBezTo>
                  <a:pt x="41" y="6780"/>
                  <a:pt x="41" y="6780"/>
                  <a:pt x="41" y="6806"/>
                </a:cubicBezTo>
                <a:close/>
                <a:moveTo>
                  <a:pt x="109" y="6703"/>
                </a:moveTo>
                <a:lnTo>
                  <a:pt x="109" y="6703"/>
                </a:lnTo>
                <a:cubicBezTo>
                  <a:pt x="123" y="6703"/>
                  <a:pt x="123" y="6703"/>
                  <a:pt x="123" y="6703"/>
                </a:cubicBezTo>
                <a:cubicBezTo>
                  <a:pt x="136" y="6727"/>
                  <a:pt x="136" y="6727"/>
                  <a:pt x="136" y="6727"/>
                </a:cubicBezTo>
                <a:cubicBezTo>
                  <a:pt x="136" y="6754"/>
                  <a:pt x="123" y="6780"/>
                  <a:pt x="109" y="6780"/>
                </a:cubicBezTo>
                <a:lnTo>
                  <a:pt x="109" y="6780"/>
                </a:lnTo>
                <a:cubicBezTo>
                  <a:pt x="109" y="6754"/>
                  <a:pt x="95" y="6727"/>
                  <a:pt x="95" y="6703"/>
                </a:cubicBezTo>
                <a:lnTo>
                  <a:pt x="95" y="6703"/>
                </a:lnTo>
                <a:lnTo>
                  <a:pt x="109" y="6703"/>
                </a:lnTo>
                <a:close/>
                <a:moveTo>
                  <a:pt x="298" y="6521"/>
                </a:moveTo>
                <a:lnTo>
                  <a:pt x="298" y="6521"/>
                </a:lnTo>
                <a:cubicBezTo>
                  <a:pt x="311" y="6521"/>
                  <a:pt x="339" y="6574"/>
                  <a:pt x="339" y="6574"/>
                </a:cubicBezTo>
                <a:cubicBezTo>
                  <a:pt x="325" y="6598"/>
                  <a:pt x="325" y="6598"/>
                  <a:pt x="311" y="6598"/>
                </a:cubicBezTo>
                <a:cubicBezTo>
                  <a:pt x="298" y="6598"/>
                  <a:pt x="285" y="6598"/>
                  <a:pt x="271" y="6598"/>
                </a:cubicBezTo>
                <a:cubicBezTo>
                  <a:pt x="258" y="6624"/>
                  <a:pt x="258" y="6624"/>
                  <a:pt x="244" y="6650"/>
                </a:cubicBezTo>
                <a:cubicBezTo>
                  <a:pt x="244" y="6650"/>
                  <a:pt x="230" y="6650"/>
                  <a:pt x="216" y="6624"/>
                </a:cubicBezTo>
                <a:cubicBezTo>
                  <a:pt x="230" y="6598"/>
                  <a:pt x="244" y="6574"/>
                  <a:pt x="244" y="6574"/>
                </a:cubicBezTo>
                <a:cubicBezTo>
                  <a:pt x="271" y="6547"/>
                  <a:pt x="285" y="6547"/>
                  <a:pt x="298" y="6521"/>
                </a:cubicBezTo>
                <a:close/>
                <a:moveTo>
                  <a:pt x="339" y="6494"/>
                </a:moveTo>
                <a:lnTo>
                  <a:pt x="339" y="6494"/>
                </a:lnTo>
                <a:lnTo>
                  <a:pt x="339" y="6494"/>
                </a:lnTo>
                <a:cubicBezTo>
                  <a:pt x="353" y="6494"/>
                  <a:pt x="353" y="6494"/>
                  <a:pt x="365" y="6521"/>
                </a:cubicBezTo>
                <a:lnTo>
                  <a:pt x="365" y="6521"/>
                </a:lnTo>
                <a:cubicBezTo>
                  <a:pt x="365" y="6547"/>
                  <a:pt x="353" y="6547"/>
                  <a:pt x="353" y="6547"/>
                </a:cubicBezTo>
                <a:cubicBezTo>
                  <a:pt x="339" y="6547"/>
                  <a:pt x="339" y="6521"/>
                  <a:pt x="325" y="6494"/>
                </a:cubicBezTo>
                <a:lnTo>
                  <a:pt x="339" y="6494"/>
                </a:lnTo>
                <a:close/>
                <a:moveTo>
                  <a:pt x="419" y="6418"/>
                </a:moveTo>
                <a:lnTo>
                  <a:pt x="419" y="6418"/>
                </a:lnTo>
                <a:cubicBezTo>
                  <a:pt x="433" y="6391"/>
                  <a:pt x="433" y="6391"/>
                  <a:pt x="447" y="6391"/>
                </a:cubicBezTo>
                <a:cubicBezTo>
                  <a:pt x="474" y="6391"/>
                  <a:pt x="500" y="6418"/>
                  <a:pt x="514" y="6444"/>
                </a:cubicBezTo>
                <a:cubicBezTo>
                  <a:pt x="514" y="6444"/>
                  <a:pt x="514" y="6444"/>
                  <a:pt x="500" y="6444"/>
                </a:cubicBezTo>
                <a:cubicBezTo>
                  <a:pt x="487" y="6444"/>
                  <a:pt x="460" y="6444"/>
                  <a:pt x="433" y="6468"/>
                </a:cubicBezTo>
                <a:cubicBezTo>
                  <a:pt x="419" y="6468"/>
                  <a:pt x="407" y="6521"/>
                  <a:pt x="379" y="6521"/>
                </a:cubicBezTo>
                <a:cubicBezTo>
                  <a:pt x="379" y="6494"/>
                  <a:pt x="379" y="6494"/>
                  <a:pt x="379" y="6468"/>
                </a:cubicBezTo>
                <a:cubicBezTo>
                  <a:pt x="393" y="6468"/>
                  <a:pt x="407" y="6444"/>
                  <a:pt x="419" y="6418"/>
                </a:cubicBezTo>
                <a:close/>
                <a:moveTo>
                  <a:pt x="636" y="11187"/>
                </a:moveTo>
                <a:lnTo>
                  <a:pt x="636" y="11187"/>
                </a:lnTo>
                <a:cubicBezTo>
                  <a:pt x="649" y="11187"/>
                  <a:pt x="663" y="11216"/>
                  <a:pt x="663" y="11240"/>
                </a:cubicBezTo>
                <a:lnTo>
                  <a:pt x="663" y="11240"/>
                </a:lnTo>
                <a:lnTo>
                  <a:pt x="663" y="11240"/>
                </a:lnTo>
                <a:cubicBezTo>
                  <a:pt x="649" y="11240"/>
                  <a:pt x="649" y="11240"/>
                  <a:pt x="636" y="11240"/>
                </a:cubicBezTo>
                <a:cubicBezTo>
                  <a:pt x="636" y="11240"/>
                  <a:pt x="636" y="11216"/>
                  <a:pt x="623" y="11216"/>
                </a:cubicBezTo>
                <a:cubicBezTo>
                  <a:pt x="636" y="11216"/>
                  <a:pt x="636" y="11187"/>
                  <a:pt x="636" y="11187"/>
                </a:cubicBezTo>
                <a:close/>
                <a:moveTo>
                  <a:pt x="772" y="11292"/>
                </a:moveTo>
                <a:lnTo>
                  <a:pt x="772" y="11292"/>
                </a:lnTo>
                <a:cubicBezTo>
                  <a:pt x="772" y="11319"/>
                  <a:pt x="772" y="11319"/>
                  <a:pt x="772" y="11319"/>
                </a:cubicBezTo>
                <a:cubicBezTo>
                  <a:pt x="772" y="11319"/>
                  <a:pt x="757" y="11319"/>
                  <a:pt x="744" y="11319"/>
                </a:cubicBezTo>
                <a:lnTo>
                  <a:pt x="731" y="11292"/>
                </a:lnTo>
                <a:cubicBezTo>
                  <a:pt x="731" y="11266"/>
                  <a:pt x="731" y="11266"/>
                  <a:pt x="731" y="11266"/>
                </a:cubicBezTo>
                <a:cubicBezTo>
                  <a:pt x="744" y="11266"/>
                  <a:pt x="772" y="11292"/>
                  <a:pt x="772" y="11292"/>
                </a:cubicBezTo>
                <a:close/>
                <a:moveTo>
                  <a:pt x="772" y="11369"/>
                </a:moveTo>
                <a:lnTo>
                  <a:pt x="772" y="11369"/>
                </a:lnTo>
                <a:cubicBezTo>
                  <a:pt x="784" y="11369"/>
                  <a:pt x="784" y="11369"/>
                  <a:pt x="784" y="11369"/>
                </a:cubicBezTo>
                <a:cubicBezTo>
                  <a:pt x="798" y="11369"/>
                  <a:pt x="826" y="11396"/>
                  <a:pt x="826" y="11422"/>
                </a:cubicBezTo>
                <a:cubicBezTo>
                  <a:pt x="839" y="11422"/>
                  <a:pt x="839" y="11448"/>
                  <a:pt x="839" y="11448"/>
                </a:cubicBezTo>
                <a:cubicBezTo>
                  <a:pt x="839" y="11499"/>
                  <a:pt x="812" y="11473"/>
                  <a:pt x="798" y="11499"/>
                </a:cubicBezTo>
                <a:lnTo>
                  <a:pt x="798" y="11525"/>
                </a:lnTo>
                <a:lnTo>
                  <a:pt x="784" y="11525"/>
                </a:lnTo>
                <a:cubicBezTo>
                  <a:pt x="784" y="11525"/>
                  <a:pt x="784" y="11525"/>
                  <a:pt x="772" y="11499"/>
                </a:cubicBezTo>
                <a:cubicBezTo>
                  <a:pt x="772" y="11473"/>
                  <a:pt x="772" y="11448"/>
                  <a:pt x="772" y="11422"/>
                </a:cubicBezTo>
                <a:cubicBezTo>
                  <a:pt x="772" y="11422"/>
                  <a:pt x="772" y="11396"/>
                  <a:pt x="784" y="11396"/>
                </a:cubicBezTo>
                <a:cubicBezTo>
                  <a:pt x="784" y="11369"/>
                  <a:pt x="772" y="11369"/>
                  <a:pt x="772" y="11369"/>
                </a:cubicBezTo>
                <a:close/>
                <a:moveTo>
                  <a:pt x="920" y="6132"/>
                </a:moveTo>
                <a:lnTo>
                  <a:pt x="920" y="6132"/>
                </a:lnTo>
                <a:cubicBezTo>
                  <a:pt x="933" y="6106"/>
                  <a:pt x="933" y="6106"/>
                  <a:pt x="947" y="6055"/>
                </a:cubicBezTo>
                <a:lnTo>
                  <a:pt x="947" y="6055"/>
                </a:lnTo>
                <a:cubicBezTo>
                  <a:pt x="973" y="6079"/>
                  <a:pt x="987" y="6079"/>
                  <a:pt x="1001" y="6106"/>
                </a:cubicBezTo>
                <a:lnTo>
                  <a:pt x="1001" y="6106"/>
                </a:lnTo>
                <a:cubicBezTo>
                  <a:pt x="987" y="6132"/>
                  <a:pt x="961" y="6106"/>
                  <a:pt x="947" y="6132"/>
                </a:cubicBezTo>
                <a:cubicBezTo>
                  <a:pt x="933" y="6158"/>
                  <a:pt x="933" y="6262"/>
                  <a:pt x="879" y="6209"/>
                </a:cubicBezTo>
                <a:cubicBezTo>
                  <a:pt x="879" y="6182"/>
                  <a:pt x="866" y="6182"/>
                  <a:pt x="866" y="6158"/>
                </a:cubicBezTo>
                <a:cubicBezTo>
                  <a:pt x="866" y="6132"/>
                  <a:pt x="879" y="6132"/>
                  <a:pt x="893" y="6106"/>
                </a:cubicBezTo>
                <a:cubicBezTo>
                  <a:pt x="893" y="6106"/>
                  <a:pt x="906" y="6132"/>
                  <a:pt x="920" y="6132"/>
                </a:cubicBezTo>
                <a:close/>
                <a:moveTo>
                  <a:pt x="2000" y="6002"/>
                </a:moveTo>
                <a:lnTo>
                  <a:pt x="2000" y="6002"/>
                </a:lnTo>
                <a:cubicBezTo>
                  <a:pt x="2028" y="6002"/>
                  <a:pt x="2028" y="6029"/>
                  <a:pt x="2055" y="6029"/>
                </a:cubicBezTo>
                <a:cubicBezTo>
                  <a:pt x="2055" y="6055"/>
                  <a:pt x="2069" y="6079"/>
                  <a:pt x="2069" y="6106"/>
                </a:cubicBezTo>
                <a:cubicBezTo>
                  <a:pt x="2055" y="6079"/>
                  <a:pt x="2042" y="6079"/>
                  <a:pt x="2028" y="6079"/>
                </a:cubicBezTo>
                <a:cubicBezTo>
                  <a:pt x="2028" y="6106"/>
                  <a:pt x="2028" y="6106"/>
                  <a:pt x="2028" y="6132"/>
                </a:cubicBezTo>
                <a:cubicBezTo>
                  <a:pt x="2015" y="6132"/>
                  <a:pt x="2015" y="6106"/>
                  <a:pt x="2015" y="6106"/>
                </a:cubicBezTo>
                <a:cubicBezTo>
                  <a:pt x="2000" y="6079"/>
                  <a:pt x="1988" y="6079"/>
                  <a:pt x="1974" y="6055"/>
                </a:cubicBezTo>
                <a:cubicBezTo>
                  <a:pt x="1974" y="6029"/>
                  <a:pt x="1988" y="6029"/>
                  <a:pt x="2000" y="6002"/>
                </a:cubicBezTo>
                <a:close/>
                <a:moveTo>
                  <a:pt x="2069" y="6158"/>
                </a:moveTo>
                <a:lnTo>
                  <a:pt x="2069" y="6158"/>
                </a:lnTo>
                <a:cubicBezTo>
                  <a:pt x="2082" y="6235"/>
                  <a:pt x="2096" y="6209"/>
                  <a:pt x="2082" y="6288"/>
                </a:cubicBezTo>
                <a:lnTo>
                  <a:pt x="2082" y="6288"/>
                </a:lnTo>
                <a:lnTo>
                  <a:pt x="2082" y="6288"/>
                </a:lnTo>
                <a:cubicBezTo>
                  <a:pt x="2069" y="6262"/>
                  <a:pt x="2042" y="6182"/>
                  <a:pt x="2042" y="6132"/>
                </a:cubicBezTo>
                <a:cubicBezTo>
                  <a:pt x="2055" y="6132"/>
                  <a:pt x="2069" y="6132"/>
                  <a:pt x="2069" y="6158"/>
                </a:cubicBezTo>
                <a:close/>
                <a:moveTo>
                  <a:pt x="2217" y="6391"/>
                </a:moveTo>
                <a:lnTo>
                  <a:pt x="2217" y="6391"/>
                </a:lnTo>
                <a:cubicBezTo>
                  <a:pt x="2217" y="6418"/>
                  <a:pt x="2217" y="6418"/>
                  <a:pt x="2217" y="6444"/>
                </a:cubicBezTo>
                <a:cubicBezTo>
                  <a:pt x="2217" y="6468"/>
                  <a:pt x="2231" y="6468"/>
                  <a:pt x="2244" y="6494"/>
                </a:cubicBezTo>
                <a:cubicBezTo>
                  <a:pt x="2244" y="6521"/>
                  <a:pt x="2244" y="6547"/>
                  <a:pt x="2244" y="6574"/>
                </a:cubicBezTo>
                <a:cubicBezTo>
                  <a:pt x="2231" y="6547"/>
                  <a:pt x="2191" y="6494"/>
                  <a:pt x="2177" y="6444"/>
                </a:cubicBezTo>
                <a:cubicBezTo>
                  <a:pt x="2177" y="6418"/>
                  <a:pt x="2177" y="6391"/>
                  <a:pt x="2177" y="6391"/>
                </a:cubicBezTo>
                <a:cubicBezTo>
                  <a:pt x="2177" y="6365"/>
                  <a:pt x="2163" y="6341"/>
                  <a:pt x="2163" y="6341"/>
                </a:cubicBezTo>
                <a:cubicBezTo>
                  <a:pt x="2177" y="6341"/>
                  <a:pt x="2204" y="6365"/>
                  <a:pt x="2217" y="6391"/>
                </a:cubicBezTo>
                <a:close/>
                <a:moveTo>
                  <a:pt x="2272" y="6727"/>
                </a:moveTo>
                <a:lnTo>
                  <a:pt x="2272" y="6727"/>
                </a:lnTo>
                <a:cubicBezTo>
                  <a:pt x="2258" y="6727"/>
                  <a:pt x="2258" y="6754"/>
                  <a:pt x="2258" y="6806"/>
                </a:cubicBezTo>
                <a:cubicBezTo>
                  <a:pt x="2244" y="6806"/>
                  <a:pt x="2231" y="6806"/>
                  <a:pt x="2217" y="6806"/>
                </a:cubicBezTo>
                <a:cubicBezTo>
                  <a:pt x="2204" y="6780"/>
                  <a:pt x="2191" y="6754"/>
                  <a:pt x="2191" y="6703"/>
                </a:cubicBezTo>
                <a:cubicBezTo>
                  <a:pt x="2217" y="6703"/>
                  <a:pt x="2258" y="6703"/>
                  <a:pt x="2272" y="6727"/>
                </a:cubicBezTo>
                <a:close/>
                <a:moveTo>
                  <a:pt x="2502" y="7195"/>
                </a:moveTo>
                <a:lnTo>
                  <a:pt x="2502" y="7195"/>
                </a:lnTo>
                <a:cubicBezTo>
                  <a:pt x="2528" y="7195"/>
                  <a:pt x="2556" y="7246"/>
                  <a:pt x="2596" y="7246"/>
                </a:cubicBezTo>
                <a:cubicBezTo>
                  <a:pt x="2610" y="7272"/>
                  <a:pt x="2623" y="7272"/>
                  <a:pt x="2650" y="7272"/>
                </a:cubicBezTo>
                <a:cubicBezTo>
                  <a:pt x="2677" y="7298"/>
                  <a:pt x="2677" y="7378"/>
                  <a:pt x="2704" y="7402"/>
                </a:cubicBezTo>
                <a:cubicBezTo>
                  <a:pt x="2731" y="7454"/>
                  <a:pt x="2772" y="7454"/>
                  <a:pt x="2772" y="7531"/>
                </a:cubicBezTo>
                <a:cubicBezTo>
                  <a:pt x="2772" y="7558"/>
                  <a:pt x="2772" y="7558"/>
                  <a:pt x="2772" y="7558"/>
                </a:cubicBezTo>
                <a:cubicBezTo>
                  <a:pt x="2731" y="7558"/>
                  <a:pt x="2704" y="7531"/>
                  <a:pt x="2677" y="7507"/>
                </a:cubicBezTo>
                <a:lnTo>
                  <a:pt x="2677" y="7507"/>
                </a:lnTo>
                <a:cubicBezTo>
                  <a:pt x="2677" y="7481"/>
                  <a:pt x="2691" y="7481"/>
                  <a:pt x="2691" y="7454"/>
                </a:cubicBezTo>
                <a:cubicBezTo>
                  <a:pt x="2664" y="7454"/>
                  <a:pt x="2664" y="7454"/>
                  <a:pt x="2650" y="7481"/>
                </a:cubicBezTo>
                <a:cubicBezTo>
                  <a:pt x="2636" y="7481"/>
                  <a:pt x="2636" y="7481"/>
                  <a:pt x="2623" y="7454"/>
                </a:cubicBezTo>
                <a:cubicBezTo>
                  <a:pt x="2636" y="7454"/>
                  <a:pt x="2636" y="7428"/>
                  <a:pt x="2636" y="7428"/>
                </a:cubicBezTo>
                <a:cubicBezTo>
                  <a:pt x="2623" y="7402"/>
                  <a:pt x="2610" y="7402"/>
                  <a:pt x="2596" y="7402"/>
                </a:cubicBezTo>
                <a:cubicBezTo>
                  <a:pt x="2596" y="7402"/>
                  <a:pt x="2582" y="7402"/>
                  <a:pt x="2582" y="7378"/>
                </a:cubicBezTo>
                <a:cubicBezTo>
                  <a:pt x="2596" y="7378"/>
                  <a:pt x="2596" y="7378"/>
                  <a:pt x="2596" y="7351"/>
                </a:cubicBezTo>
                <a:cubicBezTo>
                  <a:pt x="2582" y="7351"/>
                  <a:pt x="2582" y="7351"/>
                  <a:pt x="2568" y="7325"/>
                </a:cubicBezTo>
                <a:lnTo>
                  <a:pt x="2556" y="7325"/>
                </a:lnTo>
                <a:cubicBezTo>
                  <a:pt x="2542" y="7325"/>
                  <a:pt x="2475" y="7222"/>
                  <a:pt x="2475" y="7195"/>
                </a:cubicBezTo>
                <a:lnTo>
                  <a:pt x="2475" y="7195"/>
                </a:lnTo>
                <a:cubicBezTo>
                  <a:pt x="2487" y="7195"/>
                  <a:pt x="2487" y="7195"/>
                  <a:pt x="2502" y="7195"/>
                </a:cubicBezTo>
                <a:close/>
                <a:moveTo>
                  <a:pt x="5570" y="21117"/>
                </a:moveTo>
                <a:lnTo>
                  <a:pt x="5570" y="21117"/>
                </a:lnTo>
                <a:lnTo>
                  <a:pt x="5584" y="21117"/>
                </a:lnTo>
                <a:cubicBezTo>
                  <a:pt x="5584" y="21170"/>
                  <a:pt x="5570" y="21196"/>
                  <a:pt x="5570" y="21247"/>
                </a:cubicBezTo>
                <a:lnTo>
                  <a:pt x="5570" y="21247"/>
                </a:lnTo>
                <a:cubicBezTo>
                  <a:pt x="5556" y="21222"/>
                  <a:pt x="5556" y="21222"/>
                  <a:pt x="5556" y="21222"/>
                </a:cubicBezTo>
                <a:cubicBezTo>
                  <a:pt x="5556" y="21196"/>
                  <a:pt x="5556" y="21196"/>
                  <a:pt x="5556" y="21170"/>
                </a:cubicBezTo>
                <a:lnTo>
                  <a:pt x="5556" y="21170"/>
                </a:lnTo>
                <a:cubicBezTo>
                  <a:pt x="5542" y="21170"/>
                  <a:pt x="5542" y="21170"/>
                  <a:pt x="5530" y="21170"/>
                </a:cubicBezTo>
                <a:cubicBezTo>
                  <a:pt x="5530" y="21143"/>
                  <a:pt x="5530" y="21143"/>
                  <a:pt x="5542" y="21117"/>
                </a:cubicBezTo>
                <a:cubicBezTo>
                  <a:pt x="5556" y="21117"/>
                  <a:pt x="5570" y="21117"/>
                  <a:pt x="5570" y="21117"/>
                </a:cubicBezTo>
                <a:close/>
                <a:moveTo>
                  <a:pt x="5800" y="21506"/>
                </a:moveTo>
                <a:lnTo>
                  <a:pt x="5800" y="21506"/>
                </a:lnTo>
                <a:lnTo>
                  <a:pt x="5813" y="21482"/>
                </a:lnTo>
                <a:cubicBezTo>
                  <a:pt x="5813" y="21482"/>
                  <a:pt x="5800" y="21429"/>
                  <a:pt x="5786" y="21429"/>
                </a:cubicBezTo>
                <a:cubicBezTo>
                  <a:pt x="5759" y="21403"/>
                  <a:pt x="5759" y="21429"/>
                  <a:pt x="5746" y="21376"/>
                </a:cubicBezTo>
                <a:lnTo>
                  <a:pt x="5746" y="21350"/>
                </a:lnTo>
                <a:cubicBezTo>
                  <a:pt x="5759" y="21350"/>
                  <a:pt x="5772" y="21326"/>
                  <a:pt x="5800" y="21326"/>
                </a:cubicBezTo>
                <a:lnTo>
                  <a:pt x="5800" y="21299"/>
                </a:lnTo>
                <a:cubicBezTo>
                  <a:pt x="5786" y="21299"/>
                  <a:pt x="5786" y="21299"/>
                  <a:pt x="5786" y="21299"/>
                </a:cubicBezTo>
                <a:cubicBezTo>
                  <a:pt x="5772" y="21299"/>
                  <a:pt x="5746" y="21326"/>
                  <a:pt x="5731" y="21299"/>
                </a:cubicBezTo>
                <a:lnTo>
                  <a:pt x="5731" y="21299"/>
                </a:lnTo>
                <a:cubicBezTo>
                  <a:pt x="5746" y="21222"/>
                  <a:pt x="5772" y="21222"/>
                  <a:pt x="5800" y="21170"/>
                </a:cubicBezTo>
                <a:cubicBezTo>
                  <a:pt x="5813" y="21196"/>
                  <a:pt x="5840" y="21196"/>
                  <a:pt x="5867" y="21222"/>
                </a:cubicBezTo>
                <a:lnTo>
                  <a:pt x="5867" y="21222"/>
                </a:lnTo>
                <a:cubicBezTo>
                  <a:pt x="5854" y="21247"/>
                  <a:pt x="5840" y="21273"/>
                  <a:pt x="5840" y="21299"/>
                </a:cubicBezTo>
                <a:cubicBezTo>
                  <a:pt x="5880" y="21273"/>
                  <a:pt x="5894" y="21350"/>
                  <a:pt x="5908" y="21376"/>
                </a:cubicBezTo>
                <a:cubicBezTo>
                  <a:pt x="5948" y="21455"/>
                  <a:pt x="5975" y="21506"/>
                  <a:pt x="6056" y="21506"/>
                </a:cubicBezTo>
                <a:cubicBezTo>
                  <a:pt x="6056" y="21532"/>
                  <a:pt x="6043" y="21532"/>
                  <a:pt x="6043" y="21532"/>
                </a:cubicBezTo>
                <a:cubicBezTo>
                  <a:pt x="6043" y="21532"/>
                  <a:pt x="6043" y="21532"/>
                  <a:pt x="6043" y="21559"/>
                </a:cubicBezTo>
                <a:cubicBezTo>
                  <a:pt x="6016" y="21559"/>
                  <a:pt x="5975" y="21585"/>
                  <a:pt x="5961" y="21559"/>
                </a:cubicBezTo>
                <a:cubicBezTo>
                  <a:pt x="5948" y="21559"/>
                  <a:pt x="5948" y="21559"/>
                  <a:pt x="5935" y="21532"/>
                </a:cubicBezTo>
                <a:cubicBezTo>
                  <a:pt x="5908" y="21532"/>
                  <a:pt x="5880" y="21532"/>
                  <a:pt x="5867" y="21532"/>
                </a:cubicBezTo>
                <a:cubicBezTo>
                  <a:pt x="5840" y="21532"/>
                  <a:pt x="5826" y="21532"/>
                  <a:pt x="5800" y="21559"/>
                </a:cubicBezTo>
                <a:cubicBezTo>
                  <a:pt x="5786" y="21532"/>
                  <a:pt x="5786" y="21506"/>
                  <a:pt x="5759" y="21532"/>
                </a:cubicBezTo>
                <a:cubicBezTo>
                  <a:pt x="5746" y="21532"/>
                  <a:pt x="5731" y="21532"/>
                  <a:pt x="5719" y="21559"/>
                </a:cubicBezTo>
                <a:lnTo>
                  <a:pt x="5719" y="21559"/>
                </a:lnTo>
                <a:cubicBezTo>
                  <a:pt x="5719" y="21532"/>
                  <a:pt x="5719" y="21506"/>
                  <a:pt x="5719" y="21482"/>
                </a:cubicBezTo>
                <a:cubicBezTo>
                  <a:pt x="5746" y="21482"/>
                  <a:pt x="5786" y="21455"/>
                  <a:pt x="5800" y="21506"/>
                </a:cubicBezTo>
                <a:close/>
                <a:moveTo>
                  <a:pt x="10395" y="12485"/>
                </a:moveTo>
                <a:lnTo>
                  <a:pt x="10395" y="12485"/>
                </a:lnTo>
                <a:cubicBezTo>
                  <a:pt x="10409" y="12485"/>
                  <a:pt x="10409" y="12485"/>
                  <a:pt x="10409" y="12512"/>
                </a:cubicBezTo>
                <a:cubicBezTo>
                  <a:pt x="10395" y="12512"/>
                  <a:pt x="10395" y="12562"/>
                  <a:pt x="10381" y="12562"/>
                </a:cubicBezTo>
                <a:lnTo>
                  <a:pt x="10381" y="12562"/>
                </a:lnTo>
                <a:cubicBezTo>
                  <a:pt x="10381" y="12536"/>
                  <a:pt x="10381" y="12536"/>
                  <a:pt x="10381" y="12536"/>
                </a:cubicBezTo>
                <a:cubicBezTo>
                  <a:pt x="10381" y="12512"/>
                  <a:pt x="10395" y="12512"/>
                  <a:pt x="10395" y="12485"/>
                </a:cubicBezTo>
                <a:close/>
                <a:moveTo>
                  <a:pt x="12572" y="15464"/>
                </a:moveTo>
                <a:lnTo>
                  <a:pt x="12572" y="15464"/>
                </a:lnTo>
                <a:cubicBezTo>
                  <a:pt x="12572" y="15464"/>
                  <a:pt x="12612" y="15308"/>
                  <a:pt x="12612" y="15258"/>
                </a:cubicBezTo>
                <a:cubicBezTo>
                  <a:pt x="12612" y="15232"/>
                  <a:pt x="12598" y="15232"/>
                  <a:pt x="12598" y="15205"/>
                </a:cubicBezTo>
                <a:cubicBezTo>
                  <a:pt x="12598" y="15179"/>
                  <a:pt x="12598" y="15179"/>
                  <a:pt x="12598" y="15155"/>
                </a:cubicBezTo>
                <a:cubicBezTo>
                  <a:pt x="12585" y="15128"/>
                  <a:pt x="12572" y="15049"/>
                  <a:pt x="12572" y="14999"/>
                </a:cubicBezTo>
                <a:cubicBezTo>
                  <a:pt x="12585" y="14946"/>
                  <a:pt x="12612" y="14946"/>
                  <a:pt x="12612" y="14843"/>
                </a:cubicBezTo>
                <a:cubicBezTo>
                  <a:pt x="12612" y="14843"/>
                  <a:pt x="12626" y="14843"/>
                  <a:pt x="12640" y="14843"/>
                </a:cubicBezTo>
                <a:cubicBezTo>
                  <a:pt x="12640" y="14843"/>
                  <a:pt x="12640" y="14843"/>
                  <a:pt x="12652" y="14816"/>
                </a:cubicBezTo>
                <a:lnTo>
                  <a:pt x="12666" y="14843"/>
                </a:lnTo>
                <a:cubicBezTo>
                  <a:pt x="12680" y="14816"/>
                  <a:pt x="12680" y="14816"/>
                  <a:pt x="12680" y="14816"/>
                </a:cubicBezTo>
                <a:cubicBezTo>
                  <a:pt x="12706" y="14790"/>
                  <a:pt x="12706" y="14816"/>
                  <a:pt x="12734" y="14816"/>
                </a:cubicBezTo>
                <a:cubicBezTo>
                  <a:pt x="12721" y="14816"/>
                  <a:pt x="12721" y="14790"/>
                  <a:pt x="12721" y="14790"/>
                </a:cubicBezTo>
                <a:cubicBezTo>
                  <a:pt x="12734" y="14766"/>
                  <a:pt x="12747" y="14766"/>
                  <a:pt x="12761" y="14739"/>
                </a:cubicBezTo>
                <a:cubicBezTo>
                  <a:pt x="12761" y="14766"/>
                  <a:pt x="12761" y="14766"/>
                  <a:pt x="12775" y="14766"/>
                </a:cubicBezTo>
                <a:lnTo>
                  <a:pt x="12775" y="14739"/>
                </a:lnTo>
                <a:cubicBezTo>
                  <a:pt x="12775" y="14739"/>
                  <a:pt x="12775" y="14739"/>
                  <a:pt x="12775" y="14713"/>
                </a:cubicBezTo>
                <a:lnTo>
                  <a:pt x="12787" y="14687"/>
                </a:lnTo>
                <a:lnTo>
                  <a:pt x="12787" y="14687"/>
                </a:lnTo>
                <a:cubicBezTo>
                  <a:pt x="12787" y="14687"/>
                  <a:pt x="12787" y="14687"/>
                  <a:pt x="12801" y="14687"/>
                </a:cubicBezTo>
                <a:cubicBezTo>
                  <a:pt x="12801" y="14687"/>
                  <a:pt x="12815" y="14687"/>
                  <a:pt x="12815" y="14660"/>
                </a:cubicBezTo>
                <a:lnTo>
                  <a:pt x="12801" y="14636"/>
                </a:lnTo>
                <a:lnTo>
                  <a:pt x="12801" y="14636"/>
                </a:lnTo>
                <a:cubicBezTo>
                  <a:pt x="12815" y="14610"/>
                  <a:pt x="12815" y="14610"/>
                  <a:pt x="12829" y="14610"/>
                </a:cubicBezTo>
                <a:lnTo>
                  <a:pt x="12829" y="14610"/>
                </a:lnTo>
                <a:cubicBezTo>
                  <a:pt x="12829" y="14583"/>
                  <a:pt x="12815" y="14557"/>
                  <a:pt x="12815" y="14531"/>
                </a:cubicBezTo>
                <a:cubicBezTo>
                  <a:pt x="12829" y="14531"/>
                  <a:pt x="12829" y="14531"/>
                  <a:pt x="12829" y="14531"/>
                </a:cubicBezTo>
                <a:cubicBezTo>
                  <a:pt x="12829" y="14557"/>
                  <a:pt x="12842" y="14557"/>
                  <a:pt x="12842" y="14557"/>
                </a:cubicBezTo>
                <a:cubicBezTo>
                  <a:pt x="12855" y="14531"/>
                  <a:pt x="12855" y="14531"/>
                  <a:pt x="12869" y="14531"/>
                </a:cubicBezTo>
                <a:cubicBezTo>
                  <a:pt x="12882" y="14504"/>
                  <a:pt x="12882" y="14454"/>
                  <a:pt x="12882" y="14401"/>
                </a:cubicBezTo>
                <a:cubicBezTo>
                  <a:pt x="12896" y="14375"/>
                  <a:pt x="12896" y="14375"/>
                  <a:pt x="12910" y="14401"/>
                </a:cubicBezTo>
                <a:cubicBezTo>
                  <a:pt x="12910" y="14427"/>
                  <a:pt x="12922" y="14427"/>
                  <a:pt x="12936" y="14454"/>
                </a:cubicBezTo>
                <a:cubicBezTo>
                  <a:pt x="12950" y="14480"/>
                  <a:pt x="12950" y="14610"/>
                  <a:pt x="12964" y="14687"/>
                </a:cubicBezTo>
                <a:cubicBezTo>
                  <a:pt x="12964" y="14687"/>
                  <a:pt x="12977" y="14713"/>
                  <a:pt x="12977" y="14739"/>
                </a:cubicBezTo>
                <a:cubicBezTo>
                  <a:pt x="12977" y="14766"/>
                  <a:pt x="12964" y="14816"/>
                  <a:pt x="12964" y="14816"/>
                </a:cubicBezTo>
                <a:cubicBezTo>
                  <a:pt x="12950" y="14816"/>
                  <a:pt x="12936" y="14766"/>
                  <a:pt x="12936" y="14739"/>
                </a:cubicBezTo>
                <a:cubicBezTo>
                  <a:pt x="12936" y="14766"/>
                  <a:pt x="12936" y="14766"/>
                  <a:pt x="12922" y="14766"/>
                </a:cubicBezTo>
                <a:lnTo>
                  <a:pt x="12922" y="14766"/>
                </a:lnTo>
                <a:cubicBezTo>
                  <a:pt x="12922" y="14816"/>
                  <a:pt x="12936" y="14843"/>
                  <a:pt x="12936" y="14869"/>
                </a:cubicBezTo>
                <a:cubicBezTo>
                  <a:pt x="12936" y="14920"/>
                  <a:pt x="12910" y="14946"/>
                  <a:pt x="12910" y="14972"/>
                </a:cubicBezTo>
                <a:cubicBezTo>
                  <a:pt x="12910" y="15023"/>
                  <a:pt x="12910" y="15049"/>
                  <a:pt x="12910" y="15102"/>
                </a:cubicBezTo>
                <a:cubicBezTo>
                  <a:pt x="12869" y="15284"/>
                  <a:pt x="12842" y="15491"/>
                  <a:pt x="12815" y="15697"/>
                </a:cubicBezTo>
                <a:cubicBezTo>
                  <a:pt x="12801" y="15750"/>
                  <a:pt x="12787" y="15932"/>
                  <a:pt x="12761" y="15956"/>
                </a:cubicBezTo>
                <a:cubicBezTo>
                  <a:pt x="12747" y="15956"/>
                  <a:pt x="12721" y="15956"/>
                  <a:pt x="12706" y="15983"/>
                </a:cubicBezTo>
                <a:cubicBezTo>
                  <a:pt x="12693" y="15983"/>
                  <a:pt x="12680" y="16009"/>
                  <a:pt x="12652" y="16009"/>
                </a:cubicBezTo>
                <a:cubicBezTo>
                  <a:pt x="12640" y="15956"/>
                  <a:pt x="12598" y="15983"/>
                  <a:pt x="12585" y="15932"/>
                </a:cubicBezTo>
                <a:cubicBezTo>
                  <a:pt x="12572" y="15932"/>
                  <a:pt x="12572" y="15906"/>
                  <a:pt x="12572" y="15880"/>
                </a:cubicBezTo>
                <a:cubicBezTo>
                  <a:pt x="12572" y="15853"/>
                  <a:pt x="12545" y="15853"/>
                  <a:pt x="12557" y="15803"/>
                </a:cubicBezTo>
                <a:cubicBezTo>
                  <a:pt x="12557" y="15776"/>
                  <a:pt x="12557" y="15750"/>
                  <a:pt x="12572" y="15724"/>
                </a:cubicBezTo>
                <a:cubicBezTo>
                  <a:pt x="12557" y="15697"/>
                  <a:pt x="12545" y="15647"/>
                  <a:pt x="12531" y="15620"/>
                </a:cubicBezTo>
                <a:cubicBezTo>
                  <a:pt x="12531" y="15570"/>
                  <a:pt x="12545" y="15491"/>
                  <a:pt x="12545" y="15491"/>
                </a:cubicBezTo>
                <a:cubicBezTo>
                  <a:pt x="12557" y="15491"/>
                  <a:pt x="12557" y="15491"/>
                  <a:pt x="12572" y="15464"/>
                </a:cubicBezTo>
                <a:close/>
                <a:moveTo>
                  <a:pt x="14774" y="11864"/>
                </a:moveTo>
                <a:lnTo>
                  <a:pt x="14774" y="11864"/>
                </a:lnTo>
                <a:cubicBezTo>
                  <a:pt x="14787" y="11864"/>
                  <a:pt x="14787" y="11864"/>
                  <a:pt x="14800" y="11837"/>
                </a:cubicBezTo>
                <a:cubicBezTo>
                  <a:pt x="14800" y="11811"/>
                  <a:pt x="14814" y="11785"/>
                  <a:pt x="14800" y="11758"/>
                </a:cubicBezTo>
                <a:cubicBezTo>
                  <a:pt x="14842" y="11811"/>
                  <a:pt x="14854" y="11837"/>
                  <a:pt x="14868" y="11914"/>
                </a:cubicBezTo>
                <a:cubicBezTo>
                  <a:pt x="14882" y="11941"/>
                  <a:pt x="14882" y="11941"/>
                  <a:pt x="14882" y="11967"/>
                </a:cubicBezTo>
                <a:cubicBezTo>
                  <a:pt x="14895" y="12017"/>
                  <a:pt x="14909" y="12044"/>
                  <a:pt x="14909" y="12070"/>
                </a:cubicBezTo>
                <a:cubicBezTo>
                  <a:pt x="14922" y="12149"/>
                  <a:pt x="14868" y="12226"/>
                  <a:pt x="14814" y="12200"/>
                </a:cubicBezTo>
                <a:cubicBezTo>
                  <a:pt x="14800" y="12173"/>
                  <a:pt x="14787" y="12121"/>
                  <a:pt x="14787" y="12070"/>
                </a:cubicBezTo>
                <a:cubicBezTo>
                  <a:pt x="14787" y="12044"/>
                  <a:pt x="14787" y="11991"/>
                  <a:pt x="14787" y="11941"/>
                </a:cubicBezTo>
                <a:cubicBezTo>
                  <a:pt x="14787" y="11914"/>
                  <a:pt x="14774" y="11914"/>
                  <a:pt x="14787" y="11888"/>
                </a:cubicBezTo>
                <a:cubicBezTo>
                  <a:pt x="14787" y="11888"/>
                  <a:pt x="14774" y="11888"/>
                  <a:pt x="14774" y="11864"/>
                </a:cubicBezTo>
                <a:close/>
                <a:moveTo>
                  <a:pt x="16517" y="13158"/>
                </a:moveTo>
                <a:lnTo>
                  <a:pt x="16517" y="13158"/>
                </a:lnTo>
                <a:cubicBezTo>
                  <a:pt x="16544" y="13184"/>
                  <a:pt x="16558" y="13158"/>
                  <a:pt x="16598" y="13158"/>
                </a:cubicBezTo>
                <a:cubicBezTo>
                  <a:pt x="16612" y="13208"/>
                  <a:pt x="16626" y="13235"/>
                  <a:pt x="16639" y="13261"/>
                </a:cubicBezTo>
                <a:lnTo>
                  <a:pt x="16639" y="13287"/>
                </a:lnTo>
                <a:cubicBezTo>
                  <a:pt x="16652" y="13314"/>
                  <a:pt x="16666" y="13338"/>
                  <a:pt x="16680" y="13364"/>
                </a:cubicBezTo>
                <a:cubicBezTo>
                  <a:pt x="16706" y="13391"/>
                  <a:pt x="16721" y="13417"/>
                  <a:pt x="16747" y="13417"/>
                </a:cubicBezTo>
                <a:cubicBezTo>
                  <a:pt x="16747" y="13441"/>
                  <a:pt x="16747" y="13441"/>
                  <a:pt x="16747" y="13467"/>
                </a:cubicBezTo>
                <a:cubicBezTo>
                  <a:pt x="16775" y="13467"/>
                  <a:pt x="16775" y="13520"/>
                  <a:pt x="16801" y="13546"/>
                </a:cubicBezTo>
                <a:lnTo>
                  <a:pt x="16801" y="13546"/>
                </a:lnTo>
                <a:lnTo>
                  <a:pt x="16801" y="13520"/>
                </a:lnTo>
                <a:lnTo>
                  <a:pt x="16801" y="13520"/>
                </a:lnTo>
                <a:cubicBezTo>
                  <a:pt x="16828" y="13520"/>
                  <a:pt x="16828" y="13571"/>
                  <a:pt x="16842" y="13597"/>
                </a:cubicBezTo>
                <a:cubicBezTo>
                  <a:pt x="16855" y="13597"/>
                  <a:pt x="16868" y="13597"/>
                  <a:pt x="16868" y="13623"/>
                </a:cubicBezTo>
                <a:lnTo>
                  <a:pt x="16868" y="13623"/>
                </a:lnTo>
                <a:lnTo>
                  <a:pt x="16882" y="13623"/>
                </a:lnTo>
                <a:cubicBezTo>
                  <a:pt x="16882" y="13650"/>
                  <a:pt x="16882" y="13676"/>
                  <a:pt x="16896" y="13676"/>
                </a:cubicBezTo>
                <a:cubicBezTo>
                  <a:pt x="16896" y="13702"/>
                  <a:pt x="16922" y="13702"/>
                  <a:pt x="16936" y="13702"/>
                </a:cubicBezTo>
                <a:cubicBezTo>
                  <a:pt x="16950" y="13727"/>
                  <a:pt x="16963" y="13753"/>
                  <a:pt x="16977" y="13779"/>
                </a:cubicBezTo>
                <a:cubicBezTo>
                  <a:pt x="16977" y="13806"/>
                  <a:pt x="16963" y="13832"/>
                  <a:pt x="16950" y="13856"/>
                </a:cubicBezTo>
                <a:cubicBezTo>
                  <a:pt x="16963" y="13883"/>
                  <a:pt x="16963" y="13883"/>
                  <a:pt x="16977" y="13909"/>
                </a:cubicBezTo>
                <a:cubicBezTo>
                  <a:pt x="16991" y="13909"/>
                  <a:pt x="17004" y="13909"/>
                  <a:pt x="17004" y="13909"/>
                </a:cubicBezTo>
                <a:cubicBezTo>
                  <a:pt x="17031" y="13935"/>
                  <a:pt x="17017" y="14012"/>
                  <a:pt x="17031" y="14012"/>
                </a:cubicBezTo>
                <a:lnTo>
                  <a:pt x="17044" y="14039"/>
                </a:lnTo>
                <a:cubicBezTo>
                  <a:pt x="17044" y="14039"/>
                  <a:pt x="17031" y="14065"/>
                  <a:pt x="17031" y="14089"/>
                </a:cubicBezTo>
                <a:cubicBezTo>
                  <a:pt x="17044" y="14089"/>
                  <a:pt x="17044" y="14089"/>
                  <a:pt x="17044" y="14089"/>
                </a:cubicBezTo>
                <a:lnTo>
                  <a:pt x="17059" y="14065"/>
                </a:lnTo>
                <a:cubicBezTo>
                  <a:pt x="17071" y="14065"/>
                  <a:pt x="17071" y="14065"/>
                  <a:pt x="17085" y="14089"/>
                </a:cubicBezTo>
                <a:cubicBezTo>
                  <a:pt x="17099" y="14089"/>
                  <a:pt x="17099" y="14142"/>
                  <a:pt x="17112" y="14142"/>
                </a:cubicBezTo>
                <a:cubicBezTo>
                  <a:pt x="17112" y="14195"/>
                  <a:pt x="17112" y="14221"/>
                  <a:pt x="17099" y="14271"/>
                </a:cubicBezTo>
                <a:cubicBezTo>
                  <a:pt x="17099" y="14324"/>
                  <a:pt x="17126" y="14427"/>
                  <a:pt x="17099" y="14480"/>
                </a:cubicBezTo>
                <a:cubicBezTo>
                  <a:pt x="17085" y="14454"/>
                  <a:pt x="17085" y="14454"/>
                  <a:pt x="17071" y="14427"/>
                </a:cubicBezTo>
                <a:lnTo>
                  <a:pt x="17071" y="14427"/>
                </a:lnTo>
                <a:cubicBezTo>
                  <a:pt x="17071" y="14454"/>
                  <a:pt x="17071" y="14454"/>
                  <a:pt x="17059" y="14480"/>
                </a:cubicBezTo>
                <a:cubicBezTo>
                  <a:pt x="17044" y="14454"/>
                  <a:pt x="17044" y="14427"/>
                  <a:pt x="17031" y="14427"/>
                </a:cubicBezTo>
                <a:cubicBezTo>
                  <a:pt x="17031" y="14454"/>
                  <a:pt x="17031" y="14454"/>
                  <a:pt x="17031" y="14480"/>
                </a:cubicBezTo>
                <a:cubicBezTo>
                  <a:pt x="17031" y="14480"/>
                  <a:pt x="16950" y="14324"/>
                  <a:pt x="16922" y="14298"/>
                </a:cubicBezTo>
                <a:cubicBezTo>
                  <a:pt x="16910" y="14271"/>
                  <a:pt x="16896" y="14271"/>
                  <a:pt x="16896" y="14245"/>
                </a:cubicBezTo>
                <a:cubicBezTo>
                  <a:pt x="16882" y="14221"/>
                  <a:pt x="16882" y="14195"/>
                  <a:pt x="16882" y="14195"/>
                </a:cubicBezTo>
                <a:cubicBezTo>
                  <a:pt x="16855" y="14168"/>
                  <a:pt x="16815" y="14118"/>
                  <a:pt x="16801" y="14039"/>
                </a:cubicBezTo>
                <a:cubicBezTo>
                  <a:pt x="16787" y="14012"/>
                  <a:pt x="16801" y="13986"/>
                  <a:pt x="16787" y="13962"/>
                </a:cubicBezTo>
                <a:cubicBezTo>
                  <a:pt x="16775" y="13909"/>
                  <a:pt x="16747" y="13856"/>
                  <a:pt x="16733" y="13779"/>
                </a:cubicBezTo>
                <a:cubicBezTo>
                  <a:pt x="16721" y="13779"/>
                  <a:pt x="16706" y="13753"/>
                  <a:pt x="16693" y="13753"/>
                </a:cubicBezTo>
                <a:cubicBezTo>
                  <a:pt x="16693" y="13727"/>
                  <a:pt x="16693" y="13702"/>
                  <a:pt x="16680" y="13676"/>
                </a:cubicBezTo>
                <a:cubicBezTo>
                  <a:pt x="16666" y="13597"/>
                  <a:pt x="16666" y="13520"/>
                  <a:pt x="16598" y="13520"/>
                </a:cubicBezTo>
                <a:cubicBezTo>
                  <a:pt x="16598" y="13417"/>
                  <a:pt x="16572" y="13364"/>
                  <a:pt x="16544" y="13338"/>
                </a:cubicBezTo>
                <a:cubicBezTo>
                  <a:pt x="16531" y="13338"/>
                  <a:pt x="16517" y="13314"/>
                  <a:pt x="16504" y="13314"/>
                </a:cubicBezTo>
                <a:cubicBezTo>
                  <a:pt x="16491" y="13261"/>
                  <a:pt x="16436" y="13184"/>
                  <a:pt x="16463" y="13105"/>
                </a:cubicBezTo>
                <a:cubicBezTo>
                  <a:pt x="16491" y="13105"/>
                  <a:pt x="16491" y="13158"/>
                  <a:pt x="16517" y="13158"/>
                </a:cubicBezTo>
                <a:close/>
                <a:moveTo>
                  <a:pt x="17112" y="14089"/>
                </a:moveTo>
                <a:lnTo>
                  <a:pt x="17112" y="14089"/>
                </a:lnTo>
                <a:cubicBezTo>
                  <a:pt x="17112" y="14065"/>
                  <a:pt x="17112" y="14065"/>
                  <a:pt x="17099" y="14039"/>
                </a:cubicBezTo>
                <a:cubicBezTo>
                  <a:pt x="17099" y="14039"/>
                  <a:pt x="17071" y="14039"/>
                  <a:pt x="17071" y="14012"/>
                </a:cubicBezTo>
                <a:cubicBezTo>
                  <a:pt x="17071" y="14012"/>
                  <a:pt x="17071" y="13986"/>
                  <a:pt x="17085" y="13986"/>
                </a:cubicBezTo>
                <a:cubicBezTo>
                  <a:pt x="17085" y="13986"/>
                  <a:pt x="17099" y="13986"/>
                  <a:pt x="17099" y="14012"/>
                </a:cubicBezTo>
                <a:cubicBezTo>
                  <a:pt x="17099" y="13986"/>
                  <a:pt x="17099" y="13986"/>
                  <a:pt x="17112" y="13962"/>
                </a:cubicBezTo>
                <a:cubicBezTo>
                  <a:pt x="17126" y="14012"/>
                  <a:pt x="17126" y="14065"/>
                  <a:pt x="17166" y="14089"/>
                </a:cubicBezTo>
                <a:cubicBezTo>
                  <a:pt x="17166" y="14089"/>
                  <a:pt x="17166" y="14089"/>
                  <a:pt x="17152" y="14089"/>
                </a:cubicBezTo>
                <a:lnTo>
                  <a:pt x="17152" y="14118"/>
                </a:lnTo>
                <a:lnTo>
                  <a:pt x="17152" y="14142"/>
                </a:lnTo>
                <a:cubicBezTo>
                  <a:pt x="17139" y="14142"/>
                  <a:pt x="17112" y="14118"/>
                  <a:pt x="17112" y="14089"/>
                </a:cubicBezTo>
                <a:close/>
                <a:moveTo>
                  <a:pt x="16666" y="10697"/>
                </a:moveTo>
                <a:lnTo>
                  <a:pt x="16666" y="10697"/>
                </a:lnTo>
                <a:cubicBezTo>
                  <a:pt x="16652" y="10697"/>
                  <a:pt x="16639" y="10697"/>
                  <a:pt x="16626" y="10721"/>
                </a:cubicBezTo>
                <a:lnTo>
                  <a:pt x="16612" y="10748"/>
                </a:lnTo>
                <a:cubicBezTo>
                  <a:pt x="16598" y="10721"/>
                  <a:pt x="16584" y="10721"/>
                  <a:pt x="16558" y="10697"/>
                </a:cubicBezTo>
                <a:cubicBezTo>
                  <a:pt x="16558" y="10669"/>
                  <a:pt x="16558" y="10618"/>
                  <a:pt x="16572" y="10592"/>
                </a:cubicBezTo>
                <a:cubicBezTo>
                  <a:pt x="16584" y="10592"/>
                  <a:pt x="16584" y="10565"/>
                  <a:pt x="16612" y="10565"/>
                </a:cubicBezTo>
                <a:cubicBezTo>
                  <a:pt x="16612" y="10539"/>
                  <a:pt x="16612" y="10539"/>
                  <a:pt x="16626" y="10539"/>
                </a:cubicBezTo>
                <a:lnTo>
                  <a:pt x="16639" y="10539"/>
                </a:lnTo>
                <a:cubicBezTo>
                  <a:pt x="16652" y="10515"/>
                  <a:pt x="16666" y="10515"/>
                  <a:pt x="16680" y="10515"/>
                </a:cubicBezTo>
                <a:cubicBezTo>
                  <a:pt x="16680" y="10515"/>
                  <a:pt x="16680" y="10515"/>
                  <a:pt x="16693" y="10515"/>
                </a:cubicBezTo>
                <a:cubicBezTo>
                  <a:pt x="16693" y="10539"/>
                  <a:pt x="16693" y="10539"/>
                  <a:pt x="16706" y="10539"/>
                </a:cubicBezTo>
                <a:cubicBezTo>
                  <a:pt x="16706" y="10565"/>
                  <a:pt x="16706" y="10565"/>
                  <a:pt x="16706" y="10565"/>
                </a:cubicBezTo>
                <a:cubicBezTo>
                  <a:pt x="16680" y="10565"/>
                  <a:pt x="16666" y="10618"/>
                  <a:pt x="16666" y="10644"/>
                </a:cubicBezTo>
                <a:cubicBezTo>
                  <a:pt x="16666" y="10669"/>
                  <a:pt x="16666" y="10669"/>
                  <a:pt x="16666" y="10697"/>
                </a:cubicBezTo>
                <a:close/>
                <a:moveTo>
                  <a:pt x="17139" y="11837"/>
                </a:moveTo>
                <a:lnTo>
                  <a:pt x="17139" y="11837"/>
                </a:lnTo>
                <a:cubicBezTo>
                  <a:pt x="17139" y="11837"/>
                  <a:pt x="17139" y="11864"/>
                  <a:pt x="17126" y="11864"/>
                </a:cubicBezTo>
                <a:cubicBezTo>
                  <a:pt x="17126" y="11864"/>
                  <a:pt x="17099" y="11914"/>
                  <a:pt x="17085" y="11914"/>
                </a:cubicBezTo>
                <a:lnTo>
                  <a:pt x="17085" y="11914"/>
                </a:lnTo>
                <a:cubicBezTo>
                  <a:pt x="17099" y="11837"/>
                  <a:pt x="17139" y="11811"/>
                  <a:pt x="17166" y="11734"/>
                </a:cubicBezTo>
                <a:cubicBezTo>
                  <a:pt x="17180" y="11758"/>
                  <a:pt x="17180" y="11785"/>
                  <a:pt x="17166" y="11785"/>
                </a:cubicBezTo>
                <a:cubicBezTo>
                  <a:pt x="17166" y="11811"/>
                  <a:pt x="17152" y="11811"/>
                  <a:pt x="17139" y="11837"/>
                </a:cubicBezTo>
                <a:close/>
                <a:moveTo>
                  <a:pt x="17207" y="12303"/>
                </a:moveTo>
                <a:lnTo>
                  <a:pt x="17207" y="12303"/>
                </a:lnTo>
                <a:cubicBezTo>
                  <a:pt x="17207" y="12303"/>
                  <a:pt x="17207" y="12303"/>
                  <a:pt x="17193" y="12329"/>
                </a:cubicBezTo>
                <a:lnTo>
                  <a:pt x="17139" y="12329"/>
                </a:lnTo>
                <a:cubicBezTo>
                  <a:pt x="17139" y="12356"/>
                  <a:pt x="17139" y="12356"/>
                  <a:pt x="17139" y="12356"/>
                </a:cubicBezTo>
                <a:cubicBezTo>
                  <a:pt x="17139" y="12356"/>
                  <a:pt x="17152" y="12382"/>
                  <a:pt x="17166" y="12406"/>
                </a:cubicBezTo>
                <a:lnTo>
                  <a:pt x="17166" y="12406"/>
                </a:lnTo>
                <a:cubicBezTo>
                  <a:pt x="17152" y="12433"/>
                  <a:pt x="17126" y="12406"/>
                  <a:pt x="17112" y="12433"/>
                </a:cubicBezTo>
                <a:cubicBezTo>
                  <a:pt x="17099" y="12433"/>
                  <a:pt x="17017" y="12406"/>
                  <a:pt x="17004" y="12406"/>
                </a:cubicBezTo>
                <a:cubicBezTo>
                  <a:pt x="16977" y="12433"/>
                  <a:pt x="16991" y="12485"/>
                  <a:pt x="16991" y="12536"/>
                </a:cubicBezTo>
                <a:cubicBezTo>
                  <a:pt x="16991" y="12562"/>
                  <a:pt x="16963" y="12562"/>
                  <a:pt x="16963" y="12589"/>
                </a:cubicBezTo>
                <a:cubicBezTo>
                  <a:pt x="16963" y="12589"/>
                  <a:pt x="16963" y="12615"/>
                  <a:pt x="16963" y="12639"/>
                </a:cubicBezTo>
                <a:cubicBezTo>
                  <a:pt x="16950" y="12668"/>
                  <a:pt x="16936" y="12718"/>
                  <a:pt x="16922" y="12745"/>
                </a:cubicBezTo>
                <a:lnTo>
                  <a:pt x="16855" y="12769"/>
                </a:lnTo>
                <a:cubicBezTo>
                  <a:pt x="16842" y="12769"/>
                  <a:pt x="16815" y="12718"/>
                  <a:pt x="16801" y="12745"/>
                </a:cubicBezTo>
                <a:cubicBezTo>
                  <a:pt x="16775" y="12769"/>
                  <a:pt x="16761" y="12795"/>
                  <a:pt x="16747" y="12822"/>
                </a:cubicBezTo>
                <a:cubicBezTo>
                  <a:pt x="16733" y="12822"/>
                  <a:pt x="16721" y="12822"/>
                  <a:pt x="16706" y="12795"/>
                </a:cubicBezTo>
                <a:cubicBezTo>
                  <a:pt x="16693" y="12822"/>
                  <a:pt x="16693" y="12822"/>
                  <a:pt x="16680" y="12822"/>
                </a:cubicBezTo>
                <a:cubicBezTo>
                  <a:pt x="16652" y="12795"/>
                  <a:pt x="16626" y="12769"/>
                  <a:pt x="16612" y="12692"/>
                </a:cubicBezTo>
                <a:cubicBezTo>
                  <a:pt x="16626" y="12718"/>
                  <a:pt x="16626" y="12718"/>
                  <a:pt x="16626" y="12718"/>
                </a:cubicBezTo>
                <a:cubicBezTo>
                  <a:pt x="16639" y="12718"/>
                  <a:pt x="16652" y="12718"/>
                  <a:pt x="16666" y="12745"/>
                </a:cubicBezTo>
                <a:cubicBezTo>
                  <a:pt x="16680" y="12745"/>
                  <a:pt x="16693" y="12769"/>
                  <a:pt x="16706" y="12769"/>
                </a:cubicBezTo>
                <a:cubicBezTo>
                  <a:pt x="16706" y="12769"/>
                  <a:pt x="16706" y="12769"/>
                  <a:pt x="16721" y="12769"/>
                </a:cubicBezTo>
                <a:cubicBezTo>
                  <a:pt x="16706" y="12745"/>
                  <a:pt x="16706" y="12745"/>
                  <a:pt x="16706" y="12745"/>
                </a:cubicBezTo>
                <a:lnTo>
                  <a:pt x="16706" y="12745"/>
                </a:lnTo>
                <a:cubicBezTo>
                  <a:pt x="16706" y="12718"/>
                  <a:pt x="16721" y="12615"/>
                  <a:pt x="16733" y="12589"/>
                </a:cubicBezTo>
                <a:cubicBezTo>
                  <a:pt x="16747" y="12589"/>
                  <a:pt x="16761" y="12589"/>
                  <a:pt x="16775" y="12562"/>
                </a:cubicBezTo>
                <a:cubicBezTo>
                  <a:pt x="16787" y="12562"/>
                  <a:pt x="16801" y="12562"/>
                  <a:pt x="16815" y="12562"/>
                </a:cubicBezTo>
                <a:cubicBezTo>
                  <a:pt x="16828" y="12536"/>
                  <a:pt x="16828" y="12512"/>
                  <a:pt x="16842" y="12485"/>
                </a:cubicBezTo>
                <a:lnTo>
                  <a:pt x="16855" y="12459"/>
                </a:lnTo>
                <a:cubicBezTo>
                  <a:pt x="16868" y="12433"/>
                  <a:pt x="16882" y="12406"/>
                  <a:pt x="16896" y="12382"/>
                </a:cubicBezTo>
                <a:cubicBezTo>
                  <a:pt x="16896" y="12382"/>
                  <a:pt x="16910" y="12382"/>
                  <a:pt x="16922" y="12382"/>
                </a:cubicBezTo>
                <a:cubicBezTo>
                  <a:pt x="16936" y="12356"/>
                  <a:pt x="16936" y="12329"/>
                  <a:pt x="16950" y="12329"/>
                </a:cubicBezTo>
                <a:lnTo>
                  <a:pt x="16950" y="12329"/>
                </a:lnTo>
                <a:lnTo>
                  <a:pt x="16950" y="12329"/>
                </a:lnTo>
                <a:lnTo>
                  <a:pt x="16950" y="12329"/>
                </a:lnTo>
                <a:cubicBezTo>
                  <a:pt x="16950" y="12329"/>
                  <a:pt x="16977" y="12356"/>
                  <a:pt x="16977" y="12329"/>
                </a:cubicBezTo>
                <a:cubicBezTo>
                  <a:pt x="16991" y="12303"/>
                  <a:pt x="16977" y="12303"/>
                  <a:pt x="16963" y="12277"/>
                </a:cubicBezTo>
                <a:lnTo>
                  <a:pt x="16963" y="12277"/>
                </a:lnTo>
                <a:lnTo>
                  <a:pt x="16977" y="12277"/>
                </a:lnTo>
                <a:cubicBezTo>
                  <a:pt x="16977" y="12277"/>
                  <a:pt x="16991" y="12277"/>
                  <a:pt x="17004" y="12253"/>
                </a:cubicBezTo>
                <a:cubicBezTo>
                  <a:pt x="17004" y="12226"/>
                  <a:pt x="17031" y="12200"/>
                  <a:pt x="17044" y="12149"/>
                </a:cubicBezTo>
                <a:cubicBezTo>
                  <a:pt x="17044" y="12149"/>
                  <a:pt x="17044" y="12121"/>
                  <a:pt x="17059" y="12097"/>
                </a:cubicBezTo>
                <a:lnTo>
                  <a:pt x="17059" y="12121"/>
                </a:lnTo>
                <a:lnTo>
                  <a:pt x="17071" y="12121"/>
                </a:lnTo>
                <a:cubicBezTo>
                  <a:pt x="17071" y="12121"/>
                  <a:pt x="17071" y="12121"/>
                  <a:pt x="17085" y="12097"/>
                </a:cubicBezTo>
                <a:cubicBezTo>
                  <a:pt x="17085" y="12121"/>
                  <a:pt x="17099" y="12149"/>
                  <a:pt x="17112" y="12149"/>
                </a:cubicBezTo>
                <a:cubicBezTo>
                  <a:pt x="17112" y="12200"/>
                  <a:pt x="17099" y="12200"/>
                  <a:pt x="17099" y="12226"/>
                </a:cubicBezTo>
                <a:cubicBezTo>
                  <a:pt x="17112" y="12226"/>
                  <a:pt x="17126" y="12226"/>
                  <a:pt x="17139" y="12226"/>
                </a:cubicBezTo>
                <a:lnTo>
                  <a:pt x="17139" y="12226"/>
                </a:lnTo>
                <a:lnTo>
                  <a:pt x="17139" y="12226"/>
                </a:lnTo>
                <a:cubicBezTo>
                  <a:pt x="17126" y="12226"/>
                  <a:pt x="17126" y="12253"/>
                  <a:pt x="17126" y="12253"/>
                </a:cubicBezTo>
                <a:cubicBezTo>
                  <a:pt x="17152" y="12226"/>
                  <a:pt x="17193" y="12253"/>
                  <a:pt x="17207" y="12303"/>
                </a:cubicBezTo>
                <a:close/>
                <a:moveTo>
                  <a:pt x="17193" y="11734"/>
                </a:moveTo>
                <a:lnTo>
                  <a:pt x="17193" y="11734"/>
                </a:lnTo>
                <a:lnTo>
                  <a:pt x="17180" y="11734"/>
                </a:lnTo>
                <a:lnTo>
                  <a:pt x="17180" y="11708"/>
                </a:lnTo>
                <a:cubicBezTo>
                  <a:pt x="17193" y="11708"/>
                  <a:pt x="17207" y="11681"/>
                  <a:pt x="17207" y="11655"/>
                </a:cubicBezTo>
                <a:cubicBezTo>
                  <a:pt x="17220" y="11629"/>
                  <a:pt x="17207" y="11602"/>
                  <a:pt x="17220" y="11578"/>
                </a:cubicBezTo>
                <a:lnTo>
                  <a:pt x="17220" y="11578"/>
                </a:lnTo>
                <a:cubicBezTo>
                  <a:pt x="17220" y="11578"/>
                  <a:pt x="17220" y="11578"/>
                  <a:pt x="17234" y="11602"/>
                </a:cubicBezTo>
                <a:cubicBezTo>
                  <a:pt x="17220" y="11602"/>
                  <a:pt x="17220" y="11602"/>
                  <a:pt x="17220" y="11602"/>
                </a:cubicBezTo>
                <a:cubicBezTo>
                  <a:pt x="17234" y="11629"/>
                  <a:pt x="17234" y="11655"/>
                  <a:pt x="17234" y="11655"/>
                </a:cubicBezTo>
                <a:cubicBezTo>
                  <a:pt x="17220" y="11681"/>
                  <a:pt x="17207" y="11708"/>
                  <a:pt x="17193" y="11734"/>
                </a:cubicBezTo>
                <a:close/>
                <a:moveTo>
                  <a:pt x="17099" y="14583"/>
                </a:moveTo>
                <a:lnTo>
                  <a:pt x="17099" y="14583"/>
                </a:lnTo>
                <a:cubicBezTo>
                  <a:pt x="17099" y="14557"/>
                  <a:pt x="17099" y="14557"/>
                  <a:pt x="17099" y="14531"/>
                </a:cubicBezTo>
                <a:lnTo>
                  <a:pt x="17112" y="14531"/>
                </a:lnTo>
                <a:cubicBezTo>
                  <a:pt x="17112" y="14504"/>
                  <a:pt x="17112" y="14504"/>
                  <a:pt x="17112" y="14480"/>
                </a:cubicBezTo>
                <a:cubicBezTo>
                  <a:pt x="17126" y="14504"/>
                  <a:pt x="17139" y="14480"/>
                  <a:pt x="17152" y="14504"/>
                </a:cubicBezTo>
                <a:cubicBezTo>
                  <a:pt x="17152" y="14504"/>
                  <a:pt x="17152" y="14504"/>
                  <a:pt x="17166" y="14504"/>
                </a:cubicBezTo>
                <a:cubicBezTo>
                  <a:pt x="17166" y="14504"/>
                  <a:pt x="17166" y="14504"/>
                  <a:pt x="17180" y="14504"/>
                </a:cubicBezTo>
                <a:cubicBezTo>
                  <a:pt x="17180" y="14504"/>
                  <a:pt x="17180" y="14504"/>
                  <a:pt x="17180" y="14480"/>
                </a:cubicBezTo>
                <a:cubicBezTo>
                  <a:pt x="17193" y="14504"/>
                  <a:pt x="17220" y="14531"/>
                  <a:pt x="17234" y="14531"/>
                </a:cubicBezTo>
                <a:cubicBezTo>
                  <a:pt x="17247" y="14557"/>
                  <a:pt x="17247" y="14531"/>
                  <a:pt x="17261" y="14531"/>
                </a:cubicBezTo>
                <a:cubicBezTo>
                  <a:pt x="17274" y="14531"/>
                  <a:pt x="17274" y="14557"/>
                  <a:pt x="17274" y="14583"/>
                </a:cubicBezTo>
                <a:cubicBezTo>
                  <a:pt x="17301" y="14583"/>
                  <a:pt x="17383" y="14636"/>
                  <a:pt x="17396" y="14583"/>
                </a:cubicBezTo>
                <a:cubicBezTo>
                  <a:pt x="17396" y="14583"/>
                  <a:pt x="17396" y="14557"/>
                  <a:pt x="17409" y="14557"/>
                </a:cubicBezTo>
                <a:cubicBezTo>
                  <a:pt x="17409" y="14557"/>
                  <a:pt x="17409" y="14557"/>
                  <a:pt x="17423" y="14557"/>
                </a:cubicBezTo>
                <a:cubicBezTo>
                  <a:pt x="17423" y="14557"/>
                  <a:pt x="17423" y="14583"/>
                  <a:pt x="17436" y="14583"/>
                </a:cubicBezTo>
                <a:cubicBezTo>
                  <a:pt x="17450" y="14583"/>
                  <a:pt x="17450" y="14583"/>
                  <a:pt x="17464" y="14583"/>
                </a:cubicBezTo>
                <a:cubicBezTo>
                  <a:pt x="17490" y="14610"/>
                  <a:pt x="17504" y="14610"/>
                  <a:pt x="17531" y="14636"/>
                </a:cubicBezTo>
                <a:cubicBezTo>
                  <a:pt x="17518" y="14636"/>
                  <a:pt x="17518" y="14636"/>
                  <a:pt x="17518" y="14660"/>
                </a:cubicBezTo>
                <a:cubicBezTo>
                  <a:pt x="17545" y="14739"/>
                  <a:pt x="17585" y="14687"/>
                  <a:pt x="17625" y="14713"/>
                </a:cubicBezTo>
                <a:cubicBezTo>
                  <a:pt x="17625" y="14739"/>
                  <a:pt x="17612" y="14766"/>
                  <a:pt x="17625" y="14790"/>
                </a:cubicBezTo>
                <a:cubicBezTo>
                  <a:pt x="17625" y="14790"/>
                  <a:pt x="17625" y="14790"/>
                  <a:pt x="17639" y="14816"/>
                </a:cubicBezTo>
                <a:cubicBezTo>
                  <a:pt x="17612" y="14790"/>
                  <a:pt x="17585" y="14766"/>
                  <a:pt x="17558" y="14766"/>
                </a:cubicBezTo>
                <a:cubicBezTo>
                  <a:pt x="17545" y="14766"/>
                  <a:pt x="17531" y="14766"/>
                  <a:pt x="17518" y="14790"/>
                </a:cubicBezTo>
                <a:cubicBezTo>
                  <a:pt x="17490" y="14766"/>
                  <a:pt x="17450" y="14766"/>
                  <a:pt x="17409" y="14766"/>
                </a:cubicBezTo>
                <a:cubicBezTo>
                  <a:pt x="17383" y="14739"/>
                  <a:pt x="17341" y="14713"/>
                  <a:pt x="17315" y="14687"/>
                </a:cubicBezTo>
                <a:cubicBezTo>
                  <a:pt x="17288" y="14687"/>
                  <a:pt x="17274" y="14713"/>
                  <a:pt x="17247" y="14713"/>
                </a:cubicBezTo>
                <a:cubicBezTo>
                  <a:pt x="17234" y="14687"/>
                  <a:pt x="17220" y="14687"/>
                  <a:pt x="17207" y="14660"/>
                </a:cubicBezTo>
                <a:cubicBezTo>
                  <a:pt x="17193" y="14660"/>
                  <a:pt x="17152" y="14660"/>
                  <a:pt x="17139" y="14660"/>
                </a:cubicBezTo>
                <a:cubicBezTo>
                  <a:pt x="17139" y="14636"/>
                  <a:pt x="17152" y="14636"/>
                  <a:pt x="17152" y="14610"/>
                </a:cubicBezTo>
                <a:lnTo>
                  <a:pt x="17152" y="14610"/>
                </a:lnTo>
                <a:cubicBezTo>
                  <a:pt x="17139" y="14610"/>
                  <a:pt x="17071" y="14583"/>
                  <a:pt x="17071" y="14583"/>
                </a:cubicBezTo>
                <a:cubicBezTo>
                  <a:pt x="17085" y="14583"/>
                  <a:pt x="17085" y="14583"/>
                  <a:pt x="17099" y="14583"/>
                </a:cubicBezTo>
                <a:close/>
                <a:moveTo>
                  <a:pt x="17572" y="17046"/>
                </a:moveTo>
                <a:lnTo>
                  <a:pt x="17572" y="17046"/>
                </a:lnTo>
                <a:lnTo>
                  <a:pt x="17572" y="17046"/>
                </a:lnTo>
                <a:cubicBezTo>
                  <a:pt x="17558" y="17046"/>
                  <a:pt x="17558" y="17046"/>
                  <a:pt x="17558" y="17022"/>
                </a:cubicBezTo>
                <a:lnTo>
                  <a:pt x="17545" y="17022"/>
                </a:lnTo>
                <a:lnTo>
                  <a:pt x="17558" y="16993"/>
                </a:lnTo>
                <a:cubicBezTo>
                  <a:pt x="17572" y="17022"/>
                  <a:pt x="17572" y="17022"/>
                  <a:pt x="17572" y="17046"/>
                </a:cubicBezTo>
                <a:close/>
                <a:moveTo>
                  <a:pt x="19004" y="15491"/>
                </a:moveTo>
                <a:lnTo>
                  <a:pt x="19004" y="15491"/>
                </a:lnTo>
                <a:cubicBezTo>
                  <a:pt x="19004" y="15464"/>
                  <a:pt x="18991" y="15464"/>
                  <a:pt x="18991" y="15464"/>
                </a:cubicBezTo>
                <a:cubicBezTo>
                  <a:pt x="18991" y="15464"/>
                  <a:pt x="18991" y="15464"/>
                  <a:pt x="18991" y="15438"/>
                </a:cubicBezTo>
                <a:cubicBezTo>
                  <a:pt x="18991" y="15438"/>
                  <a:pt x="18991" y="15438"/>
                  <a:pt x="19004" y="15414"/>
                </a:cubicBezTo>
                <a:lnTo>
                  <a:pt x="19018" y="15414"/>
                </a:lnTo>
                <a:cubicBezTo>
                  <a:pt x="19004" y="15438"/>
                  <a:pt x="19018" y="15464"/>
                  <a:pt x="19004" y="15491"/>
                </a:cubicBezTo>
                <a:close/>
                <a:moveTo>
                  <a:pt x="19193" y="15724"/>
                </a:moveTo>
                <a:lnTo>
                  <a:pt x="19193" y="15724"/>
                </a:lnTo>
                <a:lnTo>
                  <a:pt x="19193" y="15724"/>
                </a:lnTo>
                <a:lnTo>
                  <a:pt x="19180" y="15750"/>
                </a:lnTo>
                <a:cubicBezTo>
                  <a:pt x="19180" y="15750"/>
                  <a:pt x="19180" y="15724"/>
                  <a:pt x="19193" y="15724"/>
                </a:cubicBezTo>
                <a:close/>
                <a:moveTo>
                  <a:pt x="19127" y="14660"/>
                </a:moveTo>
                <a:lnTo>
                  <a:pt x="19127" y="14660"/>
                </a:lnTo>
                <a:cubicBezTo>
                  <a:pt x="19139" y="14687"/>
                  <a:pt x="19139" y="14687"/>
                  <a:pt x="19139" y="14687"/>
                </a:cubicBezTo>
                <a:cubicBezTo>
                  <a:pt x="19139" y="14713"/>
                  <a:pt x="19127" y="14790"/>
                  <a:pt x="19113" y="14790"/>
                </a:cubicBezTo>
                <a:cubicBezTo>
                  <a:pt x="19099" y="14790"/>
                  <a:pt x="19085" y="14790"/>
                  <a:pt x="19072" y="14766"/>
                </a:cubicBezTo>
                <a:lnTo>
                  <a:pt x="19072" y="14766"/>
                </a:lnTo>
                <a:cubicBezTo>
                  <a:pt x="19085" y="14739"/>
                  <a:pt x="19099" y="14687"/>
                  <a:pt x="19113" y="14660"/>
                </a:cubicBezTo>
                <a:cubicBezTo>
                  <a:pt x="19127" y="14660"/>
                  <a:pt x="19127" y="14660"/>
                  <a:pt x="19127" y="14660"/>
                </a:cubicBezTo>
                <a:close/>
                <a:moveTo>
                  <a:pt x="18640" y="15155"/>
                </a:moveTo>
                <a:lnTo>
                  <a:pt x="18640" y="15155"/>
                </a:lnTo>
                <a:cubicBezTo>
                  <a:pt x="18653" y="15155"/>
                  <a:pt x="18666" y="15128"/>
                  <a:pt x="18666" y="15155"/>
                </a:cubicBezTo>
                <a:cubicBezTo>
                  <a:pt x="18666" y="15179"/>
                  <a:pt x="18653" y="15179"/>
                  <a:pt x="18653" y="15205"/>
                </a:cubicBezTo>
                <a:cubicBezTo>
                  <a:pt x="18640" y="15205"/>
                  <a:pt x="18640" y="15205"/>
                  <a:pt x="18640" y="15205"/>
                </a:cubicBezTo>
                <a:cubicBezTo>
                  <a:pt x="18626" y="15205"/>
                  <a:pt x="18612" y="15205"/>
                  <a:pt x="18612" y="15205"/>
                </a:cubicBezTo>
                <a:cubicBezTo>
                  <a:pt x="18599" y="15179"/>
                  <a:pt x="18599" y="15179"/>
                  <a:pt x="18599" y="15155"/>
                </a:cubicBezTo>
                <a:cubicBezTo>
                  <a:pt x="18599" y="15155"/>
                  <a:pt x="18599" y="15155"/>
                  <a:pt x="18599" y="15128"/>
                </a:cubicBezTo>
                <a:cubicBezTo>
                  <a:pt x="18612" y="15155"/>
                  <a:pt x="18626" y="15155"/>
                  <a:pt x="18640" y="15155"/>
                </a:cubicBezTo>
                <a:close/>
                <a:moveTo>
                  <a:pt x="18599" y="15205"/>
                </a:moveTo>
                <a:lnTo>
                  <a:pt x="18599" y="15205"/>
                </a:lnTo>
                <a:lnTo>
                  <a:pt x="18585" y="15205"/>
                </a:lnTo>
                <a:lnTo>
                  <a:pt x="18585" y="15205"/>
                </a:lnTo>
                <a:cubicBezTo>
                  <a:pt x="18585" y="15179"/>
                  <a:pt x="18585" y="15179"/>
                  <a:pt x="18585" y="15155"/>
                </a:cubicBezTo>
                <a:lnTo>
                  <a:pt x="18585" y="15155"/>
                </a:lnTo>
                <a:lnTo>
                  <a:pt x="18599" y="15155"/>
                </a:lnTo>
                <a:cubicBezTo>
                  <a:pt x="18599" y="15179"/>
                  <a:pt x="18599" y="15179"/>
                  <a:pt x="18612" y="15205"/>
                </a:cubicBezTo>
                <a:cubicBezTo>
                  <a:pt x="18612" y="15205"/>
                  <a:pt x="18612" y="15205"/>
                  <a:pt x="18599" y="15205"/>
                </a:cubicBezTo>
                <a:close/>
                <a:moveTo>
                  <a:pt x="18531" y="14168"/>
                </a:moveTo>
                <a:lnTo>
                  <a:pt x="18531" y="14168"/>
                </a:lnTo>
                <a:cubicBezTo>
                  <a:pt x="18517" y="14168"/>
                  <a:pt x="18505" y="14168"/>
                  <a:pt x="18491" y="14195"/>
                </a:cubicBezTo>
                <a:cubicBezTo>
                  <a:pt x="18491" y="14168"/>
                  <a:pt x="18491" y="14142"/>
                  <a:pt x="18477" y="14142"/>
                </a:cubicBezTo>
                <a:cubicBezTo>
                  <a:pt x="18505" y="14118"/>
                  <a:pt x="18531" y="14142"/>
                  <a:pt x="18545" y="14142"/>
                </a:cubicBezTo>
                <a:cubicBezTo>
                  <a:pt x="18559" y="14142"/>
                  <a:pt x="18559" y="14118"/>
                  <a:pt x="18572" y="14118"/>
                </a:cubicBezTo>
                <a:cubicBezTo>
                  <a:pt x="18612" y="14089"/>
                  <a:pt x="18640" y="14168"/>
                  <a:pt x="18653" y="14221"/>
                </a:cubicBezTo>
                <a:cubicBezTo>
                  <a:pt x="18653" y="14221"/>
                  <a:pt x="18653" y="14221"/>
                  <a:pt x="18653" y="14245"/>
                </a:cubicBezTo>
                <a:cubicBezTo>
                  <a:pt x="18626" y="14221"/>
                  <a:pt x="18612" y="14195"/>
                  <a:pt x="18585" y="14168"/>
                </a:cubicBezTo>
                <a:lnTo>
                  <a:pt x="18572" y="14168"/>
                </a:lnTo>
                <a:lnTo>
                  <a:pt x="18572" y="14195"/>
                </a:lnTo>
                <a:cubicBezTo>
                  <a:pt x="18559" y="14195"/>
                  <a:pt x="18545" y="14168"/>
                  <a:pt x="18531" y="14168"/>
                </a:cubicBezTo>
                <a:close/>
                <a:moveTo>
                  <a:pt x="18436" y="13650"/>
                </a:moveTo>
                <a:lnTo>
                  <a:pt x="18436" y="13650"/>
                </a:lnTo>
                <a:cubicBezTo>
                  <a:pt x="18451" y="13597"/>
                  <a:pt x="18451" y="13571"/>
                  <a:pt x="18464" y="13546"/>
                </a:cubicBezTo>
                <a:cubicBezTo>
                  <a:pt x="18464" y="13571"/>
                  <a:pt x="18477" y="13571"/>
                  <a:pt x="18477" y="13597"/>
                </a:cubicBezTo>
                <a:cubicBezTo>
                  <a:pt x="18464" y="13623"/>
                  <a:pt x="18464" y="13650"/>
                  <a:pt x="18464" y="13676"/>
                </a:cubicBezTo>
                <a:lnTo>
                  <a:pt x="18464" y="13676"/>
                </a:lnTo>
                <a:lnTo>
                  <a:pt x="18464" y="13676"/>
                </a:lnTo>
                <a:cubicBezTo>
                  <a:pt x="18477" y="13650"/>
                  <a:pt x="18491" y="13597"/>
                  <a:pt x="18517" y="13597"/>
                </a:cubicBezTo>
                <a:cubicBezTo>
                  <a:pt x="18517" y="13623"/>
                  <a:pt x="18517" y="13650"/>
                  <a:pt x="18517" y="13650"/>
                </a:cubicBezTo>
                <a:cubicBezTo>
                  <a:pt x="18505" y="13676"/>
                  <a:pt x="18491" y="13676"/>
                  <a:pt x="18491" y="13702"/>
                </a:cubicBezTo>
                <a:cubicBezTo>
                  <a:pt x="18491" y="13702"/>
                  <a:pt x="18505" y="13702"/>
                  <a:pt x="18517" y="13727"/>
                </a:cubicBezTo>
                <a:cubicBezTo>
                  <a:pt x="18517" y="13727"/>
                  <a:pt x="18517" y="13727"/>
                  <a:pt x="18517" y="13753"/>
                </a:cubicBezTo>
                <a:cubicBezTo>
                  <a:pt x="18505" y="13753"/>
                  <a:pt x="18491" y="13727"/>
                  <a:pt x="18477" y="13727"/>
                </a:cubicBezTo>
                <a:cubicBezTo>
                  <a:pt x="18477" y="13727"/>
                  <a:pt x="18477" y="13727"/>
                  <a:pt x="18464" y="13727"/>
                </a:cubicBezTo>
                <a:cubicBezTo>
                  <a:pt x="18464" y="13806"/>
                  <a:pt x="18477" y="13832"/>
                  <a:pt x="18505" y="13883"/>
                </a:cubicBezTo>
                <a:cubicBezTo>
                  <a:pt x="18491" y="13883"/>
                  <a:pt x="18491" y="13883"/>
                  <a:pt x="18491" y="13883"/>
                </a:cubicBezTo>
                <a:cubicBezTo>
                  <a:pt x="18477" y="13883"/>
                  <a:pt x="18464" y="13832"/>
                  <a:pt x="18451" y="13806"/>
                </a:cubicBezTo>
                <a:cubicBezTo>
                  <a:pt x="18451" y="13779"/>
                  <a:pt x="18451" y="13779"/>
                  <a:pt x="18451" y="13753"/>
                </a:cubicBezTo>
                <a:cubicBezTo>
                  <a:pt x="18451" y="13753"/>
                  <a:pt x="18451" y="13727"/>
                  <a:pt x="18436" y="13702"/>
                </a:cubicBezTo>
                <a:cubicBezTo>
                  <a:pt x="18436" y="13702"/>
                  <a:pt x="18451" y="13702"/>
                  <a:pt x="18451" y="13676"/>
                </a:cubicBezTo>
                <a:cubicBezTo>
                  <a:pt x="18451" y="13676"/>
                  <a:pt x="18436" y="13676"/>
                  <a:pt x="18436" y="13650"/>
                </a:cubicBezTo>
                <a:close/>
                <a:moveTo>
                  <a:pt x="17896" y="8828"/>
                </a:moveTo>
                <a:lnTo>
                  <a:pt x="17896" y="8828"/>
                </a:lnTo>
                <a:cubicBezTo>
                  <a:pt x="17896" y="8803"/>
                  <a:pt x="17896" y="8777"/>
                  <a:pt x="17909" y="8777"/>
                </a:cubicBezTo>
                <a:lnTo>
                  <a:pt x="17909" y="8777"/>
                </a:lnTo>
                <a:cubicBezTo>
                  <a:pt x="17923" y="8777"/>
                  <a:pt x="17923" y="8777"/>
                  <a:pt x="17937" y="8777"/>
                </a:cubicBezTo>
                <a:cubicBezTo>
                  <a:pt x="17949" y="8828"/>
                  <a:pt x="17964" y="8803"/>
                  <a:pt x="17977" y="8803"/>
                </a:cubicBezTo>
                <a:lnTo>
                  <a:pt x="17977" y="8828"/>
                </a:lnTo>
                <a:lnTo>
                  <a:pt x="17964" y="8854"/>
                </a:lnTo>
                <a:cubicBezTo>
                  <a:pt x="17977" y="8854"/>
                  <a:pt x="17991" y="8880"/>
                  <a:pt x="17991" y="8907"/>
                </a:cubicBezTo>
                <a:cubicBezTo>
                  <a:pt x="17964" y="8959"/>
                  <a:pt x="17977" y="8984"/>
                  <a:pt x="17964" y="9063"/>
                </a:cubicBezTo>
                <a:lnTo>
                  <a:pt x="17923" y="9140"/>
                </a:lnTo>
                <a:cubicBezTo>
                  <a:pt x="17923" y="9140"/>
                  <a:pt x="17923" y="9140"/>
                  <a:pt x="17909" y="9140"/>
                </a:cubicBezTo>
                <a:cubicBezTo>
                  <a:pt x="17923" y="9113"/>
                  <a:pt x="17923" y="9087"/>
                  <a:pt x="17923" y="9063"/>
                </a:cubicBezTo>
                <a:lnTo>
                  <a:pt x="17923" y="9063"/>
                </a:lnTo>
                <a:cubicBezTo>
                  <a:pt x="17909" y="9063"/>
                  <a:pt x="17909" y="9063"/>
                  <a:pt x="17909" y="9063"/>
                </a:cubicBezTo>
                <a:cubicBezTo>
                  <a:pt x="17909" y="9087"/>
                  <a:pt x="17896" y="9113"/>
                  <a:pt x="17896" y="9113"/>
                </a:cubicBezTo>
                <a:cubicBezTo>
                  <a:pt x="17896" y="9113"/>
                  <a:pt x="17896" y="9113"/>
                  <a:pt x="17883" y="9113"/>
                </a:cubicBezTo>
                <a:lnTo>
                  <a:pt x="17883" y="9113"/>
                </a:lnTo>
                <a:cubicBezTo>
                  <a:pt x="17883" y="9087"/>
                  <a:pt x="17896" y="9087"/>
                  <a:pt x="17896" y="9036"/>
                </a:cubicBezTo>
                <a:cubicBezTo>
                  <a:pt x="17883" y="9036"/>
                  <a:pt x="17883" y="9010"/>
                  <a:pt x="17883" y="9010"/>
                </a:cubicBezTo>
                <a:cubicBezTo>
                  <a:pt x="17896" y="8984"/>
                  <a:pt x="17896" y="8959"/>
                  <a:pt x="17909" y="8959"/>
                </a:cubicBezTo>
                <a:cubicBezTo>
                  <a:pt x="17909" y="8907"/>
                  <a:pt x="17896" y="8907"/>
                  <a:pt x="17896" y="8880"/>
                </a:cubicBezTo>
                <a:lnTo>
                  <a:pt x="17883" y="8880"/>
                </a:lnTo>
                <a:cubicBezTo>
                  <a:pt x="17883" y="8880"/>
                  <a:pt x="17883" y="8907"/>
                  <a:pt x="17869" y="8907"/>
                </a:cubicBezTo>
                <a:cubicBezTo>
                  <a:pt x="17856" y="8907"/>
                  <a:pt x="17842" y="8854"/>
                  <a:pt x="17842" y="8854"/>
                </a:cubicBezTo>
                <a:cubicBezTo>
                  <a:pt x="17856" y="8828"/>
                  <a:pt x="17869" y="8828"/>
                  <a:pt x="17896" y="8828"/>
                </a:cubicBezTo>
                <a:close/>
                <a:moveTo>
                  <a:pt x="17909" y="14920"/>
                </a:moveTo>
                <a:lnTo>
                  <a:pt x="17909" y="14920"/>
                </a:lnTo>
                <a:lnTo>
                  <a:pt x="17923" y="14920"/>
                </a:lnTo>
                <a:cubicBezTo>
                  <a:pt x="17923" y="14893"/>
                  <a:pt x="17949" y="14893"/>
                  <a:pt x="17964" y="14893"/>
                </a:cubicBezTo>
                <a:cubicBezTo>
                  <a:pt x="17991" y="14920"/>
                  <a:pt x="18004" y="14946"/>
                  <a:pt x="18018" y="14972"/>
                </a:cubicBezTo>
                <a:cubicBezTo>
                  <a:pt x="18018" y="14972"/>
                  <a:pt x="18018" y="14999"/>
                  <a:pt x="18004" y="14999"/>
                </a:cubicBezTo>
                <a:cubicBezTo>
                  <a:pt x="18004" y="14999"/>
                  <a:pt x="17923" y="14920"/>
                  <a:pt x="17909" y="14920"/>
                </a:cubicBezTo>
                <a:close/>
                <a:moveTo>
                  <a:pt x="18153" y="14790"/>
                </a:moveTo>
                <a:lnTo>
                  <a:pt x="18153" y="14790"/>
                </a:lnTo>
                <a:cubicBezTo>
                  <a:pt x="18139" y="14816"/>
                  <a:pt x="18112" y="14816"/>
                  <a:pt x="18098" y="14816"/>
                </a:cubicBezTo>
                <a:cubicBezTo>
                  <a:pt x="18098" y="14816"/>
                  <a:pt x="18098" y="14843"/>
                  <a:pt x="18086" y="14843"/>
                </a:cubicBezTo>
                <a:lnTo>
                  <a:pt x="18072" y="14843"/>
                </a:lnTo>
                <a:cubicBezTo>
                  <a:pt x="18058" y="14843"/>
                  <a:pt x="18058" y="14843"/>
                  <a:pt x="18044" y="14843"/>
                </a:cubicBezTo>
                <a:cubicBezTo>
                  <a:pt x="18031" y="14843"/>
                  <a:pt x="18004" y="14816"/>
                  <a:pt x="17977" y="14843"/>
                </a:cubicBezTo>
                <a:cubicBezTo>
                  <a:pt x="17977" y="14816"/>
                  <a:pt x="17977" y="14816"/>
                  <a:pt x="17977" y="14790"/>
                </a:cubicBezTo>
                <a:lnTo>
                  <a:pt x="17977" y="14790"/>
                </a:lnTo>
                <a:cubicBezTo>
                  <a:pt x="18004" y="14766"/>
                  <a:pt x="18018" y="14766"/>
                  <a:pt x="18044" y="14790"/>
                </a:cubicBezTo>
                <a:cubicBezTo>
                  <a:pt x="18058" y="14790"/>
                  <a:pt x="18058" y="14790"/>
                  <a:pt x="18072" y="14816"/>
                </a:cubicBezTo>
                <a:cubicBezTo>
                  <a:pt x="18086" y="14790"/>
                  <a:pt x="18112" y="14790"/>
                  <a:pt x="18126" y="14790"/>
                </a:cubicBezTo>
                <a:cubicBezTo>
                  <a:pt x="18126" y="14790"/>
                  <a:pt x="18126" y="14790"/>
                  <a:pt x="18126" y="14766"/>
                </a:cubicBezTo>
                <a:cubicBezTo>
                  <a:pt x="18139" y="14766"/>
                  <a:pt x="18153" y="14766"/>
                  <a:pt x="18153" y="14739"/>
                </a:cubicBezTo>
                <a:lnTo>
                  <a:pt x="18153" y="14739"/>
                </a:lnTo>
                <a:lnTo>
                  <a:pt x="18153" y="14739"/>
                </a:lnTo>
                <a:cubicBezTo>
                  <a:pt x="18166" y="14739"/>
                  <a:pt x="18166" y="14739"/>
                  <a:pt x="18166" y="14739"/>
                </a:cubicBezTo>
                <a:cubicBezTo>
                  <a:pt x="18166" y="14766"/>
                  <a:pt x="18166" y="14766"/>
                  <a:pt x="18166" y="14766"/>
                </a:cubicBezTo>
                <a:cubicBezTo>
                  <a:pt x="18153" y="14766"/>
                  <a:pt x="18153" y="14790"/>
                  <a:pt x="18153" y="14790"/>
                </a:cubicBezTo>
                <a:close/>
                <a:moveTo>
                  <a:pt x="18098" y="8803"/>
                </a:moveTo>
                <a:lnTo>
                  <a:pt x="18098" y="8803"/>
                </a:lnTo>
                <a:cubicBezTo>
                  <a:pt x="18058" y="8854"/>
                  <a:pt x="18072" y="8880"/>
                  <a:pt x="18044" y="8933"/>
                </a:cubicBezTo>
                <a:cubicBezTo>
                  <a:pt x="18031" y="8907"/>
                  <a:pt x="18031" y="8854"/>
                  <a:pt x="18004" y="8828"/>
                </a:cubicBezTo>
                <a:cubicBezTo>
                  <a:pt x="18004" y="8828"/>
                  <a:pt x="18004" y="8828"/>
                  <a:pt x="18018" y="8828"/>
                </a:cubicBezTo>
                <a:cubicBezTo>
                  <a:pt x="18031" y="8803"/>
                  <a:pt x="18044" y="8777"/>
                  <a:pt x="18044" y="8751"/>
                </a:cubicBezTo>
                <a:cubicBezTo>
                  <a:pt x="18072" y="8777"/>
                  <a:pt x="18098" y="8751"/>
                  <a:pt x="18112" y="8698"/>
                </a:cubicBezTo>
                <a:cubicBezTo>
                  <a:pt x="18126" y="8698"/>
                  <a:pt x="18153" y="8724"/>
                  <a:pt x="18166" y="8751"/>
                </a:cubicBezTo>
                <a:lnTo>
                  <a:pt x="18166" y="8751"/>
                </a:lnTo>
                <a:cubicBezTo>
                  <a:pt x="18153" y="8777"/>
                  <a:pt x="18139" y="8828"/>
                  <a:pt x="18126" y="8854"/>
                </a:cubicBezTo>
                <a:cubicBezTo>
                  <a:pt x="18126" y="8828"/>
                  <a:pt x="18112" y="8803"/>
                  <a:pt x="18098" y="8803"/>
                </a:cubicBezTo>
                <a:close/>
                <a:moveTo>
                  <a:pt x="18356" y="14168"/>
                </a:moveTo>
                <a:lnTo>
                  <a:pt x="18356" y="14168"/>
                </a:lnTo>
                <a:lnTo>
                  <a:pt x="18356" y="14168"/>
                </a:lnTo>
                <a:cubicBezTo>
                  <a:pt x="18369" y="14168"/>
                  <a:pt x="18382" y="14168"/>
                  <a:pt x="18382" y="14142"/>
                </a:cubicBezTo>
                <a:cubicBezTo>
                  <a:pt x="18396" y="14142"/>
                  <a:pt x="18396" y="14168"/>
                  <a:pt x="18396" y="14168"/>
                </a:cubicBezTo>
                <a:cubicBezTo>
                  <a:pt x="18410" y="14168"/>
                  <a:pt x="18410" y="14195"/>
                  <a:pt x="18423" y="14195"/>
                </a:cubicBezTo>
                <a:cubicBezTo>
                  <a:pt x="18423" y="14195"/>
                  <a:pt x="18423" y="14195"/>
                  <a:pt x="18423" y="14221"/>
                </a:cubicBezTo>
                <a:cubicBezTo>
                  <a:pt x="18396" y="14271"/>
                  <a:pt x="18369" y="14221"/>
                  <a:pt x="18356" y="14168"/>
                </a:cubicBezTo>
                <a:close/>
                <a:moveTo>
                  <a:pt x="18423" y="14790"/>
                </a:moveTo>
                <a:lnTo>
                  <a:pt x="18423" y="14790"/>
                </a:lnTo>
                <a:cubicBezTo>
                  <a:pt x="18382" y="14843"/>
                  <a:pt x="18328" y="14843"/>
                  <a:pt x="18288" y="14893"/>
                </a:cubicBezTo>
                <a:cubicBezTo>
                  <a:pt x="18261" y="14946"/>
                  <a:pt x="18247" y="14999"/>
                  <a:pt x="18193" y="14999"/>
                </a:cubicBezTo>
                <a:cubicBezTo>
                  <a:pt x="18207" y="14999"/>
                  <a:pt x="18207" y="14946"/>
                  <a:pt x="18207" y="14920"/>
                </a:cubicBezTo>
                <a:cubicBezTo>
                  <a:pt x="18221" y="14893"/>
                  <a:pt x="18261" y="14893"/>
                  <a:pt x="18275" y="14869"/>
                </a:cubicBezTo>
                <a:cubicBezTo>
                  <a:pt x="18288" y="14843"/>
                  <a:pt x="18288" y="14816"/>
                  <a:pt x="18302" y="14816"/>
                </a:cubicBezTo>
                <a:cubicBezTo>
                  <a:pt x="18342" y="14790"/>
                  <a:pt x="18382" y="14790"/>
                  <a:pt x="18410" y="14766"/>
                </a:cubicBezTo>
                <a:cubicBezTo>
                  <a:pt x="18423" y="14766"/>
                  <a:pt x="18423" y="14766"/>
                  <a:pt x="18423" y="14790"/>
                </a:cubicBezTo>
                <a:close/>
                <a:moveTo>
                  <a:pt x="18004" y="13909"/>
                </a:moveTo>
                <a:lnTo>
                  <a:pt x="18004" y="13909"/>
                </a:lnTo>
                <a:cubicBezTo>
                  <a:pt x="18018" y="13935"/>
                  <a:pt x="18018" y="13935"/>
                  <a:pt x="18018" y="13935"/>
                </a:cubicBezTo>
                <a:cubicBezTo>
                  <a:pt x="18031" y="13962"/>
                  <a:pt x="18044" y="13962"/>
                  <a:pt x="18044" y="13962"/>
                </a:cubicBezTo>
                <a:cubicBezTo>
                  <a:pt x="18058" y="13935"/>
                  <a:pt x="18072" y="13909"/>
                  <a:pt x="18072" y="13883"/>
                </a:cubicBezTo>
                <a:cubicBezTo>
                  <a:pt x="18086" y="13883"/>
                  <a:pt x="18086" y="13909"/>
                  <a:pt x="18086" y="13909"/>
                </a:cubicBezTo>
                <a:cubicBezTo>
                  <a:pt x="18098" y="13909"/>
                  <a:pt x="18139" y="13883"/>
                  <a:pt x="18153" y="13883"/>
                </a:cubicBezTo>
                <a:cubicBezTo>
                  <a:pt x="18153" y="13856"/>
                  <a:pt x="18153" y="13856"/>
                  <a:pt x="18166" y="13856"/>
                </a:cubicBezTo>
                <a:cubicBezTo>
                  <a:pt x="18180" y="13856"/>
                  <a:pt x="18180" y="13856"/>
                  <a:pt x="18180" y="13883"/>
                </a:cubicBezTo>
                <a:lnTo>
                  <a:pt x="18180" y="13909"/>
                </a:lnTo>
                <a:lnTo>
                  <a:pt x="18180" y="13909"/>
                </a:lnTo>
                <a:cubicBezTo>
                  <a:pt x="18166" y="13909"/>
                  <a:pt x="18166" y="13909"/>
                  <a:pt x="18153" y="13909"/>
                </a:cubicBezTo>
                <a:cubicBezTo>
                  <a:pt x="18139" y="13935"/>
                  <a:pt x="18126" y="13935"/>
                  <a:pt x="18126" y="13962"/>
                </a:cubicBezTo>
                <a:cubicBezTo>
                  <a:pt x="18112" y="13986"/>
                  <a:pt x="18098" y="13986"/>
                  <a:pt x="18086" y="14012"/>
                </a:cubicBezTo>
                <a:cubicBezTo>
                  <a:pt x="18072" y="14012"/>
                  <a:pt x="18072" y="14012"/>
                  <a:pt x="18058" y="14012"/>
                </a:cubicBezTo>
                <a:lnTo>
                  <a:pt x="18058" y="14012"/>
                </a:lnTo>
                <a:lnTo>
                  <a:pt x="18058" y="14012"/>
                </a:lnTo>
                <a:cubicBezTo>
                  <a:pt x="18086" y="14039"/>
                  <a:pt x="18112" y="14118"/>
                  <a:pt x="18126" y="14168"/>
                </a:cubicBezTo>
                <a:cubicBezTo>
                  <a:pt x="18112" y="14221"/>
                  <a:pt x="18126" y="14245"/>
                  <a:pt x="18153" y="14271"/>
                </a:cubicBezTo>
                <a:cubicBezTo>
                  <a:pt x="18153" y="14298"/>
                  <a:pt x="18153" y="14298"/>
                  <a:pt x="18153" y="14298"/>
                </a:cubicBezTo>
                <a:cubicBezTo>
                  <a:pt x="18112" y="14298"/>
                  <a:pt x="18098" y="14324"/>
                  <a:pt x="18098" y="14351"/>
                </a:cubicBezTo>
                <a:cubicBezTo>
                  <a:pt x="18086" y="14351"/>
                  <a:pt x="18086" y="14351"/>
                  <a:pt x="18072" y="14351"/>
                </a:cubicBezTo>
                <a:cubicBezTo>
                  <a:pt x="18072" y="14324"/>
                  <a:pt x="18072" y="14298"/>
                  <a:pt x="18072" y="14271"/>
                </a:cubicBezTo>
                <a:cubicBezTo>
                  <a:pt x="18058" y="14245"/>
                  <a:pt x="18044" y="14221"/>
                  <a:pt x="18031" y="14195"/>
                </a:cubicBezTo>
                <a:cubicBezTo>
                  <a:pt x="18031" y="14168"/>
                  <a:pt x="18058" y="14142"/>
                  <a:pt x="18044" y="14118"/>
                </a:cubicBezTo>
                <a:cubicBezTo>
                  <a:pt x="18018" y="14118"/>
                  <a:pt x="18004" y="14118"/>
                  <a:pt x="17991" y="14142"/>
                </a:cubicBezTo>
                <a:cubicBezTo>
                  <a:pt x="17991" y="14168"/>
                  <a:pt x="18004" y="14195"/>
                  <a:pt x="18004" y="14221"/>
                </a:cubicBezTo>
                <a:cubicBezTo>
                  <a:pt x="18004" y="14245"/>
                  <a:pt x="17991" y="14271"/>
                  <a:pt x="17991" y="14298"/>
                </a:cubicBezTo>
                <a:cubicBezTo>
                  <a:pt x="17991" y="14324"/>
                  <a:pt x="18004" y="14324"/>
                  <a:pt x="18004" y="14351"/>
                </a:cubicBezTo>
                <a:cubicBezTo>
                  <a:pt x="18004" y="14351"/>
                  <a:pt x="17991" y="14375"/>
                  <a:pt x="17991" y="14401"/>
                </a:cubicBezTo>
                <a:cubicBezTo>
                  <a:pt x="17991" y="14401"/>
                  <a:pt x="17991" y="14427"/>
                  <a:pt x="18004" y="14427"/>
                </a:cubicBezTo>
                <a:cubicBezTo>
                  <a:pt x="17977" y="14454"/>
                  <a:pt x="17964" y="14454"/>
                  <a:pt x="17949" y="14454"/>
                </a:cubicBezTo>
                <a:cubicBezTo>
                  <a:pt x="17937" y="14454"/>
                  <a:pt x="17964" y="14271"/>
                  <a:pt x="17949" y="14195"/>
                </a:cubicBezTo>
                <a:cubicBezTo>
                  <a:pt x="17937" y="14195"/>
                  <a:pt x="17923" y="14195"/>
                  <a:pt x="17909" y="14195"/>
                </a:cubicBezTo>
                <a:cubicBezTo>
                  <a:pt x="17909" y="14168"/>
                  <a:pt x="17909" y="14142"/>
                  <a:pt x="17909" y="14118"/>
                </a:cubicBezTo>
                <a:cubicBezTo>
                  <a:pt x="17909" y="14065"/>
                  <a:pt x="17923" y="14039"/>
                  <a:pt x="17937" y="14012"/>
                </a:cubicBezTo>
                <a:cubicBezTo>
                  <a:pt x="17937" y="13986"/>
                  <a:pt x="17937" y="13962"/>
                  <a:pt x="17937" y="13935"/>
                </a:cubicBezTo>
                <a:cubicBezTo>
                  <a:pt x="17937" y="13909"/>
                  <a:pt x="17937" y="13909"/>
                  <a:pt x="17949" y="13883"/>
                </a:cubicBezTo>
                <a:cubicBezTo>
                  <a:pt x="17949" y="13883"/>
                  <a:pt x="17949" y="13883"/>
                  <a:pt x="17964" y="13883"/>
                </a:cubicBezTo>
                <a:cubicBezTo>
                  <a:pt x="17949" y="13779"/>
                  <a:pt x="17964" y="13702"/>
                  <a:pt x="17991" y="13676"/>
                </a:cubicBezTo>
                <a:cubicBezTo>
                  <a:pt x="18004" y="13676"/>
                  <a:pt x="18004" y="13702"/>
                  <a:pt x="18004" y="13702"/>
                </a:cubicBezTo>
                <a:cubicBezTo>
                  <a:pt x="18018" y="13676"/>
                  <a:pt x="18018" y="13650"/>
                  <a:pt x="18031" y="13650"/>
                </a:cubicBezTo>
                <a:cubicBezTo>
                  <a:pt x="18058" y="13623"/>
                  <a:pt x="18072" y="13650"/>
                  <a:pt x="18086" y="13676"/>
                </a:cubicBezTo>
                <a:cubicBezTo>
                  <a:pt x="18098" y="13676"/>
                  <a:pt x="18112" y="13676"/>
                  <a:pt x="18112" y="13676"/>
                </a:cubicBezTo>
                <a:cubicBezTo>
                  <a:pt x="18126" y="13676"/>
                  <a:pt x="18139" y="13676"/>
                  <a:pt x="18153" y="13702"/>
                </a:cubicBezTo>
                <a:lnTo>
                  <a:pt x="18166" y="13676"/>
                </a:lnTo>
                <a:cubicBezTo>
                  <a:pt x="18207" y="13676"/>
                  <a:pt x="18235" y="13702"/>
                  <a:pt x="18261" y="13650"/>
                </a:cubicBezTo>
                <a:lnTo>
                  <a:pt x="18261" y="13623"/>
                </a:lnTo>
                <a:cubicBezTo>
                  <a:pt x="18261" y="13597"/>
                  <a:pt x="18275" y="13571"/>
                  <a:pt x="18288" y="13571"/>
                </a:cubicBezTo>
                <a:cubicBezTo>
                  <a:pt x="18288" y="13623"/>
                  <a:pt x="18288" y="13650"/>
                  <a:pt x="18275" y="13676"/>
                </a:cubicBezTo>
                <a:cubicBezTo>
                  <a:pt x="18221" y="13806"/>
                  <a:pt x="18193" y="13727"/>
                  <a:pt x="18112" y="13727"/>
                </a:cubicBezTo>
                <a:cubicBezTo>
                  <a:pt x="18044" y="13727"/>
                  <a:pt x="18004" y="13702"/>
                  <a:pt x="17977" y="13779"/>
                </a:cubicBezTo>
                <a:cubicBezTo>
                  <a:pt x="17977" y="13806"/>
                  <a:pt x="17977" y="13832"/>
                  <a:pt x="17977" y="13856"/>
                </a:cubicBezTo>
                <a:cubicBezTo>
                  <a:pt x="17977" y="13883"/>
                  <a:pt x="18004" y="13883"/>
                  <a:pt x="18004" y="13909"/>
                </a:cubicBezTo>
                <a:close/>
                <a:moveTo>
                  <a:pt x="17856" y="14843"/>
                </a:moveTo>
                <a:lnTo>
                  <a:pt x="17856" y="14843"/>
                </a:lnTo>
                <a:cubicBezTo>
                  <a:pt x="17828" y="14843"/>
                  <a:pt x="17815" y="14869"/>
                  <a:pt x="17774" y="14843"/>
                </a:cubicBezTo>
                <a:cubicBezTo>
                  <a:pt x="17774" y="14816"/>
                  <a:pt x="17774" y="14816"/>
                  <a:pt x="17774" y="14790"/>
                </a:cubicBezTo>
                <a:cubicBezTo>
                  <a:pt x="17788" y="14790"/>
                  <a:pt x="17788" y="14790"/>
                  <a:pt x="17802" y="14790"/>
                </a:cubicBezTo>
                <a:cubicBezTo>
                  <a:pt x="17802" y="14790"/>
                  <a:pt x="17815" y="14790"/>
                  <a:pt x="17828" y="14790"/>
                </a:cubicBezTo>
                <a:cubicBezTo>
                  <a:pt x="17842" y="14790"/>
                  <a:pt x="17842" y="14843"/>
                  <a:pt x="17869" y="14790"/>
                </a:cubicBezTo>
                <a:cubicBezTo>
                  <a:pt x="17856" y="14790"/>
                  <a:pt x="17856" y="14790"/>
                  <a:pt x="17856" y="14790"/>
                </a:cubicBezTo>
                <a:cubicBezTo>
                  <a:pt x="17856" y="14790"/>
                  <a:pt x="17842" y="14790"/>
                  <a:pt x="17842" y="14766"/>
                </a:cubicBezTo>
                <a:cubicBezTo>
                  <a:pt x="17842" y="14766"/>
                  <a:pt x="17842" y="14766"/>
                  <a:pt x="17842" y="14739"/>
                </a:cubicBezTo>
                <a:lnTo>
                  <a:pt x="17842" y="14739"/>
                </a:lnTo>
                <a:cubicBezTo>
                  <a:pt x="17856" y="14739"/>
                  <a:pt x="17856" y="14739"/>
                  <a:pt x="17869" y="14766"/>
                </a:cubicBezTo>
                <a:cubicBezTo>
                  <a:pt x="17883" y="14766"/>
                  <a:pt x="17883" y="14766"/>
                  <a:pt x="17883" y="14766"/>
                </a:cubicBezTo>
                <a:lnTo>
                  <a:pt x="17883" y="14790"/>
                </a:lnTo>
                <a:cubicBezTo>
                  <a:pt x="17896" y="14790"/>
                  <a:pt x="17896" y="14766"/>
                  <a:pt x="17896" y="14766"/>
                </a:cubicBezTo>
                <a:cubicBezTo>
                  <a:pt x="17909" y="14766"/>
                  <a:pt x="17909" y="14766"/>
                  <a:pt x="17909" y="14766"/>
                </a:cubicBezTo>
                <a:cubicBezTo>
                  <a:pt x="17909" y="14790"/>
                  <a:pt x="17909" y="14790"/>
                  <a:pt x="17909" y="14790"/>
                </a:cubicBezTo>
                <a:cubicBezTo>
                  <a:pt x="17923" y="14790"/>
                  <a:pt x="17923" y="14790"/>
                  <a:pt x="17923" y="14816"/>
                </a:cubicBezTo>
                <a:lnTo>
                  <a:pt x="17923" y="14816"/>
                </a:lnTo>
                <a:cubicBezTo>
                  <a:pt x="17909" y="14816"/>
                  <a:pt x="17909" y="14816"/>
                  <a:pt x="17896" y="14816"/>
                </a:cubicBezTo>
                <a:cubicBezTo>
                  <a:pt x="17896" y="14816"/>
                  <a:pt x="17883" y="14843"/>
                  <a:pt x="17869" y="14816"/>
                </a:cubicBezTo>
                <a:lnTo>
                  <a:pt x="17869" y="14816"/>
                </a:lnTo>
                <a:lnTo>
                  <a:pt x="17869" y="14816"/>
                </a:lnTo>
                <a:lnTo>
                  <a:pt x="17869" y="14816"/>
                </a:lnTo>
                <a:cubicBezTo>
                  <a:pt x="17869" y="14816"/>
                  <a:pt x="17869" y="14816"/>
                  <a:pt x="17856" y="14843"/>
                </a:cubicBezTo>
                <a:close/>
                <a:moveTo>
                  <a:pt x="17679" y="14739"/>
                </a:moveTo>
                <a:lnTo>
                  <a:pt x="17679" y="14739"/>
                </a:lnTo>
                <a:cubicBezTo>
                  <a:pt x="17693" y="14766"/>
                  <a:pt x="17693" y="14766"/>
                  <a:pt x="17707" y="14766"/>
                </a:cubicBezTo>
                <a:lnTo>
                  <a:pt x="17707" y="14766"/>
                </a:lnTo>
                <a:cubicBezTo>
                  <a:pt x="17693" y="14790"/>
                  <a:pt x="17679" y="14790"/>
                  <a:pt x="17679" y="14816"/>
                </a:cubicBezTo>
                <a:cubicBezTo>
                  <a:pt x="17667" y="14790"/>
                  <a:pt x="17653" y="14790"/>
                  <a:pt x="17639" y="14766"/>
                </a:cubicBezTo>
                <a:lnTo>
                  <a:pt x="17639" y="14766"/>
                </a:lnTo>
                <a:cubicBezTo>
                  <a:pt x="17653" y="14766"/>
                  <a:pt x="17667" y="14766"/>
                  <a:pt x="17679" y="14739"/>
                </a:cubicBezTo>
                <a:close/>
                <a:moveTo>
                  <a:pt x="17667" y="13208"/>
                </a:moveTo>
                <a:lnTo>
                  <a:pt x="17667" y="13208"/>
                </a:lnTo>
                <a:cubicBezTo>
                  <a:pt x="17667" y="13208"/>
                  <a:pt x="17667" y="13208"/>
                  <a:pt x="17679" y="13208"/>
                </a:cubicBezTo>
                <a:cubicBezTo>
                  <a:pt x="17679" y="13235"/>
                  <a:pt x="17679" y="13235"/>
                  <a:pt x="17679" y="13261"/>
                </a:cubicBezTo>
                <a:cubicBezTo>
                  <a:pt x="17667" y="13287"/>
                  <a:pt x="17653" y="13287"/>
                  <a:pt x="17639" y="13287"/>
                </a:cubicBezTo>
                <a:cubicBezTo>
                  <a:pt x="17639" y="13287"/>
                  <a:pt x="17625" y="13287"/>
                  <a:pt x="17625" y="13261"/>
                </a:cubicBezTo>
                <a:cubicBezTo>
                  <a:pt x="17625" y="13261"/>
                  <a:pt x="17625" y="13261"/>
                  <a:pt x="17625" y="13235"/>
                </a:cubicBezTo>
                <a:cubicBezTo>
                  <a:pt x="17639" y="13235"/>
                  <a:pt x="17653" y="13208"/>
                  <a:pt x="17667" y="13184"/>
                </a:cubicBezTo>
                <a:cubicBezTo>
                  <a:pt x="17667" y="13184"/>
                  <a:pt x="17667" y="13184"/>
                  <a:pt x="17667" y="13208"/>
                </a:cubicBezTo>
                <a:close/>
                <a:moveTo>
                  <a:pt x="17383" y="11525"/>
                </a:moveTo>
                <a:lnTo>
                  <a:pt x="17383" y="11525"/>
                </a:lnTo>
                <a:cubicBezTo>
                  <a:pt x="17409" y="11552"/>
                  <a:pt x="17409" y="11552"/>
                  <a:pt x="17450" y="11552"/>
                </a:cubicBezTo>
                <a:lnTo>
                  <a:pt x="17450" y="11578"/>
                </a:lnTo>
                <a:cubicBezTo>
                  <a:pt x="17436" y="11629"/>
                  <a:pt x="17409" y="11655"/>
                  <a:pt x="17383" y="11681"/>
                </a:cubicBezTo>
                <a:cubicBezTo>
                  <a:pt x="17383" y="11629"/>
                  <a:pt x="17383" y="11578"/>
                  <a:pt x="17383" y="11525"/>
                </a:cubicBezTo>
                <a:close/>
                <a:moveTo>
                  <a:pt x="17450" y="11837"/>
                </a:moveTo>
                <a:lnTo>
                  <a:pt x="17450" y="11837"/>
                </a:lnTo>
                <a:cubicBezTo>
                  <a:pt x="17436" y="11811"/>
                  <a:pt x="17409" y="11811"/>
                  <a:pt x="17409" y="11758"/>
                </a:cubicBezTo>
                <a:lnTo>
                  <a:pt x="17409" y="11758"/>
                </a:lnTo>
                <a:cubicBezTo>
                  <a:pt x="17436" y="11734"/>
                  <a:pt x="17436" y="11681"/>
                  <a:pt x="17450" y="11629"/>
                </a:cubicBezTo>
                <a:cubicBezTo>
                  <a:pt x="17450" y="11629"/>
                  <a:pt x="17450" y="11629"/>
                  <a:pt x="17450" y="11602"/>
                </a:cubicBezTo>
                <a:cubicBezTo>
                  <a:pt x="17464" y="11629"/>
                  <a:pt x="17464" y="11629"/>
                  <a:pt x="17464" y="11629"/>
                </a:cubicBezTo>
                <a:cubicBezTo>
                  <a:pt x="17464" y="11708"/>
                  <a:pt x="17436" y="11734"/>
                  <a:pt x="17464" y="11811"/>
                </a:cubicBezTo>
                <a:cubicBezTo>
                  <a:pt x="17450" y="11837"/>
                  <a:pt x="17450" y="11837"/>
                  <a:pt x="17450" y="11837"/>
                </a:cubicBezTo>
                <a:close/>
                <a:moveTo>
                  <a:pt x="17341" y="11343"/>
                </a:moveTo>
                <a:lnTo>
                  <a:pt x="17341" y="11343"/>
                </a:lnTo>
                <a:cubicBezTo>
                  <a:pt x="17355" y="11369"/>
                  <a:pt x="17341" y="11448"/>
                  <a:pt x="17329" y="11473"/>
                </a:cubicBezTo>
                <a:cubicBezTo>
                  <a:pt x="17301" y="11422"/>
                  <a:pt x="17301" y="11369"/>
                  <a:pt x="17288" y="11319"/>
                </a:cubicBezTo>
                <a:lnTo>
                  <a:pt x="17288" y="11319"/>
                </a:lnTo>
                <a:cubicBezTo>
                  <a:pt x="17288" y="11319"/>
                  <a:pt x="17301" y="11319"/>
                  <a:pt x="17315" y="11319"/>
                </a:cubicBezTo>
                <a:cubicBezTo>
                  <a:pt x="17329" y="11319"/>
                  <a:pt x="17329" y="11319"/>
                  <a:pt x="17341" y="11343"/>
                </a:cubicBezTo>
                <a:close/>
                <a:moveTo>
                  <a:pt x="17315" y="10176"/>
                </a:moveTo>
                <a:lnTo>
                  <a:pt x="17315" y="10176"/>
                </a:lnTo>
                <a:cubicBezTo>
                  <a:pt x="17315" y="10203"/>
                  <a:pt x="17315" y="10282"/>
                  <a:pt x="17301" y="10282"/>
                </a:cubicBezTo>
                <a:cubicBezTo>
                  <a:pt x="17288" y="10229"/>
                  <a:pt x="17261" y="10203"/>
                  <a:pt x="17261" y="10126"/>
                </a:cubicBezTo>
                <a:cubicBezTo>
                  <a:pt x="17261" y="10073"/>
                  <a:pt x="17301" y="9944"/>
                  <a:pt x="17315" y="9917"/>
                </a:cubicBezTo>
                <a:cubicBezTo>
                  <a:pt x="17329" y="9891"/>
                  <a:pt x="17341" y="9891"/>
                  <a:pt x="17355" y="9867"/>
                </a:cubicBezTo>
                <a:cubicBezTo>
                  <a:pt x="17355" y="9891"/>
                  <a:pt x="17369" y="9891"/>
                  <a:pt x="17369" y="9917"/>
                </a:cubicBezTo>
                <a:cubicBezTo>
                  <a:pt x="17355" y="9970"/>
                  <a:pt x="17355" y="10020"/>
                  <a:pt x="17341" y="10100"/>
                </a:cubicBezTo>
                <a:cubicBezTo>
                  <a:pt x="17341" y="10126"/>
                  <a:pt x="17329" y="10150"/>
                  <a:pt x="17315" y="10176"/>
                </a:cubicBezTo>
                <a:close/>
                <a:moveTo>
                  <a:pt x="17490" y="11369"/>
                </a:moveTo>
                <a:lnTo>
                  <a:pt x="17490" y="11369"/>
                </a:lnTo>
                <a:cubicBezTo>
                  <a:pt x="17478" y="11369"/>
                  <a:pt x="17478" y="11369"/>
                  <a:pt x="17464" y="11369"/>
                </a:cubicBezTo>
                <a:cubicBezTo>
                  <a:pt x="17464" y="11319"/>
                  <a:pt x="17423" y="11266"/>
                  <a:pt x="17409" y="11266"/>
                </a:cubicBezTo>
                <a:lnTo>
                  <a:pt x="17409" y="11266"/>
                </a:lnTo>
                <a:cubicBezTo>
                  <a:pt x="17409" y="11292"/>
                  <a:pt x="17409" y="11292"/>
                  <a:pt x="17409" y="11319"/>
                </a:cubicBezTo>
                <a:cubicBezTo>
                  <a:pt x="17409" y="11319"/>
                  <a:pt x="17409" y="11319"/>
                  <a:pt x="17409" y="11343"/>
                </a:cubicBezTo>
                <a:lnTo>
                  <a:pt x="17409" y="11319"/>
                </a:lnTo>
                <a:cubicBezTo>
                  <a:pt x="17396" y="11292"/>
                  <a:pt x="17383" y="11266"/>
                  <a:pt x="17355" y="11266"/>
                </a:cubicBezTo>
                <a:cubicBezTo>
                  <a:pt x="17341" y="11266"/>
                  <a:pt x="17341" y="11292"/>
                  <a:pt x="17329" y="11292"/>
                </a:cubicBezTo>
                <a:cubicBezTo>
                  <a:pt x="17315" y="11266"/>
                  <a:pt x="17301" y="11266"/>
                  <a:pt x="17301" y="11240"/>
                </a:cubicBezTo>
                <a:cubicBezTo>
                  <a:pt x="17301" y="11216"/>
                  <a:pt x="17301" y="11216"/>
                  <a:pt x="17315" y="11187"/>
                </a:cubicBezTo>
                <a:cubicBezTo>
                  <a:pt x="17315" y="11216"/>
                  <a:pt x="17329" y="11216"/>
                  <a:pt x="17329" y="11216"/>
                </a:cubicBezTo>
                <a:cubicBezTo>
                  <a:pt x="17341" y="11216"/>
                  <a:pt x="17341" y="11216"/>
                  <a:pt x="17341" y="11216"/>
                </a:cubicBezTo>
                <a:lnTo>
                  <a:pt x="17341" y="11187"/>
                </a:lnTo>
                <a:cubicBezTo>
                  <a:pt x="17315" y="11187"/>
                  <a:pt x="17315" y="11163"/>
                  <a:pt x="17288" y="11163"/>
                </a:cubicBezTo>
                <a:cubicBezTo>
                  <a:pt x="17288" y="11163"/>
                  <a:pt x="17288" y="11163"/>
                  <a:pt x="17288" y="11187"/>
                </a:cubicBezTo>
                <a:cubicBezTo>
                  <a:pt x="17234" y="11136"/>
                  <a:pt x="17261" y="11060"/>
                  <a:pt x="17247" y="10981"/>
                </a:cubicBezTo>
                <a:lnTo>
                  <a:pt x="17247" y="10954"/>
                </a:lnTo>
                <a:lnTo>
                  <a:pt x="17247" y="10954"/>
                </a:lnTo>
                <a:cubicBezTo>
                  <a:pt x="17261" y="10981"/>
                  <a:pt x="17274" y="11007"/>
                  <a:pt x="17274" y="11007"/>
                </a:cubicBezTo>
                <a:cubicBezTo>
                  <a:pt x="17288" y="10904"/>
                  <a:pt x="17261" y="10748"/>
                  <a:pt x="17315" y="10697"/>
                </a:cubicBezTo>
                <a:cubicBezTo>
                  <a:pt x="17329" y="10697"/>
                  <a:pt x="17341" y="10721"/>
                  <a:pt x="17355" y="10721"/>
                </a:cubicBezTo>
                <a:cubicBezTo>
                  <a:pt x="17383" y="10748"/>
                  <a:pt x="17383" y="10721"/>
                  <a:pt x="17396" y="10721"/>
                </a:cubicBezTo>
                <a:cubicBezTo>
                  <a:pt x="17396" y="10721"/>
                  <a:pt x="17396" y="10721"/>
                  <a:pt x="17396" y="10748"/>
                </a:cubicBezTo>
                <a:cubicBezTo>
                  <a:pt x="17383" y="10798"/>
                  <a:pt x="17396" y="10825"/>
                  <a:pt x="17409" y="10877"/>
                </a:cubicBezTo>
                <a:cubicBezTo>
                  <a:pt x="17409" y="10954"/>
                  <a:pt x="17383" y="10981"/>
                  <a:pt x="17341" y="11033"/>
                </a:cubicBezTo>
                <a:cubicBezTo>
                  <a:pt x="17355" y="11060"/>
                  <a:pt x="17341" y="11084"/>
                  <a:pt x="17341" y="11084"/>
                </a:cubicBezTo>
                <a:cubicBezTo>
                  <a:pt x="17355" y="11136"/>
                  <a:pt x="17355" y="11240"/>
                  <a:pt x="17396" y="11266"/>
                </a:cubicBezTo>
                <a:cubicBezTo>
                  <a:pt x="17396" y="11240"/>
                  <a:pt x="17409" y="11216"/>
                  <a:pt x="17409" y="11216"/>
                </a:cubicBezTo>
                <a:cubicBezTo>
                  <a:pt x="17423" y="11216"/>
                  <a:pt x="17423" y="11216"/>
                  <a:pt x="17423" y="11216"/>
                </a:cubicBezTo>
                <a:cubicBezTo>
                  <a:pt x="17436" y="11240"/>
                  <a:pt x="17436" y="11266"/>
                  <a:pt x="17450" y="11292"/>
                </a:cubicBezTo>
                <a:cubicBezTo>
                  <a:pt x="17450" y="11292"/>
                  <a:pt x="17450" y="11292"/>
                  <a:pt x="17464" y="11292"/>
                </a:cubicBezTo>
                <a:cubicBezTo>
                  <a:pt x="17464" y="11266"/>
                  <a:pt x="17464" y="11266"/>
                  <a:pt x="17478" y="11240"/>
                </a:cubicBezTo>
                <a:cubicBezTo>
                  <a:pt x="17478" y="11266"/>
                  <a:pt x="17490" y="11266"/>
                  <a:pt x="17490" y="11266"/>
                </a:cubicBezTo>
                <a:lnTo>
                  <a:pt x="17490" y="11266"/>
                </a:lnTo>
                <a:lnTo>
                  <a:pt x="17490" y="11266"/>
                </a:lnTo>
                <a:cubicBezTo>
                  <a:pt x="17490" y="11292"/>
                  <a:pt x="17478" y="11292"/>
                  <a:pt x="17478" y="11292"/>
                </a:cubicBezTo>
                <a:cubicBezTo>
                  <a:pt x="17478" y="11319"/>
                  <a:pt x="17490" y="11343"/>
                  <a:pt x="17504" y="11369"/>
                </a:cubicBezTo>
                <a:cubicBezTo>
                  <a:pt x="17490" y="11369"/>
                  <a:pt x="17490" y="11369"/>
                  <a:pt x="17490" y="11369"/>
                </a:cubicBezTo>
                <a:close/>
                <a:moveTo>
                  <a:pt x="17531" y="11448"/>
                </a:moveTo>
                <a:lnTo>
                  <a:pt x="17531" y="11448"/>
                </a:lnTo>
                <a:cubicBezTo>
                  <a:pt x="17531" y="11422"/>
                  <a:pt x="17545" y="11422"/>
                  <a:pt x="17558" y="11422"/>
                </a:cubicBezTo>
                <a:cubicBezTo>
                  <a:pt x="17572" y="11422"/>
                  <a:pt x="17572" y="11422"/>
                  <a:pt x="17572" y="11422"/>
                </a:cubicBezTo>
                <a:cubicBezTo>
                  <a:pt x="17585" y="11473"/>
                  <a:pt x="17599" y="11552"/>
                  <a:pt x="17599" y="11578"/>
                </a:cubicBezTo>
                <a:lnTo>
                  <a:pt x="17599" y="11578"/>
                </a:lnTo>
                <a:cubicBezTo>
                  <a:pt x="17599" y="11602"/>
                  <a:pt x="17585" y="11602"/>
                  <a:pt x="17585" y="11602"/>
                </a:cubicBezTo>
                <a:cubicBezTo>
                  <a:pt x="17585" y="11578"/>
                  <a:pt x="17572" y="11578"/>
                  <a:pt x="17558" y="11552"/>
                </a:cubicBezTo>
                <a:cubicBezTo>
                  <a:pt x="17558" y="11525"/>
                  <a:pt x="17572" y="11525"/>
                  <a:pt x="17558" y="11499"/>
                </a:cubicBezTo>
                <a:cubicBezTo>
                  <a:pt x="17545" y="11499"/>
                  <a:pt x="17531" y="11473"/>
                  <a:pt x="17531" y="11448"/>
                </a:cubicBezTo>
                <a:close/>
                <a:moveTo>
                  <a:pt x="17653" y="12044"/>
                </a:moveTo>
                <a:lnTo>
                  <a:pt x="17653" y="12044"/>
                </a:lnTo>
                <a:cubicBezTo>
                  <a:pt x="17653" y="12070"/>
                  <a:pt x="17639" y="12097"/>
                  <a:pt x="17639" y="12121"/>
                </a:cubicBezTo>
                <a:lnTo>
                  <a:pt x="17625" y="12121"/>
                </a:lnTo>
                <a:cubicBezTo>
                  <a:pt x="17625" y="12097"/>
                  <a:pt x="17625" y="12070"/>
                  <a:pt x="17612" y="12070"/>
                </a:cubicBezTo>
                <a:cubicBezTo>
                  <a:pt x="17599" y="12070"/>
                  <a:pt x="17599" y="12097"/>
                  <a:pt x="17585" y="12121"/>
                </a:cubicBezTo>
                <a:cubicBezTo>
                  <a:pt x="17585" y="12173"/>
                  <a:pt x="17625" y="12200"/>
                  <a:pt x="17585" y="12253"/>
                </a:cubicBezTo>
                <a:lnTo>
                  <a:pt x="17585" y="12253"/>
                </a:lnTo>
                <a:cubicBezTo>
                  <a:pt x="17585" y="12253"/>
                  <a:pt x="17585" y="12253"/>
                  <a:pt x="17572" y="12253"/>
                </a:cubicBezTo>
                <a:cubicBezTo>
                  <a:pt x="17585" y="12226"/>
                  <a:pt x="17585" y="12226"/>
                  <a:pt x="17585" y="12200"/>
                </a:cubicBezTo>
                <a:cubicBezTo>
                  <a:pt x="17572" y="12200"/>
                  <a:pt x="17572" y="12200"/>
                  <a:pt x="17572" y="12200"/>
                </a:cubicBezTo>
                <a:lnTo>
                  <a:pt x="17558" y="12226"/>
                </a:lnTo>
                <a:cubicBezTo>
                  <a:pt x="17531" y="12226"/>
                  <a:pt x="17504" y="12173"/>
                  <a:pt x="17504" y="12149"/>
                </a:cubicBezTo>
                <a:cubicBezTo>
                  <a:pt x="17490" y="12070"/>
                  <a:pt x="17531" y="12044"/>
                  <a:pt x="17504" y="12017"/>
                </a:cubicBezTo>
                <a:cubicBezTo>
                  <a:pt x="17490" y="11991"/>
                  <a:pt x="17478" y="11991"/>
                  <a:pt x="17464" y="11991"/>
                </a:cubicBezTo>
                <a:cubicBezTo>
                  <a:pt x="17464" y="12017"/>
                  <a:pt x="17450" y="12044"/>
                  <a:pt x="17436" y="12044"/>
                </a:cubicBezTo>
                <a:cubicBezTo>
                  <a:pt x="17436" y="12017"/>
                  <a:pt x="17436" y="12017"/>
                  <a:pt x="17436" y="11991"/>
                </a:cubicBezTo>
                <a:cubicBezTo>
                  <a:pt x="17423" y="11991"/>
                  <a:pt x="17423" y="11991"/>
                  <a:pt x="17423" y="11991"/>
                </a:cubicBezTo>
                <a:cubicBezTo>
                  <a:pt x="17409" y="11991"/>
                  <a:pt x="17396" y="12070"/>
                  <a:pt x="17383" y="12097"/>
                </a:cubicBezTo>
                <a:lnTo>
                  <a:pt x="17383" y="12097"/>
                </a:lnTo>
                <a:cubicBezTo>
                  <a:pt x="17383" y="12097"/>
                  <a:pt x="17383" y="12097"/>
                  <a:pt x="17369" y="12070"/>
                </a:cubicBezTo>
                <a:cubicBezTo>
                  <a:pt x="17383" y="12044"/>
                  <a:pt x="17383" y="11991"/>
                  <a:pt x="17396" y="11967"/>
                </a:cubicBezTo>
                <a:cubicBezTo>
                  <a:pt x="17409" y="11967"/>
                  <a:pt x="17423" y="11967"/>
                  <a:pt x="17436" y="11967"/>
                </a:cubicBezTo>
                <a:cubicBezTo>
                  <a:pt x="17436" y="11914"/>
                  <a:pt x="17450" y="11914"/>
                  <a:pt x="17478" y="11914"/>
                </a:cubicBezTo>
                <a:cubicBezTo>
                  <a:pt x="17490" y="11914"/>
                  <a:pt x="17490" y="11941"/>
                  <a:pt x="17490" y="11967"/>
                </a:cubicBezTo>
                <a:cubicBezTo>
                  <a:pt x="17490" y="11967"/>
                  <a:pt x="17504" y="11941"/>
                  <a:pt x="17518" y="11941"/>
                </a:cubicBezTo>
                <a:cubicBezTo>
                  <a:pt x="17518" y="11914"/>
                  <a:pt x="17518" y="11914"/>
                  <a:pt x="17531" y="11888"/>
                </a:cubicBezTo>
                <a:cubicBezTo>
                  <a:pt x="17545" y="11914"/>
                  <a:pt x="17545" y="11914"/>
                  <a:pt x="17545" y="11914"/>
                </a:cubicBezTo>
                <a:cubicBezTo>
                  <a:pt x="17545" y="11888"/>
                  <a:pt x="17558" y="11864"/>
                  <a:pt x="17558" y="11864"/>
                </a:cubicBezTo>
                <a:cubicBezTo>
                  <a:pt x="17572" y="11864"/>
                  <a:pt x="17572" y="11864"/>
                  <a:pt x="17572" y="11888"/>
                </a:cubicBezTo>
                <a:cubicBezTo>
                  <a:pt x="17572" y="11864"/>
                  <a:pt x="17572" y="11864"/>
                  <a:pt x="17572" y="11864"/>
                </a:cubicBezTo>
                <a:cubicBezTo>
                  <a:pt x="17585" y="11837"/>
                  <a:pt x="17585" y="11864"/>
                  <a:pt x="17599" y="11837"/>
                </a:cubicBezTo>
                <a:cubicBezTo>
                  <a:pt x="17599" y="11811"/>
                  <a:pt x="17599" y="11785"/>
                  <a:pt x="17599" y="11758"/>
                </a:cubicBezTo>
                <a:lnTo>
                  <a:pt x="17599" y="11758"/>
                </a:lnTo>
                <a:cubicBezTo>
                  <a:pt x="17625" y="11785"/>
                  <a:pt x="17639" y="11837"/>
                  <a:pt x="17625" y="11914"/>
                </a:cubicBezTo>
                <a:cubicBezTo>
                  <a:pt x="17625" y="11914"/>
                  <a:pt x="17625" y="11914"/>
                  <a:pt x="17639" y="11914"/>
                </a:cubicBezTo>
                <a:cubicBezTo>
                  <a:pt x="17639" y="11914"/>
                  <a:pt x="17639" y="11914"/>
                  <a:pt x="17653" y="11914"/>
                </a:cubicBezTo>
                <a:lnTo>
                  <a:pt x="17653" y="11941"/>
                </a:lnTo>
                <a:cubicBezTo>
                  <a:pt x="17639" y="11967"/>
                  <a:pt x="17667" y="12017"/>
                  <a:pt x="17653" y="12044"/>
                </a:cubicBezTo>
                <a:close/>
                <a:moveTo>
                  <a:pt x="17720" y="13261"/>
                </a:moveTo>
                <a:lnTo>
                  <a:pt x="17720" y="13261"/>
                </a:lnTo>
                <a:cubicBezTo>
                  <a:pt x="17760" y="13261"/>
                  <a:pt x="17802" y="13261"/>
                  <a:pt x="17828" y="13314"/>
                </a:cubicBezTo>
                <a:lnTo>
                  <a:pt x="17842" y="13338"/>
                </a:lnTo>
                <a:lnTo>
                  <a:pt x="17842" y="13338"/>
                </a:lnTo>
                <a:cubicBezTo>
                  <a:pt x="17828" y="13338"/>
                  <a:pt x="17815" y="13364"/>
                  <a:pt x="17802" y="13364"/>
                </a:cubicBezTo>
                <a:cubicBezTo>
                  <a:pt x="17815" y="13364"/>
                  <a:pt x="17815" y="13391"/>
                  <a:pt x="17815" y="13391"/>
                </a:cubicBezTo>
                <a:cubicBezTo>
                  <a:pt x="17828" y="13417"/>
                  <a:pt x="17842" y="13467"/>
                  <a:pt x="17856" y="13520"/>
                </a:cubicBezTo>
                <a:cubicBezTo>
                  <a:pt x="17842" y="13520"/>
                  <a:pt x="17842" y="13546"/>
                  <a:pt x="17842" y="13546"/>
                </a:cubicBezTo>
                <a:cubicBezTo>
                  <a:pt x="17842" y="13546"/>
                  <a:pt x="17896" y="13650"/>
                  <a:pt x="17909" y="13676"/>
                </a:cubicBezTo>
                <a:lnTo>
                  <a:pt x="17909" y="13676"/>
                </a:lnTo>
                <a:cubicBezTo>
                  <a:pt x="17883" y="13676"/>
                  <a:pt x="17869" y="13676"/>
                  <a:pt x="17842" y="13676"/>
                </a:cubicBezTo>
                <a:cubicBezTo>
                  <a:pt x="17815" y="13727"/>
                  <a:pt x="17828" y="13806"/>
                  <a:pt x="17828" y="13883"/>
                </a:cubicBezTo>
                <a:cubicBezTo>
                  <a:pt x="17815" y="13883"/>
                  <a:pt x="17802" y="13883"/>
                  <a:pt x="17802" y="13883"/>
                </a:cubicBezTo>
                <a:cubicBezTo>
                  <a:pt x="17788" y="13909"/>
                  <a:pt x="17760" y="13962"/>
                  <a:pt x="17734" y="13986"/>
                </a:cubicBezTo>
                <a:cubicBezTo>
                  <a:pt x="17748" y="14012"/>
                  <a:pt x="17748" y="14012"/>
                  <a:pt x="17748" y="14012"/>
                </a:cubicBezTo>
                <a:cubicBezTo>
                  <a:pt x="17748" y="14039"/>
                  <a:pt x="17760" y="14039"/>
                  <a:pt x="17760" y="14065"/>
                </a:cubicBezTo>
                <a:cubicBezTo>
                  <a:pt x="17748" y="14065"/>
                  <a:pt x="17748" y="14065"/>
                  <a:pt x="17734" y="14065"/>
                </a:cubicBezTo>
                <a:cubicBezTo>
                  <a:pt x="17748" y="14065"/>
                  <a:pt x="17760" y="14089"/>
                  <a:pt x="17748" y="14118"/>
                </a:cubicBezTo>
                <a:cubicBezTo>
                  <a:pt x="17748" y="14142"/>
                  <a:pt x="17707" y="14221"/>
                  <a:pt x="17693" y="14245"/>
                </a:cubicBezTo>
                <a:cubicBezTo>
                  <a:pt x="17679" y="14245"/>
                  <a:pt x="17653" y="14271"/>
                  <a:pt x="17653" y="14271"/>
                </a:cubicBezTo>
                <a:cubicBezTo>
                  <a:pt x="17639" y="14245"/>
                  <a:pt x="17653" y="14195"/>
                  <a:pt x="17612" y="14168"/>
                </a:cubicBezTo>
                <a:lnTo>
                  <a:pt x="17599" y="14195"/>
                </a:lnTo>
                <a:cubicBezTo>
                  <a:pt x="17585" y="14195"/>
                  <a:pt x="17585" y="14195"/>
                  <a:pt x="17585" y="14195"/>
                </a:cubicBezTo>
                <a:cubicBezTo>
                  <a:pt x="17585" y="14168"/>
                  <a:pt x="17558" y="14142"/>
                  <a:pt x="17545" y="14118"/>
                </a:cubicBezTo>
                <a:cubicBezTo>
                  <a:pt x="17545" y="14118"/>
                  <a:pt x="17545" y="14118"/>
                  <a:pt x="17531" y="14118"/>
                </a:cubicBezTo>
                <a:cubicBezTo>
                  <a:pt x="17531" y="14142"/>
                  <a:pt x="17531" y="14168"/>
                  <a:pt x="17531" y="14168"/>
                </a:cubicBezTo>
                <a:cubicBezTo>
                  <a:pt x="17490" y="14168"/>
                  <a:pt x="17490" y="14195"/>
                  <a:pt x="17478" y="14195"/>
                </a:cubicBezTo>
                <a:cubicBezTo>
                  <a:pt x="17478" y="14168"/>
                  <a:pt x="17478" y="14142"/>
                  <a:pt x="17464" y="14118"/>
                </a:cubicBezTo>
                <a:cubicBezTo>
                  <a:pt x="17450" y="14118"/>
                  <a:pt x="17436" y="14142"/>
                  <a:pt x="17409" y="14142"/>
                </a:cubicBezTo>
                <a:cubicBezTo>
                  <a:pt x="17409" y="14142"/>
                  <a:pt x="17409" y="14142"/>
                  <a:pt x="17409" y="14118"/>
                </a:cubicBezTo>
                <a:cubicBezTo>
                  <a:pt x="17383" y="14118"/>
                  <a:pt x="17383" y="14142"/>
                  <a:pt x="17369" y="14142"/>
                </a:cubicBezTo>
                <a:cubicBezTo>
                  <a:pt x="17369" y="14065"/>
                  <a:pt x="17369" y="13986"/>
                  <a:pt x="17355" y="13935"/>
                </a:cubicBezTo>
                <a:cubicBezTo>
                  <a:pt x="17341" y="13909"/>
                  <a:pt x="17329" y="13909"/>
                  <a:pt x="17315" y="13883"/>
                </a:cubicBezTo>
                <a:cubicBezTo>
                  <a:pt x="17315" y="13883"/>
                  <a:pt x="17315" y="13883"/>
                  <a:pt x="17315" y="13856"/>
                </a:cubicBezTo>
                <a:cubicBezTo>
                  <a:pt x="17329" y="13856"/>
                  <a:pt x="17329" y="13856"/>
                  <a:pt x="17329" y="13856"/>
                </a:cubicBezTo>
                <a:lnTo>
                  <a:pt x="17315" y="13832"/>
                </a:lnTo>
                <a:cubicBezTo>
                  <a:pt x="17315" y="13779"/>
                  <a:pt x="17315" y="13779"/>
                  <a:pt x="17301" y="13753"/>
                </a:cubicBezTo>
                <a:lnTo>
                  <a:pt x="17301" y="13727"/>
                </a:lnTo>
                <a:cubicBezTo>
                  <a:pt x="17288" y="13676"/>
                  <a:pt x="17315" y="13623"/>
                  <a:pt x="17315" y="13597"/>
                </a:cubicBezTo>
                <a:cubicBezTo>
                  <a:pt x="17315" y="13571"/>
                  <a:pt x="17315" y="13546"/>
                  <a:pt x="17329" y="13546"/>
                </a:cubicBezTo>
                <a:lnTo>
                  <a:pt x="17329" y="13546"/>
                </a:lnTo>
                <a:cubicBezTo>
                  <a:pt x="17341" y="13571"/>
                  <a:pt x="17341" y="13571"/>
                  <a:pt x="17341" y="13597"/>
                </a:cubicBezTo>
                <a:cubicBezTo>
                  <a:pt x="17355" y="13650"/>
                  <a:pt x="17383" y="13676"/>
                  <a:pt x="17396" y="13676"/>
                </a:cubicBezTo>
                <a:cubicBezTo>
                  <a:pt x="17409" y="13676"/>
                  <a:pt x="17423" y="13650"/>
                  <a:pt x="17436" y="13650"/>
                </a:cubicBezTo>
                <a:cubicBezTo>
                  <a:pt x="17436" y="13676"/>
                  <a:pt x="17450" y="13676"/>
                  <a:pt x="17464" y="13676"/>
                </a:cubicBezTo>
                <a:cubicBezTo>
                  <a:pt x="17490" y="13676"/>
                  <a:pt x="17490" y="13623"/>
                  <a:pt x="17518" y="13597"/>
                </a:cubicBezTo>
                <a:cubicBezTo>
                  <a:pt x="17545" y="13597"/>
                  <a:pt x="17558" y="13650"/>
                  <a:pt x="17585" y="13650"/>
                </a:cubicBezTo>
                <a:cubicBezTo>
                  <a:pt x="17599" y="13623"/>
                  <a:pt x="17599" y="13623"/>
                  <a:pt x="17612" y="13623"/>
                </a:cubicBezTo>
                <a:cubicBezTo>
                  <a:pt x="17612" y="13597"/>
                  <a:pt x="17625" y="13597"/>
                  <a:pt x="17639" y="13597"/>
                </a:cubicBezTo>
                <a:cubicBezTo>
                  <a:pt x="17653" y="13597"/>
                  <a:pt x="17679" y="13520"/>
                  <a:pt x="17679" y="13494"/>
                </a:cubicBezTo>
                <a:cubicBezTo>
                  <a:pt x="17679" y="13467"/>
                  <a:pt x="17679" y="13467"/>
                  <a:pt x="17679" y="13441"/>
                </a:cubicBezTo>
                <a:cubicBezTo>
                  <a:pt x="17679" y="13417"/>
                  <a:pt x="17707" y="13417"/>
                  <a:pt x="17707" y="13391"/>
                </a:cubicBezTo>
                <a:cubicBezTo>
                  <a:pt x="17707" y="13338"/>
                  <a:pt x="17707" y="13314"/>
                  <a:pt x="17720" y="13261"/>
                </a:cubicBezTo>
                <a:close/>
                <a:moveTo>
                  <a:pt x="18328" y="8388"/>
                </a:moveTo>
                <a:lnTo>
                  <a:pt x="18328" y="8388"/>
                </a:lnTo>
                <a:cubicBezTo>
                  <a:pt x="18342" y="8335"/>
                  <a:pt x="18382" y="8335"/>
                  <a:pt x="18410" y="8283"/>
                </a:cubicBezTo>
                <a:cubicBezTo>
                  <a:pt x="18410" y="8283"/>
                  <a:pt x="18410" y="8259"/>
                  <a:pt x="18423" y="8232"/>
                </a:cubicBezTo>
                <a:cubicBezTo>
                  <a:pt x="18436" y="8232"/>
                  <a:pt x="18436" y="8206"/>
                  <a:pt x="18451" y="8206"/>
                </a:cubicBezTo>
                <a:cubicBezTo>
                  <a:pt x="18464" y="8155"/>
                  <a:pt x="18491" y="8050"/>
                  <a:pt x="18491" y="7947"/>
                </a:cubicBezTo>
                <a:cubicBezTo>
                  <a:pt x="18491" y="7947"/>
                  <a:pt x="18491" y="7947"/>
                  <a:pt x="18477" y="7947"/>
                </a:cubicBezTo>
                <a:lnTo>
                  <a:pt x="18491" y="7920"/>
                </a:lnTo>
                <a:cubicBezTo>
                  <a:pt x="18491" y="7920"/>
                  <a:pt x="18491" y="7920"/>
                  <a:pt x="18491" y="7896"/>
                </a:cubicBezTo>
                <a:cubicBezTo>
                  <a:pt x="18491" y="7870"/>
                  <a:pt x="18491" y="7843"/>
                  <a:pt x="18491" y="7843"/>
                </a:cubicBezTo>
                <a:cubicBezTo>
                  <a:pt x="18505" y="7817"/>
                  <a:pt x="18505" y="7793"/>
                  <a:pt x="18517" y="7793"/>
                </a:cubicBezTo>
                <a:cubicBezTo>
                  <a:pt x="18517" y="7793"/>
                  <a:pt x="18517" y="7793"/>
                  <a:pt x="18531" y="7793"/>
                </a:cubicBezTo>
                <a:cubicBezTo>
                  <a:pt x="18531" y="7793"/>
                  <a:pt x="18531" y="7793"/>
                  <a:pt x="18531" y="7817"/>
                </a:cubicBezTo>
                <a:cubicBezTo>
                  <a:pt x="18545" y="7817"/>
                  <a:pt x="18559" y="7817"/>
                  <a:pt x="18572" y="7793"/>
                </a:cubicBezTo>
                <a:cubicBezTo>
                  <a:pt x="18559" y="7793"/>
                  <a:pt x="18559" y="7764"/>
                  <a:pt x="18559" y="7764"/>
                </a:cubicBezTo>
                <a:cubicBezTo>
                  <a:pt x="18545" y="7764"/>
                  <a:pt x="18545" y="7764"/>
                  <a:pt x="18545" y="7740"/>
                </a:cubicBezTo>
                <a:lnTo>
                  <a:pt x="18545" y="7740"/>
                </a:lnTo>
                <a:cubicBezTo>
                  <a:pt x="18545" y="7714"/>
                  <a:pt x="18559" y="7714"/>
                  <a:pt x="18559" y="7714"/>
                </a:cubicBezTo>
                <a:cubicBezTo>
                  <a:pt x="18572" y="7714"/>
                  <a:pt x="18572" y="7740"/>
                  <a:pt x="18585" y="7740"/>
                </a:cubicBezTo>
                <a:cubicBezTo>
                  <a:pt x="18585" y="7764"/>
                  <a:pt x="18585" y="7817"/>
                  <a:pt x="18585" y="7843"/>
                </a:cubicBezTo>
                <a:lnTo>
                  <a:pt x="18599" y="7870"/>
                </a:lnTo>
                <a:cubicBezTo>
                  <a:pt x="18612" y="7896"/>
                  <a:pt x="18626" y="7947"/>
                  <a:pt x="18612" y="7999"/>
                </a:cubicBezTo>
                <a:cubicBezTo>
                  <a:pt x="18612" y="8050"/>
                  <a:pt x="18599" y="8050"/>
                  <a:pt x="18585" y="8103"/>
                </a:cubicBezTo>
                <a:lnTo>
                  <a:pt x="18585" y="8129"/>
                </a:lnTo>
                <a:cubicBezTo>
                  <a:pt x="18517" y="8179"/>
                  <a:pt x="18572" y="8232"/>
                  <a:pt x="18559" y="8335"/>
                </a:cubicBezTo>
                <a:cubicBezTo>
                  <a:pt x="18545" y="8388"/>
                  <a:pt x="18505" y="8439"/>
                  <a:pt x="18545" y="8518"/>
                </a:cubicBezTo>
                <a:lnTo>
                  <a:pt x="18545" y="8518"/>
                </a:lnTo>
                <a:cubicBezTo>
                  <a:pt x="18517" y="8518"/>
                  <a:pt x="18517" y="8544"/>
                  <a:pt x="18517" y="8595"/>
                </a:cubicBezTo>
                <a:cubicBezTo>
                  <a:pt x="18505" y="8595"/>
                  <a:pt x="18491" y="8621"/>
                  <a:pt x="18491" y="8621"/>
                </a:cubicBezTo>
                <a:lnTo>
                  <a:pt x="18477" y="8621"/>
                </a:lnTo>
                <a:cubicBezTo>
                  <a:pt x="18477" y="8595"/>
                  <a:pt x="18491" y="8568"/>
                  <a:pt x="18491" y="8544"/>
                </a:cubicBezTo>
                <a:lnTo>
                  <a:pt x="18491" y="8518"/>
                </a:lnTo>
                <a:cubicBezTo>
                  <a:pt x="18477" y="8544"/>
                  <a:pt x="18451" y="8568"/>
                  <a:pt x="18436" y="8595"/>
                </a:cubicBezTo>
                <a:cubicBezTo>
                  <a:pt x="18436" y="8621"/>
                  <a:pt x="18436" y="8647"/>
                  <a:pt x="18423" y="8647"/>
                </a:cubicBezTo>
                <a:lnTo>
                  <a:pt x="18423" y="8647"/>
                </a:lnTo>
                <a:cubicBezTo>
                  <a:pt x="18423" y="8647"/>
                  <a:pt x="18423" y="8621"/>
                  <a:pt x="18410" y="8595"/>
                </a:cubicBezTo>
                <a:lnTo>
                  <a:pt x="18410" y="8595"/>
                </a:lnTo>
                <a:cubicBezTo>
                  <a:pt x="18396" y="8621"/>
                  <a:pt x="18396" y="8647"/>
                  <a:pt x="18382" y="8674"/>
                </a:cubicBezTo>
                <a:cubicBezTo>
                  <a:pt x="18356" y="8674"/>
                  <a:pt x="18342" y="8674"/>
                  <a:pt x="18328" y="8674"/>
                </a:cubicBezTo>
                <a:cubicBezTo>
                  <a:pt x="18315" y="8647"/>
                  <a:pt x="18302" y="8621"/>
                  <a:pt x="18288" y="8621"/>
                </a:cubicBezTo>
                <a:cubicBezTo>
                  <a:pt x="18288" y="8647"/>
                  <a:pt x="18288" y="8647"/>
                  <a:pt x="18275" y="8674"/>
                </a:cubicBezTo>
                <a:cubicBezTo>
                  <a:pt x="18288" y="8674"/>
                  <a:pt x="18302" y="8674"/>
                  <a:pt x="18302" y="8698"/>
                </a:cubicBezTo>
                <a:lnTo>
                  <a:pt x="18302" y="8698"/>
                </a:lnTo>
                <a:cubicBezTo>
                  <a:pt x="18261" y="8724"/>
                  <a:pt x="18247" y="8751"/>
                  <a:pt x="18235" y="8828"/>
                </a:cubicBezTo>
                <a:cubicBezTo>
                  <a:pt x="18221" y="8803"/>
                  <a:pt x="18207" y="8777"/>
                  <a:pt x="18193" y="8777"/>
                </a:cubicBezTo>
                <a:cubicBezTo>
                  <a:pt x="18193" y="8751"/>
                  <a:pt x="18193" y="8724"/>
                  <a:pt x="18180" y="8698"/>
                </a:cubicBezTo>
                <a:cubicBezTo>
                  <a:pt x="18193" y="8698"/>
                  <a:pt x="18207" y="8674"/>
                  <a:pt x="18207" y="8647"/>
                </a:cubicBezTo>
                <a:lnTo>
                  <a:pt x="18207" y="8647"/>
                </a:lnTo>
                <a:cubicBezTo>
                  <a:pt x="18180" y="8674"/>
                  <a:pt x="18166" y="8647"/>
                  <a:pt x="18153" y="8647"/>
                </a:cubicBezTo>
                <a:cubicBezTo>
                  <a:pt x="18139" y="8674"/>
                  <a:pt x="18126" y="8674"/>
                  <a:pt x="18112" y="8674"/>
                </a:cubicBezTo>
                <a:cubicBezTo>
                  <a:pt x="18112" y="8698"/>
                  <a:pt x="18098" y="8674"/>
                  <a:pt x="18098" y="8674"/>
                </a:cubicBezTo>
                <a:cubicBezTo>
                  <a:pt x="18072" y="8698"/>
                  <a:pt x="18058" y="8698"/>
                  <a:pt x="18031" y="8724"/>
                </a:cubicBezTo>
                <a:cubicBezTo>
                  <a:pt x="18031" y="8698"/>
                  <a:pt x="18031" y="8698"/>
                  <a:pt x="18031" y="8698"/>
                </a:cubicBezTo>
                <a:cubicBezTo>
                  <a:pt x="18004" y="8698"/>
                  <a:pt x="18004" y="8724"/>
                  <a:pt x="18004" y="8751"/>
                </a:cubicBezTo>
                <a:cubicBezTo>
                  <a:pt x="17977" y="8751"/>
                  <a:pt x="17964" y="8724"/>
                  <a:pt x="17937" y="8751"/>
                </a:cubicBezTo>
                <a:cubicBezTo>
                  <a:pt x="17937" y="8751"/>
                  <a:pt x="17923" y="8751"/>
                  <a:pt x="17923" y="8724"/>
                </a:cubicBezTo>
                <a:cubicBezTo>
                  <a:pt x="17923" y="8724"/>
                  <a:pt x="17937" y="8724"/>
                  <a:pt x="17937" y="8698"/>
                </a:cubicBezTo>
                <a:cubicBezTo>
                  <a:pt x="17991" y="8698"/>
                  <a:pt x="18004" y="8568"/>
                  <a:pt x="18044" y="8544"/>
                </a:cubicBezTo>
                <a:cubicBezTo>
                  <a:pt x="18058" y="8544"/>
                  <a:pt x="18058" y="8544"/>
                  <a:pt x="18058" y="8568"/>
                </a:cubicBezTo>
                <a:cubicBezTo>
                  <a:pt x="18112" y="8544"/>
                  <a:pt x="18153" y="8544"/>
                  <a:pt x="18193" y="8518"/>
                </a:cubicBezTo>
                <a:cubicBezTo>
                  <a:pt x="18193" y="8544"/>
                  <a:pt x="18207" y="8544"/>
                  <a:pt x="18207" y="8544"/>
                </a:cubicBezTo>
                <a:cubicBezTo>
                  <a:pt x="18221" y="8544"/>
                  <a:pt x="18235" y="8544"/>
                  <a:pt x="18247" y="8518"/>
                </a:cubicBezTo>
                <a:cubicBezTo>
                  <a:pt x="18247" y="8439"/>
                  <a:pt x="18275" y="8439"/>
                  <a:pt x="18288" y="8388"/>
                </a:cubicBezTo>
                <a:cubicBezTo>
                  <a:pt x="18288" y="8362"/>
                  <a:pt x="18288" y="8335"/>
                  <a:pt x="18288" y="8311"/>
                </a:cubicBezTo>
                <a:cubicBezTo>
                  <a:pt x="18302" y="8283"/>
                  <a:pt x="18315" y="8283"/>
                  <a:pt x="18328" y="8283"/>
                </a:cubicBezTo>
                <a:lnTo>
                  <a:pt x="18328" y="8283"/>
                </a:lnTo>
                <a:cubicBezTo>
                  <a:pt x="18328" y="8311"/>
                  <a:pt x="18315" y="8311"/>
                  <a:pt x="18315" y="8335"/>
                </a:cubicBezTo>
                <a:cubicBezTo>
                  <a:pt x="18315" y="8335"/>
                  <a:pt x="18315" y="8362"/>
                  <a:pt x="18315" y="8388"/>
                </a:cubicBezTo>
                <a:cubicBezTo>
                  <a:pt x="18315" y="8388"/>
                  <a:pt x="18315" y="8388"/>
                  <a:pt x="18328" y="8388"/>
                </a:cubicBezTo>
                <a:close/>
                <a:moveTo>
                  <a:pt x="18694" y="6312"/>
                </a:moveTo>
                <a:lnTo>
                  <a:pt x="18694" y="6312"/>
                </a:lnTo>
                <a:cubicBezTo>
                  <a:pt x="18707" y="6391"/>
                  <a:pt x="18721" y="6444"/>
                  <a:pt x="18734" y="6521"/>
                </a:cubicBezTo>
                <a:cubicBezTo>
                  <a:pt x="18748" y="6574"/>
                  <a:pt x="18761" y="6598"/>
                  <a:pt x="18775" y="6650"/>
                </a:cubicBezTo>
                <a:cubicBezTo>
                  <a:pt x="18748" y="6598"/>
                  <a:pt x="18707" y="6547"/>
                  <a:pt x="18666" y="6574"/>
                </a:cubicBezTo>
                <a:cubicBezTo>
                  <a:pt x="18666" y="6650"/>
                  <a:pt x="18640" y="6754"/>
                  <a:pt x="18653" y="6831"/>
                </a:cubicBezTo>
                <a:cubicBezTo>
                  <a:pt x="18666" y="6910"/>
                  <a:pt x="18721" y="6936"/>
                  <a:pt x="18694" y="7039"/>
                </a:cubicBezTo>
                <a:lnTo>
                  <a:pt x="18694" y="7039"/>
                </a:lnTo>
                <a:cubicBezTo>
                  <a:pt x="18694" y="7013"/>
                  <a:pt x="18680" y="6962"/>
                  <a:pt x="18653" y="6936"/>
                </a:cubicBezTo>
                <a:cubicBezTo>
                  <a:pt x="18626" y="6989"/>
                  <a:pt x="18626" y="7013"/>
                  <a:pt x="18612" y="7066"/>
                </a:cubicBezTo>
                <a:cubicBezTo>
                  <a:pt x="18612" y="7066"/>
                  <a:pt x="18612" y="7066"/>
                  <a:pt x="18599" y="7066"/>
                </a:cubicBezTo>
                <a:cubicBezTo>
                  <a:pt x="18599" y="7039"/>
                  <a:pt x="18585" y="6989"/>
                  <a:pt x="18585" y="6962"/>
                </a:cubicBezTo>
                <a:cubicBezTo>
                  <a:pt x="18599" y="6936"/>
                  <a:pt x="18599" y="6910"/>
                  <a:pt x="18612" y="6883"/>
                </a:cubicBezTo>
                <a:cubicBezTo>
                  <a:pt x="18612" y="6883"/>
                  <a:pt x="18599" y="6857"/>
                  <a:pt x="18599" y="6831"/>
                </a:cubicBezTo>
                <a:cubicBezTo>
                  <a:pt x="18599" y="6806"/>
                  <a:pt x="18612" y="6780"/>
                  <a:pt x="18612" y="6754"/>
                </a:cubicBezTo>
                <a:cubicBezTo>
                  <a:pt x="18626" y="6727"/>
                  <a:pt x="18599" y="6677"/>
                  <a:pt x="18599" y="6624"/>
                </a:cubicBezTo>
                <a:cubicBezTo>
                  <a:pt x="18626" y="6598"/>
                  <a:pt x="18626" y="6312"/>
                  <a:pt x="18612" y="6235"/>
                </a:cubicBezTo>
                <a:cubicBezTo>
                  <a:pt x="18612" y="6209"/>
                  <a:pt x="18599" y="6182"/>
                  <a:pt x="18585" y="6132"/>
                </a:cubicBezTo>
                <a:cubicBezTo>
                  <a:pt x="18585" y="6055"/>
                  <a:pt x="18612" y="6029"/>
                  <a:pt x="18599" y="5950"/>
                </a:cubicBezTo>
                <a:cubicBezTo>
                  <a:pt x="18599" y="5925"/>
                  <a:pt x="18640" y="5925"/>
                  <a:pt x="18653" y="5899"/>
                </a:cubicBezTo>
                <a:cubicBezTo>
                  <a:pt x="18666" y="5899"/>
                  <a:pt x="18666" y="5925"/>
                  <a:pt x="18666" y="5925"/>
                </a:cubicBezTo>
                <a:cubicBezTo>
                  <a:pt x="18707" y="6055"/>
                  <a:pt x="18666" y="6079"/>
                  <a:pt x="18680" y="6209"/>
                </a:cubicBezTo>
                <a:cubicBezTo>
                  <a:pt x="18680" y="6235"/>
                  <a:pt x="18694" y="6288"/>
                  <a:pt x="18694" y="6312"/>
                </a:cubicBezTo>
                <a:close/>
                <a:moveTo>
                  <a:pt x="18829" y="7481"/>
                </a:moveTo>
                <a:lnTo>
                  <a:pt x="18829" y="7481"/>
                </a:lnTo>
                <a:cubicBezTo>
                  <a:pt x="18815" y="7507"/>
                  <a:pt x="18801" y="7507"/>
                  <a:pt x="18775" y="7507"/>
                </a:cubicBezTo>
                <a:cubicBezTo>
                  <a:pt x="18775" y="7507"/>
                  <a:pt x="18761" y="7507"/>
                  <a:pt x="18748" y="7507"/>
                </a:cubicBezTo>
                <a:cubicBezTo>
                  <a:pt x="18721" y="7531"/>
                  <a:pt x="18707" y="7584"/>
                  <a:pt x="18694" y="7635"/>
                </a:cubicBezTo>
                <a:cubicBezTo>
                  <a:pt x="18666" y="7635"/>
                  <a:pt x="18612" y="7531"/>
                  <a:pt x="18585" y="7558"/>
                </a:cubicBezTo>
                <a:cubicBezTo>
                  <a:pt x="18572" y="7584"/>
                  <a:pt x="18559" y="7584"/>
                  <a:pt x="18559" y="7610"/>
                </a:cubicBezTo>
                <a:cubicBezTo>
                  <a:pt x="18545" y="7584"/>
                  <a:pt x="18545" y="7584"/>
                  <a:pt x="18531" y="7558"/>
                </a:cubicBezTo>
                <a:cubicBezTo>
                  <a:pt x="18531" y="7558"/>
                  <a:pt x="18517" y="7558"/>
                  <a:pt x="18505" y="7584"/>
                </a:cubicBezTo>
                <a:cubicBezTo>
                  <a:pt x="18505" y="7610"/>
                  <a:pt x="18517" y="7610"/>
                  <a:pt x="18517" y="7610"/>
                </a:cubicBezTo>
                <a:cubicBezTo>
                  <a:pt x="18531" y="7610"/>
                  <a:pt x="18559" y="7635"/>
                  <a:pt x="18572" y="7661"/>
                </a:cubicBezTo>
                <a:lnTo>
                  <a:pt x="18559" y="7687"/>
                </a:lnTo>
                <a:cubicBezTo>
                  <a:pt x="18559" y="7687"/>
                  <a:pt x="18545" y="7687"/>
                  <a:pt x="18531" y="7687"/>
                </a:cubicBezTo>
                <a:cubicBezTo>
                  <a:pt x="18531" y="7714"/>
                  <a:pt x="18517" y="7740"/>
                  <a:pt x="18505" y="7740"/>
                </a:cubicBezTo>
                <a:lnTo>
                  <a:pt x="18505" y="7740"/>
                </a:lnTo>
                <a:cubicBezTo>
                  <a:pt x="18491" y="7714"/>
                  <a:pt x="18505" y="7687"/>
                  <a:pt x="18505" y="7635"/>
                </a:cubicBezTo>
                <a:cubicBezTo>
                  <a:pt x="18491" y="7635"/>
                  <a:pt x="18491" y="7635"/>
                  <a:pt x="18477" y="7610"/>
                </a:cubicBezTo>
                <a:cubicBezTo>
                  <a:pt x="18477" y="7610"/>
                  <a:pt x="18477" y="7584"/>
                  <a:pt x="18477" y="7558"/>
                </a:cubicBezTo>
                <a:cubicBezTo>
                  <a:pt x="18491" y="7558"/>
                  <a:pt x="18505" y="7531"/>
                  <a:pt x="18531" y="7507"/>
                </a:cubicBezTo>
                <a:lnTo>
                  <a:pt x="18531" y="7481"/>
                </a:lnTo>
                <a:cubicBezTo>
                  <a:pt x="18517" y="7481"/>
                  <a:pt x="18517" y="7481"/>
                  <a:pt x="18517" y="7454"/>
                </a:cubicBezTo>
                <a:cubicBezTo>
                  <a:pt x="18517" y="7454"/>
                  <a:pt x="18517" y="7454"/>
                  <a:pt x="18531" y="7454"/>
                </a:cubicBezTo>
                <a:cubicBezTo>
                  <a:pt x="18545" y="7454"/>
                  <a:pt x="18559" y="7481"/>
                  <a:pt x="18572" y="7481"/>
                </a:cubicBezTo>
                <a:cubicBezTo>
                  <a:pt x="18572" y="7454"/>
                  <a:pt x="18572" y="7402"/>
                  <a:pt x="18572" y="7378"/>
                </a:cubicBezTo>
                <a:cubicBezTo>
                  <a:pt x="18585" y="7378"/>
                  <a:pt x="18599" y="7378"/>
                  <a:pt x="18599" y="7351"/>
                </a:cubicBezTo>
                <a:cubicBezTo>
                  <a:pt x="18599" y="7325"/>
                  <a:pt x="18599" y="7298"/>
                  <a:pt x="18599" y="7246"/>
                </a:cubicBezTo>
                <a:cubicBezTo>
                  <a:pt x="18599" y="7195"/>
                  <a:pt x="18572" y="7195"/>
                  <a:pt x="18612" y="7143"/>
                </a:cubicBezTo>
                <a:cubicBezTo>
                  <a:pt x="18640" y="7169"/>
                  <a:pt x="18721" y="7428"/>
                  <a:pt x="18789" y="7378"/>
                </a:cubicBezTo>
                <a:cubicBezTo>
                  <a:pt x="18801" y="7351"/>
                  <a:pt x="18801" y="7325"/>
                  <a:pt x="18829" y="7325"/>
                </a:cubicBezTo>
                <a:lnTo>
                  <a:pt x="18829" y="7325"/>
                </a:lnTo>
                <a:cubicBezTo>
                  <a:pt x="18815" y="7351"/>
                  <a:pt x="18815" y="7351"/>
                  <a:pt x="18801" y="7378"/>
                </a:cubicBezTo>
                <a:cubicBezTo>
                  <a:pt x="18815" y="7402"/>
                  <a:pt x="18829" y="7454"/>
                  <a:pt x="18829" y="7481"/>
                </a:cubicBezTo>
                <a:close/>
                <a:moveTo>
                  <a:pt x="19707" y="14739"/>
                </a:moveTo>
                <a:lnTo>
                  <a:pt x="19707" y="14739"/>
                </a:lnTo>
                <a:cubicBezTo>
                  <a:pt x="19721" y="14790"/>
                  <a:pt x="19721" y="14843"/>
                  <a:pt x="19735" y="14843"/>
                </a:cubicBezTo>
                <a:cubicBezTo>
                  <a:pt x="19748" y="14843"/>
                  <a:pt x="19775" y="14869"/>
                  <a:pt x="19788" y="14869"/>
                </a:cubicBezTo>
                <a:lnTo>
                  <a:pt x="19788" y="14869"/>
                </a:lnTo>
                <a:cubicBezTo>
                  <a:pt x="19788" y="14869"/>
                  <a:pt x="19775" y="14869"/>
                  <a:pt x="19775" y="14893"/>
                </a:cubicBezTo>
                <a:cubicBezTo>
                  <a:pt x="19775" y="14920"/>
                  <a:pt x="19816" y="14920"/>
                  <a:pt x="19829" y="14920"/>
                </a:cubicBezTo>
                <a:lnTo>
                  <a:pt x="19829" y="14946"/>
                </a:lnTo>
                <a:cubicBezTo>
                  <a:pt x="19816" y="14946"/>
                  <a:pt x="19816" y="14946"/>
                  <a:pt x="19802" y="14946"/>
                </a:cubicBezTo>
                <a:lnTo>
                  <a:pt x="19802" y="14946"/>
                </a:lnTo>
                <a:cubicBezTo>
                  <a:pt x="19829" y="14972"/>
                  <a:pt x="19842" y="14972"/>
                  <a:pt x="19856" y="14999"/>
                </a:cubicBezTo>
                <a:cubicBezTo>
                  <a:pt x="19856" y="15023"/>
                  <a:pt x="19870" y="15023"/>
                  <a:pt x="19856" y="15049"/>
                </a:cubicBezTo>
                <a:cubicBezTo>
                  <a:pt x="19842" y="15049"/>
                  <a:pt x="19829" y="15049"/>
                  <a:pt x="19829" y="15023"/>
                </a:cubicBezTo>
                <a:cubicBezTo>
                  <a:pt x="19829" y="15023"/>
                  <a:pt x="19829" y="15023"/>
                  <a:pt x="19816" y="14999"/>
                </a:cubicBezTo>
                <a:cubicBezTo>
                  <a:pt x="19788" y="14999"/>
                  <a:pt x="19775" y="14999"/>
                  <a:pt x="19748" y="14972"/>
                </a:cubicBezTo>
                <a:cubicBezTo>
                  <a:pt x="19721" y="14972"/>
                  <a:pt x="19707" y="14999"/>
                  <a:pt x="19680" y="14972"/>
                </a:cubicBezTo>
                <a:cubicBezTo>
                  <a:pt x="19667" y="14946"/>
                  <a:pt x="19667" y="14946"/>
                  <a:pt x="19667" y="14920"/>
                </a:cubicBezTo>
                <a:cubicBezTo>
                  <a:pt x="19653" y="14893"/>
                  <a:pt x="19640" y="14893"/>
                  <a:pt x="19626" y="14869"/>
                </a:cubicBezTo>
                <a:cubicBezTo>
                  <a:pt x="19612" y="14816"/>
                  <a:pt x="19586" y="14790"/>
                  <a:pt x="19572" y="14739"/>
                </a:cubicBezTo>
                <a:cubicBezTo>
                  <a:pt x="19558" y="14739"/>
                  <a:pt x="19532" y="14713"/>
                  <a:pt x="19518" y="14713"/>
                </a:cubicBezTo>
                <a:cubicBezTo>
                  <a:pt x="19504" y="14713"/>
                  <a:pt x="19504" y="14687"/>
                  <a:pt x="19491" y="14687"/>
                </a:cubicBezTo>
                <a:cubicBezTo>
                  <a:pt x="19491" y="14687"/>
                  <a:pt x="19478" y="14713"/>
                  <a:pt x="19464" y="14713"/>
                </a:cubicBezTo>
                <a:cubicBezTo>
                  <a:pt x="19451" y="14687"/>
                  <a:pt x="19451" y="14687"/>
                  <a:pt x="19437" y="14687"/>
                </a:cubicBezTo>
                <a:cubicBezTo>
                  <a:pt x="19451" y="14687"/>
                  <a:pt x="19451" y="14713"/>
                  <a:pt x="19451" y="14739"/>
                </a:cubicBezTo>
                <a:lnTo>
                  <a:pt x="19451" y="14739"/>
                </a:lnTo>
                <a:cubicBezTo>
                  <a:pt x="19437" y="14739"/>
                  <a:pt x="19437" y="14739"/>
                  <a:pt x="19423" y="14739"/>
                </a:cubicBezTo>
                <a:lnTo>
                  <a:pt x="19423" y="14739"/>
                </a:lnTo>
                <a:lnTo>
                  <a:pt x="19423" y="14766"/>
                </a:lnTo>
                <a:cubicBezTo>
                  <a:pt x="19409" y="14766"/>
                  <a:pt x="19369" y="14739"/>
                  <a:pt x="19356" y="14766"/>
                </a:cubicBezTo>
                <a:lnTo>
                  <a:pt x="19356" y="14766"/>
                </a:lnTo>
                <a:cubicBezTo>
                  <a:pt x="19383" y="14790"/>
                  <a:pt x="19409" y="14790"/>
                  <a:pt x="19423" y="14843"/>
                </a:cubicBezTo>
                <a:cubicBezTo>
                  <a:pt x="19409" y="14843"/>
                  <a:pt x="19397" y="14869"/>
                  <a:pt x="19383" y="14893"/>
                </a:cubicBezTo>
                <a:cubicBezTo>
                  <a:pt x="19342" y="14869"/>
                  <a:pt x="19302" y="14869"/>
                  <a:pt x="19274" y="14869"/>
                </a:cubicBezTo>
                <a:cubicBezTo>
                  <a:pt x="19248" y="14843"/>
                  <a:pt x="19234" y="14790"/>
                  <a:pt x="19208" y="14739"/>
                </a:cubicBezTo>
                <a:cubicBezTo>
                  <a:pt x="19193" y="14739"/>
                  <a:pt x="19167" y="14766"/>
                  <a:pt x="19153" y="14766"/>
                </a:cubicBezTo>
                <a:cubicBezTo>
                  <a:pt x="19153" y="14713"/>
                  <a:pt x="19167" y="14713"/>
                  <a:pt x="19167" y="14687"/>
                </a:cubicBezTo>
                <a:cubicBezTo>
                  <a:pt x="19153" y="14660"/>
                  <a:pt x="19139" y="14636"/>
                  <a:pt x="19127" y="14610"/>
                </a:cubicBezTo>
                <a:cubicBezTo>
                  <a:pt x="19139" y="14610"/>
                  <a:pt x="19139" y="14610"/>
                  <a:pt x="19153" y="14610"/>
                </a:cubicBezTo>
                <a:lnTo>
                  <a:pt x="19153" y="14583"/>
                </a:lnTo>
                <a:cubicBezTo>
                  <a:pt x="19113" y="14557"/>
                  <a:pt x="19113" y="14454"/>
                  <a:pt x="19072" y="14401"/>
                </a:cubicBezTo>
                <a:cubicBezTo>
                  <a:pt x="19032" y="14351"/>
                  <a:pt x="18950" y="14324"/>
                  <a:pt x="18896" y="14271"/>
                </a:cubicBezTo>
                <a:cubicBezTo>
                  <a:pt x="18896" y="14271"/>
                  <a:pt x="18896" y="14245"/>
                  <a:pt x="18883" y="14245"/>
                </a:cubicBezTo>
                <a:cubicBezTo>
                  <a:pt x="18829" y="14298"/>
                  <a:pt x="18843" y="14168"/>
                  <a:pt x="18829" y="14142"/>
                </a:cubicBezTo>
                <a:cubicBezTo>
                  <a:pt x="18801" y="14195"/>
                  <a:pt x="18829" y="14245"/>
                  <a:pt x="18775" y="14271"/>
                </a:cubicBezTo>
                <a:cubicBezTo>
                  <a:pt x="18775" y="14271"/>
                  <a:pt x="18775" y="14245"/>
                  <a:pt x="18761" y="14221"/>
                </a:cubicBezTo>
                <a:cubicBezTo>
                  <a:pt x="18775" y="14221"/>
                  <a:pt x="18775" y="14221"/>
                  <a:pt x="18775" y="14221"/>
                </a:cubicBezTo>
                <a:cubicBezTo>
                  <a:pt x="18775" y="14142"/>
                  <a:pt x="18748" y="14168"/>
                  <a:pt x="18721" y="14118"/>
                </a:cubicBezTo>
                <a:lnTo>
                  <a:pt x="18721" y="14118"/>
                </a:lnTo>
                <a:cubicBezTo>
                  <a:pt x="18734" y="14118"/>
                  <a:pt x="18761" y="14118"/>
                  <a:pt x="18761" y="14118"/>
                </a:cubicBezTo>
                <a:cubicBezTo>
                  <a:pt x="18775" y="14118"/>
                  <a:pt x="18775" y="14089"/>
                  <a:pt x="18789" y="14089"/>
                </a:cubicBezTo>
                <a:cubicBezTo>
                  <a:pt x="18801" y="14089"/>
                  <a:pt x="18829" y="14089"/>
                  <a:pt x="18843" y="14089"/>
                </a:cubicBezTo>
                <a:cubicBezTo>
                  <a:pt x="18843" y="14065"/>
                  <a:pt x="18843" y="14065"/>
                  <a:pt x="18843" y="14039"/>
                </a:cubicBezTo>
                <a:cubicBezTo>
                  <a:pt x="18815" y="14039"/>
                  <a:pt x="18761" y="14065"/>
                  <a:pt x="18734" y="14039"/>
                </a:cubicBezTo>
                <a:cubicBezTo>
                  <a:pt x="18721" y="14039"/>
                  <a:pt x="18721" y="13986"/>
                  <a:pt x="18707" y="13962"/>
                </a:cubicBezTo>
                <a:cubicBezTo>
                  <a:pt x="18694" y="13962"/>
                  <a:pt x="18680" y="13962"/>
                  <a:pt x="18666" y="13962"/>
                </a:cubicBezTo>
                <a:lnTo>
                  <a:pt x="18666" y="13962"/>
                </a:lnTo>
                <a:lnTo>
                  <a:pt x="18666" y="13935"/>
                </a:lnTo>
                <a:cubicBezTo>
                  <a:pt x="18666" y="13935"/>
                  <a:pt x="18666" y="13909"/>
                  <a:pt x="18680" y="13883"/>
                </a:cubicBezTo>
                <a:cubicBezTo>
                  <a:pt x="18707" y="13883"/>
                  <a:pt x="18721" y="13856"/>
                  <a:pt x="18734" y="13832"/>
                </a:cubicBezTo>
                <a:cubicBezTo>
                  <a:pt x="18761" y="13832"/>
                  <a:pt x="18829" y="13883"/>
                  <a:pt x="18843" y="13909"/>
                </a:cubicBezTo>
                <a:lnTo>
                  <a:pt x="18855" y="13935"/>
                </a:lnTo>
                <a:cubicBezTo>
                  <a:pt x="18855" y="13962"/>
                  <a:pt x="18843" y="13986"/>
                  <a:pt x="18843" y="13986"/>
                </a:cubicBezTo>
                <a:cubicBezTo>
                  <a:pt x="18843" y="14039"/>
                  <a:pt x="18855" y="14118"/>
                  <a:pt x="18869" y="14118"/>
                </a:cubicBezTo>
                <a:cubicBezTo>
                  <a:pt x="18883" y="14118"/>
                  <a:pt x="18883" y="14118"/>
                  <a:pt x="18883" y="14089"/>
                </a:cubicBezTo>
                <a:lnTo>
                  <a:pt x="18883" y="14089"/>
                </a:lnTo>
                <a:cubicBezTo>
                  <a:pt x="18883" y="14142"/>
                  <a:pt x="18896" y="14195"/>
                  <a:pt x="18923" y="14195"/>
                </a:cubicBezTo>
                <a:cubicBezTo>
                  <a:pt x="18950" y="14168"/>
                  <a:pt x="18964" y="14118"/>
                  <a:pt x="18991" y="14065"/>
                </a:cubicBezTo>
                <a:cubicBezTo>
                  <a:pt x="19004" y="14065"/>
                  <a:pt x="19018" y="14039"/>
                  <a:pt x="19032" y="14039"/>
                </a:cubicBezTo>
                <a:cubicBezTo>
                  <a:pt x="19032" y="14012"/>
                  <a:pt x="19032" y="14012"/>
                  <a:pt x="19045" y="13986"/>
                </a:cubicBezTo>
                <a:cubicBezTo>
                  <a:pt x="19045" y="13986"/>
                  <a:pt x="19059" y="13986"/>
                  <a:pt x="19072" y="13962"/>
                </a:cubicBezTo>
                <a:cubicBezTo>
                  <a:pt x="19099" y="13962"/>
                  <a:pt x="19167" y="14039"/>
                  <a:pt x="19193" y="14039"/>
                </a:cubicBezTo>
                <a:cubicBezTo>
                  <a:pt x="19262" y="14089"/>
                  <a:pt x="19329" y="14142"/>
                  <a:pt x="19397" y="14195"/>
                </a:cubicBezTo>
                <a:cubicBezTo>
                  <a:pt x="19437" y="14195"/>
                  <a:pt x="19451" y="14245"/>
                  <a:pt x="19491" y="14245"/>
                </a:cubicBezTo>
                <a:cubicBezTo>
                  <a:pt x="19504" y="14298"/>
                  <a:pt x="19546" y="14324"/>
                  <a:pt x="19572" y="14375"/>
                </a:cubicBezTo>
                <a:cubicBezTo>
                  <a:pt x="19558" y="14375"/>
                  <a:pt x="19558" y="14401"/>
                  <a:pt x="19558" y="14427"/>
                </a:cubicBezTo>
                <a:cubicBezTo>
                  <a:pt x="19586" y="14454"/>
                  <a:pt x="19612" y="14480"/>
                  <a:pt x="19640" y="14480"/>
                </a:cubicBezTo>
                <a:cubicBezTo>
                  <a:pt x="19653" y="14480"/>
                  <a:pt x="19667" y="14504"/>
                  <a:pt x="19667" y="14504"/>
                </a:cubicBezTo>
                <a:cubicBezTo>
                  <a:pt x="19680" y="14504"/>
                  <a:pt x="19693" y="14557"/>
                  <a:pt x="19693" y="14583"/>
                </a:cubicBezTo>
                <a:lnTo>
                  <a:pt x="19693" y="14583"/>
                </a:lnTo>
                <a:cubicBezTo>
                  <a:pt x="19667" y="14583"/>
                  <a:pt x="19653" y="14583"/>
                  <a:pt x="19640" y="14610"/>
                </a:cubicBezTo>
                <a:cubicBezTo>
                  <a:pt x="19653" y="14660"/>
                  <a:pt x="19667" y="14687"/>
                  <a:pt x="19693" y="14713"/>
                </a:cubicBezTo>
                <a:cubicBezTo>
                  <a:pt x="19693" y="14739"/>
                  <a:pt x="19707" y="14739"/>
                  <a:pt x="19707" y="14739"/>
                </a:cubicBezTo>
                <a:close/>
                <a:moveTo>
                  <a:pt x="19950" y="14298"/>
                </a:moveTo>
                <a:lnTo>
                  <a:pt x="19950" y="14298"/>
                </a:lnTo>
                <a:cubicBezTo>
                  <a:pt x="19950" y="14298"/>
                  <a:pt x="19950" y="14298"/>
                  <a:pt x="19965" y="14298"/>
                </a:cubicBezTo>
                <a:cubicBezTo>
                  <a:pt x="19965" y="14298"/>
                  <a:pt x="19965" y="14324"/>
                  <a:pt x="19977" y="14324"/>
                </a:cubicBezTo>
                <a:cubicBezTo>
                  <a:pt x="19965" y="14351"/>
                  <a:pt x="19965" y="14351"/>
                  <a:pt x="19965" y="14375"/>
                </a:cubicBezTo>
                <a:cubicBezTo>
                  <a:pt x="19950" y="14375"/>
                  <a:pt x="19950" y="14375"/>
                  <a:pt x="19950" y="14401"/>
                </a:cubicBezTo>
                <a:cubicBezTo>
                  <a:pt x="19950" y="14401"/>
                  <a:pt x="19950" y="14401"/>
                  <a:pt x="19965" y="14427"/>
                </a:cubicBezTo>
                <a:cubicBezTo>
                  <a:pt x="19950" y="14427"/>
                  <a:pt x="19950" y="14427"/>
                  <a:pt x="19950" y="14454"/>
                </a:cubicBezTo>
                <a:cubicBezTo>
                  <a:pt x="19937" y="14454"/>
                  <a:pt x="19924" y="14454"/>
                  <a:pt x="19910" y="14454"/>
                </a:cubicBezTo>
                <a:cubicBezTo>
                  <a:pt x="19896" y="14504"/>
                  <a:pt x="19842" y="14531"/>
                  <a:pt x="19802" y="14531"/>
                </a:cubicBezTo>
                <a:cubicBezTo>
                  <a:pt x="19802" y="14504"/>
                  <a:pt x="19788" y="14504"/>
                  <a:pt x="19788" y="14504"/>
                </a:cubicBezTo>
                <a:cubicBezTo>
                  <a:pt x="19775" y="14504"/>
                  <a:pt x="19775" y="14504"/>
                  <a:pt x="19775" y="14504"/>
                </a:cubicBezTo>
                <a:cubicBezTo>
                  <a:pt x="19761" y="14504"/>
                  <a:pt x="19735" y="14480"/>
                  <a:pt x="19735" y="14454"/>
                </a:cubicBezTo>
                <a:lnTo>
                  <a:pt x="19735" y="14454"/>
                </a:lnTo>
                <a:cubicBezTo>
                  <a:pt x="19761" y="14454"/>
                  <a:pt x="19802" y="14454"/>
                  <a:pt x="19816" y="14427"/>
                </a:cubicBezTo>
                <a:cubicBezTo>
                  <a:pt x="19816" y="14427"/>
                  <a:pt x="19816" y="14427"/>
                  <a:pt x="19829" y="14401"/>
                </a:cubicBezTo>
                <a:lnTo>
                  <a:pt x="19829" y="14401"/>
                </a:lnTo>
                <a:cubicBezTo>
                  <a:pt x="19829" y="14454"/>
                  <a:pt x="19870" y="14454"/>
                  <a:pt x="19883" y="14427"/>
                </a:cubicBezTo>
                <a:cubicBezTo>
                  <a:pt x="19896" y="14401"/>
                  <a:pt x="19896" y="14375"/>
                  <a:pt x="19896" y="14375"/>
                </a:cubicBezTo>
                <a:cubicBezTo>
                  <a:pt x="19910" y="14375"/>
                  <a:pt x="19924" y="14375"/>
                  <a:pt x="19924" y="14375"/>
                </a:cubicBezTo>
                <a:lnTo>
                  <a:pt x="19924" y="14375"/>
                </a:lnTo>
                <a:cubicBezTo>
                  <a:pt x="19924" y="14351"/>
                  <a:pt x="19924" y="14324"/>
                  <a:pt x="19924" y="14298"/>
                </a:cubicBezTo>
                <a:cubicBezTo>
                  <a:pt x="19937" y="14298"/>
                  <a:pt x="19937" y="14298"/>
                  <a:pt x="19950" y="14298"/>
                </a:cubicBezTo>
                <a:close/>
                <a:moveTo>
                  <a:pt x="20045" y="16943"/>
                </a:moveTo>
                <a:lnTo>
                  <a:pt x="20045" y="16943"/>
                </a:lnTo>
                <a:cubicBezTo>
                  <a:pt x="20032" y="16917"/>
                  <a:pt x="20032" y="16890"/>
                  <a:pt x="20045" y="16890"/>
                </a:cubicBezTo>
                <a:lnTo>
                  <a:pt x="20045" y="16866"/>
                </a:lnTo>
                <a:lnTo>
                  <a:pt x="20045" y="16866"/>
                </a:lnTo>
                <a:cubicBezTo>
                  <a:pt x="20072" y="16890"/>
                  <a:pt x="20045" y="16917"/>
                  <a:pt x="20045" y="16943"/>
                </a:cubicBezTo>
                <a:close/>
                <a:moveTo>
                  <a:pt x="17518" y="17022"/>
                </a:moveTo>
                <a:lnTo>
                  <a:pt x="17518" y="17022"/>
                </a:lnTo>
                <a:cubicBezTo>
                  <a:pt x="17531" y="17022"/>
                  <a:pt x="17531" y="17046"/>
                  <a:pt x="17545" y="17073"/>
                </a:cubicBezTo>
                <a:cubicBezTo>
                  <a:pt x="17545" y="17073"/>
                  <a:pt x="17558" y="17073"/>
                  <a:pt x="17558" y="17099"/>
                </a:cubicBezTo>
                <a:cubicBezTo>
                  <a:pt x="17558" y="17099"/>
                  <a:pt x="17572" y="17099"/>
                  <a:pt x="17572" y="17125"/>
                </a:cubicBezTo>
                <a:lnTo>
                  <a:pt x="17572" y="17125"/>
                </a:lnTo>
                <a:cubicBezTo>
                  <a:pt x="17572" y="17099"/>
                  <a:pt x="17585" y="17099"/>
                  <a:pt x="17585" y="17099"/>
                </a:cubicBezTo>
                <a:lnTo>
                  <a:pt x="17572" y="17073"/>
                </a:lnTo>
                <a:cubicBezTo>
                  <a:pt x="17585" y="17073"/>
                  <a:pt x="17585" y="17073"/>
                  <a:pt x="17585" y="17073"/>
                </a:cubicBezTo>
                <a:cubicBezTo>
                  <a:pt x="17585" y="17073"/>
                  <a:pt x="17585" y="17099"/>
                  <a:pt x="17599" y="17099"/>
                </a:cubicBezTo>
                <a:lnTo>
                  <a:pt x="17599" y="17073"/>
                </a:lnTo>
                <a:cubicBezTo>
                  <a:pt x="17599" y="17046"/>
                  <a:pt x="17599" y="17022"/>
                  <a:pt x="17599" y="17022"/>
                </a:cubicBezTo>
                <a:cubicBezTo>
                  <a:pt x="17585" y="16969"/>
                  <a:pt x="17572" y="16943"/>
                  <a:pt x="17558" y="16890"/>
                </a:cubicBezTo>
                <a:cubicBezTo>
                  <a:pt x="17545" y="16890"/>
                  <a:pt x="17545" y="16866"/>
                  <a:pt x="17545" y="16840"/>
                </a:cubicBezTo>
                <a:cubicBezTo>
                  <a:pt x="17531" y="16813"/>
                  <a:pt x="17558" y="16761"/>
                  <a:pt x="17558" y="16710"/>
                </a:cubicBezTo>
                <a:cubicBezTo>
                  <a:pt x="17558" y="16710"/>
                  <a:pt x="17558" y="16710"/>
                  <a:pt x="17558" y="16684"/>
                </a:cubicBezTo>
                <a:cubicBezTo>
                  <a:pt x="17558" y="16684"/>
                  <a:pt x="17558" y="16657"/>
                  <a:pt x="17558" y="16631"/>
                </a:cubicBezTo>
                <a:cubicBezTo>
                  <a:pt x="17558" y="16631"/>
                  <a:pt x="17558" y="16631"/>
                  <a:pt x="17558" y="16607"/>
                </a:cubicBezTo>
                <a:cubicBezTo>
                  <a:pt x="17558" y="16580"/>
                  <a:pt x="17572" y="16554"/>
                  <a:pt x="17572" y="16528"/>
                </a:cubicBezTo>
                <a:lnTo>
                  <a:pt x="17572" y="16528"/>
                </a:lnTo>
                <a:cubicBezTo>
                  <a:pt x="17572" y="16554"/>
                  <a:pt x="17585" y="16580"/>
                  <a:pt x="17599" y="16580"/>
                </a:cubicBezTo>
                <a:cubicBezTo>
                  <a:pt x="17599" y="16580"/>
                  <a:pt x="17599" y="16580"/>
                  <a:pt x="17599" y="16554"/>
                </a:cubicBezTo>
                <a:cubicBezTo>
                  <a:pt x="17612" y="16528"/>
                  <a:pt x="17612" y="16501"/>
                  <a:pt x="17625" y="16475"/>
                </a:cubicBezTo>
                <a:cubicBezTo>
                  <a:pt x="17639" y="16475"/>
                  <a:pt x="17653" y="16475"/>
                  <a:pt x="17653" y="16451"/>
                </a:cubicBezTo>
                <a:cubicBezTo>
                  <a:pt x="17667" y="16451"/>
                  <a:pt x="17667" y="16451"/>
                  <a:pt x="17679" y="16424"/>
                </a:cubicBezTo>
                <a:cubicBezTo>
                  <a:pt x="17693" y="16398"/>
                  <a:pt x="17707" y="16372"/>
                  <a:pt x="17734" y="16345"/>
                </a:cubicBezTo>
                <a:cubicBezTo>
                  <a:pt x="17748" y="16345"/>
                  <a:pt x="17774" y="16345"/>
                  <a:pt x="17788" y="16321"/>
                </a:cubicBezTo>
                <a:cubicBezTo>
                  <a:pt x="17802" y="16321"/>
                  <a:pt x="17815" y="16321"/>
                  <a:pt x="17815" y="16295"/>
                </a:cubicBezTo>
                <a:lnTo>
                  <a:pt x="17828" y="16295"/>
                </a:lnTo>
                <a:cubicBezTo>
                  <a:pt x="17842" y="16268"/>
                  <a:pt x="17869" y="16268"/>
                  <a:pt x="17883" y="16268"/>
                </a:cubicBezTo>
                <a:cubicBezTo>
                  <a:pt x="17883" y="16242"/>
                  <a:pt x="17883" y="16242"/>
                  <a:pt x="17883" y="16242"/>
                </a:cubicBezTo>
                <a:cubicBezTo>
                  <a:pt x="17883" y="16242"/>
                  <a:pt x="17883" y="16242"/>
                  <a:pt x="17896" y="16218"/>
                </a:cubicBezTo>
                <a:cubicBezTo>
                  <a:pt x="17896" y="16218"/>
                  <a:pt x="17923" y="16218"/>
                  <a:pt x="17923" y="16242"/>
                </a:cubicBezTo>
                <a:cubicBezTo>
                  <a:pt x="17937" y="16218"/>
                  <a:pt x="17964" y="16192"/>
                  <a:pt x="17991" y="16192"/>
                </a:cubicBezTo>
                <a:cubicBezTo>
                  <a:pt x="18004" y="16165"/>
                  <a:pt x="18018" y="16165"/>
                  <a:pt x="18031" y="16139"/>
                </a:cubicBezTo>
                <a:cubicBezTo>
                  <a:pt x="18031" y="16112"/>
                  <a:pt x="18044" y="16088"/>
                  <a:pt x="18044" y="16062"/>
                </a:cubicBezTo>
                <a:cubicBezTo>
                  <a:pt x="18044" y="16036"/>
                  <a:pt x="18044" y="16036"/>
                  <a:pt x="18058" y="16009"/>
                </a:cubicBezTo>
                <a:cubicBezTo>
                  <a:pt x="18058" y="16009"/>
                  <a:pt x="18058" y="16009"/>
                  <a:pt x="18072" y="16009"/>
                </a:cubicBezTo>
                <a:lnTo>
                  <a:pt x="18086" y="15983"/>
                </a:lnTo>
                <a:cubicBezTo>
                  <a:pt x="18086" y="15983"/>
                  <a:pt x="18098" y="15956"/>
                  <a:pt x="18086" y="15956"/>
                </a:cubicBezTo>
                <a:lnTo>
                  <a:pt x="18086" y="15956"/>
                </a:lnTo>
                <a:cubicBezTo>
                  <a:pt x="18072" y="15932"/>
                  <a:pt x="18072" y="15932"/>
                  <a:pt x="18072" y="15932"/>
                </a:cubicBezTo>
                <a:cubicBezTo>
                  <a:pt x="18072" y="15906"/>
                  <a:pt x="18086" y="15880"/>
                  <a:pt x="18086" y="15853"/>
                </a:cubicBezTo>
                <a:lnTo>
                  <a:pt x="18086" y="15853"/>
                </a:lnTo>
                <a:cubicBezTo>
                  <a:pt x="18098" y="15827"/>
                  <a:pt x="18112" y="15803"/>
                  <a:pt x="18112" y="15803"/>
                </a:cubicBezTo>
                <a:cubicBezTo>
                  <a:pt x="18112" y="15776"/>
                  <a:pt x="18112" y="15776"/>
                  <a:pt x="18126" y="15776"/>
                </a:cubicBezTo>
                <a:lnTo>
                  <a:pt x="18139" y="15803"/>
                </a:lnTo>
                <a:cubicBezTo>
                  <a:pt x="18139" y="15803"/>
                  <a:pt x="18139" y="15803"/>
                  <a:pt x="18139" y="15827"/>
                </a:cubicBezTo>
                <a:cubicBezTo>
                  <a:pt x="18153" y="15827"/>
                  <a:pt x="18153" y="15853"/>
                  <a:pt x="18153" y="15880"/>
                </a:cubicBezTo>
                <a:cubicBezTo>
                  <a:pt x="18166" y="15880"/>
                  <a:pt x="18166" y="15880"/>
                  <a:pt x="18166" y="15880"/>
                </a:cubicBezTo>
                <a:cubicBezTo>
                  <a:pt x="18166" y="15853"/>
                  <a:pt x="18166" y="15853"/>
                  <a:pt x="18166" y="15827"/>
                </a:cubicBezTo>
                <a:cubicBezTo>
                  <a:pt x="18180" y="15853"/>
                  <a:pt x="18180" y="15853"/>
                  <a:pt x="18193" y="15827"/>
                </a:cubicBezTo>
                <a:lnTo>
                  <a:pt x="18193" y="15827"/>
                </a:lnTo>
                <a:cubicBezTo>
                  <a:pt x="18180" y="15803"/>
                  <a:pt x="18166" y="15803"/>
                  <a:pt x="18166" y="15803"/>
                </a:cubicBezTo>
                <a:cubicBezTo>
                  <a:pt x="18166" y="15776"/>
                  <a:pt x="18180" y="15750"/>
                  <a:pt x="18166" y="15750"/>
                </a:cubicBezTo>
                <a:lnTo>
                  <a:pt x="18166" y="15750"/>
                </a:lnTo>
                <a:cubicBezTo>
                  <a:pt x="18180" y="15724"/>
                  <a:pt x="18180" y="15724"/>
                  <a:pt x="18193" y="15724"/>
                </a:cubicBezTo>
                <a:cubicBezTo>
                  <a:pt x="18193" y="15724"/>
                  <a:pt x="18193" y="15750"/>
                  <a:pt x="18207" y="15750"/>
                </a:cubicBezTo>
                <a:cubicBezTo>
                  <a:pt x="18207" y="15750"/>
                  <a:pt x="18207" y="15776"/>
                  <a:pt x="18221" y="15750"/>
                </a:cubicBezTo>
                <a:cubicBezTo>
                  <a:pt x="18221" y="15750"/>
                  <a:pt x="18221" y="15750"/>
                  <a:pt x="18221" y="15724"/>
                </a:cubicBezTo>
                <a:cubicBezTo>
                  <a:pt x="18235" y="15724"/>
                  <a:pt x="18235" y="15697"/>
                  <a:pt x="18235" y="15673"/>
                </a:cubicBezTo>
                <a:lnTo>
                  <a:pt x="18235" y="15673"/>
                </a:lnTo>
                <a:cubicBezTo>
                  <a:pt x="18235" y="15673"/>
                  <a:pt x="18221" y="15697"/>
                  <a:pt x="18221" y="15673"/>
                </a:cubicBezTo>
                <a:lnTo>
                  <a:pt x="18221" y="15673"/>
                </a:lnTo>
                <a:cubicBezTo>
                  <a:pt x="18221" y="15647"/>
                  <a:pt x="18235" y="15620"/>
                  <a:pt x="18247" y="15620"/>
                </a:cubicBezTo>
                <a:lnTo>
                  <a:pt x="18247" y="15620"/>
                </a:lnTo>
                <a:lnTo>
                  <a:pt x="18247" y="15620"/>
                </a:lnTo>
                <a:lnTo>
                  <a:pt x="18247" y="15620"/>
                </a:lnTo>
                <a:cubicBezTo>
                  <a:pt x="18247" y="15594"/>
                  <a:pt x="18261" y="15594"/>
                  <a:pt x="18261" y="15594"/>
                </a:cubicBezTo>
                <a:cubicBezTo>
                  <a:pt x="18261" y="15594"/>
                  <a:pt x="18275" y="15620"/>
                  <a:pt x="18288" y="15594"/>
                </a:cubicBezTo>
                <a:cubicBezTo>
                  <a:pt x="18275" y="15570"/>
                  <a:pt x="18275" y="15570"/>
                  <a:pt x="18261" y="15570"/>
                </a:cubicBezTo>
                <a:cubicBezTo>
                  <a:pt x="18275" y="15541"/>
                  <a:pt x="18275" y="15541"/>
                  <a:pt x="18288" y="15541"/>
                </a:cubicBezTo>
                <a:cubicBezTo>
                  <a:pt x="18302" y="15517"/>
                  <a:pt x="18302" y="15517"/>
                  <a:pt x="18302" y="15517"/>
                </a:cubicBezTo>
                <a:cubicBezTo>
                  <a:pt x="18302" y="15517"/>
                  <a:pt x="18302" y="15541"/>
                  <a:pt x="18315" y="15541"/>
                </a:cubicBezTo>
                <a:lnTo>
                  <a:pt x="18315" y="15541"/>
                </a:lnTo>
                <a:cubicBezTo>
                  <a:pt x="18315" y="15517"/>
                  <a:pt x="18315" y="15517"/>
                  <a:pt x="18315" y="15491"/>
                </a:cubicBezTo>
                <a:cubicBezTo>
                  <a:pt x="18328" y="15491"/>
                  <a:pt x="18315" y="15464"/>
                  <a:pt x="18315" y="15464"/>
                </a:cubicBezTo>
                <a:cubicBezTo>
                  <a:pt x="18315" y="15464"/>
                  <a:pt x="18315" y="15464"/>
                  <a:pt x="18328" y="15464"/>
                </a:cubicBezTo>
                <a:cubicBezTo>
                  <a:pt x="18328" y="15464"/>
                  <a:pt x="18328" y="15464"/>
                  <a:pt x="18342" y="15464"/>
                </a:cubicBezTo>
                <a:lnTo>
                  <a:pt x="18342" y="15464"/>
                </a:lnTo>
                <a:cubicBezTo>
                  <a:pt x="18342" y="15464"/>
                  <a:pt x="18356" y="15464"/>
                  <a:pt x="18356" y="15491"/>
                </a:cubicBezTo>
                <a:lnTo>
                  <a:pt x="18356" y="15491"/>
                </a:lnTo>
                <a:cubicBezTo>
                  <a:pt x="18356" y="15464"/>
                  <a:pt x="18369" y="15438"/>
                  <a:pt x="18369" y="15438"/>
                </a:cubicBezTo>
                <a:cubicBezTo>
                  <a:pt x="18382" y="15438"/>
                  <a:pt x="18382" y="15438"/>
                  <a:pt x="18396" y="15438"/>
                </a:cubicBezTo>
                <a:cubicBezTo>
                  <a:pt x="18410" y="15464"/>
                  <a:pt x="18423" y="15491"/>
                  <a:pt x="18436" y="15491"/>
                </a:cubicBezTo>
                <a:cubicBezTo>
                  <a:pt x="18436" y="15517"/>
                  <a:pt x="18451" y="15517"/>
                  <a:pt x="18451" y="15517"/>
                </a:cubicBezTo>
                <a:cubicBezTo>
                  <a:pt x="18451" y="15517"/>
                  <a:pt x="18464" y="15517"/>
                  <a:pt x="18464" y="15541"/>
                </a:cubicBezTo>
                <a:lnTo>
                  <a:pt x="18451" y="15541"/>
                </a:lnTo>
                <a:cubicBezTo>
                  <a:pt x="18451" y="15570"/>
                  <a:pt x="18451" y="15570"/>
                  <a:pt x="18451" y="15570"/>
                </a:cubicBezTo>
                <a:cubicBezTo>
                  <a:pt x="18451" y="15570"/>
                  <a:pt x="18451" y="15594"/>
                  <a:pt x="18451" y="15620"/>
                </a:cubicBezTo>
                <a:cubicBezTo>
                  <a:pt x="18464" y="15620"/>
                  <a:pt x="18451" y="15570"/>
                  <a:pt x="18477" y="15570"/>
                </a:cubicBezTo>
                <a:lnTo>
                  <a:pt x="18477" y="15541"/>
                </a:lnTo>
                <a:cubicBezTo>
                  <a:pt x="18491" y="15541"/>
                  <a:pt x="18491" y="15541"/>
                  <a:pt x="18505" y="15570"/>
                </a:cubicBezTo>
                <a:cubicBezTo>
                  <a:pt x="18517" y="15570"/>
                  <a:pt x="18517" y="15570"/>
                  <a:pt x="18517" y="15570"/>
                </a:cubicBezTo>
                <a:lnTo>
                  <a:pt x="18517" y="15570"/>
                </a:lnTo>
                <a:lnTo>
                  <a:pt x="18517" y="15570"/>
                </a:lnTo>
                <a:cubicBezTo>
                  <a:pt x="18531" y="15570"/>
                  <a:pt x="18531" y="15541"/>
                  <a:pt x="18545" y="15570"/>
                </a:cubicBezTo>
                <a:lnTo>
                  <a:pt x="18545" y="15570"/>
                </a:lnTo>
                <a:cubicBezTo>
                  <a:pt x="18559" y="15570"/>
                  <a:pt x="18559" y="15570"/>
                  <a:pt x="18559" y="15517"/>
                </a:cubicBezTo>
                <a:lnTo>
                  <a:pt x="18559" y="15517"/>
                </a:lnTo>
                <a:cubicBezTo>
                  <a:pt x="18559" y="15491"/>
                  <a:pt x="18545" y="15491"/>
                  <a:pt x="18531" y="15491"/>
                </a:cubicBezTo>
                <a:cubicBezTo>
                  <a:pt x="18545" y="15464"/>
                  <a:pt x="18559" y="15438"/>
                  <a:pt x="18559" y="15414"/>
                </a:cubicBezTo>
                <a:cubicBezTo>
                  <a:pt x="18559" y="15414"/>
                  <a:pt x="18559" y="15414"/>
                  <a:pt x="18572" y="15387"/>
                </a:cubicBezTo>
                <a:cubicBezTo>
                  <a:pt x="18572" y="15387"/>
                  <a:pt x="18585" y="15387"/>
                  <a:pt x="18599" y="15361"/>
                </a:cubicBezTo>
                <a:lnTo>
                  <a:pt x="18599" y="15361"/>
                </a:lnTo>
                <a:cubicBezTo>
                  <a:pt x="18585" y="15361"/>
                  <a:pt x="18585" y="15361"/>
                  <a:pt x="18585" y="15335"/>
                </a:cubicBezTo>
                <a:cubicBezTo>
                  <a:pt x="18599" y="15335"/>
                  <a:pt x="18599" y="15308"/>
                  <a:pt x="18599" y="15308"/>
                </a:cubicBezTo>
                <a:cubicBezTo>
                  <a:pt x="18612" y="15308"/>
                  <a:pt x="18612" y="15284"/>
                  <a:pt x="18612" y="15284"/>
                </a:cubicBezTo>
                <a:lnTo>
                  <a:pt x="18612" y="15284"/>
                </a:lnTo>
                <a:cubicBezTo>
                  <a:pt x="18626" y="15258"/>
                  <a:pt x="18626" y="15284"/>
                  <a:pt x="18640" y="15284"/>
                </a:cubicBezTo>
                <a:cubicBezTo>
                  <a:pt x="18640" y="15258"/>
                  <a:pt x="18640" y="15258"/>
                  <a:pt x="18640" y="15232"/>
                </a:cubicBezTo>
                <a:cubicBezTo>
                  <a:pt x="18653" y="15258"/>
                  <a:pt x="18680" y="15232"/>
                  <a:pt x="18694" y="15232"/>
                </a:cubicBezTo>
                <a:cubicBezTo>
                  <a:pt x="18707" y="15232"/>
                  <a:pt x="18721" y="15232"/>
                  <a:pt x="18721" y="15232"/>
                </a:cubicBezTo>
                <a:cubicBezTo>
                  <a:pt x="18721" y="15258"/>
                  <a:pt x="18734" y="15258"/>
                  <a:pt x="18734" y="15258"/>
                </a:cubicBezTo>
                <a:cubicBezTo>
                  <a:pt x="18734" y="15232"/>
                  <a:pt x="18748" y="15232"/>
                  <a:pt x="18748" y="15232"/>
                </a:cubicBezTo>
                <a:cubicBezTo>
                  <a:pt x="18748" y="15205"/>
                  <a:pt x="18748" y="15205"/>
                  <a:pt x="18748" y="15205"/>
                </a:cubicBezTo>
                <a:cubicBezTo>
                  <a:pt x="18734" y="15179"/>
                  <a:pt x="18748" y="15155"/>
                  <a:pt x="18721" y="15155"/>
                </a:cubicBezTo>
                <a:cubicBezTo>
                  <a:pt x="18721" y="15179"/>
                  <a:pt x="18707" y="15179"/>
                  <a:pt x="18694" y="15155"/>
                </a:cubicBezTo>
                <a:cubicBezTo>
                  <a:pt x="18694" y="15155"/>
                  <a:pt x="18694" y="15128"/>
                  <a:pt x="18707" y="15128"/>
                </a:cubicBezTo>
                <a:lnTo>
                  <a:pt x="18707" y="15155"/>
                </a:lnTo>
                <a:cubicBezTo>
                  <a:pt x="18721" y="15155"/>
                  <a:pt x="18721" y="15128"/>
                  <a:pt x="18721" y="15128"/>
                </a:cubicBezTo>
                <a:cubicBezTo>
                  <a:pt x="18734" y="15128"/>
                  <a:pt x="18748" y="15155"/>
                  <a:pt x="18748" y="15155"/>
                </a:cubicBezTo>
                <a:lnTo>
                  <a:pt x="18748" y="15155"/>
                </a:lnTo>
                <a:lnTo>
                  <a:pt x="18748" y="15155"/>
                </a:lnTo>
                <a:cubicBezTo>
                  <a:pt x="18761" y="15155"/>
                  <a:pt x="18761" y="15155"/>
                  <a:pt x="18761" y="15155"/>
                </a:cubicBezTo>
                <a:cubicBezTo>
                  <a:pt x="18775" y="15179"/>
                  <a:pt x="18775" y="15179"/>
                  <a:pt x="18789" y="15205"/>
                </a:cubicBezTo>
                <a:cubicBezTo>
                  <a:pt x="18801" y="15205"/>
                  <a:pt x="18815" y="15179"/>
                  <a:pt x="18815" y="15179"/>
                </a:cubicBezTo>
                <a:cubicBezTo>
                  <a:pt x="18829" y="15179"/>
                  <a:pt x="18829" y="15205"/>
                  <a:pt x="18829" y="15205"/>
                </a:cubicBezTo>
                <a:cubicBezTo>
                  <a:pt x="18843" y="15205"/>
                  <a:pt x="18855" y="15205"/>
                  <a:pt x="18855" y="15205"/>
                </a:cubicBezTo>
                <a:cubicBezTo>
                  <a:pt x="18883" y="15179"/>
                  <a:pt x="18896" y="15258"/>
                  <a:pt x="18910" y="15258"/>
                </a:cubicBezTo>
                <a:cubicBezTo>
                  <a:pt x="18923" y="15232"/>
                  <a:pt x="18936" y="15232"/>
                  <a:pt x="18950" y="15205"/>
                </a:cubicBezTo>
                <a:lnTo>
                  <a:pt x="18950" y="15205"/>
                </a:lnTo>
                <a:cubicBezTo>
                  <a:pt x="18950" y="15232"/>
                  <a:pt x="18950" y="15232"/>
                  <a:pt x="18950" y="15232"/>
                </a:cubicBezTo>
                <a:lnTo>
                  <a:pt x="18964" y="15232"/>
                </a:lnTo>
                <a:cubicBezTo>
                  <a:pt x="18964" y="15258"/>
                  <a:pt x="18964" y="15258"/>
                  <a:pt x="18978" y="15258"/>
                </a:cubicBezTo>
                <a:lnTo>
                  <a:pt x="18978" y="15258"/>
                </a:lnTo>
                <a:cubicBezTo>
                  <a:pt x="18991" y="15258"/>
                  <a:pt x="18964" y="15205"/>
                  <a:pt x="18991" y="15205"/>
                </a:cubicBezTo>
                <a:cubicBezTo>
                  <a:pt x="18991" y="15205"/>
                  <a:pt x="18991" y="15232"/>
                  <a:pt x="19004" y="15232"/>
                </a:cubicBezTo>
                <a:lnTo>
                  <a:pt x="19004" y="15232"/>
                </a:lnTo>
                <a:lnTo>
                  <a:pt x="19004" y="15232"/>
                </a:lnTo>
                <a:cubicBezTo>
                  <a:pt x="19018" y="15232"/>
                  <a:pt x="19018" y="15258"/>
                  <a:pt x="19032" y="15258"/>
                </a:cubicBezTo>
                <a:cubicBezTo>
                  <a:pt x="19018" y="15284"/>
                  <a:pt x="19018" y="15284"/>
                  <a:pt x="19004" y="15308"/>
                </a:cubicBezTo>
                <a:lnTo>
                  <a:pt x="19004" y="15308"/>
                </a:lnTo>
                <a:cubicBezTo>
                  <a:pt x="19004" y="15335"/>
                  <a:pt x="19004" y="15335"/>
                  <a:pt x="19004" y="15335"/>
                </a:cubicBezTo>
                <a:lnTo>
                  <a:pt x="19004" y="15335"/>
                </a:lnTo>
                <a:cubicBezTo>
                  <a:pt x="19004" y="15335"/>
                  <a:pt x="19004" y="15335"/>
                  <a:pt x="18991" y="15361"/>
                </a:cubicBezTo>
                <a:cubicBezTo>
                  <a:pt x="18991" y="15308"/>
                  <a:pt x="18978" y="15361"/>
                  <a:pt x="18964" y="15361"/>
                </a:cubicBezTo>
                <a:cubicBezTo>
                  <a:pt x="18964" y="15387"/>
                  <a:pt x="18950" y="15414"/>
                  <a:pt x="18964" y="15414"/>
                </a:cubicBezTo>
                <a:lnTo>
                  <a:pt x="18964" y="15438"/>
                </a:lnTo>
                <a:cubicBezTo>
                  <a:pt x="18950" y="15464"/>
                  <a:pt x="18936" y="15517"/>
                  <a:pt x="18923" y="15541"/>
                </a:cubicBezTo>
                <a:lnTo>
                  <a:pt x="18923" y="15541"/>
                </a:lnTo>
                <a:cubicBezTo>
                  <a:pt x="18936" y="15570"/>
                  <a:pt x="18950" y="15570"/>
                  <a:pt x="18950" y="15570"/>
                </a:cubicBezTo>
                <a:cubicBezTo>
                  <a:pt x="18964" y="15594"/>
                  <a:pt x="18978" y="15594"/>
                  <a:pt x="18978" y="15594"/>
                </a:cubicBezTo>
                <a:lnTo>
                  <a:pt x="18978" y="15620"/>
                </a:lnTo>
                <a:lnTo>
                  <a:pt x="18991" y="15620"/>
                </a:lnTo>
                <a:cubicBezTo>
                  <a:pt x="18991" y="15647"/>
                  <a:pt x="19004" y="15647"/>
                  <a:pt x="19018" y="15673"/>
                </a:cubicBezTo>
                <a:cubicBezTo>
                  <a:pt x="19032" y="15647"/>
                  <a:pt x="19045" y="15697"/>
                  <a:pt x="19059" y="15697"/>
                </a:cubicBezTo>
                <a:cubicBezTo>
                  <a:pt x="19059" y="15697"/>
                  <a:pt x="19059" y="15697"/>
                  <a:pt x="19072" y="15697"/>
                </a:cubicBezTo>
                <a:cubicBezTo>
                  <a:pt x="19072" y="15697"/>
                  <a:pt x="19072" y="15697"/>
                  <a:pt x="19085" y="15724"/>
                </a:cubicBezTo>
                <a:lnTo>
                  <a:pt x="19099" y="15750"/>
                </a:lnTo>
                <a:cubicBezTo>
                  <a:pt x="19113" y="15750"/>
                  <a:pt x="19113" y="15750"/>
                  <a:pt x="19127" y="15750"/>
                </a:cubicBezTo>
                <a:cubicBezTo>
                  <a:pt x="19139" y="15776"/>
                  <a:pt x="19153" y="15776"/>
                  <a:pt x="19167" y="15803"/>
                </a:cubicBezTo>
                <a:cubicBezTo>
                  <a:pt x="19167" y="15803"/>
                  <a:pt x="19180" y="15827"/>
                  <a:pt x="19180" y="15853"/>
                </a:cubicBezTo>
                <a:lnTo>
                  <a:pt x="19193" y="15853"/>
                </a:lnTo>
                <a:cubicBezTo>
                  <a:pt x="19208" y="15853"/>
                  <a:pt x="19220" y="15880"/>
                  <a:pt x="19220" y="15880"/>
                </a:cubicBezTo>
                <a:cubicBezTo>
                  <a:pt x="19234" y="15880"/>
                  <a:pt x="19262" y="15880"/>
                  <a:pt x="19274" y="15853"/>
                </a:cubicBezTo>
                <a:cubicBezTo>
                  <a:pt x="19288" y="15853"/>
                  <a:pt x="19288" y="15827"/>
                  <a:pt x="19288" y="15803"/>
                </a:cubicBezTo>
                <a:cubicBezTo>
                  <a:pt x="19302" y="15750"/>
                  <a:pt x="19302" y="15724"/>
                  <a:pt x="19315" y="15697"/>
                </a:cubicBezTo>
                <a:cubicBezTo>
                  <a:pt x="19315" y="15673"/>
                  <a:pt x="19315" y="15673"/>
                  <a:pt x="19315" y="15647"/>
                </a:cubicBezTo>
                <a:cubicBezTo>
                  <a:pt x="19315" y="15620"/>
                  <a:pt x="19315" y="15594"/>
                  <a:pt x="19329" y="15594"/>
                </a:cubicBezTo>
                <a:cubicBezTo>
                  <a:pt x="19329" y="15570"/>
                  <a:pt x="19329" y="15541"/>
                  <a:pt x="19329" y="15541"/>
                </a:cubicBezTo>
                <a:cubicBezTo>
                  <a:pt x="19329" y="15517"/>
                  <a:pt x="19329" y="15491"/>
                  <a:pt x="19329" y="15464"/>
                </a:cubicBezTo>
                <a:cubicBezTo>
                  <a:pt x="19329" y="15464"/>
                  <a:pt x="19315" y="15414"/>
                  <a:pt x="19329" y="15414"/>
                </a:cubicBezTo>
                <a:cubicBezTo>
                  <a:pt x="19329" y="15414"/>
                  <a:pt x="19342" y="15387"/>
                  <a:pt x="19329" y="15361"/>
                </a:cubicBezTo>
                <a:cubicBezTo>
                  <a:pt x="19329" y="15361"/>
                  <a:pt x="19329" y="15361"/>
                  <a:pt x="19329" y="15335"/>
                </a:cubicBezTo>
                <a:cubicBezTo>
                  <a:pt x="19342" y="15335"/>
                  <a:pt x="19342" y="15308"/>
                  <a:pt x="19356" y="15308"/>
                </a:cubicBezTo>
                <a:cubicBezTo>
                  <a:pt x="19342" y="15284"/>
                  <a:pt x="19342" y="15308"/>
                  <a:pt x="19329" y="15284"/>
                </a:cubicBezTo>
                <a:lnTo>
                  <a:pt x="19342" y="15284"/>
                </a:lnTo>
                <a:cubicBezTo>
                  <a:pt x="19342" y="15258"/>
                  <a:pt x="19342" y="15258"/>
                  <a:pt x="19342" y="15232"/>
                </a:cubicBezTo>
                <a:cubicBezTo>
                  <a:pt x="19356" y="15232"/>
                  <a:pt x="19356" y="15232"/>
                  <a:pt x="19356" y="15205"/>
                </a:cubicBezTo>
                <a:cubicBezTo>
                  <a:pt x="19369" y="15179"/>
                  <a:pt x="19369" y="15128"/>
                  <a:pt x="19383" y="15102"/>
                </a:cubicBezTo>
                <a:lnTo>
                  <a:pt x="19383" y="15102"/>
                </a:lnTo>
                <a:cubicBezTo>
                  <a:pt x="19397" y="15102"/>
                  <a:pt x="19397" y="15128"/>
                  <a:pt x="19397" y="15128"/>
                </a:cubicBezTo>
                <a:cubicBezTo>
                  <a:pt x="19397" y="15128"/>
                  <a:pt x="19397" y="15128"/>
                  <a:pt x="19409" y="15155"/>
                </a:cubicBezTo>
                <a:cubicBezTo>
                  <a:pt x="19409" y="15155"/>
                  <a:pt x="19409" y="15155"/>
                  <a:pt x="19409" y="15179"/>
                </a:cubicBezTo>
                <a:cubicBezTo>
                  <a:pt x="19409" y="15205"/>
                  <a:pt x="19423" y="15232"/>
                  <a:pt x="19437" y="15232"/>
                </a:cubicBezTo>
                <a:cubicBezTo>
                  <a:pt x="19423" y="15258"/>
                  <a:pt x="19423" y="15258"/>
                  <a:pt x="19423" y="15284"/>
                </a:cubicBezTo>
                <a:cubicBezTo>
                  <a:pt x="19437" y="15284"/>
                  <a:pt x="19451" y="15308"/>
                  <a:pt x="19464" y="15361"/>
                </a:cubicBezTo>
                <a:cubicBezTo>
                  <a:pt x="19464" y="15387"/>
                  <a:pt x="19451" y="15414"/>
                  <a:pt x="19464" y="15438"/>
                </a:cubicBezTo>
                <a:cubicBezTo>
                  <a:pt x="19464" y="15464"/>
                  <a:pt x="19464" y="15464"/>
                  <a:pt x="19464" y="15464"/>
                </a:cubicBezTo>
                <a:cubicBezTo>
                  <a:pt x="19464" y="15491"/>
                  <a:pt x="19464" y="15491"/>
                  <a:pt x="19464" y="15491"/>
                </a:cubicBezTo>
                <a:cubicBezTo>
                  <a:pt x="19464" y="15517"/>
                  <a:pt x="19478" y="15517"/>
                  <a:pt x="19491" y="15517"/>
                </a:cubicBezTo>
                <a:cubicBezTo>
                  <a:pt x="19491" y="15517"/>
                  <a:pt x="19504" y="15517"/>
                  <a:pt x="19518" y="15517"/>
                </a:cubicBezTo>
                <a:cubicBezTo>
                  <a:pt x="19518" y="15491"/>
                  <a:pt x="19518" y="15491"/>
                  <a:pt x="19518" y="15491"/>
                </a:cubicBezTo>
                <a:cubicBezTo>
                  <a:pt x="19532" y="15491"/>
                  <a:pt x="19518" y="15517"/>
                  <a:pt x="19532" y="15541"/>
                </a:cubicBezTo>
                <a:cubicBezTo>
                  <a:pt x="19546" y="15541"/>
                  <a:pt x="19546" y="15570"/>
                  <a:pt x="19572" y="15594"/>
                </a:cubicBezTo>
                <a:cubicBezTo>
                  <a:pt x="19558" y="15620"/>
                  <a:pt x="19572" y="15620"/>
                  <a:pt x="19572" y="15620"/>
                </a:cubicBezTo>
                <a:cubicBezTo>
                  <a:pt x="19572" y="15647"/>
                  <a:pt x="19572" y="15647"/>
                  <a:pt x="19558" y="15647"/>
                </a:cubicBezTo>
                <a:cubicBezTo>
                  <a:pt x="19572" y="15647"/>
                  <a:pt x="19572" y="15673"/>
                  <a:pt x="19572" y="15697"/>
                </a:cubicBezTo>
                <a:cubicBezTo>
                  <a:pt x="19572" y="15724"/>
                  <a:pt x="19572" y="15750"/>
                  <a:pt x="19572" y="15776"/>
                </a:cubicBezTo>
                <a:cubicBezTo>
                  <a:pt x="19586" y="15803"/>
                  <a:pt x="19599" y="15803"/>
                  <a:pt x="19612" y="15827"/>
                </a:cubicBezTo>
                <a:cubicBezTo>
                  <a:pt x="19612" y="15853"/>
                  <a:pt x="19612" y="15853"/>
                  <a:pt x="19612" y="15880"/>
                </a:cubicBezTo>
                <a:cubicBezTo>
                  <a:pt x="19612" y="15880"/>
                  <a:pt x="19612" y="15906"/>
                  <a:pt x="19626" y="15932"/>
                </a:cubicBezTo>
                <a:cubicBezTo>
                  <a:pt x="19612" y="15932"/>
                  <a:pt x="19612" y="15932"/>
                  <a:pt x="19612" y="15932"/>
                </a:cubicBezTo>
                <a:cubicBezTo>
                  <a:pt x="19612" y="15956"/>
                  <a:pt x="19612" y="15983"/>
                  <a:pt x="19626" y="16009"/>
                </a:cubicBezTo>
                <a:cubicBezTo>
                  <a:pt x="19626" y="16062"/>
                  <a:pt x="19626" y="16088"/>
                  <a:pt x="19653" y="16088"/>
                </a:cubicBezTo>
                <a:cubicBezTo>
                  <a:pt x="19667" y="16112"/>
                  <a:pt x="19667" y="16112"/>
                  <a:pt x="19667" y="16112"/>
                </a:cubicBezTo>
                <a:cubicBezTo>
                  <a:pt x="19680" y="16139"/>
                  <a:pt x="19693" y="16112"/>
                  <a:pt x="19693" y="16112"/>
                </a:cubicBezTo>
                <a:cubicBezTo>
                  <a:pt x="19707" y="16139"/>
                  <a:pt x="19707" y="16139"/>
                  <a:pt x="19693" y="16165"/>
                </a:cubicBezTo>
                <a:lnTo>
                  <a:pt x="19693" y="16165"/>
                </a:lnTo>
                <a:cubicBezTo>
                  <a:pt x="19707" y="16165"/>
                  <a:pt x="19707" y="16165"/>
                  <a:pt x="19721" y="16165"/>
                </a:cubicBezTo>
                <a:lnTo>
                  <a:pt x="19721" y="16165"/>
                </a:lnTo>
                <a:cubicBezTo>
                  <a:pt x="19721" y="16165"/>
                  <a:pt x="19721" y="16192"/>
                  <a:pt x="19735" y="16192"/>
                </a:cubicBezTo>
                <a:cubicBezTo>
                  <a:pt x="19735" y="16192"/>
                  <a:pt x="19748" y="16218"/>
                  <a:pt x="19761" y="16218"/>
                </a:cubicBezTo>
                <a:cubicBezTo>
                  <a:pt x="19761" y="16218"/>
                  <a:pt x="19761" y="16218"/>
                  <a:pt x="19775" y="16218"/>
                </a:cubicBezTo>
                <a:cubicBezTo>
                  <a:pt x="19775" y="16242"/>
                  <a:pt x="19788" y="16242"/>
                  <a:pt x="19788" y="16268"/>
                </a:cubicBezTo>
                <a:lnTo>
                  <a:pt x="19775" y="16268"/>
                </a:lnTo>
                <a:cubicBezTo>
                  <a:pt x="19775" y="16295"/>
                  <a:pt x="19775" y="16321"/>
                  <a:pt x="19788" y="16321"/>
                </a:cubicBezTo>
                <a:lnTo>
                  <a:pt x="19788" y="16321"/>
                </a:lnTo>
                <a:lnTo>
                  <a:pt x="19802" y="16345"/>
                </a:lnTo>
                <a:lnTo>
                  <a:pt x="19802" y="16372"/>
                </a:lnTo>
                <a:cubicBezTo>
                  <a:pt x="19816" y="16372"/>
                  <a:pt x="19816" y="16398"/>
                  <a:pt x="19816" y="16424"/>
                </a:cubicBezTo>
                <a:cubicBezTo>
                  <a:pt x="19829" y="16424"/>
                  <a:pt x="19829" y="16451"/>
                  <a:pt x="19829" y="16451"/>
                </a:cubicBezTo>
                <a:cubicBezTo>
                  <a:pt x="19829" y="16475"/>
                  <a:pt x="19829" y="16501"/>
                  <a:pt x="19829" y="16501"/>
                </a:cubicBezTo>
                <a:cubicBezTo>
                  <a:pt x="19829" y="16528"/>
                  <a:pt x="19842" y="16528"/>
                  <a:pt x="19856" y="16528"/>
                </a:cubicBezTo>
                <a:cubicBezTo>
                  <a:pt x="19842" y="16528"/>
                  <a:pt x="19856" y="16501"/>
                  <a:pt x="19856" y="16501"/>
                </a:cubicBezTo>
                <a:lnTo>
                  <a:pt x="19856" y="16501"/>
                </a:lnTo>
                <a:cubicBezTo>
                  <a:pt x="19870" y="16501"/>
                  <a:pt x="19870" y="16528"/>
                  <a:pt x="19883" y="16528"/>
                </a:cubicBezTo>
                <a:cubicBezTo>
                  <a:pt x="19883" y="16554"/>
                  <a:pt x="19883" y="16554"/>
                  <a:pt x="19883" y="16554"/>
                </a:cubicBezTo>
                <a:cubicBezTo>
                  <a:pt x="19896" y="16554"/>
                  <a:pt x="19896" y="16528"/>
                  <a:pt x="19896" y="16528"/>
                </a:cubicBezTo>
                <a:lnTo>
                  <a:pt x="19896" y="16528"/>
                </a:lnTo>
                <a:cubicBezTo>
                  <a:pt x="19896" y="16528"/>
                  <a:pt x="19896" y="16554"/>
                  <a:pt x="19910" y="16554"/>
                </a:cubicBezTo>
                <a:cubicBezTo>
                  <a:pt x="19910" y="16554"/>
                  <a:pt x="19910" y="16554"/>
                  <a:pt x="19896" y="16580"/>
                </a:cubicBezTo>
                <a:cubicBezTo>
                  <a:pt x="19896" y="16580"/>
                  <a:pt x="19896" y="16657"/>
                  <a:pt x="19910" y="16657"/>
                </a:cubicBezTo>
                <a:cubicBezTo>
                  <a:pt x="19910" y="16684"/>
                  <a:pt x="19924" y="16657"/>
                  <a:pt x="19924" y="16684"/>
                </a:cubicBezTo>
                <a:cubicBezTo>
                  <a:pt x="19910" y="16736"/>
                  <a:pt x="19950" y="16736"/>
                  <a:pt x="19965" y="16787"/>
                </a:cubicBezTo>
                <a:cubicBezTo>
                  <a:pt x="19977" y="16787"/>
                  <a:pt x="19977" y="16787"/>
                  <a:pt x="19977" y="16787"/>
                </a:cubicBezTo>
                <a:cubicBezTo>
                  <a:pt x="19977" y="16813"/>
                  <a:pt x="19977" y="16813"/>
                  <a:pt x="19991" y="16840"/>
                </a:cubicBezTo>
                <a:cubicBezTo>
                  <a:pt x="19991" y="16840"/>
                  <a:pt x="20019" y="16866"/>
                  <a:pt x="20005" y="16890"/>
                </a:cubicBezTo>
                <a:cubicBezTo>
                  <a:pt x="20032" y="16890"/>
                  <a:pt x="20032" y="16943"/>
                  <a:pt x="20032" y="16969"/>
                </a:cubicBezTo>
                <a:lnTo>
                  <a:pt x="20032" y="16993"/>
                </a:lnTo>
                <a:cubicBezTo>
                  <a:pt x="20032" y="16993"/>
                  <a:pt x="20045" y="16993"/>
                  <a:pt x="20045" y="17022"/>
                </a:cubicBezTo>
                <a:cubicBezTo>
                  <a:pt x="20045" y="17022"/>
                  <a:pt x="20045" y="17022"/>
                  <a:pt x="20032" y="17046"/>
                </a:cubicBezTo>
                <a:cubicBezTo>
                  <a:pt x="20032" y="17046"/>
                  <a:pt x="20032" y="17073"/>
                  <a:pt x="20032" y="17099"/>
                </a:cubicBezTo>
                <a:cubicBezTo>
                  <a:pt x="20032" y="17099"/>
                  <a:pt x="20045" y="17125"/>
                  <a:pt x="20045" y="17149"/>
                </a:cubicBezTo>
                <a:cubicBezTo>
                  <a:pt x="20032" y="17149"/>
                  <a:pt x="20032" y="17149"/>
                  <a:pt x="20032" y="17176"/>
                </a:cubicBezTo>
                <a:lnTo>
                  <a:pt x="20045" y="17202"/>
                </a:lnTo>
                <a:cubicBezTo>
                  <a:pt x="20045" y="17229"/>
                  <a:pt x="20059" y="17255"/>
                  <a:pt x="20059" y="17279"/>
                </a:cubicBezTo>
                <a:cubicBezTo>
                  <a:pt x="20059" y="17279"/>
                  <a:pt x="20059" y="17305"/>
                  <a:pt x="20072" y="17305"/>
                </a:cubicBezTo>
                <a:cubicBezTo>
                  <a:pt x="20059" y="17305"/>
                  <a:pt x="20059" y="17332"/>
                  <a:pt x="20059" y="17332"/>
                </a:cubicBezTo>
                <a:cubicBezTo>
                  <a:pt x="20059" y="17358"/>
                  <a:pt x="20059" y="17384"/>
                  <a:pt x="20059" y="17384"/>
                </a:cubicBezTo>
                <a:cubicBezTo>
                  <a:pt x="20059" y="17409"/>
                  <a:pt x="20045" y="17409"/>
                  <a:pt x="20045" y="17435"/>
                </a:cubicBezTo>
                <a:cubicBezTo>
                  <a:pt x="20045" y="17461"/>
                  <a:pt x="20045" y="17514"/>
                  <a:pt x="20032" y="17540"/>
                </a:cubicBezTo>
                <a:lnTo>
                  <a:pt x="20032" y="17565"/>
                </a:lnTo>
                <a:cubicBezTo>
                  <a:pt x="20032" y="17565"/>
                  <a:pt x="20032" y="17591"/>
                  <a:pt x="20019" y="17591"/>
                </a:cubicBezTo>
                <a:cubicBezTo>
                  <a:pt x="20019" y="17617"/>
                  <a:pt x="20019" y="17670"/>
                  <a:pt x="20019" y="17694"/>
                </a:cubicBezTo>
                <a:cubicBezTo>
                  <a:pt x="20005" y="17721"/>
                  <a:pt x="20005" y="17747"/>
                  <a:pt x="20005" y="17747"/>
                </a:cubicBezTo>
                <a:cubicBezTo>
                  <a:pt x="20005" y="17747"/>
                  <a:pt x="20005" y="17773"/>
                  <a:pt x="19991" y="17773"/>
                </a:cubicBezTo>
                <a:cubicBezTo>
                  <a:pt x="19991" y="17773"/>
                  <a:pt x="19991" y="17773"/>
                  <a:pt x="19991" y="17798"/>
                </a:cubicBezTo>
                <a:cubicBezTo>
                  <a:pt x="19977" y="17824"/>
                  <a:pt x="19977" y="17877"/>
                  <a:pt x="19950" y="17877"/>
                </a:cubicBezTo>
                <a:cubicBezTo>
                  <a:pt x="19950" y="17903"/>
                  <a:pt x="19937" y="17903"/>
                  <a:pt x="19924" y="17927"/>
                </a:cubicBezTo>
                <a:cubicBezTo>
                  <a:pt x="19910" y="17953"/>
                  <a:pt x="19896" y="18006"/>
                  <a:pt x="19896" y="18059"/>
                </a:cubicBezTo>
                <a:cubicBezTo>
                  <a:pt x="19883" y="18083"/>
                  <a:pt x="19870" y="18083"/>
                  <a:pt x="19883" y="18136"/>
                </a:cubicBezTo>
                <a:lnTo>
                  <a:pt x="19883" y="18136"/>
                </a:lnTo>
                <a:cubicBezTo>
                  <a:pt x="19870" y="18136"/>
                  <a:pt x="19870" y="18136"/>
                  <a:pt x="19870" y="18162"/>
                </a:cubicBezTo>
                <a:lnTo>
                  <a:pt x="19870" y="18162"/>
                </a:lnTo>
                <a:cubicBezTo>
                  <a:pt x="19870" y="18162"/>
                  <a:pt x="19856" y="18189"/>
                  <a:pt x="19856" y="18213"/>
                </a:cubicBezTo>
                <a:cubicBezTo>
                  <a:pt x="19842" y="18213"/>
                  <a:pt x="19829" y="18265"/>
                  <a:pt x="19829" y="18292"/>
                </a:cubicBezTo>
                <a:cubicBezTo>
                  <a:pt x="19829" y="18318"/>
                  <a:pt x="19816" y="18369"/>
                  <a:pt x="19816" y="18421"/>
                </a:cubicBezTo>
                <a:cubicBezTo>
                  <a:pt x="19816" y="18421"/>
                  <a:pt x="19816" y="18421"/>
                  <a:pt x="19816" y="18446"/>
                </a:cubicBezTo>
                <a:lnTo>
                  <a:pt x="19816" y="18446"/>
                </a:lnTo>
                <a:cubicBezTo>
                  <a:pt x="19816" y="18474"/>
                  <a:pt x="19816" y="18498"/>
                  <a:pt x="19816" y="18525"/>
                </a:cubicBezTo>
                <a:cubicBezTo>
                  <a:pt x="19802" y="18525"/>
                  <a:pt x="19802" y="18525"/>
                  <a:pt x="19802" y="18525"/>
                </a:cubicBezTo>
                <a:cubicBezTo>
                  <a:pt x="19788" y="18525"/>
                  <a:pt x="19788" y="18551"/>
                  <a:pt x="19775" y="18551"/>
                </a:cubicBezTo>
                <a:cubicBezTo>
                  <a:pt x="19748" y="18551"/>
                  <a:pt x="19707" y="18551"/>
                  <a:pt x="19680" y="18551"/>
                </a:cubicBezTo>
                <a:cubicBezTo>
                  <a:pt x="19653" y="18577"/>
                  <a:pt x="19653" y="18628"/>
                  <a:pt x="19626" y="18628"/>
                </a:cubicBezTo>
                <a:cubicBezTo>
                  <a:pt x="19612" y="18654"/>
                  <a:pt x="19612" y="18654"/>
                  <a:pt x="19599" y="18654"/>
                </a:cubicBezTo>
                <a:cubicBezTo>
                  <a:pt x="19586" y="18654"/>
                  <a:pt x="19586" y="18654"/>
                  <a:pt x="19586" y="18654"/>
                </a:cubicBezTo>
                <a:cubicBezTo>
                  <a:pt x="19572" y="18681"/>
                  <a:pt x="19599" y="18681"/>
                  <a:pt x="19599" y="18707"/>
                </a:cubicBezTo>
                <a:lnTo>
                  <a:pt x="19586" y="18707"/>
                </a:lnTo>
                <a:cubicBezTo>
                  <a:pt x="19586" y="18707"/>
                  <a:pt x="19586" y="18707"/>
                  <a:pt x="19572" y="18681"/>
                </a:cubicBezTo>
                <a:lnTo>
                  <a:pt x="19572" y="18681"/>
                </a:lnTo>
                <a:cubicBezTo>
                  <a:pt x="19558" y="18654"/>
                  <a:pt x="19546" y="18654"/>
                  <a:pt x="19532" y="18628"/>
                </a:cubicBezTo>
                <a:cubicBezTo>
                  <a:pt x="19532" y="18602"/>
                  <a:pt x="19532" y="18602"/>
                  <a:pt x="19546" y="18602"/>
                </a:cubicBezTo>
                <a:lnTo>
                  <a:pt x="19532" y="18577"/>
                </a:lnTo>
                <a:cubicBezTo>
                  <a:pt x="19518" y="18602"/>
                  <a:pt x="19504" y="18628"/>
                  <a:pt x="19504" y="18602"/>
                </a:cubicBezTo>
                <a:cubicBezTo>
                  <a:pt x="19518" y="18577"/>
                  <a:pt x="19518" y="18551"/>
                  <a:pt x="19518" y="18525"/>
                </a:cubicBezTo>
                <a:cubicBezTo>
                  <a:pt x="19504" y="18525"/>
                  <a:pt x="19504" y="18525"/>
                  <a:pt x="19504" y="18525"/>
                </a:cubicBezTo>
                <a:cubicBezTo>
                  <a:pt x="19491" y="18525"/>
                  <a:pt x="19491" y="18551"/>
                  <a:pt x="19491" y="18551"/>
                </a:cubicBezTo>
                <a:cubicBezTo>
                  <a:pt x="19491" y="18577"/>
                  <a:pt x="19478" y="18577"/>
                  <a:pt x="19464" y="18577"/>
                </a:cubicBezTo>
                <a:lnTo>
                  <a:pt x="19464" y="18577"/>
                </a:lnTo>
                <a:cubicBezTo>
                  <a:pt x="19451" y="18602"/>
                  <a:pt x="19451" y="18654"/>
                  <a:pt x="19423" y="18654"/>
                </a:cubicBezTo>
                <a:cubicBezTo>
                  <a:pt x="19423" y="18654"/>
                  <a:pt x="19423" y="18654"/>
                  <a:pt x="19409" y="18654"/>
                </a:cubicBezTo>
                <a:cubicBezTo>
                  <a:pt x="19397" y="18628"/>
                  <a:pt x="19383" y="18602"/>
                  <a:pt x="19369" y="18577"/>
                </a:cubicBezTo>
                <a:cubicBezTo>
                  <a:pt x="19356" y="18577"/>
                  <a:pt x="19356" y="18577"/>
                  <a:pt x="19342" y="18577"/>
                </a:cubicBezTo>
                <a:lnTo>
                  <a:pt x="19342" y="18577"/>
                </a:lnTo>
                <a:cubicBezTo>
                  <a:pt x="19329" y="18551"/>
                  <a:pt x="19315" y="18602"/>
                  <a:pt x="19302" y="18577"/>
                </a:cubicBezTo>
                <a:cubicBezTo>
                  <a:pt x="19288" y="18577"/>
                  <a:pt x="19288" y="18551"/>
                  <a:pt x="19288" y="18525"/>
                </a:cubicBezTo>
                <a:lnTo>
                  <a:pt x="19274" y="18525"/>
                </a:lnTo>
                <a:lnTo>
                  <a:pt x="19274" y="18525"/>
                </a:lnTo>
                <a:cubicBezTo>
                  <a:pt x="19262" y="18525"/>
                  <a:pt x="19248" y="18525"/>
                  <a:pt x="19248" y="18498"/>
                </a:cubicBezTo>
                <a:cubicBezTo>
                  <a:pt x="19234" y="18498"/>
                  <a:pt x="19234" y="18474"/>
                  <a:pt x="19220" y="18446"/>
                </a:cubicBezTo>
                <a:cubicBezTo>
                  <a:pt x="19220" y="18421"/>
                  <a:pt x="19193" y="18421"/>
                  <a:pt x="19193" y="18369"/>
                </a:cubicBezTo>
                <a:cubicBezTo>
                  <a:pt x="19208" y="18342"/>
                  <a:pt x="19208" y="18292"/>
                  <a:pt x="19193" y="18265"/>
                </a:cubicBezTo>
                <a:cubicBezTo>
                  <a:pt x="19193" y="18239"/>
                  <a:pt x="19193" y="18239"/>
                  <a:pt x="19193" y="18239"/>
                </a:cubicBezTo>
                <a:cubicBezTo>
                  <a:pt x="19180" y="18239"/>
                  <a:pt x="19180" y="18213"/>
                  <a:pt x="19180" y="18213"/>
                </a:cubicBezTo>
                <a:cubicBezTo>
                  <a:pt x="19180" y="18213"/>
                  <a:pt x="19180" y="18213"/>
                  <a:pt x="19167" y="18189"/>
                </a:cubicBezTo>
                <a:lnTo>
                  <a:pt x="19153" y="18162"/>
                </a:lnTo>
                <a:cubicBezTo>
                  <a:pt x="19139" y="18136"/>
                  <a:pt x="19139" y="18162"/>
                  <a:pt x="19127" y="18162"/>
                </a:cubicBezTo>
                <a:lnTo>
                  <a:pt x="19113" y="18162"/>
                </a:lnTo>
                <a:lnTo>
                  <a:pt x="19113" y="18162"/>
                </a:lnTo>
                <a:cubicBezTo>
                  <a:pt x="19099" y="18136"/>
                  <a:pt x="19127" y="18136"/>
                  <a:pt x="19127" y="18109"/>
                </a:cubicBezTo>
                <a:cubicBezTo>
                  <a:pt x="19127" y="18083"/>
                  <a:pt x="19127" y="18059"/>
                  <a:pt x="19127" y="18059"/>
                </a:cubicBezTo>
                <a:cubicBezTo>
                  <a:pt x="19127" y="18033"/>
                  <a:pt x="19113" y="18006"/>
                  <a:pt x="19113" y="18006"/>
                </a:cubicBezTo>
                <a:cubicBezTo>
                  <a:pt x="19113" y="17980"/>
                  <a:pt x="19099" y="17980"/>
                  <a:pt x="19099" y="17980"/>
                </a:cubicBezTo>
                <a:cubicBezTo>
                  <a:pt x="19085" y="18006"/>
                  <a:pt x="19085" y="18033"/>
                  <a:pt x="19072" y="18059"/>
                </a:cubicBezTo>
                <a:lnTo>
                  <a:pt x="19072" y="18083"/>
                </a:lnTo>
                <a:lnTo>
                  <a:pt x="19059" y="18083"/>
                </a:lnTo>
                <a:cubicBezTo>
                  <a:pt x="19045" y="18109"/>
                  <a:pt x="19045" y="18109"/>
                  <a:pt x="19032" y="18109"/>
                </a:cubicBezTo>
                <a:lnTo>
                  <a:pt x="19032" y="18109"/>
                </a:lnTo>
                <a:cubicBezTo>
                  <a:pt x="19032" y="18083"/>
                  <a:pt x="19032" y="18083"/>
                  <a:pt x="19032" y="18059"/>
                </a:cubicBezTo>
                <a:lnTo>
                  <a:pt x="19045" y="18059"/>
                </a:lnTo>
                <a:cubicBezTo>
                  <a:pt x="19059" y="18059"/>
                  <a:pt x="19059" y="18033"/>
                  <a:pt x="19059" y="17980"/>
                </a:cubicBezTo>
                <a:cubicBezTo>
                  <a:pt x="19059" y="17980"/>
                  <a:pt x="19059" y="17980"/>
                  <a:pt x="19059" y="17953"/>
                </a:cubicBezTo>
                <a:lnTo>
                  <a:pt x="19059" y="17927"/>
                </a:lnTo>
                <a:cubicBezTo>
                  <a:pt x="19072" y="17903"/>
                  <a:pt x="19085" y="17877"/>
                  <a:pt x="19085" y="17877"/>
                </a:cubicBezTo>
                <a:cubicBezTo>
                  <a:pt x="19099" y="17850"/>
                  <a:pt x="19085" y="17850"/>
                  <a:pt x="19085" y="17824"/>
                </a:cubicBezTo>
                <a:lnTo>
                  <a:pt x="19099" y="17798"/>
                </a:lnTo>
                <a:lnTo>
                  <a:pt x="19099" y="17798"/>
                </a:lnTo>
                <a:cubicBezTo>
                  <a:pt x="19085" y="17773"/>
                  <a:pt x="19085" y="17773"/>
                  <a:pt x="19085" y="17747"/>
                </a:cubicBezTo>
                <a:lnTo>
                  <a:pt x="19085" y="17747"/>
                </a:lnTo>
                <a:lnTo>
                  <a:pt x="19085" y="17747"/>
                </a:lnTo>
                <a:cubicBezTo>
                  <a:pt x="19085" y="17773"/>
                  <a:pt x="19072" y="17798"/>
                  <a:pt x="19059" y="17824"/>
                </a:cubicBezTo>
                <a:cubicBezTo>
                  <a:pt x="19059" y="17824"/>
                  <a:pt x="19059" y="17824"/>
                  <a:pt x="19045" y="17850"/>
                </a:cubicBezTo>
                <a:lnTo>
                  <a:pt x="19045" y="17877"/>
                </a:lnTo>
                <a:cubicBezTo>
                  <a:pt x="19032" y="17877"/>
                  <a:pt x="19032" y="17877"/>
                  <a:pt x="19018" y="17903"/>
                </a:cubicBezTo>
                <a:cubicBezTo>
                  <a:pt x="19004" y="17903"/>
                  <a:pt x="18991" y="17927"/>
                  <a:pt x="18991" y="17953"/>
                </a:cubicBezTo>
                <a:cubicBezTo>
                  <a:pt x="18978" y="17953"/>
                  <a:pt x="18978" y="17980"/>
                  <a:pt x="18978" y="18006"/>
                </a:cubicBezTo>
                <a:cubicBezTo>
                  <a:pt x="18964" y="18006"/>
                  <a:pt x="18964" y="18033"/>
                  <a:pt x="18964" y="18033"/>
                </a:cubicBezTo>
                <a:cubicBezTo>
                  <a:pt x="18964" y="18033"/>
                  <a:pt x="18978" y="18033"/>
                  <a:pt x="18978" y="18059"/>
                </a:cubicBezTo>
                <a:cubicBezTo>
                  <a:pt x="18964" y="18059"/>
                  <a:pt x="18950" y="18059"/>
                  <a:pt x="18950" y="18059"/>
                </a:cubicBezTo>
                <a:cubicBezTo>
                  <a:pt x="18936" y="18059"/>
                  <a:pt x="18923" y="18033"/>
                  <a:pt x="18923" y="18006"/>
                </a:cubicBezTo>
                <a:lnTo>
                  <a:pt x="18923" y="18006"/>
                </a:lnTo>
                <a:cubicBezTo>
                  <a:pt x="18923" y="18006"/>
                  <a:pt x="18923" y="18006"/>
                  <a:pt x="18936" y="18006"/>
                </a:cubicBezTo>
                <a:lnTo>
                  <a:pt x="18936" y="17980"/>
                </a:lnTo>
                <a:cubicBezTo>
                  <a:pt x="18936" y="17980"/>
                  <a:pt x="18923" y="17980"/>
                  <a:pt x="18923" y="17953"/>
                </a:cubicBezTo>
                <a:cubicBezTo>
                  <a:pt x="18923" y="17927"/>
                  <a:pt x="18923" y="17903"/>
                  <a:pt x="18910" y="17903"/>
                </a:cubicBezTo>
                <a:lnTo>
                  <a:pt x="18910" y="17877"/>
                </a:lnTo>
                <a:cubicBezTo>
                  <a:pt x="18896" y="17877"/>
                  <a:pt x="18896" y="17877"/>
                  <a:pt x="18896" y="17877"/>
                </a:cubicBezTo>
                <a:cubicBezTo>
                  <a:pt x="18896" y="17850"/>
                  <a:pt x="18896" y="17824"/>
                  <a:pt x="18883" y="17824"/>
                </a:cubicBezTo>
                <a:cubicBezTo>
                  <a:pt x="18883" y="17798"/>
                  <a:pt x="18855" y="17798"/>
                  <a:pt x="18855" y="17773"/>
                </a:cubicBezTo>
                <a:cubicBezTo>
                  <a:pt x="18843" y="17747"/>
                  <a:pt x="18869" y="17747"/>
                  <a:pt x="18855" y="17721"/>
                </a:cubicBezTo>
                <a:lnTo>
                  <a:pt x="18843" y="17721"/>
                </a:lnTo>
                <a:lnTo>
                  <a:pt x="18843" y="17694"/>
                </a:lnTo>
                <a:cubicBezTo>
                  <a:pt x="18843" y="17694"/>
                  <a:pt x="18829" y="17670"/>
                  <a:pt x="18815" y="17670"/>
                </a:cubicBezTo>
                <a:cubicBezTo>
                  <a:pt x="18801" y="17670"/>
                  <a:pt x="18801" y="17670"/>
                  <a:pt x="18789" y="17670"/>
                </a:cubicBezTo>
                <a:cubicBezTo>
                  <a:pt x="18775" y="17670"/>
                  <a:pt x="18775" y="17644"/>
                  <a:pt x="18761" y="17644"/>
                </a:cubicBezTo>
                <a:cubicBezTo>
                  <a:pt x="18748" y="17644"/>
                  <a:pt x="18748" y="17670"/>
                  <a:pt x="18734" y="17644"/>
                </a:cubicBezTo>
                <a:cubicBezTo>
                  <a:pt x="18721" y="17644"/>
                  <a:pt x="18707" y="17617"/>
                  <a:pt x="18694" y="17617"/>
                </a:cubicBezTo>
                <a:cubicBezTo>
                  <a:pt x="18680" y="17617"/>
                  <a:pt x="18666" y="17617"/>
                  <a:pt x="18640" y="17617"/>
                </a:cubicBezTo>
                <a:cubicBezTo>
                  <a:pt x="18640" y="17617"/>
                  <a:pt x="18626" y="17617"/>
                  <a:pt x="18612" y="17617"/>
                </a:cubicBezTo>
                <a:cubicBezTo>
                  <a:pt x="18599" y="17617"/>
                  <a:pt x="18585" y="17617"/>
                  <a:pt x="18572" y="17617"/>
                </a:cubicBezTo>
                <a:cubicBezTo>
                  <a:pt x="18559" y="17617"/>
                  <a:pt x="18531" y="17644"/>
                  <a:pt x="18517" y="17644"/>
                </a:cubicBezTo>
                <a:cubicBezTo>
                  <a:pt x="18517" y="17644"/>
                  <a:pt x="18517" y="17670"/>
                  <a:pt x="18505" y="17670"/>
                </a:cubicBezTo>
                <a:lnTo>
                  <a:pt x="18505" y="17670"/>
                </a:lnTo>
                <a:cubicBezTo>
                  <a:pt x="18477" y="17694"/>
                  <a:pt x="18451" y="17721"/>
                  <a:pt x="18410" y="17721"/>
                </a:cubicBezTo>
                <a:cubicBezTo>
                  <a:pt x="18396" y="17721"/>
                  <a:pt x="18369" y="17747"/>
                  <a:pt x="18356" y="17747"/>
                </a:cubicBezTo>
                <a:cubicBezTo>
                  <a:pt x="18328" y="17773"/>
                  <a:pt x="18302" y="17798"/>
                  <a:pt x="18275" y="17824"/>
                </a:cubicBezTo>
                <a:cubicBezTo>
                  <a:pt x="18261" y="17824"/>
                  <a:pt x="18261" y="17824"/>
                  <a:pt x="18247" y="17824"/>
                </a:cubicBezTo>
                <a:cubicBezTo>
                  <a:pt x="18235" y="17824"/>
                  <a:pt x="18235" y="17877"/>
                  <a:pt x="18235" y="17927"/>
                </a:cubicBezTo>
                <a:lnTo>
                  <a:pt x="18235" y="17927"/>
                </a:lnTo>
                <a:lnTo>
                  <a:pt x="18221" y="17953"/>
                </a:lnTo>
                <a:lnTo>
                  <a:pt x="18207" y="17980"/>
                </a:lnTo>
                <a:lnTo>
                  <a:pt x="18193" y="17980"/>
                </a:lnTo>
                <a:cubicBezTo>
                  <a:pt x="18180" y="17980"/>
                  <a:pt x="18180" y="17980"/>
                  <a:pt x="18180" y="17953"/>
                </a:cubicBezTo>
                <a:cubicBezTo>
                  <a:pt x="18166" y="17980"/>
                  <a:pt x="18153" y="17980"/>
                  <a:pt x="18153" y="17980"/>
                </a:cubicBezTo>
                <a:cubicBezTo>
                  <a:pt x="18139" y="17980"/>
                  <a:pt x="18139" y="17980"/>
                  <a:pt x="18139" y="17980"/>
                </a:cubicBezTo>
                <a:cubicBezTo>
                  <a:pt x="18126" y="17980"/>
                  <a:pt x="18126" y="17980"/>
                  <a:pt x="18112" y="17980"/>
                </a:cubicBezTo>
                <a:cubicBezTo>
                  <a:pt x="18098" y="17953"/>
                  <a:pt x="18086" y="17980"/>
                  <a:pt x="18072" y="17980"/>
                </a:cubicBezTo>
                <a:cubicBezTo>
                  <a:pt x="18058" y="17980"/>
                  <a:pt x="18044" y="17980"/>
                  <a:pt x="18044" y="18006"/>
                </a:cubicBezTo>
                <a:lnTo>
                  <a:pt x="18031" y="18006"/>
                </a:lnTo>
                <a:lnTo>
                  <a:pt x="18018" y="18006"/>
                </a:lnTo>
                <a:cubicBezTo>
                  <a:pt x="18004" y="18006"/>
                  <a:pt x="17991" y="18006"/>
                  <a:pt x="17977" y="18033"/>
                </a:cubicBezTo>
                <a:cubicBezTo>
                  <a:pt x="17964" y="18033"/>
                  <a:pt x="17964" y="18059"/>
                  <a:pt x="17964" y="18083"/>
                </a:cubicBezTo>
                <a:lnTo>
                  <a:pt x="17949" y="18083"/>
                </a:lnTo>
                <a:cubicBezTo>
                  <a:pt x="17937" y="18083"/>
                  <a:pt x="17923" y="18109"/>
                  <a:pt x="17909" y="18136"/>
                </a:cubicBezTo>
                <a:lnTo>
                  <a:pt x="17909" y="18136"/>
                </a:lnTo>
                <a:cubicBezTo>
                  <a:pt x="17909" y="18136"/>
                  <a:pt x="17909" y="18136"/>
                  <a:pt x="17896" y="18136"/>
                </a:cubicBezTo>
                <a:cubicBezTo>
                  <a:pt x="17896" y="18162"/>
                  <a:pt x="17896" y="18162"/>
                  <a:pt x="17896" y="18189"/>
                </a:cubicBezTo>
                <a:lnTo>
                  <a:pt x="17883" y="18189"/>
                </a:lnTo>
                <a:cubicBezTo>
                  <a:pt x="17869" y="18189"/>
                  <a:pt x="17869" y="18213"/>
                  <a:pt x="17856" y="18189"/>
                </a:cubicBezTo>
                <a:lnTo>
                  <a:pt x="17856" y="18189"/>
                </a:lnTo>
                <a:cubicBezTo>
                  <a:pt x="17856" y="18213"/>
                  <a:pt x="17842" y="18189"/>
                  <a:pt x="17828" y="18189"/>
                </a:cubicBezTo>
                <a:lnTo>
                  <a:pt x="17828" y="18213"/>
                </a:lnTo>
                <a:cubicBezTo>
                  <a:pt x="17802" y="18189"/>
                  <a:pt x="17774" y="18189"/>
                  <a:pt x="17748" y="18189"/>
                </a:cubicBezTo>
                <a:lnTo>
                  <a:pt x="17748" y="18162"/>
                </a:lnTo>
                <a:cubicBezTo>
                  <a:pt x="17734" y="18162"/>
                  <a:pt x="17734" y="18136"/>
                  <a:pt x="17720" y="18136"/>
                </a:cubicBezTo>
                <a:cubicBezTo>
                  <a:pt x="17720" y="18136"/>
                  <a:pt x="17707" y="18136"/>
                  <a:pt x="17707" y="18109"/>
                </a:cubicBezTo>
                <a:lnTo>
                  <a:pt x="17693" y="18109"/>
                </a:lnTo>
                <a:lnTo>
                  <a:pt x="17693" y="18109"/>
                </a:lnTo>
                <a:cubicBezTo>
                  <a:pt x="17693" y="18083"/>
                  <a:pt x="17693" y="18083"/>
                  <a:pt x="17693" y="18059"/>
                </a:cubicBezTo>
                <a:cubicBezTo>
                  <a:pt x="17693" y="18059"/>
                  <a:pt x="17679" y="18033"/>
                  <a:pt x="17693" y="18033"/>
                </a:cubicBezTo>
                <a:lnTo>
                  <a:pt x="17707" y="18033"/>
                </a:lnTo>
                <a:cubicBezTo>
                  <a:pt x="17720" y="18006"/>
                  <a:pt x="17720" y="17980"/>
                  <a:pt x="17734" y="17980"/>
                </a:cubicBezTo>
                <a:cubicBezTo>
                  <a:pt x="17734" y="17953"/>
                  <a:pt x="17720" y="17927"/>
                  <a:pt x="17720" y="17903"/>
                </a:cubicBezTo>
                <a:lnTo>
                  <a:pt x="17720" y="17903"/>
                </a:lnTo>
                <a:cubicBezTo>
                  <a:pt x="17720" y="17850"/>
                  <a:pt x="17720" y="17798"/>
                  <a:pt x="17720" y="17747"/>
                </a:cubicBezTo>
                <a:cubicBezTo>
                  <a:pt x="17693" y="17694"/>
                  <a:pt x="17679" y="17644"/>
                  <a:pt x="17667" y="17591"/>
                </a:cubicBezTo>
                <a:cubicBezTo>
                  <a:pt x="17667" y="17540"/>
                  <a:pt x="17667" y="17488"/>
                  <a:pt x="17667" y="17435"/>
                </a:cubicBezTo>
                <a:cubicBezTo>
                  <a:pt x="17639" y="17435"/>
                  <a:pt x="17639" y="17384"/>
                  <a:pt x="17625" y="17358"/>
                </a:cubicBezTo>
                <a:cubicBezTo>
                  <a:pt x="17625" y="17358"/>
                  <a:pt x="17625" y="17358"/>
                  <a:pt x="17612" y="17332"/>
                </a:cubicBezTo>
                <a:cubicBezTo>
                  <a:pt x="17612" y="17332"/>
                  <a:pt x="17612" y="17332"/>
                  <a:pt x="17599" y="17305"/>
                </a:cubicBezTo>
                <a:cubicBezTo>
                  <a:pt x="17599" y="17279"/>
                  <a:pt x="17599" y="17229"/>
                  <a:pt x="17585" y="17176"/>
                </a:cubicBezTo>
                <a:cubicBezTo>
                  <a:pt x="17585" y="17176"/>
                  <a:pt x="17585" y="17176"/>
                  <a:pt x="17572" y="17176"/>
                </a:cubicBezTo>
                <a:cubicBezTo>
                  <a:pt x="17558" y="17125"/>
                  <a:pt x="17545" y="17099"/>
                  <a:pt x="17518" y="17073"/>
                </a:cubicBezTo>
                <a:cubicBezTo>
                  <a:pt x="17518" y="17046"/>
                  <a:pt x="17518" y="17046"/>
                  <a:pt x="17518" y="17022"/>
                </a:cubicBezTo>
                <a:close/>
                <a:moveTo>
                  <a:pt x="19059" y="18162"/>
                </a:moveTo>
                <a:lnTo>
                  <a:pt x="19059" y="18162"/>
                </a:lnTo>
                <a:lnTo>
                  <a:pt x="19072" y="18162"/>
                </a:lnTo>
                <a:cubicBezTo>
                  <a:pt x="19072" y="18189"/>
                  <a:pt x="19085" y="18162"/>
                  <a:pt x="19099" y="18189"/>
                </a:cubicBezTo>
                <a:cubicBezTo>
                  <a:pt x="19085" y="18189"/>
                  <a:pt x="19085" y="18213"/>
                  <a:pt x="19072" y="18213"/>
                </a:cubicBezTo>
                <a:lnTo>
                  <a:pt x="19059" y="18213"/>
                </a:lnTo>
                <a:lnTo>
                  <a:pt x="19045" y="18213"/>
                </a:lnTo>
                <a:lnTo>
                  <a:pt x="19032" y="18213"/>
                </a:lnTo>
                <a:lnTo>
                  <a:pt x="19018" y="18213"/>
                </a:lnTo>
                <a:lnTo>
                  <a:pt x="19004" y="18213"/>
                </a:lnTo>
                <a:cubicBezTo>
                  <a:pt x="19004" y="18189"/>
                  <a:pt x="19004" y="18189"/>
                  <a:pt x="19004" y="18189"/>
                </a:cubicBezTo>
                <a:cubicBezTo>
                  <a:pt x="19018" y="18162"/>
                  <a:pt x="19045" y="18162"/>
                  <a:pt x="19059" y="18162"/>
                </a:cubicBezTo>
                <a:close/>
                <a:moveTo>
                  <a:pt x="19478" y="18731"/>
                </a:moveTo>
                <a:lnTo>
                  <a:pt x="19478" y="18731"/>
                </a:lnTo>
                <a:cubicBezTo>
                  <a:pt x="19478" y="18758"/>
                  <a:pt x="19478" y="18784"/>
                  <a:pt x="19464" y="18784"/>
                </a:cubicBezTo>
                <a:cubicBezTo>
                  <a:pt x="19464" y="18758"/>
                  <a:pt x="19464" y="18758"/>
                  <a:pt x="19478" y="18731"/>
                </a:cubicBezTo>
                <a:close/>
                <a:moveTo>
                  <a:pt x="19721" y="18837"/>
                </a:moveTo>
                <a:lnTo>
                  <a:pt x="19721" y="18837"/>
                </a:lnTo>
                <a:lnTo>
                  <a:pt x="19707" y="18837"/>
                </a:lnTo>
                <a:cubicBezTo>
                  <a:pt x="19707" y="18810"/>
                  <a:pt x="19707" y="18784"/>
                  <a:pt x="19707" y="18758"/>
                </a:cubicBezTo>
                <a:cubicBezTo>
                  <a:pt x="19707" y="18784"/>
                  <a:pt x="19735" y="18810"/>
                  <a:pt x="19735" y="18810"/>
                </a:cubicBezTo>
                <a:cubicBezTo>
                  <a:pt x="19721" y="18837"/>
                  <a:pt x="19721" y="18837"/>
                  <a:pt x="19721" y="18837"/>
                </a:cubicBezTo>
                <a:close/>
                <a:moveTo>
                  <a:pt x="19504" y="18993"/>
                </a:moveTo>
                <a:lnTo>
                  <a:pt x="19504" y="18993"/>
                </a:lnTo>
                <a:cubicBezTo>
                  <a:pt x="19504" y="18966"/>
                  <a:pt x="19504" y="18940"/>
                  <a:pt x="19504" y="18914"/>
                </a:cubicBezTo>
                <a:lnTo>
                  <a:pt x="19504" y="18887"/>
                </a:lnTo>
                <a:cubicBezTo>
                  <a:pt x="19518" y="18887"/>
                  <a:pt x="19532" y="18914"/>
                  <a:pt x="19546" y="18887"/>
                </a:cubicBezTo>
                <a:lnTo>
                  <a:pt x="19558" y="18914"/>
                </a:lnTo>
                <a:cubicBezTo>
                  <a:pt x="19586" y="18940"/>
                  <a:pt x="19599" y="18966"/>
                  <a:pt x="19626" y="18966"/>
                </a:cubicBezTo>
                <a:cubicBezTo>
                  <a:pt x="19626" y="18940"/>
                  <a:pt x="19640" y="18940"/>
                  <a:pt x="19653" y="18940"/>
                </a:cubicBezTo>
                <a:cubicBezTo>
                  <a:pt x="19667" y="18940"/>
                  <a:pt x="19667" y="18940"/>
                  <a:pt x="19667" y="18940"/>
                </a:cubicBezTo>
                <a:cubicBezTo>
                  <a:pt x="19680" y="18940"/>
                  <a:pt x="19680" y="18940"/>
                  <a:pt x="19680" y="18940"/>
                </a:cubicBezTo>
                <a:lnTo>
                  <a:pt x="19680" y="18940"/>
                </a:lnTo>
                <a:cubicBezTo>
                  <a:pt x="19693" y="18940"/>
                  <a:pt x="19693" y="18940"/>
                  <a:pt x="19693" y="18940"/>
                </a:cubicBezTo>
                <a:cubicBezTo>
                  <a:pt x="19707" y="18940"/>
                  <a:pt x="19707" y="18914"/>
                  <a:pt x="19707" y="18914"/>
                </a:cubicBezTo>
                <a:cubicBezTo>
                  <a:pt x="19721" y="18940"/>
                  <a:pt x="19721" y="18940"/>
                  <a:pt x="19721" y="18966"/>
                </a:cubicBezTo>
                <a:cubicBezTo>
                  <a:pt x="19721" y="18993"/>
                  <a:pt x="19721" y="18993"/>
                  <a:pt x="19721" y="19017"/>
                </a:cubicBezTo>
                <a:cubicBezTo>
                  <a:pt x="19721" y="19017"/>
                  <a:pt x="19721" y="19017"/>
                  <a:pt x="19721" y="19043"/>
                </a:cubicBezTo>
                <a:lnTo>
                  <a:pt x="19721" y="19043"/>
                </a:lnTo>
                <a:cubicBezTo>
                  <a:pt x="19721" y="19096"/>
                  <a:pt x="19721" y="19122"/>
                  <a:pt x="19707" y="19146"/>
                </a:cubicBezTo>
                <a:cubicBezTo>
                  <a:pt x="19707" y="19173"/>
                  <a:pt x="19693" y="19173"/>
                  <a:pt x="19693" y="19199"/>
                </a:cubicBezTo>
                <a:cubicBezTo>
                  <a:pt x="19693" y="19226"/>
                  <a:pt x="19693" y="19250"/>
                  <a:pt x="19693" y="19276"/>
                </a:cubicBezTo>
                <a:cubicBezTo>
                  <a:pt x="19693" y="19276"/>
                  <a:pt x="19693" y="19276"/>
                  <a:pt x="19680" y="19276"/>
                </a:cubicBezTo>
                <a:lnTo>
                  <a:pt x="19680" y="19250"/>
                </a:lnTo>
                <a:cubicBezTo>
                  <a:pt x="19653" y="19250"/>
                  <a:pt x="19640" y="19302"/>
                  <a:pt x="19640" y="19329"/>
                </a:cubicBezTo>
                <a:cubicBezTo>
                  <a:pt x="19612" y="19329"/>
                  <a:pt x="19599" y="19355"/>
                  <a:pt x="19586" y="19302"/>
                </a:cubicBezTo>
                <a:lnTo>
                  <a:pt x="19586" y="19302"/>
                </a:lnTo>
                <a:cubicBezTo>
                  <a:pt x="19586" y="19302"/>
                  <a:pt x="19586" y="19302"/>
                  <a:pt x="19586" y="19276"/>
                </a:cubicBezTo>
                <a:cubicBezTo>
                  <a:pt x="19586" y="19250"/>
                  <a:pt x="19558" y="19276"/>
                  <a:pt x="19558" y="19226"/>
                </a:cubicBezTo>
                <a:cubicBezTo>
                  <a:pt x="19546" y="19226"/>
                  <a:pt x="19546" y="19199"/>
                  <a:pt x="19546" y="19173"/>
                </a:cubicBezTo>
                <a:cubicBezTo>
                  <a:pt x="19546" y="19146"/>
                  <a:pt x="19546" y="19146"/>
                  <a:pt x="19532" y="19146"/>
                </a:cubicBezTo>
                <a:cubicBezTo>
                  <a:pt x="19546" y="19122"/>
                  <a:pt x="19546" y="19122"/>
                  <a:pt x="19532" y="19096"/>
                </a:cubicBezTo>
                <a:cubicBezTo>
                  <a:pt x="19532" y="19043"/>
                  <a:pt x="19518" y="19017"/>
                  <a:pt x="19504" y="18993"/>
                </a:cubicBezTo>
                <a:close/>
              </a:path>
            </a:pathLst>
          </a:custGeom>
          <a:solidFill>
            <a:schemeClr val="accent3"/>
          </a:solidFill>
          <a:ln>
            <a:bevel/>
          </a:ln>
        </p:spPr>
        <p:txBody>
          <a:bodyPr lIns="0" tIns="0" rIns="0" bIns="0"/>
          <a:lstStyle/>
          <a:p>
            <a:pPr defTabSz="241300">
              <a:defRPr sz="2400" cap="all">
                <a:solidFill>
                  <a:srgbClr val="23232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Montserrat"/>
              <a:ea typeface="Arial"/>
              <a:cs typeface="Montserrat"/>
            </a:endParaRPr>
          </a:p>
        </p:txBody>
      </p:sp>
      <p:sp>
        <p:nvSpPr>
          <p:cNvPr id="1072" name="Shape 1072"/>
          <p:cNvSpPr/>
          <p:nvPr/>
        </p:nvSpPr>
        <p:spPr>
          <a:xfrm>
            <a:off x="1119138" y="750585"/>
            <a:ext cx="5715001" cy="581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980" y="21549"/>
                </a:moveTo>
                <a:lnTo>
                  <a:pt x="15950" y="21129"/>
                </a:lnTo>
                <a:lnTo>
                  <a:pt x="16140" y="20923"/>
                </a:lnTo>
                <a:lnTo>
                  <a:pt x="16093" y="20556"/>
                </a:lnTo>
                <a:lnTo>
                  <a:pt x="15749" y="20134"/>
                </a:lnTo>
                <a:lnTo>
                  <a:pt x="16093" y="19320"/>
                </a:lnTo>
                <a:lnTo>
                  <a:pt x="16439" y="19040"/>
                </a:lnTo>
                <a:lnTo>
                  <a:pt x="16508" y="18593"/>
                </a:lnTo>
                <a:lnTo>
                  <a:pt x="16227" y="18287"/>
                </a:lnTo>
                <a:lnTo>
                  <a:pt x="15749" y="18694"/>
                </a:lnTo>
                <a:lnTo>
                  <a:pt x="15550" y="18668"/>
                </a:lnTo>
                <a:lnTo>
                  <a:pt x="15133" y="18467"/>
                </a:lnTo>
                <a:lnTo>
                  <a:pt x="14732" y="18849"/>
                </a:lnTo>
                <a:lnTo>
                  <a:pt x="13875" y="18797"/>
                </a:lnTo>
                <a:lnTo>
                  <a:pt x="13170" y="18988"/>
                </a:lnTo>
                <a:lnTo>
                  <a:pt x="12663" y="18898"/>
                </a:lnTo>
                <a:lnTo>
                  <a:pt x="12310" y="18683"/>
                </a:lnTo>
                <a:lnTo>
                  <a:pt x="11893" y="18719"/>
                </a:lnTo>
                <a:lnTo>
                  <a:pt x="11665" y="18887"/>
                </a:lnTo>
                <a:lnTo>
                  <a:pt x="11534" y="18735"/>
                </a:lnTo>
                <a:lnTo>
                  <a:pt x="11076" y="18924"/>
                </a:lnTo>
                <a:lnTo>
                  <a:pt x="11019" y="19471"/>
                </a:lnTo>
                <a:lnTo>
                  <a:pt x="11421" y="19803"/>
                </a:lnTo>
                <a:lnTo>
                  <a:pt x="11820" y="19739"/>
                </a:lnTo>
                <a:lnTo>
                  <a:pt x="12537" y="20175"/>
                </a:lnTo>
                <a:lnTo>
                  <a:pt x="12925" y="20264"/>
                </a:lnTo>
                <a:lnTo>
                  <a:pt x="13284" y="20607"/>
                </a:lnTo>
                <a:lnTo>
                  <a:pt x="14129" y="20887"/>
                </a:lnTo>
                <a:lnTo>
                  <a:pt x="14306" y="20784"/>
                </a:lnTo>
                <a:lnTo>
                  <a:pt x="14674" y="21027"/>
                </a:lnTo>
                <a:lnTo>
                  <a:pt x="14745" y="21293"/>
                </a:lnTo>
                <a:lnTo>
                  <a:pt x="15623" y="21600"/>
                </a:lnTo>
                <a:cubicBezTo>
                  <a:pt x="15623" y="21600"/>
                  <a:pt x="15980" y="21549"/>
                  <a:pt x="15980" y="21549"/>
                </a:cubicBezTo>
                <a:close/>
                <a:moveTo>
                  <a:pt x="3977" y="17113"/>
                </a:moveTo>
                <a:lnTo>
                  <a:pt x="4123" y="17039"/>
                </a:lnTo>
                <a:lnTo>
                  <a:pt x="4308" y="17113"/>
                </a:lnTo>
                <a:lnTo>
                  <a:pt x="4580" y="17013"/>
                </a:lnTo>
                <a:lnTo>
                  <a:pt x="4611" y="16632"/>
                </a:lnTo>
                <a:lnTo>
                  <a:pt x="4724" y="16401"/>
                </a:lnTo>
                <a:lnTo>
                  <a:pt x="5082" y="16427"/>
                </a:lnTo>
                <a:lnTo>
                  <a:pt x="5311" y="16632"/>
                </a:lnTo>
                <a:lnTo>
                  <a:pt x="5526" y="16632"/>
                </a:lnTo>
                <a:lnTo>
                  <a:pt x="5668" y="16388"/>
                </a:lnTo>
                <a:lnTo>
                  <a:pt x="5668" y="15765"/>
                </a:lnTo>
                <a:lnTo>
                  <a:pt x="5740" y="15587"/>
                </a:lnTo>
                <a:lnTo>
                  <a:pt x="5655" y="14911"/>
                </a:lnTo>
                <a:lnTo>
                  <a:pt x="5797" y="14299"/>
                </a:lnTo>
                <a:lnTo>
                  <a:pt x="5311" y="13918"/>
                </a:lnTo>
                <a:lnTo>
                  <a:pt x="5728" y="13677"/>
                </a:lnTo>
                <a:lnTo>
                  <a:pt x="5786" y="13420"/>
                </a:lnTo>
                <a:lnTo>
                  <a:pt x="5683" y="13025"/>
                </a:lnTo>
                <a:lnTo>
                  <a:pt x="5439" y="12783"/>
                </a:lnTo>
                <a:lnTo>
                  <a:pt x="5168" y="12337"/>
                </a:lnTo>
                <a:lnTo>
                  <a:pt x="5025" y="12465"/>
                </a:lnTo>
                <a:lnTo>
                  <a:pt x="4693" y="12236"/>
                </a:lnTo>
                <a:lnTo>
                  <a:pt x="4408" y="12262"/>
                </a:lnTo>
                <a:lnTo>
                  <a:pt x="3719" y="12988"/>
                </a:lnTo>
                <a:lnTo>
                  <a:pt x="3419" y="13002"/>
                </a:lnTo>
                <a:lnTo>
                  <a:pt x="2988" y="12772"/>
                </a:lnTo>
                <a:lnTo>
                  <a:pt x="2988" y="13141"/>
                </a:lnTo>
                <a:lnTo>
                  <a:pt x="2918" y="13382"/>
                </a:lnTo>
                <a:lnTo>
                  <a:pt x="3220" y="13651"/>
                </a:lnTo>
                <a:lnTo>
                  <a:pt x="3292" y="13905"/>
                </a:lnTo>
                <a:lnTo>
                  <a:pt x="3532" y="14096"/>
                </a:lnTo>
                <a:lnTo>
                  <a:pt x="3532" y="14491"/>
                </a:lnTo>
                <a:lnTo>
                  <a:pt x="3263" y="14746"/>
                </a:lnTo>
                <a:lnTo>
                  <a:pt x="3376" y="14950"/>
                </a:lnTo>
                <a:lnTo>
                  <a:pt x="3749" y="14976"/>
                </a:lnTo>
                <a:lnTo>
                  <a:pt x="3749" y="15116"/>
                </a:lnTo>
                <a:lnTo>
                  <a:pt x="3522" y="15358"/>
                </a:lnTo>
                <a:lnTo>
                  <a:pt x="3349" y="15943"/>
                </a:lnTo>
                <a:lnTo>
                  <a:pt x="3504" y="16160"/>
                </a:lnTo>
                <a:lnTo>
                  <a:pt x="3694" y="16849"/>
                </a:lnTo>
                <a:lnTo>
                  <a:pt x="3977" y="17113"/>
                </a:lnTo>
                <a:cubicBezTo>
                  <a:pt x="3977" y="17113"/>
                  <a:pt x="3977" y="17113"/>
                  <a:pt x="3977" y="17113"/>
                </a:cubicBezTo>
                <a:close/>
                <a:moveTo>
                  <a:pt x="6318" y="8876"/>
                </a:moveTo>
                <a:lnTo>
                  <a:pt x="6153" y="9027"/>
                </a:lnTo>
                <a:lnTo>
                  <a:pt x="6360" y="9098"/>
                </a:lnTo>
                <a:lnTo>
                  <a:pt x="6748" y="8979"/>
                </a:lnTo>
                <a:lnTo>
                  <a:pt x="7053" y="8990"/>
                </a:lnTo>
                <a:lnTo>
                  <a:pt x="7002" y="8809"/>
                </a:lnTo>
                <a:lnTo>
                  <a:pt x="6823" y="8620"/>
                </a:lnTo>
                <a:lnTo>
                  <a:pt x="6735" y="8728"/>
                </a:lnTo>
                <a:lnTo>
                  <a:pt x="6318" y="8876"/>
                </a:lnTo>
                <a:cubicBezTo>
                  <a:pt x="6318" y="8876"/>
                  <a:pt x="6318" y="8876"/>
                  <a:pt x="6318" y="8876"/>
                </a:cubicBezTo>
                <a:close/>
                <a:moveTo>
                  <a:pt x="7822" y="9837"/>
                </a:moveTo>
                <a:lnTo>
                  <a:pt x="8043" y="9929"/>
                </a:lnTo>
                <a:lnTo>
                  <a:pt x="7965" y="9776"/>
                </a:lnTo>
                <a:lnTo>
                  <a:pt x="7822" y="9837"/>
                </a:lnTo>
                <a:cubicBezTo>
                  <a:pt x="7822" y="9837"/>
                  <a:pt x="7822" y="9837"/>
                  <a:pt x="7822" y="9837"/>
                </a:cubicBezTo>
                <a:close/>
                <a:moveTo>
                  <a:pt x="2997" y="12583"/>
                </a:moveTo>
                <a:lnTo>
                  <a:pt x="3119" y="12566"/>
                </a:lnTo>
                <a:lnTo>
                  <a:pt x="3149" y="12412"/>
                </a:lnTo>
                <a:lnTo>
                  <a:pt x="3311" y="12257"/>
                </a:lnTo>
                <a:lnTo>
                  <a:pt x="3160" y="12138"/>
                </a:lnTo>
                <a:lnTo>
                  <a:pt x="3099" y="12305"/>
                </a:lnTo>
                <a:lnTo>
                  <a:pt x="2981" y="12362"/>
                </a:lnTo>
                <a:lnTo>
                  <a:pt x="2997" y="12583"/>
                </a:lnTo>
                <a:cubicBezTo>
                  <a:pt x="2997" y="12583"/>
                  <a:pt x="2997" y="12583"/>
                  <a:pt x="2997" y="12583"/>
                </a:cubicBezTo>
                <a:close/>
                <a:moveTo>
                  <a:pt x="1608" y="6901"/>
                </a:moveTo>
                <a:lnTo>
                  <a:pt x="1481" y="6539"/>
                </a:lnTo>
                <a:lnTo>
                  <a:pt x="1729" y="6028"/>
                </a:lnTo>
                <a:lnTo>
                  <a:pt x="1151" y="6028"/>
                </a:lnTo>
                <a:lnTo>
                  <a:pt x="549" y="5664"/>
                </a:lnTo>
                <a:lnTo>
                  <a:pt x="469" y="4789"/>
                </a:lnTo>
                <a:lnTo>
                  <a:pt x="0" y="4351"/>
                </a:lnTo>
                <a:lnTo>
                  <a:pt x="278" y="4082"/>
                </a:lnTo>
                <a:lnTo>
                  <a:pt x="715" y="4033"/>
                </a:lnTo>
                <a:lnTo>
                  <a:pt x="821" y="3473"/>
                </a:lnTo>
                <a:lnTo>
                  <a:pt x="469" y="3182"/>
                </a:lnTo>
                <a:lnTo>
                  <a:pt x="414" y="2769"/>
                </a:lnTo>
                <a:lnTo>
                  <a:pt x="577" y="2600"/>
                </a:lnTo>
                <a:lnTo>
                  <a:pt x="1018" y="2747"/>
                </a:lnTo>
                <a:lnTo>
                  <a:pt x="1752" y="2258"/>
                </a:lnTo>
                <a:lnTo>
                  <a:pt x="2249" y="2455"/>
                </a:lnTo>
                <a:lnTo>
                  <a:pt x="2932" y="1409"/>
                </a:lnTo>
                <a:lnTo>
                  <a:pt x="3370" y="1653"/>
                </a:lnTo>
                <a:lnTo>
                  <a:pt x="3313" y="2041"/>
                </a:lnTo>
                <a:lnTo>
                  <a:pt x="3913" y="2308"/>
                </a:lnTo>
                <a:lnTo>
                  <a:pt x="4106" y="2649"/>
                </a:lnTo>
                <a:lnTo>
                  <a:pt x="4491" y="2041"/>
                </a:lnTo>
                <a:lnTo>
                  <a:pt x="4491" y="1580"/>
                </a:lnTo>
                <a:lnTo>
                  <a:pt x="5311" y="1772"/>
                </a:lnTo>
                <a:lnTo>
                  <a:pt x="5637" y="1749"/>
                </a:lnTo>
                <a:lnTo>
                  <a:pt x="5967" y="1993"/>
                </a:lnTo>
                <a:lnTo>
                  <a:pt x="6048" y="1362"/>
                </a:lnTo>
                <a:lnTo>
                  <a:pt x="6787" y="1216"/>
                </a:lnTo>
                <a:lnTo>
                  <a:pt x="6596" y="681"/>
                </a:lnTo>
                <a:lnTo>
                  <a:pt x="6981" y="265"/>
                </a:lnTo>
                <a:lnTo>
                  <a:pt x="7611" y="510"/>
                </a:lnTo>
                <a:lnTo>
                  <a:pt x="8592" y="0"/>
                </a:lnTo>
                <a:lnTo>
                  <a:pt x="9004" y="96"/>
                </a:lnTo>
                <a:lnTo>
                  <a:pt x="9662" y="48"/>
                </a:lnTo>
                <a:lnTo>
                  <a:pt x="9606" y="388"/>
                </a:lnTo>
                <a:lnTo>
                  <a:pt x="10536" y="874"/>
                </a:lnTo>
                <a:lnTo>
                  <a:pt x="11683" y="1068"/>
                </a:lnTo>
                <a:lnTo>
                  <a:pt x="12316" y="1019"/>
                </a:lnTo>
                <a:lnTo>
                  <a:pt x="12589" y="1237"/>
                </a:lnTo>
                <a:lnTo>
                  <a:pt x="12151" y="1798"/>
                </a:lnTo>
                <a:lnTo>
                  <a:pt x="12286" y="2065"/>
                </a:lnTo>
                <a:lnTo>
                  <a:pt x="12039" y="2406"/>
                </a:lnTo>
                <a:lnTo>
                  <a:pt x="12134" y="2978"/>
                </a:lnTo>
                <a:lnTo>
                  <a:pt x="11708" y="2885"/>
                </a:lnTo>
                <a:lnTo>
                  <a:pt x="11448" y="2998"/>
                </a:lnTo>
                <a:lnTo>
                  <a:pt x="11174" y="3242"/>
                </a:lnTo>
                <a:lnTo>
                  <a:pt x="10761" y="3242"/>
                </a:lnTo>
                <a:lnTo>
                  <a:pt x="10375" y="3547"/>
                </a:lnTo>
                <a:lnTo>
                  <a:pt x="9961" y="3599"/>
                </a:lnTo>
                <a:lnTo>
                  <a:pt x="9816" y="3855"/>
                </a:lnTo>
                <a:lnTo>
                  <a:pt x="10015" y="4212"/>
                </a:lnTo>
                <a:lnTo>
                  <a:pt x="10272" y="4503"/>
                </a:lnTo>
                <a:lnTo>
                  <a:pt x="9984" y="4884"/>
                </a:lnTo>
                <a:lnTo>
                  <a:pt x="9816" y="5012"/>
                </a:lnTo>
                <a:lnTo>
                  <a:pt x="10032" y="5433"/>
                </a:lnTo>
                <a:lnTo>
                  <a:pt x="10087" y="5918"/>
                </a:lnTo>
                <a:lnTo>
                  <a:pt x="10289" y="6173"/>
                </a:lnTo>
                <a:lnTo>
                  <a:pt x="11120" y="6568"/>
                </a:lnTo>
                <a:lnTo>
                  <a:pt x="11577" y="6783"/>
                </a:lnTo>
                <a:lnTo>
                  <a:pt x="11807" y="7065"/>
                </a:lnTo>
                <a:lnTo>
                  <a:pt x="13041" y="8172"/>
                </a:lnTo>
                <a:lnTo>
                  <a:pt x="13072" y="8465"/>
                </a:lnTo>
                <a:lnTo>
                  <a:pt x="13227" y="8542"/>
                </a:lnTo>
                <a:lnTo>
                  <a:pt x="13241" y="8886"/>
                </a:lnTo>
                <a:lnTo>
                  <a:pt x="13498" y="9215"/>
                </a:lnTo>
                <a:lnTo>
                  <a:pt x="13843" y="9528"/>
                </a:lnTo>
                <a:lnTo>
                  <a:pt x="14115" y="9906"/>
                </a:lnTo>
                <a:lnTo>
                  <a:pt x="14674" y="10286"/>
                </a:lnTo>
                <a:lnTo>
                  <a:pt x="14939" y="10530"/>
                </a:lnTo>
                <a:lnTo>
                  <a:pt x="15294" y="10594"/>
                </a:lnTo>
                <a:lnTo>
                  <a:pt x="15536" y="10723"/>
                </a:lnTo>
                <a:lnTo>
                  <a:pt x="16251" y="10721"/>
                </a:lnTo>
                <a:lnTo>
                  <a:pt x="16553" y="10798"/>
                </a:lnTo>
                <a:lnTo>
                  <a:pt x="17017" y="10733"/>
                </a:lnTo>
                <a:lnTo>
                  <a:pt x="17342" y="10886"/>
                </a:lnTo>
                <a:lnTo>
                  <a:pt x="17268" y="11114"/>
                </a:lnTo>
                <a:lnTo>
                  <a:pt x="16798" y="11409"/>
                </a:lnTo>
                <a:lnTo>
                  <a:pt x="16782" y="11561"/>
                </a:lnTo>
                <a:lnTo>
                  <a:pt x="16968" y="11828"/>
                </a:lnTo>
                <a:lnTo>
                  <a:pt x="17357" y="11828"/>
                </a:lnTo>
                <a:lnTo>
                  <a:pt x="18074" y="11980"/>
                </a:lnTo>
                <a:lnTo>
                  <a:pt x="19566" y="12694"/>
                </a:lnTo>
                <a:lnTo>
                  <a:pt x="20147" y="13080"/>
                </a:lnTo>
                <a:lnTo>
                  <a:pt x="20523" y="13434"/>
                </a:lnTo>
                <a:lnTo>
                  <a:pt x="21143" y="13571"/>
                </a:lnTo>
                <a:lnTo>
                  <a:pt x="21454" y="13768"/>
                </a:lnTo>
                <a:lnTo>
                  <a:pt x="21600" y="13996"/>
                </a:lnTo>
                <a:lnTo>
                  <a:pt x="21541" y="14428"/>
                </a:lnTo>
                <a:lnTo>
                  <a:pt x="21381" y="14635"/>
                </a:lnTo>
                <a:lnTo>
                  <a:pt x="21427" y="14909"/>
                </a:lnTo>
                <a:lnTo>
                  <a:pt x="21326" y="14983"/>
                </a:lnTo>
                <a:lnTo>
                  <a:pt x="21309" y="15076"/>
                </a:lnTo>
                <a:lnTo>
                  <a:pt x="20974" y="14953"/>
                </a:lnTo>
                <a:lnTo>
                  <a:pt x="20712" y="14660"/>
                </a:lnTo>
                <a:lnTo>
                  <a:pt x="20554" y="14353"/>
                </a:lnTo>
                <a:lnTo>
                  <a:pt x="20599" y="14099"/>
                </a:lnTo>
                <a:lnTo>
                  <a:pt x="20395" y="13988"/>
                </a:lnTo>
                <a:lnTo>
                  <a:pt x="19808" y="13980"/>
                </a:lnTo>
                <a:lnTo>
                  <a:pt x="19694" y="13827"/>
                </a:lnTo>
                <a:lnTo>
                  <a:pt x="19306" y="13663"/>
                </a:lnTo>
                <a:lnTo>
                  <a:pt x="19049" y="13693"/>
                </a:lnTo>
                <a:lnTo>
                  <a:pt x="18876" y="13791"/>
                </a:lnTo>
                <a:lnTo>
                  <a:pt x="18746" y="14197"/>
                </a:lnTo>
                <a:lnTo>
                  <a:pt x="18533" y="14402"/>
                </a:lnTo>
                <a:lnTo>
                  <a:pt x="18556" y="14619"/>
                </a:lnTo>
                <a:lnTo>
                  <a:pt x="18489" y="14873"/>
                </a:lnTo>
                <a:lnTo>
                  <a:pt x="18216" y="15041"/>
                </a:lnTo>
                <a:lnTo>
                  <a:pt x="18218" y="15289"/>
                </a:lnTo>
                <a:lnTo>
                  <a:pt x="18348" y="15460"/>
                </a:lnTo>
                <a:lnTo>
                  <a:pt x="18645" y="15499"/>
                </a:lnTo>
                <a:lnTo>
                  <a:pt x="19179" y="15943"/>
                </a:lnTo>
                <a:lnTo>
                  <a:pt x="19282" y="16135"/>
                </a:lnTo>
                <a:lnTo>
                  <a:pt x="19220" y="16568"/>
                </a:lnTo>
                <a:lnTo>
                  <a:pt x="19320" y="16720"/>
                </a:lnTo>
                <a:lnTo>
                  <a:pt x="19192" y="16960"/>
                </a:lnTo>
                <a:lnTo>
                  <a:pt x="18860" y="17039"/>
                </a:lnTo>
                <a:lnTo>
                  <a:pt x="18547" y="17334"/>
                </a:lnTo>
                <a:lnTo>
                  <a:pt x="18500" y="18111"/>
                </a:lnTo>
                <a:lnTo>
                  <a:pt x="17985" y="18477"/>
                </a:lnTo>
                <a:lnTo>
                  <a:pt x="17918" y="18835"/>
                </a:lnTo>
                <a:lnTo>
                  <a:pt x="17642" y="19167"/>
                </a:lnTo>
                <a:lnTo>
                  <a:pt x="17097" y="19206"/>
                </a:lnTo>
                <a:lnTo>
                  <a:pt x="16684" y="18835"/>
                </a:lnTo>
                <a:lnTo>
                  <a:pt x="16669" y="18582"/>
                </a:lnTo>
                <a:lnTo>
                  <a:pt x="16759" y="18453"/>
                </a:lnTo>
                <a:lnTo>
                  <a:pt x="16988" y="18339"/>
                </a:lnTo>
                <a:lnTo>
                  <a:pt x="17215" y="18111"/>
                </a:lnTo>
                <a:lnTo>
                  <a:pt x="17263" y="17791"/>
                </a:lnTo>
                <a:lnTo>
                  <a:pt x="17215" y="17460"/>
                </a:lnTo>
                <a:lnTo>
                  <a:pt x="17318" y="17403"/>
                </a:lnTo>
                <a:lnTo>
                  <a:pt x="17469" y="17397"/>
                </a:lnTo>
                <a:lnTo>
                  <a:pt x="17673" y="17179"/>
                </a:lnTo>
                <a:lnTo>
                  <a:pt x="17685" y="16872"/>
                </a:lnTo>
                <a:lnTo>
                  <a:pt x="17469" y="16594"/>
                </a:lnTo>
                <a:lnTo>
                  <a:pt x="17312" y="15995"/>
                </a:lnTo>
                <a:lnTo>
                  <a:pt x="17114" y="15765"/>
                </a:lnTo>
                <a:lnTo>
                  <a:pt x="17028" y="15255"/>
                </a:lnTo>
                <a:lnTo>
                  <a:pt x="16856" y="14720"/>
                </a:lnTo>
                <a:lnTo>
                  <a:pt x="16586" y="14569"/>
                </a:lnTo>
                <a:lnTo>
                  <a:pt x="16368" y="14684"/>
                </a:lnTo>
                <a:lnTo>
                  <a:pt x="15881" y="14579"/>
                </a:lnTo>
                <a:lnTo>
                  <a:pt x="15723" y="14299"/>
                </a:lnTo>
                <a:lnTo>
                  <a:pt x="15334" y="14274"/>
                </a:lnTo>
                <a:lnTo>
                  <a:pt x="15149" y="14109"/>
                </a:lnTo>
                <a:lnTo>
                  <a:pt x="15236" y="13968"/>
                </a:lnTo>
                <a:lnTo>
                  <a:pt x="15275" y="13639"/>
                </a:lnTo>
                <a:lnTo>
                  <a:pt x="15036" y="13359"/>
                </a:lnTo>
                <a:lnTo>
                  <a:pt x="14691" y="13332"/>
                </a:lnTo>
                <a:lnTo>
                  <a:pt x="14359" y="13344"/>
                </a:lnTo>
                <a:lnTo>
                  <a:pt x="14386" y="13113"/>
                </a:lnTo>
                <a:lnTo>
                  <a:pt x="14075" y="13013"/>
                </a:lnTo>
                <a:lnTo>
                  <a:pt x="13859" y="13088"/>
                </a:lnTo>
                <a:lnTo>
                  <a:pt x="13613" y="12950"/>
                </a:lnTo>
                <a:lnTo>
                  <a:pt x="13215" y="12288"/>
                </a:lnTo>
                <a:lnTo>
                  <a:pt x="12840" y="12262"/>
                </a:lnTo>
                <a:lnTo>
                  <a:pt x="12451" y="12123"/>
                </a:lnTo>
                <a:lnTo>
                  <a:pt x="12210" y="12327"/>
                </a:lnTo>
                <a:lnTo>
                  <a:pt x="11867" y="12327"/>
                </a:lnTo>
                <a:lnTo>
                  <a:pt x="11795" y="12045"/>
                </a:lnTo>
                <a:lnTo>
                  <a:pt x="11479" y="11854"/>
                </a:lnTo>
                <a:lnTo>
                  <a:pt x="11120" y="11802"/>
                </a:lnTo>
                <a:lnTo>
                  <a:pt x="10375" y="11305"/>
                </a:lnTo>
                <a:lnTo>
                  <a:pt x="9599" y="10425"/>
                </a:lnTo>
                <a:lnTo>
                  <a:pt x="9355" y="10350"/>
                </a:lnTo>
                <a:lnTo>
                  <a:pt x="9284" y="10084"/>
                </a:lnTo>
                <a:lnTo>
                  <a:pt x="8941" y="9675"/>
                </a:lnTo>
                <a:lnTo>
                  <a:pt x="8393" y="9662"/>
                </a:lnTo>
                <a:lnTo>
                  <a:pt x="8338" y="9357"/>
                </a:lnTo>
                <a:lnTo>
                  <a:pt x="7821" y="8925"/>
                </a:lnTo>
                <a:lnTo>
                  <a:pt x="7534" y="8606"/>
                </a:lnTo>
                <a:lnTo>
                  <a:pt x="7090" y="8414"/>
                </a:lnTo>
                <a:lnTo>
                  <a:pt x="7105" y="7942"/>
                </a:lnTo>
                <a:lnTo>
                  <a:pt x="6803" y="7779"/>
                </a:lnTo>
                <a:lnTo>
                  <a:pt x="6787" y="7484"/>
                </a:lnTo>
                <a:lnTo>
                  <a:pt x="6447" y="6988"/>
                </a:lnTo>
                <a:lnTo>
                  <a:pt x="6294" y="6729"/>
                </a:lnTo>
                <a:lnTo>
                  <a:pt x="6182" y="6548"/>
                </a:lnTo>
                <a:lnTo>
                  <a:pt x="6027" y="6280"/>
                </a:lnTo>
                <a:lnTo>
                  <a:pt x="5470" y="6131"/>
                </a:lnTo>
                <a:lnTo>
                  <a:pt x="5096" y="5918"/>
                </a:lnTo>
                <a:lnTo>
                  <a:pt x="3836" y="5624"/>
                </a:lnTo>
                <a:lnTo>
                  <a:pt x="2861" y="6108"/>
                </a:lnTo>
                <a:lnTo>
                  <a:pt x="2849" y="6389"/>
                </a:lnTo>
                <a:lnTo>
                  <a:pt x="2516" y="6757"/>
                </a:lnTo>
                <a:lnTo>
                  <a:pt x="1608" y="6901"/>
                </a:lnTo>
                <a:cubicBezTo>
                  <a:pt x="1608" y="6901"/>
                  <a:pt x="1608" y="6901"/>
                  <a:pt x="1608" y="690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1073" name="Shape 1073"/>
          <p:cNvSpPr/>
          <p:nvPr/>
        </p:nvSpPr>
        <p:spPr>
          <a:xfrm>
            <a:off x="4799690" y="3526949"/>
            <a:ext cx="471558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372"/>
                </a:moveTo>
                <a:cubicBezTo>
                  <a:pt x="21600" y="15237"/>
                  <a:pt x="10800" y="21600"/>
                  <a:pt x="10800" y="21600"/>
                </a:cubicBezTo>
                <a:cubicBezTo>
                  <a:pt x="10800" y="21600"/>
                  <a:pt x="0" y="15237"/>
                  <a:pt x="0" y="8372"/>
                </a:cubicBezTo>
                <a:cubicBezTo>
                  <a:pt x="0" y="3748"/>
                  <a:pt x="4836" y="0"/>
                  <a:pt x="10800" y="0"/>
                </a:cubicBezTo>
                <a:cubicBezTo>
                  <a:pt x="16764" y="0"/>
                  <a:pt x="21600" y="3748"/>
                  <a:pt x="21600" y="8372"/>
                </a:cubicBezTo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sp>
        <p:nvSpPr>
          <p:cNvPr id="1074" name="Shape 1074"/>
          <p:cNvSpPr/>
          <p:nvPr/>
        </p:nvSpPr>
        <p:spPr>
          <a:xfrm>
            <a:off x="4870425" y="3609602"/>
            <a:ext cx="330089" cy="330124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sp>
        <p:nvSpPr>
          <p:cNvPr id="1075" name="Shape 1075"/>
          <p:cNvSpPr/>
          <p:nvPr/>
        </p:nvSpPr>
        <p:spPr>
          <a:xfrm>
            <a:off x="3049648" y="3526949"/>
            <a:ext cx="1121413" cy="260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647700">
              <a:defRPr sz="3600" b="1" spc="-72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00" dirty="0">
                <a:latin typeface="Montserrat"/>
                <a:ea typeface="Arial"/>
                <a:cs typeface="Montserrat"/>
              </a:rPr>
              <a:t>Rome</a:t>
            </a:r>
          </a:p>
        </p:txBody>
      </p:sp>
      <p:sp>
        <p:nvSpPr>
          <p:cNvPr id="1076" name="Shape 1076"/>
          <p:cNvSpPr/>
          <p:nvPr/>
        </p:nvSpPr>
        <p:spPr>
          <a:xfrm>
            <a:off x="5415593" y="3625844"/>
            <a:ext cx="471558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372"/>
                </a:moveTo>
                <a:cubicBezTo>
                  <a:pt x="21600" y="15237"/>
                  <a:pt x="10800" y="21600"/>
                  <a:pt x="10800" y="21600"/>
                </a:cubicBezTo>
                <a:cubicBezTo>
                  <a:pt x="10800" y="21600"/>
                  <a:pt x="0" y="15237"/>
                  <a:pt x="0" y="8372"/>
                </a:cubicBezTo>
                <a:cubicBezTo>
                  <a:pt x="0" y="3748"/>
                  <a:pt x="4836" y="0"/>
                  <a:pt x="10800" y="0"/>
                </a:cubicBezTo>
                <a:cubicBezTo>
                  <a:pt x="16764" y="0"/>
                  <a:pt x="21600" y="3748"/>
                  <a:pt x="21600" y="8372"/>
                </a:cubicBezTo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sp>
        <p:nvSpPr>
          <p:cNvPr id="1077" name="Shape 1077"/>
          <p:cNvSpPr/>
          <p:nvPr/>
        </p:nvSpPr>
        <p:spPr>
          <a:xfrm>
            <a:off x="5485419" y="3696379"/>
            <a:ext cx="330089" cy="330124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sp>
        <p:nvSpPr>
          <p:cNvPr id="1078" name="Shape 1078"/>
          <p:cNvSpPr/>
          <p:nvPr/>
        </p:nvSpPr>
        <p:spPr>
          <a:xfrm>
            <a:off x="2418401" y="1743379"/>
            <a:ext cx="1121413" cy="260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647700">
              <a:defRPr sz="3600" b="1" spc="-72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00" dirty="0">
                <a:latin typeface="Montserrat"/>
                <a:ea typeface="Arial"/>
                <a:cs typeface="Montserrat"/>
              </a:rPr>
              <a:t>Milano</a:t>
            </a:r>
          </a:p>
        </p:txBody>
      </p:sp>
      <p:sp>
        <p:nvSpPr>
          <p:cNvPr id="1079" name="Shape 1079"/>
          <p:cNvSpPr/>
          <p:nvPr/>
        </p:nvSpPr>
        <p:spPr>
          <a:xfrm flipH="1">
            <a:off x="8620172" y="1196411"/>
            <a:ext cx="1933884" cy="190149"/>
          </a:xfrm>
          <a:prstGeom prst="line">
            <a:avLst/>
          </a:prstGeom>
          <a:ln w="38100">
            <a:solidFill>
              <a:schemeClr val="accent5"/>
            </a:solidFill>
            <a:custDash>
              <a:ds d="200000" sp="200000"/>
            </a:custDash>
            <a:miter lim="400000"/>
            <a:headEnd type="oval"/>
            <a:tailEnd type="oval"/>
          </a:ln>
        </p:spPr>
        <p:txBody>
          <a:bodyPr lIns="25400" tIns="25400" rIns="25400" bIns="25400" anchor="ctr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 dirty="0">
              <a:latin typeface="Montserrat"/>
              <a:ea typeface="Arial"/>
              <a:cs typeface="Montserrat"/>
            </a:endParaRPr>
          </a:p>
        </p:txBody>
      </p:sp>
      <p:sp>
        <p:nvSpPr>
          <p:cNvPr id="1080" name="Shape 1080"/>
          <p:cNvSpPr/>
          <p:nvPr/>
        </p:nvSpPr>
        <p:spPr>
          <a:xfrm flipH="1">
            <a:off x="3689181" y="4135315"/>
            <a:ext cx="1346288" cy="15448"/>
          </a:xfrm>
          <a:prstGeom prst="line">
            <a:avLst/>
          </a:prstGeom>
          <a:ln w="38100">
            <a:solidFill>
              <a:schemeClr val="accent5"/>
            </a:solidFill>
            <a:custDash>
              <a:ds d="200000" sp="200000"/>
            </a:custDash>
            <a:miter lim="400000"/>
            <a:headEnd type="oval"/>
            <a:tailEnd type="oval"/>
          </a:ln>
        </p:spPr>
        <p:txBody>
          <a:bodyPr lIns="25400" tIns="25400" rIns="25400" bIns="25400" anchor="ctr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 dirty="0">
              <a:latin typeface="Montserrat"/>
              <a:ea typeface="Arial"/>
              <a:cs typeface="Montserrat"/>
            </a:endParaRPr>
          </a:p>
        </p:txBody>
      </p:sp>
      <p:sp>
        <p:nvSpPr>
          <p:cNvPr id="1088" name="Shape 1088"/>
          <p:cNvSpPr/>
          <p:nvPr/>
        </p:nvSpPr>
        <p:spPr>
          <a:xfrm>
            <a:off x="4142531" y="1861769"/>
            <a:ext cx="105157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1155700">
              <a:lnSpc>
                <a:spcPct val="80000"/>
              </a:lnSpc>
              <a:defRPr sz="7200" b="1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sz="3600" dirty="0">
                <a:latin typeface="Montserrat"/>
                <a:ea typeface="Arial"/>
                <a:cs typeface="Montserrat"/>
              </a:rPr>
              <a:t>Italy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A52426-7F16-324D-9F44-CE694442B9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0EFF36BC-FEF4-4919-BAED-6CBE12CC8ED4}"/>
              </a:ext>
            </a:extLst>
          </p:cNvPr>
          <p:cNvSpPr/>
          <p:nvPr/>
        </p:nvSpPr>
        <p:spPr>
          <a:xfrm>
            <a:off x="7143723" y="4234211"/>
            <a:ext cx="3343208" cy="2432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3" name="Shape 1080">
            <a:extLst>
              <a:ext uri="{FF2B5EF4-FFF2-40B4-BE49-F238E27FC236}">
                <a16:creationId xmlns:a16="http://schemas.microsoft.com/office/drawing/2014/main" id="{0761DE71-844E-434E-89F0-CC509E9A3A18}"/>
              </a:ext>
            </a:extLst>
          </p:cNvPr>
          <p:cNvSpPr/>
          <p:nvPr/>
        </p:nvSpPr>
        <p:spPr>
          <a:xfrm flipH="1">
            <a:off x="5651372" y="4268527"/>
            <a:ext cx="1425830" cy="0"/>
          </a:xfrm>
          <a:prstGeom prst="line">
            <a:avLst/>
          </a:prstGeom>
          <a:ln w="38100">
            <a:solidFill>
              <a:schemeClr val="accent5"/>
            </a:solidFill>
            <a:custDash>
              <a:ds d="200000" sp="200000"/>
            </a:custDash>
            <a:miter lim="400000"/>
            <a:headEnd type="oval"/>
            <a:tailEnd type="oval"/>
          </a:ln>
        </p:spPr>
        <p:txBody>
          <a:bodyPr lIns="25400" tIns="25400" rIns="25400" bIns="25400" anchor="ctr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 dirty="0">
              <a:latin typeface="Montserrat"/>
              <a:ea typeface="Arial"/>
              <a:cs typeface="Montserrat"/>
            </a:endParaRPr>
          </a:p>
        </p:txBody>
      </p:sp>
      <p:sp>
        <p:nvSpPr>
          <p:cNvPr id="24" name="Shape 836">
            <a:extLst>
              <a:ext uri="{FF2B5EF4-FFF2-40B4-BE49-F238E27FC236}">
                <a16:creationId xmlns:a16="http://schemas.microsoft.com/office/drawing/2014/main" id="{5CB81B5C-EE56-47D8-8498-89DFD109592B}"/>
              </a:ext>
            </a:extLst>
          </p:cNvPr>
          <p:cNvSpPr/>
          <p:nvPr/>
        </p:nvSpPr>
        <p:spPr>
          <a:xfrm>
            <a:off x="504202" y="3948255"/>
            <a:ext cx="3120972" cy="330201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12700">
            <a:solidFill>
              <a:srgbClr val="00B0F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Montserrat"/>
              <a:ea typeface="Arial"/>
              <a:cs typeface="Montserrat"/>
            </a:endParaRPr>
          </a:p>
        </p:txBody>
      </p:sp>
      <p:sp>
        <p:nvSpPr>
          <p:cNvPr id="25" name="Shape 837">
            <a:extLst>
              <a:ext uri="{FF2B5EF4-FFF2-40B4-BE49-F238E27FC236}">
                <a16:creationId xmlns:a16="http://schemas.microsoft.com/office/drawing/2014/main" id="{FC38B844-C4D4-4FF4-885A-D14FA603292A}"/>
              </a:ext>
            </a:extLst>
          </p:cNvPr>
          <p:cNvSpPr/>
          <p:nvPr/>
        </p:nvSpPr>
        <p:spPr>
          <a:xfrm>
            <a:off x="1315302" y="3945595"/>
            <a:ext cx="152830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647700">
              <a:defRPr sz="3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600" dirty="0">
                <a:latin typeface="Montserrat"/>
                <a:ea typeface="Arial"/>
                <a:cs typeface="Montserrat"/>
              </a:rPr>
              <a:t>Headquarter</a:t>
            </a:r>
            <a:r>
              <a:rPr lang="it-IT" sz="1600" dirty="0">
                <a:latin typeface="Montserrat"/>
                <a:ea typeface="Arial"/>
                <a:cs typeface="Montserrat"/>
              </a:rPr>
              <a:t>s</a:t>
            </a:r>
            <a:endParaRPr sz="1600" dirty="0">
              <a:latin typeface="Montserrat"/>
              <a:ea typeface="Arial"/>
              <a:cs typeface="Montserrat"/>
            </a:endParaRPr>
          </a:p>
        </p:txBody>
      </p:sp>
      <p:sp>
        <p:nvSpPr>
          <p:cNvPr id="27" name="Shape 1075">
            <a:extLst>
              <a:ext uri="{FF2B5EF4-FFF2-40B4-BE49-F238E27FC236}">
                <a16:creationId xmlns:a16="http://schemas.microsoft.com/office/drawing/2014/main" id="{9D0A0C60-69EC-4D3C-BAB1-934CE63CA583}"/>
              </a:ext>
            </a:extLst>
          </p:cNvPr>
          <p:cNvSpPr/>
          <p:nvPr/>
        </p:nvSpPr>
        <p:spPr>
          <a:xfrm>
            <a:off x="4230173" y="4132472"/>
            <a:ext cx="1121413" cy="260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647700">
              <a:defRPr sz="3600" b="1" spc="-72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sz="1200" b="0" dirty="0">
                <a:latin typeface="Montserrat"/>
                <a:ea typeface="Arial"/>
                <a:cs typeface="Montserrat"/>
              </a:rPr>
              <a:t>Caserta</a:t>
            </a:r>
            <a:endParaRPr sz="1200" b="0" dirty="0">
              <a:latin typeface="Montserrat"/>
              <a:ea typeface="Arial"/>
              <a:cs typeface="Montserrat"/>
            </a:endParaRPr>
          </a:p>
        </p:txBody>
      </p:sp>
      <p:sp>
        <p:nvSpPr>
          <p:cNvPr id="28" name="Shape 1075">
            <a:extLst>
              <a:ext uri="{FF2B5EF4-FFF2-40B4-BE49-F238E27FC236}">
                <a16:creationId xmlns:a16="http://schemas.microsoft.com/office/drawing/2014/main" id="{6B3674F0-218D-4BD5-947D-14ACD0FF2B63}"/>
              </a:ext>
            </a:extLst>
          </p:cNvPr>
          <p:cNvSpPr/>
          <p:nvPr/>
        </p:nvSpPr>
        <p:spPr>
          <a:xfrm>
            <a:off x="5342330" y="4278774"/>
            <a:ext cx="1336843" cy="260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647700">
              <a:defRPr sz="3600" b="1" spc="-72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sz="1200" b="0" dirty="0">
                <a:latin typeface="Montserrat"/>
                <a:ea typeface="Arial"/>
                <a:cs typeface="Montserrat"/>
              </a:rPr>
              <a:t>Atella (PZ)</a:t>
            </a:r>
            <a:endParaRPr sz="1200" b="0" dirty="0">
              <a:latin typeface="Montserrat"/>
              <a:ea typeface="Arial"/>
              <a:cs typeface="Montserrat"/>
            </a:endParaRPr>
          </a:p>
        </p:txBody>
      </p:sp>
      <p:sp>
        <p:nvSpPr>
          <p:cNvPr id="29" name="Shape 836">
            <a:extLst>
              <a:ext uri="{FF2B5EF4-FFF2-40B4-BE49-F238E27FC236}">
                <a16:creationId xmlns:a16="http://schemas.microsoft.com/office/drawing/2014/main" id="{3E3C3504-63CD-4AB0-8E6B-BB27048834B8}"/>
              </a:ext>
            </a:extLst>
          </p:cNvPr>
          <p:cNvSpPr/>
          <p:nvPr/>
        </p:nvSpPr>
        <p:spPr>
          <a:xfrm>
            <a:off x="7152583" y="4005135"/>
            <a:ext cx="3343208" cy="330201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Montserrat"/>
              <a:ea typeface="Arial"/>
              <a:cs typeface="Montserrat"/>
            </a:endParaRPr>
          </a:p>
        </p:txBody>
      </p:sp>
      <p:sp>
        <p:nvSpPr>
          <p:cNvPr id="30" name="Shape 837">
            <a:extLst>
              <a:ext uri="{FF2B5EF4-FFF2-40B4-BE49-F238E27FC236}">
                <a16:creationId xmlns:a16="http://schemas.microsoft.com/office/drawing/2014/main" id="{0B47DBBC-BF47-4404-AF9C-7CFE515FEFDC}"/>
              </a:ext>
            </a:extLst>
          </p:cNvPr>
          <p:cNvSpPr/>
          <p:nvPr/>
        </p:nvSpPr>
        <p:spPr>
          <a:xfrm>
            <a:off x="7831973" y="4026502"/>
            <a:ext cx="2068786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647700">
              <a:defRPr sz="3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sz="1600" dirty="0">
                <a:latin typeface="Montserrat"/>
                <a:ea typeface="Arial"/>
                <a:cs typeface="Montserrat"/>
              </a:rPr>
              <a:t>Production Plans</a:t>
            </a:r>
            <a:endParaRPr sz="1600" dirty="0">
              <a:latin typeface="Montserrat"/>
              <a:ea typeface="Arial"/>
              <a:cs typeface="Montserrat"/>
            </a:endParaRPr>
          </a:p>
        </p:txBody>
      </p:sp>
      <p:sp>
        <p:nvSpPr>
          <p:cNvPr id="31" name="object 2">
            <a:hlinkClick r:id="rId3" action="ppaction://hlinkfile"/>
            <a:extLst>
              <a:ext uri="{FF2B5EF4-FFF2-40B4-BE49-F238E27FC236}">
                <a16:creationId xmlns:a16="http://schemas.microsoft.com/office/drawing/2014/main" id="{1CF72ECF-05F1-49E1-A098-62A285DB59CA}"/>
              </a:ext>
            </a:extLst>
          </p:cNvPr>
          <p:cNvSpPr/>
          <p:nvPr/>
        </p:nvSpPr>
        <p:spPr>
          <a:xfrm>
            <a:off x="507972" y="4262960"/>
            <a:ext cx="3120972" cy="24160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33" name="Shape 1073">
            <a:extLst>
              <a:ext uri="{FF2B5EF4-FFF2-40B4-BE49-F238E27FC236}">
                <a16:creationId xmlns:a16="http://schemas.microsoft.com/office/drawing/2014/main" id="{E82020DC-7818-405A-9702-C37D278EA2BC}"/>
              </a:ext>
            </a:extLst>
          </p:cNvPr>
          <p:cNvSpPr/>
          <p:nvPr/>
        </p:nvSpPr>
        <p:spPr>
          <a:xfrm>
            <a:off x="10318277" y="556677"/>
            <a:ext cx="471558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372"/>
                </a:moveTo>
                <a:cubicBezTo>
                  <a:pt x="21600" y="15237"/>
                  <a:pt x="10800" y="21600"/>
                  <a:pt x="10800" y="21600"/>
                </a:cubicBezTo>
                <a:cubicBezTo>
                  <a:pt x="10800" y="21600"/>
                  <a:pt x="0" y="15237"/>
                  <a:pt x="0" y="8372"/>
                </a:cubicBezTo>
                <a:cubicBezTo>
                  <a:pt x="0" y="3748"/>
                  <a:pt x="4836" y="0"/>
                  <a:pt x="10800" y="0"/>
                </a:cubicBezTo>
                <a:cubicBezTo>
                  <a:pt x="16764" y="0"/>
                  <a:pt x="21600" y="3748"/>
                  <a:pt x="21600" y="8372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sp>
        <p:nvSpPr>
          <p:cNvPr id="34" name="Shape 1074">
            <a:extLst>
              <a:ext uri="{FF2B5EF4-FFF2-40B4-BE49-F238E27FC236}">
                <a16:creationId xmlns:a16="http://schemas.microsoft.com/office/drawing/2014/main" id="{4435B00F-D0D2-40D0-8AA7-0C630C5FEA5B}"/>
              </a:ext>
            </a:extLst>
          </p:cNvPr>
          <p:cNvSpPr/>
          <p:nvPr/>
        </p:nvSpPr>
        <p:spPr>
          <a:xfrm>
            <a:off x="10389011" y="639331"/>
            <a:ext cx="330089" cy="330124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sp>
        <p:nvSpPr>
          <p:cNvPr id="36" name="Shape 1073">
            <a:extLst>
              <a:ext uri="{FF2B5EF4-FFF2-40B4-BE49-F238E27FC236}">
                <a16:creationId xmlns:a16="http://schemas.microsoft.com/office/drawing/2014/main" id="{06D8F295-ADED-49C8-A860-26F4C04F71C3}"/>
              </a:ext>
            </a:extLst>
          </p:cNvPr>
          <p:cNvSpPr/>
          <p:nvPr/>
        </p:nvSpPr>
        <p:spPr>
          <a:xfrm>
            <a:off x="8384393" y="715531"/>
            <a:ext cx="471558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372"/>
                </a:moveTo>
                <a:cubicBezTo>
                  <a:pt x="21600" y="15237"/>
                  <a:pt x="10800" y="21600"/>
                  <a:pt x="10800" y="21600"/>
                </a:cubicBezTo>
                <a:cubicBezTo>
                  <a:pt x="10800" y="21600"/>
                  <a:pt x="0" y="15237"/>
                  <a:pt x="0" y="8372"/>
                </a:cubicBezTo>
                <a:cubicBezTo>
                  <a:pt x="0" y="3748"/>
                  <a:pt x="4836" y="0"/>
                  <a:pt x="10800" y="0"/>
                </a:cubicBezTo>
                <a:cubicBezTo>
                  <a:pt x="16764" y="0"/>
                  <a:pt x="21600" y="3748"/>
                  <a:pt x="21600" y="8372"/>
                </a:cubicBezTo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sp>
        <p:nvSpPr>
          <p:cNvPr id="37" name="Shape 1074">
            <a:extLst>
              <a:ext uri="{FF2B5EF4-FFF2-40B4-BE49-F238E27FC236}">
                <a16:creationId xmlns:a16="http://schemas.microsoft.com/office/drawing/2014/main" id="{490E0EBD-E619-41DA-A4BB-3E582C8F787F}"/>
              </a:ext>
            </a:extLst>
          </p:cNvPr>
          <p:cNvSpPr/>
          <p:nvPr/>
        </p:nvSpPr>
        <p:spPr>
          <a:xfrm>
            <a:off x="8455128" y="798184"/>
            <a:ext cx="330089" cy="330124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32385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2100" dirty="0">
              <a:latin typeface="Montserrat"/>
              <a:ea typeface="Arial"/>
              <a:cs typeface="Montserrat"/>
            </a:endParaRPr>
          </a:p>
        </p:txBody>
      </p:sp>
      <p:pic>
        <p:nvPicPr>
          <p:cNvPr id="38" name="Picture 6" descr="Risultati immagini per LOGO CMD AVIO">
            <a:extLst>
              <a:ext uri="{FF2B5EF4-FFF2-40B4-BE49-F238E27FC236}">
                <a16:creationId xmlns:a16="http://schemas.microsoft.com/office/drawing/2014/main" id="{3C4F7258-0636-425C-A08B-D42728874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25" y="3683487"/>
            <a:ext cx="302004" cy="15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Risultati immagini per LOGO CMD AVIO">
            <a:extLst>
              <a:ext uri="{FF2B5EF4-FFF2-40B4-BE49-F238E27FC236}">
                <a16:creationId xmlns:a16="http://schemas.microsoft.com/office/drawing/2014/main" id="{7E46CF46-75FA-4496-BEEE-CB2EA780D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853" y="3789032"/>
            <a:ext cx="302004" cy="15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Risultati immagini per LOGO CMD AVIO">
            <a:extLst>
              <a:ext uri="{FF2B5EF4-FFF2-40B4-BE49-F238E27FC236}">
                <a16:creationId xmlns:a16="http://schemas.microsoft.com/office/drawing/2014/main" id="{876017AC-8922-4F48-83FA-28B4C7BFF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579" y="474488"/>
            <a:ext cx="444787" cy="22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Risultati immagini per LOGO CMD AVIO">
            <a:extLst>
              <a:ext uri="{FF2B5EF4-FFF2-40B4-BE49-F238E27FC236}">
                <a16:creationId xmlns:a16="http://schemas.microsoft.com/office/drawing/2014/main" id="{3BC77FFB-2C49-448F-9F59-577906DBE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5" b="1"/>
          <a:stretch/>
        </p:blipFill>
        <p:spPr bwMode="auto">
          <a:xfrm>
            <a:off x="10097293" y="397380"/>
            <a:ext cx="1076334" cy="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9F640C45-382A-4A99-9EAF-A9F3AFA23F5C}"/>
              </a:ext>
            </a:extLst>
          </p:cNvPr>
          <p:cNvSpPr/>
          <p:nvPr/>
        </p:nvSpPr>
        <p:spPr>
          <a:xfrm>
            <a:off x="507972" y="240024"/>
            <a:ext cx="3337645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lnSpc>
                <a:spcPct val="90000"/>
              </a:lnSpc>
              <a:defRPr sz="28800">
                <a:solidFill>
                  <a:srgbClr val="45BCA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5000" dirty="0">
                <a:solidFill>
                  <a:srgbClr val="00B0F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</a:rPr>
              <a:t>Here </a:t>
            </a:r>
            <a:r>
              <a:rPr lang="it-IT" sz="5000" dirty="0" err="1">
                <a:solidFill>
                  <a:srgbClr val="00B0F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</a:rPr>
              <a:t>we</a:t>
            </a:r>
            <a:r>
              <a:rPr lang="it-IT" sz="5000" dirty="0">
                <a:solidFill>
                  <a:srgbClr val="00B0F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</a:rPr>
              <a:t> are</a:t>
            </a:r>
          </a:p>
        </p:txBody>
      </p:sp>
      <p:sp>
        <p:nvSpPr>
          <p:cNvPr id="3" name="Shape 173">
            <a:hlinkClick r:id="rId8" action="ppaction://hlinkfile"/>
            <a:extLst>
              <a:ext uri="{FF2B5EF4-FFF2-40B4-BE49-F238E27FC236}">
                <a16:creationId xmlns:a16="http://schemas.microsoft.com/office/drawing/2014/main" id="{FFE69285-F789-0744-EA67-37691772BEE7}"/>
              </a:ext>
            </a:extLst>
          </p:cNvPr>
          <p:cNvSpPr/>
          <p:nvPr/>
        </p:nvSpPr>
        <p:spPr>
          <a:xfrm>
            <a:off x="7831973" y="6592711"/>
            <a:ext cx="2092378" cy="312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812800">
              <a:spcBef>
                <a:spcPts val="3550"/>
              </a:spcBef>
              <a:defRPr sz="6200" b="1" cap="all" spc="248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1000" dirty="0">
                <a:latin typeface="Montserrat"/>
                <a:ea typeface="Arial"/>
                <a:cs typeface="Montserrat"/>
              </a:rPr>
              <a:t>Video </a:t>
            </a:r>
            <a:r>
              <a:rPr lang="it-IT" sz="1000" dirty="0" err="1">
                <a:latin typeface="Montserrat"/>
                <a:ea typeface="Arial"/>
                <a:cs typeface="Montserrat"/>
              </a:rPr>
              <a:t>machining</a:t>
            </a:r>
            <a:endParaRPr sz="1000" dirty="0">
              <a:latin typeface="Montserrat"/>
              <a:ea typeface="Arial"/>
              <a:cs typeface="Montserrat"/>
            </a:endParaRPr>
          </a:p>
        </p:txBody>
      </p:sp>
      <p:sp>
        <p:nvSpPr>
          <p:cNvPr id="5" name="Shape 173">
            <a:hlinkClick r:id="rId3" action="ppaction://hlinkfile"/>
            <a:extLst>
              <a:ext uri="{FF2B5EF4-FFF2-40B4-BE49-F238E27FC236}">
                <a16:creationId xmlns:a16="http://schemas.microsoft.com/office/drawing/2014/main" id="{2C4306D5-844F-D27A-D1F5-6D4A7C386031}"/>
              </a:ext>
            </a:extLst>
          </p:cNvPr>
          <p:cNvSpPr/>
          <p:nvPr/>
        </p:nvSpPr>
        <p:spPr>
          <a:xfrm>
            <a:off x="1315302" y="6678997"/>
            <a:ext cx="1252857" cy="139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812800">
              <a:spcBef>
                <a:spcPts val="3550"/>
              </a:spcBef>
              <a:defRPr sz="6200" b="1" cap="all" spc="248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800" dirty="0">
                <a:latin typeface="Montserrat"/>
                <a:ea typeface="Arial"/>
                <a:cs typeface="Montserrat"/>
              </a:rPr>
              <a:t>Video </a:t>
            </a:r>
            <a:r>
              <a:rPr lang="it-IT" sz="800" dirty="0" err="1">
                <a:latin typeface="Montserrat"/>
                <a:ea typeface="Arial"/>
                <a:cs typeface="Montserrat"/>
              </a:rPr>
              <a:t>cmd</a:t>
            </a:r>
            <a:endParaRPr sz="800" dirty="0">
              <a:latin typeface="Montserrat"/>
              <a:ea typeface="Arial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0724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500"/>
                            </p:stCondLst>
                            <p:childTnLst>
                              <p:par>
                                <p:cTn id="6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0"/>
                            </p:stCondLst>
                            <p:childTnLst>
                              <p:par>
                                <p:cTn id="8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0"/>
                            </p:stCondLst>
                            <p:childTnLst>
                              <p:par>
                                <p:cTn id="9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9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9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500"/>
                            </p:stCondLst>
                            <p:childTnLst>
                              <p:par>
                                <p:cTn id="10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072" grpId="0" animBg="1"/>
      <p:bldP spid="1073" grpId="0" animBg="1"/>
      <p:bldP spid="1074" grpId="0" animBg="1"/>
      <p:bldP spid="1075" grpId="0" animBg="1"/>
      <p:bldP spid="1076" grpId="0" animBg="1"/>
      <p:bldP spid="1077" grpId="0" animBg="1"/>
      <p:bldP spid="1078" grpId="0" animBg="1"/>
      <p:bldP spid="1079" grpId="0" animBg="1"/>
      <p:bldP spid="1080" grpId="0" animBg="1"/>
      <p:bldP spid="1088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6" grpId="0" animBg="1"/>
      <p:bldP spid="37" grpId="0" animBg="1"/>
      <p:bldP spid="4" grpId="0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>
            <a:extLst>
              <a:ext uri="{FF2B5EF4-FFF2-40B4-BE49-F238E27FC236}">
                <a16:creationId xmlns:a16="http://schemas.microsoft.com/office/drawing/2014/main" id="{2A8AFDA3-974E-432C-BAB1-B4FE60B77DB9}"/>
              </a:ext>
            </a:extLst>
          </p:cNvPr>
          <p:cNvSpPr/>
          <p:nvPr/>
        </p:nvSpPr>
        <p:spPr>
          <a:xfrm>
            <a:off x="-1" y="2672650"/>
            <a:ext cx="6161849" cy="7600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78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D81B92D-E280-4EE3-B6EB-E71763F7E1D3}"/>
              </a:ext>
            </a:extLst>
          </p:cNvPr>
          <p:cNvSpPr/>
          <p:nvPr/>
        </p:nvSpPr>
        <p:spPr>
          <a:xfrm rot="10800000">
            <a:off x="-7930" y="1804120"/>
            <a:ext cx="6161848" cy="7600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78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096C21CD-9466-4931-8EF5-E84F42383CF6}"/>
              </a:ext>
            </a:extLst>
          </p:cNvPr>
          <p:cNvSpPr/>
          <p:nvPr/>
        </p:nvSpPr>
        <p:spPr>
          <a:xfrm>
            <a:off x="-1" y="4421735"/>
            <a:ext cx="6169777" cy="7600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78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D6ADCD27-7C66-4ADA-A8CA-D61E13D8BDCE}"/>
              </a:ext>
            </a:extLst>
          </p:cNvPr>
          <p:cNvSpPr/>
          <p:nvPr/>
        </p:nvSpPr>
        <p:spPr>
          <a:xfrm>
            <a:off x="-7929" y="3556911"/>
            <a:ext cx="6169777" cy="7600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78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261B4858-24FA-4684-8695-5131091424C1}"/>
              </a:ext>
            </a:extLst>
          </p:cNvPr>
          <p:cNvSpPr/>
          <p:nvPr/>
        </p:nvSpPr>
        <p:spPr>
          <a:xfrm>
            <a:off x="-7361" y="5286559"/>
            <a:ext cx="6177137" cy="7600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078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557424E-8536-43E0-A813-91AFB6037CF1}"/>
              </a:ext>
            </a:extLst>
          </p:cNvPr>
          <p:cNvSpPr txBox="1">
            <a:spLocks/>
          </p:cNvSpPr>
          <p:nvPr/>
        </p:nvSpPr>
        <p:spPr>
          <a:xfrm>
            <a:off x="306025" y="2860791"/>
            <a:ext cx="5251466" cy="418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1" i="0">
                <a:solidFill>
                  <a:srgbClr val="00548E"/>
                </a:solidFill>
                <a:latin typeface="Klavika"/>
                <a:ea typeface="+mj-ea"/>
                <a:cs typeface="Klavika"/>
              </a:defRPr>
            </a:lvl1pPr>
          </a:lstStyle>
          <a:p>
            <a:pPr marL="11517"/>
            <a:r>
              <a:rPr lang="it-IT" sz="2721" spc="46" dirty="0">
                <a:solidFill>
                  <a:schemeClr val="bg1"/>
                </a:solidFill>
                <a:latin typeface="Titillium Web" panose="00000500000000000000" pitchFamily="2" charset="0"/>
              </a:rPr>
              <a:t>ENERGY  </a:t>
            </a:r>
            <a:endParaRPr lang="it-IT" sz="2721" dirty="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B67E2CD9-F249-4CB6-A23A-4CF7C103D272}"/>
              </a:ext>
            </a:extLst>
          </p:cNvPr>
          <p:cNvSpPr txBox="1">
            <a:spLocks/>
          </p:cNvSpPr>
          <p:nvPr/>
        </p:nvSpPr>
        <p:spPr>
          <a:xfrm>
            <a:off x="306025" y="1964575"/>
            <a:ext cx="3628337" cy="418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1" i="0">
                <a:solidFill>
                  <a:srgbClr val="00548E"/>
                </a:solidFill>
                <a:latin typeface="Klavika"/>
                <a:ea typeface="+mj-ea"/>
                <a:cs typeface="Klavika"/>
              </a:defRPr>
            </a:lvl1pPr>
          </a:lstStyle>
          <a:p>
            <a:pPr marL="11517"/>
            <a:r>
              <a:rPr lang="it-IT" sz="2721" spc="46" dirty="0">
                <a:solidFill>
                  <a:schemeClr val="bg1"/>
                </a:solidFill>
                <a:latin typeface="Titillium Web" panose="00000500000000000000" pitchFamily="2" charset="0"/>
              </a:rPr>
              <a:t>AVIO</a:t>
            </a:r>
            <a:endParaRPr lang="it-IT" sz="2721" dirty="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23CC920-6BF5-48CC-BC3D-454C8BBFBBFC}"/>
              </a:ext>
            </a:extLst>
          </p:cNvPr>
          <p:cNvSpPr txBox="1">
            <a:spLocks/>
          </p:cNvSpPr>
          <p:nvPr/>
        </p:nvSpPr>
        <p:spPr>
          <a:xfrm>
            <a:off x="306025" y="3715882"/>
            <a:ext cx="6714046" cy="418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1" i="0">
                <a:solidFill>
                  <a:srgbClr val="00548E"/>
                </a:solidFill>
                <a:latin typeface="Klavika"/>
                <a:ea typeface="+mj-ea"/>
                <a:cs typeface="Klavika"/>
              </a:defRPr>
            </a:lvl1pPr>
          </a:lstStyle>
          <a:p>
            <a:pPr marL="11517"/>
            <a:r>
              <a:rPr lang="it-IT" sz="2721" spc="46" dirty="0">
                <a:solidFill>
                  <a:schemeClr val="bg1"/>
                </a:solidFill>
                <a:latin typeface="Titillium Web" panose="00000500000000000000" pitchFamily="2" charset="0"/>
              </a:rPr>
              <a:t>ELECTRONIC</a:t>
            </a:r>
            <a:endParaRPr lang="it-IT" sz="2721" dirty="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EF691AEC-F594-4A28-A174-27C5525183E9}"/>
              </a:ext>
            </a:extLst>
          </p:cNvPr>
          <p:cNvSpPr txBox="1">
            <a:spLocks/>
          </p:cNvSpPr>
          <p:nvPr/>
        </p:nvSpPr>
        <p:spPr>
          <a:xfrm>
            <a:off x="306025" y="4654943"/>
            <a:ext cx="6822183" cy="418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1" i="0">
                <a:solidFill>
                  <a:srgbClr val="00548E"/>
                </a:solidFill>
                <a:latin typeface="Klavika"/>
                <a:ea typeface="+mj-ea"/>
                <a:cs typeface="Klavika"/>
              </a:defRPr>
            </a:lvl1pPr>
          </a:lstStyle>
          <a:p>
            <a:pPr marL="11517"/>
            <a:r>
              <a:rPr lang="it-IT" sz="2721" spc="46" dirty="0">
                <a:solidFill>
                  <a:schemeClr val="bg1"/>
                </a:solidFill>
                <a:latin typeface="Titillium Web" panose="00000500000000000000" pitchFamily="2" charset="0"/>
              </a:rPr>
              <a:t>MACHINING</a:t>
            </a:r>
            <a:endParaRPr lang="it-IT" sz="2721" dirty="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558DB628-96E9-4038-B35D-D1E413DCAE13}"/>
              </a:ext>
            </a:extLst>
          </p:cNvPr>
          <p:cNvSpPr txBox="1">
            <a:spLocks/>
          </p:cNvSpPr>
          <p:nvPr/>
        </p:nvSpPr>
        <p:spPr>
          <a:xfrm>
            <a:off x="306025" y="5558393"/>
            <a:ext cx="6714046" cy="418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1" i="0">
                <a:solidFill>
                  <a:srgbClr val="00548E"/>
                </a:solidFill>
                <a:latin typeface="Klavika"/>
                <a:ea typeface="+mj-ea"/>
                <a:cs typeface="Klavika"/>
              </a:defRPr>
            </a:lvl1pPr>
          </a:lstStyle>
          <a:p>
            <a:pPr marL="11517"/>
            <a:r>
              <a:rPr lang="it-IT" sz="2721" spc="46" dirty="0">
                <a:solidFill>
                  <a:schemeClr val="bg1"/>
                </a:solidFill>
                <a:latin typeface="Titillium Web" panose="00000500000000000000" pitchFamily="2" charset="0"/>
              </a:rPr>
              <a:t>MARINE </a:t>
            </a:r>
            <a:endParaRPr lang="it-IT" sz="2721" dirty="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18" name="object 45">
            <a:extLst>
              <a:ext uri="{FF2B5EF4-FFF2-40B4-BE49-F238E27FC236}">
                <a16:creationId xmlns:a16="http://schemas.microsoft.com/office/drawing/2014/main" id="{A905E192-CDE1-49DC-A233-5EA8AFC870DD}"/>
              </a:ext>
            </a:extLst>
          </p:cNvPr>
          <p:cNvSpPr/>
          <p:nvPr/>
        </p:nvSpPr>
        <p:spPr>
          <a:xfrm>
            <a:off x="6315389" y="5412403"/>
            <a:ext cx="1656361" cy="508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5078"/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626D96F1-6963-4332-B347-C897C2F7F2D1}"/>
              </a:ext>
            </a:extLst>
          </p:cNvPr>
          <p:cNvGrpSpPr/>
          <p:nvPr/>
        </p:nvGrpSpPr>
        <p:grpSpPr>
          <a:xfrm>
            <a:off x="6415245" y="4537839"/>
            <a:ext cx="1339459" cy="544230"/>
            <a:chOff x="2229840" y="4642520"/>
            <a:chExt cx="1026043" cy="416887"/>
          </a:xfrm>
        </p:grpSpPr>
        <p:sp>
          <p:nvSpPr>
            <p:cNvPr id="20" name="object 12">
              <a:extLst>
                <a:ext uri="{FF2B5EF4-FFF2-40B4-BE49-F238E27FC236}">
                  <a16:creationId xmlns:a16="http://schemas.microsoft.com/office/drawing/2014/main" id="{1997449F-1E06-4E5E-90DE-A186EBBE954F}"/>
                </a:ext>
              </a:extLst>
            </p:cNvPr>
            <p:cNvSpPr/>
            <p:nvPr/>
          </p:nvSpPr>
          <p:spPr>
            <a:xfrm>
              <a:off x="2229840" y="4870177"/>
              <a:ext cx="1008380" cy="189230"/>
            </a:xfrm>
            <a:custGeom>
              <a:avLst/>
              <a:gdLst/>
              <a:ahLst/>
              <a:cxnLst/>
              <a:rect l="l" t="t" r="r" b="b"/>
              <a:pathLst>
                <a:path w="1008380" h="189229">
                  <a:moveTo>
                    <a:pt x="981" y="0"/>
                  </a:moveTo>
                  <a:lnTo>
                    <a:pt x="8527" y="55184"/>
                  </a:lnTo>
                  <a:lnTo>
                    <a:pt x="51945" y="103649"/>
                  </a:lnTo>
                  <a:lnTo>
                    <a:pt x="85752" y="124685"/>
                  </a:lnTo>
                  <a:lnTo>
                    <a:pt x="126902" y="143227"/>
                  </a:lnTo>
                  <a:lnTo>
                    <a:pt x="174855" y="159006"/>
                  </a:lnTo>
                  <a:lnTo>
                    <a:pt x="229069" y="171750"/>
                  </a:lnTo>
                  <a:lnTo>
                    <a:pt x="289003" y="181189"/>
                  </a:lnTo>
                  <a:lnTo>
                    <a:pt x="354115" y="187050"/>
                  </a:lnTo>
                  <a:lnTo>
                    <a:pt x="423865" y="189064"/>
                  </a:lnTo>
                  <a:lnTo>
                    <a:pt x="484360" y="187620"/>
                  </a:lnTo>
                  <a:lnTo>
                    <a:pt x="543976" y="183395"/>
                  </a:lnTo>
                  <a:lnTo>
                    <a:pt x="602247" y="176554"/>
                  </a:lnTo>
                  <a:lnTo>
                    <a:pt x="658707" y="167260"/>
                  </a:lnTo>
                  <a:lnTo>
                    <a:pt x="682716" y="162128"/>
                  </a:lnTo>
                  <a:lnTo>
                    <a:pt x="435397" y="162128"/>
                  </a:lnTo>
                  <a:lnTo>
                    <a:pt x="366048" y="160405"/>
                  </a:lnTo>
                  <a:lnTo>
                    <a:pt x="301045" y="155392"/>
                  </a:lnTo>
                  <a:lnTo>
                    <a:pt x="240928" y="147316"/>
                  </a:lnTo>
                  <a:lnTo>
                    <a:pt x="186241" y="136407"/>
                  </a:lnTo>
                  <a:lnTo>
                    <a:pt x="137525" y="122895"/>
                  </a:lnTo>
                  <a:lnTo>
                    <a:pt x="95323" y="107009"/>
                  </a:lnTo>
                  <a:lnTo>
                    <a:pt x="60175" y="88979"/>
                  </a:lnTo>
                  <a:lnTo>
                    <a:pt x="13215" y="47402"/>
                  </a:lnTo>
                  <a:lnTo>
                    <a:pt x="2486" y="24314"/>
                  </a:lnTo>
                  <a:lnTo>
                    <a:pt x="981" y="0"/>
                  </a:lnTo>
                  <a:close/>
                </a:path>
                <a:path w="1008380" h="189229">
                  <a:moveTo>
                    <a:pt x="1008306" y="266"/>
                  </a:moveTo>
                  <a:lnTo>
                    <a:pt x="961017" y="43852"/>
                  </a:lnTo>
                  <a:lnTo>
                    <a:pt x="927592" y="63946"/>
                  </a:lnTo>
                  <a:lnTo>
                    <a:pt x="888403" y="82673"/>
                  </a:lnTo>
                  <a:lnTo>
                    <a:pt x="844016" y="99856"/>
                  </a:lnTo>
                  <a:lnTo>
                    <a:pt x="794999" y="115320"/>
                  </a:lnTo>
                  <a:lnTo>
                    <a:pt x="741918" y="128889"/>
                  </a:lnTo>
                  <a:lnTo>
                    <a:pt x="685340" y="140385"/>
                  </a:lnTo>
                  <a:lnTo>
                    <a:pt x="625832" y="149633"/>
                  </a:lnTo>
                  <a:lnTo>
                    <a:pt x="563961" y="156457"/>
                  </a:lnTo>
                  <a:lnTo>
                    <a:pt x="500293" y="160681"/>
                  </a:lnTo>
                  <a:lnTo>
                    <a:pt x="435397" y="162128"/>
                  </a:lnTo>
                  <a:lnTo>
                    <a:pt x="682716" y="162128"/>
                  </a:lnTo>
                  <a:lnTo>
                    <a:pt x="764324" y="141970"/>
                  </a:lnTo>
                  <a:lnTo>
                    <a:pt x="812548" y="126301"/>
                  </a:lnTo>
                  <a:lnTo>
                    <a:pt x="857093" y="108834"/>
                  </a:lnTo>
                  <a:lnTo>
                    <a:pt x="897493" y="89733"/>
                  </a:lnTo>
                  <a:lnTo>
                    <a:pt x="933281" y="69162"/>
                  </a:lnTo>
                  <a:lnTo>
                    <a:pt x="989155" y="24265"/>
                  </a:lnTo>
                  <a:lnTo>
                    <a:pt x="1008306" y="266"/>
                  </a:lnTo>
                  <a:close/>
                </a:path>
              </a:pathLst>
            </a:custGeom>
            <a:solidFill>
              <a:srgbClr val="00548E"/>
            </a:solidFill>
          </p:spPr>
          <p:txBody>
            <a:bodyPr wrap="square" lIns="0" tIns="0" rIns="0" bIns="0" rtlCol="0"/>
            <a:lstStyle/>
            <a:p>
              <a:endParaRPr sz="5078"/>
            </a:p>
          </p:txBody>
        </p:sp>
        <p:sp>
          <p:nvSpPr>
            <p:cNvPr id="21" name="object 13">
              <a:extLst>
                <a:ext uri="{FF2B5EF4-FFF2-40B4-BE49-F238E27FC236}">
                  <a16:creationId xmlns:a16="http://schemas.microsoft.com/office/drawing/2014/main" id="{BF9F7E84-545A-4DEA-AB9D-815793429168}"/>
                </a:ext>
              </a:extLst>
            </p:cNvPr>
            <p:cNvSpPr/>
            <p:nvPr/>
          </p:nvSpPr>
          <p:spPr>
            <a:xfrm>
              <a:off x="2247503" y="4642520"/>
              <a:ext cx="1008380" cy="189230"/>
            </a:xfrm>
            <a:custGeom>
              <a:avLst/>
              <a:gdLst/>
              <a:ahLst/>
              <a:cxnLst/>
              <a:rect l="l" t="t" r="r" b="b"/>
              <a:pathLst>
                <a:path w="1008379" h="189229">
                  <a:moveTo>
                    <a:pt x="820258" y="26924"/>
                  </a:moveTo>
                  <a:lnTo>
                    <a:pt x="573011" y="26924"/>
                  </a:lnTo>
                  <a:lnTo>
                    <a:pt x="642317" y="28643"/>
                  </a:lnTo>
                  <a:lnTo>
                    <a:pt x="707285" y="33649"/>
                  </a:lnTo>
                  <a:lnTo>
                    <a:pt x="767373" y="41714"/>
                  </a:lnTo>
                  <a:lnTo>
                    <a:pt x="822038" y="52607"/>
                  </a:lnTo>
                  <a:lnTo>
                    <a:pt x="870741" y="66102"/>
                  </a:lnTo>
                  <a:lnTo>
                    <a:pt x="912940" y="81969"/>
                  </a:lnTo>
                  <a:lnTo>
                    <a:pt x="948092" y="99979"/>
                  </a:lnTo>
                  <a:lnTo>
                    <a:pt x="995093" y="141517"/>
                  </a:lnTo>
                  <a:lnTo>
                    <a:pt x="1007414" y="188887"/>
                  </a:lnTo>
                  <a:lnTo>
                    <a:pt x="1008352" y="160605"/>
                  </a:lnTo>
                  <a:lnTo>
                    <a:pt x="982274" y="108548"/>
                  </a:lnTo>
                  <a:lnTo>
                    <a:pt x="922526" y="64299"/>
                  </a:lnTo>
                  <a:lnTo>
                    <a:pt x="881377" y="45777"/>
                  </a:lnTo>
                  <a:lnTo>
                    <a:pt x="833432" y="30017"/>
                  </a:lnTo>
                  <a:lnTo>
                    <a:pt x="820258" y="26924"/>
                  </a:lnTo>
                  <a:close/>
                </a:path>
                <a:path w="1008379" h="189229">
                  <a:moveTo>
                    <a:pt x="584504" y="0"/>
                  </a:moveTo>
                  <a:lnTo>
                    <a:pt x="523992" y="1444"/>
                  </a:lnTo>
                  <a:lnTo>
                    <a:pt x="464360" y="5668"/>
                  </a:lnTo>
                  <a:lnTo>
                    <a:pt x="406073" y="12509"/>
                  </a:lnTo>
                  <a:lnTo>
                    <a:pt x="349600" y="21802"/>
                  </a:lnTo>
                  <a:lnTo>
                    <a:pt x="295407" y="33385"/>
                  </a:lnTo>
                  <a:lnTo>
                    <a:pt x="243961" y="47093"/>
                  </a:lnTo>
                  <a:lnTo>
                    <a:pt x="195730" y="62764"/>
                  </a:lnTo>
                  <a:lnTo>
                    <a:pt x="151180" y="80233"/>
                  </a:lnTo>
                  <a:lnTo>
                    <a:pt x="110779" y="99338"/>
                  </a:lnTo>
                  <a:lnTo>
                    <a:pt x="74993" y="119914"/>
                  </a:lnTo>
                  <a:lnTo>
                    <a:pt x="19136" y="164826"/>
                  </a:lnTo>
                  <a:lnTo>
                    <a:pt x="0" y="188836"/>
                  </a:lnTo>
                  <a:lnTo>
                    <a:pt x="20176" y="166524"/>
                  </a:lnTo>
                  <a:lnTo>
                    <a:pt x="47258" y="145229"/>
                  </a:lnTo>
                  <a:lnTo>
                    <a:pt x="80676" y="125127"/>
                  </a:lnTo>
                  <a:lnTo>
                    <a:pt x="119864" y="106394"/>
                  </a:lnTo>
                  <a:lnTo>
                    <a:pt x="164255" y="89205"/>
                  </a:lnTo>
                  <a:lnTo>
                    <a:pt x="213282" y="73737"/>
                  </a:lnTo>
                  <a:lnTo>
                    <a:pt x="266376" y="60166"/>
                  </a:lnTo>
                  <a:lnTo>
                    <a:pt x="322971" y="48668"/>
                  </a:lnTo>
                  <a:lnTo>
                    <a:pt x="382499" y="39419"/>
                  </a:lnTo>
                  <a:lnTo>
                    <a:pt x="444393" y="32594"/>
                  </a:lnTo>
                  <a:lnTo>
                    <a:pt x="508086" y="28371"/>
                  </a:lnTo>
                  <a:lnTo>
                    <a:pt x="573011" y="26924"/>
                  </a:lnTo>
                  <a:lnTo>
                    <a:pt x="820258" y="26924"/>
                  </a:lnTo>
                  <a:lnTo>
                    <a:pt x="779232" y="17290"/>
                  </a:lnTo>
                  <a:lnTo>
                    <a:pt x="719317" y="7864"/>
                  </a:lnTo>
                  <a:lnTo>
                    <a:pt x="654228" y="2011"/>
                  </a:lnTo>
                  <a:lnTo>
                    <a:pt x="584504" y="0"/>
                  </a:lnTo>
                  <a:close/>
                </a:path>
              </a:pathLst>
            </a:custGeom>
            <a:solidFill>
              <a:srgbClr val="00548E"/>
            </a:solidFill>
          </p:spPr>
          <p:txBody>
            <a:bodyPr wrap="square" lIns="0" tIns="0" rIns="0" bIns="0" rtlCol="0"/>
            <a:lstStyle/>
            <a:p>
              <a:endParaRPr sz="5078"/>
            </a:p>
          </p:txBody>
        </p:sp>
        <p:sp>
          <p:nvSpPr>
            <p:cNvPr id="22" name="object 14">
              <a:extLst>
                <a:ext uri="{FF2B5EF4-FFF2-40B4-BE49-F238E27FC236}">
                  <a16:creationId xmlns:a16="http://schemas.microsoft.com/office/drawing/2014/main" id="{DF56A85A-5BCC-49F8-B38E-EA53641B8047}"/>
                </a:ext>
              </a:extLst>
            </p:cNvPr>
            <p:cNvSpPr/>
            <p:nvPr/>
          </p:nvSpPr>
          <p:spPr>
            <a:xfrm>
              <a:off x="2421564" y="4790903"/>
              <a:ext cx="639445" cy="119380"/>
            </a:xfrm>
            <a:custGeom>
              <a:avLst/>
              <a:gdLst/>
              <a:ahLst/>
              <a:cxnLst/>
              <a:rect l="l" t="t" r="r" b="b"/>
              <a:pathLst>
                <a:path w="639444" h="119379">
                  <a:moveTo>
                    <a:pt x="284431" y="118694"/>
                  </a:moveTo>
                  <a:lnTo>
                    <a:pt x="277113" y="118694"/>
                  </a:lnTo>
                  <a:lnTo>
                    <a:pt x="278231" y="118744"/>
                  </a:lnTo>
                  <a:lnTo>
                    <a:pt x="282384" y="119227"/>
                  </a:lnTo>
                  <a:lnTo>
                    <a:pt x="284431" y="118694"/>
                  </a:lnTo>
                  <a:close/>
                </a:path>
                <a:path w="639444" h="119379">
                  <a:moveTo>
                    <a:pt x="391672" y="55981"/>
                  </a:moveTo>
                  <a:lnTo>
                    <a:pt x="362267" y="55981"/>
                  </a:lnTo>
                  <a:lnTo>
                    <a:pt x="352945" y="100749"/>
                  </a:lnTo>
                  <a:lnTo>
                    <a:pt x="352653" y="101396"/>
                  </a:lnTo>
                  <a:lnTo>
                    <a:pt x="351929" y="102882"/>
                  </a:lnTo>
                  <a:lnTo>
                    <a:pt x="351497" y="104508"/>
                  </a:lnTo>
                  <a:lnTo>
                    <a:pt x="351497" y="113017"/>
                  </a:lnTo>
                  <a:lnTo>
                    <a:pt x="357949" y="118516"/>
                  </a:lnTo>
                  <a:lnTo>
                    <a:pt x="559815" y="118541"/>
                  </a:lnTo>
                  <a:lnTo>
                    <a:pt x="565492" y="119227"/>
                  </a:lnTo>
                  <a:lnTo>
                    <a:pt x="571296" y="116954"/>
                  </a:lnTo>
                  <a:lnTo>
                    <a:pt x="586887" y="93941"/>
                  </a:lnTo>
                  <a:lnTo>
                    <a:pt x="383806" y="93941"/>
                  </a:lnTo>
                  <a:lnTo>
                    <a:pt x="391672" y="55981"/>
                  </a:lnTo>
                  <a:close/>
                </a:path>
                <a:path w="639444" h="119379">
                  <a:moveTo>
                    <a:pt x="280186" y="53708"/>
                  </a:moveTo>
                  <a:lnTo>
                    <a:pt x="246227" y="53708"/>
                  </a:lnTo>
                  <a:lnTo>
                    <a:pt x="264812" y="113017"/>
                  </a:lnTo>
                  <a:lnTo>
                    <a:pt x="265366" y="115481"/>
                  </a:lnTo>
                  <a:lnTo>
                    <a:pt x="269341" y="118846"/>
                  </a:lnTo>
                  <a:lnTo>
                    <a:pt x="277113" y="118694"/>
                  </a:lnTo>
                  <a:lnTo>
                    <a:pt x="284431" y="118694"/>
                  </a:lnTo>
                  <a:lnTo>
                    <a:pt x="286575" y="118135"/>
                  </a:lnTo>
                  <a:lnTo>
                    <a:pt x="292928" y="112941"/>
                  </a:lnTo>
                  <a:lnTo>
                    <a:pt x="332923" y="80086"/>
                  </a:lnTo>
                  <a:lnTo>
                    <a:pt x="286207" y="80086"/>
                  </a:lnTo>
                  <a:lnTo>
                    <a:pt x="280186" y="53708"/>
                  </a:lnTo>
                  <a:close/>
                </a:path>
                <a:path w="639444" h="119379">
                  <a:moveTo>
                    <a:pt x="196938" y="1917"/>
                  </a:moveTo>
                  <a:lnTo>
                    <a:pt x="77927" y="1917"/>
                  </a:lnTo>
                  <a:lnTo>
                    <a:pt x="75793" y="2374"/>
                  </a:lnTo>
                  <a:lnTo>
                    <a:pt x="73888" y="3174"/>
                  </a:lnTo>
                  <a:lnTo>
                    <a:pt x="73126" y="3441"/>
                  </a:lnTo>
                  <a:lnTo>
                    <a:pt x="69913" y="4381"/>
                  </a:lnTo>
                  <a:lnTo>
                    <a:pt x="67170" y="6235"/>
                  </a:lnTo>
                  <a:lnTo>
                    <a:pt x="64237" y="10515"/>
                  </a:lnTo>
                  <a:lnTo>
                    <a:pt x="0" y="105117"/>
                  </a:lnTo>
                  <a:lnTo>
                    <a:pt x="1676" y="111798"/>
                  </a:lnTo>
                  <a:lnTo>
                    <a:pt x="7134" y="115582"/>
                  </a:lnTo>
                  <a:lnTo>
                    <a:pt x="9651" y="117398"/>
                  </a:lnTo>
                  <a:lnTo>
                    <a:pt x="13004" y="118617"/>
                  </a:lnTo>
                  <a:lnTo>
                    <a:pt x="191935" y="118617"/>
                  </a:lnTo>
                  <a:lnTo>
                    <a:pt x="193433" y="118389"/>
                  </a:lnTo>
                  <a:lnTo>
                    <a:pt x="194614" y="118135"/>
                  </a:lnTo>
                  <a:lnTo>
                    <a:pt x="197129" y="117678"/>
                  </a:lnTo>
                  <a:lnTo>
                    <a:pt x="199758" y="116611"/>
                  </a:lnTo>
                  <a:lnTo>
                    <a:pt x="201790" y="114985"/>
                  </a:lnTo>
                  <a:lnTo>
                    <a:pt x="216968" y="94056"/>
                  </a:lnTo>
                  <a:lnTo>
                    <a:pt x="41528" y="94056"/>
                  </a:lnTo>
                  <a:lnTo>
                    <a:pt x="87426" y="26492"/>
                  </a:lnTo>
                  <a:lnTo>
                    <a:pt x="196938" y="26492"/>
                  </a:lnTo>
                  <a:lnTo>
                    <a:pt x="203377" y="21005"/>
                  </a:lnTo>
                  <a:lnTo>
                    <a:pt x="203377" y="7416"/>
                  </a:lnTo>
                  <a:lnTo>
                    <a:pt x="196938" y="1917"/>
                  </a:lnTo>
                  <a:close/>
                </a:path>
                <a:path w="639444" h="119379">
                  <a:moveTo>
                    <a:pt x="251485" y="0"/>
                  </a:moveTo>
                  <a:lnTo>
                    <a:pt x="246024" y="4114"/>
                  </a:lnTo>
                  <a:lnTo>
                    <a:pt x="184962" y="94056"/>
                  </a:lnTo>
                  <a:lnTo>
                    <a:pt x="216968" y="94056"/>
                  </a:lnTo>
                  <a:lnTo>
                    <a:pt x="246227" y="53708"/>
                  </a:lnTo>
                  <a:lnTo>
                    <a:pt x="280186" y="53708"/>
                  </a:lnTo>
                  <a:lnTo>
                    <a:pt x="270941" y="13207"/>
                  </a:lnTo>
                  <a:lnTo>
                    <a:pt x="270636" y="10515"/>
                  </a:lnTo>
                  <a:lnTo>
                    <a:pt x="269189" y="7264"/>
                  </a:lnTo>
                  <a:lnTo>
                    <a:pt x="260032" y="114"/>
                  </a:lnTo>
                  <a:lnTo>
                    <a:pt x="251485" y="0"/>
                  </a:lnTo>
                  <a:close/>
                </a:path>
                <a:path w="639444" h="119379">
                  <a:moveTo>
                    <a:pt x="632770" y="25958"/>
                  </a:moveTo>
                  <a:lnTo>
                    <a:pt x="597344" y="25958"/>
                  </a:lnTo>
                  <a:lnTo>
                    <a:pt x="551192" y="93941"/>
                  </a:lnTo>
                  <a:lnTo>
                    <a:pt x="586887" y="93941"/>
                  </a:lnTo>
                  <a:lnTo>
                    <a:pt x="632770" y="25958"/>
                  </a:lnTo>
                  <a:close/>
                </a:path>
                <a:path w="639444" h="119379">
                  <a:moveTo>
                    <a:pt x="382206" y="901"/>
                  </a:moveTo>
                  <a:lnTo>
                    <a:pt x="376034" y="4114"/>
                  </a:lnTo>
                  <a:lnTo>
                    <a:pt x="369544" y="10401"/>
                  </a:lnTo>
                  <a:lnTo>
                    <a:pt x="286207" y="80086"/>
                  </a:lnTo>
                  <a:lnTo>
                    <a:pt x="332923" y="80086"/>
                  </a:lnTo>
                  <a:lnTo>
                    <a:pt x="362267" y="55981"/>
                  </a:lnTo>
                  <a:lnTo>
                    <a:pt x="391672" y="55981"/>
                  </a:lnTo>
                  <a:lnTo>
                    <a:pt x="399948" y="16040"/>
                  </a:lnTo>
                  <a:lnTo>
                    <a:pt x="401358" y="9410"/>
                  </a:lnTo>
                  <a:lnTo>
                    <a:pt x="396062" y="2984"/>
                  </a:lnTo>
                  <a:lnTo>
                    <a:pt x="382206" y="901"/>
                  </a:lnTo>
                  <a:close/>
                </a:path>
                <a:path w="639444" h="119379">
                  <a:moveTo>
                    <a:pt x="632485" y="1358"/>
                  </a:moveTo>
                  <a:lnTo>
                    <a:pt x="466966" y="1358"/>
                  </a:lnTo>
                  <a:lnTo>
                    <a:pt x="462127" y="4076"/>
                  </a:lnTo>
                  <a:lnTo>
                    <a:pt x="459613" y="7721"/>
                  </a:lnTo>
                  <a:lnTo>
                    <a:pt x="459270" y="8089"/>
                  </a:lnTo>
                  <a:lnTo>
                    <a:pt x="458736" y="8775"/>
                  </a:lnTo>
                  <a:lnTo>
                    <a:pt x="458336" y="9410"/>
                  </a:lnTo>
                  <a:lnTo>
                    <a:pt x="431457" y="48971"/>
                  </a:lnTo>
                  <a:lnTo>
                    <a:pt x="433857" y="56248"/>
                  </a:lnTo>
                  <a:lnTo>
                    <a:pt x="446570" y="62522"/>
                  </a:lnTo>
                  <a:lnTo>
                    <a:pt x="455180" y="60642"/>
                  </a:lnTo>
                  <a:lnTo>
                    <a:pt x="478764" y="25958"/>
                  </a:lnTo>
                  <a:lnTo>
                    <a:pt x="632770" y="25958"/>
                  </a:lnTo>
                  <a:lnTo>
                    <a:pt x="634733" y="23037"/>
                  </a:lnTo>
                  <a:lnTo>
                    <a:pt x="635152" y="22021"/>
                  </a:lnTo>
                  <a:lnTo>
                    <a:pt x="637819" y="19151"/>
                  </a:lnTo>
                  <a:lnTo>
                    <a:pt x="638962" y="16497"/>
                  </a:lnTo>
                  <a:lnTo>
                    <a:pt x="638962" y="6883"/>
                  </a:lnTo>
                  <a:lnTo>
                    <a:pt x="632485" y="13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5078" dirty="0"/>
            </a:p>
          </p:txBody>
        </p:sp>
      </p:grpSp>
      <p:pic>
        <p:nvPicPr>
          <p:cNvPr id="1026" name="Picture 2" descr="Risultati immagini per LOGO CMD ECO20X">
            <a:extLst>
              <a:ext uri="{FF2B5EF4-FFF2-40B4-BE49-F238E27FC236}">
                <a16:creationId xmlns:a16="http://schemas.microsoft.com/office/drawing/2014/main" id="{9E60A618-4EEE-4330-AF91-02D8EC270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868" y="2562757"/>
            <a:ext cx="2280242" cy="101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sultati immagini per LOGO CMD AVIO">
            <a:extLst>
              <a:ext uri="{FF2B5EF4-FFF2-40B4-BE49-F238E27FC236}">
                <a16:creationId xmlns:a16="http://schemas.microsoft.com/office/drawing/2014/main" id="{0772B737-DD37-4F6C-9B98-28BF9C36D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558" y="1726362"/>
            <a:ext cx="2161300" cy="96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isultati immagini per LOGO CMD AVIO">
            <a:extLst>
              <a:ext uri="{FF2B5EF4-FFF2-40B4-BE49-F238E27FC236}">
                <a16:creationId xmlns:a16="http://schemas.microsoft.com/office/drawing/2014/main" id="{E928B22F-EFCF-4306-A73F-294C20B24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081" y="3587759"/>
            <a:ext cx="1508469" cy="76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hape 1234">
            <a:extLst>
              <a:ext uri="{FF2B5EF4-FFF2-40B4-BE49-F238E27FC236}">
                <a16:creationId xmlns:a16="http://schemas.microsoft.com/office/drawing/2014/main" id="{6BB85DF0-6D06-4421-90AD-CB1A69AFEB58}"/>
              </a:ext>
            </a:extLst>
          </p:cNvPr>
          <p:cNvSpPr/>
          <p:nvPr/>
        </p:nvSpPr>
        <p:spPr>
          <a:xfrm>
            <a:off x="8250461" y="1765492"/>
            <a:ext cx="3744499" cy="4319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66" y="4928"/>
                </a:moveTo>
                <a:lnTo>
                  <a:pt x="9566" y="7697"/>
                </a:lnTo>
                <a:lnTo>
                  <a:pt x="11274" y="7697"/>
                </a:lnTo>
                <a:cubicBezTo>
                  <a:pt x="17538" y="7697"/>
                  <a:pt x="21600" y="10252"/>
                  <a:pt x="21600" y="14116"/>
                </a:cubicBezTo>
                <a:cubicBezTo>
                  <a:pt x="21600" y="18649"/>
                  <a:pt x="17310" y="21600"/>
                  <a:pt x="10629" y="21600"/>
                </a:cubicBezTo>
                <a:cubicBezTo>
                  <a:pt x="7023" y="21600"/>
                  <a:pt x="2847" y="20505"/>
                  <a:pt x="0" y="18832"/>
                </a:cubicBezTo>
                <a:lnTo>
                  <a:pt x="3113" y="14055"/>
                </a:lnTo>
                <a:cubicBezTo>
                  <a:pt x="5087" y="15911"/>
                  <a:pt x="7326" y="16854"/>
                  <a:pt x="9718" y="16854"/>
                </a:cubicBezTo>
                <a:cubicBezTo>
                  <a:pt x="11920" y="16854"/>
                  <a:pt x="13135" y="16033"/>
                  <a:pt x="13097" y="14542"/>
                </a:cubicBezTo>
                <a:cubicBezTo>
                  <a:pt x="13097" y="13143"/>
                  <a:pt x="11920" y="12412"/>
                  <a:pt x="9718" y="12412"/>
                </a:cubicBezTo>
                <a:cubicBezTo>
                  <a:pt x="8465" y="12412"/>
                  <a:pt x="3910" y="12443"/>
                  <a:pt x="2316" y="12473"/>
                </a:cubicBezTo>
                <a:lnTo>
                  <a:pt x="2316" y="0"/>
                </a:lnTo>
                <a:lnTo>
                  <a:pt x="20385" y="0"/>
                </a:lnTo>
                <a:lnTo>
                  <a:pt x="20385" y="4928"/>
                </a:lnTo>
                <a:cubicBezTo>
                  <a:pt x="20385" y="4928"/>
                  <a:pt x="9566" y="4928"/>
                  <a:pt x="9566" y="4928"/>
                </a:cubicBezTo>
                <a:close/>
              </a:path>
            </a:pathLst>
          </a:custGeom>
          <a:solidFill>
            <a:srgbClr val="8A96A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0A50DF4-1447-4F9A-9885-CBF150BCD23C}"/>
              </a:ext>
            </a:extLst>
          </p:cNvPr>
          <p:cNvSpPr/>
          <p:nvPr/>
        </p:nvSpPr>
        <p:spPr>
          <a:xfrm>
            <a:off x="-373698" y="37964"/>
            <a:ext cx="6161848" cy="1931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950" dirty="0">
                <a:solidFill>
                  <a:schemeClr val="accent6"/>
                </a:solidFill>
                <a:latin typeface="Jenna Sue"/>
                <a:ea typeface="Arial"/>
                <a:cs typeface="Jenna Sue"/>
              </a:rPr>
              <a:t>	</a:t>
            </a:r>
            <a:r>
              <a:rPr lang="it-IT" sz="5000" dirty="0" err="1">
                <a:solidFill>
                  <a:srgbClr val="00B0F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</a:rPr>
              <a:t>Our</a:t>
            </a:r>
            <a:r>
              <a:rPr lang="it-IT" sz="11950" dirty="0">
                <a:solidFill>
                  <a:srgbClr val="00B0F0"/>
                </a:solidFill>
                <a:latin typeface="Jenna Sue"/>
                <a:ea typeface="Arial"/>
                <a:cs typeface="Jenna Sue"/>
              </a:rPr>
              <a:t> </a:t>
            </a:r>
            <a:r>
              <a:rPr lang="it-IT" sz="5000" dirty="0" err="1">
                <a:solidFill>
                  <a:srgbClr val="00B0F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</a:rPr>
              <a:t>Departments</a:t>
            </a:r>
            <a:endParaRPr lang="it-IT" sz="5000" dirty="0">
              <a:solidFill>
                <a:srgbClr val="00B0F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3FE4954-DF87-73E1-2388-C2AE9AC94E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CD0C634-DC2C-6B4A-55E9-225713D35B5A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DA6BCFC-9844-3787-FEE1-68ACA06C40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5C5129DE-4632-944E-26D8-66D596B9B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5" grpId="0"/>
      <p:bldP spid="16" grpId="0"/>
      <p:bldP spid="17" grpId="0"/>
      <p:bldP spid="18" grpId="0" animBg="1"/>
      <p:bldP spid="24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87198C5-D818-4E10-9F06-E241A9BDF795}"/>
              </a:ext>
            </a:extLst>
          </p:cNvPr>
          <p:cNvSpPr txBox="1">
            <a:spLocks/>
          </p:cNvSpPr>
          <p:nvPr/>
        </p:nvSpPr>
        <p:spPr>
          <a:xfrm>
            <a:off x="4295801" y="1046223"/>
            <a:ext cx="2809731" cy="4185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400" dirty="0">
              <a:gradFill>
                <a:gsLst>
                  <a:gs pos="1250">
                    <a:srgbClr val="0078D4"/>
                  </a:gs>
                  <a:gs pos="99000">
                    <a:srgbClr val="0078D4"/>
                  </a:gs>
                </a:gsLst>
                <a:lin ang="5400000" scaled="0"/>
              </a:gra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64D06317-8F1B-4675-BBDD-FBA0E57659BA}"/>
              </a:ext>
            </a:extLst>
          </p:cNvPr>
          <p:cNvGrpSpPr>
            <a:grpSpLocks noChangeAspect="1"/>
          </p:cNvGrpSpPr>
          <p:nvPr/>
        </p:nvGrpSpPr>
        <p:grpSpPr>
          <a:xfrm>
            <a:off x="2089441" y="2569354"/>
            <a:ext cx="1720503" cy="710961"/>
            <a:chOff x="4495800" y="1265594"/>
            <a:chExt cx="3330610" cy="1376302"/>
          </a:xfrm>
        </p:grpSpPr>
        <p:cxnSp>
          <p:nvCxnSpPr>
            <p:cNvPr id="13" name="Straight Connector 8">
              <a:extLst>
                <a:ext uri="{FF2B5EF4-FFF2-40B4-BE49-F238E27FC236}">
                  <a16:creationId xmlns:a16="http://schemas.microsoft.com/office/drawing/2014/main" id="{CB529615-C6DA-4A27-A6EF-C24F6A698084}"/>
                </a:ext>
              </a:extLst>
            </p:cNvPr>
            <p:cNvCxnSpPr/>
            <p:nvPr>
              <p:custDataLst>
                <p:tags r:id="rId36"/>
              </p:custDataLst>
            </p:nvPr>
          </p:nvCxnSpPr>
          <p:spPr>
            <a:xfrm rot="16200000">
              <a:off x="5775960" y="974748"/>
              <a:ext cx="0" cy="256032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 44">
              <a:extLst>
                <a:ext uri="{FF2B5EF4-FFF2-40B4-BE49-F238E27FC236}">
                  <a16:creationId xmlns:a16="http://schemas.microsoft.com/office/drawing/2014/main" id="{634A46DD-33B3-46EC-B370-5A068F05C087}"/>
                </a:ext>
              </a:extLst>
            </p:cNvPr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41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3305" y="1265594"/>
              <a:ext cx="1001653" cy="939050"/>
            </a:xfrm>
            <a:prstGeom prst="rect">
              <a:avLst/>
            </a:prstGeom>
          </p:spPr>
        </p:pic>
        <p:sp>
          <p:nvSpPr>
            <p:cNvPr id="17" name="Text Box 12_0">
              <a:extLst>
                <a:ext uri="{FF2B5EF4-FFF2-40B4-BE49-F238E27FC236}">
                  <a16:creationId xmlns:a16="http://schemas.microsoft.com/office/drawing/2014/main" id="{ACA1EE89-178C-4B2C-8E7F-9288580F737B}"/>
                </a:ext>
              </a:extLst>
            </p:cNvPr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5729091" y="1265594"/>
              <a:ext cx="1980000" cy="864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20035" rIns="0" bIns="0"/>
            <a:lstStyle/>
            <a:p>
              <a:pPr>
                <a:lnSpc>
                  <a:spcPct val="110000"/>
                </a:lnSpc>
              </a:pPr>
              <a:r>
                <a:rPr lang="en-US" sz="2668" b="1" dirty="0">
                  <a:solidFill>
                    <a:schemeClr val="accent1"/>
                  </a:solidFill>
                  <a:ea typeface="ＭＳ Ｐゴシック"/>
                  <a:cs typeface="Bosch Office Sans"/>
                </a:rPr>
                <a:t>6</a:t>
              </a:r>
            </a:p>
          </p:txBody>
        </p:sp>
        <p:sp>
          <p:nvSpPr>
            <p:cNvPr id="18" name="Text Box 12_____0">
              <a:extLst>
                <a:ext uri="{FF2B5EF4-FFF2-40B4-BE49-F238E27FC236}">
                  <a16:creationId xmlns:a16="http://schemas.microsoft.com/office/drawing/2014/main" id="{A5344861-5E1F-4025-9999-00BE802B1BA5}"/>
                </a:ext>
              </a:extLst>
            </p:cNvPr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95800" y="1991808"/>
              <a:ext cx="3330610" cy="650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120035" rIns="0" bIns="0" anchor="t" anchorCtr="0">
              <a:spAutoFit/>
            </a:bodyPr>
            <a:lstStyle/>
            <a:p>
              <a:pPr algn="l">
                <a:lnSpc>
                  <a:spcPct val="110000"/>
                </a:lnSpc>
                <a:buNone/>
              </a:pPr>
              <a:r>
                <a:rPr lang="en-US" sz="1334" b="1" dirty="0">
                  <a:solidFill>
                    <a:schemeClr val="accent1"/>
                  </a:solidFill>
                  <a:ea typeface="ＭＳ Ｐゴシック"/>
                  <a:cs typeface="Bosch Office Sans"/>
                </a:rPr>
                <a:t>People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B31D380C-CB9F-4ADF-9ECB-1BBEF353C809}"/>
              </a:ext>
            </a:extLst>
          </p:cNvPr>
          <p:cNvGrpSpPr/>
          <p:nvPr/>
        </p:nvGrpSpPr>
        <p:grpSpPr>
          <a:xfrm>
            <a:off x="2089441" y="3573291"/>
            <a:ext cx="1720503" cy="726682"/>
            <a:chOff x="410845" y="2533645"/>
            <a:chExt cx="2286000" cy="965527"/>
          </a:xfrm>
        </p:grpSpPr>
        <p:sp>
          <p:nvSpPr>
            <p:cNvPr id="23" name="Text Box 12_____00">
              <a:extLst>
                <a:ext uri="{FF2B5EF4-FFF2-40B4-BE49-F238E27FC236}">
                  <a16:creationId xmlns:a16="http://schemas.microsoft.com/office/drawing/2014/main" id="{8B478414-E92D-40ED-8561-CDD96D341320}"/>
                </a:ext>
              </a:extLst>
            </p:cNvPr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10845" y="3052978"/>
              <a:ext cx="2286000" cy="446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120035" rIns="0" bIns="0" anchor="t" anchorCtr="0">
              <a:spAutoFit/>
            </a:bodyPr>
            <a:lstStyle/>
            <a:p>
              <a:pPr algn="l">
                <a:lnSpc>
                  <a:spcPct val="110000"/>
                </a:lnSpc>
                <a:buNone/>
              </a:pPr>
              <a:r>
                <a:rPr lang="en-US" sz="1334" b="1" dirty="0">
                  <a:solidFill>
                    <a:schemeClr val="accent5"/>
                  </a:solidFill>
                  <a:ea typeface="ＭＳ Ｐゴシック"/>
                  <a:cs typeface="Bosch Office Sans"/>
                </a:rPr>
                <a:t>Team foundation</a:t>
              </a:r>
            </a:p>
          </p:txBody>
        </p:sp>
        <p:cxnSp>
          <p:nvCxnSpPr>
            <p:cNvPr id="24" name="Straight Connector 13">
              <a:extLst>
                <a:ext uri="{FF2B5EF4-FFF2-40B4-BE49-F238E27FC236}">
                  <a16:creationId xmlns:a16="http://schemas.microsoft.com/office/drawing/2014/main" id="{419F3215-E095-49EA-8317-676CAC426AF8}"/>
                </a:ext>
              </a:extLst>
            </p:cNvPr>
            <p:cNvCxnSpPr/>
            <p:nvPr>
              <p:custDataLst>
                <p:tags r:id="rId33"/>
              </p:custDataLst>
            </p:nvPr>
          </p:nvCxnSpPr>
          <p:spPr>
            <a:xfrm rot="16200000">
              <a:off x="1508125" y="2124220"/>
              <a:ext cx="0" cy="219456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12_00">
              <a:extLst>
                <a:ext uri="{FF2B5EF4-FFF2-40B4-BE49-F238E27FC236}">
                  <a16:creationId xmlns:a16="http://schemas.microsoft.com/office/drawing/2014/main" id="{19B5E81A-D53F-4C8A-A616-F9E22EB49361}"/>
                </a:ext>
              </a:extLst>
            </p:cNvPr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1257328" y="2542474"/>
              <a:ext cx="1358994" cy="593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20035" rIns="0" bIns="0"/>
            <a:lstStyle/>
            <a:p>
              <a:pPr>
                <a:lnSpc>
                  <a:spcPct val="110000"/>
                </a:lnSpc>
              </a:pPr>
              <a:r>
                <a:rPr lang="en-US" sz="2668" b="1" dirty="0">
                  <a:solidFill>
                    <a:schemeClr val="accent5"/>
                  </a:solidFill>
                  <a:ea typeface="ＭＳ Ｐゴシック"/>
                  <a:cs typeface="Bosch Office Sans"/>
                </a:rPr>
                <a:t>2015</a:t>
              </a:r>
            </a:p>
          </p:txBody>
        </p:sp>
        <p:pic>
          <p:nvPicPr>
            <p:cNvPr id="26" name="Picture 2" descr="http://simpleicon.com/wp-content/uploads/Calendar-1.png">
              <a:extLst>
                <a:ext uri="{FF2B5EF4-FFF2-40B4-BE49-F238E27FC236}">
                  <a16:creationId xmlns:a16="http://schemas.microsoft.com/office/drawing/2014/main" id="{2313906E-8787-4F34-B4DD-9A232A9B1052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5"/>
              </p:custDataLst>
            </p:nvPr>
          </p:nvPicPr>
          <p:blipFill>
            <a:blip r:embed="rId42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95" y="2533645"/>
              <a:ext cx="646651" cy="646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7" name="Straight Connector 25">
            <a:extLst>
              <a:ext uri="{FF2B5EF4-FFF2-40B4-BE49-F238E27FC236}">
                <a16:creationId xmlns:a16="http://schemas.microsoft.com/office/drawing/2014/main" id="{9BFBF18D-32E5-4FD1-B950-B6F8F56C024E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 rot="16200000">
            <a:off x="4798625" y="2211517"/>
            <a:ext cx="0" cy="1731930"/>
          </a:xfrm>
          <a:prstGeom prst="line">
            <a:avLst/>
          </a:prstGeom>
          <a:ln w="19050">
            <a:solidFill>
              <a:srgbClr val="854C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2_____0000">
            <a:extLst>
              <a:ext uri="{FF2B5EF4-FFF2-40B4-BE49-F238E27FC236}">
                <a16:creationId xmlns:a16="http://schemas.microsoft.com/office/drawing/2014/main" id="{A711D05C-61E7-4F20-9B01-52AC3EEE5F37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86871" y="2959552"/>
            <a:ext cx="2346892" cy="33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120035" rIns="0" bIns="0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334" b="1" dirty="0">
                <a:ea typeface="ＭＳ Ｐゴシック"/>
                <a:cs typeface="Bosch Office Sans"/>
              </a:rPr>
              <a:t>Number of Projects (AK-MK)</a:t>
            </a:r>
          </a:p>
        </p:txBody>
      </p:sp>
      <p:sp>
        <p:nvSpPr>
          <p:cNvPr id="29" name="Text Box 12_0000">
            <a:extLst>
              <a:ext uri="{FF2B5EF4-FFF2-40B4-BE49-F238E27FC236}">
                <a16:creationId xmlns:a16="http://schemas.microsoft.com/office/drawing/2014/main" id="{9A9CB805-6395-4C29-904A-9EE1EC4E6CEF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00876" y="2545985"/>
            <a:ext cx="1731919" cy="46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035" rIns="0" bIns="0"/>
          <a:lstStyle/>
          <a:p>
            <a:pPr>
              <a:lnSpc>
                <a:spcPct val="110000"/>
              </a:lnSpc>
            </a:pPr>
            <a:r>
              <a:rPr lang="en-US" sz="2668" b="1" dirty="0">
                <a:solidFill>
                  <a:srgbClr val="24311D"/>
                </a:solidFill>
              </a:rPr>
              <a:t>72 </a:t>
            </a:r>
            <a:endParaRPr lang="en-US" sz="2668" b="1" dirty="0">
              <a:solidFill>
                <a:srgbClr val="24311D"/>
              </a:solidFill>
              <a:ea typeface="ＭＳ Ｐゴシック"/>
              <a:cs typeface="Bosch Office Sans"/>
            </a:endParaRPr>
          </a:p>
        </p:txBody>
      </p:sp>
      <p:grpSp>
        <p:nvGrpSpPr>
          <p:cNvPr id="30" name="Group 31">
            <a:extLst>
              <a:ext uri="{FF2B5EF4-FFF2-40B4-BE49-F238E27FC236}">
                <a16:creationId xmlns:a16="http://schemas.microsoft.com/office/drawing/2014/main" id="{B5A762AC-6778-42FA-B8F5-2FCA33325DDC}"/>
              </a:ext>
            </a:extLst>
          </p:cNvPr>
          <p:cNvGrpSpPr>
            <a:grpSpLocks noChangeAspect="1"/>
          </p:cNvGrpSpPr>
          <p:nvPr/>
        </p:nvGrpSpPr>
        <p:grpSpPr>
          <a:xfrm>
            <a:off x="3944903" y="3344596"/>
            <a:ext cx="1820375" cy="1151385"/>
            <a:chOff x="7766015" y="3308761"/>
            <a:chExt cx="3078343" cy="1947048"/>
          </a:xfrm>
        </p:grpSpPr>
        <p:grpSp>
          <p:nvGrpSpPr>
            <p:cNvPr id="31" name="Group 32">
              <a:extLst>
                <a:ext uri="{FF2B5EF4-FFF2-40B4-BE49-F238E27FC236}">
                  <a16:creationId xmlns:a16="http://schemas.microsoft.com/office/drawing/2014/main" id="{1BBF7366-5E6E-40BF-91C8-6A5C727DB310}"/>
                </a:ext>
              </a:extLst>
            </p:cNvPr>
            <p:cNvGrpSpPr/>
            <p:nvPr/>
          </p:nvGrpSpPr>
          <p:grpSpPr>
            <a:xfrm>
              <a:off x="7766015" y="3308761"/>
              <a:ext cx="3078343" cy="1947048"/>
              <a:chOff x="6120130" y="3030990"/>
              <a:chExt cx="3078343" cy="1947048"/>
            </a:xfrm>
          </p:grpSpPr>
          <p:sp>
            <p:nvSpPr>
              <p:cNvPr id="33" name="Text Box 12_00000">
                <a:extLst>
                  <a:ext uri="{FF2B5EF4-FFF2-40B4-BE49-F238E27FC236}">
                    <a16:creationId xmlns:a16="http://schemas.microsoft.com/office/drawing/2014/main" id="{F7162541-364A-43DC-8809-313119D12921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6999558" y="3030990"/>
                <a:ext cx="2198915" cy="8647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120035" rIns="0" bIns="0"/>
              <a:lstStyle/>
              <a:p>
                <a:pPr>
                  <a:lnSpc>
                    <a:spcPct val="110000"/>
                  </a:lnSpc>
                </a:pPr>
                <a:endParaRPr lang="en-US" sz="667" b="1" dirty="0">
                  <a:solidFill>
                    <a:srgbClr val="003B6A"/>
                  </a:solidFill>
                  <a:ea typeface="ＭＳ Ｐゴシック"/>
                  <a:cs typeface="Bosch Office Sans"/>
                </a:endParaRPr>
              </a:p>
              <a:p>
                <a:pPr>
                  <a:lnSpc>
                    <a:spcPct val="110000"/>
                  </a:lnSpc>
                </a:pPr>
                <a:r>
                  <a:rPr lang="en-US" sz="667" b="1" dirty="0">
                    <a:solidFill>
                      <a:srgbClr val="003B6A"/>
                    </a:solidFill>
                    <a:ea typeface="ＭＳ Ｐゴシック"/>
                    <a:cs typeface="Bosch Office Sans"/>
                  </a:rPr>
                  <a:t>EN9100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667" b="1" dirty="0">
                    <a:solidFill>
                      <a:srgbClr val="003B6A"/>
                    </a:solidFill>
                    <a:ea typeface="ＭＳ Ｐゴシック"/>
                    <a:cs typeface="Bosch Office Sans"/>
                  </a:rPr>
                  <a:t>ISO TS 16949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667" b="1" dirty="0">
                    <a:solidFill>
                      <a:srgbClr val="003B6A"/>
                    </a:solidFill>
                    <a:ea typeface="ＭＳ Ｐゴシック"/>
                    <a:cs typeface="Bosch Office Sans"/>
                  </a:rPr>
                  <a:t>ISO 9001,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667" b="1" dirty="0">
                    <a:solidFill>
                      <a:srgbClr val="003B6A"/>
                    </a:solidFill>
                    <a:ea typeface="ＭＳ Ｐゴシック"/>
                    <a:cs typeface="Bosch Office Sans"/>
                  </a:rPr>
                  <a:t>ISO 14001:2004</a:t>
                </a:r>
              </a:p>
            </p:txBody>
          </p:sp>
          <p:sp>
            <p:nvSpPr>
              <p:cNvPr id="34" name="Text Box 12_____00000">
                <a:extLst>
                  <a:ext uri="{FF2B5EF4-FFF2-40B4-BE49-F238E27FC236}">
                    <a16:creationId xmlns:a16="http://schemas.microsoft.com/office/drawing/2014/main" id="{23D2341B-2D1A-4104-B031-CE82FD458EAF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6120130" y="4078684"/>
                <a:ext cx="2560321" cy="8993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120035" rIns="0" bIns="0" anchor="t" anchorCtr="0">
                <a:spAutoFit/>
              </a:bodyPr>
              <a:lstStyle/>
              <a:p>
                <a:pPr fontAlgn="t"/>
                <a:r>
                  <a:rPr lang="en-US" sz="1334" b="1" dirty="0">
                    <a:solidFill>
                      <a:schemeClr val="accent2"/>
                    </a:solidFill>
                    <a:ea typeface="ＭＳ Ｐゴシック"/>
                  </a:rPr>
                  <a:t>Q</a:t>
                </a:r>
                <a:r>
                  <a:rPr lang="it-IT" sz="1334" b="1" dirty="0" err="1">
                    <a:solidFill>
                      <a:schemeClr val="accent2"/>
                    </a:solidFill>
                    <a:ea typeface="ＭＳ Ｐゴシック"/>
                  </a:rPr>
                  <a:t>uality</a:t>
                </a:r>
                <a:r>
                  <a:rPr lang="it-IT" sz="1334" b="1" dirty="0">
                    <a:solidFill>
                      <a:schemeClr val="accent2"/>
                    </a:solidFill>
                    <a:ea typeface="ＭＳ Ｐゴシック"/>
                  </a:rPr>
                  <a:t> </a:t>
                </a:r>
                <a:r>
                  <a:rPr lang="it-IT" sz="1334" b="1" dirty="0" err="1">
                    <a:solidFill>
                      <a:schemeClr val="accent2"/>
                    </a:solidFill>
                    <a:ea typeface="ＭＳ Ｐゴシック"/>
                  </a:rPr>
                  <a:t>certifications</a:t>
                </a:r>
                <a:r>
                  <a:rPr lang="en-US" sz="1334" b="1" dirty="0">
                    <a:solidFill>
                      <a:schemeClr val="accent2"/>
                    </a:solidFill>
                    <a:ea typeface="ＭＳ Ｐゴシック"/>
                    <a:cs typeface="Bosch Office Sans"/>
                  </a:rPr>
                  <a:t> </a:t>
                </a:r>
                <a:br>
                  <a:rPr lang="it-IT" dirty="0"/>
                </a:br>
                <a:endParaRPr lang="en-US" sz="1334" b="1" dirty="0">
                  <a:solidFill>
                    <a:schemeClr val="accent2"/>
                  </a:solidFill>
                  <a:ea typeface="ＭＳ Ｐゴシック"/>
                </a:endParaRPr>
              </a:p>
            </p:txBody>
          </p:sp>
          <p:cxnSp>
            <p:nvCxnSpPr>
              <p:cNvPr id="35" name="Straight Connector 36">
                <a:extLst>
                  <a:ext uri="{FF2B5EF4-FFF2-40B4-BE49-F238E27FC236}">
                    <a16:creationId xmlns:a16="http://schemas.microsoft.com/office/drawing/2014/main" id="{207CDEB1-4A46-49F9-8195-693463A1CF32}"/>
                  </a:ext>
                </a:extLst>
              </p:cNvPr>
              <p:cNvCxnSpPr/>
              <p:nvPr>
                <p:custDataLst>
                  <p:tags r:id="rId31"/>
                </p:custDataLst>
              </p:nvPr>
            </p:nvCxnSpPr>
            <p:spPr>
              <a:xfrm rot="16200000">
                <a:off x="7400290" y="3012776"/>
                <a:ext cx="0" cy="256032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2" name="Picture 3" descr="C:\Users\viv2kor\Desktop\SAM icons\Certifications.png">
              <a:extLst>
                <a:ext uri="{FF2B5EF4-FFF2-40B4-BE49-F238E27FC236}">
                  <a16:creationId xmlns:a16="http://schemas.microsoft.com/office/drawing/2014/main" id="{273CAF40-3AD5-4EED-ACE0-2E51E3FA31A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8"/>
              </p:custDataLst>
            </p:nvPr>
          </p:nvPicPr>
          <p:blipFill>
            <a:blip r:embed="rId4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03732" y="3513923"/>
              <a:ext cx="638358" cy="941209"/>
            </a:xfrm>
            <a:prstGeom prst="rect">
              <a:avLst/>
            </a:prstGeom>
            <a:noFill/>
          </p:spPr>
        </p:pic>
      </p:grpSp>
      <p:grpSp>
        <p:nvGrpSpPr>
          <p:cNvPr id="36" name="Group 66">
            <a:extLst>
              <a:ext uri="{FF2B5EF4-FFF2-40B4-BE49-F238E27FC236}">
                <a16:creationId xmlns:a16="http://schemas.microsoft.com/office/drawing/2014/main" id="{1F96BCAF-01C7-4309-A2CF-BDF51153B17B}"/>
              </a:ext>
            </a:extLst>
          </p:cNvPr>
          <p:cNvGrpSpPr/>
          <p:nvPr/>
        </p:nvGrpSpPr>
        <p:grpSpPr>
          <a:xfrm>
            <a:off x="6528048" y="2799832"/>
            <a:ext cx="3672824" cy="1590635"/>
            <a:chOff x="382733" y="3759491"/>
            <a:chExt cx="4406114" cy="1908208"/>
          </a:xfrm>
        </p:grpSpPr>
        <p:grpSp>
          <p:nvGrpSpPr>
            <p:cNvPr id="37" name="Group 49">
              <a:extLst>
                <a:ext uri="{FF2B5EF4-FFF2-40B4-BE49-F238E27FC236}">
                  <a16:creationId xmlns:a16="http://schemas.microsoft.com/office/drawing/2014/main" id="{19A97CCC-7631-402C-86F4-6571BB485B07}"/>
                </a:ext>
              </a:extLst>
            </p:cNvPr>
            <p:cNvGrpSpPr/>
            <p:nvPr/>
          </p:nvGrpSpPr>
          <p:grpSpPr>
            <a:xfrm>
              <a:off x="382733" y="4995117"/>
              <a:ext cx="2093488" cy="661307"/>
              <a:chOff x="572593" y="4364369"/>
              <a:chExt cx="2093488" cy="661307"/>
            </a:xfrm>
          </p:grpSpPr>
          <p:cxnSp>
            <p:nvCxnSpPr>
              <p:cNvPr id="53" name="Straight Connector 50">
                <a:extLst>
                  <a:ext uri="{FF2B5EF4-FFF2-40B4-BE49-F238E27FC236}">
                    <a16:creationId xmlns:a16="http://schemas.microsoft.com/office/drawing/2014/main" id="{1CD89A70-BAE5-40DC-A2A5-80EDE0F6E6C7}"/>
                  </a:ext>
                </a:extLst>
              </p:cNvPr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654400" y="4364369"/>
                <a:ext cx="0" cy="278028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1">
                <a:extLst>
                  <a:ext uri="{FF2B5EF4-FFF2-40B4-BE49-F238E27FC236}">
                    <a16:creationId xmlns:a16="http://schemas.microsoft.com/office/drawing/2014/main" id="{D4EB7343-164C-4156-B964-620852060BAF}"/>
                  </a:ext>
                </a:extLst>
              </p:cNvPr>
              <p:cNvCxnSpPr/>
              <p:nvPr>
                <p:custDataLst>
                  <p:tags r:id="rId26"/>
                </p:custDataLst>
              </p:nvPr>
            </p:nvCxnSpPr>
            <p:spPr>
              <a:xfrm flipH="1" flipV="1">
                <a:off x="654401" y="4642397"/>
                <a:ext cx="2011680" cy="0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2">
                <a:extLst>
                  <a:ext uri="{FF2B5EF4-FFF2-40B4-BE49-F238E27FC236}">
                    <a16:creationId xmlns:a16="http://schemas.microsoft.com/office/drawing/2014/main" id="{AE889DC5-CDA9-412C-AE57-A4EE8D70B3C6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572593" y="4637990"/>
                <a:ext cx="1644590" cy="3876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500" b="1" dirty="0" err="1">
                    <a:solidFill>
                      <a:srgbClr val="0070C0"/>
                    </a:solidFill>
                    <a:ea typeface="ＭＳ Ｐゴシック"/>
                    <a:cs typeface="Bosch Office Sans"/>
                  </a:rPr>
                  <a:t>Manipolazione</a:t>
                </a:r>
                <a:endParaRPr lang="en-GB" sz="1500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8" name="Group 48">
              <a:extLst>
                <a:ext uri="{FF2B5EF4-FFF2-40B4-BE49-F238E27FC236}">
                  <a16:creationId xmlns:a16="http://schemas.microsoft.com/office/drawing/2014/main" id="{C3626AB5-9FDC-4403-A120-D0EB26386972}"/>
                </a:ext>
              </a:extLst>
            </p:cNvPr>
            <p:cNvGrpSpPr/>
            <p:nvPr/>
          </p:nvGrpSpPr>
          <p:grpSpPr>
            <a:xfrm>
              <a:off x="2706473" y="3759491"/>
              <a:ext cx="2060134" cy="653935"/>
              <a:chOff x="4343961" y="4348882"/>
              <a:chExt cx="2060134" cy="653935"/>
            </a:xfrm>
          </p:grpSpPr>
          <p:grpSp>
            <p:nvGrpSpPr>
              <p:cNvPr id="49" name="Group 47">
                <a:extLst>
                  <a:ext uri="{FF2B5EF4-FFF2-40B4-BE49-F238E27FC236}">
                    <a16:creationId xmlns:a16="http://schemas.microsoft.com/office/drawing/2014/main" id="{D24E4614-3600-476F-B986-1750CE203292}"/>
                  </a:ext>
                </a:extLst>
              </p:cNvPr>
              <p:cNvGrpSpPr/>
              <p:nvPr/>
            </p:nvGrpSpPr>
            <p:grpSpPr>
              <a:xfrm>
                <a:off x="4392414" y="4348882"/>
                <a:ext cx="2011681" cy="278028"/>
                <a:chOff x="4392414" y="4348882"/>
                <a:chExt cx="2011681" cy="278028"/>
              </a:xfrm>
            </p:grpSpPr>
            <p:cxnSp>
              <p:nvCxnSpPr>
                <p:cNvPr id="51" name="Straight Connector 53">
                  <a:extLst>
                    <a:ext uri="{FF2B5EF4-FFF2-40B4-BE49-F238E27FC236}">
                      <a16:creationId xmlns:a16="http://schemas.microsoft.com/office/drawing/2014/main" id="{D9742BE0-15B3-4002-8886-1B40FF68AB7D}"/>
                    </a:ext>
                  </a:extLst>
                </p:cNvPr>
                <p:cNvCxnSpPr/>
                <p:nvPr>
                  <p:custDataLst>
                    <p:tags r:id="rId23"/>
                  </p:custDataLst>
                </p:nvPr>
              </p:nvCxnSpPr>
              <p:spPr>
                <a:xfrm>
                  <a:off x="4392414" y="4348882"/>
                  <a:ext cx="0" cy="278028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4">
                  <a:extLst>
                    <a:ext uri="{FF2B5EF4-FFF2-40B4-BE49-F238E27FC236}">
                      <a16:creationId xmlns:a16="http://schemas.microsoft.com/office/drawing/2014/main" id="{10AFE28C-32FB-4A4A-800E-F6747517E600}"/>
                    </a:ext>
                  </a:extLst>
                </p:cNvPr>
                <p:cNvCxnSpPr/>
                <p:nvPr>
                  <p:custDataLst>
                    <p:tags r:id="rId24"/>
                  </p:custDataLst>
                </p:nvPr>
              </p:nvCxnSpPr>
              <p:spPr>
                <a:xfrm flipH="1" flipV="1">
                  <a:off x="4392415" y="4626910"/>
                  <a:ext cx="2011680" cy="0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Rectangle 56">
                <a:extLst>
                  <a:ext uri="{FF2B5EF4-FFF2-40B4-BE49-F238E27FC236}">
                    <a16:creationId xmlns:a16="http://schemas.microsoft.com/office/drawing/2014/main" id="{2DC2654D-645D-4F29-B3ED-54F153D4ADFC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4343961" y="4615131"/>
                <a:ext cx="1001370" cy="3876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500" b="1" dirty="0" err="1">
                    <a:solidFill>
                      <a:srgbClr val="0070C0"/>
                    </a:solidFill>
                    <a:ea typeface="ＭＳ Ｐゴシック"/>
                  </a:rPr>
                  <a:t>Processi</a:t>
                </a:r>
                <a:endParaRPr lang="en-GB" sz="1500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9" name="Group 65">
              <a:extLst>
                <a:ext uri="{FF2B5EF4-FFF2-40B4-BE49-F238E27FC236}">
                  <a16:creationId xmlns:a16="http://schemas.microsoft.com/office/drawing/2014/main" id="{D365178E-DE2B-4CC3-BB3C-1B600E712476}"/>
                </a:ext>
              </a:extLst>
            </p:cNvPr>
            <p:cNvGrpSpPr/>
            <p:nvPr/>
          </p:nvGrpSpPr>
          <p:grpSpPr>
            <a:xfrm>
              <a:off x="2706473" y="5029250"/>
              <a:ext cx="2082374" cy="638449"/>
              <a:chOff x="6485903" y="4364369"/>
              <a:chExt cx="2082374" cy="638449"/>
            </a:xfrm>
          </p:grpSpPr>
          <p:grpSp>
            <p:nvGrpSpPr>
              <p:cNvPr id="45" name="Group 57">
                <a:extLst>
                  <a:ext uri="{FF2B5EF4-FFF2-40B4-BE49-F238E27FC236}">
                    <a16:creationId xmlns:a16="http://schemas.microsoft.com/office/drawing/2014/main" id="{9468D00A-ABC5-4D73-B692-8D94C3B39515}"/>
                  </a:ext>
                </a:extLst>
              </p:cNvPr>
              <p:cNvGrpSpPr/>
              <p:nvPr/>
            </p:nvGrpSpPr>
            <p:grpSpPr>
              <a:xfrm>
                <a:off x="6556596" y="4364369"/>
                <a:ext cx="2011681" cy="278028"/>
                <a:chOff x="4392414" y="4348882"/>
                <a:chExt cx="2011681" cy="278028"/>
              </a:xfrm>
            </p:grpSpPr>
            <p:cxnSp>
              <p:nvCxnSpPr>
                <p:cNvPr id="47" name="Straight Connector 58">
                  <a:extLst>
                    <a:ext uri="{FF2B5EF4-FFF2-40B4-BE49-F238E27FC236}">
                      <a16:creationId xmlns:a16="http://schemas.microsoft.com/office/drawing/2014/main" id="{E498FCCC-3963-4980-A3D8-CC261C80F8FE}"/>
                    </a:ext>
                  </a:extLst>
                </p:cNvPr>
                <p:cNvCxnSpPr/>
                <p:nvPr>
                  <p:custDataLst>
                    <p:tags r:id="rId20"/>
                  </p:custDataLst>
                </p:nvPr>
              </p:nvCxnSpPr>
              <p:spPr>
                <a:xfrm>
                  <a:off x="4392414" y="4348882"/>
                  <a:ext cx="0" cy="278028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59">
                  <a:extLst>
                    <a:ext uri="{FF2B5EF4-FFF2-40B4-BE49-F238E27FC236}">
                      <a16:creationId xmlns:a16="http://schemas.microsoft.com/office/drawing/2014/main" id="{F5D5C065-B1CB-47AC-AE6D-0AE786ED18FD}"/>
                    </a:ext>
                  </a:extLst>
                </p:cNvPr>
                <p:cNvCxnSpPr/>
                <p:nvPr>
                  <p:custDataLst>
                    <p:tags r:id="rId21"/>
                  </p:custDataLst>
                </p:nvPr>
              </p:nvCxnSpPr>
              <p:spPr>
                <a:xfrm flipH="1" flipV="1">
                  <a:off x="4392415" y="4626910"/>
                  <a:ext cx="2011680" cy="0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Rectangle 60">
                <a:extLst>
                  <a:ext uri="{FF2B5EF4-FFF2-40B4-BE49-F238E27FC236}">
                    <a16:creationId xmlns:a16="http://schemas.microsoft.com/office/drawing/2014/main" id="{05399CAB-BE91-467E-8F8D-E977A5D525F2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6485903" y="4615132"/>
                <a:ext cx="1607821" cy="3876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500" b="1" dirty="0" err="1">
                    <a:solidFill>
                      <a:srgbClr val="0070C0"/>
                    </a:solidFill>
                    <a:ea typeface="ＭＳ Ｐゴシック"/>
                    <a:cs typeface="Bosch Office Sans"/>
                  </a:rPr>
                  <a:t>Pallettizazione</a:t>
                </a:r>
                <a:endParaRPr lang="en-US" sz="1500" b="1" dirty="0">
                  <a:solidFill>
                    <a:srgbClr val="0070C0"/>
                  </a:solidFill>
                  <a:ea typeface="ＭＳ Ｐゴシック"/>
                  <a:cs typeface="Bosch Office Sans"/>
                </a:endParaRPr>
              </a:p>
            </p:txBody>
          </p:sp>
        </p:grpSp>
        <p:grpSp>
          <p:nvGrpSpPr>
            <p:cNvPr id="40" name="Group 61">
              <a:extLst>
                <a:ext uri="{FF2B5EF4-FFF2-40B4-BE49-F238E27FC236}">
                  <a16:creationId xmlns:a16="http://schemas.microsoft.com/office/drawing/2014/main" id="{65B19551-24D6-4565-A487-46C416C85100}"/>
                </a:ext>
              </a:extLst>
            </p:cNvPr>
            <p:cNvGrpSpPr/>
            <p:nvPr/>
          </p:nvGrpSpPr>
          <p:grpSpPr>
            <a:xfrm>
              <a:off x="446248" y="3760025"/>
              <a:ext cx="2011681" cy="653401"/>
              <a:chOff x="716389" y="4348874"/>
              <a:chExt cx="2011681" cy="653401"/>
            </a:xfrm>
          </p:grpSpPr>
          <p:sp>
            <p:nvSpPr>
              <p:cNvPr id="41" name="Rectangle 42">
                <a:extLst>
                  <a:ext uri="{FF2B5EF4-FFF2-40B4-BE49-F238E27FC236}">
                    <a16:creationId xmlns:a16="http://schemas.microsoft.com/office/drawing/2014/main" id="{3C7A0BE6-AECA-42F2-B77F-FB243C0BC44B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069288" y="4614590"/>
                <a:ext cx="1544591" cy="387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500" b="1" dirty="0" err="1">
                    <a:solidFill>
                      <a:srgbClr val="0070C0"/>
                    </a:solidFill>
                    <a:ea typeface="ＭＳ Ｐゴシック"/>
                    <a:cs typeface="Bosch Office Sans"/>
                  </a:rPr>
                  <a:t>Assemblaggio</a:t>
                </a:r>
                <a:endParaRPr lang="en-GB" sz="1500" dirty="0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42" name="Group 55">
                <a:extLst>
                  <a:ext uri="{FF2B5EF4-FFF2-40B4-BE49-F238E27FC236}">
                    <a16:creationId xmlns:a16="http://schemas.microsoft.com/office/drawing/2014/main" id="{47A1926C-EC6B-4134-A48D-68CB8EAE9310}"/>
                  </a:ext>
                </a:extLst>
              </p:cNvPr>
              <p:cNvGrpSpPr/>
              <p:nvPr/>
            </p:nvGrpSpPr>
            <p:grpSpPr>
              <a:xfrm>
                <a:off x="716389" y="4348874"/>
                <a:ext cx="2011681" cy="278028"/>
                <a:chOff x="450327" y="4545326"/>
                <a:chExt cx="2011681" cy="278028"/>
              </a:xfrm>
            </p:grpSpPr>
            <p:cxnSp>
              <p:nvCxnSpPr>
                <p:cNvPr id="43" name="Straight Connector 62">
                  <a:extLst>
                    <a:ext uri="{FF2B5EF4-FFF2-40B4-BE49-F238E27FC236}">
                      <a16:creationId xmlns:a16="http://schemas.microsoft.com/office/drawing/2014/main" id="{12681FDA-068D-48D7-B64F-7E248F7F15AD}"/>
                    </a:ext>
                  </a:extLst>
                </p:cNvPr>
                <p:cNvCxnSpPr/>
                <p:nvPr>
                  <p:custDataLst>
                    <p:tags r:id="rId17"/>
                  </p:custDataLst>
                </p:nvPr>
              </p:nvCxnSpPr>
              <p:spPr>
                <a:xfrm>
                  <a:off x="450327" y="4545326"/>
                  <a:ext cx="0" cy="278028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63">
                  <a:extLst>
                    <a:ext uri="{FF2B5EF4-FFF2-40B4-BE49-F238E27FC236}">
                      <a16:creationId xmlns:a16="http://schemas.microsoft.com/office/drawing/2014/main" id="{F349E4E6-51AD-4215-B195-66103284DCC2}"/>
                    </a:ext>
                  </a:extLst>
                </p:cNvPr>
                <p:cNvCxnSpPr/>
                <p:nvPr>
                  <p:custDataLst>
                    <p:tags r:id="rId18"/>
                  </p:custDataLst>
                </p:nvPr>
              </p:nvCxnSpPr>
              <p:spPr>
                <a:xfrm flipH="1" flipV="1">
                  <a:off x="450328" y="4823354"/>
                  <a:ext cx="2011680" cy="0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6" name="Group 70">
            <a:extLst>
              <a:ext uri="{FF2B5EF4-FFF2-40B4-BE49-F238E27FC236}">
                <a16:creationId xmlns:a16="http://schemas.microsoft.com/office/drawing/2014/main" id="{4FF6EA8D-3D0E-4EA2-9F86-8F17A0E10E93}"/>
              </a:ext>
            </a:extLst>
          </p:cNvPr>
          <p:cNvGrpSpPr/>
          <p:nvPr/>
        </p:nvGrpSpPr>
        <p:grpSpPr>
          <a:xfrm>
            <a:off x="6101312" y="2461143"/>
            <a:ext cx="441211" cy="1878776"/>
            <a:chOff x="5547418" y="1036320"/>
            <a:chExt cx="529300" cy="2253879"/>
          </a:xfrm>
        </p:grpSpPr>
        <p:cxnSp>
          <p:nvCxnSpPr>
            <p:cNvPr id="57" name="Straight Connector 69">
              <a:extLst>
                <a:ext uri="{FF2B5EF4-FFF2-40B4-BE49-F238E27FC236}">
                  <a16:creationId xmlns:a16="http://schemas.microsoft.com/office/drawing/2014/main" id="{F723FC97-44AD-4420-9686-0287DDACBA87}"/>
                </a:ext>
              </a:extLst>
            </p:cNvPr>
            <p:cNvCxnSpPr/>
            <p:nvPr>
              <p:custDataLst>
                <p:tags r:id="rId14"/>
              </p:custDataLst>
            </p:nvPr>
          </p:nvCxnSpPr>
          <p:spPr>
            <a:xfrm>
              <a:off x="6030687" y="1036320"/>
              <a:ext cx="0" cy="2219335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72">
              <a:extLst>
                <a:ext uri="{FF2B5EF4-FFF2-40B4-BE49-F238E27FC236}">
                  <a16:creationId xmlns:a16="http://schemas.microsoft.com/office/drawing/2014/main" id="{41056B09-A1AE-4A95-BB81-D2AEF9DCE479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5547418" y="2012602"/>
              <a:ext cx="529300" cy="1277597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GB" sz="1667" b="1" dirty="0"/>
                <a:t>SOLUZIONI</a:t>
              </a:r>
              <a:endParaRPr lang="en-GB" sz="1334" b="1" dirty="0"/>
            </a:p>
          </p:txBody>
        </p:sp>
      </p:grpSp>
      <p:grpSp>
        <p:nvGrpSpPr>
          <p:cNvPr id="59" name="Group 71">
            <a:extLst>
              <a:ext uri="{FF2B5EF4-FFF2-40B4-BE49-F238E27FC236}">
                <a16:creationId xmlns:a16="http://schemas.microsoft.com/office/drawing/2014/main" id="{65F174EF-43F9-43CE-9AFA-5CC54B6C8FA6}"/>
              </a:ext>
            </a:extLst>
          </p:cNvPr>
          <p:cNvGrpSpPr/>
          <p:nvPr/>
        </p:nvGrpSpPr>
        <p:grpSpPr>
          <a:xfrm>
            <a:off x="1891330" y="4748739"/>
            <a:ext cx="3097846" cy="1360076"/>
            <a:chOff x="246075" y="3990671"/>
            <a:chExt cx="3716339" cy="1631619"/>
          </a:xfrm>
        </p:grpSpPr>
        <p:grpSp>
          <p:nvGrpSpPr>
            <p:cNvPr id="60" name="Group 74">
              <a:extLst>
                <a:ext uri="{FF2B5EF4-FFF2-40B4-BE49-F238E27FC236}">
                  <a16:creationId xmlns:a16="http://schemas.microsoft.com/office/drawing/2014/main" id="{82DC9AB5-F851-499F-81FE-9F7C4432703B}"/>
                </a:ext>
              </a:extLst>
            </p:cNvPr>
            <p:cNvGrpSpPr/>
            <p:nvPr/>
          </p:nvGrpSpPr>
          <p:grpSpPr>
            <a:xfrm>
              <a:off x="246075" y="4005905"/>
              <a:ext cx="529300" cy="1616385"/>
              <a:chOff x="5547418" y="1036320"/>
              <a:chExt cx="529300" cy="2253877"/>
            </a:xfrm>
          </p:grpSpPr>
          <p:cxnSp>
            <p:nvCxnSpPr>
              <p:cNvPr id="62" name="Straight Connector 75">
                <a:extLst>
                  <a:ext uri="{FF2B5EF4-FFF2-40B4-BE49-F238E27FC236}">
                    <a16:creationId xmlns:a16="http://schemas.microsoft.com/office/drawing/2014/main" id="{65AC2D85-FEE4-4B9B-98DA-D0B7992F2DF5}"/>
                  </a:ext>
                </a:extLst>
              </p:cNvPr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6030687" y="1036320"/>
                <a:ext cx="0" cy="2219335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76">
                <a:extLst>
                  <a:ext uri="{FF2B5EF4-FFF2-40B4-BE49-F238E27FC236}">
                    <a16:creationId xmlns:a16="http://schemas.microsoft.com/office/drawing/2014/main" id="{1E8DACB0-351C-4C9F-9068-D9D13FBD793E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5547418" y="1913522"/>
                <a:ext cx="529300" cy="1376675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GB" sz="1667" b="1" dirty="0" err="1"/>
                  <a:t>Prodotti</a:t>
                </a:r>
                <a:endParaRPr lang="en-GB" sz="1334" b="1" dirty="0"/>
              </a:p>
            </p:txBody>
          </p:sp>
        </p:grpSp>
        <p:sp>
          <p:nvSpPr>
            <p:cNvPr id="61" name="TextBox 77">
              <a:extLst>
                <a:ext uri="{FF2B5EF4-FFF2-40B4-BE49-F238E27FC236}">
                  <a16:creationId xmlns:a16="http://schemas.microsoft.com/office/drawing/2014/main" id="{47B22D84-08BB-4D9F-9B94-470CEB076FA1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729343" y="3990671"/>
              <a:ext cx="3233071" cy="1334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GB" sz="1167" dirty="0"/>
                <a:t> </a:t>
              </a:r>
              <a:r>
                <a:rPr lang="en-GB" sz="834" dirty="0" err="1"/>
                <a:t>Isole</a:t>
              </a:r>
              <a:r>
                <a:rPr lang="en-GB" sz="834" dirty="0"/>
                <a:t> di </a:t>
              </a:r>
              <a:r>
                <a:rPr lang="en-GB" sz="834" dirty="0" err="1"/>
                <a:t>assemblaggio</a:t>
              </a:r>
              <a:endParaRPr lang="en-GB" sz="834" dirty="0"/>
            </a:p>
            <a:p>
              <a:pPr marL="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GB" sz="834" dirty="0"/>
                <a:t>  </a:t>
              </a:r>
              <a:r>
                <a:rPr lang="en-GB" sz="834" dirty="0" err="1"/>
                <a:t>Macchina</a:t>
              </a:r>
              <a:r>
                <a:rPr lang="en-GB" sz="834" dirty="0"/>
                <a:t> di </a:t>
              </a:r>
              <a:r>
                <a:rPr lang="en-GB" sz="834" dirty="0" err="1"/>
                <a:t>Prova</a:t>
              </a:r>
              <a:r>
                <a:rPr lang="en-GB" sz="834" dirty="0"/>
                <a:t> </a:t>
              </a:r>
              <a:r>
                <a:rPr lang="en-GB" sz="834" dirty="0" err="1"/>
                <a:t>tenuta</a:t>
              </a:r>
              <a:endParaRPr lang="en-GB" sz="834" dirty="0"/>
            </a:p>
            <a:p>
              <a:pPr marL="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GB" sz="834" dirty="0"/>
                <a:t> </a:t>
              </a:r>
              <a:r>
                <a:rPr lang="en-GB" sz="834" dirty="0" err="1"/>
                <a:t>Macchine</a:t>
              </a:r>
              <a:r>
                <a:rPr lang="en-GB" sz="834" dirty="0"/>
                <a:t> di </a:t>
              </a:r>
              <a:r>
                <a:rPr lang="en-GB" sz="834" dirty="0" err="1"/>
                <a:t>Marcaatura</a:t>
              </a:r>
              <a:endParaRPr lang="en-GB" sz="834" dirty="0"/>
            </a:p>
            <a:p>
              <a:pPr marL="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GB" sz="834" dirty="0"/>
                <a:t> </a:t>
              </a:r>
              <a:r>
                <a:rPr lang="en-GB" sz="834" dirty="0" err="1"/>
                <a:t>Macchina</a:t>
              </a:r>
              <a:r>
                <a:rPr lang="en-GB" sz="834" dirty="0"/>
                <a:t> di </a:t>
              </a:r>
              <a:r>
                <a:rPr lang="en-GB" sz="834" dirty="0" err="1"/>
                <a:t>misura</a:t>
              </a:r>
              <a:r>
                <a:rPr lang="en-GB" sz="834" dirty="0"/>
                <a:t> </a:t>
              </a:r>
            </a:p>
            <a:p>
              <a:pPr marL="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GB" sz="834" dirty="0"/>
                <a:t> </a:t>
              </a:r>
              <a:r>
                <a:rPr lang="en-GB" sz="834" dirty="0" err="1"/>
                <a:t>Macchine</a:t>
              </a:r>
              <a:r>
                <a:rPr lang="en-GB" sz="834" dirty="0"/>
                <a:t> di </a:t>
              </a:r>
              <a:r>
                <a:rPr lang="en-GB" sz="834" dirty="0" err="1"/>
                <a:t>Assemblaggio</a:t>
              </a:r>
              <a:endParaRPr lang="en-GB" sz="834" dirty="0"/>
            </a:p>
          </p:txBody>
        </p:sp>
      </p:grpSp>
      <p:grpSp>
        <p:nvGrpSpPr>
          <p:cNvPr id="64" name="Group 79">
            <a:extLst>
              <a:ext uri="{FF2B5EF4-FFF2-40B4-BE49-F238E27FC236}">
                <a16:creationId xmlns:a16="http://schemas.microsoft.com/office/drawing/2014/main" id="{7B4E258C-44CF-4E7B-A8F5-D7C596D1B2F1}"/>
              </a:ext>
            </a:extLst>
          </p:cNvPr>
          <p:cNvGrpSpPr/>
          <p:nvPr/>
        </p:nvGrpSpPr>
        <p:grpSpPr>
          <a:xfrm>
            <a:off x="4804105" y="4679594"/>
            <a:ext cx="2174738" cy="1393643"/>
            <a:chOff x="246075" y="4005905"/>
            <a:chExt cx="2608930" cy="1671888"/>
          </a:xfrm>
        </p:grpSpPr>
        <p:grpSp>
          <p:nvGrpSpPr>
            <p:cNvPr id="65" name="Group 80">
              <a:extLst>
                <a:ext uri="{FF2B5EF4-FFF2-40B4-BE49-F238E27FC236}">
                  <a16:creationId xmlns:a16="http://schemas.microsoft.com/office/drawing/2014/main" id="{7351B363-E44C-4A2A-BADA-B7722FB45D34}"/>
                </a:ext>
              </a:extLst>
            </p:cNvPr>
            <p:cNvGrpSpPr/>
            <p:nvPr/>
          </p:nvGrpSpPr>
          <p:grpSpPr>
            <a:xfrm>
              <a:off x="246075" y="4005905"/>
              <a:ext cx="529300" cy="1616385"/>
              <a:chOff x="5547418" y="1036320"/>
              <a:chExt cx="529300" cy="2253877"/>
            </a:xfrm>
          </p:grpSpPr>
          <p:cxnSp>
            <p:nvCxnSpPr>
              <p:cNvPr id="67" name="Straight Connector 82">
                <a:extLst>
                  <a:ext uri="{FF2B5EF4-FFF2-40B4-BE49-F238E27FC236}">
                    <a16:creationId xmlns:a16="http://schemas.microsoft.com/office/drawing/2014/main" id="{C529113F-77B9-4A28-997B-F0614B5ACA79}"/>
                  </a:ext>
                </a:extLst>
              </p:cNvPr>
              <p:cNvCxnSpPr/>
              <p:nvPr>
                <p:custDataLst>
                  <p:tags r:id="rId9"/>
                </p:custDataLst>
              </p:nvPr>
            </p:nvCxnSpPr>
            <p:spPr>
              <a:xfrm>
                <a:off x="6030687" y="1036320"/>
                <a:ext cx="0" cy="2219335"/>
              </a:xfrm>
              <a:prstGeom prst="line">
                <a:avLst/>
              </a:prstGeom>
              <a:ln w="4762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83">
                <a:extLst>
                  <a:ext uri="{FF2B5EF4-FFF2-40B4-BE49-F238E27FC236}">
                    <a16:creationId xmlns:a16="http://schemas.microsoft.com/office/drawing/2014/main" id="{7A3C13C0-DDB4-41E3-B3D4-B0AD55611970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5547418" y="1665217"/>
                <a:ext cx="529300" cy="1624980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GB" sz="1667" b="1" dirty="0"/>
                  <a:t>SVILUPPO</a:t>
                </a:r>
                <a:endParaRPr lang="en-GB" sz="1167" b="1" dirty="0"/>
              </a:p>
            </p:txBody>
          </p:sp>
        </p:grpSp>
        <p:sp>
          <p:nvSpPr>
            <p:cNvPr id="66" name="TextBox 81">
              <a:extLst>
                <a:ext uri="{FF2B5EF4-FFF2-40B4-BE49-F238E27FC236}">
                  <a16:creationId xmlns:a16="http://schemas.microsoft.com/office/drawing/2014/main" id="{06BD0768-68A1-4743-807D-4DCAF4FE3495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729344" y="4164739"/>
              <a:ext cx="2125661" cy="1513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GB" sz="1167" dirty="0"/>
                <a:t> </a:t>
              </a:r>
              <a:r>
                <a:rPr lang="en-US" sz="1000" dirty="0"/>
                <a:t>Manufacturing solutions </a:t>
              </a:r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/>
                <a:t> Engineering solutions</a:t>
              </a:r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/>
                <a:t> Enterprise IT</a:t>
              </a:r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/>
                <a:t> IT-Enabled services</a:t>
              </a:r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/>
                <a:t> HMI -Solutions</a:t>
              </a:r>
            </a:p>
          </p:txBody>
        </p:sp>
      </p:grpSp>
      <p:pic>
        <p:nvPicPr>
          <p:cNvPr id="69" name="Bild 43">
            <a:extLst>
              <a:ext uri="{FF2B5EF4-FFF2-40B4-BE49-F238E27FC236}">
                <a16:creationId xmlns:a16="http://schemas.microsoft.com/office/drawing/2014/main" id="{A6C704A3-218E-4680-AEFC-FC58EF07774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4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7732" y="2569347"/>
            <a:ext cx="471967" cy="471967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535A77B-6BDD-4164-995D-BE41DED7F846}"/>
              </a:ext>
            </a:extLst>
          </p:cNvPr>
          <p:cNvSpPr/>
          <p:nvPr/>
        </p:nvSpPr>
        <p:spPr>
          <a:xfrm>
            <a:off x="1524000" y="1120534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070C0"/>
                </a:solidFill>
              </a:rPr>
              <a:t>Automation Division</a:t>
            </a:r>
          </a:p>
          <a:p>
            <a:pPr algn="ctr"/>
            <a:r>
              <a:rPr lang="en-GB" sz="3200" dirty="0">
                <a:solidFill>
                  <a:srgbClr val="0070C0"/>
                </a:solidFill>
              </a:rPr>
              <a:t>Overview </a:t>
            </a:r>
            <a:endParaRPr lang="it-IT" sz="3200" dirty="0">
              <a:solidFill>
                <a:srgbClr val="0070C0"/>
              </a:solidFill>
            </a:endParaRPr>
          </a:p>
        </p:txBody>
      </p:sp>
      <p:pic>
        <p:nvPicPr>
          <p:cNvPr id="75" name="Immagine 74">
            <a:extLst>
              <a:ext uri="{FF2B5EF4-FFF2-40B4-BE49-F238E27FC236}">
                <a16:creationId xmlns:a16="http://schemas.microsoft.com/office/drawing/2014/main" id="{4C0E30F0-B3AE-4FD4-9DCF-28150D35C171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941" y="950896"/>
            <a:ext cx="1012751" cy="111622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43D1E78-FFE0-4BFD-9166-6658516CD76E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951510" y="2299024"/>
            <a:ext cx="600075" cy="70485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80E4E04-A508-4E4F-AAF4-3CD7CCD30F28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969122" y="3567334"/>
            <a:ext cx="723900" cy="44767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843779D-4920-4F33-9218-F1B39D926368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800028" y="2305245"/>
            <a:ext cx="790575" cy="704850"/>
          </a:xfrm>
          <a:prstGeom prst="rect">
            <a:avLst/>
          </a:prstGeom>
        </p:spPr>
      </p:pic>
      <p:grpSp>
        <p:nvGrpSpPr>
          <p:cNvPr id="74" name="Group 79">
            <a:extLst>
              <a:ext uri="{FF2B5EF4-FFF2-40B4-BE49-F238E27FC236}">
                <a16:creationId xmlns:a16="http://schemas.microsoft.com/office/drawing/2014/main" id="{63FBE9AD-00D3-487F-AFA9-2A3A2DDB2CF8}"/>
              </a:ext>
            </a:extLst>
          </p:cNvPr>
          <p:cNvGrpSpPr/>
          <p:nvPr/>
        </p:nvGrpSpPr>
        <p:grpSpPr>
          <a:xfrm>
            <a:off x="7815580" y="4666712"/>
            <a:ext cx="2174738" cy="1393643"/>
            <a:chOff x="246075" y="4005905"/>
            <a:chExt cx="2608930" cy="1671888"/>
          </a:xfrm>
        </p:grpSpPr>
        <p:grpSp>
          <p:nvGrpSpPr>
            <p:cNvPr id="76" name="Group 80">
              <a:extLst>
                <a:ext uri="{FF2B5EF4-FFF2-40B4-BE49-F238E27FC236}">
                  <a16:creationId xmlns:a16="http://schemas.microsoft.com/office/drawing/2014/main" id="{A5232695-6493-442F-BA23-C8CD27600EC3}"/>
                </a:ext>
              </a:extLst>
            </p:cNvPr>
            <p:cNvGrpSpPr/>
            <p:nvPr/>
          </p:nvGrpSpPr>
          <p:grpSpPr>
            <a:xfrm>
              <a:off x="246075" y="4005905"/>
              <a:ext cx="529300" cy="1616385"/>
              <a:chOff x="5547418" y="1036320"/>
              <a:chExt cx="529300" cy="2253877"/>
            </a:xfrm>
          </p:grpSpPr>
          <p:cxnSp>
            <p:nvCxnSpPr>
              <p:cNvPr id="78" name="Straight Connector 82">
                <a:extLst>
                  <a:ext uri="{FF2B5EF4-FFF2-40B4-BE49-F238E27FC236}">
                    <a16:creationId xmlns:a16="http://schemas.microsoft.com/office/drawing/2014/main" id="{B1EF5A5E-8BA6-49D6-B5D1-70711ABDEDE2}"/>
                  </a:ext>
                </a:extLst>
              </p:cNvPr>
              <p:cNvCxnSpPr/>
              <p:nvPr>
                <p:custDataLst>
                  <p:tags r:id="rId6"/>
                </p:custDataLst>
              </p:nvPr>
            </p:nvCxnSpPr>
            <p:spPr>
              <a:xfrm>
                <a:off x="6030687" y="1036320"/>
                <a:ext cx="0" cy="2219335"/>
              </a:xfrm>
              <a:prstGeom prst="line">
                <a:avLst/>
              </a:prstGeom>
              <a:ln w="47625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83">
                <a:extLst>
                  <a:ext uri="{FF2B5EF4-FFF2-40B4-BE49-F238E27FC236}">
                    <a16:creationId xmlns:a16="http://schemas.microsoft.com/office/drawing/2014/main" id="{9CE24CF9-5917-455C-9D2E-E2D0CBA3B9BB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5547418" y="2019279"/>
                <a:ext cx="529300" cy="1270918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GB" sz="1667" b="1" dirty="0"/>
                  <a:t>SERVIZI</a:t>
                </a:r>
                <a:endParaRPr lang="en-GB" sz="1167" b="1" dirty="0"/>
              </a:p>
            </p:txBody>
          </p:sp>
        </p:grpSp>
        <p:sp>
          <p:nvSpPr>
            <p:cNvPr id="77" name="TextBox 81">
              <a:extLst>
                <a:ext uri="{FF2B5EF4-FFF2-40B4-BE49-F238E27FC236}">
                  <a16:creationId xmlns:a16="http://schemas.microsoft.com/office/drawing/2014/main" id="{B72964DC-0236-421C-88AA-3EF2107367FA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729344" y="4164739"/>
              <a:ext cx="2125661" cy="1513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GB" sz="1167" dirty="0"/>
                <a:t> </a:t>
              </a:r>
              <a:r>
                <a:rPr lang="en-GB" sz="1167" dirty="0" err="1"/>
                <a:t>Progettazione</a:t>
              </a:r>
              <a:r>
                <a:rPr lang="en-GB" sz="1167" dirty="0"/>
                <a:t> </a:t>
              </a:r>
              <a:r>
                <a:rPr lang="en-US" sz="1000" dirty="0"/>
                <a:t> </a:t>
              </a:r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/>
                <a:t> </a:t>
              </a:r>
              <a:r>
                <a:rPr lang="en-US" sz="1000" dirty="0" err="1"/>
                <a:t>Formazione</a:t>
              </a:r>
              <a:endParaRPr lang="en-US" sz="1000" dirty="0"/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/>
                <a:t> </a:t>
              </a:r>
              <a:r>
                <a:rPr lang="en-US" sz="1000" dirty="0" err="1"/>
                <a:t>Supporto</a:t>
              </a:r>
              <a:r>
                <a:rPr lang="en-US" sz="1000" dirty="0"/>
                <a:t> team WCM</a:t>
              </a:r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/>
                <a:t> </a:t>
              </a:r>
              <a:r>
                <a:rPr lang="en-US" sz="1000" dirty="0" err="1"/>
                <a:t>Supporto</a:t>
              </a:r>
              <a:r>
                <a:rPr lang="en-US" sz="1000" dirty="0"/>
                <a:t> Team PRO</a:t>
              </a:r>
            </a:p>
            <a:p>
              <a:pPr marL="76224" indent="-76224">
                <a:lnSpc>
                  <a:spcPct val="150000"/>
                </a:lnSpc>
                <a:buFont typeface="Bosch Office Sans" panose="020B0604020202020204" pitchFamily="34" charset="0"/>
                <a:buChar char="◢"/>
              </a:pPr>
              <a:r>
                <a:rPr lang="en-US" sz="1000" dirty="0" err="1"/>
                <a:t>Supporto</a:t>
              </a:r>
              <a:r>
                <a:rPr lang="en-US" sz="1000" dirty="0"/>
                <a:t> Team PM</a:t>
              </a:r>
            </a:p>
          </p:txBody>
        </p:sp>
      </p:grpSp>
      <p:pic>
        <p:nvPicPr>
          <p:cNvPr id="21" name="Immagine 20">
            <a:extLst>
              <a:ext uri="{FF2B5EF4-FFF2-40B4-BE49-F238E27FC236}">
                <a16:creationId xmlns:a16="http://schemas.microsoft.com/office/drawing/2014/main" id="{7A325D14-05A0-4A3E-B637-FB99DB3DD9A5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986147" y="3384149"/>
            <a:ext cx="819150" cy="657225"/>
          </a:xfrm>
          <a:prstGeom prst="rect">
            <a:avLst/>
          </a:prstGeom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898AC56B-FF9E-70FC-6544-ECFE4578BFCF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pic>
        <p:nvPicPr>
          <p:cNvPr id="73" name="Immagine 72">
            <a:extLst>
              <a:ext uri="{FF2B5EF4-FFF2-40B4-BE49-F238E27FC236}">
                <a16:creationId xmlns:a16="http://schemas.microsoft.com/office/drawing/2014/main" id="{9861001D-9310-C20D-486D-C12C09F232F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3F377C31-CB98-9D75-4392-5926BBD7183B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18C0FCFD-4D77-A7AE-5CF6-807B3D989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494BAF90-8259-E4CF-B7AA-F3C7B28035D1}"/>
              </a:ext>
            </a:extLst>
          </p:cNvPr>
          <p:cNvSpPr/>
          <p:nvPr/>
        </p:nvSpPr>
        <p:spPr>
          <a:xfrm>
            <a:off x="9606520" y="950896"/>
            <a:ext cx="1474421" cy="1371601"/>
          </a:xfrm>
          <a:prstGeom prst="ellipse">
            <a:avLst/>
          </a:prstGeom>
          <a:blipFill>
            <a:blip r:embed="rId52"/>
            <a:srcRect/>
            <a:stretch>
              <a:fillRect l="-19000" r="-1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720437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79A8D6E5-1AFD-4F8B-B003-497A2D3DFA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95" y="1337087"/>
            <a:ext cx="1222674" cy="1347599"/>
          </a:xfrm>
          <a:prstGeom prst="rect">
            <a:avLst/>
          </a:prstGeom>
        </p:spPr>
      </p:pic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3D69750-5099-4D1E-AEFE-761F4992896A}"/>
              </a:ext>
            </a:extLst>
          </p:cNvPr>
          <p:cNvSpPr/>
          <p:nvPr/>
        </p:nvSpPr>
        <p:spPr>
          <a:xfrm>
            <a:off x="4832420" y="1148683"/>
            <a:ext cx="3556932" cy="5078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Continuous</a:t>
            </a:r>
            <a:r>
              <a:rPr lang="it-IT" dirty="0"/>
              <a:t> </a:t>
            </a:r>
            <a:r>
              <a:rPr lang="it-IT" dirty="0" err="1"/>
              <a:t>Improvement</a:t>
            </a:r>
            <a:endParaRPr lang="it-IT" dirty="0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A866B3EC-7617-454E-8B16-BCC74BE032ED}"/>
              </a:ext>
            </a:extLst>
          </p:cNvPr>
          <p:cNvSpPr/>
          <p:nvPr/>
        </p:nvSpPr>
        <p:spPr>
          <a:xfrm>
            <a:off x="2438575" y="1826736"/>
            <a:ext cx="1444537" cy="666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Identify</a:t>
            </a:r>
            <a:r>
              <a:rPr lang="it-IT" dirty="0"/>
              <a:t> Best </a:t>
            </a:r>
            <a:r>
              <a:rPr lang="it-IT" dirty="0" err="1"/>
              <a:t>Practice</a:t>
            </a:r>
            <a:endParaRPr lang="it-IT" dirty="0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2C49BDDE-E8FC-4FB9-90D9-29B78DC11CAC}"/>
              </a:ext>
            </a:extLst>
          </p:cNvPr>
          <p:cNvSpPr/>
          <p:nvPr/>
        </p:nvSpPr>
        <p:spPr>
          <a:xfrm>
            <a:off x="4174895" y="1839877"/>
            <a:ext cx="1444537" cy="666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As-Is</a:t>
            </a:r>
            <a:endParaRPr lang="it-IT" dirty="0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D4AFECE-9821-4DFD-A37B-0332095AD0DF}"/>
              </a:ext>
            </a:extLst>
          </p:cNvPr>
          <p:cNvSpPr/>
          <p:nvPr/>
        </p:nvSpPr>
        <p:spPr>
          <a:xfrm>
            <a:off x="5911215" y="1846922"/>
            <a:ext cx="1444537" cy="666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Analyze</a:t>
            </a:r>
            <a:r>
              <a:rPr lang="it-IT" dirty="0"/>
              <a:t> &amp; </a:t>
            </a:r>
            <a:r>
              <a:rPr lang="it-IT" dirty="0" err="1"/>
              <a:t>Evaluate</a:t>
            </a:r>
            <a:endParaRPr lang="it-IT" dirty="0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7D818AF-5396-4B67-8F97-01335D2A9390}"/>
              </a:ext>
            </a:extLst>
          </p:cNvPr>
          <p:cNvSpPr/>
          <p:nvPr/>
        </p:nvSpPr>
        <p:spPr>
          <a:xfrm>
            <a:off x="7687103" y="1827792"/>
            <a:ext cx="1444537" cy="666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To-Be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F736FB04-749C-461A-AF1B-80F9880233AB}"/>
              </a:ext>
            </a:extLst>
          </p:cNvPr>
          <p:cNvSpPr/>
          <p:nvPr/>
        </p:nvSpPr>
        <p:spPr>
          <a:xfrm>
            <a:off x="9381164" y="1826736"/>
            <a:ext cx="1444537" cy="666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Implement</a:t>
            </a:r>
            <a:endParaRPr lang="it-IT" dirty="0"/>
          </a:p>
        </p:txBody>
      </p:sp>
      <p:cxnSp>
        <p:nvCxnSpPr>
          <p:cNvPr id="25" name="Connettore a gomito 24">
            <a:extLst>
              <a:ext uri="{FF2B5EF4-FFF2-40B4-BE49-F238E27FC236}">
                <a16:creationId xmlns:a16="http://schemas.microsoft.com/office/drawing/2014/main" id="{FA5CCA32-AF30-458C-9945-62195ED8B032}"/>
              </a:ext>
            </a:extLst>
          </p:cNvPr>
          <p:cNvCxnSpPr>
            <a:stCxn id="18" idx="1"/>
            <a:endCxn id="19" idx="1"/>
          </p:cNvCxnSpPr>
          <p:nvPr/>
        </p:nvCxnSpPr>
        <p:spPr>
          <a:xfrm rot="10800000" flipV="1">
            <a:off x="2438574" y="1402598"/>
            <a:ext cx="2393846" cy="757573"/>
          </a:xfrm>
          <a:prstGeom prst="bentConnector3">
            <a:avLst>
              <a:gd name="adj1" fmla="val 10954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a gomito 25">
            <a:extLst>
              <a:ext uri="{FF2B5EF4-FFF2-40B4-BE49-F238E27FC236}">
                <a16:creationId xmlns:a16="http://schemas.microsoft.com/office/drawing/2014/main" id="{B39CF850-7E59-4872-9A50-4102BC14519E}"/>
              </a:ext>
            </a:extLst>
          </p:cNvPr>
          <p:cNvCxnSpPr>
            <a:stCxn id="18" idx="3"/>
            <a:endCxn id="24" idx="3"/>
          </p:cNvCxnSpPr>
          <p:nvPr/>
        </p:nvCxnSpPr>
        <p:spPr>
          <a:xfrm>
            <a:off x="8389352" y="1402599"/>
            <a:ext cx="2436348" cy="757573"/>
          </a:xfrm>
          <a:prstGeom prst="bentConnector3">
            <a:avLst>
              <a:gd name="adj1" fmla="val 1093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7BAE0975-0BE7-443C-A43A-498D2604C22C}"/>
              </a:ext>
            </a:extLst>
          </p:cNvPr>
          <p:cNvSpPr/>
          <p:nvPr/>
        </p:nvSpPr>
        <p:spPr>
          <a:xfrm>
            <a:off x="2438574" y="3482073"/>
            <a:ext cx="8387127" cy="7352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New Project</a:t>
            </a:r>
          </a:p>
        </p:txBody>
      </p:sp>
      <p:sp>
        <p:nvSpPr>
          <p:cNvPr id="28" name="Triangolo isoscele 27">
            <a:extLst>
              <a:ext uri="{FF2B5EF4-FFF2-40B4-BE49-F238E27FC236}">
                <a16:creationId xmlns:a16="http://schemas.microsoft.com/office/drawing/2014/main" id="{65F1D7BE-B443-4828-BCAF-6DBE7F1E5E36}"/>
              </a:ext>
            </a:extLst>
          </p:cNvPr>
          <p:cNvSpPr/>
          <p:nvPr/>
        </p:nvSpPr>
        <p:spPr>
          <a:xfrm rot="10800000">
            <a:off x="2519133" y="2678026"/>
            <a:ext cx="8306567" cy="507831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Triangolo isoscele 28">
            <a:extLst>
              <a:ext uri="{FF2B5EF4-FFF2-40B4-BE49-F238E27FC236}">
                <a16:creationId xmlns:a16="http://schemas.microsoft.com/office/drawing/2014/main" id="{6CBC6933-93ED-4ED6-87B2-8DB21C5880B6}"/>
              </a:ext>
            </a:extLst>
          </p:cNvPr>
          <p:cNvSpPr/>
          <p:nvPr/>
        </p:nvSpPr>
        <p:spPr>
          <a:xfrm rot="5566926">
            <a:off x="3946489" y="2061777"/>
            <a:ext cx="204597" cy="170916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Triangolo isoscele 29">
            <a:extLst>
              <a:ext uri="{FF2B5EF4-FFF2-40B4-BE49-F238E27FC236}">
                <a16:creationId xmlns:a16="http://schemas.microsoft.com/office/drawing/2014/main" id="{B45B3C60-80B2-4EE2-8013-BA105D78FBD8}"/>
              </a:ext>
            </a:extLst>
          </p:cNvPr>
          <p:cNvSpPr/>
          <p:nvPr/>
        </p:nvSpPr>
        <p:spPr>
          <a:xfrm rot="5566926">
            <a:off x="5682809" y="2061777"/>
            <a:ext cx="204597" cy="170916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Triangolo isoscele 30">
            <a:extLst>
              <a:ext uri="{FF2B5EF4-FFF2-40B4-BE49-F238E27FC236}">
                <a16:creationId xmlns:a16="http://schemas.microsoft.com/office/drawing/2014/main" id="{B312682C-FD17-4F57-82DB-5656EAD5458B}"/>
              </a:ext>
            </a:extLst>
          </p:cNvPr>
          <p:cNvSpPr/>
          <p:nvPr/>
        </p:nvSpPr>
        <p:spPr>
          <a:xfrm rot="5566926">
            <a:off x="7454914" y="2058032"/>
            <a:ext cx="204597" cy="170916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Triangolo isoscele 31">
            <a:extLst>
              <a:ext uri="{FF2B5EF4-FFF2-40B4-BE49-F238E27FC236}">
                <a16:creationId xmlns:a16="http://schemas.microsoft.com/office/drawing/2014/main" id="{FF4B0E6D-7977-4E77-9413-AB5C282F5DEC}"/>
              </a:ext>
            </a:extLst>
          </p:cNvPr>
          <p:cNvSpPr/>
          <p:nvPr/>
        </p:nvSpPr>
        <p:spPr>
          <a:xfrm rot="5566926">
            <a:off x="9185349" y="2074713"/>
            <a:ext cx="204597" cy="170916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F41C3437-459F-4455-80AC-2CC5F23E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944667D0-FC11-66D1-B421-871B04025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9CCB7F2-6024-DE93-2AB0-99240FB78FD7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9A87DECC-791F-E9AD-005D-84D4E5831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pic>
        <p:nvPicPr>
          <p:cNvPr id="3" name="Immagine 27" descr="IMG_1702.JPG">
            <a:extLst>
              <a:ext uri="{FF2B5EF4-FFF2-40B4-BE49-F238E27FC236}">
                <a16:creationId xmlns:a16="http://schemas.microsoft.com/office/drawing/2014/main" id="{DAC566E9-DD70-0A0E-19B9-AB633AAC59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41309" y="4331383"/>
            <a:ext cx="1788964" cy="1882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22B5E30-00ED-E8CE-2C5E-825B377762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7867" y="4699871"/>
            <a:ext cx="1103129" cy="138814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51112DD-84C0-0B31-BFBC-7E555064CE74}"/>
              </a:ext>
            </a:extLst>
          </p:cNvPr>
          <p:cNvSpPr/>
          <p:nvPr/>
        </p:nvSpPr>
        <p:spPr>
          <a:xfrm>
            <a:off x="6152683" y="4217324"/>
            <a:ext cx="2628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err="1">
                <a:solidFill>
                  <a:srgbClr val="0090E7"/>
                </a:solidFill>
                <a:latin typeface="NunitoSans-SemiBold"/>
              </a:rPr>
              <a:t>Functional</a:t>
            </a:r>
            <a:r>
              <a:rPr lang="it-IT" b="1" dirty="0">
                <a:solidFill>
                  <a:srgbClr val="0090E7"/>
                </a:solidFill>
                <a:latin typeface="NunitoSans-SemiBold"/>
              </a:rPr>
              <a:t> </a:t>
            </a:r>
            <a:r>
              <a:rPr lang="it-IT" b="1" dirty="0" err="1">
                <a:solidFill>
                  <a:srgbClr val="0090E7"/>
                </a:solidFill>
                <a:latin typeface="NunitoSans-SemiBold"/>
              </a:rPr>
              <a:t>Characteristics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22ECCDF-D608-959F-8A20-F2578BB575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1829" y="4750052"/>
            <a:ext cx="811414" cy="102441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90103EA-CED9-EFE7-548C-FABEB48613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7198" y="4687557"/>
            <a:ext cx="1120655" cy="1277851"/>
          </a:xfrm>
          <a:prstGeom prst="rect">
            <a:avLst/>
          </a:prstGeom>
        </p:spPr>
      </p:pic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848BFA07-8B71-AE97-F0B1-6B9044946823}"/>
              </a:ext>
            </a:extLst>
          </p:cNvPr>
          <p:cNvSpPr/>
          <p:nvPr/>
        </p:nvSpPr>
        <p:spPr>
          <a:xfrm>
            <a:off x="1501004" y="2010886"/>
            <a:ext cx="432048" cy="124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399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5098B93-2067-43D8-8D7B-B0BA88BF9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BA4451B-BDA0-9DEF-53B4-9F8C418C2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7DD73FF-CDB8-1310-DBE6-81B8BD74E789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67CB8C9-9FD4-166B-6EE8-042B367B3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87757"/>
            <a:ext cx="12192000" cy="4611020"/>
          </a:xfrm>
          <a:prstGeom prst="rect">
            <a:avLst/>
          </a:prstGeom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7D62A744-8E81-CD1D-10FF-022C082E3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FADE10B-568F-FD11-A344-34EA67EEF772}"/>
              </a:ext>
            </a:extLst>
          </p:cNvPr>
          <p:cNvSpPr txBox="1"/>
          <p:nvPr/>
        </p:nvSpPr>
        <p:spPr>
          <a:xfrm>
            <a:off x="176707" y="888285"/>
            <a:ext cx="6132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Casi</a:t>
            </a:r>
            <a:r>
              <a:rPr lang="en-US" sz="18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</a:t>
            </a:r>
            <a:r>
              <a:rPr lang="en-US" sz="18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d’uso</a:t>
            </a:r>
            <a:r>
              <a:rPr lang="en-US" sz="18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IA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6789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5098B93-2067-43D8-8D7B-B0BA88BF9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BA4451B-BDA0-9DEF-53B4-9F8C418C2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7DD73FF-CDB8-1310-DBE6-81B8BD74E789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7D62A744-8E81-CD1D-10FF-022C082E3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B43BB46-9487-8812-5119-D927CCB3E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3634"/>
            <a:ext cx="8950984" cy="431031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A4EF3C4-8BF4-33CB-FB62-EDD1B26349F8}"/>
              </a:ext>
            </a:extLst>
          </p:cNvPr>
          <p:cNvSpPr txBox="1">
            <a:spLocks/>
          </p:cNvSpPr>
          <p:nvPr/>
        </p:nvSpPr>
        <p:spPr>
          <a:xfrm>
            <a:off x="360132" y="1034534"/>
            <a:ext cx="5367613" cy="549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Le 9 </a:t>
            </a:r>
            <a:r>
              <a:rPr lang="en-US" sz="20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Tecnologie</a:t>
            </a:r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</a:t>
            </a:r>
            <a:r>
              <a:rPr lang="en-US" sz="20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abilitanti</a:t>
            </a:r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per </a:t>
            </a:r>
            <a:r>
              <a:rPr lang="en-US" sz="20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industria</a:t>
            </a:r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4.0</a:t>
            </a:r>
          </a:p>
        </p:txBody>
      </p:sp>
      <p:sp>
        <p:nvSpPr>
          <p:cNvPr id="4" name="Right Brace 112">
            <a:extLst>
              <a:ext uri="{FF2B5EF4-FFF2-40B4-BE49-F238E27FC236}">
                <a16:creationId xmlns:a16="http://schemas.microsoft.com/office/drawing/2014/main" id="{E32EA3B6-2F24-6590-5ADA-B0D14215186E}"/>
              </a:ext>
            </a:extLst>
          </p:cNvPr>
          <p:cNvSpPr/>
          <p:nvPr/>
        </p:nvSpPr>
        <p:spPr>
          <a:xfrm>
            <a:off x="8629850" y="2976619"/>
            <a:ext cx="494354" cy="2814694"/>
          </a:xfrm>
          <a:prstGeom prst="rightBrace">
            <a:avLst>
              <a:gd name="adj1" fmla="val 47292"/>
              <a:gd name="adj2" fmla="val 52235"/>
            </a:avLst>
          </a:prstGeom>
          <a:ln w="5715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3230" tIns="46616" rIns="93230" bIns="46616" rtlCol="0" anchor="ctr"/>
          <a:lstStyle/>
          <a:p>
            <a:pPr algn="ctr" defTabSz="932649"/>
            <a:endParaRPr lang="en-US" sz="1836">
              <a:solidFill>
                <a:srgbClr val="50505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405742D-B84A-5747-E9E4-6C6F914D4964}"/>
              </a:ext>
            </a:extLst>
          </p:cNvPr>
          <p:cNvSpPr txBox="1">
            <a:spLocks/>
          </p:cNvSpPr>
          <p:nvPr/>
        </p:nvSpPr>
        <p:spPr>
          <a:xfrm>
            <a:off x="8946688" y="4109416"/>
            <a:ext cx="3154680" cy="549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CPS</a:t>
            </a:r>
          </a:p>
          <a:p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CYBER PHISICAL SYSTEM</a:t>
            </a:r>
          </a:p>
        </p:txBody>
      </p:sp>
    </p:spTree>
    <p:extLst>
      <p:ext uri="{BB962C8B-B14F-4D97-AF65-F5344CB8AC3E}">
        <p14:creationId xmlns:p14="http://schemas.microsoft.com/office/powerpoint/2010/main" val="358084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07AEBFB-F8DD-4F41-9A4F-859EFA526C03}"/>
              </a:ext>
            </a:extLst>
          </p:cNvPr>
          <p:cNvSpPr/>
          <p:nvPr/>
        </p:nvSpPr>
        <p:spPr>
          <a:xfrm>
            <a:off x="177147" y="5170387"/>
            <a:ext cx="13681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dirty="0"/>
              <a:t>Production Line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E1481AE-670E-448B-8601-029B953C5EFA}"/>
              </a:ext>
            </a:extLst>
          </p:cNvPr>
          <p:cNvSpPr/>
          <p:nvPr/>
        </p:nvSpPr>
        <p:spPr>
          <a:xfrm>
            <a:off x="2211885" y="5123029"/>
            <a:ext cx="14222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dirty="0"/>
              <a:t>Data </a:t>
            </a:r>
            <a:r>
              <a:rPr lang="it-IT" altLang="it-IT" sz="1400" dirty="0" err="1"/>
              <a:t>Historian</a:t>
            </a:r>
            <a:endParaRPr lang="it-IT" altLang="it-IT" sz="14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2783F75-88E1-4AFE-B102-FF5464D19086}"/>
              </a:ext>
            </a:extLst>
          </p:cNvPr>
          <p:cNvSpPr/>
          <p:nvPr/>
        </p:nvSpPr>
        <p:spPr>
          <a:xfrm>
            <a:off x="2092213" y="5928731"/>
            <a:ext cx="17883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dirty="0"/>
              <a:t>Real time </a:t>
            </a:r>
            <a:r>
              <a:rPr lang="it-IT" altLang="it-IT" sz="1400" dirty="0" err="1"/>
              <a:t>analysis</a:t>
            </a:r>
            <a:endParaRPr lang="it-IT" altLang="it-IT" sz="140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AAE697E-A173-4686-8CE0-9EB0814E4C60}"/>
              </a:ext>
            </a:extLst>
          </p:cNvPr>
          <p:cNvSpPr/>
          <p:nvPr/>
        </p:nvSpPr>
        <p:spPr>
          <a:xfrm>
            <a:off x="4073196" y="5144801"/>
            <a:ext cx="10081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dirty="0"/>
              <a:t>Data Store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5657BB0-F3AD-4759-A51E-40CDA6D3A0F1}"/>
              </a:ext>
            </a:extLst>
          </p:cNvPr>
          <p:cNvSpPr/>
          <p:nvPr/>
        </p:nvSpPr>
        <p:spPr>
          <a:xfrm>
            <a:off x="5311158" y="5400592"/>
            <a:ext cx="1422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dirty="0"/>
              <a:t>AI &amp; </a:t>
            </a:r>
            <a:r>
              <a:rPr lang="it-IT" altLang="it-IT" sz="1400" dirty="0" err="1"/>
              <a:t>Predictive</a:t>
            </a:r>
            <a:r>
              <a:rPr lang="it-IT" altLang="it-IT" sz="1400" dirty="0"/>
              <a:t> Analytics </a:t>
            </a:r>
            <a:r>
              <a:rPr lang="it-IT" altLang="it-IT" sz="1400" dirty="0" err="1"/>
              <a:t>Algorithms</a:t>
            </a:r>
            <a:endParaRPr lang="it-IT" altLang="it-IT" sz="14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43AA287-D915-4C0A-AC75-9F9D42C4458B}"/>
              </a:ext>
            </a:extLst>
          </p:cNvPr>
          <p:cNvSpPr/>
          <p:nvPr/>
        </p:nvSpPr>
        <p:spPr>
          <a:xfrm>
            <a:off x="7836364" y="4532488"/>
            <a:ext cx="10081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000" dirty="0"/>
              <a:t>Dashboards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95DDF6D-DB40-4BFC-9B50-BF2511FD4E2A}"/>
              </a:ext>
            </a:extLst>
          </p:cNvPr>
          <p:cNvSpPr/>
          <p:nvPr/>
        </p:nvSpPr>
        <p:spPr>
          <a:xfrm>
            <a:off x="7511695" y="5929205"/>
            <a:ext cx="10081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dirty="0" err="1"/>
              <a:t>Allerts</a:t>
            </a:r>
            <a:endParaRPr lang="it-IT" altLang="it-IT" sz="1400" dirty="0"/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3B2F9042-893F-4B66-85EC-0DD8439497AA}"/>
              </a:ext>
            </a:extLst>
          </p:cNvPr>
          <p:cNvSpPr/>
          <p:nvPr/>
        </p:nvSpPr>
        <p:spPr>
          <a:xfrm>
            <a:off x="1684100" y="5247340"/>
            <a:ext cx="432048" cy="124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C20229E8-18BE-452F-B59C-63EDE514C200}"/>
              </a:ext>
            </a:extLst>
          </p:cNvPr>
          <p:cNvSpPr/>
          <p:nvPr/>
        </p:nvSpPr>
        <p:spPr>
          <a:xfrm>
            <a:off x="3502346" y="5247340"/>
            <a:ext cx="432048" cy="115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4D5742AB-D995-4B88-9D11-A2688F83F70A}"/>
              </a:ext>
            </a:extLst>
          </p:cNvPr>
          <p:cNvSpPr/>
          <p:nvPr/>
        </p:nvSpPr>
        <p:spPr>
          <a:xfrm>
            <a:off x="6401414" y="4973610"/>
            <a:ext cx="432048" cy="947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39A74FFF-678E-442D-B3E5-103C6D9EF618}"/>
              </a:ext>
            </a:extLst>
          </p:cNvPr>
          <p:cNvSpPr/>
          <p:nvPr/>
        </p:nvSpPr>
        <p:spPr>
          <a:xfrm rot="10800000">
            <a:off x="1684100" y="4824622"/>
            <a:ext cx="432048" cy="947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F47D5AF-B576-4774-BFED-FBF14C7897DF}"/>
              </a:ext>
            </a:extLst>
          </p:cNvPr>
          <p:cNvSpPr/>
          <p:nvPr/>
        </p:nvSpPr>
        <p:spPr>
          <a:xfrm rot="16200000">
            <a:off x="1430378" y="4221933"/>
            <a:ext cx="9394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400" dirty="0">
                <a:solidFill>
                  <a:srgbClr val="FF0000"/>
                </a:solidFill>
              </a:rPr>
              <a:t>Feedback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99388E1-27DB-4232-996F-DC7F3DBB9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415" y="4921238"/>
            <a:ext cx="619211" cy="1039546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CA56095-4424-409B-B133-6AB6107C0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647" y="4054998"/>
            <a:ext cx="636523" cy="951583"/>
          </a:xfrm>
          <a:prstGeom prst="rect">
            <a:avLst/>
          </a:prstGeom>
        </p:spPr>
      </p:pic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16388B97-1E51-4121-8CAB-178358C1BF26}"/>
              </a:ext>
            </a:extLst>
          </p:cNvPr>
          <p:cNvSpPr/>
          <p:nvPr/>
        </p:nvSpPr>
        <p:spPr>
          <a:xfrm rot="5400000">
            <a:off x="2606884" y="5626100"/>
            <a:ext cx="432048" cy="947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600D7E3D-373B-40F7-BA6E-4D28BE3FE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947" y="793421"/>
            <a:ext cx="1224213" cy="1091287"/>
          </a:xfrm>
          <a:prstGeom prst="rect">
            <a:avLst/>
          </a:prstGeom>
        </p:spPr>
      </p:pic>
      <p:cxnSp>
        <p:nvCxnSpPr>
          <p:cNvPr id="18" name="Connettore a gomito 17">
            <a:extLst>
              <a:ext uri="{FF2B5EF4-FFF2-40B4-BE49-F238E27FC236}">
                <a16:creationId xmlns:a16="http://schemas.microsoft.com/office/drawing/2014/main" id="{6CC4316F-7DB8-4333-B7D4-48C00EFF5CC6}"/>
              </a:ext>
            </a:extLst>
          </p:cNvPr>
          <p:cNvCxnSpPr>
            <a:cxnSpLocks/>
          </p:cNvCxnSpPr>
          <p:nvPr/>
        </p:nvCxnSpPr>
        <p:spPr>
          <a:xfrm flipV="1">
            <a:off x="6375198" y="3922368"/>
            <a:ext cx="1098747" cy="885989"/>
          </a:xfrm>
          <a:prstGeom prst="bentConnector3">
            <a:avLst>
              <a:gd name="adj1" fmla="val 5152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a gomito 18">
            <a:extLst>
              <a:ext uri="{FF2B5EF4-FFF2-40B4-BE49-F238E27FC236}">
                <a16:creationId xmlns:a16="http://schemas.microsoft.com/office/drawing/2014/main" id="{556A6DAF-F8E6-4B69-8A26-2AB5244772D2}"/>
              </a:ext>
            </a:extLst>
          </p:cNvPr>
          <p:cNvCxnSpPr>
            <a:cxnSpLocks/>
          </p:cNvCxnSpPr>
          <p:nvPr/>
        </p:nvCxnSpPr>
        <p:spPr>
          <a:xfrm>
            <a:off x="6401414" y="4808357"/>
            <a:ext cx="1081785" cy="79025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C58DD522-3E71-4C2A-83DA-9F37730DD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811" y="4264215"/>
            <a:ext cx="752942" cy="843749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A61412F7-9CC3-46F0-B864-66FA307918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1535" y="4912554"/>
            <a:ext cx="849429" cy="1076665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29C880E8-92A6-41C2-A6F5-BC2DA95285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5076" y="3435434"/>
            <a:ext cx="1565436" cy="1088998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33D751E1-D2A0-436B-B2E9-FB1440BC42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11" y="1107520"/>
            <a:ext cx="5338000" cy="2302109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59D182C4-C1D9-48A4-BED4-37A728DEE2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141" y="1585846"/>
            <a:ext cx="408005" cy="338907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DDA4178E-D60B-44D7-AD1D-08C5C5366C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0566" y="1631089"/>
            <a:ext cx="408005" cy="338907"/>
          </a:xfrm>
          <a:prstGeom prst="rect">
            <a:avLst/>
          </a:prstGeom>
        </p:spPr>
      </p:pic>
      <p:cxnSp>
        <p:nvCxnSpPr>
          <p:cNvPr id="27" name="Connettore a gomito 26">
            <a:extLst>
              <a:ext uri="{FF2B5EF4-FFF2-40B4-BE49-F238E27FC236}">
                <a16:creationId xmlns:a16="http://schemas.microsoft.com/office/drawing/2014/main" id="{E0019844-05AB-47C7-95FE-D19A67843C47}"/>
              </a:ext>
            </a:extLst>
          </p:cNvPr>
          <p:cNvCxnSpPr>
            <a:stCxn id="25" idx="0"/>
            <a:endCxn id="26" idx="0"/>
          </p:cNvCxnSpPr>
          <p:nvPr/>
        </p:nvCxnSpPr>
        <p:spPr>
          <a:xfrm rot="16200000" flipH="1">
            <a:off x="3665234" y="-1548245"/>
            <a:ext cx="45243" cy="6313425"/>
          </a:xfrm>
          <a:prstGeom prst="bentConnector3">
            <a:avLst>
              <a:gd name="adj1" fmla="val -122243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tangolo 27">
            <a:extLst>
              <a:ext uri="{FF2B5EF4-FFF2-40B4-BE49-F238E27FC236}">
                <a16:creationId xmlns:a16="http://schemas.microsoft.com/office/drawing/2014/main" id="{48ED1026-B3E9-4C0C-AF9B-28B2E8F75C32}"/>
              </a:ext>
            </a:extLst>
          </p:cNvPr>
          <p:cNvSpPr/>
          <p:nvPr/>
        </p:nvSpPr>
        <p:spPr>
          <a:xfrm>
            <a:off x="1283717" y="1204109"/>
            <a:ext cx="3456851" cy="11104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\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747A5B8-DF07-4964-B3D2-6D36C26F0D3F}"/>
              </a:ext>
            </a:extLst>
          </p:cNvPr>
          <p:cNvSpPr/>
          <p:nvPr/>
        </p:nvSpPr>
        <p:spPr>
          <a:xfrm>
            <a:off x="4740568" y="1206803"/>
            <a:ext cx="1473143" cy="10969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\</a:t>
            </a:r>
          </a:p>
        </p:txBody>
      </p: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F066BE7C-CE77-4CD3-9BDD-DF5DF5E95434}"/>
              </a:ext>
            </a:extLst>
          </p:cNvPr>
          <p:cNvCxnSpPr>
            <a:stCxn id="25" idx="3"/>
            <a:endCxn id="28" idx="1"/>
          </p:cNvCxnSpPr>
          <p:nvPr/>
        </p:nvCxnSpPr>
        <p:spPr>
          <a:xfrm>
            <a:off x="735146" y="1755300"/>
            <a:ext cx="548571" cy="4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F72E7B8D-C9CC-4FC6-A56E-FF26033D4F48}"/>
              </a:ext>
            </a:extLst>
          </p:cNvPr>
          <p:cNvCxnSpPr>
            <a:cxnSpLocks/>
          </p:cNvCxnSpPr>
          <p:nvPr/>
        </p:nvCxnSpPr>
        <p:spPr>
          <a:xfrm>
            <a:off x="6844568" y="2003661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47883210-AE43-4BC5-9334-1E552662A507}"/>
              </a:ext>
            </a:extLst>
          </p:cNvPr>
          <p:cNvCxnSpPr>
            <a:cxnSpLocks/>
          </p:cNvCxnSpPr>
          <p:nvPr/>
        </p:nvCxnSpPr>
        <p:spPr>
          <a:xfrm flipV="1">
            <a:off x="6908096" y="1985566"/>
            <a:ext cx="0" cy="378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ttangolo 32">
            <a:extLst>
              <a:ext uri="{FF2B5EF4-FFF2-40B4-BE49-F238E27FC236}">
                <a16:creationId xmlns:a16="http://schemas.microsoft.com/office/drawing/2014/main" id="{2F5F9225-9F7E-46F0-B9EB-E72EED7FA878}"/>
              </a:ext>
            </a:extLst>
          </p:cNvPr>
          <p:cNvSpPr/>
          <p:nvPr/>
        </p:nvSpPr>
        <p:spPr>
          <a:xfrm>
            <a:off x="828006" y="2372385"/>
            <a:ext cx="5385705" cy="11104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\</a:t>
            </a: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15F92B64-6A81-4178-B1B8-40EE01CE7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312" y="2497914"/>
            <a:ext cx="227905" cy="340711"/>
          </a:xfrm>
          <a:prstGeom prst="rect">
            <a:avLst/>
          </a:prstGeom>
        </p:spPr>
      </p:pic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677DA2A4-65AC-4759-A10D-4C261569D374}"/>
              </a:ext>
            </a:extLst>
          </p:cNvPr>
          <p:cNvCxnSpPr>
            <a:cxnSpLocks/>
          </p:cNvCxnSpPr>
          <p:nvPr/>
        </p:nvCxnSpPr>
        <p:spPr>
          <a:xfrm flipH="1">
            <a:off x="6339238" y="2778522"/>
            <a:ext cx="251779" cy="1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4B12EF39-1EB5-42F1-86F7-4961CFB2B436}"/>
              </a:ext>
            </a:extLst>
          </p:cNvPr>
          <p:cNvCxnSpPr>
            <a:cxnSpLocks/>
          </p:cNvCxnSpPr>
          <p:nvPr/>
        </p:nvCxnSpPr>
        <p:spPr>
          <a:xfrm>
            <a:off x="6299082" y="2662202"/>
            <a:ext cx="2919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magine 36">
            <a:extLst>
              <a:ext uri="{FF2B5EF4-FFF2-40B4-BE49-F238E27FC236}">
                <a16:creationId xmlns:a16="http://schemas.microsoft.com/office/drawing/2014/main" id="{7C893023-0068-4FDC-A056-3911DB9863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6451" y="4144045"/>
            <a:ext cx="1345217" cy="865326"/>
          </a:xfrm>
          <a:prstGeom prst="rect">
            <a:avLst/>
          </a:prstGeom>
        </p:spPr>
      </p:pic>
      <p:cxnSp>
        <p:nvCxnSpPr>
          <p:cNvPr id="38" name="Connettore a gomito 37">
            <a:extLst>
              <a:ext uri="{FF2B5EF4-FFF2-40B4-BE49-F238E27FC236}">
                <a16:creationId xmlns:a16="http://schemas.microsoft.com/office/drawing/2014/main" id="{0BF5FC60-418F-48EC-BC21-6DB45DA29041}"/>
              </a:ext>
            </a:extLst>
          </p:cNvPr>
          <p:cNvCxnSpPr>
            <a:stCxn id="20" idx="0"/>
            <a:endCxn id="13" idx="3"/>
          </p:cNvCxnSpPr>
          <p:nvPr/>
        </p:nvCxnSpPr>
        <p:spPr>
          <a:xfrm rot="16200000" flipV="1">
            <a:off x="3703634" y="2102567"/>
            <a:ext cx="358139" cy="3965158"/>
          </a:xfrm>
          <a:prstGeom prst="bentConnector3">
            <a:avLst>
              <a:gd name="adj1" fmla="val 19819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>
            <a:extLst>
              <a:ext uri="{FF2B5EF4-FFF2-40B4-BE49-F238E27FC236}">
                <a16:creationId xmlns:a16="http://schemas.microsoft.com/office/drawing/2014/main" id="{5748D92C-2EDE-4088-B68F-3977F11C8F3F}"/>
              </a:ext>
            </a:extLst>
          </p:cNvPr>
          <p:cNvSpPr txBox="1">
            <a:spLocks/>
          </p:cNvSpPr>
          <p:nvPr/>
        </p:nvSpPr>
        <p:spPr>
          <a:xfrm>
            <a:off x="-1" y="714536"/>
            <a:ext cx="7189135" cy="38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Caso </a:t>
            </a:r>
            <a:r>
              <a:rPr lang="en-US" sz="20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d’uso</a:t>
            </a:r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IA - Linea Produzione – Testate </a:t>
            </a:r>
            <a:r>
              <a:rPr lang="en-US" sz="20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motore</a:t>
            </a:r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V6 diesel 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3ABA3FD7-1A62-FF23-2FDA-612D9C8FA8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6250" y="3538804"/>
            <a:ext cx="2071057" cy="2935553"/>
          </a:xfrm>
          <a:prstGeom prst="rect">
            <a:avLst/>
          </a:prstGeom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09A43302-277D-C50D-D183-D2D444563922}"/>
              </a:ext>
            </a:extLst>
          </p:cNvPr>
          <p:cNvSpPr txBox="1">
            <a:spLocks/>
          </p:cNvSpPr>
          <p:nvPr/>
        </p:nvSpPr>
        <p:spPr>
          <a:xfrm>
            <a:off x="6833462" y="664305"/>
            <a:ext cx="4310743" cy="549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CYBER PHISICAL SYSTEM = DIGITAL TWIN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1E851B6B-DED6-6F66-568B-AE98EF28FA64}"/>
              </a:ext>
            </a:extLst>
          </p:cNvPr>
          <p:cNvSpPr txBox="1">
            <a:spLocks/>
          </p:cNvSpPr>
          <p:nvPr/>
        </p:nvSpPr>
        <p:spPr>
          <a:xfrm>
            <a:off x="7189135" y="1056959"/>
            <a:ext cx="3897625" cy="888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solidFill>
                  <a:srgbClr val="FF0000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I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NFORMAZIONE</a:t>
            </a:r>
          </a:p>
          <a:p>
            <a:pPr algn="l"/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Informazione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in tempo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reale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del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comportamento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del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processo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e del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prodotto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</a:t>
            </a:r>
            <a:endParaRPr lang="en-US" sz="1400" dirty="0">
              <a:gradFill>
                <a:gsLst>
                  <a:gs pos="1250">
                    <a:srgbClr val="0078D4"/>
                  </a:gs>
                  <a:gs pos="99000">
                    <a:srgbClr val="0078D4"/>
                  </a:gs>
                </a:gsLst>
                <a:lin ang="5400000" scaled="0"/>
              </a:gra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7569C099-2836-8125-7A00-C5915A183EA8}"/>
              </a:ext>
            </a:extLst>
          </p:cNvPr>
          <p:cNvSpPr txBox="1">
            <a:spLocks/>
          </p:cNvSpPr>
          <p:nvPr/>
        </p:nvSpPr>
        <p:spPr>
          <a:xfrm>
            <a:off x="7189135" y="1913134"/>
            <a:ext cx="4694212" cy="554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solidFill>
                  <a:srgbClr val="FF0000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I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NTERAZIONE 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 Controllo del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processo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:</a:t>
            </a:r>
          </a:p>
          <a:p>
            <a:pPr algn="l"/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devo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poter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interagire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in modo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bidirezionale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 </a:t>
            </a:r>
            <a:endParaRPr lang="en-US" sz="1400" dirty="0">
              <a:gradFill>
                <a:gsLst>
                  <a:gs pos="1250">
                    <a:srgbClr val="0078D4"/>
                  </a:gs>
                  <a:gs pos="99000">
                    <a:srgbClr val="0078D4"/>
                  </a:gs>
                </a:gsLst>
                <a:lin ang="5400000" scaled="0"/>
              </a:gra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102532B9-D60A-8032-645A-0389FF6C857B}"/>
              </a:ext>
            </a:extLst>
          </p:cNvPr>
          <p:cNvSpPr txBox="1">
            <a:spLocks/>
          </p:cNvSpPr>
          <p:nvPr/>
        </p:nvSpPr>
        <p:spPr>
          <a:xfrm>
            <a:off x="7189135" y="2472674"/>
            <a:ext cx="4694212" cy="549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solidFill>
                  <a:srgbClr val="FF0000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I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NTELLIGENZA 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 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Intelligenza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artificiale</a:t>
            </a:r>
            <a:r>
              <a:rPr lang="en-US" sz="14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 del </a:t>
            </a:r>
            <a:r>
              <a:rPr lang="en-US" sz="14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  <a:sym typeface="Wingdings" panose="05000000000000000000" pitchFamily="2" charset="2"/>
              </a:rPr>
              <a:t>processo</a:t>
            </a:r>
            <a:endParaRPr lang="en-US" sz="1400" dirty="0">
              <a:gradFill>
                <a:gsLst>
                  <a:gs pos="1250">
                    <a:srgbClr val="0078D4"/>
                  </a:gs>
                  <a:gs pos="99000">
                    <a:srgbClr val="0078D4"/>
                  </a:gs>
                </a:gsLst>
                <a:lin ang="5400000" scaled="0"/>
              </a:gra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40" name="Immagine 39">
            <a:extLst>
              <a:ext uri="{FF2B5EF4-FFF2-40B4-BE49-F238E27FC236}">
                <a16:creationId xmlns:a16="http://schemas.microsoft.com/office/drawing/2014/main" id="{A3E3AE6B-9C21-B639-67ED-411801B611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09410F0-B78C-67FE-8A1A-F17C5A04BB5F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sp>
        <p:nvSpPr>
          <p:cNvPr id="44" name="Freccia a destra 43">
            <a:extLst>
              <a:ext uri="{FF2B5EF4-FFF2-40B4-BE49-F238E27FC236}">
                <a16:creationId xmlns:a16="http://schemas.microsoft.com/office/drawing/2014/main" id="{833586C6-74C0-5A21-8C98-AEF276AFDCDB}"/>
              </a:ext>
            </a:extLst>
          </p:cNvPr>
          <p:cNvSpPr/>
          <p:nvPr/>
        </p:nvSpPr>
        <p:spPr>
          <a:xfrm>
            <a:off x="9265275" y="5594191"/>
            <a:ext cx="432048" cy="124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Freccia a destra 48">
            <a:extLst>
              <a:ext uri="{FF2B5EF4-FFF2-40B4-BE49-F238E27FC236}">
                <a16:creationId xmlns:a16="http://schemas.microsoft.com/office/drawing/2014/main" id="{B612606C-86B6-6342-433E-CCE71224FF57}"/>
              </a:ext>
            </a:extLst>
          </p:cNvPr>
          <p:cNvSpPr/>
          <p:nvPr/>
        </p:nvSpPr>
        <p:spPr>
          <a:xfrm rot="10800000">
            <a:off x="9242583" y="5414227"/>
            <a:ext cx="432048" cy="124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0" name="Immagine 49">
            <a:extLst>
              <a:ext uri="{FF2B5EF4-FFF2-40B4-BE49-F238E27FC236}">
                <a16:creationId xmlns:a16="http://schemas.microsoft.com/office/drawing/2014/main" id="{A1B79238-EB34-6E42-E8A3-6A59CB3F17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sp>
        <p:nvSpPr>
          <p:cNvPr id="51" name="Text Box 5">
            <a:extLst>
              <a:ext uri="{FF2B5EF4-FFF2-40B4-BE49-F238E27FC236}">
                <a16:creationId xmlns:a16="http://schemas.microsoft.com/office/drawing/2014/main" id="{5FD0631E-8AF4-4424-E6C3-3AC071747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pic>
        <p:nvPicPr>
          <p:cNvPr id="53" name="Immagine 52">
            <a:extLst>
              <a:ext uri="{FF2B5EF4-FFF2-40B4-BE49-F238E27FC236}">
                <a16:creationId xmlns:a16="http://schemas.microsoft.com/office/drawing/2014/main" id="{AE38423F-0B00-071B-15F7-7C2CB2ED9F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965" y="4236860"/>
            <a:ext cx="1308574" cy="87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magine 39">
            <a:extLst>
              <a:ext uri="{FF2B5EF4-FFF2-40B4-BE49-F238E27FC236}">
                <a16:creationId xmlns:a16="http://schemas.microsoft.com/office/drawing/2014/main" id="{A3E3AE6B-9C21-B639-67ED-411801B61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09410F0-B78C-67FE-8A1A-F17C5A04BB5F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pic>
        <p:nvPicPr>
          <p:cNvPr id="68" name="Immagine 67">
            <a:extLst>
              <a:ext uri="{FF2B5EF4-FFF2-40B4-BE49-F238E27FC236}">
                <a16:creationId xmlns:a16="http://schemas.microsoft.com/office/drawing/2014/main" id="{BCD99933-3C8F-736F-F1C6-45F057DCB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sp>
        <p:nvSpPr>
          <p:cNvPr id="69" name="Text Box 5">
            <a:extLst>
              <a:ext uri="{FF2B5EF4-FFF2-40B4-BE49-F238E27FC236}">
                <a16:creationId xmlns:a16="http://schemas.microsoft.com/office/drawing/2014/main" id="{22050DF2-F009-79E9-BCA7-852AD4FA9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sp>
        <p:nvSpPr>
          <p:cNvPr id="2" name="Rechteck 9">
            <a:extLst>
              <a:ext uri="{FF2B5EF4-FFF2-40B4-BE49-F238E27FC236}">
                <a16:creationId xmlns:a16="http://schemas.microsoft.com/office/drawing/2014/main" id="{1CBB7A4D-6FB0-4FA6-9130-67E5EBE74251}"/>
              </a:ext>
            </a:extLst>
          </p:cNvPr>
          <p:cNvSpPr/>
          <p:nvPr/>
        </p:nvSpPr>
        <p:spPr>
          <a:xfrm>
            <a:off x="80568" y="1979944"/>
            <a:ext cx="2214208" cy="1001936"/>
          </a:xfrm>
          <a:prstGeom prst="rect">
            <a:avLst/>
          </a:prstGeom>
          <a:solidFill>
            <a:srgbClr val="00CC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rPr>
              <a:t>Order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rPr>
              <a:t>trigger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sch Office Sans"/>
              <a:ea typeface="+mn-ea"/>
              <a:cs typeface="+mn-cs"/>
            </a:endParaRPr>
          </a:p>
        </p:txBody>
      </p:sp>
      <p:sp>
        <p:nvSpPr>
          <p:cNvPr id="3" name="Rechteck 10">
            <a:extLst>
              <a:ext uri="{FF2B5EF4-FFF2-40B4-BE49-F238E27FC236}">
                <a16:creationId xmlns:a16="http://schemas.microsoft.com/office/drawing/2014/main" id="{FFA5625B-0934-1701-4144-2B9AE720CC36}"/>
              </a:ext>
            </a:extLst>
          </p:cNvPr>
          <p:cNvSpPr/>
          <p:nvPr/>
        </p:nvSpPr>
        <p:spPr>
          <a:xfrm>
            <a:off x="80567" y="3462642"/>
            <a:ext cx="2220423" cy="1001936"/>
          </a:xfrm>
          <a:prstGeom prst="rect">
            <a:avLst/>
          </a:prstGeom>
          <a:solidFill>
            <a:srgbClr val="00CC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rPr>
              <a:t>Order</a:t>
            </a:r>
            <a:r>
              <a:rPr kumimoji="0" lang="de-DE" sz="16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rPr>
              <a:t> </a:t>
            </a:r>
            <a:r>
              <a:rPr lang="de-DE" sz="1600" kern="0" dirty="0">
                <a:solidFill>
                  <a:schemeClr val="bg1"/>
                </a:solidFill>
                <a:latin typeface="Bosch Office Sans"/>
              </a:rPr>
              <a:t>M</a:t>
            </a:r>
            <a:r>
              <a:rPr kumimoji="0" lang="de-DE" sz="1600" b="0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rPr>
              <a:t>anagement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sch Office Sans"/>
              <a:ea typeface="+mn-ea"/>
              <a:cs typeface="+mn-cs"/>
            </a:endParaRPr>
          </a:p>
        </p:txBody>
      </p:sp>
      <p:sp>
        <p:nvSpPr>
          <p:cNvPr id="4" name="Rechteck 11">
            <a:extLst>
              <a:ext uri="{FF2B5EF4-FFF2-40B4-BE49-F238E27FC236}">
                <a16:creationId xmlns:a16="http://schemas.microsoft.com/office/drawing/2014/main" id="{9F113D37-2D0C-4DA4-4C6C-E6FA84DEFD99}"/>
              </a:ext>
            </a:extLst>
          </p:cNvPr>
          <p:cNvSpPr/>
          <p:nvPr/>
        </p:nvSpPr>
        <p:spPr>
          <a:xfrm>
            <a:off x="80568" y="4945340"/>
            <a:ext cx="2220422" cy="1001936"/>
          </a:xfrm>
          <a:prstGeom prst="rect">
            <a:avLst/>
          </a:prstGeom>
          <a:solidFill>
            <a:srgbClr val="00CC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rPr>
              <a:t>Order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rPr>
              <a:t>execution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sch Office Sans"/>
              <a:ea typeface="+mn-ea"/>
              <a:cs typeface="+mn-cs"/>
            </a:endParaRPr>
          </a:p>
        </p:txBody>
      </p:sp>
      <p:pic>
        <p:nvPicPr>
          <p:cNvPr id="5" name="Grafik 15">
            <a:extLst>
              <a:ext uri="{FF2B5EF4-FFF2-40B4-BE49-F238E27FC236}">
                <a16:creationId xmlns:a16="http://schemas.microsoft.com/office/drawing/2014/main" id="{96125D2C-8BCC-EEBF-4F4B-A7BF8507D4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683" y="5016264"/>
            <a:ext cx="867513" cy="867513"/>
          </a:xfrm>
          <a:prstGeom prst="rect">
            <a:avLst/>
          </a:prstGeom>
        </p:spPr>
      </p:pic>
      <p:pic>
        <p:nvPicPr>
          <p:cNvPr id="6" name="Grafik 16">
            <a:extLst>
              <a:ext uri="{FF2B5EF4-FFF2-40B4-BE49-F238E27FC236}">
                <a16:creationId xmlns:a16="http://schemas.microsoft.com/office/drawing/2014/main" id="{4E5A43D0-4BCF-B9EC-9D2C-AEC8CA19A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138" y="5016264"/>
            <a:ext cx="867513" cy="867513"/>
          </a:xfrm>
          <a:prstGeom prst="rect">
            <a:avLst/>
          </a:prstGeom>
        </p:spPr>
      </p:pic>
      <p:pic>
        <p:nvPicPr>
          <p:cNvPr id="11" name="Grafik 27">
            <a:extLst>
              <a:ext uri="{FF2B5EF4-FFF2-40B4-BE49-F238E27FC236}">
                <a16:creationId xmlns:a16="http://schemas.microsoft.com/office/drawing/2014/main" id="{43008387-5B41-286C-B6F7-F73B157502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890" y="2250002"/>
            <a:ext cx="453677" cy="701821"/>
          </a:xfrm>
          <a:prstGeom prst="rect">
            <a:avLst/>
          </a:prstGeom>
        </p:spPr>
      </p:pic>
      <p:pic>
        <p:nvPicPr>
          <p:cNvPr id="13" name="Grafik 30">
            <a:extLst>
              <a:ext uri="{FF2B5EF4-FFF2-40B4-BE49-F238E27FC236}">
                <a16:creationId xmlns:a16="http://schemas.microsoft.com/office/drawing/2014/main" id="{D9093FA6-0399-7754-6D8E-E3B8D0280E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86"/>
          <a:stretch/>
        </p:blipFill>
        <p:spPr>
          <a:xfrm>
            <a:off x="6652756" y="2361249"/>
            <a:ext cx="894326" cy="608899"/>
          </a:xfrm>
          <a:prstGeom prst="rect">
            <a:avLst/>
          </a:prstGeom>
        </p:spPr>
      </p:pic>
      <p:graphicFrame>
        <p:nvGraphicFramePr>
          <p:cNvPr id="14" name="Diagramm 31">
            <a:extLst>
              <a:ext uri="{FF2B5EF4-FFF2-40B4-BE49-F238E27FC236}">
                <a16:creationId xmlns:a16="http://schemas.microsoft.com/office/drawing/2014/main" id="{52E68270-C5B5-E5FC-F1AA-0891E6F70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7060994"/>
              </p:ext>
            </p:extLst>
          </p:nvPr>
        </p:nvGraphicFramePr>
        <p:xfrm>
          <a:off x="5345668" y="2351286"/>
          <a:ext cx="986824" cy="567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Diagramm 32">
            <a:extLst>
              <a:ext uri="{FF2B5EF4-FFF2-40B4-BE49-F238E27FC236}">
                <a16:creationId xmlns:a16="http://schemas.microsoft.com/office/drawing/2014/main" id="{E2534377-07F2-FA38-B214-C071EF063C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3875504"/>
              </p:ext>
            </p:extLst>
          </p:nvPr>
        </p:nvGraphicFramePr>
        <p:xfrm>
          <a:off x="7132733" y="2260524"/>
          <a:ext cx="604828" cy="40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6" name="Rechteck 33">
            <a:extLst>
              <a:ext uri="{FF2B5EF4-FFF2-40B4-BE49-F238E27FC236}">
                <a16:creationId xmlns:a16="http://schemas.microsoft.com/office/drawing/2014/main" id="{DCDF1F5B-4CF3-DED6-3247-E6E9D8960607}"/>
              </a:ext>
            </a:extLst>
          </p:cNvPr>
          <p:cNvSpPr/>
          <p:nvPr/>
        </p:nvSpPr>
        <p:spPr>
          <a:xfrm>
            <a:off x="7147847" y="2222739"/>
            <a:ext cx="604828" cy="427313"/>
          </a:xfrm>
          <a:prstGeom prst="rect">
            <a:avLst/>
          </a:prstGeom>
          <a:solidFill>
            <a:srgbClr val="FFFFFF">
              <a:alpha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sch Office Sans"/>
              <a:ea typeface="+mn-ea"/>
              <a:cs typeface="+mn-cs"/>
            </a:endParaRPr>
          </a:p>
        </p:txBody>
      </p:sp>
      <p:sp>
        <p:nvSpPr>
          <p:cNvPr id="18" name="Textfeld 4">
            <a:extLst>
              <a:ext uri="{FF2B5EF4-FFF2-40B4-BE49-F238E27FC236}">
                <a16:creationId xmlns:a16="http://schemas.microsoft.com/office/drawing/2014/main" id="{1D930E68-D65B-BC23-1BB6-B6EB4D904636}"/>
              </a:ext>
            </a:extLst>
          </p:cNvPr>
          <p:cNvSpPr txBox="1"/>
          <p:nvPr/>
        </p:nvSpPr>
        <p:spPr>
          <a:xfrm>
            <a:off x="2577678" y="1940321"/>
            <a:ext cx="783532" cy="2211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R="0" algn="ctr" defTabSz="914400" eaLnBrk="1" fontAlgn="auto" latinLnBrk="0" hangingPunct="1">
              <a:lnSpc>
                <a:spcPts val="23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Line</a:t>
            </a:r>
          </a:p>
        </p:txBody>
      </p:sp>
      <p:sp>
        <p:nvSpPr>
          <p:cNvPr id="19" name="Textfeld 63">
            <a:extLst>
              <a:ext uri="{FF2B5EF4-FFF2-40B4-BE49-F238E27FC236}">
                <a16:creationId xmlns:a16="http://schemas.microsoft.com/office/drawing/2014/main" id="{D9DB0608-5907-8956-3C1B-C7DC756771C9}"/>
              </a:ext>
            </a:extLst>
          </p:cNvPr>
          <p:cNvSpPr txBox="1"/>
          <p:nvPr/>
        </p:nvSpPr>
        <p:spPr>
          <a:xfrm>
            <a:off x="3917156" y="1940321"/>
            <a:ext cx="983200" cy="2211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R="0" algn="ctr" defTabSz="914400" eaLnBrk="1" fontAlgn="auto" latinLnBrk="0" hangingPunct="1">
              <a:lnSpc>
                <a:spcPts val="23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Station</a:t>
            </a:r>
          </a:p>
        </p:txBody>
      </p:sp>
      <p:sp>
        <p:nvSpPr>
          <p:cNvPr id="21" name="Textfeld 66">
            <a:extLst>
              <a:ext uri="{FF2B5EF4-FFF2-40B4-BE49-F238E27FC236}">
                <a16:creationId xmlns:a16="http://schemas.microsoft.com/office/drawing/2014/main" id="{4617DDFD-CDF9-7A2A-BAA4-F8E25FE45EF2}"/>
              </a:ext>
            </a:extLst>
          </p:cNvPr>
          <p:cNvSpPr txBox="1"/>
          <p:nvPr/>
        </p:nvSpPr>
        <p:spPr>
          <a:xfrm>
            <a:off x="5357516" y="1972102"/>
            <a:ext cx="983200" cy="2211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R="0" algn="ctr" defTabSz="914400" eaLnBrk="1" fontAlgn="auto" latinLnBrk="0" hangingPunct="1">
              <a:lnSpc>
                <a:spcPts val="23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MES</a:t>
            </a:r>
          </a:p>
        </p:txBody>
      </p:sp>
      <p:sp>
        <p:nvSpPr>
          <p:cNvPr id="22" name="Textfeld 67">
            <a:extLst>
              <a:ext uri="{FF2B5EF4-FFF2-40B4-BE49-F238E27FC236}">
                <a16:creationId xmlns:a16="http://schemas.microsoft.com/office/drawing/2014/main" id="{CA8A0E15-66E7-A2E8-3CC2-A03EB2E029A9}"/>
              </a:ext>
            </a:extLst>
          </p:cNvPr>
          <p:cNvSpPr txBox="1"/>
          <p:nvPr/>
        </p:nvSpPr>
        <p:spPr>
          <a:xfrm>
            <a:off x="6714750" y="1960233"/>
            <a:ext cx="983200" cy="2211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R="0" algn="ctr" defTabSz="914400" eaLnBrk="1" fontAlgn="auto" latinLnBrk="0" hangingPunct="1">
              <a:lnSpc>
                <a:spcPts val="23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PLC</a:t>
            </a:r>
          </a:p>
        </p:txBody>
      </p:sp>
      <p:pic>
        <p:nvPicPr>
          <p:cNvPr id="23" name="Grafik 68">
            <a:extLst>
              <a:ext uri="{FF2B5EF4-FFF2-40B4-BE49-F238E27FC236}">
                <a16:creationId xmlns:a16="http://schemas.microsoft.com/office/drawing/2014/main" id="{8C434D64-8B03-43E5-D81C-FFA15F6E1B83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3" b="22097"/>
          <a:stretch/>
        </p:blipFill>
        <p:spPr>
          <a:xfrm>
            <a:off x="2322488" y="3400576"/>
            <a:ext cx="1615523" cy="948775"/>
          </a:xfrm>
          <a:prstGeom prst="rect">
            <a:avLst/>
          </a:prstGeom>
        </p:spPr>
      </p:pic>
      <p:sp>
        <p:nvSpPr>
          <p:cNvPr id="24" name="Rechteck 69">
            <a:extLst>
              <a:ext uri="{FF2B5EF4-FFF2-40B4-BE49-F238E27FC236}">
                <a16:creationId xmlns:a16="http://schemas.microsoft.com/office/drawing/2014/main" id="{280A3CFB-789C-74C5-F467-F0128C7CA401}"/>
              </a:ext>
            </a:extLst>
          </p:cNvPr>
          <p:cNvSpPr/>
          <p:nvPr/>
        </p:nvSpPr>
        <p:spPr>
          <a:xfrm>
            <a:off x="2198222" y="3467074"/>
            <a:ext cx="5660309" cy="988925"/>
          </a:xfrm>
          <a:prstGeom prst="rect">
            <a:avLst/>
          </a:prstGeom>
          <a:noFill/>
          <a:ln w="3175" cap="flat" cmpd="sng" algn="ctr">
            <a:solidFill>
              <a:srgbClr val="00CCFF"/>
            </a:solidFill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sch Office Sans"/>
                <a:ea typeface="+mn-ea"/>
                <a:cs typeface="+mn-cs"/>
              </a:rPr>
              <a:t>    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osch Office Sans"/>
                <a:ea typeface="+mn-ea"/>
                <a:cs typeface="+mn-cs"/>
              </a:rPr>
              <a:t>Active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sch Office Sans"/>
                <a:ea typeface="+mn-ea"/>
                <a:cs typeface="+mn-cs"/>
              </a:rPr>
              <a:t> Shuttle </a:t>
            </a:r>
          </a:p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2000" kern="0" dirty="0">
                <a:latin typeface="Bosch Office Sans"/>
              </a:rPr>
              <a:t>        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sch Office Sans"/>
                <a:ea typeface="+mn-ea"/>
                <a:cs typeface="+mn-cs"/>
              </a:rPr>
              <a:t>Management System (AMS)</a:t>
            </a:r>
          </a:p>
        </p:txBody>
      </p:sp>
      <p:sp>
        <p:nvSpPr>
          <p:cNvPr id="25" name="Rechteck 70">
            <a:extLst>
              <a:ext uri="{FF2B5EF4-FFF2-40B4-BE49-F238E27FC236}">
                <a16:creationId xmlns:a16="http://schemas.microsoft.com/office/drawing/2014/main" id="{727F3EE1-355E-B139-CBEE-4662962E795E}"/>
              </a:ext>
            </a:extLst>
          </p:cNvPr>
          <p:cNvSpPr/>
          <p:nvPr/>
        </p:nvSpPr>
        <p:spPr>
          <a:xfrm>
            <a:off x="2200175" y="1979944"/>
            <a:ext cx="5660309" cy="995069"/>
          </a:xfrm>
          <a:prstGeom prst="rect">
            <a:avLst/>
          </a:prstGeom>
          <a:noFill/>
          <a:ln w="3175" cap="flat" cmpd="sng" algn="ctr">
            <a:solidFill>
              <a:srgbClr val="00CCFF"/>
            </a:solidFill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sch Office Sans"/>
              <a:ea typeface="+mn-ea"/>
              <a:cs typeface="+mn-cs"/>
            </a:endParaRPr>
          </a:p>
        </p:txBody>
      </p:sp>
      <p:sp>
        <p:nvSpPr>
          <p:cNvPr id="26" name="Rechteck 71">
            <a:extLst>
              <a:ext uri="{FF2B5EF4-FFF2-40B4-BE49-F238E27FC236}">
                <a16:creationId xmlns:a16="http://schemas.microsoft.com/office/drawing/2014/main" id="{54F2B384-4E13-085B-B3AC-00568757AB13}"/>
              </a:ext>
            </a:extLst>
          </p:cNvPr>
          <p:cNvSpPr/>
          <p:nvPr/>
        </p:nvSpPr>
        <p:spPr>
          <a:xfrm>
            <a:off x="2211055" y="4948608"/>
            <a:ext cx="5647476" cy="988925"/>
          </a:xfrm>
          <a:prstGeom prst="rect">
            <a:avLst/>
          </a:prstGeom>
          <a:noFill/>
          <a:ln w="3175" cap="flat" cmpd="sng" algn="ctr">
            <a:solidFill>
              <a:srgbClr val="00CCFF"/>
            </a:solidFill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osch Office Sans"/>
              <a:ea typeface="+mn-ea"/>
              <a:cs typeface="+mn-cs"/>
            </a:endParaRPr>
          </a:p>
        </p:txBody>
      </p:sp>
      <p:grpSp>
        <p:nvGrpSpPr>
          <p:cNvPr id="27" name="Gruppieren 7">
            <a:extLst>
              <a:ext uri="{FF2B5EF4-FFF2-40B4-BE49-F238E27FC236}">
                <a16:creationId xmlns:a16="http://schemas.microsoft.com/office/drawing/2014/main" id="{8C370631-2506-D315-00E9-EC37BDE8A229}"/>
              </a:ext>
            </a:extLst>
          </p:cNvPr>
          <p:cNvGrpSpPr/>
          <p:nvPr/>
        </p:nvGrpSpPr>
        <p:grpSpPr>
          <a:xfrm>
            <a:off x="2908154" y="3131213"/>
            <a:ext cx="166254" cy="183143"/>
            <a:chOff x="2675187" y="2402219"/>
            <a:chExt cx="166254" cy="183143"/>
          </a:xfrm>
        </p:grpSpPr>
        <p:sp>
          <p:nvSpPr>
            <p:cNvPr id="71" name="Abgerundetes Rechteck 6">
              <a:extLst>
                <a:ext uri="{FF2B5EF4-FFF2-40B4-BE49-F238E27FC236}">
                  <a16:creationId xmlns:a16="http://schemas.microsoft.com/office/drawing/2014/main" id="{3368608C-BE6E-97AA-9C43-F6BE7276214D}"/>
                </a:ext>
              </a:extLst>
            </p:cNvPr>
            <p:cNvSpPr/>
            <p:nvPr/>
          </p:nvSpPr>
          <p:spPr>
            <a:xfrm flipV="1">
              <a:off x="2675187" y="2402219"/>
              <a:ext cx="166254" cy="462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72" name="Abgerundetes Rechteck 38">
              <a:extLst>
                <a:ext uri="{FF2B5EF4-FFF2-40B4-BE49-F238E27FC236}">
                  <a16:creationId xmlns:a16="http://schemas.microsoft.com/office/drawing/2014/main" id="{99364C46-09EC-822D-674D-61FB75F81546}"/>
                </a:ext>
              </a:extLst>
            </p:cNvPr>
            <p:cNvSpPr/>
            <p:nvPr/>
          </p:nvSpPr>
          <p:spPr>
            <a:xfrm flipV="1">
              <a:off x="2675187" y="2448398"/>
              <a:ext cx="166254" cy="4625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74" name="Abgerundetes Rechteck 39">
              <a:extLst>
                <a:ext uri="{FF2B5EF4-FFF2-40B4-BE49-F238E27FC236}">
                  <a16:creationId xmlns:a16="http://schemas.microsoft.com/office/drawing/2014/main" id="{D8CBD00C-A5AE-C967-5A7B-7519C8766E61}"/>
                </a:ext>
              </a:extLst>
            </p:cNvPr>
            <p:cNvSpPr/>
            <p:nvPr/>
          </p:nvSpPr>
          <p:spPr>
            <a:xfrm flipV="1">
              <a:off x="2675187" y="2494655"/>
              <a:ext cx="166254" cy="4625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76" name="Abgerundetes Rechteck 40">
              <a:extLst>
                <a:ext uri="{FF2B5EF4-FFF2-40B4-BE49-F238E27FC236}">
                  <a16:creationId xmlns:a16="http://schemas.microsoft.com/office/drawing/2014/main" id="{D8BB6DBF-8354-1BAF-DE3D-8E2554FD5435}"/>
                </a:ext>
              </a:extLst>
            </p:cNvPr>
            <p:cNvSpPr/>
            <p:nvPr/>
          </p:nvSpPr>
          <p:spPr>
            <a:xfrm flipV="1">
              <a:off x="2675187" y="2539105"/>
              <a:ext cx="166254" cy="46257"/>
            </a:xfrm>
            <a:prstGeom prst="roundRect">
              <a:avLst/>
            </a:prstGeom>
            <a:solidFill>
              <a:srgbClr val="00CCFF"/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</p:grpSp>
      <p:grpSp>
        <p:nvGrpSpPr>
          <p:cNvPr id="28" name="Gruppieren 42">
            <a:extLst>
              <a:ext uri="{FF2B5EF4-FFF2-40B4-BE49-F238E27FC236}">
                <a16:creationId xmlns:a16="http://schemas.microsoft.com/office/drawing/2014/main" id="{49826180-1E11-FD5B-11D1-5BC45F76BD59}"/>
              </a:ext>
            </a:extLst>
          </p:cNvPr>
          <p:cNvGrpSpPr/>
          <p:nvPr/>
        </p:nvGrpSpPr>
        <p:grpSpPr>
          <a:xfrm>
            <a:off x="4330458" y="3131213"/>
            <a:ext cx="166254" cy="183143"/>
            <a:chOff x="2675187" y="2402219"/>
            <a:chExt cx="166254" cy="183143"/>
          </a:xfrm>
        </p:grpSpPr>
        <p:sp>
          <p:nvSpPr>
            <p:cNvPr id="63" name="Abgerundetes Rechteck 43">
              <a:extLst>
                <a:ext uri="{FF2B5EF4-FFF2-40B4-BE49-F238E27FC236}">
                  <a16:creationId xmlns:a16="http://schemas.microsoft.com/office/drawing/2014/main" id="{7D67BD54-08AC-DFB5-464C-FDCE87F26E5E}"/>
                </a:ext>
              </a:extLst>
            </p:cNvPr>
            <p:cNvSpPr/>
            <p:nvPr/>
          </p:nvSpPr>
          <p:spPr>
            <a:xfrm flipV="1">
              <a:off x="2675187" y="2402219"/>
              <a:ext cx="166254" cy="462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64" name="Abgerundetes Rechteck 44">
              <a:extLst>
                <a:ext uri="{FF2B5EF4-FFF2-40B4-BE49-F238E27FC236}">
                  <a16:creationId xmlns:a16="http://schemas.microsoft.com/office/drawing/2014/main" id="{1D56BD8B-DA72-EB76-1C15-EE4A88059945}"/>
                </a:ext>
              </a:extLst>
            </p:cNvPr>
            <p:cNvSpPr/>
            <p:nvPr/>
          </p:nvSpPr>
          <p:spPr>
            <a:xfrm flipV="1">
              <a:off x="2675187" y="2448398"/>
              <a:ext cx="166254" cy="4625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66" name="Abgerundetes Rechteck 45">
              <a:extLst>
                <a:ext uri="{FF2B5EF4-FFF2-40B4-BE49-F238E27FC236}">
                  <a16:creationId xmlns:a16="http://schemas.microsoft.com/office/drawing/2014/main" id="{54C74B63-8ADA-6E82-A1E0-730D73FA6695}"/>
                </a:ext>
              </a:extLst>
            </p:cNvPr>
            <p:cNvSpPr/>
            <p:nvPr/>
          </p:nvSpPr>
          <p:spPr>
            <a:xfrm flipV="1">
              <a:off x="2675187" y="2494655"/>
              <a:ext cx="166254" cy="4625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70" name="Abgerundetes Rechteck 46">
              <a:extLst>
                <a:ext uri="{FF2B5EF4-FFF2-40B4-BE49-F238E27FC236}">
                  <a16:creationId xmlns:a16="http://schemas.microsoft.com/office/drawing/2014/main" id="{14F01F72-FCEE-8A9F-6E31-16469BF74ECC}"/>
                </a:ext>
              </a:extLst>
            </p:cNvPr>
            <p:cNvSpPr/>
            <p:nvPr/>
          </p:nvSpPr>
          <p:spPr>
            <a:xfrm flipV="1">
              <a:off x="2675187" y="2539105"/>
              <a:ext cx="166254" cy="46257"/>
            </a:xfrm>
            <a:prstGeom prst="roundRect">
              <a:avLst/>
            </a:prstGeom>
            <a:solidFill>
              <a:srgbClr val="00CCFF"/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</p:grpSp>
      <p:grpSp>
        <p:nvGrpSpPr>
          <p:cNvPr id="29" name="Gruppieren 47">
            <a:extLst>
              <a:ext uri="{FF2B5EF4-FFF2-40B4-BE49-F238E27FC236}">
                <a16:creationId xmlns:a16="http://schemas.microsoft.com/office/drawing/2014/main" id="{32FEF193-96C9-C442-F512-619048C0E1D5}"/>
              </a:ext>
            </a:extLst>
          </p:cNvPr>
          <p:cNvGrpSpPr/>
          <p:nvPr/>
        </p:nvGrpSpPr>
        <p:grpSpPr>
          <a:xfrm>
            <a:off x="5765462" y="3131213"/>
            <a:ext cx="166254" cy="183143"/>
            <a:chOff x="2675187" y="2402219"/>
            <a:chExt cx="166254" cy="183143"/>
          </a:xfrm>
        </p:grpSpPr>
        <p:sp>
          <p:nvSpPr>
            <p:cNvPr id="58" name="Abgerundetes Rechteck 48">
              <a:extLst>
                <a:ext uri="{FF2B5EF4-FFF2-40B4-BE49-F238E27FC236}">
                  <a16:creationId xmlns:a16="http://schemas.microsoft.com/office/drawing/2014/main" id="{737BEB70-176D-0AAB-B558-F07DE779D08C}"/>
                </a:ext>
              </a:extLst>
            </p:cNvPr>
            <p:cNvSpPr/>
            <p:nvPr/>
          </p:nvSpPr>
          <p:spPr>
            <a:xfrm flipV="1">
              <a:off x="2675187" y="2402219"/>
              <a:ext cx="166254" cy="462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59" name="Abgerundetes Rechteck 49">
              <a:extLst>
                <a:ext uri="{FF2B5EF4-FFF2-40B4-BE49-F238E27FC236}">
                  <a16:creationId xmlns:a16="http://schemas.microsoft.com/office/drawing/2014/main" id="{DB7A2847-AF17-F00F-4956-99A40341C082}"/>
                </a:ext>
              </a:extLst>
            </p:cNvPr>
            <p:cNvSpPr/>
            <p:nvPr/>
          </p:nvSpPr>
          <p:spPr>
            <a:xfrm flipV="1">
              <a:off x="2675187" y="2448398"/>
              <a:ext cx="166254" cy="4625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61" name="Abgerundetes Rechteck 50">
              <a:extLst>
                <a:ext uri="{FF2B5EF4-FFF2-40B4-BE49-F238E27FC236}">
                  <a16:creationId xmlns:a16="http://schemas.microsoft.com/office/drawing/2014/main" id="{C43D5E8C-C84C-C8C2-C4EE-B91281DAE176}"/>
                </a:ext>
              </a:extLst>
            </p:cNvPr>
            <p:cNvSpPr/>
            <p:nvPr/>
          </p:nvSpPr>
          <p:spPr>
            <a:xfrm flipV="1">
              <a:off x="2675187" y="2494655"/>
              <a:ext cx="166254" cy="4625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62" name="Abgerundetes Rechteck 51">
              <a:extLst>
                <a:ext uri="{FF2B5EF4-FFF2-40B4-BE49-F238E27FC236}">
                  <a16:creationId xmlns:a16="http://schemas.microsoft.com/office/drawing/2014/main" id="{C2988B47-D83F-540E-113B-3A38412B9981}"/>
                </a:ext>
              </a:extLst>
            </p:cNvPr>
            <p:cNvSpPr/>
            <p:nvPr/>
          </p:nvSpPr>
          <p:spPr>
            <a:xfrm flipV="1">
              <a:off x="2675187" y="2539105"/>
              <a:ext cx="166254" cy="46257"/>
            </a:xfrm>
            <a:prstGeom prst="roundRect">
              <a:avLst/>
            </a:prstGeom>
            <a:solidFill>
              <a:srgbClr val="00CCFF"/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</p:grpSp>
      <p:grpSp>
        <p:nvGrpSpPr>
          <p:cNvPr id="30" name="Gruppieren 52">
            <a:extLst>
              <a:ext uri="{FF2B5EF4-FFF2-40B4-BE49-F238E27FC236}">
                <a16:creationId xmlns:a16="http://schemas.microsoft.com/office/drawing/2014/main" id="{11469B96-2E5F-FAEE-C3F7-6EDF3C7EBCEB}"/>
              </a:ext>
            </a:extLst>
          </p:cNvPr>
          <p:cNvGrpSpPr/>
          <p:nvPr/>
        </p:nvGrpSpPr>
        <p:grpSpPr>
          <a:xfrm>
            <a:off x="7168716" y="3131213"/>
            <a:ext cx="166254" cy="183143"/>
            <a:chOff x="2675187" y="2402219"/>
            <a:chExt cx="166254" cy="183143"/>
          </a:xfrm>
        </p:grpSpPr>
        <p:sp>
          <p:nvSpPr>
            <p:cNvPr id="52" name="Abgerundetes Rechteck 53">
              <a:extLst>
                <a:ext uri="{FF2B5EF4-FFF2-40B4-BE49-F238E27FC236}">
                  <a16:creationId xmlns:a16="http://schemas.microsoft.com/office/drawing/2014/main" id="{B25999E9-D6DF-A42A-3B15-A3D22D039952}"/>
                </a:ext>
              </a:extLst>
            </p:cNvPr>
            <p:cNvSpPr/>
            <p:nvPr/>
          </p:nvSpPr>
          <p:spPr>
            <a:xfrm flipV="1">
              <a:off x="2675187" y="2402219"/>
              <a:ext cx="166254" cy="462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53" name="Abgerundetes Rechteck 54">
              <a:extLst>
                <a:ext uri="{FF2B5EF4-FFF2-40B4-BE49-F238E27FC236}">
                  <a16:creationId xmlns:a16="http://schemas.microsoft.com/office/drawing/2014/main" id="{93AC247D-4103-F515-81A7-92455FFDEB80}"/>
                </a:ext>
              </a:extLst>
            </p:cNvPr>
            <p:cNvSpPr/>
            <p:nvPr/>
          </p:nvSpPr>
          <p:spPr>
            <a:xfrm flipV="1">
              <a:off x="2675187" y="2448398"/>
              <a:ext cx="166254" cy="4625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55" name="Abgerundetes Rechteck 55">
              <a:extLst>
                <a:ext uri="{FF2B5EF4-FFF2-40B4-BE49-F238E27FC236}">
                  <a16:creationId xmlns:a16="http://schemas.microsoft.com/office/drawing/2014/main" id="{99FDAE0B-5C69-210E-D45A-F408D9CC9ECD}"/>
                </a:ext>
              </a:extLst>
            </p:cNvPr>
            <p:cNvSpPr/>
            <p:nvPr/>
          </p:nvSpPr>
          <p:spPr>
            <a:xfrm flipV="1">
              <a:off x="2675187" y="2494655"/>
              <a:ext cx="166254" cy="4625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57" name="Abgerundetes Rechteck 56">
              <a:extLst>
                <a:ext uri="{FF2B5EF4-FFF2-40B4-BE49-F238E27FC236}">
                  <a16:creationId xmlns:a16="http://schemas.microsoft.com/office/drawing/2014/main" id="{1B624954-690F-6E42-6E7D-ACD3745E90BE}"/>
                </a:ext>
              </a:extLst>
            </p:cNvPr>
            <p:cNvSpPr/>
            <p:nvPr/>
          </p:nvSpPr>
          <p:spPr>
            <a:xfrm flipV="1">
              <a:off x="2675187" y="2539105"/>
              <a:ext cx="166254" cy="46257"/>
            </a:xfrm>
            <a:prstGeom prst="roundRect">
              <a:avLst/>
            </a:prstGeom>
            <a:solidFill>
              <a:srgbClr val="00CCFF"/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</p:grpSp>
      <p:grpSp>
        <p:nvGrpSpPr>
          <p:cNvPr id="33" name="Gruppieren 83">
            <a:extLst>
              <a:ext uri="{FF2B5EF4-FFF2-40B4-BE49-F238E27FC236}">
                <a16:creationId xmlns:a16="http://schemas.microsoft.com/office/drawing/2014/main" id="{3B8CE64D-AB3A-E8DA-BF1F-07B605B2C160}"/>
              </a:ext>
            </a:extLst>
          </p:cNvPr>
          <p:cNvGrpSpPr/>
          <p:nvPr/>
        </p:nvGrpSpPr>
        <p:grpSpPr>
          <a:xfrm>
            <a:off x="3750902" y="4598506"/>
            <a:ext cx="166254" cy="183143"/>
            <a:chOff x="2675187" y="2402219"/>
            <a:chExt cx="166254" cy="183143"/>
          </a:xfrm>
        </p:grpSpPr>
        <p:sp>
          <p:nvSpPr>
            <p:cNvPr id="37" name="Abgerundetes Rechteck 84">
              <a:extLst>
                <a:ext uri="{FF2B5EF4-FFF2-40B4-BE49-F238E27FC236}">
                  <a16:creationId xmlns:a16="http://schemas.microsoft.com/office/drawing/2014/main" id="{0A03D661-D0EE-3C29-2A8D-881D95DC2F72}"/>
                </a:ext>
              </a:extLst>
            </p:cNvPr>
            <p:cNvSpPr/>
            <p:nvPr/>
          </p:nvSpPr>
          <p:spPr>
            <a:xfrm flipV="1">
              <a:off x="2675187" y="2402219"/>
              <a:ext cx="166254" cy="462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38" name="Abgerundetes Rechteck 85">
              <a:extLst>
                <a:ext uri="{FF2B5EF4-FFF2-40B4-BE49-F238E27FC236}">
                  <a16:creationId xmlns:a16="http://schemas.microsoft.com/office/drawing/2014/main" id="{1AF1AD06-FD04-9911-CBFC-85147E5B95D0}"/>
                </a:ext>
              </a:extLst>
            </p:cNvPr>
            <p:cNvSpPr/>
            <p:nvPr/>
          </p:nvSpPr>
          <p:spPr>
            <a:xfrm flipV="1">
              <a:off x="2675187" y="2448398"/>
              <a:ext cx="166254" cy="4625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39" name="Abgerundetes Rechteck 86">
              <a:extLst>
                <a:ext uri="{FF2B5EF4-FFF2-40B4-BE49-F238E27FC236}">
                  <a16:creationId xmlns:a16="http://schemas.microsoft.com/office/drawing/2014/main" id="{E5166968-EC4E-0217-9808-20375877249B}"/>
                </a:ext>
              </a:extLst>
            </p:cNvPr>
            <p:cNvSpPr/>
            <p:nvPr/>
          </p:nvSpPr>
          <p:spPr>
            <a:xfrm flipV="1">
              <a:off x="2675187" y="2494655"/>
              <a:ext cx="166254" cy="4625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  <p:sp>
          <p:nvSpPr>
            <p:cNvPr id="42" name="Abgerundetes Rechteck 87">
              <a:extLst>
                <a:ext uri="{FF2B5EF4-FFF2-40B4-BE49-F238E27FC236}">
                  <a16:creationId xmlns:a16="http://schemas.microsoft.com/office/drawing/2014/main" id="{B031B8E2-9E82-04E1-B7B7-7A53E97DF043}"/>
                </a:ext>
              </a:extLst>
            </p:cNvPr>
            <p:cNvSpPr/>
            <p:nvPr/>
          </p:nvSpPr>
          <p:spPr>
            <a:xfrm flipV="1">
              <a:off x="2675187" y="2539105"/>
              <a:ext cx="166254" cy="46257"/>
            </a:xfrm>
            <a:prstGeom prst="roundRect">
              <a:avLst/>
            </a:prstGeom>
            <a:solidFill>
              <a:srgbClr val="00CCFF"/>
            </a:solidFill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1pPr>
              <a:lvl2pPr marL="411137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2pPr>
              <a:lvl3pPr marL="8222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3pPr>
              <a:lvl4pPr marL="1233411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4pPr>
              <a:lvl5pPr marL="164454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5pPr>
              <a:lvl6pPr marL="2055686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6pPr>
              <a:lvl7pPr marL="2466823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7pPr>
              <a:lvl8pPr marL="2877960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8pPr>
              <a:lvl9pPr marL="3289097" algn="l" defTabSz="822275" rtl="0" eaLnBrk="1" latinLnBrk="0" hangingPunct="1">
                <a:defRPr kern="1200">
                  <a:solidFill>
                    <a:schemeClr val="tx1"/>
                  </a:solidFill>
                  <a:latin typeface="Bosch Office Sans" pitchFamily="34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sch Office Sans"/>
                <a:ea typeface="+mn-ea"/>
                <a:cs typeface="+mn-cs"/>
              </a:endParaRPr>
            </a:p>
          </p:txBody>
        </p:sp>
      </p:grpSp>
      <p:pic>
        <p:nvPicPr>
          <p:cNvPr id="36" name="Picture 3">
            <a:extLst>
              <a:ext uri="{FF2B5EF4-FFF2-40B4-BE49-F238E27FC236}">
                <a16:creationId xmlns:a16="http://schemas.microsoft.com/office/drawing/2014/main" id="{F8492C7C-8BB0-779B-DFF0-E7A0888FE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190" y="2579313"/>
            <a:ext cx="144475" cy="33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Immagine 77">
            <a:extLst>
              <a:ext uri="{FF2B5EF4-FFF2-40B4-BE49-F238E27FC236}">
                <a16:creationId xmlns:a16="http://schemas.microsoft.com/office/drawing/2014/main" id="{AD6238FE-7022-B5F1-E0F1-5BA3AE0F9F0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00317" y="998569"/>
            <a:ext cx="3872819" cy="5360321"/>
          </a:xfrm>
          <a:prstGeom prst="rect">
            <a:avLst/>
          </a:prstGeom>
        </p:spPr>
      </p:pic>
      <p:sp>
        <p:nvSpPr>
          <p:cNvPr id="80" name="Ovale 79">
            <a:extLst>
              <a:ext uri="{FF2B5EF4-FFF2-40B4-BE49-F238E27FC236}">
                <a16:creationId xmlns:a16="http://schemas.microsoft.com/office/drawing/2014/main" id="{281B8178-11D8-EFCC-CD83-67E130976CBE}"/>
              </a:ext>
            </a:extLst>
          </p:cNvPr>
          <p:cNvSpPr/>
          <p:nvPr/>
        </p:nvSpPr>
        <p:spPr>
          <a:xfrm>
            <a:off x="8336303" y="5682442"/>
            <a:ext cx="530436" cy="529668"/>
          </a:xfrm>
          <a:prstGeom prst="ellipse">
            <a:avLst/>
          </a:prstGeom>
          <a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84" name="Immagine 83">
            <a:extLst>
              <a:ext uri="{FF2B5EF4-FFF2-40B4-BE49-F238E27FC236}">
                <a16:creationId xmlns:a16="http://schemas.microsoft.com/office/drawing/2014/main" id="{5ED68DD9-F05B-21C9-898F-2065EB5A7CB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36594" y="2247663"/>
            <a:ext cx="957272" cy="637246"/>
          </a:xfrm>
          <a:prstGeom prst="rect">
            <a:avLst/>
          </a:prstGeom>
        </p:spPr>
      </p:pic>
      <p:sp>
        <p:nvSpPr>
          <p:cNvPr id="85" name="Title 1">
            <a:extLst>
              <a:ext uri="{FF2B5EF4-FFF2-40B4-BE49-F238E27FC236}">
                <a16:creationId xmlns:a16="http://schemas.microsoft.com/office/drawing/2014/main" id="{803A392D-E8EE-97FF-AE41-58D2A2D59677}"/>
              </a:ext>
            </a:extLst>
          </p:cNvPr>
          <p:cNvSpPr txBox="1">
            <a:spLocks/>
          </p:cNvSpPr>
          <p:nvPr/>
        </p:nvSpPr>
        <p:spPr>
          <a:xfrm>
            <a:off x="0" y="809169"/>
            <a:ext cx="4900356" cy="549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Caso </a:t>
            </a:r>
            <a:r>
              <a:rPr lang="en-US" sz="20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d’uso</a:t>
            </a:r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IA – AMR Logistica interna  </a:t>
            </a:r>
          </a:p>
        </p:txBody>
      </p: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E7510E31-0071-C759-5968-C7EFA5B30DB1}"/>
              </a:ext>
            </a:extLst>
          </p:cNvPr>
          <p:cNvSpPr txBox="1"/>
          <p:nvPr/>
        </p:nvSpPr>
        <p:spPr>
          <a:xfrm>
            <a:off x="208965" y="1205323"/>
            <a:ext cx="7756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212934"/>
                </a:solidFill>
                <a:effectLst/>
                <a:latin typeface="Inter"/>
              </a:rPr>
              <a:t>Automatizzazione del trasferimento del materiale mediante robot mobili (AMR)</a:t>
            </a: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267F4EA1-84F4-691C-1B6F-8DB3AC30563F}"/>
              </a:ext>
            </a:extLst>
          </p:cNvPr>
          <p:cNvSpPr txBox="1"/>
          <p:nvPr/>
        </p:nvSpPr>
        <p:spPr>
          <a:xfrm>
            <a:off x="208965" y="1481058"/>
            <a:ext cx="6421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212934"/>
                </a:solidFill>
                <a:effectLst/>
                <a:latin typeface="Inter"/>
              </a:rPr>
              <a:t>L’intelligenza artificiale ottimizza i percorsi e anticipa le chiamate</a:t>
            </a:r>
          </a:p>
        </p:txBody>
      </p:sp>
    </p:spTree>
    <p:extLst>
      <p:ext uri="{BB962C8B-B14F-4D97-AF65-F5344CB8AC3E}">
        <p14:creationId xmlns:p14="http://schemas.microsoft.com/office/powerpoint/2010/main" val="3775919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600D7E3D-373B-40F7-BA6E-4D28BE3FE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3221" y="768369"/>
            <a:ext cx="1126500" cy="1004184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A3E3AE6B-9C21-B639-67ED-411801B61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09410F0-B78C-67FE-8A1A-F17C5A04BB5F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  <p:pic>
        <p:nvPicPr>
          <p:cNvPr id="50" name="Immagine 49" descr="Immagine che contiene testo, monitor, elettronica&#10;&#10;Descrizione generata automaticamente">
            <a:extLst>
              <a:ext uri="{FF2B5EF4-FFF2-40B4-BE49-F238E27FC236}">
                <a16:creationId xmlns:a16="http://schemas.microsoft.com/office/drawing/2014/main" id="{9D62CAD9-7523-F411-76E2-1867A830B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5" y="3078567"/>
            <a:ext cx="5360251" cy="2960139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AD2934EF-84A5-CE3D-1AAE-0289E7BAA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496" y="3930402"/>
            <a:ext cx="2476450" cy="1752088"/>
          </a:xfrm>
          <a:prstGeom prst="rect">
            <a:avLst/>
          </a:prstGeom>
        </p:spPr>
      </p:pic>
      <p:pic>
        <p:nvPicPr>
          <p:cNvPr id="56" name="Immagine 55">
            <a:extLst>
              <a:ext uri="{FF2B5EF4-FFF2-40B4-BE49-F238E27FC236}">
                <a16:creationId xmlns:a16="http://schemas.microsoft.com/office/drawing/2014/main" id="{E9DA392D-1251-30F7-5E66-02F4B2258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9880" y="3898489"/>
            <a:ext cx="3381544" cy="1434594"/>
          </a:xfrm>
          <a:prstGeom prst="rect">
            <a:avLst/>
          </a:prstGeom>
        </p:spPr>
      </p:pic>
      <p:pic>
        <p:nvPicPr>
          <p:cNvPr id="60" name="Immagine 59">
            <a:extLst>
              <a:ext uri="{FF2B5EF4-FFF2-40B4-BE49-F238E27FC236}">
                <a16:creationId xmlns:a16="http://schemas.microsoft.com/office/drawing/2014/main" id="{C86B6448-8DF9-940B-7AFF-77E5827B99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160522"/>
            <a:ext cx="1919024" cy="1729491"/>
          </a:xfrm>
          <a:prstGeom prst="rect">
            <a:avLst/>
          </a:prstGeom>
        </p:spPr>
      </p:pic>
      <p:pic>
        <p:nvPicPr>
          <p:cNvPr id="65" name="Immagine 64">
            <a:extLst>
              <a:ext uri="{FF2B5EF4-FFF2-40B4-BE49-F238E27FC236}">
                <a16:creationId xmlns:a16="http://schemas.microsoft.com/office/drawing/2014/main" id="{ADBBDF1E-5929-959B-2EE2-91C076B0F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1496" y="1128193"/>
            <a:ext cx="1126500" cy="1071280"/>
          </a:xfrm>
          <a:prstGeom prst="rect">
            <a:avLst/>
          </a:prstGeom>
        </p:spPr>
      </p:pic>
      <p:pic>
        <p:nvPicPr>
          <p:cNvPr id="67" name="Immagine 66">
            <a:extLst>
              <a:ext uri="{FF2B5EF4-FFF2-40B4-BE49-F238E27FC236}">
                <a16:creationId xmlns:a16="http://schemas.microsoft.com/office/drawing/2014/main" id="{09FE0557-759E-315B-5853-D952B6D74C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633" y="5763576"/>
            <a:ext cx="5744015" cy="515642"/>
          </a:xfrm>
          <a:prstGeom prst="rect">
            <a:avLst/>
          </a:prstGeom>
        </p:spPr>
      </p:pic>
      <p:pic>
        <p:nvPicPr>
          <p:cNvPr id="68" name="Immagine 67">
            <a:extLst>
              <a:ext uri="{FF2B5EF4-FFF2-40B4-BE49-F238E27FC236}">
                <a16:creationId xmlns:a16="http://schemas.microsoft.com/office/drawing/2014/main" id="{BCD99933-3C8F-736F-F1C6-45F057DCB5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sp>
        <p:nvSpPr>
          <p:cNvPr id="69" name="Text Box 5">
            <a:extLst>
              <a:ext uri="{FF2B5EF4-FFF2-40B4-BE49-F238E27FC236}">
                <a16:creationId xmlns:a16="http://schemas.microsoft.com/office/drawing/2014/main" id="{22050DF2-F009-79E9-BCA7-852AD4FA9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D9681F85-B69B-FD69-E767-D950A43849E7}"/>
              </a:ext>
            </a:extLst>
          </p:cNvPr>
          <p:cNvSpPr txBox="1"/>
          <p:nvPr/>
        </p:nvSpPr>
        <p:spPr>
          <a:xfrm>
            <a:off x="1174460" y="805639"/>
            <a:ext cx="9487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1" dirty="0">
                <a:solidFill>
                  <a:srgbClr val="212934"/>
                </a:solidFill>
                <a:effectLst/>
                <a:latin typeface="Inter"/>
              </a:rPr>
              <a:t>l’AI permette il rilevamento preventivo di potenziali attacchi informatici.</a:t>
            </a:r>
            <a:endParaRPr lang="it-IT" b="1" i="0" dirty="0">
              <a:solidFill>
                <a:srgbClr val="212934"/>
              </a:solidFill>
              <a:effectLst/>
              <a:latin typeface="Inter"/>
            </a:endParaRPr>
          </a:p>
        </p:txBody>
      </p:sp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5E6E20E9-EF8F-C5D2-C3A1-818C7355D140}"/>
              </a:ext>
            </a:extLst>
          </p:cNvPr>
          <p:cNvSpPr txBox="1"/>
          <p:nvPr/>
        </p:nvSpPr>
        <p:spPr>
          <a:xfrm>
            <a:off x="7389721" y="1486249"/>
            <a:ext cx="4305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212934"/>
                </a:solidFill>
                <a:effectLst/>
                <a:latin typeface="Inter"/>
              </a:rPr>
              <a:t>L’intelligenza artificiale nel  SOC-CMD</a:t>
            </a:r>
          </a:p>
        </p:txBody>
      </p:sp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16EBF4F4-84D9-7BAF-6040-00D9ABB89CE0}"/>
              </a:ext>
            </a:extLst>
          </p:cNvPr>
          <p:cNvSpPr txBox="1"/>
          <p:nvPr/>
        </p:nvSpPr>
        <p:spPr>
          <a:xfrm>
            <a:off x="791245" y="1445521"/>
            <a:ext cx="53602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0" dirty="0">
                <a:solidFill>
                  <a:srgbClr val="212934"/>
                </a:solidFill>
                <a:effectLst/>
                <a:latin typeface="Inter"/>
              </a:rPr>
              <a:t>L’intelligenza artificiale come scudo</a:t>
            </a: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FD0AF096-3B0E-130B-5B9B-EB06818A67C4}"/>
              </a:ext>
            </a:extLst>
          </p:cNvPr>
          <p:cNvSpPr txBox="1"/>
          <p:nvPr/>
        </p:nvSpPr>
        <p:spPr>
          <a:xfrm>
            <a:off x="6151496" y="2137361"/>
            <a:ext cx="58699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212934"/>
                </a:solidFill>
                <a:effectLst/>
                <a:latin typeface="Inter"/>
              </a:rPr>
              <a:t>L’uso dell’</a:t>
            </a:r>
            <a:r>
              <a:rPr lang="it-IT" b="1" i="0" dirty="0">
                <a:solidFill>
                  <a:srgbClr val="212934"/>
                </a:solidFill>
                <a:effectLst/>
                <a:latin typeface="Inter"/>
              </a:rPr>
              <a:t>intelligenza artificiale nella cybersecurity</a:t>
            </a:r>
            <a:r>
              <a:rPr lang="it-IT" b="0" i="0" dirty="0">
                <a:solidFill>
                  <a:srgbClr val="212934"/>
                </a:solidFill>
                <a:effectLst/>
                <a:latin typeface="Inter"/>
              </a:rPr>
              <a:t> aiuta a combattere efficacemente gli attacchi del cybercrime se sostenuta da una accurata e minuziosa gestione umana.</a:t>
            </a:r>
            <a:br>
              <a:rPr lang="it-IT" dirty="0"/>
            </a:br>
            <a:r>
              <a:rPr lang="it-IT" dirty="0">
                <a:solidFill>
                  <a:srgbClr val="212934"/>
                </a:solidFill>
                <a:latin typeface="Inter"/>
              </a:rPr>
              <a:t>Nel nostro </a:t>
            </a:r>
            <a:r>
              <a:rPr lang="it-IT" b="1" i="0" dirty="0">
                <a:solidFill>
                  <a:srgbClr val="212934"/>
                </a:solidFill>
                <a:effectLst/>
                <a:latin typeface="Inter"/>
              </a:rPr>
              <a:t>Security Operations Center</a:t>
            </a:r>
            <a:r>
              <a:rPr lang="it-IT" b="0" i="0" dirty="0">
                <a:solidFill>
                  <a:srgbClr val="212934"/>
                </a:solidFill>
                <a:effectLst/>
                <a:latin typeface="Inter"/>
              </a:rPr>
              <a:t> (</a:t>
            </a:r>
            <a:r>
              <a:rPr lang="it-IT" b="1" i="0" dirty="0">
                <a:solidFill>
                  <a:srgbClr val="212934"/>
                </a:solidFill>
                <a:effectLst/>
                <a:latin typeface="Inter"/>
              </a:rPr>
              <a:t>SOC</a:t>
            </a:r>
            <a:r>
              <a:rPr lang="it-IT" b="0" i="0" dirty="0">
                <a:solidFill>
                  <a:srgbClr val="212934"/>
                </a:solidFill>
                <a:effectLst/>
                <a:latin typeface="Inter"/>
              </a:rPr>
              <a:t>), l’AI è utilizzata nei processi di monitoraggio e nelle procedure di analisi dettagliate.</a:t>
            </a:r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id="{7A5F0D6A-6EAE-82A4-A5C5-3B38E0C11C2B}"/>
              </a:ext>
            </a:extLst>
          </p:cNvPr>
          <p:cNvSpPr txBox="1">
            <a:spLocks/>
          </p:cNvSpPr>
          <p:nvPr/>
        </p:nvSpPr>
        <p:spPr>
          <a:xfrm>
            <a:off x="0" y="689019"/>
            <a:ext cx="1837189" cy="549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Caso </a:t>
            </a:r>
            <a:r>
              <a:rPr lang="en-US" sz="2000" dirty="0" err="1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d’uso</a:t>
            </a:r>
            <a:r>
              <a:rPr lang="en-US" sz="2000" dirty="0">
                <a:gradFill>
                  <a:gsLst>
                    <a:gs pos="1250">
                      <a:srgbClr val="0078D4"/>
                    </a:gs>
                    <a:gs pos="99000">
                      <a:srgbClr val="0078D4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IA </a:t>
            </a:r>
          </a:p>
        </p:txBody>
      </p:sp>
    </p:spTree>
    <p:extLst>
      <p:ext uri="{BB962C8B-B14F-4D97-AF65-F5344CB8AC3E}">
        <p14:creationId xmlns:p14="http://schemas.microsoft.com/office/powerpoint/2010/main" val="1406251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5098B93-2067-43D8-8D7B-B0BA88BF9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4115"/>
          </a:xfrm>
          <a:prstGeom prst="rect">
            <a:avLst/>
          </a:prstGeom>
        </p:spPr>
      </p:pic>
      <p:sp>
        <p:nvSpPr>
          <p:cNvPr id="14" name="TextBox 166">
            <a:extLst>
              <a:ext uri="{FF2B5EF4-FFF2-40B4-BE49-F238E27FC236}">
                <a16:creationId xmlns:a16="http://schemas.microsoft.com/office/drawing/2014/main" id="{4BF1F23F-F8D7-4799-893F-41FB152D424E}"/>
              </a:ext>
            </a:extLst>
          </p:cNvPr>
          <p:cNvSpPr txBox="1"/>
          <p:nvPr/>
        </p:nvSpPr>
        <p:spPr>
          <a:xfrm>
            <a:off x="7834257" y="5001051"/>
            <a:ext cx="4249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latin typeface="+mj-lt"/>
                <a:cs typeface="Arial" pitchFamily="34" charset="0"/>
              </a:rPr>
              <a:t>Grazie</a:t>
            </a:r>
            <a:r>
              <a:rPr lang="en-US" sz="2800" dirty="0">
                <a:latin typeface="+mj-lt"/>
                <a:cs typeface="Arial" pitchFamily="34" charset="0"/>
              </a:rPr>
              <a:t> per la </a:t>
            </a:r>
            <a:r>
              <a:rPr lang="en-US" sz="2800" dirty="0" err="1">
                <a:latin typeface="+mj-lt"/>
                <a:cs typeface="Arial" pitchFamily="34" charset="0"/>
              </a:rPr>
              <a:t>vostra</a:t>
            </a:r>
            <a:r>
              <a:rPr lang="en-US" sz="2800" dirty="0">
                <a:latin typeface="+mj-lt"/>
                <a:cs typeface="Arial" pitchFamily="34" charset="0"/>
              </a:rPr>
              <a:t> </a:t>
            </a:r>
          </a:p>
          <a:p>
            <a:pPr algn="ctr"/>
            <a:r>
              <a:rPr lang="en-US" sz="2800" dirty="0" err="1">
                <a:latin typeface="+mj-lt"/>
                <a:cs typeface="Arial" pitchFamily="34" charset="0"/>
              </a:rPr>
              <a:t>attenzione</a:t>
            </a:r>
            <a:r>
              <a:rPr lang="en-US" sz="2800" dirty="0">
                <a:latin typeface="+mj-lt"/>
                <a:cs typeface="Arial" pitchFamily="34" charset="0"/>
              </a:rPr>
              <a:t>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462B92A-1A9F-4E90-8BE7-D7DF2EEE2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99" y="1078468"/>
            <a:ext cx="2740886" cy="3020932"/>
          </a:xfrm>
          <a:prstGeom prst="rect">
            <a:avLst/>
          </a:prstGeo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BFD41B86-14AC-4438-A037-ADDD91485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87" y="4237899"/>
            <a:ext cx="366030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1600" dirty="0">
                <a:latin typeface="Arial" panose="020B0604020202020204" pitchFamily="34" charset="0"/>
              </a:rPr>
              <a:t>Antonio SORDETTI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dirty="0">
                <a:latin typeface="Arial" panose="020B0604020202020204" pitchFamily="34" charset="0"/>
              </a:rPr>
              <a:t>CIO - </a:t>
            </a:r>
            <a:r>
              <a:rPr lang="it-IT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Chief</a:t>
            </a:r>
            <a:r>
              <a:rPr lang="it-IT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Information </a:t>
            </a:r>
            <a:r>
              <a:rPr lang="it-IT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Officer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1100" dirty="0">
                <a:latin typeface="Arial" panose="020B0604020202020204" pitchFamily="34" charset="0"/>
                <a:hlinkClick r:id="rId4"/>
              </a:rPr>
              <a:t>a</a:t>
            </a:r>
            <a: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ntonio.sordetti@cmdengine.com</a:t>
            </a: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7D36F87C-E908-46DC-94CC-CB9C6D6CA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7314" y="1179976"/>
            <a:ext cx="3807941" cy="391226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4B9DD2-6F88-BA13-AEF4-64143DE89976}"/>
              </a:ext>
            </a:extLst>
          </p:cNvPr>
          <p:cNvSpPr txBox="1"/>
          <p:nvPr/>
        </p:nvSpPr>
        <p:spPr>
          <a:xfrm>
            <a:off x="479571" y="5391955"/>
            <a:ext cx="37233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hlinkClick r:id="rId6"/>
              </a:rPr>
              <a:t>WWW.CMDENGINE.COM</a:t>
            </a:r>
            <a:endParaRPr lang="it-IT" sz="2400" dirty="0"/>
          </a:p>
          <a:p>
            <a:endParaRPr lang="it-IT" sz="3200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798AB9E-B8AC-A6F4-8CAE-E598C345D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6074" y="1016223"/>
            <a:ext cx="3875199" cy="506756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EE605E22-5B64-FBAD-EACD-6A97C93C99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4032" y="2700887"/>
            <a:ext cx="3092267" cy="3074023"/>
          </a:xfrm>
          <a:prstGeom prst="rect">
            <a:avLst/>
          </a:prstGeom>
        </p:spPr>
      </p:pic>
      <p:sp>
        <p:nvSpPr>
          <p:cNvPr id="19" name="Text Box 5">
            <a:extLst>
              <a:ext uri="{FF2B5EF4-FFF2-40B4-BE49-F238E27FC236}">
                <a16:creationId xmlns:a16="http://schemas.microsoft.com/office/drawing/2014/main" id="{3CC195D1-6EFC-57CA-437B-3C6D026DD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568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>
                <a:solidFill>
                  <a:schemeClr val="bg1"/>
                </a:solidFill>
              </a:rPr>
              <a:t> ID-M13042023 – IA NELLE PMI: ESPERIENZE DAL TERRITORIO</a:t>
            </a:r>
            <a:endParaRPr lang="it-IT" altLang="it-IT" dirty="0">
              <a:solidFill>
                <a:schemeClr val="bg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9E41C30-F504-208D-2416-6E7A379FD3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5813"/>
            <a:ext cx="1476904" cy="44218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E8B654F-DEB9-E6E6-A029-E14E6D5BE103}"/>
              </a:ext>
            </a:extLst>
          </p:cNvPr>
          <p:cNvSpPr txBox="1"/>
          <p:nvPr/>
        </p:nvSpPr>
        <p:spPr>
          <a:xfrm>
            <a:off x="1456693" y="6377613"/>
            <a:ext cx="970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900"/>
            </a:lvl1pPr>
          </a:lstStyle>
          <a:p>
            <a:r>
              <a:rPr lang="it-IT" sz="800" dirty="0"/>
              <a:t>Copyright © 2022 -  Tutti i diritti riservati. E' proibita la riproduzione, anche parziale, in ogni forma o mezzo, senza espresso permesso scritto CMD Costruzioni Motori Diesel </a:t>
            </a:r>
            <a:r>
              <a:rPr lang="it-IT" sz="800" dirty="0" err="1"/>
              <a:t>SpA</a:t>
            </a:r>
            <a:r>
              <a:rPr lang="it-IT" sz="800" dirty="0"/>
              <a:t>.</a:t>
            </a:r>
          </a:p>
          <a:p>
            <a:r>
              <a:rPr lang="it-IT" sz="800" dirty="0"/>
              <a:t>I testi, le fotografie, la grafica i disegni e i materiali audiovisivi presenti su questa documentazione sono protetti ai sensi delle normative vigenti sul diritto d'autore, sui brevetti e sulla proprietà intellettuale.</a:t>
            </a:r>
          </a:p>
          <a:p>
            <a:r>
              <a:rPr lang="it-IT" sz="800" dirty="0"/>
              <a:t>I marchi e le denominazioni di enti, organismi e ditte menzionati nella documentazione appartengono ai rispettivi proprietari o titolari e possono essere protetti da brevetti e/o copyright concessi o registrati dalle autorità preposte.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965348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1;-1;-1;-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3;-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LightBlue;-1;-1;-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1;-2"/>
  <p:tag name="COLORSETCLASSNAME" val="ColorSet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3;-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LightBlue;-1;-1;-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1;-2"/>
  <p:tag name="COLORSETCLASSNAME" val="ColorSet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3;-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LightBlue;-1;-1;-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1;-2"/>
  <p:tag name="COLORSETCLASSNAME" val="ColorSet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LightBlue;-1;-1;-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1;-2"/>
  <p:tag name="COLORSETCLASSNAME" val="ColorSet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Turquoise;-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Turquoise;-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Turquoise;-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Turquoise;-1;-1;-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Turquoise;-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1;-2"/>
  <p:tag name="COLORSETCLASSNAME" val="ColorSet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DarkBlue;-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DarkBlue;-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DarkBlue;-1;-1;-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LightGreen;-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LightGreen;-1;-1;-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LightGreen;-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Violet;-1;-1;-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Violet;-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Violet;-2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3189</TotalTime>
  <Words>1447</Words>
  <Application>Microsoft Office PowerPoint</Application>
  <PresentationFormat>Widescreen</PresentationFormat>
  <Paragraphs>159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22" baseType="lpstr">
      <vt:lpstr>Arial</vt:lpstr>
      <vt:lpstr>Bosch Office Sans</vt:lpstr>
      <vt:lpstr>Calibri</vt:lpstr>
      <vt:lpstr>Calibri Light</vt:lpstr>
      <vt:lpstr>Inter</vt:lpstr>
      <vt:lpstr>Jenna Sue</vt:lpstr>
      <vt:lpstr>Montserrat</vt:lpstr>
      <vt:lpstr>NunitoSans-SemiBold</vt:lpstr>
      <vt:lpstr>Segoe UI Semibold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Antonio Sordetti</dc:creator>
  <cp:lastModifiedBy>Stefania Follador</cp:lastModifiedBy>
  <cp:revision>177</cp:revision>
  <dcterms:created xsi:type="dcterms:W3CDTF">2021-01-06T11:43:33Z</dcterms:created>
  <dcterms:modified xsi:type="dcterms:W3CDTF">2023-04-13T07:18:35Z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076f5b4-1fe2-4177-aed6-322fd808eaac_Enabled">
    <vt:lpwstr>true</vt:lpwstr>
  </property>
  <property fmtid="{D5CDD505-2E9C-101B-9397-08002B2CF9AE}" pid="3" name="MSIP_Label_7076f5b4-1fe2-4177-aed6-322fd808eaac_SetDate">
    <vt:lpwstr>2023-01-18T20:19:09Z</vt:lpwstr>
  </property>
  <property fmtid="{D5CDD505-2E9C-101B-9397-08002B2CF9AE}" pid="4" name="MSIP_Label_7076f5b4-1fe2-4177-aed6-322fd808eaac_Method">
    <vt:lpwstr>Privileged</vt:lpwstr>
  </property>
  <property fmtid="{D5CDD505-2E9C-101B-9397-08002B2CF9AE}" pid="5" name="MSIP_Label_7076f5b4-1fe2-4177-aed6-322fd808eaac_Name">
    <vt:lpwstr>Confidential</vt:lpwstr>
  </property>
  <property fmtid="{D5CDD505-2E9C-101B-9397-08002B2CF9AE}" pid="6" name="MSIP_Label_7076f5b4-1fe2-4177-aed6-322fd808eaac_SiteId">
    <vt:lpwstr>ea167389-6106-4a6e-8bde-592a9a39040b</vt:lpwstr>
  </property>
  <property fmtid="{D5CDD505-2E9C-101B-9397-08002B2CF9AE}" pid="7" name="MSIP_Label_7076f5b4-1fe2-4177-aed6-322fd808eaac_ActionId">
    <vt:lpwstr>6129e6bc-237a-4b22-9ce6-31ddc3a5c6e4</vt:lpwstr>
  </property>
  <property fmtid="{D5CDD505-2E9C-101B-9397-08002B2CF9AE}" pid="8" name="MSIP_Label_7076f5b4-1fe2-4177-aed6-322fd808eaac_ContentBits">
    <vt:lpwstr>1</vt:lpwstr>
  </property>
  <property fmtid="{D5CDD505-2E9C-101B-9397-08002B2CF9AE}" pid="9" name="ClassificationContentMarkingHeaderLocations">
    <vt:lpwstr>Tema di Office:8</vt:lpwstr>
  </property>
  <property fmtid="{D5CDD505-2E9C-101B-9397-08002B2CF9AE}" pid="10" name="ClassificationContentMarkingHeaderText">
    <vt:lpwstr>Confidential</vt:lpwstr>
  </property>
</Properties>
</file>