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85" r:id="rId1"/>
    <p:sldMasterId id="2147483686" r:id="rId2"/>
    <p:sldMasterId id="2147483687" r:id="rId3"/>
  </p:sldMasterIdLst>
  <p:notesMasterIdLst>
    <p:notesMasterId r:id="rId18"/>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Lst>
  <p:sldSz cx="9144000" cy="5143500" type="screen16x9"/>
  <p:notesSz cx="6858000" cy="9144000"/>
  <p:embeddedFontLst>
    <p:embeddedFont>
      <p:font typeface="Calibri" panose="020F0502020204030204" pitchFamily="34" charset="0"/>
      <p:regular r:id="rId19"/>
      <p:bold r:id="rId20"/>
      <p:italic r:id="rId21"/>
      <p:boldItalic r:id="rId22"/>
    </p:embeddedFont>
    <p:embeddedFont>
      <p:font typeface="DM Sans" pitchFamily="2" charset="0"/>
      <p:regular r:id="rId23"/>
      <p:bold r:id="rId24"/>
      <p:italic r:id="rId25"/>
      <p:boldItalic r:id="rId26"/>
    </p:embeddedFont>
    <p:embeddedFont>
      <p:font typeface="DM Sans Medium" pitchFamily="2" charset="0"/>
      <p:regular r:id="rId27"/>
      <p:bold r:id="rId28"/>
      <p:italic r:id="rId29"/>
      <p:boldItalic r:id="rId30"/>
    </p:embeddedFont>
    <p:embeddedFont>
      <p:font typeface="Garamond" panose="02020404030301010803" pitchFamily="18" charset="0"/>
      <p:regular r:id="rId31"/>
      <p:bold r:id="rId32"/>
      <p:italic r:id="rId33"/>
      <p:boldItalic r:id="rId34"/>
    </p:embeddedFont>
    <p:embeddedFont>
      <p:font typeface="Lato" panose="020F0502020204030203" pitchFamily="34" charset="0"/>
      <p:regular r:id="rId35"/>
      <p:bold r:id="rId36"/>
      <p:italic r:id="rId37"/>
      <p:boldItalic r:id="rId38"/>
    </p:embeddedFont>
    <p:embeddedFont>
      <p:font typeface="Roboto" panose="02000000000000000000" pitchFamily="2" charset="0"/>
      <p:regular r:id="rId39"/>
      <p:bold r:id="rId40"/>
      <p:italic r:id="rId41"/>
      <p:boldItalic r:id="rId42"/>
    </p:embeddedFont>
    <p:embeddedFont>
      <p:font typeface="Work Sans" pitchFamily="2"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20">
          <p15:clr>
            <a:srgbClr val="9AA0A6"/>
          </p15:clr>
        </p15:guide>
        <p15:guide id="2" orient="horz" pos="256">
          <p15:clr>
            <a:srgbClr val="9AA0A6"/>
          </p15:clr>
        </p15:guide>
        <p15:guide id="3" pos="542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18" y="66"/>
      </p:cViewPr>
      <p:guideLst>
        <p:guide pos="320"/>
        <p:guide orient="horz" pos="256"/>
        <p:guide pos="54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notesMaster" Target="notesMasters/notesMaster1.xml"/><Relationship Id="rId26" Type="http://schemas.openxmlformats.org/officeDocument/2006/relationships/font" Target="fonts/font8.fntdata"/><Relationship Id="rId39" Type="http://schemas.openxmlformats.org/officeDocument/2006/relationships/font" Target="fonts/font21.fntdata"/><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font" Target="fonts/font24.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font" Target="fonts/font11.fntdata"/><Relationship Id="rId11" Type="http://schemas.openxmlformats.org/officeDocument/2006/relationships/slide" Target="slides/slide8.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font" Target="fonts/font19.fntdata"/><Relationship Id="rId40" Type="http://schemas.openxmlformats.org/officeDocument/2006/relationships/font" Target="fonts/font22.fntdata"/><Relationship Id="rId45" Type="http://schemas.openxmlformats.org/officeDocument/2006/relationships/font" Target="fonts/font27.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font" Target="fonts/font1.fntdata"/><Relationship Id="rId31" Type="http://schemas.openxmlformats.org/officeDocument/2006/relationships/font" Target="fonts/font13.fntdata"/><Relationship Id="rId44" Type="http://schemas.openxmlformats.org/officeDocument/2006/relationships/font" Target="fonts/font26.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43" Type="http://schemas.openxmlformats.org/officeDocument/2006/relationships/font" Target="fonts/font25.fntdata"/><Relationship Id="rId48"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font" Target="fonts/font20.fntdata"/><Relationship Id="rId46" Type="http://schemas.openxmlformats.org/officeDocument/2006/relationships/font" Target="fonts/font28.fntdata"/><Relationship Id="rId20" Type="http://schemas.openxmlformats.org/officeDocument/2006/relationships/font" Target="fonts/font2.fntdata"/><Relationship Id="rId41" Type="http://schemas.openxmlformats.org/officeDocument/2006/relationships/font" Target="fonts/font23.fntdata"/><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28ba2cfe9d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228ba2cfe9d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
              <a:t>Thank you so much for your time &amp; interest - We are very much looking forward to partnering up with you.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2309f97eaca_0_66:notes"/>
          <p:cNvSpPr>
            <a:spLocks noGrp="1" noRot="1" noChangeAspect="1"/>
          </p:cNvSpPr>
          <p:nvPr>
            <p:ph type="sldImg" idx="2"/>
          </p:nvPr>
        </p:nvSpPr>
        <p:spPr>
          <a:xfrm>
            <a:off x="380206" y="685800"/>
            <a:ext cx="60975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g2309f97eaca_0_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00" name="Google Shape;200;g2309f97eaca_0_66: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400"/>
              <a:buFont typeface="Lato"/>
              <a:buNone/>
            </a:pPr>
            <a:fld id="{00000000-1234-1234-1234-123412341234}" type="slidenum">
              <a:rPr lang="de" sz="1400" b="0" i="0" u="none" strike="noStrike" cap="none">
                <a:solidFill>
                  <a:srgbClr val="000000"/>
                </a:solidFill>
                <a:latin typeface="Arial"/>
                <a:ea typeface="Arial"/>
                <a:cs typeface="Arial"/>
                <a:sym typeface="Arial"/>
              </a:rPr>
              <a:t>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309f97eaca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9" name="Google Shape;209;g2309f97eaca_0_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2110795321f_0_5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8" name="Google Shape;218;g2110795321f_0_59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2110795321f_0_6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6" name="Google Shape;266;g2110795321f_0_64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2110795321f_0_3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3" name="Google Shape;273;g2110795321f_0_3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2110795321f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0" name="Google Shape;290;g2110795321f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2110795321f_0_4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g2110795321f_0_40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2" name="Google Shape;322;g2110795321f_0_40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228ba2cfe9d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2" name="Google Shape;332;g228ba2cfe9d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13a947e4ee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13a947e4ee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de" sz="1000">
                <a:solidFill>
                  <a:schemeClr val="dk1"/>
                </a:solidFill>
              </a:rPr>
              <a:t>Every 3 seconds, someone in the world develops dementia. </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de" sz="1000">
                <a:solidFill>
                  <a:schemeClr val="dk1"/>
                </a:solidFill>
              </a:rPr>
              <a:t>Getting dementia is terrifying - to realize that you can </a:t>
            </a:r>
            <a:r>
              <a:rPr lang="de" sz="1000" b="1">
                <a:solidFill>
                  <a:schemeClr val="dk1"/>
                </a:solidFill>
              </a:rPr>
              <a:t>no longer trust your </a:t>
            </a:r>
            <a:r>
              <a:rPr lang="de" sz="1000" b="1" u="sng">
                <a:solidFill>
                  <a:schemeClr val="dk1"/>
                </a:solidFill>
              </a:rPr>
              <a:t>own</a:t>
            </a:r>
            <a:r>
              <a:rPr lang="de" sz="1000">
                <a:solidFill>
                  <a:schemeClr val="dk1"/>
                </a:solidFill>
              </a:rPr>
              <a:t> </a:t>
            </a:r>
            <a:r>
              <a:rPr lang="de" sz="1000" b="1">
                <a:solidFill>
                  <a:schemeClr val="dk1"/>
                </a:solidFill>
              </a:rPr>
              <a:t>mind</a:t>
            </a:r>
            <a:r>
              <a:rPr lang="de" sz="1000">
                <a:solidFill>
                  <a:schemeClr val="dk1"/>
                </a:solidFill>
              </a:rPr>
              <a:t> is frightening, both for you and for your loved ones - as they see you drifting away more and more.</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de" sz="1000">
                <a:solidFill>
                  <a:schemeClr val="dk1"/>
                </a:solidFill>
              </a:rPr>
              <a:t>While there are </a:t>
            </a:r>
            <a:r>
              <a:rPr lang="de" sz="1000" b="1">
                <a:solidFill>
                  <a:schemeClr val="dk1"/>
                </a:solidFill>
              </a:rPr>
              <a:t>no</a:t>
            </a:r>
            <a:r>
              <a:rPr lang="de" sz="1000">
                <a:solidFill>
                  <a:schemeClr val="dk1"/>
                </a:solidFill>
              </a:rPr>
              <a:t> drugs to cure dementia, </a:t>
            </a:r>
            <a:r>
              <a:rPr lang="de" sz="1000" b="1">
                <a:solidFill>
                  <a:schemeClr val="dk1"/>
                </a:solidFill>
              </a:rPr>
              <a:t>effective management relies on prevention and early detection</a:t>
            </a:r>
            <a:r>
              <a:rPr lang="de" sz="1000">
                <a:solidFill>
                  <a:schemeClr val="dk1"/>
                </a:solidFill>
              </a:rPr>
              <a:t>. </a:t>
            </a:r>
            <a:endParaRPr sz="100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e">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e">
                <a:solidFill>
                  <a:schemeClr val="dk1"/>
                </a:solidFill>
              </a:rPr>
              <a:t>MindAhead is about </a:t>
            </a:r>
            <a:r>
              <a:rPr lang="de" b="1">
                <a:solidFill>
                  <a:schemeClr val="dk1"/>
                </a:solidFill>
              </a:rPr>
              <a:t>being</a:t>
            </a:r>
            <a:r>
              <a:rPr lang="de">
                <a:solidFill>
                  <a:schemeClr val="dk1"/>
                </a:solidFill>
              </a:rPr>
              <a:t> and </a:t>
            </a:r>
            <a:r>
              <a:rPr lang="de" b="1">
                <a:solidFill>
                  <a:schemeClr val="dk1"/>
                </a:solidFill>
              </a:rPr>
              <a:t>staying</a:t>
            </a:r>
            <a:r>
              <a:rPr lang="de">
                <a:solidFill>
                  <a:schemeClr val="dk1"/>
                </a:solidFill>
              </a:rPr>
              <a:t> cognitively fit - and it's a topic that really affects us all. Maybe think about your parents or grandparents - they might be in an age where first things such as forgetting where the car was parked or where the glasses were put might become visible- and that could be normal signs of ageing, but it also could not.</a:t>
            </a:r>
            <a:endParaRPr>
              <a:solidFill>
                <a:schemeClr val="dk1"/>
              </a:solidFill>
            </a:endParaRPr>
          </a:p>
          <a:p>
            <a:pPr marL="0" lvl="0" indent="0" algn="l" rtl="0">
              <a:spcBef>
                <a:spcPts val="0"/>
              </a:spcBef>
              <a:spcAft>
                <a:spcPts val="0"/>
              </a:spcAft>
              <a:buClr>
                <a:schemeClr val="dk1"/>
              </a:buClr>
              <a:buSzPts val="1100"/>
              <a:buFont typeface="Arial"/>
              <a:buNone/>
            </a:pPr>
            <a:r>
              <a:rPr lang="de">
                <a:solidFill>
                  <a:schemeClr val="dk1"/>
                </a:solidFill>
              </a:rPr>
              <a:t> We want to help to find this out and give them the chance to live an autonomous life as long as possible.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e">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de">
                <a:solidFill>
                  <a:schemeClr val="dk1"/>
                </a:solidFill>
              </a:rPr>
              <a:t>Take-Home Message:</a:t>
            </a:r>
            <a:endParaRPr>
              <a:solidFill>
                <a:schemeClr val="dk1"/>
              </a:solidFill>
            </a:endParaRPr>
          </a:p>
          <a:p>
            <a:pPr marL="0" lvl="0" indent="0" algn="l" rtl="0">
              <a:spcBef>
                <a:spcPts val="0"/>
              </a:spcBef>
              <a:spcAft>
                <a:spcPts val="0"/>
              </a:spcAft>
              <a:buClr>
                <a:schemeClr val="dk1"/>
              </a:buClr>
              <a:buSzPts val="1100"/>
              <a:buFont typeface="Arial"/>
              <a:buNone/>
            </a:pPr>
            <a:r>
              <a:rPr lang="de">
                <a:solidFill>
                  <a:schemeClr val="dk1"/>
                </a:solidFill>
              </a:rPr>
              <a:t>Excitement for the Pitch</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13a947e4eea_0_2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13a947e4eea_0_2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1200"/>
              </a:spcBef>
              <a:spcAft>
                <a:spcPts val="0"/>
              </a:spcAft>
              <a:buClr>
                <a:schemeClr val="dk1"/>
              </a:buClr>
              <a:buSzPts val="1100"/>
              <a:buFont typeface="DM Sans"/>
              <a:buChar char="-"/>
            </a:pPr>
            <a:r>
              <a:rPr lang="de">
                <a:solidFill>
                  <a:schemeClr val="dk1"/>
                </a:solidFill>
                <a:latin typeface="DM Sans"/>
                <a:ea typeface="DM Sans"/>
                <a:cs typeface="DM Sans"/>
                <a:sym typeface="DM Sans"/>
              </a:rPr>
              <a:t>In fact, by 2030, 1 out of 6 people in the world will be aged 60 years and older, while the cases of dementia will nearly double by 2050, up to 139 mio worldwide. </a:t>
            </a:r>
            <a:endParaRPr>
              <a:solidFill>
                <a:schemeClr val="dk1"/>
              </a:solidFill>
              <a:latin typeface="DM Sans"/>
              <a:ea typeface="DM Sans"/>
              <a:cs typeface="DM Sans"/>
              <a:sym typeface="DM Sans"/>
            </a:endParaRPr>
          </a:p>
          <a:p>
            <a:pPr marL="914400" lvl="1" indent="-298450" algn="l" rtl="0">
              <a:lnSpc>
                <a:spcPct val="115000"/>
              </a:lnSpc>
              <a:spcBef>
                <a:spcPts val="0"/>
              </a:spcBef>
              <a:spcAft>
                <a:spcPts val="0"/>
              </a:spcAft>
              <a:buClr>
                <a:schemeClr val="dk1"/>
              </a:buClr>
              <a:buSzPts val="1100"/>
              <a:buFont typeface="DM Sans"/>
              <a:buChar char="-"/>
            </a:pPr>
            <a:r>
              <a:rPr lang="de">
                <a:solidFill>
                  <a:schemeClr val="dk1"/>
                </a:solidFill>
                <a:latin typeface="DM Sans"/>
                <a:ea typeface="DM Sans"/>
                <a:cs typeface="DM Sans"/>
                <a:sym typeface="DM Sans"/>
              </a:rPr>
              <a:t>In Germany we currently have 1.6 mio dementia cases diagnosed, which is also supposed to double to 3.2 Mio in the next years. </a:t>
            </a:r>
            <a:endParaRPr>
              <a:solidFill>
                <a:schemeClr val="dk1"/>
              </a:solidFill>
              <a:latin typeface="DM Sans"/>
              <a:ea typeface="DM Sans"/>
              <a:cs typeface="DM Sans"/>
              <a:sym typeface="DM Sans"/>
            </a:endParaRPr>
          </a:p>
          <a:p>
            <a:pPr marL="0" lvl="0" indent="0" algn="l" rtl="0">
              <a:lnSpc>
                <a:spcPct val="115000"/>
              </a:lnSpc>
              <a:spcBef>
                <a:spcPts val="1200"/>
              </a:spcBef>
              <a:spcAft>
                <a:spcPts val="0"/>
              </a:spcAft>
              <a:buNone/>
            </a:pPr>
            <a:r>
              <a:rPr lang="de">
                <a:solidFill>
                  <a:schemeClr val="dk1"/>
                </a:solidFill>
                <a:latin typeface="DM Sans"/>
                <a:ea typeface="DM Sans"/>
                <a:cs typeface="DM Sans"/>
                <a:sym typeface="DM Sans"/>
              </a:rPr>
              <a:t>(Etwa ein Drittel der Menschen, die aufgrund der Alzheimer-Krankheit mit MCI leben, entwickeln innerhalb von fünf Jahren eine Demenz.)</a:t>
            </a:r>
            <a:endParaRPr>
              <a:solidFill>
                <a:schemeClr val="dk1"/>
              </a:solidFill>
              <a:latin typeface="DM Sans"/>
              <a:ea typeface="DM Sans"/>
              <a:cs typeface="DM Sans"/>
              <a:sym typeface="DM Sans"/>
            </a:endParaRPr>
          </a:p>
          <a:p>
            <a:pPr marL="457200" lvl="0" indent="0" algn="l" rtl="0">
              <a:lnSpc>
                <a:spcPct val="115000"/>
              </a:lnSpc>
              <a:spcBef>
                <a:spcPts val="1200"/>
              </a:spcBef>
              <a:spcAft>
                <a:spcPts val="1200"/>
              </a:spcAft>
              <a:buNone/>
            </a:pPr>
            <a:endParaRPr>
              <a:solidFill>
                <a:schemeClr val="dk1"/>
              </a:solidFill>
              <a:latin typeface="DM Sans"/>
              <a:ea typeface="DM Sans"/>
              <a:cs typeface="DM Sans"/>
              <a:sym typeface="DM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13a947e4eea_0_2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13a947e4eea_0_2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 sz="1000">
                <a:solidFill>
                  <a:schemeClr val="dk1"/>
                </a:solidFill>
              </a:rPr>
              <a:t>The underlying problem is that as we age, cognitive decline increases. </a:t>
            </a:r>
            <a:endParaRPr sz="1000">
              <a:solidFill>
                <a:schemeClr val="dk1"/>
              </a:solidFill>
            </a:endParaRPr>
          </a:p>
          <a:p>
            <a:pPr marL="0" lvl="0" indent="0" algn="l" rtl="0">
              <a:spcBef>
                <a:spcPts val="0"/>
              </a:spcBef>
              <a:spcAft>
                <a:spcPts val="0"/>
              </a:spcAft>
              <a:buNone/>
            </a:pPr>
            <a:r>
              <a:rPr lang="de" sz="1000">
                <a:solidFill>
                  <a:schemeClr val="dk1"/>
                </a:solidFill>
              </a:rPr>
              <a:t>Currently, there is no way to identify dementia risk patients at a really early stage. And that is enormously important: because once dementia has been diagnosed, there is no medication to cure it.</a:t>
            </a:r>
            <a:endParaRPr sz="1000">
              <a:solidFill>
                <a:schemeClr val="dk1"/>
              </a:solidFill>
            </a:endParaRPr>
          </a:p>
          <a:p>
            <a:pPr marL="0" lvl="0" indent="0" algn="l" rtl="0">
              <a:spcBef>
                <a:spcPts val="0"/>
              </a:spcBef>
              <a:spcAft>
                <a:spcPts val="0"/>
              </a:spcAft>
              <a:buClr>
                <a:schemeClr val="dk1"/>
              </a:buClr>
              <a:buSzPts val="1100"/>
              <a:buFont typeface="Arial"/>
              <a:buNone/>
            </a:pPr>
            <a:endParaRPr sz="1000">
              <a:solidFill>
                <a:schemeClr val="dk1"/>
              </a:solidFill>
            </a:endParaRPr>
          </a:p>
          <a:p>
            <a:pPr marL="0" lvl="0" indent="0" algn="l" rtl="0">
              <a:spcBef>
                <a:spcPts val="0"/>
              </a:spcBef>
              <a:spcAft>
                <a:spcPts val="0"/>
              </a:spcAft>
              <a:buNone/>
            </a:pPr>
            <a:r>
              <a:rPr lang="de" sz="1000">
                <a:solidFill>
                  <a:schemeClr val="dk1"/>
                </a:solidFill>
              </a:rPr>
              <a:t>However, there are preliminary stages of dementia - this is called MCI (Mild Cognitive Impairment) &gt; at which stage you can still achieve and build your brain health - In fact, up to 40% of all cases could be prevented or delayed when starting early enough. Currently, however,  in Germany,  only 4.5% of all MCI patients are diagnosed.</a:t>
            </a:r>
            <a:endParaRPr sz="1000">
              <a:solidFill>
                <a:schemeClr val="dk1"/>
              </a:solidFill>
            </a:endParaRPr>
          </a:p>
          <a:p>
            <a:pPr marL="0" lvl="0" indent="0" algn="l" rtl="0">
              <a:spcBef>
                <a:spcPts val="0"/>
              </a:spcBef>
              <a:spcAft>
                <a:spcPts val="0"/>
              </a:spcAft>
              <a:buNone/>
            </a:pPr>
            <a:endParaRPr sz="1000">
              <a:solidFill>
                <a:schemeClr val="dk1"/>
              </a:solidFill>
            </a:endParaRPr>
          </a:p>
          <a:p>
            <a:pPr marL="0" lvl="0" indent="0" algn="l" rtl="0">
              <a:spcBef>
                <a:spcPts val="0"/>
              </a:spcBef>
              <a:spcAft>
                <a:spcPts val="0"/>
              </a:spcAft>
              <a:buNone/>
            </a:pPr>
            <a:r>
              <a:rPr lang="de" sz="1000">
                <a:solidFill>
                  <a:schemeClr val="dk1"/>
                </a:solidFill>
              </a:rPr>
              <a:t>In order to tackle the growing cognitive impairments in our world, we need to 1) identify the patients early and 2) then intervene.</a:t>
            </a:r>
            <a:endParaRPr sz="1000">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13aa3c13a95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13aa3c13a95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1200"/>
              </a:spcBef>
              <a:spcAft>
                <a:spcPts val="0"/>
              </a:spcAft>
              <a:buClr>
                <a:schemeClr val="dk1"/>
              </a:buClr>
              <a:buSzPts val="1100"/>
              <a:buFont typeface="DM Sans"/>
              <a:buChar char="●"/>
            </a:pPr>
            <a:r>
              <a:rPr lang="de">
                <a:solidFill>
                  <a:schemeClr val="dk1"/>
                </a:solidFill>
                <a:latin typeface="DM Sans"/>
                <a:ea typeface="DM Sans"/>
                <a:cs typeface="DM Sans"/>
                <a:sym typeface="DM Sans"/>
              </a:rPr>
              <a:t>And this is where MindAhead comes in: We are creating a digital application for early detection of exactly these MCI patients, through game-based tracking, together with a brain health program to build up brain health. </a:t>
            </a:r>
            <a:endParaRPr>
              <a:solidFill>
                <a:schemeClr val="dk1"/>
              </a:solidFill>
              <a:latin typeface="DM Sans"/>
              <a:ea typeface="DM Sans"/>
              <a:cs typeface="DM Sans"/>
              <a:sym typeface="DM Sans"/>
            </a:endParaRPr>
          </a:p>
          <a:p>
            <a:pPr marL="457200" lvl="0" indent="-298450" algn="l" rtl="0">
              <a:lnSpc>
                <a:spcPct val="115000"/>
              </a:lnSpc>
              <a:spcBef>
                <a:spcPts val="0"/>
              </a:spcBef>
              <a:spcAft>
                <a:spcPts val="0"/>
              </a:spcAft>
              <a:buClr>
                <a:schemeClr val="dk1"/>
              </a:buClr>
              <a:buSzPts val="1100"/>
              <a:buFont typeface="DM Sans"/>
              <a:buChar char="●"/>
            </a:pPr>
            <a:r>
              <a:rPr lang="de">
                <a:solidFill>
                  <a:schemeClr val="dk1"/>
                </a:solidFill>
                <a:latin typeface="DM Sans"/>
                <a:ea typeface="DM Sans"/>
                <a:cs typeface="DM Sans"/>
                <a:sym typeface="DM Sans"/>
              </a:rPr>
              <a:t>We aim for early intervention in the form of risk factor modifications and lifestyle interventions, so that the risk of dementia can be positively influenced and the cognitive reserve can be build up.</a:t>
            </a:r>
            <a:endParaRPr>
              <a:solidFill>
                <a:schemeClr val="dk1"/>
              </a:solidFill>
              <a:latin typeface="DM Sans"/>
              <a:ea typeface="DM Sans"/>
              <a:cs typeface="DM Sans"/>
              <a:sym typeface="DM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2309f97eaca_0_1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2309f97eaca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
              <a:t>Thank you so much for your time &amp; interest - We are very much looking forward to partnering up with you.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a:t>
            </a:fld>
            <a:endParaRPr/>
          </a:p>
        </p:txBody>
      </p:sp>
      <p:sp>
        <p:nvSpPr>
          <p:cNvPr id="50" name="Google Shape;50;p12"/>
          <p:cNvSpPr>
            <a:spLocks noGrp="1"/>
          </p:cNvSpPr>
          <p:nvPr>
            <p:ph type="pic" idx="2"/>
          </p:nvPr>
        </p:nvSpPr>
        <p:spPr>
          <a:xfrm>
            <a:off x="5369900" y="1220925"/>
            <a:ext cx="2625000" cy="2625000"/>
          </a:xfrm>
          <a:prstGeom prst="ellipse">
            <a:avLst/>
          </a:prstGeom>
          <a:no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Layout principale 1">
  <p:cSld name="Blank 1_3">
    <p:spTree>
      <p:nvGrpSpPr>
        <p:cNvPr id="1" name="Shape 51"/>
        <p:cNvGrpSpPr/>
        <p:nvPr/>
      </p:nvGrpSpPr>
      <p:grpSpPr>
        <a:xfrm>
          <a:off x="0" y="0"/>
          <a:ext cx="0" cy="0"/>
          <a:chOff x="0" y="0"/>
          <a:chExt cx="0" cy="0"/>
        </a:xfrm>
      </p:grpSpPr>
      <p:sp>
        <p:nvSpPr>
          <p:cNvPr id="52" name="Google Shape;52;p13"/>
          <p:cNvSpPr txBox="1">
            <a:spLocks noGrp="1"/>
          </p:cNvSpPr>
          <p:nvPr>
            <p:ph type="dt" idx="10"/>
          </p:nvPr>
        </p:nvSpPr>
        <p:spPr>
          <a:xfrm>
            <a:off x="628650" y="4767263"/>
            <a:ext cx="2057400" cy="273900"/>
          </a:xfrm>
          <a:prstGeom prst="rect">
            <a:avLst/>
          </a:prstGeom>
          <a:noFill/>
          <a:ln>
            <a:noFill/>
          </a:ln>
        </p:spPr>
        <p:txBody>
          <a:bodyPr spcFirstLastPara="1" wrap="square" lIns="34300" tIns="34300" rIns="34300" bIns="34300" anchor="ctr" anchorCtr="0">
            <a:noAutofit/>
          </a:bodyPr>
          <a:lstStyle>
            <a:lvl1pPr marR="0" lvl="0" algn="l" rtl="0">
              <a:lnSpc>
                <a:spcPct val="100000"/>
              </a:lnSpc>
              <a:spcBef>
                <a:spcPts val="0"/>
              </a:spcBef>
              <a:spcAft>
                <a:spcPts val="0"/>
              </a:spcAft>
              <a:buClr>
                <a:srgbClr val="B9B9B9"/>
              </a:buClr>
              <a:buSzPts val="500"/>
              <a:buFont typeface="Lato"/>
              <a:buNone/>
              <a:defRPr sz="500" b="0" i="0" u="none" strike="noStrike" cap="none">
                <a:solidFill>
                  <a:srgbClr val="B9B9B9"/>
                </a:solidFill>
                <a:latin typeface="Lato"/>
                <a:ea typeface="Lato"/>
                <a:cs typeface="Lato"/>
                <a:sym typeface="Lato"/>
              </a:defRPr>
            </a:lvl1pPr>
            <a:lvl2pPr marR="0" lvl="1"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2pPr>
            <a:lvl3pPr marR="0" lvl="2"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3pPr>
            <a:lvl4pPr marR="0" lvl="3"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4pPr>
            <a:lvl5pPr marR="0" lvl="4"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5pPr>
            <a:lvl6pPr marR="0" lvl="5"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6pPr>
            <a:lvl7pPr marR="0" lvl="6"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7pPr>
            <a:lvl8pPr marR="0" lvl="7"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8pPr>
            <a:lvl9pPr marR="0" lvl="8"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9pPr>
          </a:lstStyle>
          <a:p>
            <a:endParaRPr/>
          </a:p>
        </p:txBody>
      </p:sp>
      <p:sp>
        <p:nvSpPr>
          <p:cNvPr id="53" name="Google Shape;53;p13"/>
          <p:cNvSpPr txBox="1">
            <a:spLocks noGrp="1"/>
          </p:cNvSpPr>
          <p:nvPr>
            <p:ph type="ftr" idx="11"/>
          </p:nvPr>
        </p:nvSpPr>
        <p:spPr>
          <a:xfrm>
            <a:off x="3028950" y="4767263"/>
            <a:ext cx="3086100" cy="273900"/>
          </a:xfrm>
          <a:prstGeom prst="rect">
            <a:avLst/>
          </a:prstGeom>
          <a:noFill/>
          <a:ln>
            <a:noFill/>
          </a:ln>
        </p:spPr>
        <p:txBody>
          <a:bodyPr spcFirstLastPara="1" wrap="square" lIns="34300" tIns="34300" rIns="34300" bIns="34300" anchor="ctr" anchorCtr="0">
            <a:noAutofit/>
          </a:bodyPr>
          <a:lstStyle>
            <a:lvl1pPr marR="0" lvl="0" algn="ctr" rtl="0">
              <a:lnSpc>
                <a:spcPct val="100000"/>
              </a:lnSpc>
              <a:spcBef>
                <a:spcPts val="0"/>
              </a:spcBef>
              <a:spcAft>
                <a:spcPts val="0"/>
              </a:spcAft>
              <a:buClr>
                <a:srgbClr val="B9B9B9"/>
              </a:buClr>
              <a:buSzPts val="700"/>
              <a:buFont typeface="Lato"/>
              <a:buNone/>
              <a:defRPr sz="700" b="0" i="0" u="none" strike="noStrike" cap="none">
                <a:solidFill>
                  <a:srgbClr val="B9B9B9"/>
                </a:solidFill>
                <a:latin typeface="Lato"/>
                <a:ea typeface="Lato"/>
                <a:cs typeface="Lato"/>
                <a:sym typeface="Lato"/>
              </a:defRPr>
            </a:lvl1pPr>
            <a:lvl2pPr marR="0" lvl="1" algn="l" rtl="0">
              <a:lnSpc>
                <a:spcPct val="100000"/>
              </a:lnSpc>
              <a:spcBef>
                <a:spcPts val="0"/>
              </a:spcBef>
              <a:spcAft>
                <a:spcPts val="0"/>
              </a:spcAft>
              <a:buClr>
                <a:schemeClr val="dk1"/>
              </a:buClr>
              <a:buSzPts val="700"/>
              <a:buFont typeface="Lato"/>
              <a:buNone/>
              <a:defRPr sz="700" b="0" i="0" u="none" strike="noStrike" cap="none">
                <a:solidFill>
                  <a:schemeClr val="dk1"/>
                </a:solidFill>
                <a:latin typeface="Lato"/>
                <a:ea typeface="Lato"/>
                <a:cs typeface="Lato"/>
                <a:sym typeface="Lato"/>
              </a:defRPr>
            </a:lvl2pPr>
            <a:lvl3pPr marR="0" lvl="2" algn="l" rtl="0">
              <a:lnSpc>
                <a:spcPct val="100000"/>
              </a:lnSpc>
              <a:spcBef>
                <a:spcPts val="0"/>
              </a:spcBef>
              <a:spcAft>
                <a:spcPts val="0"/>
              </a:spcAft>
              <a:buClr>
                <a:schemeClr val="dk1"/>
              </a:buClr>
              <a:buSzPts val="700"/>
              <a:buFont typeface="Lato"/>
              <a:buNone/>
              <a:defRPr sz="700" b="0" i="0" u="none" strike="noStrike" cap="none">
                <a:solidFill>
                  <a:schemeClr val="dk1"/>
                </a:solidFill>
                <a:latin typeface="Lato"/>
                <a:ea typeface="Lato"/>
                <a:cs typeface="Lato"/>
                <a:sym typeface="Lato"/>
              </a:defRPr>
            </a:lvl3pPr>
            <a:lvl4pPr marR="0" lvl="3" algn="l" rtl="0">
              <a:lnSpc>
                <a:spcPct val="100000"/>
              </a:lnSpc>
              <a:spcBef>
                <a:spcPts val="0"/>
              </a:spcBef>
              <a:spcAft>
                <a:spcPts val="0"/>
              </a:spcAft>
              <a:buClr>
                <a:schemeClr val="dk1"/>
              </a:buClr>
              <a:buSzPts val="700"/>
              <a:buFont typeface="Lato"/>
              <a:buNone/>
              <a:defRPr sz="700" b="0" i="0" u="none" strike="noStrike" cap="none">
                <a:solidFill>
                  <a:schemeClr val="dk1"/>
                </a:solidFill>
                <a:latin typeface="Lato"/>
                <a:ea typeface="Lato"/>
                <a:cs typeface="Lato"/>
                <a:sym typeface="Lato"/>
              </a:defRPr>
            </a:lvl4pPr>
            <a:lvl5pPr marR="0" lvl="4" algn="l" rtl="0">
              <a:lnSpc>
                <a:spcPct val="100000"/>
              </a:lnSpc>
              <a:spcBef>
                <a:spcPts val="0"/>
              </a:spcBef>
              <a:spcAft>
                <a:spcPts val="0"/>
              </a:spcAft>
              <a:buClr>
                <a:schemeClr val="dk1"/>
              </a:buClr>
              <a:buSzPts val="700"/>
              <a:buFont typeface="Lato"/>
              <a:buNone/>
              <a:defRPr sz="700" b="0" i="0" u="none" strike="noStrike" cap="none">
                <a:solidFill>
                  <a:schemeClr val="dk1"/>
                </a:solidFill>
                <a:latin typeface="Lato"/>
                <a:ea typeface="Lato"/>
                <a:cs typeface="Lato"/>
                <a:sym typeface="Lato"/>
              </a:defRPr>
            </a:lvl5pPr>
            <a:lvl6pPr marR="0" lvl="5" algn="l" rtl="0">
              <a:lnSpc>
                <a:spcPct val="100000"/>
              </a:lnSpc>
              <a:spcBef>
                <a:spcPts val="0"/>
              </a:spcBef>
              <a:spcAft>
                <a:spcPts val="0"/>
              </a:spcAft>
              <a:buClr>
                <a:schemeClr val="dk1"/>
              </a:buClr>
              <a:buSzPts val="700"/>
              <a:buFont typeface="Lato"/>
              <a:buNone/>
              <a:defRPr sz="700" b="0" i="0" u="none" strike="noStrike" cap="none">
                <a:solidFill>
                  <a:schemeClr val="dk1"/>
                </a:solidFill>
                <a:latin typeface="Lato"/>
                <a:ea typeface="Lato"/>
                <a:cs typeface="Lato"/>
                <a:sym typeface="Lato"/>
              </a:defRPr>
            </a:lvl6pPr>
            <a:lvl7pPr marR="0" lvl="6" algn="l" rtl="0">
              <a:lnSpc>
                <a:spcPct val="100000"/>
              </a:lnSpc>
              <a:spcBef>
                <a:spcPts val="0"/>
              </a:spcBef>
              <a:spcAft>
                <a:spcPts val="0"/>
              </a:spcAft>
              <a:buClr>
                <a:schemeClr val="dk1"/>
              </a:buClr>
              <a:buSzPts val="700"/>
              <a:buFont typeface="Lato"/>
              <a:buNone/>
              <a:defRPr sz="700" b="0" i="0" u="none" strike="noStrike" cap="none">
                <a:solidFill>
                  <a:schemeClr val="dk1"/>
                </a:solidFill>
                <a:latin typeface="Lato"/>
                <a:ea typeface="Lato"/>
                <a:cs typeface="Lato"/>
                <a:sym typeface="Lato"/>
              </a:defRPr>
            </a:lvl7pPr>
            <a:lvl8pPr marR="0" lvl="7" algn="l" rtl="0">
              <a:lnSpc>
                <a:spcPct val="100000"/>
              </a:lnSpc>
              <a:spcBef>
                <a:spcPts val="0"/>
              </a:spcBef>
              <a:spcAft>
                <a:spcPts val="0"/>
              </a:spcAft>
              <a:buClr>
                <a:schemeClr val="dk1"/>
              </a:buClr>
              <a:buSzPts val="700"/>
              <a:buFont typeface="Lato"/>
              <a:buNone/>
              <a:defRPr sz="700" b="0" i="0" u="none" strike="noStrike" cap="none">
                <a:solidFill>
                  <a:schemeClr val="dk1"/>
                </a:solidFill>
                <a:latin typeface="Lato"/>
                <a:ea typeface="Lato"/>
                <a:cs typeface="Lato"/>
                <a:sym typeface="Lato"/>
              </a:defRPr>
            </a:lvl8pPr>
            <a:lvl9pPr marR="0" lvl="8" algn="l" rtl="0">
              <a:lnSpc>
                <a:spcPct val="100000"/>
              </a:lnSpc>
              <a:spcBef>
                <a:spcPts val="0"/>
              </a:spcBef>
              <a:spcAft>
                <a:spcPts val="0"/>
              </a:spcAft>
              <a:buClr>
                <a:schemeClr val="dk1"/>
              </a:buClr>
              <a:buSzPts val="700"/>
              <a:buFont typeface="Lato"/>
              <a:buNone/>
              <a:defRPr sz="700" b="0" i="0" u="none" strike="noStrike" cap="none">
                <a:solidFill>
                  <a:schemeClr val="dk1"/>
                </a:solidFill>
                <a:latin typeface="Lato"/>
                <a:ea typeface="Lato"/>
                <a:cs typeface="Lato"/>
                <a:sym typeface="Lato"/>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apositiva titolo" type="title">
  <p:cSld name="TITLE">
    <p:spTree>
      <p:nvGrpSpPr>
        <p:cNvPr id="1" name="Shape 60"/>
        <p:cNvGrpSpPr/>
        <p:nvPr/>
      </p:nvGrpSpPr>
      <p:grpSpPr>
        <a:xfrm>
          <a:off x="0" y="0"/>
          <a:ext cx="0" cy="0"/>
          <a:chOff x="0" y="0"/>
          <a:chExt cx="0" cy="0"/>
        </a:xfrm>
      </p:grpSpPr>
      <p:sp>
        <p:nvSpPr>
          <p:cNvPr id="61" name="Google Shape;61;p15"/>
          <p:cNvSpPr txBox="1">
            <a:spLocks noGrp="1"/>
          </p:cNvSpPr>
          <p:nvPr>
            <p:ph type="ctrTitle"/>
          </p:nvPr>
        </p:nvSpPr>
        <p:spPr>
          <a:xfrm>
            <a:off x="685800" y="1597819"/>
            <a:ext cx="7772400" cy="11025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62" name="Google Shape;62;p15"/>
          <p:cNvSpPr txBox="1">
            <a:spLocks noGrp="1"/>
          </p:cNvSpPr>
          <p:nvPr>
            <p:ph type="subTitle" idx="1"/>
          </p:nvPr>
        </p:nvSpPr>
        <p:spPr>
          <a:xfrm>
            <a:off x="1371600" y="2914650"/>
            <a:ext cx="6400800" cy="1314600"/>
          </a:xfrm>
          <a:prstGeom prst="rect">
            <a:avLst/>
          </a:prstGeom>
          <a:noFill/>
          <a:ln>
            <a:noFill/>
          </a:ln>
        </p:spPr>
        <p:txBody>
          <a:bodyPr spcFirstLastPara="1" wrap="square" lIns="91425" tIns="45700" rIns="91425" bIns="45700" anchor="t" anchorCtr="0">
            <a:noAutofit/>
          </a:bodyPr>
          <a:lstStyle>
            <a:lvl1pPr lvl="0" algn="ctr" rtl="0">
              <a:spcBef>
                <a:spcPts val="480"/>
              </a:spcBef>
              <a:spcAft>
                <a:spcPts val="0"/>
              </a:spcAft>
              <a:buClr>
                <a:schemeClr val="lt1"/>
              </a:buClr>
              <a:buSzPts val="2400"/>
              <a:buNone/>
              <a:defRPr>
                <a:solidFill>
                  <a:schemeClr val="lt1"/>
                </a:solidFill>
              </a:defRPr>
            </a:lvl1pPr>
            <a:lvl2pPr lvl="1" algn="ctr" rtl="0">
              <a:spcBef>
                <a:spcPts val="420"/>
              </a:spcBef>
              <a:spcAft>
                <a:spcPts val="0"/>
              </a:spcAft>
              <a:buClr>
                <a:schemeClr val="lt1"/>
              </a:buClr>
              <a:buSzPts val="2100"/>
              <a:buNone/>
              <a:defRPr>
                <a:solidFill>
                  <a:schemeClr val="lt1"/>
                </a:solidFill>
              </a:defRPr>
            </a:lvl2pPr>
            <a:lvl3pPr lvl="2" algn="ctr" rtl="0">
              <a:spcBef>
                <a:spcPts val="360"/>
              </a:spcBef>
              <a:spcAft>
                <a:spcPts val="0"/>
              </a:spcAft>
              <a:buClr>
                <a:schemeClr val="lt1"/>
              </a:buClr>
              <a:buSzPts val="1800"/>
              <a:buNone/>
              <a:defRPr>
                <a:solidFill>
                  <a:schemeClr val="lt1"/>
                </a:solidFill>
              </a:defRPr>
            </a:lvl3pPr>
            <a:lvl4pPr lvl="3" algn="ctr" rtl="0">
              <a:spcBef>
                <a:spcPts val="300"/>
              </a:spcBef>
              <a:spcAft>
                <a:spcPts val="0"/>
              </a:spcAft>
              <a:buClr>
                <a:schemeClr val="lt1"/>
              </a:buClr>
              <a:buSzPts val="1500"/>
              <a:buNone/>
              <a:defRPr>
                <a:solidFill>
                  <a:schemeClr val="lt1"/>
                </a:solidFill>
              </a:defRPr>
            </a:lvl4pPr>
            <a:lvl5pPr lvl="4" algn="ctr" rtl="0">
              <a:spcBef>
                <a:spcPts val="300"/>
              </a:spcBef>
              <a:spcAft>
                <a:spcPts val="0"/>
              </a:spcAft>
              <a:buClr>
                <a:schemeClr val="lt1"/>
              </a:buClr>
              <a:buSzPts val="1500"/>
              <a:buNone/>
              <a:defRPr>
                <a:solidFill>
                  <a:schemeClr val="lt1"/>
                </a:solidFill>
              </a:defRPr>
            </a:lvl5pPr>
            <a:lvl6pPr lvl="5" algn="ctr" rtl="0">
              <a:spcBef>
                <a:spcPts val="300"/>
              </a:spcBef>
              <a:spcAft>
                <a:spcPts val="0"/>
              </a:spcAft>
              <a:buClr>
                <a:schemeClr val="lt1"/>
              </a:buClr>
              <a:buSzPts val="1500"/>
              <a:buNone/>
              <a:defRPr>
                <a:solidFill>
                  <a:schemeClr val="lt1"/>
                </a:solidFill>
              </a:defRPr>
            </a:lvl6pPr>
            <a:lvl7pPr lvl="6" algn="ctr" rtl="0">
              <a:spcBef>
                <a:spcPts val="300"/>
              </a:spcBef>
              <a:spcAft>
                <a:spcPts val="0"/>
              </a:spcAft>
              <a:buClr>
                <a:schemeClr val="lt1"/>
              </a:buClr>
              <a:buSzPts val="1500"/>
              <a:buNone/>
              <a:defRPr>
                <a:solidFill>
                  <a:schemeClr val="lt1"/>
                </a:solidFill>
              </a:defRPr>
            </a:lvl7pPr>
            <a:lvl8pPr lvl="7" algn="ctr" rtl="0">
              <a:spcBef>
                <a:spcPts val="300"/>
              </a:spcBef>
              <a:spcAft>
                <a:spcPts val="0"/>
              </a:spcAft>
              <a:buClr>
                <a:schemeClr val="lt1"/>
              </a:buClr>
              <a:buSzPts val="1500"/>
              <a:buNone/>
              <a:defRPr>
                <a:solidFill>
                  <a:schemeClr val="lt1"/>
                </a:solidFill>
              </a:defRPr>
            </a:lvl8pPr>
            <a:lvl9pPr lvl="8" algn="ctr" rtl="0">
              <a:spcBef>
                <a:spcPts val="300"/>
              </a:spcBef>
              <a:spcAft>
                <a:spcPts val="0"/>
              </a:spcAft>
              <a:buClr>
                <a:schemeClr val="lt1"/>
              </a:buClr>
              <a:buSzPts val="1500"/>
              <a:buNone/>
              <a:defRPr>
                <a:solidFill>
                  <a:schemeClr val="lt1"/>
                </a:solidFill>
              </a:defRPr>
            </a:lvl9pPr>
          </a:lstStyle>
          <a:p>
            <a:endParaRPr/>
          </a:p>
        </p:txBody>
      </p:sp>
      <p:sp>
        <p:nvSpPr>
          <p:cNvPr id="63" name="Google Shape;63;p15"/>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 name="Google Shape;64;p15"/>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p15"/>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900" b="0" i="0" u="none" strike="noStrike" cap="none">
                <a:solidFill>
                  <a:schemeClr val="lt1"/>
                </a:solidFill>
                <a:latin typeface="Arial"/>
                <a:ea typeface="Arial"/>
                <a:cs typeface="Arial"/>
                <a:sym typeface="Arial"/>
              </a:defRPr>
            </a:lvl1pPr>
            <a:lvl2pPr marL="0" marR="0" lvl="1" indent="0" algn="r" rtl="0">
              <a:spcBef>
                <a:spcPts val="0"/>
              </a:spcBef>
              <a:spcAft>
                <a:spcPts val="0"/>
              </a:spcAft>
              <a:buNone/>
              <a:defRPr sz="900" b="0" i="0" u="none" strike="noStrike" cap="none">
                <a:solidFill>
                  <a:schemeClr val="lt1"/>
                </a:solidFill>
                <a:latin typeface="Arial"/>
                <a:ea typeface="Arial"/>
                <a:cs typeface="Arial"/>
                <a:sym typeface="Arial"/>
              </a:defRPr>
            </a:lvl2pPr>
            <a:lvl3pPr marL="0" marR="0" lvl="2" indent="0" algn="r" rtl="0">
              <a:spcBef>
                <a:spcPts val="0"/>
              </a:spcBef>
              <a:spcAft>
                <a:spcPts val="0"/>
              </a:spcAft>
              <a:buNone/>
              <a:defRPr sz="900" b="0" i="0" u="none" strike="noStrike" cap="none">
                <a:solidFill>
                  <a:schemeClr val="lt1"/>
                </a:solidFill>
                <a:latin typeface="Arial"/>
                <a:ea typeface="Arial"/>
                <a:cs typeface="Arial"/>
                <a:sym typeface="Arial"/>
              </a:defRPr>
            </a:lvl3pPr>
            <a:lvl4pPr marL="0" marR="0" lvl="3" indent="0" algn="r" rtl="0">
              <a:spcBef>
                <a:spcPts val="0"/>
              </a:spcBef>
              <a:spcAft>
                <a:spcPts val="0"/>
              </a:spcAft>
              <a:buNone/>
              <a:defRPr sz="900" b="0" i="0" u="none" strike="noStrike" cap="none">
                <a:solidFill>
                  <a:schemeClr val="lt1"/>
                </a:solidFill>
                <a:latin typeface="Arial"/>
                <a:ea typeface="Arial"/>
                <a:cs typeface="Arial"/>
                <a:sym typeface="Arial"/>
              </a:defRPr>
            </a:lvl4pPr>
            <a:lvl5pPr marL="0" marR="0" lvl="4" indent="0" algn="r" rtl="0">
              <a:spcBef>
                <a:spcPts val="0"/>
              </a:spcBef>
              <a:spcAft>
                <a:spcPts val="0"/>
              </a:spcAft>
              <a:buNone/>
              <a:defRPr sz="900" b="0" i="0" u="none" strike="noStrike" cap="none">
                <a:solidFill>
                  <a:schemeClr val="lt1"/>
                </a:solidFill>
                <a:latin typeface="Arial"/>
                <a:ea typeface="Arial"/>
                <a:cs typeface="Arial"/>
                <a:sym typeface="Arial"/>
              </a:defRPr>
            </a:lvl5pPr>
            <a:lvl6pPr marL="0" marR="0" lvl="5" indent="0" algn="r" rtl="0">
              <a:spcBef>
                <a:spcPts val="0"/>
              </a:spcBef>
              <a:spcAft>
                <a:spcPts val="0"/>
              </a:spcAft>
              <a:buNone/>
              <a:defRPr sz="900" b="0" i="0" u="none" strike="noStrike" cap="none">
                <a:solidFill>
                  <a:schemeClr val="lt1"/>
                </a:solidFill>
                <a:latin typeface="Arial"/>
                <a:ea typeface="Arial"/>
                <a:cs typeface="Arial"/>
                <a:sym typeface="Arial"/>
              </a:defRPr>
            </a:lvl6pPr>
            <a:lvl7pPr marL="0" marR="0" lvl="6" indent="0" algn="r" rtl="0">
              <a:spcBef>
                <a:spcPts val="0"/>
              </a:spcBef>
              <a:spcAft>
                <a:spcPts val="0"/>
              </a:spcAft>
              <a:buNone/>
              <a:defRPr sz="900" b="0" i="0" u="none" strike="noStrike" cap="none">
                <a:solidFill>
                  <a:schemeClr val="lt1"/>
                </a:solidFill>
                <a:latin typeface="Arial"/>
                <a:ea typeface="Arial"/>
                <a:cs typeface="Arial"/>
                <a:sym typeface="Arial"/>
              </a:defRPr>
            </a:lvl7pPr>
            <a:lvl8pPr marL="0" marR="0" lvl="7" indent="0" algn="r" rtl="0">
              <a:spcBef>
                <a:spcPts val="0"/>
              </a:spcBef>
              <a:spcAft>
                <a:spcPts val="0"/>
              </a:spcAft>
              <a:buNone/>
              <a:defRPr sz="900" b="0" i="0" u="none" strike="noStrike" cap="none">
                <a:solidFill>
                  <a:schemeClr val="lt1"/>
                </a:solidFill>
                <a:latin typeface="Arial"/>
                <a:ea typeface="Arial"/>
                <a:cs typeface="Arial"/>
                <a:sym typeface="Arial"/>
              </a:defRPr>
            </a:lvl8pPr>
            <a:lvl9pPr marL="0" marR="0" lvl="8" indent="0" algn="r" rtl="0">
              <a:spcBef>
                <a:spcPts val="0"/>
              </a:spcBef>
              <a:spcAft>
                <a:spcPts val="0"/>
              </a:spcAft>
              <a:buNone/>
              <a:defRPr sz="9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uota" type="blank">
  <p:cSld name="BLANK">
    <p:spTree>
      <p:nvGrpSpPr>
        <p:cNvPr id="1" name="Shape 66"/>
        <p:cNvGrpSpPr/>
        <p:nvPr/>
      </p:nvGrpSpPr>
      <p:grpSpPr>
        <a:xfrm>
          <a:off x="0" y="0"/>
          <a:ext cx="0" cy="0"/>
          <a:chOff x="0" y="0"/>
          <a:chExt cx="0" cy="0"/>
        </a:xfrm>
      </p:grpSpPr>
      <p:sp>
        <p:nvSpPr>
          <p:cNvPr id="67" name="Google Shape;67;p16"/>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8" name="Google Shape;68;p16"/>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9" name="Google Shape;69;p16"/>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900" b="0" i="0">
                <a:solidFill>
                  <a:schemeClr val="lt1"/>
                </a:solidFill>
                <a:latin typeface="Arial"/>
                <a:ea typeface="Arial"/>
                <a:cs typeface="Arial"/>
                <a:sym typeface="Arial"/>
              </a:defRPr>
            </a:lvl1pPr>
            <a:lvl2pPr marL="0" marR="0" lvl="1" indent="0" algn="r" rtl="0">
              <a:spcBef>
                <a:spcPts val="0"/>
              </a:spcBef>
              <a:spcAft>
                <a:spcPts val="0"/>
              </a:spcAft>
              <a:buNone/>
              <a:defRPr sz="900" b="0" i="0">
                <a:solidFill>
                  <a:schemeClr val="lt1"/>
                </a:solidFill>
                <a:latin typeface="Arial"/>
                <a:ea typeface="Arial"/>
                <a:cs typeface="Arial"/>
                <a:sym typeface="Arial"/>
              </a:defRPr>
            </a:lvl2pPr>
            <a:lvl3pPr marL="0" marR="0" lvl="2" indent="0" algn="r" rtl="0">
              <a:spcBef>
                <a:spcPts val="0"/>
              </a:spcBef>
              <a:spcAft>
                <a:spcPts val="0"/>
              </a:spcAft>
              <a:buNone/>
              <a:defRPr sz="900" b="0" i="0">
                <a:solidFill>
                  <a:schemeClr val="lt1"/>
                </a:solidFill>
                <a:latin typeface="Arial"/>
                <a:ea typeface="Arial"/>
                <a:cs typeface="Arial"/>
                <a:sym typeface="Arial"/>
              </a:defRPr>
            </a:lvl3pPr>
            <a:lvl4pPr marL="0" marR="0" lvl="3" indent="0" algn="r" rtl="0">
              <a:spcBef>
                <a:spcPts val="0"/>
              </a:spcBef>
              <a:spcAft>
                <a:spcPts val="0"/>
              </a:spcAft>
              <a:buNone/>
              <a:defRPr sz="900" b="0" i="0">
                <a:solidFill>
                  <a:schemeClr val="lt1"/>
                </a:solidFill>
                <a:latin typeface="Arial"/>
                <a:ea typeface="Arial"/>
                <a:cs typeface="Arial"/>
                <a:sym typeface="Arial"/>
              </a:defRPr>
            </a:lvl4pPr>
            <a:lvl5pPr marL="0" marR="0" lvl="4" indent="0" algn="r" rtl="0">
              <a:spcBef>
                <a:spcPts val="0"/>
              </a:spcBef>
              <a:spcAft>
                <a:spcPts val="0"/>
              </a:spcAft>
              <a:buNone/>
              <a:defRPr sz="900" b="0" i="0">
                <a:solidFill>
                  <a:schemeClr val="lt1"/>
                </a:solidFill>
                <a:latin typeface="Arial"/>
                <a:ea typeface="Arial"/>
                <a:cs typeface="Arial"/>
                <a:sym typeface="Arial"/>
              </a:defRPr>
            </a:lvl5pPr>
            <a:lvl6pPr marL="0" marR="0" lvl="5" indent="0" algn="r" rtl="0">
              <a:spcBef>
                <a:spcPts val="0"/>
              </a:spcBef>
              <a:spcAft>
                <a:spcPts val="0"/>
              </a:spcAft>
              <a:buNone/>
              <a:defRPr sz="900" b="0" i="0">
                <a:solidFill>
                  <a:schemeClr val="lt1"/>
                </a:solidFill>
                <a:latin typeface="Arial"/>
                <a:ea typeface="Arial"/>
                <a:cs typeface="Arial"/>
                <a:sym typeface="Arial"/>
              </a:defRPr>
            </a:lvl6pPr>
            <a:lvl7pPr marL="0" marR="0" lvl="6" indent="0" algn="r" rtl="0">
              <a:spcBef>
                <a:spcPts val="0"/>
              </a:spcBef>
              <a:spcAft>
                <a:spcPts val="0"/>
              </a:spcAft>
              <a:buNone/>
              <a:defRPr sz="900" b="0" i="0">
                <a:solidFill>
                  <a:schemeClr val="lt1"/>
                </a:solidFill>
                <a:latin typeface="Arial"/>
                <a:ea typeface="Arial"/>
                <a:cs typeface="Arial"/>
                <a:sym typeface="Arial"/>
              </a:defRPr>
            </a:lvl7pPr>
            <a:lvl8pPr marL="0" marR="0" lvl="7" indent="0" algn="r" rtl="0">
              <a:spcBef>
                <a:spcPts val="0"/>
              </a:spcBef>
              <a:spcAft>
                <a:spcPts val="0"/>
              </a:spcAft>
              <a:buNone/>
              <a:defRPr sz="900" b="0" i="0">
                <a:solidFill>
                  <a:schemeClr val="lt1"/>
                </a:solidFill>
                <a:latin typeface="Arial"/>
                <a:ea typeface="Arial"/>
                <a:cs typeface="Arial"/>
                <a:sym typeface="Arial"/>
              </a:defRPr>
            </a:lvl8pPr>
            <a:lvl9pPr marL="0" marR="0" lvl="8" indent="0" algn="r" rtl="0">
              <a:spcBef>
                <a:spcPts val="0"/>
              </a:spcBef>
              <a:spcAft>
                <a:spcPts val="0"/>
              </a:spcAft>
              <a:buNone/>
              <a:defRPr sz="900" b="0" i="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Vuoto" type="tx">
  <p:cSld name="TITLE_AND_BODY">
    <p:spTree>
      <p:nvGrpSpPr>
        <p:cNvPr id="1" name="Shape 70"/>
        <p:cNvGrpSpPr/>
        <p:nvPr/>
      </p:nvGrpSpPr>
      <p:grpSpPr>
        <a:xfrm>
          <a:off x="0" y="0"/>
          <a:ext cx="0" cy="0"/>
          <a:chOff x="0" y="0"/>
          <a:chExt cx="0" cy="0"/>
        </a:xfrm>
      </p:grpSpPr>
      <p:sp>
        <p:nvSpPr>
          <p:cNvPr id="71" name="Google Shape;71;p17"/>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olo e contenuto" type="obj">
  <p:cSld name="OBJECT">
    <p:spTree>
      <p:nvGrpSpPr>
        <p:cNvPr id="1" name="Shape 72"/>
        <p:cNvGrpSpPr/>
        <p:nvPr/>
      </p:nvGrpSpPr>
      <p:grpSpPr>
        <a:xfrm>
          <a:off x="0" y="0"/>
          <a:ext cx="0" cy="0"/>
          <a:chOff x="0" y="0"/>
          <a:chExt cx="0" cy="0"/>
        </a:xfrm>
      </p:grpSpPr>
      <p:sp>
        <p:nvSpPr>
          <p:cNvPr id="73" name="Google Shape;73;p18"/>
          <p:cNvSpPr txBox="1">
            <a:spLocks noGrp="1"/>
          </p:cNvSpPr>
          <p:nvPr>
            <p:ph type="title"/>
          </p:nvPr>
        </p:nvSpPr>
        <p:spPr>
          <a:xfrm>
            <a:off x="179512" y="85752"/>
            <a:ext cx="8787300" cy="5418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sz="2400">
                <a:solidFill>
                  <a:srgbClr val="1F497D"/>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74" name="Google Shape;74;p18"/>
          <p:cNvSpPr txBox="1">
            <a:spLocks noGrp="1"/>
          </p:cNvSpPr>
          <p:nvPr>
            <p:ph type="body" idx="1"/>
          </p:nvPr>
        </p:nvSpPr>
        <p:spPr>
          <a:xfrm>
            <a:off x="457200" y="1200151"/>
            <a:ext cx="8229600" cy="33945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lt1"/>
              </a:buClr>
              <a:buSzPts val="1800"/>
              <a:buChar char="•"/>
              <a:defRPr/>
            </a:lvl1pPr>
            <a:lvl2pPr marL="914400" lvl="1" indent="-342900" algn="l" rtl="0">
              <a:spcBef>
                <a:spcPts val="360"/>
              </a:spcBef>
              <a:spcAft>
                <a:spcPts val="0"/>
              </a:spcAft>
              <a:buClr>
                <a:schemeClr val="lt1"/>
              </a:buClr>
              <a:buSzPts val="1800"/>
              <a:buChar char="–"/>
              <a:defRPr/>
            </a:lvl2pPr>
            <a:lvl3pPr marL="1371600" lvl="2" indent="-342900" algn="l" rtl="0">
              <a:spcBef>
                <a:spcPts val="360"/>
              </a:spcBef>
              <a:spcAft>
                <a:spcPts val="0"/>
              </a:spcAft>
              <a:buClr>
                <a:schemeClr val="lt1"/>
              </a:buClr>
              <a:buSzPts val="1800"/>
              <a:buChar char="•"/>
              <a:defRPr/>
            </a:lvl3pPr>
            <a:lvl4pPr marL="1828800" lvl="3" indent="-342900" algn="l" rtl="0">
              <a:spcBef>
                <a:spcPts val="360"/>
              </a:spcBef>
              <a:spcAft>
                <a:spcPts val="0"/>
              </a:spcAft>
              <a:buClr>
                <a:schemeClr val="lt1"/>
              </a:buClr>
              <a:buSzPts val="1800"/>
              <a:buChar char="–"/>
              <a:defRPr/>
            </a:lvl4pPr>
            <a:lvl5pPr marL="2286000" lvl="4" indent="-342900" algn="l" rtl="0">
              <a:spcBef>
                <a:spcPts val="360"/>
              </a:spcBef>
              <a:spcAft>
                <a:spcPts val="0"/>
              </a:spcAft>
              <a:buClr>
                <a:schemeClr val="lt1"/>
              </a:buClr>
              <a:buSzPts val="1800"/>
              <a:buChar char="»"/>
              <a:defRPr/>
            </a:lvl5pPr>
            <a:lvl6pPr marL="2743200" lvl="5" indent="-342900" algn="l" rtl="0">
              <a:spcBef>
                <a:spcPts val="360"/>
              </a:spcBef>
              <a:spcAft>
                <a:spcPts val="0"/>
              </a:spcAft>
              <a:buClr>
                <a:schemeClr val="lt1"/>
              </a:buClr>
              <a:buSzPts val="1800"/>
              <a:buChar char="•"/>
              <a:defRPr/>
            </a:lvl6pPr>
            <a:lvl7pPr marL="3200400" lvl="6" indent="-342900" algn="l" rtl="0">
              <a:spcBef>
                <a:spcPts val="360"/>
              </a:spcBef>
              <a:spcAft>
                <a:spcPts val="0"/>
              </a:spcAft>
              <a:buClr>
                <a:schemeClr val="lt1"/>
              </a:buClr>
              <a:buSzPts val="1800"/>
              <a:buChar char="•"/>
              <a:defRPr/>
            </a:lvl7pPr>
            <a:lvl8pPr marL="3657600" lvl="7" indent="-342900" algn="l" rtl="0">
              <a:spcBef>
                <a:spcPts val="360"/>
              </a:spcBef>
              <a:spcAft>
                <a:spcPts val="0"/>
              </a:spcAft>
              <a:buClr>
                <a:schemeClr val="lt1"/>
              </a:buClr>
              <a:buSzPts val="1800"/>
              <a:buChar char="•"/>
              <a:defRPr/>
            </a:lvl8pPr>
            <a:lvl9pPr marL="4114800" lvl="8" indent="-342900" algn="l" rtl="0">
              <a:spcBef>
                <a:spcPts val="360"/>
              </a:spcBef>
              <a:spcAft>
                <a:spcPts val="0"/>
              </a:spcAft>
              <a:buClr>
                <a:schemeClr val="lt1"/>
              </a:buClr>
              <a:buSzPts val="1800"/>
              <a:buChar char="•"/>
              <a:defRPr/>
            </a:lvl9pPr>
          </a:lstStyle>
          <a:p>
            <a:endParaRPr/>
          </a:p>
        </p:txBody>
      </p:sp>
      <p:sp>
        <p:nvSpPr>
          <p:cNvPr id="75" name="Google Shape;75;p18"/>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6" name="Google Shape;76;p18"/>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7" name="Google Shape;77;p18"/>
          <p:cNvSpPr/>
          <p:nvPr/>
        </p:nvSpPr>
        <p:spPr>
          <a:xfrm>
            <a:off x="7755667" y="4671775"/>
            <a:ext cx="12810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de" sz="1800" b="0" i="0">
                <a:solidFill>
                  <a:schemeClr val="dk1"/>
                </a:solidFill>
                <a:latin typeface="Arial"/>
                <a:ea typeface="Arial"/>
                <a:cs typeface="Arial"/>
                <a:sym typeface="Arial"/>
              </a:rPr>
              <a:t>@brainctrl</a:t>
            </a:r>
            <a:endParaRPr sz="1800" b="0" i="0">
              <a:solidFill>
                <a:schemeClr val="dk1"/>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Intestazione sezione" type="secHead">
  <p:cSld name="SECTION_HEADER">
    <p:spTree>
      <p:nvGrpSpPr>
        <p:cNvPr id="1" name="Shape 78"/>
        <p:cNvGrpSpPr/>
        <p:nvPr/>
      </p:nvGrpSpPr>
      <p:grpSpPr>
        <a:xfrm>
          <a:off x="0" y="0"/>
          <a:ext cx="0" cy="0"/>
          <a:chOff x="0" y="0"/>
          <a:chExt cx="0" cy="0"/>
        </a:xfrm>
      </p:grpSpPr>
      <p:sp>
        <p:nvSpPr>
          <p:cNvPr id="79" name="Google Shape;79;p19"/>
          <p:cNvSpPr txBox="1">
            <a:spLocks noGrp="1"/>
          </p:cNvSpPr>
          <p:nvPr>
            <p:ph type="title"/>
          </p:nvPr>
        </p:nvSpPr>
        <p:spPr>
          <a:xfrm>
            <a:off x="722313" y="3305176"/>
            <a:ext cx="7772400" cy="10215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sz="3000" b="1" cap="none"/>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80" name="Google Shape;80;p19"/>
          <p:cNvSpPr txBox="1">
            <a:spLocks noGrp="1"/>
          </p:cNvSpPr>
          <p:nvPr>
            <p:ph type="body" idx="1"/>
          </p:nvPr>
        </p:nvSpPr>
        <p:spPr>
          <a:xfrm>
            <a:off x="722313" y="2180035"/>
            <a:ext cx="7772400" cy="1125000"/>
          </a:xfrm>
          <a:prstGeom prst="rect">
            <a:avLst/>
          </a:prstGeom>
          <a:noFill/>
          <a:ln>
            <a:noFill/>
          </a:ln>
        </p:spPr>
        <p:txBody>
          <a:bodyPr spcFirstLastPara="1" wrap="square" lIns="91425" tIns="45700" rIns="91425" bIns="45700" anchor="b" anchorCtr="0">
            <a:noAutofit/>
          </a:bodyPr>
          <a:lstStyle>
            <a:lvl1pPr marL="457200" lvl="0" indent="-228600" algn="l" rtl="0">
              <a:spcBef>
                <a:spcPts val="300"/>
              </a:spcBef>
              <a:spcAft>
                <a:spcPts val="0"/>
              </a:spcAft>
              <a:buClr>
                <a:schemeClr val="lt1"/>
              </a:buClr>
              <a:buSzPts val="1500"/>
              <a:buNone/>
              <a:defRPr sz="1500">
                <a:solidFill>
                  <a:schemeClr val="lt1"/>
                </a:solidFill>
              </a:defRPr>
            </a:lvl1pPr>
            <a:lvl2pPr marL="914400" lvl="1" indent="-228600" algn="l" rtl="0">
              <a:spcBef>
                <a:spcPts val="270"/>
              </a:spcBef>
              <a:spcAft>
                <a:spcPts val="0"/>
              </a:spcAft>
              <a:buClr>
                <a:schemeClr val="lt1"/>
              </a:buClr>
              <a:buSzPts val="1350"/>
              <a:buNone/>
              <a:defRPr sz="1350">
                <a:solidFill>
                  <a:schemeClr val="lt1"/>
                </a:solidFill>
              </a:defRPr>
            </a:lvl2pPr>
            <a:lvl3pPr marL="1371600" lvl="2" indent="-228600" algn="l" rtl="0">
              <a:spcBef>
                <a:spcPts val="240"/>
              </a:spcBef>
              <a:spcAft>
                <a:spcPts val="0"/>
              </a:spcAft>
              <a:buClr>
                <a:schemeClr val="lt1"/>
              </a:buClr>
              <a:buSzPts val="1200"/>
              <a:buNone/>
              <a:defRPr sz="1200">
                <a:solidFill>
                  <a:schemeClr val="lt1"/>
                </a:solidFill>
              </a:defRPr>
            </a:lvl3pPr>
            <a:lvl4pPr marL="1828800" lvl="3" indent="-228600" algn="l" rtl="0">
              <a:spcBef>
                <a:spcPts val="210"/>
              </a:spcBef>
              <a:spcAft>
                <a:spcPts val="0"/>
              </a:spcAft>
              <a:buClr>
                <a:schemeClr val="lt1"/>
              </a:buClr>
              <a:buSzPts val="1050"/>
              <a:buNone/>
              <a:defRPr sz="1050">
                <a:solidFill>
                  <a:schemeClr val="lt1"/>
                </a:solidFill>
              </a:defRPr>
            </a:lvl4pPr>
            <a:lvl5pPr marL="2286000" lvl="4" indent="-228600" algn="l" rtl="0">
              <a:spcBef>
                <a:spcPts val="210"/>
              </a:spcBef>
              <a:spcAft>
                <a:spcPts val="0"/>
              </a:spcAft>
              <a:buClr>
                <a:schemeClr val="lt1"/>
              </a:buClr>
              <a:buSzPts val="1050"/>
              <a:buNone/>
              <a:defRPr sz="1050">
                <a:solidFill>
                  <a:schemeClr val="lt1"/>
                </a:solidFill>
              </a:defRPr>
            </a:lvl5pPr>
            <a:lvl6pPr marL="2743200" lvl="5" indent="-228600" algn="l" rtl="0">
              <a:spcBef>
                <a:spcPts val="210"/>
              </a:spcBef>
              <a:spcAft>
                <a:spcPts val="0"/>
              </a:spcAft>
              <a:buClr>
                <a:schemeClr val="lt1"/>
              </a:buClr>
              <a:buSzPts val="1050"/>
              <a:buNone/>
              <a:defRPr sz="1050">
                <a:solidFill>
                  <a:schemeClr val="lt1"/>
                </a:solidFill>
              </a:defRPr>
            </a:lvl6pPr>
            <a:lvl7pPr marL="3200400" lvl="6" indent="-228600" algn="l" rtl="0">
              <a:spcBef>
                <a:spcPts val="210"/>
              </a:spcBef>
              <a:spcAft>
                <a:spcPts val="0"/>
              </a:spcAft>
              <a:buClr>
                <a:schemeClr val="lt1"/>
              </a:buClr>
              <a:buSzPts val="1050"/>
              <a:buNone/>
              <a:defRPr sz="1050">
                <a:solidFill>
                  <a:schemeClr val="lt1"/>
                </a:solidFill>
              </a:defRPr>
            </a:lvl7pPr>
            <a:lvl8pPr marL="3657600" lvl="7" indent="-228600" algn="l" rtl="0">
              <a:spcBef>
                <a:spcPts val="210"/>
              </a:spcBef>
              <a:spcAft>
                <a:spcPts val="0"/>
              </a:spcAft>
              <a:buClr>
                <a:schemeClr val="lt1"/>
              </a:buClr>
              <a:buSzPts val="1050"/>
              <a:buNone/>
              <a:defRPr sz="1050">
                <a:solidFill>
                  <a:schemeClr val="lt1"/>
                </a:solidFill>
              </a:defRPr>
            </a:lvl8pPr>
            <a:lvl9pPr marL="4114800" lvl="8" indent="-228600" algn="l" rtl="0">
              <a:spcBef>
                <a:spcPts val="210"/>
              </a:spcBef>
              <a:spcAft>
                <a:spcPts val="0"/>
              </a:spcAft>
              <a:buClr>
                <a:schemeClr val="lt1"/>
              </a:buClr>
              <a:buSzPts val="1050"/>
              <a:buNone/>
              <a:defRPr sz="1050">
                <a:solidFill>
                  <a:schemeClr val="lt1"/>
                </a:solidFill>
              </a:defRPr>
            </a:lvl9pPr>
          </a:lstStyle>
          <a:p>
            <a:endParaRPr/>
          </a:p>
        </p:txBody>
      </p:sp>
      <p:sp>
        <p:nvSpPr>
          <p:cNvPr id="81" name="Google Shape;81;p19"/>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2" name="Google Shape;82;p19"/>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3" name="Google Shape;83;p19"/>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900" b="0" i="0">
                <a:solidFill>
                  <a:schemeClr val="lt1"/>
                </a:solidFill>
                <a:latin typeface="Arial"/>
                <a:ea typeface="Arial"/>
                <a:cs typeface="Arial"/>
                <a:sym typeface="Arial"/>
              </a:defRPr>
            </a:lvl1pPr>
            <a:lvl2pPr marL="0" marR="0" lvl="1" indent="0" algn="r" rtl="0">
              <a:spcBef>
                <a:spcPts val="0"/>
              </a:spcBef>
              <a:spcAft>
                <a:spcPts val="0"/>
              </a:spcAft>
              <a:buNone/>
              <a:defRPr sz="900" b="0" i="0">
                <a:solidFill>
                  <a:schemeClr val="lt1"/>
                </a:solidFill>
                <a:latin typeface="Arial"/>
                <a:ea typeface="Arial"/>
                <a:cs typeface="Arial"/>
                <a:sym typeface="Arial"/>
              </a:defRPr>
            </a:lvl2pPr>
            <a:lvl3pPr marL="0" marR="0" lvl="2" indent="0" algn="r" rtl="0">
              <a:spcBef>
                <a:spcPts val="0"/>
              </a:spcBef>
              <a:spcAft>
                <a:spcPts val="0"/>
              </a:spcAft>
              <a:buNone/>
              <a:defRPr sz="900" b="0" i="0">
                <a:solidFill>
                  <a:schemeClr val="lt1"/>
                </a:solidFill>
                <a:latin typeface="Arial"/>
                <a:ea typeface="Arial"/>
                <a:cs typeface="Arial"/>
                <a:sym typeface="Arial"/>
              </a:defRPr>
            </a:lvl3pPr>
            <a:lvl4pPr marL="0" marR="0" lvl="3" indent="0" algn="r" rtl="0">
              <a:spcBef>
                <a:spcPts val="0"/>
              </a:spcBef>
              <a:spcAft>
                <a:spcPts val="0"/>
              </a:spcAft>
              <a:buNone/>
              <a:defRPr sz="900" b="0" i="0">
                <a:solidFill>
                  <a:schemeClr val="lt1"/>
                </a:solidFill>
                <a:latin typeface="Arial"/>
                <a:ea typeface="Arial"/>
                <a:cs typeface="Arial"/>
                <a:sym typeface="Arial"/>
              </a:defRPr>
            </a:lvl4pPr>
            <a:lvl5pPr marL="0" marR="0" lvl="4" indent="0" algn="r" rtl="0">
              <a:spcBef>
                <a:spcPts val="0"/>
              </a:spcBef>
              <a:spcAft>
                <a:spcPts val="0"/>
              </a:spcAft>
              <a:buNone/>
              <a:defRPr sz="900" b="0" i="0">
                <a:solidFill>
                  <a:schemeClr val="lt1"/>
                </a:solidFill>
                <a:latin typeface="Arial"/>
                <a:ea typeface="Arial"/>
                <a:cs typeface="Arial"/>
                <a:sym typeface="Arial"/>
              </a:defRPr>
            </a:lvl5pPr>
            <a:lvl6pPr marL="0" marR="0" lvl="5" indent="0" algn="r" rtl="0">
              <a:spcBef>
                <a:spcPts val="0"/>
              </a:spcBef>
              <a:spcAft>
                <a:spcPts val="0"/>
              </a:spcAft>
              <a:buNone/>
              <a:defRPr sz="900" b="0" i="0">
                <a:solidFill>
                  <a:schemeClr val="lt1"/>
                </a:solidFill>
                <a:latin typeface="Arial"/>
                <a:ea typeface="Arial"/>
                <a:cs typeface="Arial"/>
                <a:sym typeface="Arial"/>
              </a:defRPr>
            </a:lvl6pPr>
            <a:lvl7pPr marL="0" marR="0" lvl="6" indent="0" algn="r" rtl="0">
              <a:spcBef>
                <a:spcPts val="0"/>
              </a:spcBef>
              <a:spcAft>
                <a:spcPts val="0"/>
              </a:spcAft>
              <a:buNone/>
              <a:defRPr sz="900" b="0" i="0">
                <a:solidFill>
                  <a:schemeClr val="lt1"/>
                </a:solidFill>
                <a:latin typeface="Arial"/>
                <a:ea typeface="Arial"/>
                <a:cs typeface="Arial"/>
                <a:sym typeface="Arial"/>
              </a:defRPr>
            </a:lvl7pPr>
            <a:lvl8pPr marL="0" marR="0" lvl="7" indent="0" algn="r" rtl="0">
              <a:spcBef>
                <a:spcPts val="0"/>
              </a:spcBef>
              <a:spcAft>
                <a:spcPts val="0"/>
              </a:spcAft>
              <a:buNone/>
              <a:defRPr sz="900" b="0" i="0">
                <a:solidFill>
                  <a:schemeClr val="lt1"/>
                </a:solidFill>
                <a:latin typeface="Arial"/>
                <a:ea typeface="Arial"/>
                <a:cs typeface="Arial"/>
                <a:sym typeface="Arial"/>
              </a:defRPr>
            </a:lvl8pPr>
            <a:lvl9pPr marL="0" marR="0" lvl="8" indent="0" algn="r" rtl="0">
              <a:spcBef>
                <a:spcPts val="0"/>
              </a:spcBef>
              <a:spcAft>
                <a:spcPts val="0"/>
              </a:spcAft>
              <a:buNone/>
              <a:defRPr sz="900" b="0" i="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Due contenuti" type="twoObj">
  <p:cSld name="TWO_OBJECTS">
    <p:spTree>
      <p:nvGrpSpPr>
        <p:cNvPr id="1" name="Shape 84"/>
        <p:cNvGrpSpPr/>
        <p:nvPr/>
      </p:nvGrpSpPr>
      <p:grpSpPr>
        <a:xfrm>
          <a:off x="0" y="0"/>
          <a:ext cx="0" cy="0"/>
          <a:chOff x="0" y="0"/>
          <a:chExt cx="0" cy="0"/>
        </a:xfrm>
      </p:grpSpPr>
      <p:sp>
        <p:nvSpPr>
          <p:cNvPr id="85" name="Google Shape;85;p20"/>
          <p:cNvSpPr txBox="1">
            <a:spLocks noGrp="1"/>
          </p:cNvSpPr>
          <p:nvPr>
            <p:ph type="title"/>
          </p:nvPr>
        </p:nvSpPr>
        <p:spPr>
          <a:xfrm>
            <a:off x="457200" y="205979"/>
            <a:ext cx="8229600" cy="8574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86" name="Google Shape;86;p20"/>
          <p:cNvSpPr txBox="1">
            <a:spLocks noGrp="1"/>
          </p:cNvSpPr>
          <p:nvPr>
            <p:ph type="body" idx="1"/>
          </p:nvPr>
        </p:nvSpPr>
        <p:spPr>
          <a:xfrm>
            <a:off x="457200" y="1200151"/>
            <a:ext cx="4038600" cy="3394500"/>
          </a:xfrm>
          <a:prstGeom prst="rect">
            <a:avLst/>
          </a:prstGeom>
          <a:noFill/>
          <a:ln>
            <a:noFill/>
          </a:ln>
        </p:spPr>
        <p:txBody>
          <a:bodyPr spcFirstLastPara="1" wrap="square" lIns="91425" tIns="45700" rIns="91425" bIns="45700" anchor="t" anchorCtr="0">
            <a:noAutofit/>
          </a:bodyPr>
          <a:lstStyle>
            <a:lvl1pPr marL="457200" lvl="0" indent="-361950" algn="l" rtl="0">
              <a:spcBef>
                <a:spcPts val="420"/>
              </a:spcBef>
              <a:spcAft>
                <a:spcPts val="0"/>
              </a:spcAft>
              <a:buClr>
                <a:schemeClr val="lt1"/>
              </a:buClr>
              <a:buSzPts val="2100"/>
              <a:buChar char="•"/>
              <a:defRPr sz="2100"/>
            </a:lvl1pPr>
            <a:lvl2pPr marL="914400" lvl="1" indent="-342900" algn="l" rtl="0">
              <a:spcBef>
                <a:spcPts val="360"/>
              </a:spcBef>
              <a:spcAft>
                <a:spcPts val="0"/>
              </a:spcAft>
              <a:buClr>
                <a:schemeClr val="lt1"/>
              </a:buClr>
              <a:buSzPts val="1800"/>
              <a:buChar char="–"/>
              <a:defRPr sz="1800"/>
            </a:lvl2pPr>
            <a:lvl3pPr marL="1371600" lvl="2" indent="-323850" algn="l" rtl="0">
              <a:spcBef>
                <a:spcPts val="300"/>
              </a:spcBef>
              <a:spcAft>
                <a:spcPts val="0"/>
              </a:spcAft>
              <a:buClr>
                <a:schemeClr val="lt1"/>
              </a:buClr>
              <a:buSzPts val="1500"/>
              <a:buChar char="•"/>
              <a:defRPr sz="1500"/>
            </a:lvl3pPr>
            <a:lvl4pPr marL="1828800" lvl="3" indent="-314325" algn="l" rtl="0">
              <a:spcBef>
                <a:spcPts val="270"/>
              </a:spcBef>
              <a:spcAft>
                <a:spcPts val="0"/>
              </a:spcAft>
              <a:buClr>
                <a:schemeClr val="lt1"/>
              </a:buClr>
              <a:buSzPts val="1350"/>
              <a:buChar char="–"/>
              <a:defRPr sz="1350"/>
            </a:lvl4pPr>
            <a:lvl5pPr marL="2286000" lvl="4" indent="-314325" algn="l" rtl="0">
              <a:spcBef>
                <a:spcPts val="270"/>
              </a:spcBef>
              <a:spcAft>
                <a:spcPts val="0"/>
              </a:spcAft>
              <a:buClr>
                <a:schemeClr val="lt1"/>
              </a:buClr>
              <a:buSzPts val="1350"/>
              <a:buChar char="»"/>
              <a:defRPr sz="1350"/>
            </a:lvl5pPr>
            <a:lvl6pPr marL="2743200" lvl="5" indent="-314325" algn="l" rtl="0">
              <a:spcBef>
                <a:spcPts val="270"/>
              </a:spcBef>
              <a:spcAft>
                <a:spcPts val="0"/>
              </a:spcAft>
              <a:buClr>
                <a:schemeClr val="lt1"/>
              </a:buClr>
              <a:buSzPts val="1350"/>
              <a:buChar char="•"/>
              <a:defRPr sz="1350"/>
            </a:lvl6pPr>
            <a:lvl7pPr marL="3200400" lvl="6" indent="-314325" algn="l" rtl="0">
              <a:spcBef>
                <a:spcPts val="270"/>
              </a:spcBef>
              <a:spcAft>
                <a:spcPts val="0"/>
              </a:spcAft>
              <a:buClr>
                <a:schemeClr val="lt1"/>
              </a:buClr>
              <a:buSzPts val="1350"/>
              <a:buChar char="•"/>
              <a:defRPr sz="1350"/>
            </a:lvl7pPr>
            <a:lvl8pPr marL="3657600" lvl="7" indent="-314325" algn="l" rtl="0">
              <a:spcBef>
                <a:spcPts val="270"/>
              </a:spcBef>
              <a:spcAft>
                <a:spcPts val="0"/>
              </a:spcAft>
              <a:buClr>
                <a:schemeClr val="lt1"/>
              </a:buClr>
              <a:buSzPts val="1350"/>
              <a:buChar char="•"/>
              <a:defRPr sz="1350"/>
            </a:lvl8pPr>
            <a:lvl9pPr marL="4114800" lvl="8" indent="-314325" algn="l" rtl="0">
              <a:spcBef>
                <a:spcPts val="270"/>
              </a:spcBef>
              <a:spcAft>
                <a:spcPts val="0"/>
              </a:spcAft>
              <a:buClr>
                <a:schemeClr val="lt1"/>
              </a:buClr>
              <a:buSzPts val="1350"/>
              <a:buChar char="•"/>
              <a:defRPr sz="1350"/>
            </a:lvl9pPr>
          </a:lstStyle>
          <a:p>
            <a:endParaRPr/>
          </a:p>
        </p:txBody>
      </p:sp>
      <p:sp>
        <p:nvSpPr>
          <p:cNvPr id="87" name="Google Shape;87;p20"/>
          <p:cNvSpPr txBox="1">
            <a:spLocks noGrp="1"/>
          </p:cNvSpPr>
          <p:nvPr>
            <p:ph type="body" idx="2"/>
          </p:nvPr>
        </p:nvSpPr>
        <p:spPr>
          <a:xfrm>
            <a:off x="4648200" y="1200151"/>
            <a:ext cx="4038600" cy="3394500"/>
          </a:xfrm>
          <a:prstGeom prst="rect">
            <a:avLst/>
          </a:prstGeom>
          <a:noFill/>
          <a:ln>
            <a:noFill/>
          </a:ln>
        </p:spPr>
        <p:txBody>
          <a:bodyPr spcFirstLastPara="1" wrap="square" lIns="91425" tIns="45700" rIns="91425" bIns="45700" anchor="t" anchorCtr="0">
            <a:noAutofit/>
          </a:bodyPr>
          <a:lstStyle>
            <a:lvl1pPr marL="457200" lvl="0" indent="-361950" algn="l" rtl="0">
              <a:spcBef>
                <a:spcPts val="420"/>
              </a:spcBef>
              <a:spcAft>
                <a:spcPts val="0"/>
              </a:spcAft>
              <a:buClr>
                <a:schemeClr val="lt1"/>
              </a:buClr>
              <a:buSzPts val="2100"/>
              <a:buChar char="•"/>
              <a:defRPr sz="2100"/>
            </a:lvl1pPr>
            <a:lvl2pPr marL="914400" lvl="1" indent="-342900" algn="l" rtl="0">
              <a:spcBef>
                <a:spcPts val="360"/>
              </a:spcBef>
              <a:spcAft>
                <a:spcPts val="0"/>
              </a:spcAft>
              <a:buClr>
                <a:schemeClr val="lt1"/>
              </a:buClr>
              <a:buSzPts val="1800"/>
              <a:buChar char="–"/>
              <a:defRPr sz="1800"/>
            </a:lvl2pPr>
            <a:lvl3pPr marL="1371600" lvl="2" indent="-323850" algn="l" rtl="0">
              <a:spcBef>
                <a:spcPts val="300"/>
              </a:spcBef>
              <a:spcAft>
                <a:spcPts val="0"/>
              </a:spcAft>
              <a:buClr>
                <a:schemeClr val="lt1"/>
              </a:buClr>
              <a:buSzPts val="1500"/>
              <a:buChar char="•"/>
              <a:defRPr sz="1500"/>
            </a:lvl3pPr>
            <a:lvl4pPr marL="1828800" lvl="3" indent="-314325" algn="l" rtl="0">
              <a:spcBef>
                <a:spcPts val="270"/>
              </a:spcBef>
              <a:spcAft>
                <a:spcPts val="0"/>
              </a:spcAft>
              <a:buClr>
                <a:schemeClr val="lt1"/>
              </a:buClr>
              <a:buSzPts val="1350"/>
              <a:buChar char="–"/>
              <a:defRPr sz="1350"/>
            </a:lvl4pPr>
            <a:lvl5pPr marL="2286000" lvl="4" indent="-314325" algn="l" rtl="0">
              <a:spcBef>
                <a:spcPts val="270"/>
              </a:spcBef>
              <a:spcAft>
                <a:spcPts val="0"/>
              </a:spcAft>
              <a:buClr>
                <a:schemeClr val="lt1"/>
              </a:buClr>
              <a:buSzPts val="1350"/>
              <a:buChar char="»"/>
              <a:defRPr sz="1350"/>
            </a:lvl5pPr>
            <a:lvl6pPr marL="2743200" lvl="5" indent="-314325" algn="l" rtl="0">
              <a:spcBef>
                <a:spcPts val="270"/>
              </a:spcBef>
              <a:spcAft>
                <a:spcPts val="0"/>
              </a:spcAft>
              <a:buClr>
                <a:schemeClr val="lt1"/>
              </a:buClr>
              <a:buSzPts val="1350"/>
              <a:buChar char="•"/>
              <a:defRPr sz="1350"/>
            </a:lvl6pPr>
            <a:lvl7pPr marL="3200400" lvl="6" indent="-314325" algn="l" rtl="0">
              <a:spcBef>
                <a:spcPts val="270"/>
              </a:spcBef>
              <a:spcAft>
                <a:spcPts val="0"/>
              </a:spcAft>
              <a:buClr>
                <a:schemeClr val="lt1"/>
              </a:buClr>
              <a:buSzPts val="1350"/>
              <a:buChar char="•"/>
              <a:defRPr sz="1350"/>
            </a:lvl7pPr>
            <a:lvl8pPr marL="3657600" lvl="7" indent="-314325" algn="l" rtl="0">
              <a:spcBef>
                <a:spcPts val="270"/>
              </a:spcBef>
              <a:spcAft>
                <a:spcPts val="0"/>
              </a:spcAft>
              <a:buClr>
                <a:schemeClr val="lt1"/>
              </a:buClr>
              <a:buSzPts val="1350"/>
              <a:buChar char="•"/>
              <a:defRPr sz="1350"/>
            </a:lvl8pPr>
            <a:lvl9pPr marL="4114800" lvl="8" indent="-314325" algn="l" rtl="0">
              <a:spcBef>
                <a:spcPts val="270"/>
              </a:spcBef>
              <a:spcAft>
                <a:spcPts val="0"/>
              </a:spcAft>
              <a:buClr>
                <a:schemeClr val="lt1"/>
              </a:buClr>
              <a:buSzPts val="1350"/>
              <a:buChar char="•"/>
              <a:defRPr sz="1350"/>
            </a:lvl9pPr>
          </a:lstStyle>
          <a:p>
            <a:endParaRPr/>
          </a:p>
        </p:txBody>
      </p:sp>
      <p:sp>
        <p:nvSpPr>
          <p:cNvPr id="88" name="Google Shape;88;p20"/>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9" name="Google Shape;89;p20"/>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0" name="Google Shape;90;p20"/>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900" b="0" i="0">
                <a:solidFill>
                  <a:schemeClr val="lt1"/>
                </a:solidFill>
                <a:latin typeface="Arial"/>
                <a:ea typeface="Arial"/>
                <a:cs typeface="Arial"/>
                <a:sym typeface="Arial"/>
              </a:defRPr>
            </a:lvl1pPr>
            <a:lvl2pPr marL="0" marR="0" lvl="1" indent="0" algn="r" rtl="0">
              <a:spcBef>
                <a:spcPts val="0"/>
              </a:spcBef>
              <a:spcAft>
                <a:spcPts val="0"/>
              </a:spcAft>
              <a:buNone/>
              <a:defRPr sz="900" b="0" i="0">
                <a:solidFill>
                  <a:schemeClr val="lt1"/>
                </a:solidFill>
                <a:latin typeface="Arial"/>
                <a:ea typeface="Arial"/>
                <a:cs typeface="Arial"/>
                <a:sym typeface="Arial"/>
              </a:defRPr>
            </a:lvl2pPr>
            <a:lvl3pPr marL="0" marR="0" lvl="2" indent="0" algn="r" rtl="0">
              <a:spcBef>
                <a:spcPts val="0"/>
              </a:spcBef>
              <a:spcAft>
                <a:spcPts val="0"/>
              </a:spcAft>
              <a:buNone/>
              <a:defRPr sz="900" b="0" i="0">
                <a:solidFill>
                  <a:schemeClr val="lt1"/>
                </a:solidFill>
                <a:latin typeface="Arial"/>
                <a:ea typeface="Arial"/>
                <a:cs typeface="Arial"/>
                <a:sym typeface="Arial"/>
              </a:defRPr>
            </a:lvl3pPr>
            <a:lvl4pPr marL="0" marR="0" lvl="3" indent="0" algn="r" rtl="0">
              <a:spcBef>
                <a:spcPts val="0"/>
              </a:spcBef>
              <a:spcAft>
                <a:spcPts val="0"/>
              </a:spcAft>
              <a:buNone/>
              <a:defRPr sz="900" b="0" i="0">
                <a:solidFill>
                  <a:schemeClr val="lt1"/>
                </a:solidFill>
                <a:latin typeface="Arial"/>
                <a:ea typeface="Arial"/>
                <a:cs typeface="Arial"/>
                <a:sym typeface="Arial"/>
              </a:defRPr>
            </a:lvl4pPr>
            <a:lvl5pPr marL="0" marR="0" lvl="4" indent="0" algn="r" rtl="0">
              <a:spcBef>
                <a:spcPts val="0"/>
              </a:spcBef>
              <a:spcAft>
                <a:spcPts val="0"/>
              </a:spcAft>
              <a:buNone/>
              <a:defRPr sz="900" b="0" i="0">
                <a:solidFill>
                  <a:schemeClr val="lt1"/>
                </a:solidFill>
                <a:latin typeface="Arial"/>
                <a:ea typeface="Arial"/>
                <a:cs typeface="Arial"/>
                <a:sym typeface="Arial"/>
              </a:defRPr>
            </a:lvl5pPr>
            <a:lvl6pPr marL="0" marR="0" lvl="5" indent="0" algn="r" rtl="0">
              <a:spcBef>
                <a:spcPts val="0"/>
              </a:spcBef>
              <a:spcAft>
                <a:spcPts val="0"/>
              </a:spcAft>
              <a:buNone/>
              <a:defRPr sz="900" b="0" i="0">
                <a:solidFill>
                  <a:schemeClr val="lt1"/>
                </a:solidFill>
                <a:latin typeface="Arial"/>
                <a:ea typeface="Arial"/>
                <a:cs typeface="Arial"/>
                <a:sym typeface="Arial"/>
              </a:defRPr>
            </a:lvl6pPr>
            <a:lvl7pPr marL="0" marR="0" lvl="6" indent="0" algn="r" rtl="0">
              <a:spcBef>
                <a:spcPts val="0"/>
              </a:spcBef>
              <a:spcAft>
                <a:spcPts val="0"/>
              </a:spcAft>
              <a:buNone/>
              <a:defRPr sz="900" b="0" i="0">
                <a:solidFill>
                  <a:schemeClr val="lt1"/>
                </a:solidFill>
                <a:latin typeface="Arial"/>
                <a:ea typeface="Arial"/>
                <a:cs typeface="Arial"/>
                <a:sym typeface="Arial"/>
              </a:defRPr>
            </a:lvl7pPr>
            <a:lvl8pPr marL="0" marR="0" lvl="7" indent="0" algn="r" rtl="0">
              <a:spcBef>
                <a:spcPts val="0"/>
              </a:spcBef>
              <a:spcAft>
                <a:spcPts val="0"/>
              </a:spcAft>
              <a:buNone/>
              <a:defRPr sz="900" b="0" i="0">
                <a:solidFill>
                  <a:schemeClr val="lt1"/>
                </a:solidFill>
                <a:latin typeface="Arial"/>
                <a:ea typeface="Arial"/>
                <a:cs typeface="Arial"/>
                <a:sym typeface="Arial"/>
              </a:defRPr>
            </a:lvl8pPr>
            <a:lvl9pPr marL="0" marR="0" lvl="8" indent="0" algn="r" rtl="0">
              <a:spcBef>
                <a:spcPts val="0"/>
              </a:spcBef>
              <a:spcAft>
                <a:spcPts val="0"/>
              </a:spcAft>
              <a:buNone/>
              <a:defRPr sz="900" b="0" i="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fronto" type="twoTxTwoObj">
  <p:cSld name="TWO_OBJECTS_WITH_TEXT">
    <p:spTree>
      <p:nvGrpSpPr>
        <p:cNvPr id="1" name="Shape 91"/>
        <p:cNvGrpSpPr/>
        <p:nvPr/>
      </p:nvGrpSpPr>
      <p:grpSpPr>
        <a:xfrm>
          <a:off x="0" y="0"/>
          <a:ext cx="0" cy="0"/>
          <a:chOff x="0" y="0"/>
          <a:chExt cx="0" cy="0"/>
        </a:xfrm>
      </p:grpSpPr>
      <p:sp>
        <p:nvSpPr>
          <p:cNvPr id="92" name="Google Shape;92;p21"/>
          <p:cNvSpPr txBox="1">
            <a:spLocks noGrp="1"/>
          </p:cNvSpPr>
          <p:nvPr>
            <p:ph type="title"/>
          </p:nvPr>
        </p:nvSpPr>
        <p:spPr>
          <a:xfrm>
            <a:off x="457200" y="205979"/>
            <a:ext cx="8229600" cy="8574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93" name="Google Shape;93;p21"/>
          <p:cNvSpPr txBox="1">
            <a:spLocks noGrp="1"/>
          </p:cNvSpPr>
          <p:nvPr>
            <p:ph type="body" idx="1"/>
          </p:nvPr>
        </p:nvSpPr>
        <p:spPr>
          <a:xfrm>
            <a:off x="457200" y="1151335"/>
            <a:ext cx="4040100" cy="479700"/>
          </a:xfrm>
          <a:prstGeom prst="rect">
            <a:avLst/>
          </a:prstGeom>
          <a:noFill/>
          <a:ln>
            <a:noFill/>
          </a:ln>
        </p:spPr>
        <p:txBody>
          <a:bodyPr spcFirstLastPara="1" wrap="square" lIns="91425" tIns="45700" rIns="91425" bIns="45700" anchor="b" anchorCtr="0">
            <a:noAutofit/>
          </a:bodyPr>
          <a:lstStyle>
            <a:lvl1pPr marL="457200" lvl="0" indent="-228600" algn="l" rtl="0">
              <a:spcBef>
                <a:spcPts val="360"/>
              </a:spcBef>
              <a:spcAft>
                <a:spcPts val="0"/>
              </a:spcAft>
              <a:buClr>
                <a:schemeClr val="lt1"/>
              </a:buClr>
              <a:buSzPts val="1800"/>
              <a:buNone/>
              <a:defRPr sz="1800" b="1"/>
            </a:lvl1pPr>
            <a:lvl2pPr marL="914400" lvl="1" indent="-228600" algn="l" rtl="0">
              <a:spcBef>
                <a:spcPts val="300"/>
              </a:spcBef>
              <a:spcAft>
                <a:spcPts val="0"/>
              </a:spcAft>
              <a:buClr>
                <a:schemeClr val="lt1"/>
              </a:buClr>
              <a:buSzPts val="1500"/>
              <a:buNone/>
              <a:defRPr sz="1500" b="1"/>
            </a:lvl2pPr>
            <a:lvl3pPr marL="1371600" lvl="2" indent="-228600" algn="l" rtl="0">
              <a:spcBef>
                <a:spcPts val="270"/>
              </a:spcBef>
              <a:spcAft>
                <a:spcPts val="0"/>
              </a:spcAft>
              <a:buClr>
                <a:schemeClr val="lt1"/>
              </a:buClr>
              <a:buSzPts val="1350"/>
              <a:buNone/>
              <a:defRPr sz="1350" b="1"/>
            </a:lvl3pPr>
            <a:lvl4pPr marL="1828800" lvl="3" indent="-228600" algn="l" rtl="0">
              <a:spcBef>
                <a:spcPts val="240"/>
              </a:spcBef>
              <a:spcAft>
                <a:spcPts val="0"/>
              </a:spcAft>
              <a:buClr>
                <a:schemeClr val="lt1"/>
              </a:buClr>
              <a:buSzPts val="1200"/>
              <a:buNone/>
              <a:defRPr sz="1200" b="1"/>
            </a:lvl4pPr>
            <a:lvl5pPr marL="2286000" lvl="4" indent="-228600" algn="l" rtl="0">
              <a:spcBef>
                <a:spcPts val="240"/>
              </a:spcBef>
              <a:spcAft>
                <a:spcPts val="0"/>
              </a:spcAft>
              <a:buClr>
                <a:schemeClr val="lt1"/>
              </a:buClr>
              <a:buSzPts val="1200"/>
              <a:buNone/>
              <a:defRPr sz="1200" b="1"/>
            </a:lvl5pPr>
            <a:lvl6pPr marL="2743200" lvl="5" indent="-228600" algn="l" rtl="0">
              <a:spcBef>
                <a:spcPts val="240"/>
              </a:spcBef>
              <a:spcAft>
                <a:spcPts val="0"/>
              </a:spcAft>
              <a:buClr>
                <a:schemeClr val="lt1"/>
              </a:buClr>
              <a:buSzPts val="1200"/>
              <a:buNone/>
              <a:defRPr sz="1200" b="1"/>
            </a:lvl6pPr>
            <a:lvl7pPr marL="3200400" lvl="6" indent="-228600" algn="l" rtl="0">
              <a:spcBef>
                <a:spcPts val="240"/>
              </a:spcBef>
              <a:spcAft>
                <a:spcPts val="0"/>
              </a:spcAft>
              <a:buClr>
                <a:schemeClr val="lt1"/>
              </a:buClr>
              <a:buSzPts val="1200"/>
              <a:buNone/>
              <a:defRPr sz="1200" b="1"/>
            </a:lvl7pPr>
            <a:lvl8pPr marL="3657600" lvl="7" indent="-228600" algn="l" rtl="0">
              <a:spcBef>
                <a:spcPts val="240"/>
              </a:spcBef>
              <a:spcAft>
                <a:spcPts val="0"/>
              </a:spcAft>
              <a:buClr>
                <a:schemeClr val="lt1"/>
              </a:buClr>
              <a:buSzPts val="1200"/>
              <a:buNone/>
              <a:defRPr sz="1200" b="1"/>
            </a:lvl8pPr>
            <a:lvl9pPr marL="4114800" lvl="8" indent="-228600" algn="l" rtl="0">
              <a:spcBef>
                <a:spcPts val="240"/>
              </a:spcBef>
              <a:spcAft>
                <a:spcPts val="0"/>
              </a:spcAft>
              <a:buClr>
                <a:schemeClr val="lt1"/>
              </a:buClr>
              <a:buSzPts val="1200"/>
              <a:buNone/>
              <a:defRPr sz="1200" b="1"/>
            </a:lvl9pPr>
          </a:lstStyle>
          <a:p>
            <a:endParaRPr/>
          </a:p>
        </p:txBody>
      </p:sp>
      <p:sp>
        <p:nvSpPr>
          <p:cNvPr id="94" name="Google Shape;94;p21"/>
          <p:cNvSpPr txBox="1">
            <a:spLocks noGrp="1"/>
          </p:cNvSpPr>
          <p:nvPr>
            <p:ph type="body" idx="2"/>
          </p:nvPr>
        </p:nvSpPr>
        <p:spPr>
          <a:xfrm>
            <a:off x="457200" y="1631156"/>
            <a:ext cx="4040100" cy="29634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lt1"/>
              </a:buClr>
              <a:buSzPts val="1800"/>
              <a:buChar char="•"/>
              <a:defRPr sz="1800"/>
            </a:lvl1pPr>
            <a:lvl2pPr marL="914400" lvl="1" indent="-323850" algn="l" rtl="0">
              <a:spcBef>
                <a:spcPts val="300"/>
              </a:spcBef>
              <a:spcAft>
                <a:spcPts val="0"/>
              </a:spcAft>
              <a:buClr>
                <a:schemeClr val="lt1"/>
              </a:buClr>
              <a:buSzPts val="1500"/>
              <a:buChar char="–"/>
              <a:defRPr sz="1500"/>
            </a:lvl2pPr>
            <a:lvl3pPr marL="1371600" lvl="2" indent="-314325" algn="l" rtl="0">
              <a:spcBef>
                <a:spcPts val="270"/>
              </a:spcBef>
              <a:spcAft>
                <a:spcPts val="0"/>
              </a:spcAft>
              <a:buClr>
                <a:schemeClr val="lt1"/>
              </a:buClr>
              <a:buSzPts val="1350"/>
              <a:buChar char="•"/>
              <a:defRPr sz="1350"/>
            </a:lvl3pPr>
            <a:lvl4pPr marL="1828800" lvl="3" indent="-304800" algn="l" rtl="0">
              <a:spcBef>
                <a:spcPts val="240"/>
              </a:spcBef>
              <a:spcAft>
                <a:spcPts val="0"/>
              </a:spcAft>
              <a:buClr>
                <a:schemeClr val="lt1"/>
              </a:buClr>
              <a:buSzPts val="1200"/>
              <a:buChar char="–"/>
              <a:defRPr sz="1200"/>
            </a:lvl4pPr>
            <a:lvl5pPr marL="2286000" lvl="4" indent="-304800" algn="l" rtl="0">
              <a:spcBef>
                <a:spcPts val="240"/>
              </a:spcBef>
              <a:spcAft>
                <a:spcPts val="0"/>
              </a:spcAft>
              <a:buClr>
                <a:schemeClr val="lt1"/>
              </a:buClr>
              <a:buSzPts val="1200"/>
              <a:buChar char="»"/>
              <a:defRPr sz="1200"/>
            </a:lvl5pPr>
            <a:lvl6pPr marL="2743200" lvl="5" indent="-304800" algn="l" rtl="0">
              <a:spcBef>
                <a:spcPts val="240"/>
              </a:spcBef>
              <a:spcAft>
                <a:spcPts val="0"/>
              </a:spcAft>
              <a:buClr>
                <a:schemeClr val="lt1"/>
              </a:buClr>
              <a:buSzPts val="1200"/>
              <a:buChar char="•"/>
              <a:defRPr sz="1200"/>
            </a:lvl6pPr>
            <a:lvl7pPr marL="3200400" lvl="6" indent="-304800" algn="l" rtl="0">
              <a:spcBef>
                <a:spcPts val="240"/>
              </a:spcBef>
              <a:spcAft>
                <a:spcPts val="0"/>
              </a:spcAft>
              <a:buClr>
                <a:schemeClr val="lt1"/>
              </a:buClr>
              <a:buSzPts val="1200"/>
              <a:buChar char="•"/>
              <a:defRPr sz="1200"/>
            </a:lvl7pPr>
            <a:lvl8pPr marL="3657600" lvl="7" indent="-304800" algn="l" rtl="0">
              <a:spcBef>
                <a:spcPts val="240"/>
              </a:spcBef>
              <a:spcAft>
                <a:spcPts val="0"/>
              </a:spcAft>
              <a:buClr>
                <a:schemeClr val="lt1"/>
              </a:buClr>
              <a:buSzPts val="1200"/>
              <a:buChar char="•"/>
              <a:defRPr sz="1200"/>
            </a:lvl8pPr>
            <a:lvl9pPr marL="4114800" lvl="8" indent="-304800" algn="l" rtl="0">
              <a:spcBef>
                <a:spcPts val="240"/>
              </a:spcBef>
              <a:spcAft>
                <a:spcPts val="0"/>
              </a:spcAft>
              <a:buClr>
                <a:schemeClr val="lt1"/>
              </a:buClr>
              <a:buSzPts val="1200"/>
              <a:buChar char="•"/>
              <a:defRPr sz="1200"/>
            </a:lvl9pPr>
          </a:lstStyle>
          <a:p>
            <a:endParaRPr/>
          </a:p>
        </p:txBody>
      </p:sp>
      <p:sp>
        <p:nvSpPr>
          <p:cNvPr id="95" name="Google Shape;95;p21"/>
          <p:cNvSpPr txBox="1">
            <a:spLocks noGrp="1"/>
          </p:cNvSpPr>
          <p:nvPr>
            <p:ph type="body" idx="3"/>
          </p:nvPr>
        </p:nvSpPr>
        <p:spPr>
          <a:xfrm>
            <a:off x="4645026" y="1151335"/>
            <a:ext cx="4041900" cy="479700"/>
          </a:xfrm>
          <a:prstGeom prst="rect">
            <a:avLst/>
          </a:prstGeom>
          <a:noFill/>
          <a:ln>
            <a:noFill/>
          </a:ln>
        </p:spPr>
        <p:txBody>
          <a:bodyPr spcFirstLastPara="1" wrap="square" lIns="91425" tIns="45700" rIns="91425" bIns="45700" anchor="b" anchorCtr="0">
            <a:noAutofit/>
          </a:bodyPr>
          <a:lstStyle>
            <a:lvl1pPr marL="457200" lvl="0" indent="-228600" algn="l" rtl="0">
              <a:spcBef>
                <a:spcPts val="360"/>
              </a:spcBef>
              <a:spcAft>
                <a:spcPts val="0"/>
              </a:spcAft>
              <a:buClr>
                <a:schemeClr val="lt1"/>
              </a:buClr>
              <a:buSzPts val="1800"/>
              <a:buNone/>
              <a:defRPr sz="1800" b="1"/>
            </a:lvl1pPr>
            <a:lvl2pPr marL="914400" lvl="1" indent="-228600" algn="l" rtl="0">
              <a:spcBef>
                <a:spcPts val="300"/>
              </a:spcBef>
              <a:spcAft>
                <a:spcPts val="0"/>
              </a:spcAft>
              <a:buClr>
                <a:schemeClr val="lt1"/>
              </a:buClr>
              <a:buSzPts val="1500"/>
              <a:buNone/>
              <a:defRPr sz="1500" b="1"/>
            </a:lvl2pPr>
            <a:lvl3pPr marL="1371600" lvl="2" indent="-228600" algn="l" rtl="0">
              <a:spcBef>
                <a:spcPts val="270"/>
              </a:spcBef>
              <a:spcAft>
                <a:spcPts val="0"/>
              </a:spcAft>
              <a:buClr>
                <a:schemeClr val="lt1"/>
              </a:buClr>
              <a:buSzPts val="1350"/>
              <a:buNone/>
              <a:defRPr sz="1350" b="1"/>
            </a:lvl3pPr>
            <a:lvl4pPr marL="1828800" lvl="3" indent="-228600" algn="l" rtl="0">
              <a:spcBef>
                <a:spcPts val="240"/>
              </a:spcBef>
              <a:spcAft>
                <a:spcPts val="0"/>
              </a:spcAft>
              <a:buClr>
                <a:schemeClr val="lt1"/>
              </a:buClr>
              <a:buSzPts val="1200"/>
              <a:buNone/>
              <a:defRPr sz="1200" b="1"/>
            </a:lvl4pPr>
            <a:lvl5pPr marL="2286000" lvl="4" indent="-228600" algn="l" rtl="0">
              <a:spcBef>
                <a:spcPts val="240"/>
              </a:spcBef>
              <a:spcAft>
                <a:spcPts val="0"/>
              </a:spcAft>
              <a:buClr>
                <a:schemeClr val="lt1"/>
              </a:buClr>
              <a:buSzPts val="1200"/>
              <a:buNone/>
              <a:defRPr sz="1200" b="1"/>
            </a:lvl5pPr>
            <a:lvl6pPr marL="2743200" lvl="5" indent="-228600" algn="l" rtl="0">
              <a:spcBef>
                <a:spcPts val="240"/>
              </a:spcBef>
              <a:spcAft>
                <a:spcPts val="0"/>
              </a:spcAft>
              <a:buClr>
                <a:schemeClr val="lt1"/>
              </a:buClr>
              <a:buSzPts val="1200"/>
              <a:buNone/>
              <a:defRPr sz="1200" b="1"/>
            </a:lvl6pPr>
            <a:lvl7pPr marL="3200400" lvl="6" indent="-228600" algn="l" rtl="0">
              <a:spcBef>
                <a:spcPts val="240"/>
              </a:spcBef>
              <a:spcAft>
                <a:spcPts val="0"/>
              </a:spcAft>
              <a:buClr>
                <a:schemeClr val="lt1"/>
              </a:buClr>
              <a:buSzPts val="1200"/>
              <a:buNone/>
              <a:defRPr sz="1200" b="1"/>
            </a:lvl7pPr>
            <a:lvl8pPr marL="3657600" lvl="7" indent="-228600" algn="l" rtl="0">
              <a:spcBef>
                <a:spcPts val="240"/>
              </a:spcBef>
              <a:spcAft>
                <a:spcPts val="0"/>
              </a:spcAft>
              <a:buClr>
                <a:schemeClr val="lt1"/>
              </a:buClr>
              <a:buSzPts val="1200"/>
              <a:buNone/>
              <a:defRPr sz="1200" b="1"/>
            </a:lvl8pPr>
            <a:lvl9pPr marL="4114800" lvl="8" indent="-228600" algn="l" rtl="0">
              <a:spcBef>
                <a:spcPts val="240"/>
              </a:spcBef>
              <a:spcAft>
                <a:spcPts val="0"/>
              </a:spcAft>
              <a:buClr>
                <a:schemeClr val="lt1"/>
              </a:buClr>
              <a:buSzPts val="1200"/>
              <a:buNone/>
              <a:defRPr sz="1200" b="1"/>
            </a:lvl9pPr>
          </a:lstStyle>
          <a:p>
            <a:endParaRPr/>
          </a:p>
        </p:txBody>
      </p:sp>
      <p:sp>
        <p:nvSpPr>
          <p:cNvPr id="96" name="Google Shape;96;p21"/>
          <p:cNvSpPr txBox="1">
            <a:spLocks noGrp="1"/>
          </p:cNvSpPr>
          <p:nvPr>
            <p:ph type="body" idx="4"/>
          </p:nvPr>
        </p:nvSpPr>
        <p:spPr>
          <a:xfrm>
            <a:off x="4645026" y="1631156"/>
            <a:ext cx="4041900" cy="29634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lt1"/>
              </a:buClr>
              <a:buSzPts val="1800"/>
              <a:buChar char="•"/>
              <a:defRPr sz="1800"/>
            </a:lvl1pPr>
            <a:lvl2pPr marL="914400" lvl="1" indent="-323850" algn="l" rtl="0">
              <a:spcBef>
                <a:spcPts val="300"/>
              </a:spcBef>
              <a:spcAft>
                <a:spcPts val="0"/>
              </a:spcAft>
              <a:buClr>
                <a:schemeClr val="lt1"/>
              </a:buClr>
              <a:buSzPts val="1500"/>
              <a:buChar char="–"/>
              <a:defRPr sz="1500"/>
            </a:lvl2pPr>
            <a:lvl3pPr marL="1371600" lvl="2" indent="-314325" algn="l" rtl="0">
              <a:spcBef>
                <a:spcPts val="270"/>
              </a:spcBef>
              <a:spcAft>
                <a:spcPts val="0"/>
              </a:spcAft>
              <a:buClr>
                <a:schemeClr val="lt1"/>
              </a:buClr>
              <a:buSzPts val="1350"/>
              <a:buChar char="•"/>
              <a:defRPr sz="1350"/>
            </a:lvl3pPr>
            <a:lvl4pPr marL="1828800" lvl="3" indent="-304800" algn="l" rtl="0">
              <a:spcBef>
                <a:spcPts val="240"/>
              </a:spcBef>
              <a:spcAft>
                <a:spcPts val="0"/>
              </a:spcAft>
              <a:buClr>
                <a:schemeClr val="lt1"/>
              </a:buClr>
              <a:buSzPts val="1200"/>
              <a:buChar char="–"/>
              <a:defRPr sz="1200"/>
            </a:lvl4pPr>
            <a:lvl5pPr marL="2286000" lvl="4" indent="-304800" algn="l" rtl="0">
              <a:spcBef>
                <a:spcPts val="240"/>
              </a:spcBef>
              <a:spcAft>
                <a:spcPts val="0"/>
              </a:spcAft>
              <a:buClr>
                <a:schemeClr val="lt1"/>
              </a:buClr>
              <a:buSzPts val="1200"/>
              <a:buChar char="»"/>
              <a:defRPr sz="1200"/>
            </a:lvl5pPr>
            <a:lvl6pPr marL="2743200" lvl="5" indent="-304800" algn="l" rtl="0">
              <a:spcBef>
                <a:spcPts val="240"/>
              </a:spcBef>
              <a:spcAft>
                <a:spcPts val="0"/>
              </a:spcAft>
              <a:buClr>
                <a:schemeClr val="lt1"/>
              </a:buClr>
              <a:buSzPts val="1200"/>
              <a:buChar char="•"/>
              <a:defRPr sz="1200"/>
            </a:lvl6pPr>
            <a:lvl7pPr marL="3200400" lvl="6" indent="-304800" algn="l" rtl="0">
              <a:spcBef>
                <a:spcPts val="240"/>
              </a:spcBef>
              <a:spcAft>
                <a:spcPts val="0"/>
              </a:spcAft>
              <a:buClr>
                <a:schemeClr val="lt1"/>
              </a:buClr>
              <a:buSzPts val="1200"/>
              <a:buChar char="•"/>
              <a:defRPr sz="1200"/>
            </a:lvl7pPr>
            <a:lvl8pPr marL="3657600" lvl="7" indent="-304800" algn="l" rtl="0">
              <a:spcBef>
                <a:spcPts val="240"/>
              </a:spcBef>
              <a:spcAft>
                <a:spcPts val="0"/>
              </a:spcAft>
              <a:buClr>
                <a:schemeClr val="lt1"/>
              </a:buClr>
              <a:buSzPts val="1200"/>
              <a:buChar char="•"/>
              <a:defRPr sz="1200"/>
            </a:lvl8pPr>
            <a:lvl9pPr marL="4114800" lvl="8" indent="-304800" algn="l" rtl="0">
              <a:spcBef>
                <a:spcPts val="240"/>
              </a:spcBef>
              <a:spcAft>
                <a:spcPts val="0"/>
              </a:spcAft>
              <a:buClr>
                <a:schemeClr val="lt1"/>
              </a:buClr>
              <a:buSzPts val="1200"/>
              <a:buChar char="•"/>
              <a:defRPr sz="1200"/>
            </a:lvl9pPr>
          </a:lstStyle>
          <a:p>
            <a:endParaRPr/>
          </a:p>
        </p:txBody>
      </p:sp>
      <p:sp>
        <p:nvSpPr>
          <p:cNvPr id="97" name="Google Shape;97;p21"/>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8" name="Google Shape;98;p21"/>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9" name="Google Shape;99;p21"/>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900" b="0" i="0">
                <a:solidFill>
                  <a:schemeClr val="lt1"/>
                </a:solidFill>
                <a:latin typeface="Arial"/>
                <a:ea typeface="Arial"/>
                <a:cs typeface="Arial"/>
                <a:sym typeface="Arial"/>
              </a:defRPr>
            </a:lvl1pPr>
            <a:lvl2pPr marL="0" marR="0" lvl="1" indent="0" algn="r" rtl="0">
              <a:spcBef>
                <a:spcPts val="0"/>
              </a:spcBef>
              <a:spcAft>
                <a:spcPts val="0"/>
              </a:spcAft>
              <a:buNone/>
              <a:defRPr sz="900" b="0" i="0">
                <a:solidFill>
                  <a:schemeClr val="lt1"/>
                </a:solidFill>
                <a:latin typeface="Arial"/>
                <a:ea typeface="Arial"/>
                <a:cs typeface="Arial"/>
                <a:sym typeface="Arial"/>
              </a:defRPr>
            </a:lvl2pPr>
            <a:lvl3pPr marL="0" marR="0" lvl="2" indent="0" algn="r" rtl="0">
              <a:spcBef>
                <a:spcPts val="0"/>
              </a:spcBef>
              <a:spcAft>
                <a:spcPts val="0"/>
              </a:spcAft>
              <a:buNone/>
              <a:defRPr sz="900" b="0" i="0">
                <a:solidFill>
                  <a:schemeClr val="lt1"/>
                </a:solidFill>
                <a:latin typeface="Arial"/>
                <a:ea typeface="Arial"/>
                <a:cs typeface="Arial"/>
                <a:sym typeface="Arial"/>
              </a:defRPr>
            </a:lvl3pPr>
            <a:lvl4pPr marL="0" marR="0" lvl="3" indent="0" algn="r" rtl="0">
              <a:spcBef>
                <a:spcPts val="0"/>
              </a:spcBef>
              <a:spcAft>
                <a:spcPts val="0"/>
              </a:spcAft>
              <a:buNone/>
              <a:defRPr sz="900" b="0" i="0">
                <a:solidFill>
                  <a:schemeClr val="lt1"/>
                </a:solidFill>
                <a:latin typeface="Arial"/>
                <a:ea typeface="Arial"/>
                <a:cs typeface="Arial"/>
                <a:sym typeface="Arial"/>
              </a:defRPr>
            </a:lvl4pPr>
            <a:lvl5pPr marL="0" marR="0" lvl="4" indent="0" algn="r" rtl="0">
              <a:spcBef>
                <a:spcPts val="0"/>
              </a:spcBef>
              <a:spcAft>
                <a:spcPts val="0"/>
              </a:spcAft>
              <a:buNone/>
              <a:defRPr sz="900" b="0" i="0">
                <a:solidFill>
                  <a:schemeClr val="lt1"/>
                </a:solidFill>
                <a:latin typeface="Arial"/>
                <a:ea typeface="Arial"/>
                <a:cs typeface="Arial"/>
                <a:sym typeface="Arial"/>
              </a:defRPr>
            </a:lvl5pPr>
            <a:lvl6pPr marL="0" marR="0" lvl="5" indent="0" algn="r" rtl="0">
              <a:spcBef>
                <a:spcPts val="0"/>
              </a:spcBef>
              <a:spcAft>
                <a:spcPts val="0"/>
              </a:spcAft>
              <a:buNone/>
              <a:defRPr sz="900" b="0" i="0">
                <a:solidFill>
                  <a:schemeClr val="lt1"/>
                </a:solidFill>
                <a:latin typeface="Arial"/>
                <a:ea typeface="Arial"/>
                <a:cs typeface="Arial"/>
                <a:sym typeface="Arial"/>
              </a:defRPr>
            </a:lvl6pPr>
            <a:lvl7pPr marL="0" marR="0" lvl="6" indent="0" algn="r" rtl="0">
              <a:spcBef>
                <a:spcPts val="0"/>
              </a:spcBef>
              <a:spcAft>
                <a:spcPts val="0"/>
              </a:spcAft>
              <a:buNone/>
              <a:defRPr sz="900" b="0" i="0">
                <a:solidFill>
                  <a:schemeClr val="lt1"/>
                </a:solidFill>
                <a:latin typeface="Arial"/>
                <a:ea typeface="Arial"/>
                <a:cs typeface="Arial"/>
                <a:sym typeface="Arial"/>
              </a:defRPr>
            </a:lvl7pPr>
            <a:lvl8pPr marL="0" marR="0" lvl="7" indent="0" algn="r" rtl="0">
              <a:spcBef>
                <a:spcPts val="0"/>
              </a:spcBef>
              <a:spcAft>
                <a:spcPts val="0"/>
              </a:spcAft>
              <a:buNone/>
              <a:defRPr sz="900" b="0" i="0">
                <a:solidFill>
                  <a:schemeClr val="lt1"/>
                </a:solidFill>
                <a:latin typeface="Arial"/>
                <a:ea typeface="Arial"/>
                <a:cs typeface="Arial"/>
                <a:sym typeface="Arial"/>
              </a:defRPr>
            </a:lvl8pPr>
            <a:lvl9pPr marL="0" marR="0" lvl="8" indent="0" algn="r" rtl="0">
              <a:spcBef>
                <a:spcPts val="0"/>
              </a:spcBef>
              <a:spcAft>
                <a:spcPts val="0"/>
              </a:spcAft>
              <a:buNone/>
              <a:defRPr sz="900" b="0" i="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olo titolo" type="titleOnly">
  <p:cSld name="TITLE_ONLY">
    <p:spTree>
      <p:nvGrpSpPr>
        <p:cNvPr id="1" name="Shape 100"/>
        <p:cNvGrpSpPr/>
        <p:nvPr/>
      </p:nvGrpSpPr>
      <p:grpSpPr>
        <a:xfrm>
          <a:off x="0" y="0"/>
          <a:ext cx="0" cy="0"/>
          <a:chOff x="0" y="0"/>
          <a:chExt cx="0" cy="0"/>
        </a:xfrm>
      </p:grpSpPr>
      <p:sp>
        <p:nvSpPr>
          <p:cNvPr id="101" name="Google Shape;101;p22"/>
          <p:cNvSpPr txBox="1">
            <a:spLocks noGrp="1"/>
          </p:cNvSpPr>
          <p:nvPr>
            <p:ph type="title"/>
          </p:nvPr>
        </p:nvSpPr>
        <p:spPr>
          <a:xfrm>
            <a:off x="179512" y="-92546"/>
            <a:ext cx="8229600" cy="8574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sz="2000" b="0" i="0">
                <a:latin typeface="Arial"/>
                <a:ea typeface="Arial"/>
                <a:cs typeface="Arial"/>
                <a:sym typeface="Aria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02" name="Google Shape;102;p22"/>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3" name="Google Shape;103;p22"/>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4" name="Google Shape;104;p22"/>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900" b="0" i="0">
                <a:solidFill>
                  <a:schemeClr val="lt1"/>
                </a:solidFill>
                <a:latin typeface="Arial"/>
                <a:ea typeface="Arial"/>
                <a:cs typeface="Arial"/>
                <a:sym typeface="Arial"/>
              </a:defRPr>
            </a:lvl1pPr>
            <a:lvl2pPr marL="0" marR="0" lvl="1" indent="0" algn="r" rtl="0">
              <a:spcBef>
                <a:spcPts val="0"/>
              </a:spcBef>
              <a:spcAft>
                <a:spcPts val="0"/>
              </a:spcAft>
              <a:buNone/>
              <a:defRPr sz="900" b="0" i="0">
                <a:solidFill>
                  <a:schemeClr val="lt1"/>
                </a:solidFill>
                <a:latin typeface="Arial"/>
                <a:ea typeface="Arial"/>
                <a:cs typeface="Arial"/>
                <a:sym typeface="Arial"/>
              </a:defRPr>
            </a:lvl2pPr>
            <a:lvl3pPr marL="0" marR="0" lvl="2" indent="0" algn="r" rtl="0">
              <a:spcBef>
                <a:spcPts val="0"/>
              </a:spcBef>
              <a:spcAft>
                <a:spcPts val="0"/>
              </a:spcAft>
              <a:buNone/>
              <a:defRPr sz="900" b="0" i="0">
                <a:solidFill>
                  <a:schemeClr val="lt1"/>
                </a:solidFill>
                <a:latin typeface="Arial"/>
                <a:ea typeface="Arial"/>
                <a:cs typeface="Arial"/>
                <a:sym typeface="Arial"/>
              </a:defRPr>
            </a:lvl3pPr>
            <a:lvl4pPr marL="0" marR="0" lvl="3" indent="0" algn="r" rtl="0">
              <a:spcBef>
                <a:spcPts val="0"/>
              </a:spcBef>
              <a:spcAft>
                <a:spcPts val="0"/>
              </a:spcAft>
              <a:buNone/>
              <a:defRPr sz="900" b="0" i="0">
                <a:solidFill>
                  <a:schemeClr val="lt1"/>
                </a:solidFill>
                <a:latin typeface="Arial"/>
                <a:ea typeface="Arial"/>
                <a:cs typeface="Arial"/>
                <a:sym typeface="Arial"/>
              </a:defRPr>
            </a:lvl4pPr>
            <a:lvl5pPr marL="0" marR="0" lvl="4" indent="0" algn="r" rtl="0">
              <a:spcBef>
                <a:spcPts val="0"/>
              </a:spcBef>
              <a:spcAft>
                <a:spcPts val="0"/>
              </a:spcAft>
              <a:buNone/>
              <a:defRPr sz="900" b="0" i="0">
                <a:solidFill>
                  <a:schemeClr val="lt1"/>
                </a:solidFill>
                <a:latin typeface="Arial"/>
                <a:ea typeface="Arial"/>
                <a:cs typeface="Arial"/>
                <a:sym typeface="Arial"/>
              </a:defRPr>
            </a:lvl5pPr>
            <a:lvl6pPr marL="0" marR="0" lvl="5" indent="0" algn="r" rtl="0">
              <a:spcBef>
                <a:spcPts val="0"/>
              </a:spcBef>
              <a:spcAft>
                <a:spcPts val="0"/>
              </a:spcAft>
              <a:buNone/>
              <a:defRPr sz="900" b="0" i="0">
                <a:solidFill>
                  <a:schemeClr val="lt1"/>
                </a:solidFill>
                <a:latin typeface="Arial"/>
                <a:ea typeface="Arial"/>
                <a:cs typeface="Arial"/>
                <a:sym typeface="Arial"/>
              </a:defRPr>
            </a:lvl6pPr>
            <a:lvl7pPr marL="0" marR="0" lvl="6" indent="0" algn="r" rtl="0">
              <a:spcBef>
                <a:spcPts val="0"/>
              </a:spcBef>
              <a:spcAft>
                <a:spcPts val="0"/>
              </a:spcAft>
              <a:buNone/>
              <a:defRPr sz="900" b="0" i="0">
                <a:solidFill>
                  <a:schemeClr val="lt1"/>
                </a:solidFill>
                <a:latin typeface="Arial"/>
                <a:ea typeface="Arial"/>
                <a:cs typeface="Arial"/>
                <a:sym typeface="Arial"/>
              </a:defRPr>
            </a:lvl7pPr>
            <a:lvl8pPr marL="0" marR="0" lvl="7" indent="0" algn="r" rtl="0">
              <a:spcBef>
                <a:spcPts val="0"/>
              </a:spcBef>
              <a:spcAft>
                <a:spcPts val="0"/>
              </a:spcAft>
              <a:buNone/>
              <a:defRPr sz="900" b="0" i="0">
                <a:solidFill>
                  <a:schemeClr val="lt1"/>
                </a:solidFill>
                <a:latin typeface="Arial"/>
                <a:ea typeface="Arial"/>
                <a:cs typeface="Arial"/>
                <a:sym typeface="Arial"/>
              </a:defRPr>
            </a:lvl8pPr>
            <a:lvl9pPr marL="0" marR="0" lvl="8" indent="0" algn="r" rtl="0">
              <a:spcBef>
                <a:spcPts val="0"/>
              </a:spcBef>
              <a:spcAft>
                <a:spcPts val="0"/>
              </a:spcAft>
              <a:buNone/>
              <a:defRPr sz="900" b="0" i="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
              <a:t>‹N›</a:t>
            </a:fld>
            <a:endParaRPr/>
          </a:p>
        </p:txBody>
      </p:sp>
      <p:sp>
        <p:nvSpPr>
          <p:cNvPr id="105" name="Google Shape;105;p22"/>
          <p:cNvSpPr/>
          <p:nvPr/>
        </p:nvSpPr>
        <p:spPr>
          <a:xfrm>
            <a:off x="7755667" y="4671775"/>
            <a:ext cx="12810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de" sz="1800" b="0" i="0">
                <a:solidFill>
                  <a:schemeClr val="dk1"/>
                </a:solidFill>
                <a:latin typeface="Arial"/>
                <a:ea typeface="Arial"/>
                <a:cs typeface="Arial"/>
                <a:sym typeface="Arial"/>
              </a:rPr>
              <a:t>@brainctrl</a:t>
            </a:r>
            <a:endParaRPr sz="1800" b="0" i="0">
              <a:solidFill>
                <a:schemeClr val="dk1"/>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uto con didascalia" type="objTx">
  <p:cSld name="OBJECT_WITH_CAPTION_TEXT">
    <p:spTree>
      <p:nvGrpSpPr>
        <p:cNvPr id="1" name="Shape 106"/>
        <p:cNvGrpSpPr/>
        <p:nvPr/>
      </p:nvGrpSpPr>
      <p:grpSpPr>
        <a:xfrm>
          <a:off x="0" y="0"/>
          <a:ext cx="0" cy="0"/>
          <a:chOff x="0" y="0"/>
          <a:chExt cx="0" cy="0"/>
        </a:xfrm>
      </p:grpSpPr>
      <p:sp>
        <p:nvSpPr>
          <p:cNvPr id="107" name="Google Shape;107;p23"/>
          <p:cNvSpPr txBox="1">
            <a:spLocks noGrp="1"/>
          </p:cNvSpPr>
          <p:nvPr>
            <p:ph type="title"/>
          </p:nvPr>
        </p:nvSpPr>
        <p:spPr>
          <a:xfrm>
            <a:off x="457201" y="204787"/>
            <a:ext cx="3008400" cy="8715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sz="1500" b="1"/>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08" name="Google Shape;108;p23"/>
          <p:cNvSpPr txBox="1">
            <a:spLocks noGrp="1"/>
          </p:cNvSpPr>
          <p:nvPr>
            <p:ph type="body" idx="1"/>
          </p:nvPr>
        </p:nvSpPr>
        <p:spPr>
          <a:xfrm>
            <a:off x="3575050" y="204788"/>
            <a:ext cx="5111700" cy="4389900"/>
          </a:xfrm>
          <a:prstGeom prst="rect">
            <a:avLst/>
          </a:prstGeom>
          <a:noFill/>
          <a:ln>
            <a:noFill/>
          </a:ln>
        </p:spPr>
        <p:txBody>
          <a:bodyPr spcFirstLastPara="1" wrap="square" lIns="91425" tIns="45700" rIns="91425" bIns="45700" anchor="t" anchorCtr="0">
            <a:noAutofit/>
          </a:bodyPr>
          <a:lstStyle>
            <a:lvl1pPr marL="457200" lvl="0" indent="-381000" algn="l" rtl="0">
              <a:spcBef>
                <a:spcPts val="480"/>
              </a:spcBef>
              <a:spcAft>
                <a:spcPts val="0"/>
              </a:spcAft>
              <a:buClr>
                <a:schemeClr val="lt1"/>
              </a:buClr>
              <a:buSzPts val="2400"/>
              <a:buChar char="•"/>
              <a:defRPr sz="2400"/>
            </a:lvl1pPr>
            <a:lvl2pPr marL="914400" lvl="1" indent="-361950" algn="l" rtl="0">
              <a:spcBef>
                <a:spcPts val="420"/>
              </a:spcBef>
              <a:spcAft>
                <a:spcPts val="0"/>
              </a:spcAft>
              <a:buClr>
                <a:schemeClr val="lt1"/>
              </a:buClr>
              <a:buSzPts val="2100"/>
              <a:buChar char="–"/>
              <a:defRPr sz="2100"/>
            </a:lvl2pPr>
            <a:lvl3pPr marL="1371600" lvl="2" indent="-342900" algn="l" rtl="0">
              <a:spcBef>
                <a:spcPts val="360"/>
              </a:spcBef>
              <a:spcAft>
                <a:spcPts val="0"/>
              </a:spcAft>
              <a:buClr>
                <a:schemeClr val="lt1"/>
              </a:buClr>
              <a:buSzPts val="1800"/>
              <a:buChar char="•"/>
              <a:defRPr sz="1800"/>
            </a:lvl3pPr>
            <a:lvl4pPr marL="1828800" lvl="3" indent="-323850" algn="l" rtl="0">
              <a:spcBef>
                <a:spcPts val="300"/>
              </a:spcBef>
              <a:spcAft>
                <a:spcPts val="0"/>
              </a:spcAft>
              <a:buClr>
                <a:schemeClr val="lt1"/>
              </a:buClr>
              <a:buSzPts val="1500"/>
              <a:buChar char="–"/>
              <a:defRPr sz="1500"/>
            </a:lvl4pPr>
            <a:lvl5pPr marL="2286000" lvl="4" indent="-323850" algn="l" rtl="0">
              <a:spcBef>
                <a:spcPts val="300"/>
              </a:spcBef>
              <a:spcAft>
                <a:spcPts val="0"/>
              </a:spcAft>
              <a:buClr>
                <a:schemeClr val="lt1"/>
              </a:buClr>
              <a:buSzPts val="1500"/>
              <a:buChar char="»"/>
              <a:defRPr sz="1500"/>
            </a:lvl5pPr>
            <a:lvl6pPr marL="2743200" lvl="5" indent="-323850" algn="l" rtl="0">
              <a:spcBef>
                <a:spcPts val="300"/>
              </a:spcBef>
              <a:spcAft>
                <a:spcPts val="0"/>
              </a:spcAft>
              <a:buClr>
                <a:schemeClr val="lt1"/>
              </a:buClr>
              <a:buSzPts val="1500"/>
              <a:buChar char="•"/>
              <a:defRPr sz="1500"/>
            </a:lvl6pPr>
            <a:lvl7pPr marL="3200400" lvl="6" indent="-323850" algn="l" rtl="0">
              <a:spcBef>
                <a:spcPts val="300"/>
              </a:spcBef>
              <a:spcAft>
                <a:spcPts val="0"/>
              </a:spcAft>
              <a:buClr>
                <a:schemeClr val="lt1"/>
              </a:buClr>
              <a:buSzPts val="1500"/>
              <a:buChar char="•"/>
              <a:defRPr sz="1500"/>
            </a:lvl7pPr>
            <a:lvl8pPr marL="3657600" lvl="7" indent="-323850" algn="l" rtl="0">
              <a:spcBef>
                <a:spcPts val="300"/>
              </a:spcBef>
              <a:spcAft>
                <a:spcPts val="0"/>
              </a:spcAft>
              <a:buClr>
                <a:schemeClr val="lt1"/>
              </a:buClr>
              <a:buSzPts val="1500"/>
              <a:buChar char="•"/>
              <a:defRPr sz="1500"/>
            </a:lvl8pPr>
            <a:lvl9pPr marL="4114800" lvl="8" indent="-323850" algn="l" rtl="0">
              <a:spcBef>
                <a:spcPts val="300"/>
              </a:spcBef>
              <a:spcAft>
                <a:spcPts val="0"/>
              </a:spcAft>
              <a:buClr>
                <a:schemeClr val="lt1"/>
              </a:buClr>
              <a:buSzPts val="1500"/>
              <a:buChar char="•"/>
              <a:defRPr sz="1500"/>
            </a:lvl9pPr>
          </a:lstStyle>
          <a:p>
            <a:endParaRPr/>
          </a:p>
        </p:txBody>
      </p:sp>
      <p:sp>
        <p:nvSpPr>
          <p:cNvPr id="109" name="Google Shape;109;p23"/>
          <p:cNvSpPr txBox="1">
            <a:spLocks noGrp="1"/>
          </p:cNvSpPr>
          <p:nvPr>
            <p:ph type="body" idx="2"/>
          </p:nvPr>
        </p:nvSpPr>
        <p:spPr>
          <a:xfrm>
            <a:off x="457201" y="1076326"/>
            <a:ext cx="3008400" cy="3518400"/>
          </a:xfrm>
          <a:prstGeom prst="rect">
            <a:avLst/>
          </a:prstGeom>
          <a:noFill/>
          <a:ln>
            <a:noFill/>
          </a:ln>
        </p:spPr>
        <p:txBody>
          <a:bodyPr spcFirstLastPara="1" wrap="square" lIns="91425" tIns="45700" rIns="91425" bIns="45700" anchor="t" anchorCtr="0">
            <a:noAutofit/>
          </a:bodyPr>
          <a:lstStyle>
            <a:lvl1pPr marL="457200" lvl="0" indent="-228600" algn="l" rtl="0">
              <a:spcBef>
                <a:spcPts val="210"/>
              </a:spcBef>
              <a:spcAft>
                <a:spcPts val="0"/>
              </a:spcAft>
              <a:buClr>
                <a:schemeClr val="lt1"/>
              </a:buClr>
              <a:buSzPts val="1050"/>
              <a:buNone/>
              <a:defRPr sz="1050"/>
            </a:lvl1pPr>
            <a:lvl2pPr marL="914400" lvl="1" indent="-228600" algn="l" rtl="0">
              <a:spcBef>
                <a:spcPts val="180"/>
              </a:spcBef>
              <a:spcAft>
                <a:spcPts val="0"/>
              </a:spcAft>
              <a:buClr>
                <a:schemeClr val="lt1"/>
              </a:buClr>
              <a:buSzPts val="900"/>
              <a:buNone/>
              <a:defRPr sz="900"/>
            </a:lvl2pPr>
            <a:lvl3pPr marL="1371600" lvl="2" indent="-228600" algn="l" rtl="0">
              <a:spcBef>
                <a:spcPts val="150"/>
              </a:spcBef>
              <a:spcAft>
                <a:spcPts val="0"/>
              </a:spcAft>
              <a:buClr>
                <a:schemeClr val="lt1"/>
              </a:buClr>
              <a:buSzPts val="750"/>
              <a:buNone/>
              <a:defRPr sz="750"/>
            </a:lvl3pPr>
            <a:lvl4pPr marL="1828800" lvl="3" indent="-228600" algn="l" rtl="0">
              <a:spcBef>
                <a:spcPts val="135"/>
              </a:spcBef>
              <a:spcAft>
                <a:spcPts val="0"/>
              </a:spcAft>
              <a:buClr>
                <a:schemeClr val="lt1"/>
              </a:buClr>
              <a:buSzPts val="675"/>
              <a:buNone/>
              <a:defRPr sz="675"/>
            </a:lvl4pPr>
            <a:lvl5pPr marL="2286000" lvl="4" indent="-228600" algn="l" rtl="0">
              <a:spcBef>
                <a:spcPts val="135"/>
              </a:spcBef>
              <a:spcAft>
                <a:spcPts val="0"/>
              </a:spcAft>
              <a:buClr>
                <a:schemeClr val="lt1"/>
              </a:buClr>
              <a:buSzPts val="675"/>
              <a:buNone/>
              <a:defRPr sz="675"/>
            </a:lvl5pPr>
            <a:lvl6pPr marL="2743200" lvl="5" indent="-228600" algn="l" rtl="0">
              <a:spcBef>
                <a:spcPts val="135"/>
              </a:spcBef>
              <a:spcAft>
                <a:spcPts val="0"/>
              </a:spcAft>
              <a:buClr>
                <a:schemeClr val="lt1"/>
              </a:buClr>
              <a:buSzPts val="675"/>
              <a:buNone/>
              <a:defRPr sz="675"/>
            </a:lvl6pPr>
            <a:lvl7pPr marL="3200400" lvl="6" indent="-228600" algn="l" rtl="0">
              <a:spcBef>
                <a:spcPts val="135"/>
              </a:spcBef>
              <a:spcAft>
                <a:spcPts val="0"/>
              </a:spcAft>
              <a:buClr>
                <a:schemeClr val="lt1"/>
              </a:buClr>
              <a:buSzPts val="675"/>
              <a:buNone/>
              <a:defRPr sz="675"/>
            </a:lvl7pPr>
            <a:lvl8pPr marL="3657600" lvl="7" indent="-228600" algn="l" rtl="0">
              <a:spcBef>
                <a:spcPts val="135"/>
              </a:spcBef>
              <a:spcAft>
                <a:spcPts val="0"/>
              </a:spcAft>
              <a:buClr>
                <a:schemeClr val="lt1"/>
              </a:buClr>
              <a:buSzPts val="675"/>
              <a:buNone/>
              <a:defRPr sz="675"/>
            </a:lvl8pPr>
            <a:lvl9pPr marL="4114800" lvl="8" indent="-228600" algn="l" rtl="0">
              <a:spcBef>
                <a:spcPts val="135"/>
              </a:spcBef>
              <a:spcAft>
                <a:spcPts val="0"/>
              </a:spcAft>
              <a:buClr>
                <a:schemeClr val="lt1"/>
              </a:buClr>
              <a:buSzPts val="675"/>
              <a:buNone/>
              <a:defRPr sz="675"/>
            </a:lvl9pPr>
          </a:lstStyle>
          <a:p>
            <a:endParaRPr/>
          </a:p>
        </p:txBody>
      </p:sp>
      <p:sp>
        <p:nvSpPr>
          <p:cNvPr id="110" name="Google Shape;110;p23"/>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1" name="Google Shape;111;p23"/>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2" name="Google Shape;112;p23"/>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900" b="0" i="0">
                <a:solidFill>
                  <a:schemeClr val="lt1"/>
                </a:solidFill>
                <a:latin typeface="Arial"/>
                <a:ea typeface="Arial"/>
                <a:cs typeface="Arial"/>
                <a:sym typeface="Arial"/>
              </a:defRPr>
            </a:lvl1pPr>
            <a:lvl2pPr marL="0" marR="0" lvl="1" indent="0" algn="r" rtl="0">
              <a:spcBef>
                <a:spcPts val="0"/>
              </a:spcBef>
              <a:spcAft>
                <a:spcPts val="0"/>
              </a:spcAft>
              <a:buNone/>
              <a:defRPr sz="900" b="0" i="0">
                <a:solidFill>
                  <a:schemeClr val="lt1"/>
                </a:solidFill>
                <a:latin typeface="Arial"/>
                <a:ea typeface="Arial"/>
                <a:cs typeface="Arial"/>
                <a:sym typeface="Arial"/>
              </a:defRPr>
            </a:lvl2pPr>
            <a:lvl3pPr marL="0" marR="0" lvl="2" indent="0" algn="r" rtl="0">
              <a:spcBef>
                <a:spcPts val="0"/>
              </a:spcBef>
              <a:spcAft>
                <a:spcPts val="0"/>
              </a:spcAft>
              <a:buNone/>
              <a:defRPr sz="900" b="0" i="0">
                <a:solidFill>
                  <a:schemeClr val="lt1"/>
                </a:solidFill>
                <a:latin typeface="Arial"/>
                <a:ea typeface="Arial"/>
                <a:cs typeface="Arial"/>
                <a:sym typeface="Arial"/>
              </a:defRPr>
            </a:lvl3pPr>
            <a:lvl4pPr marL="0" marR="0" lvl="3" indent="0" algn="r" rtl="0">
              <a:spcBef>
                <a:spcPts val="0"/>
              </a:spcBef>
              <a:spcAft>
                <a:spcPts val="0"/>
              </a:spcAft>
              <a:buNone/>
              <a:defRPr sz="900" b="0" i="0">
                <a:solidFill>
                  <a:schemeClr val="lt1"/>
                </a:solidFill>
                <a:latin typeface="Arial"/>
                <a:ea typeface="Arial"/>
                <a:cs typeface="Arial"/>
                <a:sym typeface="Arial"/>
              </a:defRPr>
            </a:lvl4pPr>
            <a:lvl5pPr marL="0" marR="0" lvl="4" indent="0" algn="r" rtl="0">
              <a:spcBef>
                <a:spcPts val="0"/>
              </a:spcBef>
              <a:spcAft>
                <a:spcPts val="0"/>
              </a:spcAft>
              <a:buNone/>
              <a:defRPr sz="900" b="0" i="0">
                <a:solidFill>
                  <a:schemeClr val="lt1"/>
                </a:solidFill>
                <a:latin typeface="Arial"/>
                <a:ea typeface="Arial"/>
                <a:cs typeface="Arial"/>
                <a:sym typeface="Arial"/>
              </a:defRPr>
            </a:lvl5pPr>
            <a:lvl6pPr marL="0" marR="0" lvl="5" indent="0" algn="r" rtl="0">
              <a:spcBef>
                <a:spcPts val="0"/>
              </a:spcBef>
              <a:spcAft>
                <a:spcPts val="0"/>
              </a:spcAft>
              <a:buNone/>
              <a:defRPr sz="900" b="0" i="0">
                <a:solidFill>
                  <a:schemeClr val="lt1"/>
                </a:solidFill>
                <a:latin typeface="Arial"/>
                <a:ea typeface="Arial"/>
                <a:cs typeface="Arial"/>
                <a:sym typeface="Arial"/>
              </a:defRPr>
            </a:lvl6pPr>
            <a:lvl7pPr marL="0" marR="0" lvl="6" indent="0" algn="r" rtl="0">
              <a:spcBef>
                <a:spcPts val="0"/>
              </a:spcBef>
              <a:spcAft>
                <a:spcPts val="0"/>
              </a:spcAft>
              <a:buNone/>
              <a:defRPr sz="900" b="0" i="0">
                <a:solidFill>
                  <a:schemeClr val="lt1"/>
                </a:solidFill>
                <a:latin typeface="Arial"/>
                <a:ea typeface="Arial"/>
                <a:cs typeface="Arial"/>
                <a:sym typeface="Arial"/>
              </a:defRPr>
            </a:lvl7pPr>
            <a:lvl8pPr marL="0" marR="0" lvl="7" indent="0" algn="r" rtl="0">
              <a:spcBef>
                <a:spcPts val="0"/>
              </a:spcBef>
              <a:spcAft>
                <a:spcPts val="0"/>
              </a:spcAft>
              <a:buNone/>
              <a:defRPr sz="900" b="0" i="0">
                <a:solidFill>
                  <a:schemeClr val="lt1"/>
                </a:solidFill>
                <a:latin typeface="Arial"/>
                <a:ea typeface="Arial"/>
                <a:cs typeface="Arial"/>
                <a:sym typeface="Arial"/>
              </a:defRPr>
            </a:lvl8pPr>
            <a:lvl9pPr marL="0" marR="0" lvl="8" indent="0" algn="r" rtl="0">
              <a:spcBef>
                <a:spcPts val="0"/>
              </a:spcBef>
              <a:spcAft>
                <a:spcPts val="0"/>
              </a:spcAft>
              <a:buNone/>
              <a:defRPr sz="900" b="0" i="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Immagine con didascalia" type="picTx">
  <p:cSld name="PICTURE_WITH_CAPTION_TEXT">
    <p:spTree>
      <p:nvGrpSpPr>
        <p:cNvPr id="1" name="Shape 113"/>
        <p:cNvGrpSpPr/>
        <p:nvPr/>
      </p:nvGrpSpPr>
      <p:grpSpPr>
        <a:xfrm>
          <a:off x="0" y="0"/>
          <a:ext cx="0" cy="0"/>
          <a:chOff x="0" y="0"/>
          <a:chExt cx="0" cy="0"/>
        </a:xfrm>
      </p:grpSpPr>
      <p:sp>
        <p:nvSpPr>
          <p:cNvPr id="114" name="Google Shape;114;p24"/>
          <p:cNvSpPr txBox="1">
            <a:spLocks noGrp="1"/>
          </p:cNvSpPr>
          <p:nvPr>
            <p:ph type="title"/>
          </p:nvPr>
        </p:nvSpPr>
        <p:spPr>
          <a:xfrm>
            <a:off x="1792288" y="3600450"/>
            <a:ext cx="5486400" cy="4251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sz="1500" b="1"/>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15" name="Google Shape;115;p24"/>
          <p:cNvSpPr>
            <a:spLocks noGrp="1"/>
          </p:cNvSpPr>
          <p:nvPr>
            <p:ph type="pic" idx="2"/>
          </p:nvPr>
        </p:nvSpPr>
        <p:spPr>
          <a:xfrm>
            <a:off x="1792288" y="459581"/>
            <a:ext cx="5486400" cy="3086100"/>
          </a:xfrm>
          <a:prstGeom prst="rect">
            <a:avLst/>
          </a:prstGeom>
          <a:noFill/>
          <a:ln>
            <a:noFill/>
          </a:ln>
        </p:spPr>
      </p:sp>
      <p:sp>
        <p:nvSpPr>
          <p:cNvPr id="116" name="Google Shape;116;p24"/>
          <p:cNvSpPr txBox="1">
            <a:spLocks noGrp="1"/>
          </p:cNvSpPr>
          <p:nvPr>
            <p:ph type="body" idx="1"/>
          </p:nvPr>
        </p:nvSpPr>
        <p:spPr>
          <a:xfrm>
            <a:off x="1792288" y="4025503"/>
            <a:ext cx="5486400" cy="603600"/>
          </a:xfrm>
          <a:prstGeom prst="rect">
            <a:avLst/>
          </a:prstGeom>
          <a:noFill/>
          <a:ln>
            <a:noFill/>
          </a:ln>
        </p:spPr>
        <p:txBody>
          <a:bodyPr spcFirstLastPara="1" wrap="square" lIns="91425" tIns="45700" rIns="91425" bIns="45700" anchor="t" anchorCtr="0">
            <a:noAutofit/>
          </a:bodyPr>
          <a:lstStyle>
            <a:lvl1pPr marL="457200" lvl="0" indent="-228600" algn="l" rtl="0">
              <a:spcBef>
                <a:spcPts val="210"/>
              </a:spcBef>
              <a:spcAft>
                <a:spcPts val="0"/>
              </a:spcAft>
              <a:buClr>
                <a:schemeClr val="lt1"/>
              </a:buClr>
              <a:buSzPts val="1050"/>
              <a:buNone/>
              <a:defRPr sz="1050"/>
            </a:lvl1pPr>
            <a:lvl2pPr marL="914400" lvl="1" indent="-228600" algn="l" rtl="0">
              <a:spcBef>
                <a:spcPts val="180"/>
              </a:spcBef>
              <a:spcAft>
                <a:spcPts val="0"/>
              </a:spcAft>
              <a:buClr>
                <a:schemeClr val="lt1"/>
              </a:buClr>
              <a:buSzPts val="900"/>
              <a:buNone/>
              <a:defRPr sz="900"/>
            </a:lvl2pPr>
            <a:lvl3pPr marL="1371600" lvl="2" indent="-228600" algn="l" rtl="0">
              <a:spcBef>
                <a:spcPts val="150"/>
              </a:spcBef>
              <a:spcAft>
                <a:spcPts val="0"/>
              </a:spcAft>
              <a:buClr>
                <a:schemeClr val="lt1"/>
              </a:buClr>
              <a:buSzPts val="750"/>
              <a:buNone/>
              <a:defRPr sz="750"/>
            </a:lvl3pPr>
            <a:lvl4pPr marL="1828800" lvl="3" indent="-228600" algn="l" rtl="0">
              <a:spcBef>
                <a:spcPts val="135"/>
              </a:spcBef>
              <a:spcAft>
                <a:spcPts val="0"/>
              </a:spcAft>
              <a:buClr>
                <a:schemeClr val="lt1"/>
              </a:buClr>
              <a:buSzPts val="675"/>
              <a:buNone/>
              <a:defRPr sz="675"/>
            </a:lvl4pPr>
            <a:lvl5pPr marL="2286000" lvl="4" indent="-228600" algn="l" rtl="0">
              <a:spcBef>
                <a:spcPts val="135"/>
              </a:spcBef>
              <a:spcAft>
                <a:spcPts val="0"/>
              </a:spcAft>
              <a:buClr>
                <a:schemeClr val="lt1"/>
              </a:buClr>
              <a:buSzPts val="675"/>
              <a:buNone/>
              <a:defRPr sz="675"/>
            </a:lvl5pPr>
            <a:lvl6pPr marL="2743200" lvl="5" indent="-228600" algn="l" rtl="0">
              <a:spcBef>
                <a:spcPts val="135"/>
              </a:spcBef>
              <a:spcAft>
                <a:spcPts val="0"/>
              </a:spcAft>
              <a:buClr>
                <a:schemeClr val="lt1"/>
              </a:buClr>
              <a:buSzPts val="675"/>
              <a:buNone/>
              <a:defRPr sz="675"/>
            </a:lvl6pPr>
            <a:lvl7pPr marL="3200400" lvl="6" indent="-228600" algn="l" rtl="0">
              <a:spcBef>
                <a:spcPts val="135"/>
              </a:spcBef>
              <a:spcAft>
                <a:spcPts val="0"/>
              </a:spcAft>
              <a:buClr>
                <a:schemeClr val="lt1"/>
              </a:buClr>
              <a:buSzPts val="675"/>
              <a:buNone/>
              <a:defRPr sz="675"/>
            </a:lvl7pPr>
            <a:lvl8pPr marL="3657600" lvl="7" indent="-228600" algn="l" rtl="0">
              <a:spcBef>
                <a:spcPts val="135"/>
              </a:spcBef>
              <a:spcAft>
                <a:spcPts val="0"/>
              </a:spcAft>
              <a:buClr>
                <a:schemeClr val="lt1"/>
              </a:buClr>
              <a:buSzPts val="675"/>
              <a:buNone/>
              <a:defRPr sz="675"/>
            </a:lvl8pPr>
            <a:lvl9pPr marL="4114800" lvl="8" indent="-228600" algn="l" rtl="0">
              <a:spcBef>
                <a:spcPts val="135"/>
              </a:spcBef>
              <a:spcAft>
                <a:spcPts val="0"/>
              </a:spcAft>
              <a:buClr>
                <a:schemeClr val="lt1"/>
              </a:buClr>
              <a:buSzPts val="675"/>
              <a:buNone/>
              <a:defRPr sz="675"/>
            </a:lvl9pPr>
          </a:lstStyle>
          <a:p>
            <a:endParaRPr/>
          </a:p>
        </p:txBody>
      </p:sp>
      <p:sp>
        <p:nvSpPr>
          <p:cNvPr id="117" name="Google Shape;117;p24"/>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8" name="Google Shape;118;p24"/>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9" name="Google Shape;119;p24"/>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900" b="0" i="0">
                <a:solidFill>
                  <a:schemeClr val="lt1"/>
                </a:solidFill>
                <a:latin typeface="Arial"/>
                <a:ea typeface="Arial"/>
                <a:cs typeface="Arial"/>
                <a:sym typeface="Arial"/>
              </a:defRPr>
            </a:lvl1pPr>
            <a:lvl2pPr marL="0" marR="0" lvl="1" indent="0" algn="r" rtl="0">
              <a:spcBef>
                <a:spcPts val="0"/>
              </a:spcBef>
              <a:spcAft>
                <a:spcPts val="0"/>
              </a:spcAft>
              <a:buNone/>
              <a:defRPr sz="900" b="0" i="0">
                <a:solidFill>
                  <a:schemeClr val="lt1"/>
                </a:solidFill>
                <a:latin typeface="Arial"/>
                <a:ea typeface="Arial"/>
                <a:cs typeface="Arial"/>
                <a:sym typeface="Arial"/>
              </a:defRPr>
            </a:lvl2pPr>
            <a:lvl3pPr marL="0" marR="0" lvl="2" indent="0" algn="r" rtl="0">
              <a:spcBef>
                <a:spcPts val="0"/>
              </a:spcBef>
              <a:spcAft>
                <a:spcPts val="0"/>
              </a:spcAft>
              <a:buNone/>
              <a:defRPr sz="900" b="0" i="0">
                <a:solidFill>
                  <a:schemeClr val="lt1"/>
                </a:solidFill>
                <a:latin typeface="Arial"/>
                <a:ea typeface="Arial"/>
                <a:cs typeface="Arial"/>
                <a:sym typeface="Arial"/>
              </a:defRPr>
            </a:lvl3pPr>
            <a:lvl4pPr marL="0" marR="0" lvl="3" indent="0" algn="r" rtl="0">
              <a:spcBef>
                <a:spcPts val="0"/>
              </a:spcBef>
              <a:spcAft>
                <a:spcPts val="0"/>
              </a:spcAft>
              <a:buNone/>
              <a:defRPr sz="900" b="0" i="0">
                <a:solidFill>
                  <a:schemeClr val="lt1"/>
                </a:solidFill>
                <a:latin typeface="Arial"/>
                <a:ea typeface="Arial"/>
                <a:cs typeface="Arial"/>
                <a:sym typeface="Arial"/>
              </a:defRPr>
            </a:lvl4pPr>
            <a:lvl5pPr marL="0" marR="0" lvl="4" indent="0" algn="r" rtl="0">
              <a:spcBef>
                <a:spcPts val="0"/>
              </a:spcBef>
              <a:spcAft>
                <a:spcPts val="0"/>
              </a:spcAft>
              <a:buNone/>
              <a:defRPr sz="900" b="0" i="0">
                <a:solidFill>
                  <a:schemeClr val="lt1"/>
                </a:solidFill>
                <a:latin typeface="Arial"/>
                <a:ea typeface="Arial"/>
                <a:cs typeface="Arial"/>
                <a:sym typeface="Arial"/>
              </a:defRPr>
            </a:lvl5pPr>
            <a:lvl6pPr marL="0" marR="0" lvl="5" indent="0" algn="r" rtl="0">
              <a:spcBef>
                <a:spcPts val="0"/>
              </a:spcBef>
              <a:spcAft>
                <a:spcPts val="0"/>
              </a:spcAft>
              <a:buNone/>
              <a:defRPr sz="900" b="0" i="0">
                <a:solidFill>
                  <a:schemeClr val="lt1"/>
                </a:solidFill>
                <a:latin typeface="Arial"/>
                <a:ea typeface="Arial"/>
                <a:cs typeface="Arial"/>
                <a:sym typeface="Arial"/>
              </a:defRPr>
            </a:lvl6pPr>
            <a:lvl7pPr marL="0" marR="0" lvl="6" indent="0" algn="r" rtl="0">
              <a:spcBef>
                <a:spcPts val="0"/>
              </a:spcBef>
              <a:spcAft>
                <a:spcPts val="0"/>
              </a:spcAft>
              <a:buNone/>
              <a:defRPr sz="900" b="0" i="0">
                <a:solidFill>
                  <a:schemeClr val="lt1"/>
                </a:solidFill>
                <a:latin typeface="Arial"/>
                <a:ea typeface="Arial"/>
                <a:cs typeface="Arial"/>
                <a:sym typeface="Arial"/>
              </a:defRPr>
            </a:lvl7pPr>
            <a:lvl8pPr marL="0" marR="0" lvl="7" indent="0" algn="r" rtl="0">
              <a:spcBef>
                <a:spcPts val="0"/>
              </a:spcBef>
              <a:spcAft>
                <a:spcPts val="0"/>
              </a:spcAft>
              <a:buNone/>
              <a:defRPr sz="900" b="0" i="0">
                <a:solidFill>
                  <a:schemeClr val="lt1"/>
                </a:solidFill>
                <a:latin typeface="Arial"/>
                <a:ea typeface="Arial"/>
                <a:cs typeface="Arial"/>
                <a:sym typeface="Arial"/>
              </a:defRPr>
            </a:lvl8pPr>
            <a:lvl9pPr marL="0" marR="0" lvl="8" indent="0" algn="r" rtl="0">
              <a:spcBef>
                <a:spcPts val="0"/>
              </a:spcBef>
              <a:spcAft>
                <a:spcPts val="0"/>
              </a:spcAft>
              <a:buNone/>
              <a:defRPr sz="900" b="0" i="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olo e testo verticale" type="vertTx">
  <p:cSld name="VERTICAL_TEXT">
    <p:spTree>
      <p:nvGrpSpPr>
        <p:cNvPr id="1" name="Shape 120"/>
        <p:cNvGrpSpPr/>
        <p:nvPr/>
      </p:nvGrpSpPr>
      <p:grpSpPr>
        <a:xfrm>
          <a:off x="0" y="0"/>
          <a:ext cx="0" cy="0"/>
          <a:chOff x="0" y="0"/>
          <a:chExt cx="0" cy="0"/>
        </a:xfrm>
      </p:grpSpPr>
      <p:sp>
        <p:nvSpPr>
          <p:cNvPr id="121" name="Google Shape;121;p25"/>
          <p:cNvSpPr txBox="1">
            <a:spLocks noGrp="1"/>
          </p:cNvSpPr>
          <p:nvPr>
            <p:ph type="title"/>
          </p:nvPr>
        </p:nvSpPr>
        <p:spPr>
          <a:xfrm>
            <a:off x="457200" y="205979"/>
            <a:ext cx="8229600" cy="8574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22" name="Google Shape;122;p25"/>
          <p:cNvSpPr txBox="1">
            <a:spLocks noGrp="1"/>
          </p:cNvSpPr>
          <p:nvPr>
            <p:ph type="body" idx="1"/>
          </p:nvPr>
        </p:nvSpPr>
        <p:spPr>
          <a:xfrm rot="5400000">
            <a:off x="2874750" y="-1217399"/>
            <a:ext cx="3394500" cy="82296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lt1"/>
              </a:buClr>
              <a:buSzPts val="1800"/>
              <a:buChar char="•"/>
              <a:defRPr/>
            </a:lvl1pPr>
            <a:lvl2pPr marL="914400" lvl="1" indent="-342900" algn="l" rtl="0">
              <a:spcBef>
                <a:spcPts val="360"/>
              </a:spcBef>
              <a:spcAft>
                <a:spcPts val="0"/>
              </a:spcAft>
              <a:buClr>
                <a:schemeClr val="lt1"/>
              </a:buClr>
              <a:buSzPts val="1800"/>
              <a:buChar char="–"/>
              <a:defRPr/>
            </a:lvl2pPr>
            <a:lvl3pPr marL="1371600" lvl="2" indent="-342900" algn="l" rtl="0">
              <a:spcBef>
                <a:spcPts val="360"/>
              </a:spcBef>
              <a:spcAft>
                <a:spcPts val="0"/>
              </a:spcAft>
              <a:buClr>
                <a:schemeClr val="lt1"/>
              </a:buClr>
              <a:buSzPts val="1800"/>
              <a:buChar char="•"/>
              <a:defRPr/>
            </a:lvl3pPr>
            <a:lvl4pPr marL="1828800" lvl="3" indent="-342900" algn="l" rtl="0">
              <a:spcBef>
                <a:spcPts val="360"/>
              </a:spcBef>
              <a:spcAft>
                <a:spcPts val="0"/>
              </a:spcAft>
              <a:buClr>
                <a:schemeClr val="lt1"/>
              </a:buClr>
              <a:buSzPts val="1800"/>
              <a:buChar char="–"/>
              <a:defRPr/>
            </a:lvl4pPr>
            <a:lvl5pPr marL="2286000" lvl="4" indent="-342900" algn="l" rtl="0">
              <a:spcBef>
                <a:spcPts val="360"/>
              </a:spcBef>
              <a:spcAft>
                <a:spcPts val="0"/>
              </a:spcAft>
              <a:buClr>
                <a:schemeClr val="lt1"/>
              </a:buClr>
              <a:buSzPts val="1800"/>
              <a:buChar char="»"/>
              <a:defRPr/>
            </a:lvl5pPr>
            <a:lvl6pPr marL="2743200" lvl="5" indent="-342900" algn="l" rtl="0">
              <a:spcBef>
                <a:spcPts val="360"/>
              </a:spcBef>
              <a:spcAft>
                <a:spcPts val="0"/>
              </a:spcAft>
              <a:buClr>
                <a:schemeClr val="lt1"/>
              </a:buClr>
              <a:buSzPts val="1800"/>
              <a:buChar char="•"/>
              <a:defRPr/>
            </a:lvl6pPr>
            <a:lvl7pPr marL="3200400" lvl="6" indent="-342900" algn="l" rtl="0">
              <a:spcBef>
                <a:spcPts val="360"/>
              </a:spcBef>
              <a:spcAft>
                <a:spcPts val="0"/>
              </a:spcAft>
              <a:buClr>
                <a:schemeClr val="lt1"/>
              </a:buClr>
              <a:buSzPts val="1800"/>
              <a:buChar char="•"/>
              <a:defRPr/>
            </a:lvl7pPr>
            <a:lvl8pPr marL="3657600" lvl="7" indent="-342900" algn="l" rtl="0">
              <a:spcBef>
                <a:spcPts val="360"/>
              </a:spcBef>
              <a:spcAft>
                <a:spcPts val="0"/>
              </a:spcAft>
              <a:buClr>
                <a:schemeClr val="lt1"/>
              </a:buClr>
              <a:buSzPts val="1800"/>
              <a:buChar char="•"/>
              <a:defRPr/>
            </a:lvl8pPr>
            <a:lvl9pPr marL="4114800" lvl="8" indent="-342900" algn="l" rtl="0">
              <a:spcBef>
                <a:spcPts val="360"/>
              </a:spcBef>
              <a:spcAft>
                <a:spcPts val="0"/>
              </a:spcAft>
              <a:buClr>
                <a:schemeClr val="lt1"/>
              </a:buClr>
              <a:buSzPts val="1800"/>
              <a:buChar char="•"/>
              <a:defRPr/>
            </a:lvl9pPr>
          </a:lstStyle>
          <a:p>
            <a:endParaRPr/>
          </a:p>
        </p:txBody>
      </p:sp>
      <p:sp>
        <p:nvSpPr>
          <p:cNvPr id="123" name="Google Shape;123;p25"/>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4" name="Google Shape;124;p25"/>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5" name="Google Shape;125;p25"/>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900" b="0" i="0">
                <a:solidFill>
                  <a:schemeClr val="lt1"/>
                </a:solidFill>
                <a:latin typeface="Arial"/>
                <a:ea typeface="Arial"/>
                <a:cs typeface="Arial"/>
                <a:sym typeface="Arial"/>
              </a:defRPr>
            </a:lvl1pPr>
            <a:lvl2pPr marL="0" marR="0" lvl="1" indent="0" algn="r" rtl="0">
              <a:spcBef>
                <a:spcPts val="0"/>
              </a:spcBef>
              <a:spcAft>
                <a:spcPts val="0"/>
              </a:spcAft>
              <a:buNone/>
              <a:defRPr sz="900" b="0" i="0">
                <a:solidFill>
                  <a:schemeClr val="lt1"/>
                </a:solidFill>
                <a:latin typeface="Arial"/>
                <a:ea typeface="Arial"/>
                <a:cs typeface="Arial"/>
                <a:sym typeface="Arial"/>
              </a:defRPr>
            </a:lvl2pPr>
            <a:lvl3pPr marL="0" marR="0" lvl="2" indent="0" algn="r" rtl="0">
              <a:spcBef>
                <a:spcPts val="0"/>
              </a:spcBef>
              <a:spcAft>
                <a:spcPts val="0"/>
              </a:spcAft>
              <a:buNone/>
              <a:defRPr sz="900" b="0" i="0">
                <a:solidFill>
                  <a:schemeClr val="lt1"/>
                </a:solidFill>
                <a:latin typeface="Arial"/>
                <a:ea typeface="Arial"/>
                <a:cs typeface="Arial"/>
                <a:sym typeface="Arial"/>
              </a:defRPr>
            </a:lvl3pPr>
            <a:lvl4pPr marL="0" marR="0" lvl="3" indent="0" algn="r" rtl="0">
              <a:spcBef>
                <a:spcPts val="0"/>
              </a:spcBef>
              <a:spcAft>
                <a:spcPts val="0"/>
              </a:spcAft>
              <a:buNone/>
              <a:defRPr sz="900" b="0" i="0">
                <a:solidFill>
                  <a:schemeClr val="lt1"/>
                </a:solidFill>
                <a:latin typeface="Arial"/>
                <a:ea typeface="Arial"/>
                <a:cs typeface="Arial"/>
                <a:sym typeface="Arial"/>
              </a:defRPr>
            </a:lvl4pPr>
            <a:lvl5pPr marL="0" marR="0" lvl="4" indent="0" algn="r" rtl="0">
              <a:spcBef>
                <a:spcPts val="0"/>
              </a:spcBef>
              <a:spcAft>
                <a:spcPts val="0"/>
              </a:spcAft>
              <a:buNone/>
              <a:defRPr sz="900" b="0" i="0">
                <a:solidFill>
                  <a:schemeClr val="lt1"/>
                </a:solidFill>
                <a:latin typeface="Arial"/>
                <a:ea typeface="Arial"/>
                <a:cs typeface="Arial"/>
                <a:sym typeface="Arial"/>
              </a:defRPr>
            </a:lvl5pPr>
            <a:lvl6pPr marL="0" marR="0" lvl="5" indent="0" algn="r" rtl="0">
              <a:spcBef>
                <a:spcPts val="0"/>
              </a:spcBef>
              <a:spcAft>
                <a:spcPts val="0"/>
              </a:spcAft>
              <a:buNone/>
              <a:defRPr sz="900" b="0" i="0">
                <a:solidFill>
                  <a:schemeClr val="lt1"/>
                </a:solidFill>
                <a:latin typeface="Arial"/>
                <a:ea typeface="Arial"/>
                <a:cs typeface="Arial"/>
                <a:sym typeface="Arial"/>
              </a:defRPr>
            </a:lvl6pPr>
            <a:lvl7pPr marL="0" marR="0" lvl="6" indent="0" algn="r" rtl="0">
              <a:spcBef>
                <a:spcPts val="0"/>
              </a:spcBef>
              <a:spcAft>
                <a:spcPts val="0"/>
              </a:spcAft>
              <a:buNone/>
              <a:defRPr sz="900" b="0" i="0">
                <a:solidFill>
                  <a:schemeClr val="lt1"/>
                </a:solidFill>
                <a:latin typeface="Arial"/>
                <a:ea typeface="Arial"/>
                <a:cs typeface="Arial"/>
                <a:sym typeface="Arial"/>
              </a:defRPr>
            </a:lvl7pPr>
            <a:lvl8pPr marL="0" marR="0" lvl="7" indent="0" algn="r" rtl="0">
              <a:spcBef>
                <a:spcPts val="0"/>
              </a:spcBef>
              <a:spcAft>
                <a:spcPts val="0"/>
              </a:spcAft>
              <a:buNone/>
              <a:defRPr sz="900" b="0" i="0">
                <a:solidFill>
                  <a:schemeClr val="lt1"/>
                </a:solidFill>
                <a:latin typeface="Arial"/>
                <a:ea typeface="Arial"/>
                <a:cs typeface="Arial"/>
                <a:sym typeface="Arial"/>
              </a:defRPr>
            </a:lvl8pPr>
            <a:lvl9pPr marL="0" marR="0" lvl="8" indent="0" algn="r" rtl="0">
              <a:spcBef>
                <a:spcPts val="0"/>
              </a:spcBef>
              <a:spcAft>
                <a:spcPts val="0"/>
              </a:spcAft>
              <a:buNone/>
              <a:defRPr sz="900" b="0" i="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_Titolo e testo verticale" type="vertTitleAndTx">
  <p:cSld name="VERTICAL_TITLE_AND_VERTICAL_TEXT">
    <p:spTree>
      <p:nvGrpSpPr>
        <p:cNvPr id="1" name="Shape 126"/>
        <p:cNvGrpSpPr/>
        <p:nvPr/>
      </p:nvGrpSpPr>
      <p:grpSpPr>
        <a:xfrm>
          <a:off x="0" y="0"/>
          <a:ext cx="0" cy="0"/>
          <a:chOff x="0" y="0"/>
          <a:chExt cx="0" cy="0"/>
        </a:xfrm>
      </p:grpSpPr>
      <p:sp>
        <p:nvSpPr>
          <p:cNvPr id="127" name="Google Shape;127;p26"/>
          <p:cNvSpPr txBox="1">
            <a:spLocks noGrp="1"/>
          </p:cNvSpPr>
          <p:nvPr>
            <p:ph type="title"/>
          </p:nvPr>
        </p:nvSpPr>
        <p:spPr>
          <a:xfrm rot="5400000">
            <a:off x="5463750" y="1371629"/>
            <a:ext cx="4388700" cy="20574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28" name="Google Shape;128;p26"/>
          <p:cNvSpPr txBox="1">
            <a:spLocks noGrp="1"/>
          </p:cNvSpPr>
          <p:nvPr>
            <p:ph type="body" idx="1"/>
          </p:nvPr>
        </p:nvSpPr>
        <p:spPr>
          <a:xfrm rot="5400000">
            <a:off x="1272750" y="-609571"/>
            <a:ext cx="4388700" cy="60198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lt1"/>
              </a:buClr>
              <a:buSzPts val="1800"/>
              <a:buChar char="•"/>
              <a:defRPr/>
            </a:lvl1pPr>
            <a:lvl2pPr marL="914400" lvl="1" indent="-342900" algn="l" rtl="0">
              <a:spcBef>
                <a:spcPts val="360"/>
              </a:spcBef>
              <a:spcAft>
                <a:spcPts val="0"/>
              </a:spcAft>
              <a:buClr>
                <a:schemeClr val="lt1"/>
              </a:buClr>
              <a:buSzPts val="1800"/>
              <a:buChar char="–"/>
              <a:defRPr/>
            </a:lvl2pPr>
            <a:lvl3pPr marL="1371600" lvl="2" indent="-342900" algn="l" rtl="0">
              <a:spcBef>
                <a:spcPts val="360"/>
              </a:spcBef>
              <a:spcAft>
                <a:spcPts val="0"/>
              </a:spcAft>
              <a:buClr>
                <a:schemeClr val="lt1"/>
              </a:buClr>
              <a:buSzPts val="1800"/>
              <a:buChar char="•"/>
              <a:defRPr/>
            </a:lvl3pPr>
            <a:lvl4pPr marL="1828800" lvl="3" indent="-342900" algn="l" rtl="0">
              <a:spcBef>
                <a:spcPts val="360"/>
              </a:spcBef>
              <a:spcAft>
                <a:spcPts val="0"/>
              </a:spcAft>
              <a:buClr>
                <a:schemeClr val="lt1"/>
              </a:buClr>
              <a:buSzPts val="1800"/>
              <a:buChar char="–"/>
              <a:defRPr/>
            </a:lvl4pPr>
            <a:lvl5pPr marL="2286000" lvl="4" indent="-342900" algn="l" rtl="0">
              <a:spcBef>
                <a:spcPts val="360"/>
              </a:spcBef>
              <a:spcAft>
                <a:spcPts val="0"/>
              </a:spcAft>
              <a:buClr>
                <a:schemeClr val="lt1"/>
              </a:buClr>
              <a:buSzPts val="1800"/>
              <a:buChar char="»"/>
              <a:defRPr/>
            </a:lvl5pPr>
            <a:lvl6pPr marL="2743200" lvl="5" indent="-342900" algn="l" rtl="0">
              <a:spcBef>
                <a:spcPts val="360"/>
              </a:spcBef>
              <a:spcAft>
                <a:spcPts val="0"/>
              </a:spcAft>
              <a:buClr>
                <a:schemeClr val="lt1"/>
              </a:buClr>
              <a:buSzPts val="1800"/>
              <a:buChar char="•"/>
              <a:defRPr/>
            </a:lvl6pPr>
            <a:lvl7pPr marL="3200400" lvl="6" indent="-342900" algn="l" rtl="0">
              <a:spcBef>
                <a:spcPts val="360"/>
              </a:spcBef>
              <a:spcAft>
                <a:spcPts val="0"/>
              </a:spcAft>
              <a:buClr>
                <a:schemeClr val="lt1"/>
              </a:buClr>
              <a:buSzPts val="1800"/>
              <a:buChar char="•"/>
              <a:defRPr/>
            </a:lvl7pPr>
            <a:lvl8pPr marL="3657600" lvl="7" indent="-342900" algn="l" rtl="0">
              <a:spcBef>
                <a:spcPts val="360"/>
              </a:spcBef>
              <a:spcAft>
                <a:spcPts val="0"/>
              </a:spcAft>
              <a:buClr>
                <a:schemeClr val="lt1"/>
              </a:buClr>
              <a:buSzPts val="1800"/>
              <a:buChar char="•"/>
              <a:defRPr/>
            </a:lvl8pPr>
            <a:lvl9pPr marL="4114800" lvl="8" indent="-342900" algn="l" rtl="0">
              <a:spcBef>
                <a:spcPts val="360"/>
              </a:spcBef>
              <a:spcAft>
                <a:spcPts val="0"/>
              </a:spcAft>
              <a:buClr>
                <a:schemeClr val="lt1"/>
              </a:buClr>
              <a:buSzPts val="1800"/>
              <a:buChar char="•"/>
              <a:defRPr/>
            </a:lvl9pPr>
          </a:lstStyle>
          <a:p>
            <a:endParaRPr/>
          </a:p>
        </p:txBody>
      </p:sp>
      <p:sp>
        <p:nvSpPr>
          <p:cNvPr id="129" name="Google Shape;129;p26"/>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0" name="Google Shape;130;p26"/>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1" name="Google Shape;131;p26"/>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900" b="0" i="0">
                <a:solidFill>
                  <a:schemeClr val="lt1"/>
                </a:solidFill>
                <a:latin typeface="Arial"/>
                <a:ea typeface="Arial"/>
                <a:cs typeface="Arial"/>
                <a:sym typeface="Arial"/>
              </a:defRPr>
            </a:lvl1pPr>
            <a:lvl2pPr marL="0" marR="0" lvl="1" indent="0" algn="r" rtl="0">
              <a:spcBef>
                <a:spcPts val="0"/>
              </a:spcBef>
              <a:spcAft>
                <a:spcPts val="0"/>
              </a:spcAft>
              <a:buNone/>
              <a:defRPr sz="900" b="0" i="0">
                <a:solidFill>
                  <a:schemeClr val="lt1"/>
                </a:solidFill>
                <a:latin typeface="Arial"/>
                <a:ea typeface="Arial"/>
                <a:cs typeface="Arial"/>
                <a:sym typeface="Arial"/>
              </a:defRPr>
            </a:lvl2pPr>
            <a:lvl3pPr marL="0" marR="0" lvl="2" indent="0" algn="r" rtl="0">
              <a:spcBef>
                <a:spcPts val="0"/>
              </a:spcBef>
              <a:spcAft>
                <a:spcPts val="0"/>
              </a:spcAft>
              <a:buNone/>
              <a:defRPr sz="900" b="0" i="0">
                <a:solidFill>
                  <a:schemeClr val="lt1"/>
                </a:solidFill>
                <a:latin typeface="Arial"/>
                <a:ea typeface="Arial"/>
                <a:cs typeface="Arial"/>
                <a:sym typeface="Arial"/>
              </a:defRPr>
            </a:lvl3pPr>
            <a:lvl4pPr marL="0" marR="0" lvl="3" indent="0" algn="r" rtl="0">
              <a:spcBef>
                <a:spcPts val="0"/>
              </a:spcBef>
              <a:spcAft>
                <a:spcPts val="0"/>
              </a:spcAft>
              <a:buNone/>
              <a:defRPr sz="900" b="0" i="0">
                <a:solidFill>
                  <a:schemeClr val="lt1"/>
                </a:solidFill>
                <a:latin typeface="Arial"/>
                <a:ea typeface="Arial"/>
                <a:cs typeface="Arial"/>
                <a:sym typeface="Arial"/>
              </a:defRPr>
            </a:lvl4pPr>
            <a:lvl5pPr marL="0" marR="0" lvl="4" indent="0" algn="r" rtl="0">
              <a:spcBef>
                <a:spcPts val="0"/>
              </a:spcBef>
              <a:spcAft>
                <a:spcPts val="0"/>
              </a:spcAft>
              <a:buNone/>
              <a:defRPr sz="900" b="0" i="0">
                <a:solidFill>
                  <a:schemeClr val="lt1"/>
                </a:solidFill>
                <a:latin typeface="Arial"/>
                <a:ea typeface="Arial"/>
                <a:cs typeface="Arial"/>
                <a:sym typeface="Arial"/>
              </a:defRPr>
            </a:lvl5pPr>
            <a:lvl6pPr marL="0" marR="0" lvl="5" indent="0" algn="r" rtl="0">
              <a:spcBef>
                <a:spcPts val="0"/>
              </a:spcBef>
              <a:spcAft>
                <a:spcPts val="0"/>
              </a:spcAft>
              <a:buNone/>
              <a:defRPr sz="900" b="0" i="0">
                <a:solidFill>
                  <a:schemeClr val="lt1"/>
                </a:solidFill>
                <a:latin typeface="Arial"/>
                <a:ea typeface="Arial"/>
                <a:cs typeface="Arial"/>
                <a:sym typeface="Arial"/>
              </a:defRPr>
            </a:lvl6pPr>
            <a:lvl7pPr marL="0" marR="0" lvl="6" indent="0" algn="r" rtl="0">
              <a:spcBef>
                <a:spcPts val="0"/>
              </a:spcBef>
              <a:spcAft>
                <a:spcPts val="0"/>
              </a:spcAft>
              <a:buNone/>
              <a:defRPr sz="900" b="0" i="0">
                <a:solidFill>
                  <a:schemeClr val="lt1"/>
                </a:solidFill>
                <a:latin typeface="Arial"/>
                <a:ea typeface="Arial"/>
                <a:cs typeface="Arial"/>
                <a:sym typeface="Arial"/>
              </a:defRPr>
            </a:lvl7pPr>
            <a:lvl8pPr marL="0" marR="0" lvl="7" indent="0" algn="r" rtl="0">
              <a:spcBef>
                <a:spcPts val="0"/>
              </a:spcBef>
              <a:spcAft>
                <a:spcPts val="0"/>
              </a:spcAft>
              <a:buNone/>
              <a:defRPr sz="900" b="0" i="0">
                <a:solidFill>
                  <a:schemeClr val="lt1"/>
                </a:solidFill>
                <a:latin typeface="Arial"/>
                <a:ea typeface="Arial"/>
                <a:cs typeface="Arial"/>
                <a:sym typeface="Arial"/>
              </a:defRPr>
            </a:lvl8pPr>
            <a:lvl9pPr marL="0" marR="0" lvl="8" indent="0" algn="r" rtl="0">
              <a:spcBef>
                <a:spcPts val="0"/>
              </a:spcBef>
              <a:spcAft>
                <a:spcPts val="0"/>
              </a:spcAft>
              <a:buNone/>
              <a:defRPr sz="900" b="0" i="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6"/>
        <p:cNvGrpSpPr/>
        <p:nvPr/>
      </p:nvGrpSpPr>
      <p:grpSpPr>
        <a:xfrm>
          <a:off x="0" y="0"/>
          <a:ext cx="0" cy="0"/>
          <a:chOff x="0" y="0"/>
          <a:chExt cx="0" cy="0"/>
        </a:xfrm>
      </p:grpSpPr>
      <p:sp>
        <p:nvSpPr>
          <p:cNvPr id="137" name="Google Shape;137;p28"/>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38" name="Google Shape;138;p28"/>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39" name="Google Shape;139;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0"/>
        <p:cNvGrpSpPr/>
        <p:nvPr/>
      </p:nvGrpSpPr>
      <p:grpSpPr>
        <a:xfrm>
          <a:off x="0" y="0"/>
          <a:ext cx="0" cy="0"/>
          <a:chOff x="0" y="0"/>
          <a:chExt cx="0" cy="0"/>
        </a:xfrm>
      </p:grpSpPr>
      <p:sp>
        <p:nvSpPr>
          <p:cNvPr id="141" name="Google Shape;141;p29"/>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42" name="Google Shape;142;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43"/>
        <p:cNvGrpSpPr/>
        <p:nvPr/>
      </p:nvGrpSpPr>
      <p:grpSpPr>
        <a:xfrm>
          <a:off x="0" y="0"/>
          <a:ext cx="0" cy="0"/>
          <a:chOff x="0" y="0"/>
          <a:chExt cx="0" cy="0"/>
        </a:xfrm>
      </p:grpSpPr>
      <p:sp>
        <p:nvSpPr>
          <p:cNvPr id="144" name="Google Shape;144;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45" name="Google Shape;145;p3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46" name="Google Shape;146;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47"/>
        <p:cNvGrpSpPr/>
        <p:nvPr/>
      </p:nvGrpSpPr>
      <p:grpSpPr>
        <a:xfrm>
          <a:off x="0" y="0"/>
          <a:ext cx="0" cy="0"/>
          <a:chOff x="0" y="0"/>
          <a:chExt cx="0" cy="0"/>
        </a:xfrm>
      </p:grpSpPr>
      <p:sp>
        <p:nvSpPr>
          <p:cNvPr id="148" name="Google Shape;148;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49" name="Google Shape;149;p31"/>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50" name="Google Shape;150;p31"/>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51" name="Google Shape;151;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2"/>
        <p:cNvGrpSpPr/>
        <p:nvPr/>
      </p:nvGrpSpPr>
      <p:grpSpPr>
        <a:xfrm>
          <a:off x="0" y="0"/>
          <a:ext cx="0" cy="0"/>
          <a:chOff x="0" y="0"/>
          <a:chExt cx="0" cy="0"/>
        </a:xfrm>
      </p:grpSpPr>
      <p:sp>
        <p:nvSpPr>
          <p:cNvPr id="153" name="Google Shape;153;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54" name="Google Shape;154;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55"/>
        <p:cNvGrpSpPr/>
        <p:nvPr/>
      </p:nvGrpSpPr>
      <p:grpSpPr>
        <a:xfrm>
          <a:off x="0" y="0"/>
          <a:ext cx="0" cy="0"/>
          <a:chOff x="0" y="0"/>
          <a:chExt cx="0" cy="0"/>
        </a:xfrm>
      </p:grpSpPr>
      <p:sp>
        <p:nvSpPr>
          <p:cNvPr id="156" name="Google Shape;156;p33"/>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57" name="Google Shape;157;p33"/>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58" name="Google Shape;158;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59"/>
        <p:cNvGrpSpPr/>
        <p:nvPr/>
      </p:nvGrpSpPr>
      <p:grpSpPr>
        <a:xfrm>
          <a:off x="0" y="0"/>
          <a:ext cx="0" cy="0"/>
          <a:chOff x="0" y="0"/>
          <a:chExt cx="0" cy="0"/>
        </a:xfrm>
      </p:grpSpPr>
      <p:sp>
        <p:nvSpPr>
          <p:cNvPr id="160" name="Google Shape;160;p34"/>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61" name="Google Shape;161;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62"/>
        <p:cNvGrpSpPr/>
        <p:nvPr/>
      </p:nvGrpSpPr>
      <p:grpSpPr>
        <a:xfrm>
          <a:off x="0" y="0"/>
          <a:ext cx="0" cy="0"/>
          <a:chOff x="0" y="0"/>
          <a:chExt cx="0" cy="0"/>
        </a:xfrm>
      </p:grpSpPr>
      <p:sp>
        <p:nvSpPr>
          <p:cNvPr id="163" name="Google Shape;163;p35"/>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35"/>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65" name="Google Shape;165;p35"/>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66" name="Google Shape;166;p35"/>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67" name="Google Shape;167;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68"/>
        <p:cNvGrpSpPr/>
        <p:nvPr/>
      </p:nvGrpSpPr>
      <p:grpSpPr>
        <a:xfrm>
          <a:off x="0" y="0"/>
          <a:ext cx="0" cy="0"/>
          <a:chOff x="0" y="0"/>
          <a:chExt cx="0" cy="0"/>
        </a:xfrm>
      </p:grpSpPr>
      <p:sp>
        <p:nvSpPr>
          <p:cNvPr id="169" name="Google Shape;169;p36"/>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170" name="Google Shape;170;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71"/>
        <p:cNvGrpSpPr/>
        <p:nvPr/>
      </p:nvGrpSpPr>
      <p:grpSpPr>
        <a:xfrm>
          <a:off x="0" y="0"/>
          <a:ext cx="0" cy="0"/>
          <a:chOff x="0" y="0"/>
          <a:chExt cx="0" cy="0"/>
        </a:xfrm>
      </p:grpSpPr>
      <p:sp>
        <p:nvSpPr>
          <p:cNvPr id="172" name="Google Shape;172;p37"/>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73" name="Google Shape;173;p37"/>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174" name="Google Shape;174;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5"/>
        <p:cNvGrpSpPr/>
        <p:nvPr/>
      </p:nvGrpSpPr>
      <p:grpSpPr>
        <a:xfrm>
          <a:off x="0" y="0"/>
          <a:ext cx="0" cy="0"/>
          <a:chOff x="0" y="0"/>
          <a:chExt cx="0" cy="0"/>
        </a:xfrm>
      </p:grpSpPr>
      <p:sp>
        <p:nvSpPr>
          <p:cNvPr id="176" name="Google Shape;176;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Layout principale 1">
  <p:cSld name="Blank 1_3">
    <p:spTree>
      <p:nvGrpSpPr>
        <p:cNvPr id="1" name="Shape 177"/>
        <p:cNvGrpSpPr/>
        <p:nvPr/>
      </p:nvGrpSpPr>
      <p:grpSpPr>
        <a:xfrm>
          <a:off x="0" y="0"/>
          <a:ext cx="0" cy="0"/>
          <a:chOff x="0" y="0"/>
          <a:chExt cx="0" cy="0"/>
        </a:xfrm>
      </p:grpSpPr>
      <p:sp>
        <p:nvSpPr>
          <p:cNvPr id="178" name="Google Shape;178;p39"/>
          <p:cNvSpPr txBox="1">
            <a:spLocks noGrp="1"/>
          </p:cNvSpPr>
          <p:nvPr>
            <p:ph type="dt" idx="10"/>
          </p:nvPr>
        </p:nvSpPr>
        <p:spPr>
          <a:xfrm>
            <a:off x="628650" y="4767263"/>
            <a:ext cx="2057400" cy="273900"/>
          </a:xfrm>
          <a:prstGeom prst="rect">
            <a:avLst/>
          </a:prstGeom>
          <a:noFill/>
          <a:ln>
            <a:noFill/>
          </a:ln>
        </p:spPr>
        <p:txBody>
          <a:bodyPr spcFirstLastPara="1" wrap="square" lIns="34300" tIns="34300" rIns="34300" bIns="34300" anchor="ctr" anchorCtr="0">
            <a:noAutofit/>
          </a:bodyPr>
          <a:lstStyle>
            <a:lvl1pPr marR="0" lvl="0" algn="l" rtl="0">
              <a:lnSpc>
                <a:spcPct val="100000"/>
              </a:lnSpc>
              <a:spcBef>
                <a:spcPts val="0"/>
              </a:spcBef>
              <a:spcAft>
                <a:spcPts val="0"/>
              </a:spcAft>
              <a:buClr>
                <a:srgbClr val="B9B9B9"/>
              </a:buClr>
              <a:buSzPts val="500"/>
              <a:buFont typeface="Lato"/>
              <a:buNone/>
              <a:defRPr sz="500" b="0" i="0" u="none" strike="noStrike" cap="none">
                <a:solidFill>
                  <a:srgbClr val="B9B9B9"/>
                </a:solidFill>
                <a:latin typeface="Lato"/>
                <a:ea typeface="Lato"/>
                <a:cs typeface="Lato"/>
                <a:sym typeface="Lato"/>
              </a:defRPr>
            </a:lvl1pPr>
            <a:lvl2pPr marR="0" lvl="1"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2pPr>
            <a:lvl3pPr marR="0" lvl="2"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3pPr>
            <a:lvl4pPr marR="0" lvl="3"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4pPr>
            <a:lvl5pPr marR="0" lvl="4"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5pPr>
            <a:lvl6pPr marR="0" lvl="5"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6pPr>
            <a:lvl7pPr marR="0" lvl="6"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7pPr>
            <a:lvl8pPr marR="0" lvl="7"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8pPr>
            <a:lvl9pPr marR="0" lvl="8"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9pPr>
          </a:lstStyle>
          <a:p>
            <a:endParaRPr/>
          </a:p>
        </p:txBody>
      </p:sp>
      <p:sp>
        <p:nvSpPr>
          <p:cNvPr id="179" name="Google Shape;179;p39"/>
          <p:cNvSpPr txBox="1">
            <a:spLocks noGrp="1"/>
          </p:cNvSpPr>
          <p:nvPr>
            <p:ph type="ftr" idx="11"/>
          </p:nvPr>
        </p:nvSpPr>
        <p:spPr>
          <a:xfrm>
            <a:off x="3028950" y="4767263"/>
            <a:ext cx="3086100" cy="273900"/>
          </a:xfrm>
          <a:prstGeom prst="rect">
            <a:avLst/>
          </a:prstGeom>
          <a:noFill/>
          <a:ln>
            <a:noFill/>
          </a:ln>
        </p:spPr>
        <p:txBody>
          <a:bodyPr spcFirstLastPara="1" wrap="square" lIns="34300" tIns="34300" rIns="34300" bIns="34300" anchor="ctr" anchorCtr="0">
            <a:noAutofit/>
          </a:bodyPr>
          <a:lstStyle>
            <a:lvl1pPr marR="0" lvl="0" algn="ctr" rtl="0">
              <a:lnSpc>
                <a:spcPct val="100000"/>
              </a:lnSpc>
              <a:spcBef>
                <a:spcPts val="0"/>
              </a:spcBef>
              <a:spcAft>
                <a:spcPts val="0"/>
              </a:spcAft>
              <a:buClr>
                <a:srgbClr val="B9B9B9"/>
              </a:buClr>
              <a:buSzPts val="700"/>
              <a:buFont typeface="Lato"/>
              <a:buNone/>
              <a:defRPr sz="700" i="0" u="none" strike="noStrike" cap="none">
                <a:solidFill>
                  <a:srgbClr val="B9B9B9"/>
                </a:solidFill>
                <a:latin typeface="Lato"/>
                <a:ea typeface="Lato"/>
                <a:cs typeface="Lato"/>
                <a:sym typeface="Lato"/>
              </a:defRPr>
            </a:lvl1pPr>
            <a:lvl2pPr marR="0" lvl="1" algn="l" rtl="0">
              <a:lnSpc>
                <a:spcPct val="100000"/>
              </a:lnSpc>
              <a:spcBef>
                <a:spcPts val="0"/>
              </a:spcBef>
              <a:spcAft>
                <a:spcPts val="0"/>
              </a:spcAft>
              <a:buClr>
                <a:schemeClr val="dk1"/>
              </a:buClr>
              <a:buSzPts val="700"/>
              <a:buFont typeface="Lato"/>
              <a:buNone/>
              <a:defRPr sz="700" i="0" u="none" strike="noStrike" cap="none">
                <a:solidFill>
                  <a:schemeClr val="dk1"/>
                </a:solidFill>
                <a:latin typeface="Lato"/>
                <a:ea typeface="Lato"/>
                <a:cs typeface="Lato"/>
                <a:sym typeface="Lato"/>
              </a:defRPr>
            </a:lvl2pPr>
            <a:lvl3pPr marR="0" lvl="2" algn="l" rtl="0">
              <a:lnSpc>
                <a:spcPct val="100000"/>
              </a:lnSpc>
              <a:spcBef>
                <a:spcPts val="0"/>
              </a:spcBef>
              <a:spcAft>
                <a:spcPts val="0"/>
              </a:spcAft>
              <a:buClr>
                <a:schemeClr val="dk1"/>
              </a:buClr>
              <a:buSzPts val="700"/>
              <a:buFont typeface="Lato"/>
              <a:buNone/>
              <a:defRPr sz="700" i="0" u="none" strike="noStrike" cap="none">
                <a:solidFill>
                  <a:schemeClr val="dk1"/>
                </a:solidFill>
                <a:latin typeface="Lato"/>
                <a:ea typeface="Lato"/>
                <a:cs typeface="Lato"/>
                <a:sym typeface="Lato"/>
              </a:defRPr>
            </a:lvl3pPr>
            <a:lvl4pPr marR="0" lvl="3" algn="l" rtl="0">
              <a:lnSpc>
                <a:spcPct val="100000"/>
              </a:lnSpc>
              <a:spcBef>
                <a:spcPts val="0"/>
              </a:spcBef>
              <a:spcAft>
                <a:spcPts val="0"/>
              </a:spcAft>
              <a:buClr>
                <a:schemeClr val="dk1"/>
              </a:buClr>
              <a:buSzPts val="700"/>
              <a:buFont typeface="Lato"/>
              <a:buNone/>
              <a:defRPr sz="700" i="0" u="none" strike="noStrike" cap="none">
                <a:solidFill>
                  <a:schemeClr val="dk1"/>
                </a:solidFill>
                <a:latin typeface="Lato"/>
                <a:ea typeface="Lato"/>
                <a:cs typeface="Lato"/>
                <a:sym typeface="Lato"/>
              </a:defRPr>
            </a:lvl4pPr>
            <a:lvl5pPr marR="0" lvl="4" algn="l" rtl="0">
              <a:lnSpc>
                <a:spcPct val="100000"/>
              </a:lnSpc>
              <a:spcBef>
                <a:spcPts val="0"/>
              </a:spcBef>
              <a:spcAft>
                <a:spcPts val="0"/>
              </a:spcAft>
              <a:buClr>
                <a:schemeClr val="dk1"/>
              </a:buClr>
              <a:buSzPts val="700"/>
              <a:buFont typeface="Lato"/>
              <a:buNone/>
              <a:defRPr sz="700" i="0" u="none" strike="noStrike" cap="none">
                <a:solidFill>
                  <a:schemeClr val="dk1"/>
                </a:solidFill>
                <a:latin typeface="Lato"/>
                <a:ea typeface="Lato"/>
                <a:cs typeface="Lato"/>
                <a:sym typeface="Lato"/>
              </a:defRPr>
            </a:lvl5pPr>
            <a:lvl6pPr marR="0" lvl="5" algn="l" rtl="0">
              <a:lnSpc>
                <a:spcPct val="100000"/>
              </a:lnSpc>
              <a:spcBef>
                <a:spcPts val="0"/>
              </a:spcBef>
              <a:spcAft>
                <a:spcPts val="0"/>
              </a:spcAft>
              <a:buClr>
                <a:schemeClr val="dk1"/>
              </a:buClr>
              <a:buSzPts val="700"/>
              <a:buFont typeface="Lato"/>
              <a:buNone/>
              <a:defRPr sz="700" i="0" u="none" strike="noStrike" cap="none">
                <a:solidFill>
                  <a:schemeClr val="dk1"/>
                </a:solidFill>
                <a:latin typeface="Lato"/>
                <a:ea typeface="Lato"/>
                <a:cs typeface="Lato"/>
                <a:sym typeface="Lato"/>
              </a:defRPr>
            </a:lvl6pPr>
            <a:lvl7pPr marR="0" lvl="6" algn="l" rtl="0">
              <a:lnSpc>
                <a:spcPct val="100000"/>
              </a:lnSpc>
              <a:spcBef>
                <a:spcPts val="0"/>
              </a:spcBef>
              <a:spcAft>
                <a:spcPts val="0"/>
              </a:spcAft>
              <a:buClr>
                <a:schemeClr val="dk1"/>
              </a:buClr>
              <a:buSzPts val="700"/>
              <a:buFont typeface="Lato"/>
              <a:buNone/>
              <a:defRPr sz="700" i="0" u="none" strike="noStrike" cap="none">
                <a:solidFill>
                  <a:schemeClr val="dk1"/>
                </a:solidFill>
                <a:latin typeface="Lato"/>
                <a:ea typeface="Lato"/>
                <a:cs typeface="Lato"/>
                <a:sym typeface="Lato"/>
              </a:defRPr>
            </a:lvl7pPr>
            <a:lvl8pPr marR="0" lvl="7" algn="l" rtl="0">
              <a:lnSpc>
                <a:spcPct val="100000"/>
              </a:lnSpc>
              <a:spcBef>
                <a:spcPts val="0"/>
              </a:spcBef>
              <a:spcAft>
                <a:spcPts val="0"/>
              </a:spcAft>
              <a:buClr>
                <a:schemeClr val="dk1"/>
              </a:buClr>
              <a:buSzPts val="700"/>
              <a:buFont typeface="Lato"/>
              <a:buNone/>
              <a:defRPr sz="700" i="0" u="none" strike="noStrike" cap="none">
                <a:solidFill>
                  <a:schemeClr val="dk1"/>
                </a:solidFill>
                <a:latin typeface="Lato"/>
                <a:ea typeface="Lato"/>
                <a:cs typeface="Lato"/>
                <a:sym typeface="Lato"/>
              </a:defRPr>
            </a:lvl8pPr>
            <a:lvl9pPr marR="0" lvl="8" algn="l" rtl="0">
              <a:lnSpc>
                <a:spcPct val="100000"/>
              </a:lnSpc>
              <a:spcBef>
                <a:spcPts val="0"/>
              </a:spcBef>
              <a:spcAft>
                <a:spcPts val="0"/>
              </a:spcAft>
              <a:buClr>
                <a:schemeClr val="dk1"/>
              </a:buClr>
              <a:buSzPts val="700"/>
              <a:buFont typeface="Lato"/>
              <a:buNone/>
              <a:defRPr sz="700" i="0" u="none" strike="noStrike" cap="none">
                <a:solidFill>
                  <a:schemeClr val="dk1"/>
                </a:solidFill>
                <a:latin typeface="Lato"/>
                <a:ea typeface="Lato"/>
                <a:cs typeface="Lato"/>
                <a:sym typeface="Lato"/>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Layout principale">
  <p:cSld name="Blank 1_2">
    <p:spTree>
      <p:nvGrpSpPr>
        <p:cNvPr id="1" name="Shape 180"/>
        <p:cNvGrpSpPr/>
        <p:nvPr/>
      </p:nvGrpSpPr>
      <p:grpSpPr>
        <a:xfrm>
          <a:off x="0" y="0"/>
          <a:ext cx="0" cy="0"/>
          <a:chOff x="0" y="0"/>
          <a:chExt cx="0" cy="0"/>
        </a:xfrm>
      </p:grpSpPr>
      <p:sp>
        <p:nvSpPr>
          <p:cNvPr id="181" name="Google Shape;181;p40"/>
          <p:cNvSpPr txBox="1">
            <a:spLocks noGrp="1"/>
          </p:cNvSpPr>
          <p:nvPr>
            <p:ph type="dt" idx="10"/>
          </p:nvPr>
        </p:nvSpPr>
        <p:spPr>
          <a:xfrm>
            <a:off x="628650" y="4767263"/>
            <a:ext cx="2057400" cy="273900"/>
          </a:xfrm>
          <a:prstGeom prst="rect">
            <a:avLst/>
          </a:prstGeom>
          <a:noFill/>
          <a:ln>
            <a:noFill/>
          </a:ln>
        </p:spPr>
        <p:txBody>
          <a:bodyPr spcFirstLastPara="1" wrap="square" lIns="34300" tIns="34300" rIns="34300" bIns="34300" anchor="ctr" anchorCtr="0">
            <a:noAutofit/>
          </a:bodyPr>
          <a:lstStyle>
            <a:lvl1pPr marR="0" lvl="0" algn="l" rtl="0">
              <a:lnSpc>
                <a:spcPct val="100000"/>
              </a:lnSpc>
              <a:spcBef>
                <a:spcPts val="0"/>
              </a:spcBef>
              <a:spcAft>
                <a:spcPts val="0"/>
              </a:spcAft>
              <a:buClr>
                <a:srgbClr val="B9B9B9"/>
              </a:buClr>
              <a:buSzPts val="500"/>
              <a:buFont typeface="Lato"/>
              <a:buNone/>
              <a:defRPr sz="500" b="0" i="0" u="none" strike="noStrike" cap="none">
                <a:solidFill>
                  <a:srgbClr val="B9B9B9"/>
                </a:solidFill>
                <a:latin typeface="Lato"/>
                <a:ea typeface="Lato"/>
                <a:cs typeface="Lato"/>
                <a:sym typeface="Lato"/>
              </a:defRPr>
            </a:lvl1pPr>
            <a:lvl2pPr marR="0" lvl="1"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2pPr>
            <a:lvl3pPr marR="0" lvl="2"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3pPr>
            <a:lvl4pPr marR="0" lvl="3"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4pPr>
            <a:lvl5pPr marR="0" lvl="4"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5pPr>
            <a:lvl6pPr marR="0" lvl="5"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6pPr>
            <a:lvl7pPr marR="0" lvl="6"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7pPr>
            <a:lvl8pPr marR="0" lvl="7"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8pPr>
            <a:lvl9pPr marR="0" lvl="8" algn="l" rtl="0">
              <a:lnSpc>
                <a:spcPct val="100000"/>
              </a:lnSpc>
              <a:spcBef>
                <a:spcPts val="0"/>
              </a:spcBef>
              <a:spcAft>
                <a:spcPts val="0"/>
              </a:spcAft>
              <a:buClr>
                <a:schemeClr val="dk1"/>
              </a:buClr>
              <a:buSzPts val="500"/>
              <a:buFont typeface="Lato"/>
              <a:buNone/>
              <a:defRPr sz="500" b="0" i="0" u="none" strike="noStrike" cap="none">
                <a:solidFill>
                  <a:schemeClr val="dk1"/>
                </a:solidFill>
                <a:latin typeface="Lato"/>
                <a:ea typeface="Lato"/>
                <a:cs typeface="Lato"/>
                <a:sym typeface="Lato"/>
              </a:defRPr>
            </a:lvl9pPr>
          </a:lstStyle>
          <a:p>
            <a:endParaRPr/>
          </a:p>
        </p:txBody>
      </p:sp>
      <p:sp>
        <p:nvSpPr>
          <p:cNvPr id="182" name="Google Shape;182;p40"/>
          <p:cNvSpPr txBox="1">
            <a:spLocks noGrp="1"/>
          </p:cNvSpPr>
          <p:nvPr>
            <p:ph type="ftr" idx="11"/>
          </p:nvPr>
        </p:nvSpPr>
        <p:spPr>
          <a:xfrm>
            <a:off x="3028950" y="4767263"/>
            <a:ext cx="3086100" cy="273900"/>
          </a:xfrm>
          <a:prstGeom prst="rect">
            <a:avLst/>
          </a:prstGeom>
          <a:noFill/>
          <a:ln>
            <a:noFill/>
          </a:ln>
        </p:spPr>
        <p:txBody>
          <a:bodyPr spcFirstLastPara="1" wrap="square" lIns="34300" tIns="34300" rIns="34300" bIns="34300" anchor="ctr" anchorCtr="0">
            <a:noAutofit/>
          </a:bodyPr>
          <a:lstStyle>
            <a:lvl1pPr marR="0" lvl="0" algn="ctr" rtl="0">
              <a:lnSpc>
                <a:spcPct val="100000"/>
              </a:lnSpc>
              <a:spcBef>
                <a:spcPts val="0"/>
              </a:spcBef>
              <a:spcAft>
                <a:spcPts val="0"/>
              </a:spcAft>
              <a:buClr>
                <a:srgbClr val="B9B9B9"/>
              </a:buClr>
              <a:buSzPts val="700"/>
              <a:buFont typeface="Lato"/>
              <a:buNone/>
              <a:defRPr sz="700" i="0" u="none" strike="noStrike" cap="none">
                <a:solidFill>
                  <a:srgbClr val="B9B9B9"/>
                </a:solidFill>
                <a:latin typeface="Lato"/>
                <a:ea typeface="Lato"/>
                <a:cs typeface="Lato"/>
                <a:sym typeface="Lato"/>
              </a:defRPr>
            </a:lvl1pPr>
            <a:lvl2pPr marR="0" lvl="1" algn="l" rtl="0">
              <a:lnSpc>
                <a:spcPct val="100000"/>
              </a:lnSpc>
              <a:spcBef>
                <a:spcPts val="0"/>
              </a:spcBef>
              <a:spcAft>
                <a:spcPts val="0"/>
              </a:spcAft>
              <a:buClr>
                <a:schemeClr val="dk1"/>
              </a:buClr>
              <a:buSzPts val="700"/>
              <a:buFont typeface="Lato"/>
              <a:buNone/>
              <a:defRPr sz="700" i="0" u="none" strike="noStrike" cap="none">
                <a:solidFill>
                  <a:schemeClr val="dk1"/>
                </a:solidFill>
                <a:latin typeface="Lato"/>
                <a:ea typeface="Lato"/>
                <a:cs typeface="Lato"/>
                <a:sym typeface="Lato"/>
              </a:defRPr>
            </a:lvl2pPr>
            <a:lvl3pPr marR="0" lvl="2" algn="l" rtl="0">
              <a:lnSpc>
                <a:spcPct val="100000"/>
              </a:lnSpc>
              <a:spcBef>
                <a:spcPts val="0"/>
              </a:spcBef>
              <a:spcAft>
                <a:spcPts val="0"/>
              </a:spcAft>
              <a:buClr>
                <a:schemeClr val="dk1"/>
              </a:buClr>
              <a:buSzPts val="700"/>
              <a:buFont typeface="Lato"/>
              <a:buNone/>
              <a:defRPr sz="700" i="0" u="none" strike="noStrike" cap="none">
                <a:solidFill>
                  <a:schemeClr val="dk1"/>
                </a:solidFill>
                <a:latin typeface="Lato"/>
                <a:ea typeface="Lato"/>
                <a:cs typeface="Lato"/>
                <a:sym typeface="Lato"/>
              </a:defRPr>
            </a:lvl3pPr>
            <a:lvl4pPr marR="0" lvl="3" algn="l" rtl="0">
              <a:lnSpc>
                <a:spcPct val="100000"/>
              </a:lnSpc>
              <a:spcBef>
                <a:spcPts val="0"/>
              </a:spcBef>
              <a:spcAft>
                <a:spcPts val="0"/>
              </a:spcAft>
              <a:buClr>
                <a:schemeClr val="dk1"/>
              </a:buClr>
              <a:buSzPts val="700"/>
              <a:buFont typeface="Lato"/>
              <a:buNone/>
              <a:defRPr sz="700" i="0" u="none" strike="noStrike" cap="none">
                <a:solidFill>
                  <a:schemeClr val="dk1"/>
                </a:solidFill>
                <a:latin typeface="Lato"/>
                <a:ea typeface="Lato"/>
                <a:cs typeface="Lato"/>
                <a:sym typeface="Lato"/>
              </a:defRPr>
            </a:lvl4pPr>
            <a:lvl5pPr marR="0" lvl="4" algn="l" rtl="0">
              <a:lnSpc>
                <a:spcPct val="100000"/>
              </a:lnSpc>
              <a:spcBef>
                <a:spcPts val="0"/>
              </a:spcBef>
              <a:spcAft>
                <a:spcPts val="0"/>
              </a:spcAft>
              <a:buClr>
                <a:schemeClr val="dk1"/>
              </a:buClr>
              <a:buSzPts val="700"/>
              <a:buFont typeface="Lato"/>
              <a:buNone/>
              <a:defRPr sz="700" i="0" u="none" strike="noStrike" cap="none">
                <a:solidFill>
                  <a:schemeClr val="dk1"/>
                </a:solidFill>
                <a:latin typeface="Lato"/>
                <a:ea typeface="Lato"/>
                <a:cs typeface="Lato"/>
                <a:sym typeface="Lato"/>
              </a:defRPr>
            </a:lvl5pPr>
            <a:lvl6pPr marR="0" lvl="5" algn="l" rtl="0">
              <a:lnSpc>
                <a:spcPct val="100000"/>
              </a:lnSpc>
              <a:spcBef>
                <a:spcPts val="0"/>
              </a:spcBef>
              <a:spcAft>
                <a:spcPts val="0"/>
              </a:spcAft>
              <a:buClr>
                <a:schemeClr val="dk1"/>
              </a:buClr>
              <a:buSzPts val="700"/>
              <a:buFont typeface="Lato"/>
              <a:buNone/>
              <a:defRPr sz="700" i="0" u="none" strike="noStrike" cap="none">
                <a:solidFill>
                  <a:schemeClr val="dk1"/>
                </a:solidFill>
                <a:latin typeface="Lato"/>
                <a:ea typeface="Lato"/>
                <a:cs typeface="Lato"/>
                <a:sym typeface="Lato"/>
              </a:defRPr>
            </a:lvl6pPr>
            <a:lvl7pPr marR="0" lvl="6" algn="l" rtl="0">
              <a:lnSpc>
                <a:spcPct val="100000"/>
              </a:lnSpc>
              <a:spcBef>
                <a:spcPts val="0"/>
              </a:spcBef>
              <a:spcAft>
                <a:spcPts val="0"/>
              </a:spcAft>
              <a:buClr>
                <a:schemeClr val="dk1"/>
              </a:buClr>
              <a:buSzPts val="700"/>
              <a:buFont typeface="Lato"/>
              <a:buNone/>
              <a:defRPr sz="700" i="0" u="none" strike="noStrike" cap="none">
                <a:solidFill>
                  <a:schemeClr val="dk1"/>
                </a:solidFill>
                <a:latin typeface="Lato"/>
                <a:ea typeface="Lato"/>
                <a:cs typeface="Lato"/>
                <a:sym typeface="Lato"/>
              </a:defRPr>
            </a:lvl7pPr>
            <a:lvl8pPr marR="0" lvl="7" algn="l" rtl="0">
              <a:lnSpc>
                <a:spcPct val="100000"/>
              </a:lnSpc>
              <a:spcBef>
                <a:spcPts val="0"/>
              </a:spcBef>
              <a:spcAft>
                <a:spcPts val="0"/>
              </a:spcAft>
              <a:buClr>
                <a:schemeClr val="dk1"/>
              </a:buClr>
              <a:buSzPts val="700"/>
              <a:buFont typeface="Lato"/>
              <a:buNone/>
              <a:defRPr sz="700" i="0" u="none" strike="noStrike" cap="none">
                <a:solidFill>
                  <a:schemeClr val="dk1"/>
                </a:solidFill>
                <a:latin typeface="Lato"/>
                <a:ea typeface="Lato"/>
                <a:cs typeface="Lato"/>
                <a:sym typeface="Lato"/>
              </a:defRPr>
            </a:lvl8pPr>
            <a:lvl9pPr marR="0" lvl="8" algn="l" rtl="0">
              <a:lnSpc>
                <a:spcPct val="100000"/>
              </a:lnSpc>
              <a:spcBef>
                <a:spcPts val="0"/>
              </a:spcBef>
              <a:spcAft>
                <a:spcPts val="0"/>
              </a:spcAft>
              <a:buClr>
                <a:schemeClr val="dk1"/>
              </a:buClr>
              <a:buSzPts val="700"/>
              <a:buFont typeface="Lato"/>
              <a:buNone/>
              <a:defRPr sz="700" i="0" u="none" strike="noStrike" cap="none">
                <a:solidFill>
                  <a:schemeClr val="dk1"/>
                </a:solidFill>
                <a:latin typeface="Lato"/>
                <a:ea typeface="Lato"/>
                <a:cs typeface="Lato"/>
                <a:sym typeface="Lato"/>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de"/>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457200" y="205979"/>
            <a:ext cx="8229600" cy="8574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300" b="0" i="0" u="none" strike="noStrike" cap="none">
                <a:solidFill>
                  <a:schemeClr val="lt1"/>
                </a:solidFill>
                <a:latin typeface="Arial"/>
                <a:ea typeface="Arial"/>
                <a:cs typeface="Arial"/>
                <a:sym typeface="Arial"/>
              </a:defRPr>
            </a:lvl1pPr>
            <a:lvl2pPr marR="0" lvl="1" algn="ctr" rtl="0">
              <a:spcBef>
                <a:spcPts val="0"/>
              </a:spcBef>
              <a:spcAft>
                <a:spcPts val="0"/>
              </a:spcAft>
              <a:buSzPts val="1400"/>
              <a:buNone/>
              <a:defRPr sz="3300" b="0" i="0" u="none" strike="noStrike" cap="none">
                <a:solidFill>
                  <a:schemeClr val="lt1"/>
                </a:solidFill>
                <a:latin typeface="Calibri"/>
                <a:ea typeface="Calibri"/>
                <a:cs typeface="Calibri"/>
                <a:sym typeface="Calibri"/>
              </a:defRPr>
            </a:lvl2pPr>
            <a:lvl3pPr marR="0" lvl="2" algn="ctr" rtl="0">
              <a:spcBef>
                <a:spcPts val="0"/>
              </a:spcBef>
              <a:spcAft>
                <a:spcPts val="0"/>
              </a:spcAft>
              <a:buSzPts val="1400"/>
              <a:buNone/>
              <a:defRPr sz="3300" b="0" i="0" u="none" strike="noStrike" cap="none">
                <a:solidFill>
                  <a:schemeClr val="lt1"/>
                </a:solidFill>
                <a:latin typeface="Calibri"/>
                <a:ea typeface="Calibri"/>
                <a:cs typeface="Calibri"/>
                <a:sym typeface="Calibri"/>
              </a:defRPr>
            </a:lvl3pPr>
            <a:lvl4pPr marR="0" lvl="3" algn="ctr" rtl="0">
              <a:spcBef>
                <a:spcPts val="0"/>
              </a:spcBef>
              <a:spcAft>
                <a:spcPts val="0"/>
              </a:spcAft>
              <a:buSzPts val="1400"/>
              <a:buNone/>
              <a:defRPr sz="3300" b="0" i="0" u="none" strike="noStrike" cap="none">
                <a:solidFill>
                  <a:schemeClr val="lt1"/>
                </a:solidFill>
                <a:latin typeface="Calibri"/>
                <a:ea typeface="Calibri"/>
                <a:cs typeface="Calibri"/>
                <a:sym typeface="Calibri"/>
              </a:defRPr>
            </a:lvl4pPr>
            <a:lvl5pPr marR="0" lvl="4" algn="ctr" rtl="0">
              <a:spcBef>
                <a:spcPts val="0"/>
              </a:spcBef>
              <a:spcAft>
                <a:spcPts val="0"/>
              </a:spcAft>
              <a:buSzPts val="1400"/>
              <a:buNone/>
              <a:defRPr sz="3300" b="0" i="0" u="none" strike="noStrike" cap="none">
                <a:solidFill>
                  <a:schemeClr val="lt1"/>
                </a:solidFill>
                <a:latin typeface="Calibri"/>
                <a:ea typeface="Calibri"/>
                <a:cs typeface="Calibri"/>
                <a:sym typeface="Calibri"/>
              </a:defRPr>
            </a:lvl5pPr>
            <a:lvl6pPr marR="0" lvl="5" algn="ctr" rtl="0">
              <a:spcBef>
                <a:spcPts val="0"/>
              </a:spcBef>
              <a:spcAft>
                <a:spcPts val="0"/>
              </a:spcAft>
              <a:buSzPts val="1400"/>
              <a:buNone/>
              <a:defRPr sz="3300" b="0" i="0" u="none" strike="noStrike" cap="none">
                <a:solidFill>
                  <a:schemeClr val="lt1"/>
                </a:solidFill>
                <a:latin typeface="Calibri"/>
                <a:ea typeface="Calibri"/>
                <a:cs typeface="Calibri"/>
                <a:sym typeface="Calibri"/>
              </a:defRPr>
            </a:lvl6pPr>
            <a:lvl7pPr marR="0" lvl="6" algn="ctr" rtl="0">
              <a:spcBef>
                <a:spcPts val="0"/>
              </a:spcBef>
              <a:spcAft>
                <a:spcPts val="0"/>
              </a:spcAft>
              <a:buSzPts val="1400"/>
              <a:buNone/>
              <a:defRPr sz="3300" b="0" i="0" u="none" strike="noStrike" cap="none">
                <a:solidFill>
                  <a:schemeClr val="lt1"/>
                </a:solidFill>
                <a:latin typeface="Calibri"/>
                <a:ea typeface="Calibri"/>
                <a:cs typeface="Calibri"/>
                <a:sym typeface="Calibri"/>
              </a:defRPr>
            </a:lvl7pPr>
            <a:lvl8pPr marR="0" lvl="7" algn="ctr" rtl="0">
              <a:spcBef>
                <a:spcPts val="0"/>
              </a:spcBef>
              <a:spcAft>
                <a:spcPts val="0"/>
              </a:spcAft>
              <a:buSzPts val="1400"/>
              <a:buNone/>
              <a:defRPr sz="3300" b="0" i="0" u="none" strike="noStrike" cap="none">
                <a:solidFill>
                  <a:schemeClr val="lt1"/>
                </a:solidFill>
                <a:latin typeface="Calibri"/>
                <a:ea typeface="Calibri"/>
                <a:cs typeface="Calibri"/>
                <a:sym typeface="Calibri"/>
              </a:defRPr>
            </a:lvl8pPr>
            <a:lvl9pPr marR="0" lvl="8" algn="ctr" rtl="0">
              <a:spcBef>
                <a:spcPts val="0"/>
              </a:spcBef>
              <a:spcAft>
                <a:spcPts val="0"/>
              </a:spcAft>
              <a:buSzPts val="1400"/>
              <a:buNone/>
              <a:defRPr sz="3300" b="0" i="0" u="none" strike="noStrike" cap="none">
                <a:solidFill>
                  <a:schemeClr val="lt1"/>
                </a:solidFill>
                <a:latin typeface="Calibri"/>
                <a:ea typeface="Calibri"/>
                <a:cs typeface="Calibri"/>
                <a:sym typeface="Calibri"/>
              </a:defRPr>
            </a:lvl9pPr>
          </a:lstStyle>
          <a:p>
            <a:endParaRPr/>
          </a:p>
        </p:txBody>
      </p:sp>
      <p:sp>
        <p:nvSpPr>
          <p:cNvPr id="56" name="Google Shape;56;p14"/>
          <p:cNvSpPr txBox="1">
            <a:spLocks noGrp="1"/>
          </p:cNvSpPr>
          <p:nvPr>
            <p:ph type="body" idx="1"/>
          </p:nvPr>
        </p:nvSpPr>
        <p:spPr>
          <a:xfrm>
            <a:off x="457200" y="1200151"/>
            <a:ext cx="8229600" cy="3394500"/>
          </a:xfrm>
          <a:prstGeom prst="rect">
            <a:avLst/>
          </a:prstGeom>
          <a:noFill/>
          <a:ln>
            <a:noFill/>
          </a:ln>
        </p:spPr>
        <p:txBody>
          <a:bodyPr spcFirstLastPara="1" wrap="square" lIns="91425" tIns="45700" rIns="91425" bIns="45700" anchor="t" anchorCtr="0">
            <a:noAutofit/>
          </a:bodyPr>
          <a:lstStyle>
            <a:lvl1pPr marL="457200" marR="0" lvl="0" indent="-381000" algn="l" rtl="0">
              <a:spcBef>
                <a:spcPts val="48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1pPr>
            <a:lvl2pPr marL="914400" marR="0" lvl="1" indent="-361950" algn="l" rtl="0">
              <a:spcBef>
                <a:spcPts val="420"/>
              </a:spcBef>
              <a:spcAft>
                <a:spcPts val="0"/>
              </a:spcAft>
              <a:buClr>
                <a:schemeClr val="lt1"/>
              </a:buClr>
              <a:buSzPts val="2100"/>
              <a:buFont typeface="Arial"/>
              <a:buChar char="–"/>
              <a:defRPr sz="2100" b="0" i="0" u="none" strike="noStrike" cap="none">
                <a:solidFill>
                  <a:schemeClr val="lt1"/>
                </a:solidFill>
                <a:latin typeface="Arial"/>
                <a:ea typeface="Arial"/>
                <a:cs typeface="Arial"/>
                <a:sym typeface="Arial"/>
              </a:defRPr>
            </a:lvl2pPr>
            <a:lvl3pPr marL="1371600" marR="0" lvl="2" indent="-342900" algn="l" rtl="0">
              <a:spcBef>
                <a:spcPts val="36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3pPr>
            <a:lvl4pPr marL="1828800" marR="0" lvl="3" indent="-323850" algn="l" rtl="0">
              <a:spcBef>
                <a:spcPts val="300"/>
              </a:spcBef>
              <a:spcAft>
                <a:spcPts val="0"/>
              </a:spcAft>
              <a:buClr>
                <a:schemeClr val="lt1"/>
              </a:buClr>
              <a:buSzPts val="1500"/>
              <a:buFont typeface="Arial"/>
              <a:buChar char="–"/>
              <a:defRPr sz="1500" b="0" i="0" u="none" strike="noStrike" cap="none">
                <a:solidFill>
                  <a:schemeClr val="lt1"/>
                </a:solidFill>
                <a:latin typeface="Arial"/>
                <a:ea typeface="Arial"/>
                <a:cs typeface="Arial"/>
                <a:sym typeface="Arial"/>
              </a:defRPr>
            </a:lvl4pPr>
            <a:lvl5pPr marL="2286000" marR="0" lvl="4" indent="-323850" algn="l" rtl="0">
              <a:spcBef>
                <a:spcPts val="300"/>
              </a:spcBef>
              <a:spcAft>
                <a:spcPts val="0"/>
              </a:spcAft>
              <a:buClr>
                <a:schemeClr val="lt1"/>
              </a:buClr>
              <a:buSzPts val="1500"/>
              <a:buFont typeface="Arial"/>
              <a:buChar char="»"/>
              <a:defRPr sz="1500" b="0" i="0" u="none" strike="noStrike" cap="none">
                <a:solidFill>
                  <a:schemeClr val="lt1"/>
                </a:solidFill>
                <a:latin typeface="Arial"/>
                <a:ea typeface="Arial"/>
                <a:cs typeface="Arial"/>
                <a:sym typeface="Arial"/>
              </a:defRPr>
            </a:lvl5pPr>
            <a:lvl6pPr marL="2743200" marR="0" lvl="5" indent="-323850" algn="l" rtl="0">
              <a:spcBef>
                <a:spcPts val="300"/>
              </a:spcBef>
              <a:spcAft>
                <a:spcPts val="0"/>
              </a:spcAft>
              <a:buClr>
                <a:schemeClr val="lt1"/>
              </a:buClr>
              <a:buSzPts val="1500"/>
              <a:buFont typeface="Arial"/>
              <a:buChar char="•"/>
              <a:defRPr sz="1500" b="0" i="0" u="none" strike="noStrike" cap="none">
                <a:solidFill>
                  <a:schemeClr val="lt1"/>
                </a:solidFill>
                <a:latin typeface="Garamond"/>
                <a:ea typeface="Garamond"/>
                <a:cs typeface="Garamond"/>
                <a:sym typeface="Garamond"/>
              </a:defRPr>
            </a:lvl6pPr>
            <a:lvl7pPr marL="3200400" marR="0" lvl="6" indent="-323850" algn="l" rtl="0">
              <a:spcBef>
                <a:spcPts val="300"/>
              </a:spcBef>
              <a:spcAft>
                <a:spcPts val="0"/>
              </a:spcAft>
              <a:buClr>
                <a:schemeClr val="lt1"/>
              </a:buClr>
              <a:buSzPts val="1500"/>
              <a:buFont typeface="Arial"/>
              <a:buChar char="•"/>
              <a:defRPr sz="1500" b="0" i="0" u="none" strike="noStrike" cap="none">
                <a:solidFill>
                  <a:schemeClr val="lt1"/>
                </a:solidFill>
                <a:latin typeface="Garamond"/>
                <a:ea typeface="Garamond"/>
                <a:cs typeface="Garamond"/>
                <a:sym typeface="Garamond"/>
              </a:defRPr>
            </a:lvl7pPr>
            <a:lvl8pPr marL="3657600" marR="0" lvl="7" indent="-323850" algn="l" rtl="0">
              <a:spcBef>
                <a:spcPts val="300"/>
              </a:spcBef>
              <a:spcAft>
                <a:spcPts val="0"/>
              </a:spcAft>
              <a:buClr>
                <a:schemeClr val="lt1"/>
              </a:buClr>
              <a:buSzPts val="1500"/>
              <a:buFont typeface="Arial"/>
              <a:buChar char="•"/>
              <a:defRPr sz="1500" b="0" i="0" u="none" strike="noStrike" cap="none">
                <a:solidFill>
                  <a:schemeClr val="lt1"/>
                </a:solidFill>
                <a:latin typeface="Garamond"/>
                <a:ea typeface="Garamond"/>
                <a:cs typeface="Garamond"/>
                <a:sym typeface="Garamond"/>
              </a:defRPr>
            </a:lvl8pPr>
            <a:lvl9pPr marL="4114800" marR="0" lvl="8" indent="-323850" algn="l" rtl="0">
              <a:spcBef>
                <a:spcPts val="300"/>
              </a:spcBef>
              <a:spcAft>
                <a:spcPts val="0"/>
              </a:spcAft>
              <a:buClr>
                <a:schemeClr val="lt1"/>
              </a:buClr>
              <a:buSzPts val="1500"/>
              <a:buFont typeface="Arial"/>
              <a:buChar char="•"/>
              <a:defRPr sz="1500" b="0" i="0" u="none" strike="noStrike" cap="none">
                <a:solidFill>
                  <a:schemeClr val="lt1"/>
                </a:solidFill>
                <a:latin typeface="Garamond"/>
                <a:ea typeface="Garamond"/>
                <a:cs typeface="Garamond"/>
                <a:sym typeface="Garamond"/>
              </a:defRPr>
            </a:lvl9pPr>
          </a:lstStyle>
          <a:p>
            <a:endParaRPr/>
          </a:p>
        </p:txBody>
      </p:sp>
      <p:sp>
        <p:nvSpPr>
          <p:cNvPr id="57" name="Google Shape;57;p14"/>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58" name="Google Shape;58;p14"/>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59" name="Google Shape;59;p14"/>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900" b="0" i="0" u="none" strike="noStrike" cap="none">
                <a:solidFill>
                  <a:schemeClr val="lt1"/>
                </a:solidFill>
                <a:latin typeface="Arial"/>
                <a:ea typeface="Arial"/>
                <a:cs typeface="Arial"/>
                <a:sym typeface="Arial"/>
              </a:defRPr>
            </a:lvl1pPr>
            <a:lvl2pPr marL="0" marR="0" lvl="1" indent="0" algn="r" rtl="0">
              <a:spcBef>
                <a:spcPts val="0"/>
              </a:spcBef>
              <a:spcAft>
                <a:spcPts val="0"/>
              </a:spcAft>
              <a:buNone/>
              <a:defRPr sz="900" b="0" i="0" u="none" strike="noStrike" cap="none">
                <a:solidFill>
                  <a:schemeClr val="lt1"/>
                </a:solidFill>
                <a:latin typeface="Arial"/>
                <a:ea typeface="Arial"/>
                <a:cs typeface="Arial"/>
                <a:sym typeface="Arial"/>
              </a:defRPr>
            </a:lvl2pPr>
            <a:lvl3pPr marL="0" marR="0" lvl="2" indent="0" algn="r" rtl="0">
              <a:spcBef>
                <a:spcPts val="0"/>
              </a:spcBef>
              <a:spcAft>
                <a:spcPts val="0"/>
              </a:spcAft>
              <a:buNone/>
              <a:defRPr sz="900" b="0" i="0" u="none" strike="noStrike" cap="none">
                <a:solidFill>
                  <a:schemeClr val="lt1"/>
                </a:solidFill>
                <a:latin typeface="Arial"/>
                <a:ea typeface="Arial"/>
                <a:cs typeface="Arial"/>
                <a:sym typeface="Arial"/>
              </a:defRPr>
            </a:lvl3pPr>
            <a:lvl4pPr marL="0" marR="0" lvl="3" indent="0" algn="r" rtl="0">
              <a:spcBef>
                <a:spcPts val="0"/>
              </a:spcBef>
              <a:spcAft>
                <a:spcPts val="0"/>
              </a:spcAft>
              <a:buNone/>
              <a:defRPr sz="900" b="0" i="0" u="none" strike="noStrike" cap="none">
                <a:solidFill>
                  <a:schemeClr val="lt1"/>
                </a:solidFill>
                <a:latin typeface="Arial"/>
                <a:ea typeface="Arial"/>
                <a:cs typeface="Arial"/>
                <a:sym typeface="Arial"/>
              </a:defRPr>
            </a:lvl4pPr>
            <a:lvl5pPr marL="0" marR="0" lvl="4" indent="0" algn="r" rtl="0">
              <a:spcBef>
                <a:spcPts val="0"/>
              </a:spcBef>
              <a:spcAft>
                <a:spcPts val="0"/>
              </a:spcAft>
              <a:buNone/>
              <a:defRPr sz="900" b="0" i="0" u="none" strike="noStrike" cap="none">
                <a:solidFill>
                  <a:schemeClr val="lt1"/>
                </a:solidFill>
                <a:latin typeface="Arial"/>
                <a:ea typeface="Arial"/>
                <a:cs typeface="Arial"/>
                <a:sym typeface="Arial"/>
              </a:defRPr>
            </a:lvl5pPr>
            <a:lvl6pPr marL="0" marR="0" lvl="5" indent="0" algn="r" rtl="0">
              <a:spcBef>
                <a:spcPts val="0"/>
              </a:spcBef>
              <a:spcAft>
                <a:spcPts val="0"/>
              </a:spcAft>
              <a:buNone/>
              <a:defRPr sz="900" b="0" i="0" u="none" strike="noStrike" cap="none">
                <a:solidFill>
                  <a:schemeClr val="lt1"/>
                </a:solidFill>
                <a:latin typeface="Arial"/>
                <a:ea typeface="Arial"/>
                <a:cs typeface="Arial"/>
                <a:sym typeface="Arial"/>
              </a:defRPr>
            </a:lvl6pPr>
            <a:lvl7pPr marL="0" marR="0" lvl="6" indent="0" algn="r" rtl="0">
              <a:spcBef>
                <a:spcPts val="0"/>
              </a:spcBef>
              <a:spcAft>
                <a:spcPts val="0"/>
              </a:spcAft>
              <a:buNone/>
              <a:defRPr sz="900" b="0" i="0" u="none" strike="noStrike" cap="none">
                <a:solidFill>
                  <a:schemeClr val="lt1"/>
                </a:solidFill>
                <a:latin typeface="Arial"/>
                <a:ea typeface="Arial"/>
                <a:cs typeface="Arial"/>
                <a:sym typeface="Arial"/>
              </a:defRPr>
            </a:lvl7pPr>
            <a:lvl8pPr marL="0" marR="0" lvl="7" indent="0" algn="r" rtl="0">
              <a:spcBef>
                <a:spcPts val="0"/>
              </a:spcBef>
              <a:spcAft>
                <a:spcPts val="0"/>
              </a:spcAft>
              <a:buNone/>
              <a:defRPr sz="900" b="0" i="0" u="none" strike="noStrike" cap="none">
                <a:solidFill>
                  <a:schemeClr val="lt1"/>
                </a:solidFill>
                <a:latin typeface="Arial"/>
                <a:ea typeface="Arial"/>
                <a:cs typeface="Arial"/>
                <a:sym typeface="Arial"/>
              </a:defRPr>
            </a:lvl8pPr>
            <a:lvl9pPr marL="0" marR="0" lvl="8" indent="0" algn="r" rtl="0">
              <a:spcBef>
                <a:spcPts val="0"/>
              </a:spcBef>
              <a:spcAft>
                <a:spcPts val="0"/>
              </a:spcAft>
              <a:buNone/>
              <a:defRPr sz="9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
              <a:t>‹N›</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rgbClr val="030404"/>
        </a:solidFill>
        <a:effectLst/>
      </p:bgPr>
    </p:bg>
    <p:spTree>
      <p:nvGrpSpPr>
        <p:cNvPr id="1" name="Shape 132"/>
        <p:cNvGrpSpPr/>
        <p:nvPr/>
      </p:nvGrpSpPr>
      <p:grpSpPr>
        <a:xfrm>
          <a:off x="0" y="0"/>
          <a:ext cx="0" cy="0"/>
          <a:chOff x="0" y="0"/>
          <a:chExt cx="0" cy="0"/>
        </a:xfrm>
      </p:grpSpPr>
      <p:sp>
        <p:nvSpPr>
          <p:cNvPr id="133" name="Google Shape;133;p2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134" name="Google Shape;134;p2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135" name="Google Shape;135;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de"/>
              <a:t>‹N›</a:t>
            </a:fld>
            <a:endParaRPr/>
          </a:p>
        </p:txBody>
      </p:sp>
    </p:spTree>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5.xml"/><Relationship Id="rId5" Type="http://schemas.openxmlformats.org/officeDocument/2006/relationships/image" Target="../media/image17.jpg"/><Relationship Id="rId4" Type="http://schemas.openxmlformats.org/officeDocument/2006/relationships/hyperlink" Target="http://drive.google.com/file/d/1GdDdt212xeK3fP5v89RF8pBTjYSTCjqq/view"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37.jpg"/><Relationship Id="rId5" Type="http://schemas.openxmlformats.org/officeDocument/2006/relationships/hyperlink" Target="http://drive.google.com/file/d/1BRYvKUmFApCLt4VhY3MbospGphu7T_dG/view" TargetMode="External"/><Relationship Id="rId4" Type="http://schemas.openxmlformats.org/officeDocument/2006/relationships/hyperlink" Target="https://bit.ly/2J1aOMf"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1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hyperlink" Target="https://www.who.int/news-room/fact-sheets/detail/dementia" TargetMode="External"/><Relationship Id="rId4" Type="http://schemas.openxmlformats.org/officeDocument/2006/relationships/image" Target="../media/image46.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6"/>
        <p:cNvGrpSpPr/>
        <p:nvPr/>
      </p:nvGrpSpPr>
      <p:grpSpPr>
        <a:xfrm>
          <a:off x="0" y="0"/>
          <a:ext cx="0" cy="0"/>
          <a:chOff x="0" y="0"/>
          <a:chExt cx="0" cy="0"/>
        </a:xfrm>
      </p:grpSpPr>
      <p:pic>
        <p:nvPicPr>
          <p:cNvPr id="187" name="Google Shape;187;p41"/>
          <p:cNvPicPr preferRelativeResize="0"/>
          <p:nvPr/>
        </p:nvPicPr>
        <p:blipFill rotWithShape="1">
          <a:blip r:embed="rId3">
            <a:alphaModFix/>
          </a:blip>
          <a:srcRect l="179" b="-623"/>
          <a:stretch/>
        </p:blipFill>
        <p:spPr>
          <a:xfrm rot="-3782123">
            <a:off x="4591541" y="1590329"/>
            <a:ext cx="5555068" cy="3997944"/>
          </a:xfrm>
          <a:prstGeom prst="rect">
            <a:avLst/>
          </a:prstGeom>
          <a:noFill/>
          <a:ln>
            <a:noFill/>
          </a:ln>
        </p:spPr>
      </p:pic>
      <p:pic>
        <p:nvPicPr>
          <p:cNvPr id="188" name="Google Shape;188;p41"/>
          <p:cNvPicPr preferRelativeResize="0"/>
          <p:nvPr/>
        </p:nvPicPr>
        <p:blipFill>
          <a:blip r:embed="rId4">
            <a:alphaModFix/>
          </a:blip>
          <a:stretch>
            <a:fillRect/>
          </a:stretch>
        </p:blipFill>
        <p:spPr>
          <a:xfrm>
            <a:off x="3476676" y="3238550"/>
            <a:ext cx="307624" cy="330742"/>
          </a:xfrm>
          <a:prstGeom prst="rect">
            <a:avLst/>
          </a:prstGeom>
          <a:noFill/>
          <a:ln>
            <a:noFill/>
          </a:ln>
        </p:spPr>
      </p:pic>
      <p:sp>
        <p:nvSpPr>
          <p:cNvPr id="189" name="Google Shape;189;p41"/>
          <p:cNvSpPr txBox="1"/>
          <p:nvPr/>
        </p:nvSpPr>
        <p:spPr>
          <a:xfrm>
            <a:off x="6188855" y="3250600"/>
            <a:ext cx="4054800" cy="648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de">
                <a:solidFill>
                  <a:schemeClr val="lt1"/>
                </a:solidFill>
                <a:latin typeface="DM Sans"/>
                <a:ea typeface="DM Sans"/>
                <a:cs typeface="DM Sans"/>
                <a:sym typeface="DM Sans"/>
              </a:rPr>
              <a:t>Pasquale Fedele</a:t>
            </a:r>
            <a:endParaRPr>
              <a:solidFill>
                <a:schemeClr val="lt1"/>
              </a:solidFill>
              <a:latin typeface="DM Sans"/>
              <a:ea typeface="DM Sans"/>
              <a:cs typeface="DM Sans"/>
              <a:sym typeface="DM Sans"/>
            </a:endParaRPr>
          </a:p>
          <a:p>
            <a:pPr marL="0" lvl="0" indent="0" algn="l" rtl="0">
              <a:lnSpc>
                <a:spcPct val="115000"/>
              </a:lnSpc>
              <a:spcBef>
                <a:spcPts val="0"/>
              </a:spcBef>
              <a:spcAft>
                <a:spcPts val="0"/>
              </a:spcAft>
              <a:buClr>
                <a:schemeClr val="dk1"/>
              </a:buClr>
              <a:buSzPts val="1100"/>
              <a:buFont typeface="Arial"/>
              <a:buNone/>
            </a:pPr>
            <a:r>
              <a:rPr lang="de">
                <a:solidFill>
                  <a:schemeClr val="lt1"/>
                </a:solidFill>
                <a:latin typeface="DM Sans"/>
                <a:ea typeface="DM Sans"/>
                <a:cs typeface="DM Sans"/>
                <a:sym typeface="DM Sans"/>
              </a:rPr>
              <a:t>@pascalif</a:t>
            </a:r>
            <a:endParaRPr>
              <a:solidFill>
                <a:schemeClr val="lt1"/>
              </a:solidFill>
              <a:latin typeface="DM Sans"/>
              <a:ea typeface="DM Sans"/>
              <a:cs typeface="DM Sans"/>
              <a:sym typeface="DM Sans"/>
            </a:endParaRPr>
          </a:p>
        </p:txBody>
      </p:sp>
      <p:sp>
        <p:nvSpPr>
          <p:cNvPr id="190" name="Google Shape;190;p41"/>
          <p:cNvSpPr txBox="1"/>
          <p:nvPr/>
        </p:nvSpPr>
        <p:spPr>
          <a:xfrm>
            <a:off x="3784300" y="3132100"/>
            <a:ext cx="3189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800" b="1">
                <a:solidFill>
                  <a:schemeClr val="accent6"/>
                </a:solidFill>
                <a:latin typeface="DM Sans"/>
                <a:ea typeface="DM Sans"/>
                <a:cs typeface="DM Sans"/>
                <a:sym typeface="DM Sans"/>
              </a:rPr>
              <a:t>Mindahead</a:t>
            </a:r>
            <a:endParaRPr sz="1800" b="1">
              <a:solidFill>
                <a:schemeClr val="accent6"/>
              </a:solidFill>
              <a:latin typeface="DM Sans"/>
              <a:ea typeface="DM Sans"/>
              <a:cs typeface="DM Sans"/>
              <a:sym typeface="DM Sans"/>
            </a:endParaRPr>
          </a:p>
        </p:txBody>
      </p:sp>
      <p:sp>
        <p:nvSpPr>
          <p:cNvPr id="191" name="Google Shape;191;p41"/>
          <p:cNvSpPr txBox="1"/>
          <p:nvPr/>
        </p:nvSpPr>
        <p:spPr>
          <a:xfrm>
            <a:off x="7324975" y="4862450"/>
            <a:ext cx="3000000" cy="276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600" i="1">
                <a:solidFill>
                  <a:schemeClr val="lt1"/>
                </a:solidFill>
                <a:latin typeface="DM Sans"/>
                <a:ea typeface="DM Sans"/>
                <a:cs typeface="DM Sans"/>
                <a:sym typeface="DM Sans"/>
              </a:rPr>
              <a:t>Copyright ▪ 2023</a:t>
            </a:r>
            <a:endParaRPr sz="600" i="1">
              <a:solidFill>
                <a:schemeClr val="lt1"/>
              </a:solidFill>
              <a:latin typeface="DM Sans"/>
              <a:ea typeface="DM Sans"/>
              <a:cs typeface="DM Sans"/>
              <a:sym typeface="DM Sans"/>
            </a:endParaRPr>
          </a:p>
        </p:txBody>
      </p:sp>
      <p:sp>
        <p:nvSpPr>
          <p:cNvPr id="192" name="Google Shape;192;p41"/>
          <p:cNvSpPr txBox="1"/>
          <p:nvPr/>
        </p:nvSpPr>
        <p:spPr>
          <a:xfrm>
            <a:off x="576200" y="688375"/>
            <a:ext cx="8095200" cy="1454700"/>
          </a:xfrm>
          <a:prstGeom prst="rect">
            <a:avLst/>
          </a:prstGeom>
          <a:noFill/>
          <a:ln>
            <a:noFill/>
          </a:ln>
        </p:spPr>
        <p:txBody>
          <a:bodyPr spcFirstLastPara="1" wrap="square" lIns="0" tIns="91425" rIns="91425" bIns="91425" anchor="t" anchorCtr="0">
            <a:spAutoFit/>
          </a:bodyPr>
          <a:lstStyle/>
          <a:p>
            <a:pPr marL="0" marR="0" lvl="0" indent="0" algn="l" rtl="0">
              <a:lnSpc>
                <a:spcPct val="115000"/>
              </a:lnSpc>
              <a:spcBef>
                <a:spcPts val="0"/>
              </a:spcBef>
              <a:spcAft>
                <a:spcPts val="0"/>
              </a:spcAft>
              <a:buNone/>
            </a:pPr>
            <a:r>
              <a:rPr lang="de" sz="2500">
                <a:solidFill>
                  <a:srgbClr val="434343"/>
                </a:solidFill>
                <a:latin typeface="DM Sans"/>
                <a:ea typeface="DM Sans"/>
                <a:cs typeface="DM Sans"/>
                <a:sym typeface="DM Sans"/>
              </a:rPr>
              <a:t>Tre prodotti, basati su IA, </a:t>
            </a:r>
            <a:endParaRPr sz="2500">
              <a:solidFill>
                <a:srgbClr val="434343"/>
              </a:solidFill>
              <a:latin typeface="DM Sans"/>
              <a:ea typeface="DM Sans"/>
              <a:cs typeface="DM Sans"/>
              <a:sym typeface="DM Sans"/>
            </a:endParaRPr>
          </a:p>
          <a:p>
            <a:pPr marL="0" marR="0" lvl="0" indent="0" algn="l" rtl="0">
              <a:lnSpc>
                <a:spcPct val="115000"/>
              </a:lnSpc>
              <a:spcBef>
                <a:spcPts val="0"/>
              </a:spcBef>
              <a:spcAft>
                <a:spcPts val="0"/>
              </a:spcAft>
              <a:buNone/>
            </a:pPr>
            <a:r>
              <a:rPr lang="de" sz="2500">
                <a:solidFill>
                  <a:srgbClr val="434343"/>
                </a:solidFill>
                <a:latin typeface="DM Sans"/>
                <a:ea typeface="DM Sans"/>
                <a:cs typeface="DM Sans"/>
                <a:sym typeface="DM Sans"/>
              </a:rPr>
              <a:t>in ambito Digital Health</a:t>
            </a:r>
            <a:endParaRPr sz="2500">
              <a:solidFill>
                <a:srgbClr val="434343"/>
              </a:solidFill>
              <a:latin typeface="DM Sans"/>
              <a:ea typeface="DM Sans"/>
              <a:cs typeface="DM Sans"/>
              <a:sym typeface="DM Sans"/>
            </a:endParaRPr>
          </a:p>
          <a:p>
            <a:pPr marL="0" marR="0" lvl="0" indent="0" algn="l" rtl="0">
              <a:lnSpc>
                <a:spcPct val="115000"/>
              </a:lnSpc>
              <a:spcBef>
                <a:spcPts val="0"/>
              </a:spcBef>
              <a:spcAft>
                <a:spcPts val="0"/>
              </a:spcAft>
              <a:buNone/>
            </a:pPr>
            <a:endParaRPr sz="2500">
              <a:solidFill>
                <a:srgbClr val="434343"/>
              </a:solidFill>
              <a:latin typeface="DM Sans"/>
              <a:ea typeface="DM Sans"/>
              <a:cs typeface="DM Sans"/>
              <a:sym typeface="DM Sans"/>
            </a:endParaRPr>
          </a:p>
        </p:txBody>
      </p:sp>
      <p:pic>
        <p:nvPicPr>
          <p:cNvPr id="193" name="Google Shape;193;p41" descr="Logo Braincontrol Bianco.png"/>
          <p:cNvPicPr preferRelativeResize="0"/>
          <p:nvPr/>
        </p:nvPicPr>
        <p:blipFill rotWithShape="1">
          <a:blip r:embed="rId5">
            <a:alphaModFix/>
          </a:blip>
          <a:srcRect/>
          <a:stretch/>
        </p:blipFill>
        <p:spPr>
          <a:xfrm>
            <a:off x="4278575" y="2656275"/>
            <a:ext cx="844745" cy="311475"/>
          </a:xfrm>
          <a:prstGeom prst="rect">
            <a:avLst/>
          </a:prstGeom>
          <a:noFill/>
          <a:ln>
            <a:noFill/>
          </a:ln>
        </p:spPr>
      </p:pic>
      <p:pic>
        <p:nvPicPr>
          <p:cNvPr id="194" name="Google Shape;194;p41" descr="Logo Braincontrol Bianco.png"/>
          <p:cNvPicPr preferRelativeResize="0"/>
          <p:nvPr/>
        </p:nvPicPr>
        <p:blipFill rotWithShape="1">
          <a:blip r:embed="rId6">
            <a:alphaModFix/>
          </a:blip>
          <a:srcRect/>
          <a:stretch/>
        </p:blipFill>
        <p:spPr>
          <a:xfrm>
            <a:off x="3877250" y="2656275"/>
            <a:ext cx="307621" cy="276900"/>
          </a:xfrm>
          <a:prstGeom prst="rect">
            <a:avLst/>
          </a:prstGeom>
          <a:noFill/>
          <a:ln>
            <a:noFill/>
          </a:ln>
        </p:spPr>
      </p:pic>
      <p:pic>
        <p:nvPicPr>
          <p:cNvPr id="195" name="Google Shape;195;p41"/>
          <p:cNvPicPr preferRelativeResize="0"/>
          <p:nvPr/>
        </p:nvPicPr>
        <p:blipFill rotWithShape="1">
          <a:blip r:embed="rId7">
            <a:alphaModFix/>
          </a:blip>
          <a:srcRect l="-410" t="38716" r="409" b="35519"/>
          <a:stretch/>
        </p:blipFill>
        <p:spPr>
          <a:xfrm>
            <a:off x="4206900" y="2105412"/>
            <a:ext cx="1611894" cy="311463"/>
          </a:xfrm>
          <a:prstGeom prst="rect">
            <a:avLst/>
          </a:prstGeom>
          <a:noFill/>
          <a:ln>
            <a:noFill/>
          </a:ln>
        </p:spPr>
      </p:pic>
      <p:sp>
        <p:nvSpPr>
          <p:cNvPr id="196" name="Google Shape;196;p41"/>
          <p:cNvSpPr txBox="1"/>
          <p:nvPr/>
        </p:nvSpPr>
        <p:spPr>
          <a:xfrm>
            <a:off x="741550" y="4354325"/>
            <a:ext cx="3330300" cy="449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None/>
            </a:pPr>
            <a:r>
              <a:rPr lang="de" sz="800" b="1">
                <a:solidFill>
                  <a:srgbClr val="434343"/>
                </a:solidFill>
                <a:latin typeface="DM Sans"/>
                <a:ea typeface="DM Sans"/>
                <a:cs typeface="DM Sans"/>
                <a:sym typeface="DM Sans"/>
              </a:rPr>
              <a:t>Intelligenza artificiale e PMI: esperienze da un futuro presente</a:t>
            </a:r>
            <a:endParaRPr sz="800" b="1">
              <a:solidFill>
                <a:srgbClr val="434343"/>
              </a:solidFill>
              <a:latin typeface="DM Sans"/>
              <a:ea typeface="DM Sans"/>
              <a:cs typeface="DM Sans"/>
              <a:sym typeface="DM Sans"/>
            </a:endParaRPr>
          </a:p>
          <a:p>
            <a:pPr marL="0" marR="0" lvl="0" indent="0" algn="ctr" rtl="0">
              <a:lnSpc>
                <a:spcPct val="115000"/>
              </a:lnSpc>
              <a:spcBef>
                <a:spcPts val="0"/>
              </a:spcBef>
              <a:spcAft>
                <a:spcPts val="0"/>
              </a:spcAft>
              <a:buNone/>
            </a:pPr>
            <a:r>
              <a:rPr lang="de" sz="800">
                <a:solidFill>
                  <a:srgbClr val="434343"/>
                </a:solidFill>
                <a:latin typeface="DM Sans"/>
                <a:ea typeface="DM Sans"/>
                <a:cs typeface="DM Sans"/>
                <a:sym typeface="DM Sans"/>
              </a:rPr>
              <a:t>Firenze 18 aprile 2023</a:t>
            </a:r>
            <a:endParaRPr sz="300">
              <a:solidFill>
                <a:srgbClr val="1F1F1F"/>
              </a:solidFill>
              <a:highlight>
                <a:srgbClr val="FFFFFF"/>
              </a:highlight>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1"/>
        <p:cNvGrpSpPr/>
        <p:nvPr/>
      </p:nvGrpSpPr>
      <p:grpSpPr>
        <a:xfrm>
          <a:off x="0" y="0"/>
          <a:ext cx="0" cy="0"/>
          <a:chOff x="0" y="0"/>
          <a:chExt cx="0" cy="0"/>
        </a:xfrm>
      </p:grpSpPr>
      <p:pic>
        <p:nvPicPr>
          <p:cNvPr id="202" name="Google Shape;202;p42" descr="Customer service workers in dark office Free Photo"/>
          <p:cNvPicPr preferRelativeResize="0"/>
          <p:nvPr/>
        </p:nvPicPr>
        <p:blipFill rotWithShape="1">
          <a:blip r:embed="rId3">
            <a:alphaModFix/>
          </a:blip>
          <a:srcRect/>
          <a:stretch/>
        </p:blipFill>
        <p:spPr>
          <a:xfrm>
            <a:off x="1423343" y="-4456"/>
            <a:ext cx="7720657" cy="5142993"/>
          </a:xfrm>
          <a:prstGeom prst="rect">
            <a:avLst/>
          </a:prstGeom>
          <a:noFill/>
          <a:ln>
            <a:noFill/>
          </a:ln>
        </p:spPr>
      </p:pic>
      <p:sp>
        <p:nvSpPr>
          <p:cNvPr id="203" name="Google Shape;203;p42"/>
          <p:cNvSpPr/>
          <p:nvPr/>
        </p:nvSpPr>
        <p:spPr>
          <a:xfrm flipH="1">
            <a:off x="-169" y="-37"/>
            <a:ext cx="9144000" cy="5176800"/>
          </a:xfrm>
          <a:prstGeom prst="rect">
            <a:avLst/>
          </a:prstGeom>
          <a:gradFill>
            <a:gsLst>
              <a:gs pos="0">
                <a:srgbClr val="000000">
                  <a:alpha val="0"/>
                </a:srgbClr>
              </a:gs>
              <a:gs pos="84000">
                <a:srgbClr val="000000"/>
              </a:gs>
              <a:gs pos="100000">
                <a:srgbClr val="000000"/>
              </a:gs>
            </a:gsLst>
            <a:lin ang="0" scaled="0"/>
          </a:gra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 name="Google Shape;204;p42"/>
          <p:cNvSpPr txBox="1">
            <a:spLocks noGrp="1"/>
          </p:cNvSpPr>
          <p:nvPr>
            <p:ph type="title" idx="4294967295"/>
          </p:nvPr>
        </p:nvSpPr>
        <p:spPr>
          <a:xfrm>
            <a:off x="285269" y="2096812"/>
            <a:ext cx="8573400" cy="644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de" sz="5200" b="1">
                <a:solidFill>
                  <a:srgbClr val="FFFFFF"/>
                </a:solidFill>
                <a:latin typeface="Work Sans"/>
                <a:ea typeface="Work Sans"/>
                <a:cs typeface="Work Sans"/>
                <a:sym typeface="Work Sans"/>
              </a:rPr>
              <a:t>CUP &amp; AI</a:t>
            </a:r>
            <a:endParaRPr sz="5200" b="1">
              <a:solidFill>
                <a:srgbClr val="FFFFFF"/>
              </a:solidFill>
              <a:latin typeface="Work Sans"/>
              <a:ea typeface="Work Sans"/>
              <a:cs typeface="Work Sans"/>
              <a:sym typeface="Work Sans"/>
            </a:endParaRPr>
          </a:p>
          <a:p>
            <a:pPr marL="0" lvl="0" indent="0" algn="l" rtl="0">
              <a:lnSpc>
                <a:spcPct val="100000"/>
              </a:lnSpc>
              <a:spcBef>
                <a:spcPts val="0"/>
              </a:spcBef>
              <a:spcAft>
                <a:spcPts val="0"/>
              </a:spcAft>
              <a:buSzPts val="2800"/>
              <a:buNone/>
            </a:pPr>
            <a:r>
              <a:rPr lang="de" sz="2400">
                <a:solidFill>
                  <a:srgbClr val="FFFFFF"/>
                </a:solidFill>
                <a:latin typeface="Work Sans"/>
                <a:ea typeface="Work Sans"/>
                <a:cs typeface="Work Sans"/>
                <a:sym typeface="Work Sans"/>
              </a:rPr>
              <a:t>Assistente virtuale</a:t>
            </a:r>
            <a:endParaRPr sz="2400">
              <a:solidFill>
                <a:srgbClr val="FFFFFF"/>
              </a:solidFill>
              <a:latin typeface="Work Sans"/>
              <a:ea typeface="Work Sans"/>
              <a:cs typeface="Work Sans"/>
              <a:sym typeface="Work Sans"/>
            </a:endParaRPr>
          </a:p>
        </p:txBody>
      </p:sp>
      <p:pic>
        <p:nvPicPr>
          <p:cNvPr id="205" name="Google Shape;205;p42"/>
          <p:cNvPicPr preferRelativeResize="0"/>
          <p:nvPr/>
        </p:nvPicPr>
        <p:blipFill rotWithShape="1">
          <a:blip r:embed="rId4">
            <a:alphaModFix/>
          </a:blip>
          <a:srcRect/>
          <a:stretch/>
        </p:blipFill>
        <p:spPr>
          <a:xfrm>
            <a:off x="403460" y="398247"/>
            <a:ext cx="1660373" cy="316881"/>
          </a:xfrm>
          <a:prstGeom prst="rect">
            <a:avLst/>
          </a:prstGeom>
          <a:noFill/>
          <a:ln>
            <a:noFill/>
          </a:ln>
        </p:spPr>
      </p:pic>
      <p:pic>
        <p:nvPicPr>
          <p:cNvPr id="206" name="Google Shape;206;p42"/>
          <p:cNvPicPr preferRelativeResize="0"/>
          <p:nvPr/>
        </p:nvPicPr>
        <p:blipFill>
          <a:blip r:embed="rId5">
            <a:alphaModFix/>
          </a:blip>
          <a:stretch>
            <a:fillRect/>
          </a:stretch>
        </p:blipFill>
        <p:spPr>
          <a:xfrm>
            <a:off x="5741365" y="-4712"/>
            <a:ext cx="3402471" cy="51435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pic>
        <p:nvPicPr>
          <p:cNvPr id="211" name="Google Shape;211;p43"/>
          <p:cNvPicPr preferRelativeResize="0"/>
          <p:nvPr/>
        </p:nvPicPr>
        <p:blipFill rotWithShape="1">
          <a:blip r:embed="rId3">
            <a:alphaModFix/>
          </a:blip>
          <a:srcRect/>
          <a:stretch/>
        </p:blipFill>
        <p:spPr>
          <a:xfrm>
            <a:off x="893412" y="0"/>
            <a:ext cx="5432712" cy="5143501"/>
          </a:xfrm>
          <a:prstGeom prst="rect">
            <a:avLst/>
          </a:prstGeom>
          <a:noFill/>
          <a:ln>
            <a:noFill/>
          </a:ln>
        </p:spPr>
      </p:pic>
      <p:sp>
        <p:nvSpPr>
          <p:cNvPr id="212" name="Google Shape;212;p43"/>
          <p:cNvSpPr/>
          <p:nvPr/>
        </p:nvSpPr>
        <p:spPr>
          <a:xfrm>
            <a:off x="5648325" y="974075"/>
            <a:ext cx="853500" cy="1525200"/>
          </a:xfrm>
          <a:prstGeom prst="ellipse">
            <a:avLst/>
          </a:prstGeom>
          <a:noFill/>
          <a:ln w="9525" cap="flat" cmpd="sng">
            <a:solidFill>
              <a:srgbClr val="306FFE"/>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 name="Google Shape;213;p43"/>
          <p:cNvSpPr txBox="1"/>
          <p:nvPr/>
        </p:nvSpPr>
        <p:spPr>
          <a:xfrm>
            <a:off x="3397525" y="3208100"/>
            <a:ext cx="22212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de" sz="800" b="0" i="0" u="none" strike="noStrike" cap="none">
                <a:solidFill>
                  <a:srgbClr val="306FFE"/>
                </a:solidFill>
                <a:latin typeface="Arial"/>
                <a:ea typeface="Arial"/>
                <a:cs typeface="Arial"/>
                <a:sym typeface="Arial"/>
              </a:rPr>
              <a:t>2.400 positivi</a:t>
            </a:r>
            <a:endParaRPr sz="800" b="0" i="0" u="none" strike="noStrike" cap="none">
              <a:solidFill>
                <a:srgbClr val="306FF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de" sz="800" b="0" i="0" u="none" strike="noStrike" cap="none">
                <a:solidFill>
                  <a:srgbClr val="306FFE"/>
                </a:solidFill>
                <a:latin typeface="Arial"/>
                <a:ea typeface="Arial"/>
                <a:cs typeface="Arial"/>
                <a:sym typeface="Arial"/>
              </a:rPr>
              <a:t>12.000 contatti stretti</a:t>
            </a:r>
            <a:endParaRPr sz="800" b="0" i="0" u="none" strike="noStrike" cap="none">
              <a:solidFill>
                <a:srgbClr val="306FF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de" sz="800" b="1" i="0" u="none" strike="noStrike" cap="none">
                <a:solidFill>
                  <a:srgbClr val="306FFE"/>
                </a:solidFill>
                <a:latin typeface="Arial"/>
                <a:ea typeface="Arial"/>
                <a:cs typeface="Arial"/>
                <a:sym typeface="Arial"/>
              </a:rPr>
              <a:t>14.400 chiamate/giorno</a:t>
            </a:r>
            <a:endParaRPr sz="800" b="1" i="0" u="none" strike="noStrike" cap="none">
              <a:solidFill>
                <a:srgbClr val="306FFE"/>
              </a:solidFill>
              <a:latin typeface="Arial"/>
              <a:ea typeface="Arial"/>
              <a:cs typeface="Arial"/>
              <a:sym typeface="Arial"/>
            </a:endParaRPr>
          </a:p>
        </p:txBody>
      </p:sp>
      <p:sp>
        <p:nvSpPr>
          <p:cNvPr id="214" name="Google Shape;214;p43"/>
          <p:cNvSpPr/>
          <p:nvPr/>
        </p:nvSpPr>
        <p:spPr>
          <a:xfrm>
            <a:off x="3092000" y="3489875"/>
            <a:ext cx="345600" cy="304800"/>
          </a:xfrm>
          <a:prstGeom prst="ellipse">
            <a:avLst/>
          </a:prstGeom>
          <a:noFill/>
          <a:ln w="9525" cap="flat" cmpd="sng">
            <a:solidFill>
              <a:srgbClr val="306FFE"/>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 name="Google Shape;215;p43"/>
          <p:cNvSpPr txBox="1"/>
          <p:nvPr/>
        </p:nvSpPr>
        <p:spPr>
          <a:xfrm>
            <a:off x="6501950" y="1258675"/>
            <a:ext cx="22212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 sz="1400" b="0" i="0" u="none" strike="noStrike" cap="none">
                <a:solidFill>
                  <a:srgbClr val="306FFE"/>
                </a:solidFill>
                <a:latin typeface="Arial"/>
                <a:ea typeface="Arial"/>
                <a:cs typeface="Arial"/>
                <a:sym typeface="Arial"/>
              </a:rPr>
              <a:t>10.000 positivi</a:t>
            </a:r>
            <a:endParaRPr sz="1400" b="0" i="0" u="none" strike="noStrike" cap="none">
              <a:solidFill>
                <a:srgbClr val="306FF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 sz="1400" b="0" i="0" u="none" strike="noStrike" cap="none">
                <a:solidFill>
                  <a:srgbClr val="306FFE"/>
                </a:solidFill>
                <a:latin typeface="Arial"/>
                <a:ea typeface="Arial"/>
                <a:cs typeface="Arial"/>
                <a:sym typeface="Arial"/>
              </a:rPr>
              <a:t>50.000 contatti stretti</a:t>
            </a:r>
            <a:endParaRPr sz="1400" b="0" i="0" u="none" strike="noStrike" cap="none">
              <a:solidFill>
                <a:srgbClr val="306FF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 sz="1400" b="1" i="0" u="none" strike="noStrike" cap="none">
                <a:solidFill>
                  <a:srgbClr val="306FFE"/>
                </a:solidFill>
                <a:latin typeface="Arial"/>
                <a:ea typeface="Arial"/>
                <a:cs typeface="Arial"/>
                <a:sym typeface="Arial"/>
              </a:rPr>
              <a:t>60.000 chiamate/giorno</a:t>
            </a:r>
            <a:endParaRPr sz="1400" b="1" i="0" u="none" strike="noStrike" cap="none">
              <a:solidFill>
                <a:srgbClr val="306FFE"/>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0" name="Google Shape;220;p44"/>
          <p:cNvPicPr preferRelativeResize="0"/>
          <p:nvPr/>
        </p:nvPicPr>
        <p:blipFill rotWithShape="1">
          <a:blip r:embed="rId3">
            <a:alphaModFix/>
          </a:blip>
          <a:srcRect r="8138"/>
          <a:stretch/>
        </p:blipFill>
        <p:spPr>
          <a:xfrm>
            <a:off x="6598" y="6563"/>
            <a:ext cx="9144001" cy="5143500"/>
          </a:xfrm>
          <a:prstGeom prst="rect">
            <a:avLst/>
          </a:prstGeom>
          <a:noFill/>
          <a:ln>
            <a:noFill/>
          </a:ln>
        </p:spPr>
      </p:pic>
      <p:sp>
        <p:nvSpPr>
          <p:cNvPr id="221" name="Google Shape;221;p44"/>
          <p:cNvSpPr/>
          <p:nvPr/>
        </p:nvSpPr>
        <p:spPr>
          <a:xfrm flipH="1">
            <a:off x="-125" y="-18225"/>
            <a:ext cx="9179400" cy="5143500"/>
          </a:xfrm>
          <a:prstGeom prst="rect">
            <a:avLst/>
          </a:prstGeom>
          <a:solidFill>
            <a:srgbClr val="030404">
              <a:alpha val="776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 name="Google Shape;222;p44"/>
          <p:cNvSpPr/>
          <p:nvPr/>
        </p:nvSpPr>
        <p:spPr>
          <a:xfrm>
            <a:off x="3000000" y="1805225"/>
            <a:ext cx="3882900" cy="2203800"/>
          </a:xfrm>
          <a:prstGeom prst="rect">
            <a:avLst/>
          </a:prstGeom>
          <a:noFill/>
          <a:ln w="9525" cap="flat" cmpd="sng">
            <a:solidFill>
              <a:srgbClr val="02EEA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44"/>
          <p:cNvSpPr txBox="1">
            <a:spLocks noGrp="1"/>
          </p:cNvSpPr>
          <p:nvPr>
            <p:ph type="ctrTitle"/>
          </p:nvPr>
        </p:nvSpPr>
        <p:spPr>
          <a:xfrm>
            <a:off x="466550" y="938700"/>
            <a:ext cx="4935900" cy="550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e" sz="1800" b="1">
                <a:solidFill>
                  <a:srgbClr val="FFFFFF"/>
                </a:solidFill>
                <a:latin typeface="DM Sans"/>
                <a:ea typeface="DM Sans"/>
                <a:cs typeface="DM Sans"/>
                <a:sym typeface="DM Sans"/>
              </a:rPr>
              <a:t>COVID-19 | </a:t>
            </a:r>
            <a:r>
              <a:rPr lang="de" sz="1800">
                <a:solidFill>
                  <a:srgbClr val="FFFFFF"/>
                </a:solidFill>
                <a:latin typeface="DM Sans Medium"/>
                <a:ea typeface="DM Sans Medium"/>
                <a:cs typeface="DM Sans Medium"/>
                <a:sym typeface="DM Sans Medium"/>
              </a:rPr>
              <a:t>Contact-Tracing</a:t>
            </a:r>
            <a:endParaRPr sz="1800">
              <a:solidFill>
                <a:srgbClr val="FFFFFF"/>
              </a:solidFill>
              <a:latin typeface="DM Sans Medium"/>
              <a:ea typeface="DM Sans Medium"/>
              <a:cs typeface="DM Sans Medium"/>
              <a:sym typeface="DM Sans Medium"/>
            </a:endParaRPr>
          </a:p>
        </p:txBody>
      </p:sp>
      <p:grpSp>
        <p:nvGrpSpPr>
          <p:cNvPr id="224" name="Google Shape;224;p44"/>
          <p:cNvGrpSpPr/>
          <p:nvPr/>
        </p:nvGrpSpPr>
        <p:grpSpPr>
          <a:xfrm>
            <a:off x="423320" y="3252702"/>
            <a:ext cx="335889" cy="335889"/>
            <a:chOff x="757800" y="2853750"/>
            <a:chExt cx="448451" cy="448451"/>
          </a:xfrm>
        </p:grpSpPr>
        <p:pic>
          <p:nvPicPr>
            <p:cNvPr id="225" name="Google Shape;225;p44" descr="File:Sample User Icon.png - Wikipedia"/>
            <p:cNvPicPr preferRelativeResize="0"/>
            <p:nvPr/>
          </p:nvPicPr>
          <p:blipFill>
            <a:blip r:embed="rId4">
              <a:alphaModFix/>
            </a:blip>
            <a:stretch>
              <a:fillRect/>
            </a:stretch>
          </p:blipFill>
          <p:spPr>
            <a:xfrm>
              <a:off x="757800" y="2853750"/>
              <a:ext cx="448451" cy="448451"/>
            </a:xfrm>
            <a:prstGeom prst="rect">
              <a:avLst/>
            </a:prstGeom>
            <a:noFill/>
            <a:ln>
              <a:noFill/>
            </a:ln>
          </p:spPr>
        </p:pic>
        <p:sp>
          <p:nvSpPr>
            <p:cNvPr id="226" name="Google Shape;226;p44"/>
            <p:cNvSpPr/>
            <p:nvPr/>
          </p:nvSpPr>
          <p:spPr>
            <a:xfrm>
              <a:off x="763325" y="2859275"/>
              <a:ext cx="437400" cy="4374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7" name="Google Shape;227;p44"/>
          <p:cNvSpPr txBox="1"/>
          <p:nvPr/>
        </p:nvSpPr>
        <p:spPr>
          <a:xfrm>
            <a:off x="3270975" y="3006150"/>
            <a:ext cx="6138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 sz="800" b="1">
                <a:solidFill>
                  <a:schemeClr val="lt1"/>
                </a:solidFill>
                <a:latin typeface="DM Sans"/>
                <a:ea typeface="DM Sans"/>
                <a:cs typeface="DM Sans"/>
                <a:sym typeface="DM Sans"/>
              </a:rPr>
              <a:t>VISUAL </a:t>
            </a:r>
            <a:endParaRPr sz="800" b="1">
              <a:solidFill>
                <a:schemeClr val="lt1"/>
              </a:solidFill>
              <a:latin typeface="DM Sans"/>
              <a:ea typeface="DM Sans"/>
              <a:cs typeface="DM Sans"/>
              <a:sym typeface="DM Sans"/>
            </a:endParaRPr>
          </a:p>
          <a:p>
            <a:pPr marL="0" lvl="0" indent="0" algn="ctr" rtl="0">
              <a:spcBef>
                <a:spcPts val="0"/>
              </a:spcBef>
              <a:spcAft>
                <a:spcPts val="0"/>
              </a:spcAft>
              <a:buNone/>
            </a:pPr>
            <a:r>
              <a:rPr lang="de" sz="800" b="1">
                <a:solidFill>
                  <a:schemeClr val="lt1"/>
                </a:solidFill>
                <a:latin typeface="DM Sans"/>
                <a:ea typeface="DM Sans"/>
                <a:cs typeface="DM Sans"/>
                <a:sym typeface="DM Sans"/>
              </a:rPr>
              <a:t>AVATAR</a:t>
            </a:r>
            <a:endParaRPr sz="800" b="1">
              <a:solidFill>
                <a:schemeClr val="lt1"/>
              </a:solidFill>
              <a:latin typeface="DM Sans"/>
              <a:ea typeface="DM Sans"/>
              <a:cs typeface="DM Sans"/>
              <a:sym typeface="DM Sans"/>
            </a:endParaRPr>
          </a:p>
        </p:txBody>
      </p:sp>
      <p:grpSp>
        <p:nvGrpSpPr>
          <p:cNvPr id="228" name="Google Shape;228;p44"/>
          <p:cNvGrpSpPr/>
          <p:nvPr/>
        </p:nvGrpSpPr>
        <p:grpSpPr>
          <a:xfrm>
            <a:off x="4251675" y="2421475"/>
            <a:ext cx="515100" cy="336000"/>
            <a:chOff x="4675000" y="3259675"/>
            <a:chExt cx="515100" cy="336000"/>
          </a:xfrm>
        </p:grpSpPr>
        <p:sp>
          <p:nvSpPr>
            <p:cNvPr id="229" name="Google Shape;229;p44"/>
            <p:cNvSpPr/>
            <p:nvPr/>
          </p:nvSpPr>
          <p:spPr>
            <a:xfrm>
              <a:off x="4675000" y="3259675"/>
              <a:ext cx="515100" cy="336000"/>
            </a:xfrm>
            <a:prstGeom prst="roundRect">
              <a:avLst>
                <a:gd name="adj" fmla="val 4204"/>
              </a:avLst>
            </a:prstGeom>
            <a:solidFill>
              <a:srgbClr val="17C393"/>
            </a:solidFill>
            <a:ln w="9525" cap="flat" cmpd="sng">
              <a:solidFill>
                <a:srgbClr val="02EEA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44"/>
            <p:cNvSpPr txBox="1"/>
            <p:nvPr/>
          </p:nvSpPr>
          <p:spPr>
            <a:xfrm>
              <a:off x="4713850" y="3273775"/>
              <a:ext cx="437400" cy="307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 sz="800" b="1">
                  <a:solidFill>
                    <a:schemeClr val="lt1"/>
                  </a:solidFill>
                  <a:latin typeface="DM Sans"/>
                  <a:ea typeface="DM Sans"/>
                  <a:cs typeface="DM Sans"/>
                  <a:sym typeface="DM Sans"/>
                </a:rPr>
                <a:t>STT</a:t>
              </a:r>
              <a:endParaRPr sz="800" b="1">
                <a:solidFill>
                  <a:schemeClr val="lt1"/>
                </a:solidFill>
                <a:latin typeface="DM Sans"/>
                <a:ea typeface="DM Sans"/>
                <a:cs typeface="DM Sans"/>
                <a:sym typeface="DM Sans"/>
              </a:endParaRPr>
            </a:p>
          </p:txBody>
        </p:sp>
      </p:grpSp>
      <p:grpSp>
        <p:nvGrpSpPr>
          <p:cNvPr id="231" name="Google Shape;231;p44"/>
          <p:cNvGrpSpPr/>
          <p:nvPr/>
        </p:nvGrpSpPr>
        <p:grpSpPr>
          <a:xfrm>
            <a:off x="4251675" y="3107275"/>
            <a:ext cx="515100" cy="336000"/>
            <a:chOff x="4675000" y="3945475"/>
            <a:chExt cx="515100" cy="336000"/>
          </a:xfrm>
        </p:grpSpPr>
        <p:sp>
          <p:nvSpPr>
            <p:cNvPr id="232" name="Google Shape;232;p44"/>
            <p:cNvSpPr/>
            <p:nvPr/>
          </p:nvSpPr>
          <p:spPr>
            <a:xfrm>
              <a:off x="4675000" y="3945475"/>
              <a:ext cx="515100" cy="336000"/>
            </a:xfrm>
            <a:prstGeom prst="roundRect">
              <a:avLst>
                <a:gd name="adj" fmla="val 4204"/>
              </a:avLst>
            </a:prstGeom>
            <a:solidFill>
              <a:srgbClr val="17C393"/>
            </a:solidFill>
            <a:ln w="9525" cap="flat" cmpd="sng">
              <a:solidFill>
                <a:srgbClr val="02EEA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44"/>
            <p:cNvSpPr txBox="1"/>
            <p:nvPr/>
          </p:nvSpPr>
          <p:spPr>
            <a:xfrm>
              <a:off x="4685600" y="3959575"/>
              <a:ext cx="470700" cy="307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 sz="800" b="1">
                  <a:solidFill>
                    <a:schemeClr val="lt1"/>
                  </a:solidFill>
                  <a:latin typeface="DM Sans"/>
                  <a:ea typeface="DM Sans"/>
                  <a:cs typeface="DM Sans"/>
                  <a:sym typeface="DM Sans"/>
                </a:rPr>
                <a:t>TTS</a:t>
              </a:r>
              <a:endParaRPr sz="800" b="1">
                <a:solidFill>
                  <a:schemeClr val="lt1"/>
                </a:solidFill>
                <a:latin typeface="DM Sans"/>
                <a:ea typeface="DM Sans"/>
                <a:cs typeface="DM Sans"/>
                <a:sym typeface="DM Sans"/>
              </a:endParaRPr>
            </a:p>
          </p:txBody>
        </p:sp>
      </p:grpSp>
      <p:sp>
        <p:nvSpPr>
          <p:cNvPr id="234" name="Google Shape;234;p44"/>
          <p:cNvSpPr txBox="1"/>
          <p:nvPr/>
        </p:nvSpPr>
        <p:spPr>
          <a:xfrm>
            <a:off x="5599325" y="2884625"/>
            <a:ext cx="7407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 sz="800" b="1">
                <a:solidFill>
                  <a:schemeClr val="lt1"/>
                </a:solidFill>
                <a:latin typeface="DM Sans"/>
                <a:ea typeface="DM Sans"/>
                <a:cs typeface="DM Sans"/>
                <a:sym typeface="DM Sans"/>
              </a:rPr>
              <a:t>VIRTUAL AGENT</a:t>
            </a:r>
            <a:endParaRPr sz="800" b="1">
              <a:solidFill>
                <a:schemeClr val="lt1"/>
              </a:solidFill>
              <a:latin typeface="DM Sans"/>
              <a:ea typeface="DM Sans"/>
              <a:cs typeface="DM Sans"/>
              <a:sym typeface="DM Sans"/>
            </a:endParaRPr>
          </a:p>
        </p:txBody>
      </p:sp>
      <p:sp>
        <p:nvSpPr>
          <p:cNvPr id="235" name="Google Shape;235;p44"/>
          <p:cNvSpPr txBox="1"/>
          <p:nvPr/>
        </p:nvSpPr>
        <p:spPr>
          <a:xfrm>
            <a:off x="5580100" y="1805225"/>
            <a:ext cx="1339800" cy="307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 sz="800" b="1">
                <a:solidFill>
                  <a:srgbClr val="02EEAC"/>
                </a:solidFill>
                <a:latin typeface="DM Sans"/>
                <a:ea typeface="DM Sans"/>
                <a:cs typeface="DM Sans"/>
                <a:sym typeface="DM Sans"/>
              </a:rPr>
              <a:t>CONVERSATIONAL AI</a:t>
            </a:r>
            <a:endParaRPr sz="800" b="1">
              <a:solidFill>
                <a:srgbClr val="02EEAC"/>
              </a:solidFill>
              <a:latin typeface="DM Sans"/>
              <a:ea typeface="DM Sans"/>
              <a:cs typeface="DM Sans"/>
              <a:sym typeface="DM Sans"/>
            </a:endParaRPr>
          </a:p>
        </p:txBody>
      </p:sp>
      <p:sp>
        <p:nvSpPr>
          <p:cNvPr id="236" name="Google Shape;236;p44"/>
          <p:cNvSpPr/>
          <p:nvPr/>
        </p:nvSpPr>
        <p:spPr>
          <a:xfrm>
            <a:off x="7398025" y="2235375"/>
            <a:ext cx="401277" cy="564246"/>
          </a:xfrm>
          <a:prstGeom prst="flowChartMagneticDisk">
            <a:avLst/>
          </a:prstGeom>
          <a:solidFill>
            <a:schemeClr val="accent1"/>
          </a:solidFill>
          <a:ln w="9525" cap="flat" cmpd="sng">
            <a:solidFill>
              <a:srgbClr val="03040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44"/>
          <p:cNvSpPr/>
          <p:nvPr/>
        </p:nvSpPr>
        <p:spPr>
          <a:xfrm flipH="1">
            <a:off x="7398025" y="3199447"/>
            <a:ext cx="740700" cy="443360"/>
          </a:xfrm>
          <a:prstGeom prst="flowChartPunchedCard">
            <a:avLst/>
          </a:prstGeom>
          <a:solidFill>
            <a:schemeClr val="accent1"/>
          </a:solidFill>
          <a:ln w="9525" cap="flat" cmpd="sng">
            <a:solidFill>
              <a:srgbClr val="03040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8" name="Google Shape;238;p44"/>
          <p:cNvGrpSpPr/>
          <p:nvPr/>
        </p:nvGrpSpPr>
        <p:grpSpPr>
          <a:xfrm>
            <a:off x="1229075" y="2422875"/>
            <a:ext cx="1255800" cy="431500"/>
            <a:chOff x="1000475" y="3261075"/>
            <a:chExt cx="1255800" cy="431500"/>
          </a:xfrm>
        </p:grpSpPr>
        <p:sp>
          <p:nvSpPr>
            <p:cNvPr id="239" name="Google Shape;239;p44"/>
            <p:cNvSpPr txBox="1"/>
            <p:nvPr/>
          </p:nvSpPr>
          <p:spPr>
            <a:xfrm>
              <a:off x="1000475" y="3384775"/>
              <a:ext cx="1255800" cy="307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 sz="800" b="1">
                  <a:solidFill>
                    <a:schemeClr val="lt1"/>
                  </a:solidFill>
                  <a:latin typeface="DM Sans"/>
                  <a:ea typeface="DM Sans"/>
                  <a:cs typeface="DM Sans"/>
                  <a:sym typeface="DM Sans"/>
                </a:rPr>
                <a:t>PHONE HUB</a:t>
              </a:r>
              <a:endParaRPr sz="800" b="1">
                <a:solidFill>
                  <a:schemeClr val="lt1"/>
                </a:solidFill>
                <a:latin typeface="DM Sans"/>
                <a:ea typeface="DM Sans"/>
                <a:cs typeface="DM Sans"/>
                <a:sym typeface="DM Sans"/>
              </a:endParaRPr>
            </a:p>
          </p:txBody>
        </p:sp>
        <p:pic>
          <p:nvPicPr>
            <p:cNvPr id="240" name="Google Shape;240;p44"/>
            <p:cNvPicPr preferRelativeResize="0"/>
            <p:nvPr/>
          </p:nvPicPr>
          <p:blipFill>
            <a:blip r:embed="rId5">
              <a:alphaModFix/>
            </a:blip>
            <a:stretch>
              <a:fillRect/>
            </a:stretch>
          </p:blipFill>
          <p:spPr>
            <a:xfrm>
              <a:off x="1550063" y="3261075"/>
              <a:ext cx="156625" cy="156625"/>
            </a:xfrm>
            <a:prstGeom prst="rect">
              <a:avLst/>
            </a:prstGeom>
            <a:noFill/>
            <a:ln>
              <a:noFill/>
            </a:ln>
          </p:spPr>
        </p:pic>
      </p:grpSp>
      <p:grpSp>
        <p:nvGrpSpPr>
          <p:cNvPr id="241" name="Google Shape;241;p44"/>
          <p:cNvGrpSpPr/>
          <p:nvPr/>
        </p:nvGrpSpPr>
        <p:grpSpPr>
          <a:xfrm>
            <a:off x="1229075" y="3201288"/>
            <a:ext cx="1255800" cy="439663"/>
            <a:chOff x="1000475" y="4039488"/>
            <a:chExt cx="1255800" cy="439663"/>
          </a:xfrm>
        </p:grpSpPr>
        <p:sp>
          <p:nvSpPr>
            <p:cNvPr id="242" name="Google Shape;242;p44"/>
            <p:cNvSpPr txBox="1"/>
            <p:nvPr/>
          </p:nvSpPr>
          <p:spPr>
            <a:xfrm>
              <a:off x="1000475" y="4171350"/>
              <a:ext cx="1255800" cy="307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 sz="800" b="1">
                  <a:solidFill>
                    <a:schemeClr val="lt1"/>
                  </a:solidFill>
                  <a:latin typeface="DM Sans"/>
                  <a:ea typeface="DM Sans"/>
                  <a:cs typeface="DM Sans"/>
                  <a:sym typeface="DM Sans"/>
                </a:rPr>
                <a:t>WEB SERVER</a:t>
              </a:r>
              <a:endParaRPr sz="800" b="1">
                <a:solidFill>
                  <a:schemeClr val="lt1"/>
                </a:solidFill>
                <a:latin typeface="DM Sans"/>
                <a:ea typeface="DM Sans"/>
                <a:cs typeface="DM Sans"/>
                <a:sym typeface="DM Sans"/>
              </a:endParaRPr>
            </a:p>
          </p:txBody>
        </p:sp>
        <p:pic>
          <p:nvPicPr>
            <p:cNvPr id="243" name="Google Shape;243;p44"/>
            <p:cNvPicPr preferRelativeResize="0"/>
            <p:nvPr/>
          </p:nvPicPr>
          <p:blipFill>
            <a:blip r:embed="rId6">
              <a:alphaModFix/>
            </a:blip>
            <a:stretch>
              <a:fillRect/>
            </a:stretch>
          </p:blipFill>
          <p:spPr>
            <a:xfrm>
              <a:off x="1519938" y="4039488"/>
              <a:ext cx="216865" cy="156625"/>
            </a:xfrm>
            <a:prstGeom prst="rect">
              <a:avLst/>
            </a:prstGeom>
            <a:noFill/>
            <a:ln>
              <a:noFill/>
            </a:ln>
          </p:spPr>
        </p:pic>
      </p:grpSp>
      <p:pic>
        <p:nvPicPr>
          <p:cNvPr id="244" name="Google Shape;244;p44"/>
          <p:cNvPicPr preferRelativeResize="0"/>
          <p:nvPr/>
        </p:nvPicPr>
        <p:blipFill>
          <a:blip r:embed="rId7">
            <a:alphaModFix/>
          </a:blip>
          <a:stretch>
            <a:fillRect/>
          </a:stretch>
        </p:blipFill>
        <p:spPr>
          <a:xfrm>
            <a:off x="5796710" y="2607825"/>
            <a:ext cx="345925" cy="276750"/>
          </a:xfrm>
          <a:prstGeom prst="rect">
            <a:avLst/>
          </a:prstGeom>
          <a:noFill/>
          <a:ln>
            <a:noFill/>
          </a:ln>
        </p:spPr>
      </p:pic>
      <p:cxnSp>
        <p:nvCxnSpPr>
          <p:cNvPr id="245" name="Google Shape;245;p44"/>
          <p:cNvCxnSpPr>
            <a:stCxn id="230" idx="0"/>
            <a:endCxn id="244" idx="0"/>
          </p:cNvCxnSpPr>
          <p:nvPr/>
        </p:nvCxnSpPr>
        <p:spPr>
          <a:xfrm rot="-5400000" flipH="1">
            <a:off x="5153325" y="1791475"/>
            <a:ext cx="172200" cy="1460400"/>
          </a:xfrm>
          <a:prstGeom prst="bentConnector3">
            <a:avLst>
              <a:gd name="adj1" fmla="val -138284"/>
            </a:avLst>
          </a:prstGeom>
          <a:noFill/>
          <a:ln w="9525" cap="flat" cmpd="sng">
            <a:solidFill>
              <a:schemeClr val="lt1"/>
            </a:solidFill>
            <a:prstDash val="solid"/>
            <a:round/>
            <a:headEnd type="none" w="med" len="med"/>
            <a:tailEnd type="triangle" w="med" len="med"/>
          </a:ln>
        </p:spPr>
      </p:cxnSp>
      <p:cxnSp>
        <p:nvCxnSpPr>
          <p:cNvPr id="246" name="Google Shape;246;p44"/>
          <p:cNvCxnSpPr>
            <a:stCxn id="234" idx="2"/>
            <a:endCxn id="233" idx="2"/>
          </p:cNvCxnSpPr>
          <p:nvPr/>
        </p:nvCxnSpPr>
        <p:spPr>
          <a:xfrm rot="5400000">
            <a:off x="5176925" y="2636375"/>
            <a:ext cx="113400" cy="1472100"/>
          </a:xfrm>
          <a:prstGeom prst="bentConnector3">
            <a:avLst>
              <a:gd name="adj1" fmla="val 310031"/>
            </a:avLst>
          </a:prstGeom>
          <a:noFill/>
          <a:ln w="9525" cap="flat" cmpd="sng">
            <a:solidFill>
              <a:schemeClr val="lt1"/>
            </a:solidFill>
            <a:prstDash val="solid"/>
            <a:round/>
            <a:headEnd type="none" w="med" len="med"/>
            <a:tailEnd type="triangle" w="med" len="med"/>
          </a:ln>
        </p:spPr>
      </p:cxnSp>
      <p:cxnSp>
        <p:nvCxnSpPr>
          <p:cNvPr id="247" name="Google Shape;247;p44"/>
          <p:cNvCxnSpPr>
            <a:stCxn id="236" idx="2"/>
          </p:cNvCxnSpPr>
          <p:nvPr/>
        </p:nvCxnSpPr>
        <p:spPr>
          <a:xfrm rot="10800000">
            <a:off x="6893425" y="2517498"/>
            <a:ext cx="504600" cy="0"/>
          </a:xfrm>
          <a:prstGeom prst="straightConnector1">
            <a:avLst/>
          </a:prstGeom>
          <a:noFill/>
          <a:ln w="9525" cap="flat" cmpd="sng">
            <a:solidFill>
              <a:schemeClr val="lt1"/>
            </a:solidFill>
            <a:prstDash val="solid"/>
            <a:round/>
            <a:headEnd type="none" w="med" len="med"/>
            <a:tailEnd type="triangle" w="med" len="med"/>
          </a:ln>
        </p:spPr>
      </p:cxnSp>
      <p:cxnSp>
        <p:nvCxnSpPr>
          <p:cNvPr id="248" name="Google Shape;248;p44"/>
          <p:cNvCxnSpPr/>
          <p:nvPr/>
        </p:nvCxnSpPr>
        <p:spPr>
          <a:xfrm rot="10800000">
            <a:off x="6893425" y="3355698"/>
            <a:ext cx="504600" cy="0"/>
          </a:xfrm>
          <a:prstGeom prst="straightConnector1">
            <a:avLst/>
          </a:prstGeom>
          <a:noFill/>
          <a:ln w="9525" cap="flat" cmpd="sng">
            <a:solidFill>
              <a:schemeClr val="lt1"/>
            </a:solidFill>
            <a:prstDash val="solid"/>
            <a:round/>
            <a:headEnd type="none" w="med" len="med"/>
            <a:tailEnd type="triangle" w="med" len="med"/>
          </a:ln>
        </p:spPr>
      </p:cxnSp>
      <p:cxnSp>
        <p:nvCxnSpPr>
          <p:cNvPr id="249" name="Google Shape;249;p44"/>
          <p:cNvCxnSpPr/>
          <p:nvPr/>
        </p:nvCxnSpPr>
        <p:spPr>
          <a:xfrm>
            <a:off x="6879175" y="3500975"/>
            <a:ext cx="536100" cy="14100"/>
          </a:xfrm>
          <a:prstGeom prst="straightConnector1">
            <a:avLst/>
          </a:prstGeom>
          <a:noFill/>
          <a:ln w="9525" cap="flat" cmpd="sng">
            <a:solidFill>
              <a:schemeClr val="lt1"/>
            </a:solidFill>
            <a:prstDash val="solid"/>
            <a:round/>
            <a:headEnd type="none" w="med" len="med"/>
            <a:tailEnd type="triangle" w="med" len="med"/>
          </a:ln>
        </p:spPr>
      </p:cxnSp>
      <p:cxnSp>
        <p:nvCxnSpPr>
          <p:cNvPr id="250" name="Google Shape;250;p44"/>
          <p:cNvCxnSpPr/>
          <p:nvPr/>
        </p:nvCxnSpPr>
        <p:spPr>
          <a:xfrm>
            <a:off x="6871797" y="2610979"/>
            <a:ext cx="495600" cy="23700"/>
          </a:xfrm>
          <a:prstGeom prst="straightConnector1">
            <a:avLst/>
          </a:prstGeom>
          <a:noFill/>
          <a:ln w="9525" cap="flat" cmpd="sng">
            <a:solidFill>
              <a:schemeClr val="lt1"/>
            </a:solidFill>
            <a:prstDash val="solid"/>
            <a:round/>
            <a:headEnd type="none" w="med" len="med"/>
            <a:tailEnd type="triangle" w="med" len="med"/>
          </a:ln>
        </p:spPr>
      </p:cxnSp>
      <p:sp>
        <p:nvSpPr>
          <p:cNvPr id="251" name="Google Shape;251;p44"/>
          <p:cNvSpPr txBox="1"/>
          <p:nvPr/>
        </p:nvSpPr>
        <p:spPr>
          <a:xfrm>
            <a:off x="7415275" y="3259575"/>
            <a:ext cx="7407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900">
                <a:solidFill>
                  <a:schemeClr val="lt1"/>
                </a:solidFill>
                <a:latin typeface="DM Sans"/>
                <a:ea typeface="DM Sans"/>
                <a:cs typeface="DM Sans"/>
                <a:sym typeface="DM Sans"/>
              </a:rPr>
              <a:t>SERVICES</a:t>
            </a:r>
            <a:endParaRPr sz="900">
              <a:solidFill>
                <a:schemeClr val="lt1"/>
              </a:solidFill>
              <a:latin typeface="DM Sans"/>
              <a:ea typeface="DM Sans"/>
              <a:cs typeface="DM Sans"/>
              <a:sym typeface="DM Sans"/>
            </a:endParaRPr>
          </a:p>
        </p:txBody>
      </p:sp>
      <p:sp>
        <p:nvSpPr>
          <p:cNvPr id="252" name="Google Shape;252;p44"/>
          <p:cNvSpPr txBox="1"/>
          <p:nvPr/>
        </p:nvSpPr>
        <p:spPr>
          <a:xfrm>
            <a:off x="7415275" y="2421375"/>
            <a:ext cx="3459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900">
                <a:solidFill>
                  <a:schemeClr val="lt1"/>
                </a:solidFill>
                <a:latin typeface="DM Sans"/>
                <a:ea typeface="DM Sans"/>
                <a:cs typeface="DM Sans"/>
                <a:sym typeface="DM Sans"/>
              </a:rPr>
              <a:t>KB</a:t>
            </a:r>
            <a:endParaRPr sz="900">
              <a:solidFill>
                <a:schemeClr val="lt1"/>
              </a:solidFill>
              <a:latin typeface="DM Sans"/>
              <a:ea typeface="DM Sans"/>
              <a:cs typeface="DM Sans"/>
              <a:sym typeface="DM Sans"/>
            </a:endParaRPr>
          </a:p>
        </p:txBody>
      </p:sp>
      <p:cxnSp>
        <p:nvCxnSpPr>
          <p:cNvPr id="253" name="Google Shape;253;p44"/>
          <p:cNvCxnSpPr/>
          <p:nvPr/>
        </p:nvCxnSpPr>
        <p:spPr>
          <a:xfrm>
            <a:off x="917399" y="2565975"/>
            <a:ext cx="536100" cy="0"/>
          </a:xfrm>
          <a:prstGeom prst="straightConnector1">
            <a:avLst/>
          </a:prstGeom>
          <a:noFill/>
          <a:ln w="9525" cap="flat" cmpd="sng">
            <a:solidFill>
              <a:schemeClr val="lt1"/>
            </a:solidFill>
            <a:prstDash val="solid"/>
            <a:round/>
            <a:headEnd type="triangle" w="med" len="med"/>
            <a:tailEnd type="triangle" w="med" len="med"/>
          </a:ln>
        </p:spPr>
      </p:cxnSp>
      <p:cxnSp>
        <p:nvCxnSpPr>
          <p:cNvPr id="254" name="Google Shape;254;p44"/>
          <p:cNvCxnSpPr/>
          <p:nvPr/>
        </p:nvCxnSpPr>
        <p:spPr>
          <a:xfrm>
            <a:off x="917399" y="3404175"/>
            <a:ext cx="536100" cy="0"/>
          </a:xfrm>
          <a:prstGeom prst="straightConnector1">
            <a:avLst/>
          </a:prstGeom>
          <a:noFill/>
          <a:ln w="9525" cap="flat" cmpd="sng">
            <a:solidFill>
              <a:schemeClr val="lt1"/>
            </a:solidFill>
            <a:prstDash val="solid"/>
            <a:round/>
            <a:headEnd type="triangle" w="med" len="med"/>
            <a:tailEnd type="triangle" w="med" len="med"/>
          </a:ln>
        </p:spPr>
      </p:cxnSp>
      <p:cxnSp>
        <p:nvCxnSpPr>
          <p:cNvPr id="255" name="Google Shape;255;p44"/>
          <p:cNvCxnSpPr/>
          <p:nvPr/>
        </p:nvCxnSpPr>
        <p:spPr>
          <a:xfrm rot="10800000">
            <a:off x="2287875" y="2520298"/>
            <a:ext cx="504600" cy="0"/>
          </a:xfrm>
          <a:prstGeom prst="straightConnector1">
            <a:avLst/>
          </a:prstGeom>
          <a:noFill/>
          <a:ln w="9525" cap="flat" cmpd="sng">
            <a:solidFill>
              <a:schemeClr val="lt1"/>
            </a:solidFill>
            <a:prstDash val="solid"/>
            <a:round/>
            <a:headEnd type="none" w="med" len="med"/>
            <a:tailEnd type="triangle" w="med" len="med"/>
          </a:ln>
        </p:spPr>
      </p:cxnSp>
      <p:cxnSp>
        <p:nvCxnSpPr>
          <p:cNvPr id="256" name="Google Shape;256;p44"/>
          <p:cNvCxnSpPr/>
          <p:nvPr/>
        </p:nvCxnSpPr>
        <p:spPr>
          <a:xfrm>
            <a:off x="2344725" y="2658650"/>
            <a:ext cx="464400" cy="0"/>
          </a:xfrm>
          <a:prstGeom prst="straightConnector1">
            <a:avLst/>
          </a:prstGeom>
          <a:noFill/>
          <a:ln w="9525" cap="flat" cmpd="sng">
            <a:solidFill>
              <a:schemeClr val="lt1"/>
            </a:solidFill>
            <a:prstDash val="solid"/>
            <a:round/>
            <a:headEnd type="none" w="med" len="med"/>
            <a:tailEnd type="triangle" w="med" len="med"/>
          </a:ln>
        </p:spPr>
      </p:cxnSp>
      <p:cxnSp>
        <p:nvCxnSpPr>
          <p:cNvPr id="257" name="Google Shape;257;p44"/>
          <p:cNvCxnSpPr/>
          <p:nvPr/>
        </p:nvCxnSpPr>
        <p:spPr>
          <a:xfrm rot="10800000">
            <a:off x="2287875" y="3282298"/>
            <a:ext cx="504600" cy="0"/>
          </a:xfrm>
          <a:prstGeom prst="straightConnector1">
            <a:avLst/>
          </a:prstGeom>
          <a:noFill/>
          <a:ln w="9525" cap="flat" cmpd="sng">
            <a:solidFill>
              <a:schemeClr val="lt1"/>
            </a:solidFill>
            <a:prstDash val="solid"/>
            <a:round/>
            <a:headEnd type="none" w="med" len="med"/>
            <a:tailEnd type="triangle" w="med" len="med"/>
          </a:ln>
        </p:spPr>
      </p:cxnSp>
      <p:cxnSp>
        <p:nvCxnSpPr>
          <p:cNvPr id="258" name="Google Shape;258;p44"/>
          <p:cNvCxnSpPr/>
          <p:nvPr/>
        </p:nvCxnSpPr>
        <p:spPr>
          <a:xfrm>
            <a:off x="2344725" y="3420650"/>
            <a:ext cx="464400" cy="0"/>
          </a:xfrm>
          <a:prstGeom prst="straightConnector1">
            <a:avLst/>
          </a:prstGeom>
          <a:noFill/>
          <a:ln w="9525" cap="flat" cmpd="sng">
            <a:solidFill>
              <a:schemeClr val="lt1"/>
            </a:solidFill>
            <a:prstDash val="solid"/>
            <a:round/>
            <a:headEnd type="none" w="med" len="med"/>
            <a:tailEnd type="triangle" w="med" len="med"/>
          </a:ln>
        </p:spPr>
      </p:cxnSp>
      <p:grpSp>
        <p:nvGrpSpPr>
          <p:cNvPr id="259" name="Google Shape;259;p44"/>
          <p:cNvGrpSpPr/>
          <p:nvPr/>
        </p:nvGrpSpPr>
        <p:grpSpPr>
          <a:xfrm>
            <a:off x="423320" y="2422877"/>
            <a:ext cx="335889" cy="335889"/>
            <a:chOff x="757800" y="2853750"/>
            <a:chExt cx="448451" cy="448451"/>
          </a:xfrm>
        </p:grpSpPr>
        <p:pic>
          <p:nvPicPr>
            <p:cNvPr id="260" name="Google Shape;260;p44" descr="File:Sample User Icon.png - Wikipedia"/>
            <p:cNvPicPr preferRelativeResize="0"/>
            <p:nvPr/>
          </p:nvPicPr>
          <p:blipFill>
            <a:blip r:embed="rId4">
              <a:alphaModFix/>
            </a:blip>
            <a:stretch>
              <a:fillRect/>
            </a:stretch>
          </p:blipFill>
          <p:spPr>
            <a:xfrm>
              <a:off x="757800" y="2853750"/>
              <a:ext cx="448451" cy="448451"/>
            </a:xfrm>
            <a:prstGeom prst="rect">
              <a:avLst/>
            </a:prstGeom>
            <a:noFill/>
            <a:ln>
              <a:noFill/>
            </a:ln>
          </p:spPr>
        </p:pic>
        <p:sp>
          <p:nvSpPr>
            <p:cNvPr id="261" name="Google Shape;261;p44"/>
            <p:cNvSpPr/>
            <p:nvPr/>
          </p:nvSpPr>
          <p:spPr>
            <a:xfrm>
              <a:off x="763325" y="2859275"/>
              <a:ext cx="437400" cy="4374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62" name="Google Shape;262;p44"/>
          <p:cNvPicPr preferRelativeResize="0"/>
          <p:nvPr/>
        </p:nvPicPr>
        <p:blipFill>
          <a:blip r:embed="rId8">
            <a:alphaModFix/>
          </a:blip>
          <a:stretch>
            <a:fillRect/>
          </a:stretch>
        </p:blipFill>
        <p:spPr>
          <a:xfrm>
            <a:off x="472725" y="437400"/>
            <a:ext cx="1339675" cy="258425"/>
          </a:xfrm>
          <a:prstGeom prst="rect">
            <a:avLst/>
          </a:prstGeom>
          <a:noFill/>
          <a:ln>
            <a:noFill/>
          </a:ln>
        </p:spPr>
      </p:pic>
      <p:pic>
        <p:nvPicPr>
          <p:cNvPr id="263" name="Google Shape;263;p44"/>
          <p:cNvPicPr preferRelativeResize="0"/>
          <p:nvPr/>
        </p:nvPicPr>
        <p:blipFill rotWithShape="1">
          <a:blip r:embed="rId9">
            <a:alphaModFix/>
          </a:blip>
          <a:srcRect b="19120"/>
          <a:stretch/>
        </p:blipFill>
        <p:spPr>
          <a:xfrm>
            <a:off x="3099200" y="2294300"/>
            <a:ext cx="967501" cy="7825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p45"/>
          <p:cNvPicPr preferRelativeResize="0"/>
          <p:nvPr/>
        </p:nvPicPr>
        <p:blipFill>
          <a:blip r:embed="rId3">
            <a:alphaModFix/>
          </a:blip>
          <a:stretch>
            <a:fillRect/>
          </a:stretch>
        </p:blipFill>
        <p:spPr>
          <a:xfrm>
            <a:off x="472725" y="437400"/>
            <a:ext cx="1339675" cy="258425"/>
          </a:xfrm>
          <a:prstGeom prst="rect">
            <a:avLst/>
          </a:prstGeom>
          <a:noFill/>
          <a:ln>
            <a:noFill/>
          </a:ln>
        </p:spPr>
      </p:pic>
      <p:sp>
        <p:nvSpPr>
          <p:cNvPr id="269" name="Google Shape;269;p45"/>
          <p:cNvSpPr txBox="1">
            <a:spLocks noGrp="1"/>
          </p:cNvSpPr>
          <p:nvPr>
            <p:ph type="ctrTitle"/>
          </p:nvPr>
        </p:nvSpPr>
        <p:spPr>
          <a:xfrm>
            <a:off x="472725" y="935771"/>
            <a:ext cx="4935900" cy="434400"/>
          </a:xfrm>
          <a:prstGeom prst="rect">
            <a:avLst/>
          </a:prstGeom>
          <a:solidFill>
            <a:schemeClr val="dk1"/>
          </a:solidFill>
        </p:spPr>
        <p:txBody>
          <a:bodyPr spcFirstLastPara="1" wrap="square" lIns="91425" tIns="91425" rIns="91425" bIns="91425" anchor="b" anchorCtr="0">
            <a:noAutofit/>
          </a:bodyPr>
          <a:lstStyle/>
          <a:p>
            <a:pPr marL="0" lvl="0" indent="0" algn="l" rtl="0">
              <a:spcBef>
                <a:spcPts val="0"/>
              </a:spcBef>
              <a:spcAft>
                <a:spcPts val="0"/>
              </a:spcAft>
              <a:buNone/>
            </a:pPr>
            <a:r>
              <a:rPr lang="de" sz="1800" b="1">
                <a:solidFill>
                  <a:srgbClr val="FFFFFF"/>
                </a:solidFill>
                <a:latin typeface="DM Sans"/>
                <a:ea typeface="DM Sans"/>
                <a:cs typeface="DM Sans"/>
                <a:sym typeface="DM Sans"/>
              </a:rPr>
              <a:t>COVID-19 | </a:t>
            </a:r>
            <a:r>
              <a:rPr lang="de" sz="1800">
                <a:solidFill>
                  <a:srgbClr val="FFFFFF"/>
                </a:solidFill>
                <a:latin typeface="DM Sans Medium"/>
                <a:ea typeface="DM Sans Medium"/>
                <a:cs typeface="DM Sans Medium"/>
                <a:sym typeface="DM Sans Medium"/>
              </a:rPr>
              <a:t>Contact-Tracing</a:t>
            </a:r>
            <a:endParaRPr sz="1800">
              <a:solidFill>
                <a:srgbClr val="FFFFFF"/>
              </a:solidFill>
              <a:latin typeface="DM Sans Medium"/>
              <a:ea typeface="DM Sans Medium"/>
              <a:cs typeface="DM Sans Medium"/>
              <a:sym typeface="DM Sans Medium"/>
            </a:endParaRPr>
          </a:p>
        </p:txBody>
      </p:sp>
      <p:pic>
        <p:nvPicPr>
          <p:cNvPr id="270" name="Google Shape;270;p45" title="CT_Demo.mp4">
            <a:hlinkClick r:id="rId4"/>
          </p:cNvPr>
          <p:cNvPicPr preferRelativeResize="0"/>
          <p:nvPr/>
        </p:nvPicPr>
        <p:blipFill>
          <a:blip r:embed="rId5">
            <a:alphaModFix/>
          </a:blip>
          <a:stretch>
            <a:fillRect/>
          </a:stretch>
        </p:blipFill>
        <p:spPr>
          <a:xfrm>
            <a:off x="2104050" y="1441575"/>
            <a:ext cx="4935900" cy="31146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0"/>
                                        </p:tgtEl>
                                        <p:attrNameLst>
                                          <p:attrName>style.visibility</p:attrName>
                                        </p:attrNameLst>
                                      </p:cBhvr>
                                      <p:to>
                                        <p:strVal val="visible"/>
                                      </p:to>
                                    </p:set>
                                    <p:animEffect transition="in" filter="fade">
                                      <p:cBhvr>
                                        <p:cTn id="7" dur="1000"/>
                                        <p:tgtEl>
                                          <p:spTgt spid="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4"/>
        <p:cNvGrpSpPr/>
        <p:nvPr/>
      </p:nvGrpSpPr>
      <p:grpSpPr>
        <a:xfrm>
          <a:off x="0" y="0"/>
          <a:ext cx="0" cy="0"/>
          <a:chOff x="0" y="0"/>
          <a:chExt cx="0" cy="0"/>
        </a:xfrm>
      </p:grpSpPr>
      <p:sp>
        <p:nvSpPr>
          <p:cNvPr id="275" name="Google Shape;275;p46"/>
          <p:cNvSpPr/>
          <p:nvPr/>
        </p:nvSpPr>
        <p:spPr>
          <a:xfrm flipH="1">
            <a:off x="-3359" y="-4557042"/>
            <a:ext cx="11884679" cy="6910292"/>
          </a:xfrm>
          <a:custGeom>
            <a:avLst/>
            <a:gdLst/>
            <a:ahLst/>
            <a:cxnLst/>
            <a:rect l="l" t="t" r="r" b="b"/>
            <a:pathLst>
              <a:path w="12035118" h="2814783" extrusionOk="0">
                <a:moveTo>
                  <a:pt x="0" y="345492"/>
                </a:moveTo>
                <a:cubicBezTo>
                  <a:pt x="4011706" y="-851325"/>
                  <a:pt x="8023412" y="1542310"/>
                  <a:pt x="12035118" y="345492"/>
                </a:cubicBezTo>
                <a:lnTo>
                  <a:pt x="12035118" y="2499764"/>
                </a:lnTo>
                <a:cubicBezTo>
                  <a:pt x="8023412" y="3696581"/>
                  <a:pt x="4674314" y="1011399"/>
                  <a:pt x="662608" y="2208217"/>
                </a:cubicBezTo>
                <a:cubicBezTo>
                  <a:pt x="662608" y="1490126"/>
                  <a:pt x="0" y="1063583"/>
                  <a:pt x="0" y="345492"/>
                </a:cubicBezTo>
                <a:close/>
              </a:path>
            </a:pathLst>
          </a:custGeom>
          <a:solidFill>
            <a:srgbClr val="376D9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2"/>
              </a:solidFill>
              <a:latin typeface="Arial"/>
              <a:ea typeface="Arial"/>
              <a:cs typeface="Arial"/>
              <a:sym typeface="Arial"/>
            </a:endParaRPr>
          </a:p>
        </p:txBody>
      </p:sp>
      <p:sp>
        <p:nvSpPr>
          <p:cNvPr id="276" name="Google Shape;276;p46"/>
          <p:cNvSpPr txBox="1"/>
          <p:nvPr/>
        </p:nvSpPr>
        <p:spPr>
          <a:xfrm>
            <a:off x="7769015" y="2558909"/>
            <a:ext cx="184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277" name="Google Shape;277;p46"/>
          <p:cNvSpPr/>
          <p:nvPr/>
        </p:nvSpPr>
        <p:spPr>
          <a:xfrm>
            <a:off x="4992732" y="2178133"/>
            <a:ext cx="3323700" cy="831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de" sz="2400">
                <a:solidFill>
                  <a:schemeClr val="dk2"/>
                </a:solidFill>
                <a:latin typeface="Arial"/>
                <a:ea typeface="Arial"/>
                <a:cs typeface="Arial"/>
                <a:sym typeface="Arial"/>
              </a:rPr>
              <a:t>Mind power for assistive technologies</a:t>
            </a:r>
            <a:endParaRPr/>
          </a:p>
        </p:txBody>
      </p:sp>
      <p:pic>
        <p:nvPicPr>
          <p:cNvPr id="278" name="Google Shape;278;p46" descr="Logo Braincontrol Bianco.png"/>
          <p:cNvPicPr preferRelativeResize="0"/>
          <p:nvPr/>
        </p:nvPicPr>
        <p:blipFill rotWithShape="1">
          <a:blip r:embed="rId3">
            <a:alphaModFix/>
          </a:blip>
          <a:srcRect/>
          <a:stretch/>
        </p:blipFill>
        <p:spPr>
          <a:xfrm>
            <a:off x="1907704" y="387720"/>
            <a:ext cx="3384376" cy="1247926"/>
          </a:xfrm>
          <a:prstGeom prst="rect">
            <a:avLst/>
          </a:prstGeom>
          <a:noFill/>
          <a:ln>
            <a:noFill/>
          </a:ln>
        </p:spPr>
      </p:pic>
      <p:pic>
        <p:nvPicPr>
          <p:cNvPr id="279" name="Google Shape;279;p46" descr="1promise.jpg"/>
          <p:cNvPicPr preferRelativeResize="0"/>
          <p:nvPr/>
        </p:nvPicPr>
        <p:blipFill rotWithShape="1">
          <a:blip r:embed="rId4">
            <a:alphaModFix/>
          </a:blip>
          <a:srcRect/>
          <a:stretch/>
        </p:blipFill>
        <p:spPr>
          <a:xfrm>
            <a:off x="251520" y="4415670"/>
            <a:ext cx="720080" cy="676360"/>
          </a:xfrm>
          <a:prstGeom prst="rect">
            <a:avLst/>
          </a:prstGeom>
          <a:noFill/>
          <a:ln>
            <a:noFill/>
          </a:ln>
        </p:spPr>
      </p:pic>
      <p:sp>
        <p:nvSpPr>
          <p:cNvPr id="280" name="Google Shape;280;p46"/>
          <p:cNvSpPr/>
          <p:nvPr/>
        </p:nvSpPr>
        <p:spPr>
          <a:xfrm>
            <a:off x="1187624" y="4568367"/>
            <a:ext cx="1296000" cy="410400"/>
          </a:xfrm>
          <a:prstGeom prst="rect">
            <a:avLst/>
          </a:prstGeom>
          <a:solidFill>
            <a:schemeClr val="dk1"/>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de" sz="1050">
                <a:solidFill>
                  <a:srgbClr val="FFFFFF"/>
                </a:solidFill>
                <a:latin typeface="Arial"/>
                <a:ea typeface="Arial"/>
                <a:cs typeface="Arial"/>
                <a:sym typeface="Arial"/>
              </a:rPr>
              <a:t>Microsoft Health Innovation Awards </a:t>
            </a:r>
            <a:endParaRPr/>
          </a:p>
        </p:txBody>
      </p:sp>
      <p:pic>
        <p:nvPicPr>
          <p:cNvPr id="281" name="Google Shape;281;p46" descr="http://www.braincontrol.it/wp-content/uploads/2017/05/SlushUpChengdu.png"/>
          <p:cNvPicPr preferRelativeResize="0"/>
          <p:nvPr/>
        </p:nvPicPr>
        <p:blipFill rotWithShape="1">
          <a:blip r:embed="rId5">
            <a:alphaModFix/>
          </a:blip>
          <a:srcRect/>
          <a:stretch/>
        </p:blipFill>
        <p:spPr>
          <a:xfrm>
            <a:off x="2808956" y="4568367"/>
            <a:ext cx="699545" cy="410400"/>
          </a:xfrm>
          <a:prstGeom prst="rect">
            <a:avLst/>
          </a:prstGeom>
          <a:noFill/>
          <a:ln>
            <a:noFill/>
          </a:ln>
        </p:spPr>
      </p:pic>
      <p:pic>
        <p:nvPicPr>
          <p:cNvPr id="282" name="Google Shape;282;p46"/>
          <p:cNvPicPr preferRelativeResize="0"/>
          <p:nvPr/>
        </p:nvPicPr>
        <p:blipFill rotWithShape="1">
          <a:blip r:embed="rId6">
            <a:alphaModFix/>
          </a:blip>
          <a:srcRect/>
          <a:stretch/>
        </p:blipFill>
        <p:spPr>
          <a:xfrm>
            <a:off x="6361129" y="4731990"/>
            <a:ext cx="1595247" cy="288032"/>
          </a:xfrm>
          <a:prstGeom prst="rect">
            <a:avLst/>
          </a:prstGeom>
          <a:noFill/>
          <a:ln>
            <a:noFill/>
          </a:ln>
        </p:spPr>
      </p:pic>
      <p:pic>
        <p:nvPicPr>
          <p:cNvPr id="283" name="Google Shape;283;p46"/>
          <p:cNvPicPr preferRelativeResize="0"/>
          <p:nvPr/>
        </p:nvPicPr>
        <p:blipFill rotWithShape="1">
          <a:blip r:embed="rId7">
            <a:alphaModFix/>
          </a:blip>
          <a:srcRect/>
          <a:stretch/>
        </p:blipFill>
        <p:spPr>
          <a:xfrm>
            <a:off x="4956729" y="4556846"/>
            <a:ext cx="1224136" cy="247152"/>
          </a:xfrm>
          <a:prstGeom prst="rect">
            <a:avLst/>
          </a:prstGeom>
          <a:noFill/>
          <a:ln>
            <a:noFill/>
          </a:ln>
        </p:spPr>
      </p:pic>
      <p:pic>
        <p:nvPicPr>
          <p:cNvPr id="284" name="Google Shape;284;p46" descr="Health20_logo_big.png"/>
          <p:cNvPicPr preferRelativeResize="0"/>
          <p:nvPr/>
        </p:nvPicPr>
        <p:blipFill rotWithShape="1">
          <a:blip r:embed="rId8">
            <a:alphaModFix/>
          </a:blip>
          <a:srcRect/>
          <a:stretch/>
        </p:blipFill>
        <p:spPr>
          <a:xfrm>
            <a:off x="5868144" y="4083918"/>
            <a:ext cx="1296144" cy="307186"/>
          </a:xfrm>
          <a:prstGeom prst="rect">
            <a:avLst/>
          </a:prstGeom>
          <a:noFill/>
          <a:ln>
            <a:noFill/>
          </a:ln>
        </p:spPr>
      </p:pic>
      <p:pic>
        <p:nvPicPr>
          <p:cNvPr id="285" name="Google Shape;285;p46" descr="wired-it-small.png"/>
          <p:cNvPicPr preferRelativeResize="0"/>
          <p:nvPr/>
        </p:nvPicPr>
        <p:blipFill rotWithShape="1">
          <a:blip r:embed="rId9">
            <a:alphaModFix/>
          </a:blip>
          <a:srcRect/>
          <a:stretch/>
        </p:blipFill>
        <p:spPr>
          <a:xfrm>
            <a:off x="7308304" y="4347084"/>
            <a:ext cx="1471831" cy="240890"/>
          </a:xfrm>
          <a:prstGeom prst="rect">
            <a:avLst/>
          </a:prstGeom>
          <a:noFill/>
          <a:ln>
            <a:noFill/>
          </a:ln>
        </p:spPr>
      </p:pic>
      <p:sp>
        <p:nvSpPr>
          <p:cNvPr id="286" name="Google Shape;286;p46"/>
          <p:cNvSpPr/>
          <p:nvPr/>
        </p:nvSpPr>
        <p:spPr>
          <a:xfrm flipH="1">
            <a:off x="-45755" y="3939902"/>
            <a:ext cx="9800557" cy="3870982"/>
          </a:xfrm>
          <a:custGeom>
            <a:avLst/>
            <a:gdLst/>
            <a:ahLst/>
            <a:cxnLst/>
            <a:rect l="l" t="t" r="r" b="b"/>
            <a:pathLst>
              <a:path w="12212532" h="2442260" extrusionOk="0">
                <a:moveTo>
                  <a:pt x="0" y="434179"/>
                </a:moveTo>
                <a:cubicBezTo>
                  <a:pt x="4011706" y="-762638"/>
                  <a:pt x="8226171" y="1003239"/>
                  <a:pt x="12212532" y="11403"/>
                </a:cubicBezTo>
                <a:lnTo>
                  <a:pt x="12212532" y="2127241"/>
                </a:lnTo>
                <a:cubicBezTo>
                  <a:pt x="8200826" y="3324058"/>
                  <a:pt x="4851728" y="638876"/>
                  <a:pt x="840022" y="1835694"/>
                </a:cubicBezTo>
                <a:cubicBezTo>
                  <a:pt x="840022" y="1117603"/>
                  <a:pt x="0" y="1152270"/>
                  <a:pt x="0" y="434179"/>
                </a:cubicBezTo>
                <a:close/>
              </a:path>
            </a:pathLst>
          </a:custGeom>
          <a:solidFill>
            <a:srgbClr val="ECF2FF">
              <a:alpha val="6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pic>
        <p:nvPicPr>
          <p:cNvPr id="287" name="Google Shape;287;p46" descr="Logo Braincontrol Bianco.png"/>
          <p:cNvPicPr preferRelativeResize="0"/>
          <p:nvPr/>
        </p:nvPicPr>
        <p:blipFill rotWithShape="1">
          <a:blip r:embed="rId10">
            <a:alphaModFix/>
          </a:blip>
          <a:srcRect/>
          <a:stretch/>
        </p:blipFill>
        <p:spPr>
          <a:xfrm>
            <a:off x="743981" y="520315"/>
            <a:ext cx="1091715" cy="98273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1"/>
        <p:cNvGrpSpPr/>
        <p:nvPr/>
      </p:nvGrpSpPr>
      <p:grpSpPr>
        <a:xfrm>
          <a:off x="0" y="0"/>
          <a:ext cx="0" cy="0"/>
          <a:chOff x="0" y="0"/>
          <a:chExt cx="0" cy="0"/>
        </a:xfrm>
      </p:grpSpPr>
      <p:sp>
        <p:nvSpPr>
          <p:cNvPr id="292" name="Google Shape;292;p47"/>
          <p:cNvSpPr/>
          <p:nvPr/>
        </p:nvSpPr>
        <p:spPr>
          <a:xfrm flipH="1">
            <a:off x="-32435" y="-884634"/>
            <a:ext cx="11373187" cy="2019607"/>
          </a:xfrm>
          <a:custGeom>
            <a:avLst/>
            <a:gdLst/>
            <a:ahLst/>
            <a:cxnLst/>
            <a:rect l="l" t="t" r="r" b="b"/>
            <a:pathLst>
              <a:path w="12035118" h="2814783" extrusionOk="0">
                <a:moveTo>
                  <a:pt x="0" y="345492"/>
                </a:moveTo>
                <a:cubicBezTo>
                  <a:pt x="4011706" y="-851325"/>
                  <a:pt x="8023412" y="1542310"/>
                  <a:pt x="12035118" y="345492"/>
                </a:cubicBezTo>
                <a:lnTo>
                  <a:pt x="12035118" y="2499764"/>
                </a:lnTo>
                <a:cubicBezTo>
                  <a:pt x="8023412" y="3696581"/>
                  <a:pt x="4674314" y="1011399"/>
                  <a:pt x="662608" y="2208217"/>
                </a:cubicBezTo>
                <a:cubicBezTo>
                  <a:pt x="662608" y="1490126"/>
                  <a:pt x="0" y="1063583"/>
                  <a:pt x="0" y="345492"/>
                </a:cubicBezTo>
                <a:close/>
              </a:path>
            </a:pathLst>
          </a:custGeom>
          <a:solidFill>
            <a:srgbClr val="356C9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ECF2FF"/>
              </a:solidFill>
              <a:latin typeface="Arial"/>
              <a:ea typeface="Arial"/>
              <a:cs typeface="Arial"/>
              <a:sym typeface="Arial"/>
            </a:endParaRPr>
          </a:p>
        </p:txBody>
      </p:sp>
      <p:sp>
        <p:nvSpPr>
          <p:cNvPr id="293" name="Google Shape;293;p47"/>
          <p:cNvSpPr/>
          <p:nvPr/>
        </p:nvSpPr>
        <p:spPr>
          <a:xfrm>
            <a:off x="189449" y="195475"/>
            <a:ext cx="4019700" cy="70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ECF2FF"/>
              </a:buClr>
              <a:buSzPts val="2000"/>
              <a:buFont typeface="Arial"/>
              <a:buNone/>
            </a:pPr>
            <a:r>
              <a:rPr lang="de" sz="2000" b="0" i="0" u="none" strike="noStrike" cap="none">
                <a:solidFill>
                  <a:srgbClr val="ECF2FF"/>
                </a:solidFill>
                <a:latin typeface="Arial"/>
                <a:ea typeface="Arial"/>
                <a:cs typeface="Arial"/>
                <a:sym typeface="Arial"/>
              </a:rPr>
              <a:t>BRAINCONTROL WORKS </a:t>
            </a:r>
            <a:endParaRPr/>
          </a:p>
          <a:p>
            <a:pPr marL="0" marR="0" lvl="0" indent="0" algn="l" rtl="0">
              <a:lnSpc>
                <a:spcPct val="100000"/>
              </a:lnSpc>
              <a:spcBef>
                <a:spcPts val="0"/>
              </a:spcBef>
              <a:spcAft>
                <a:spcPts val="0"/>
              </a:spcAft>
              <a:buClr>
                <a:srgbClr val="ECF2FF"/>
              </a:buClr>
              <a:buSzPts val="2000"/>
              <a:buFont typeface="Arial"/>
              <a:buNone/>
            </a:pPr>
            <a:r>
              <a:rPr lang="de" sz="2000" b="0" i="0" u="none" strike="noStrike" cap="none">
                <a:solidFill>
                  <a:srgbClr val="ECF2FF"/>
                </a:solidFill>
                <a:latin typeface="Arial"/>
                <a:ea typeface="Arial"/>
                <a:cs typeface="Arial"/>
                <a:sym typeface="Arial"/>
              </a:rPr>
              <a:t>LIKE A MENTAL JOYSTICK</a:t>
            </a:r>
            <a:endParaRPr/>
          </a:p>
        </p:txBody>
      </p:sp>
      <p:pic>
        <p:nvPicPr>
          <p:cNvPr id="294" name="Google Shape;294;p47"/>
          <p:cNvPicPr preferRelativeResize="0"/>
          <p:nvPr/>
        </p:nvPicPr>
        <p:blipFill rotWithShape="1">
          <a:blip r:embed="rId3">
            <a:alphaModFix/>
          </a:blip>
          <a:srcRect/>
          <a:stretch/>
        </p:blipFill>
        <p:spPr>
          <a:xfrm>
            <a:off x="3857066" y="1070780"/>
            <a:ext cx="1044598" cy="1044598"/>
          </a:xfrm>
          <a:prstGeom prst="rect">
            <a:avLst/>
          </a:prstGeom>
          <a:noFill/>
          <a:ln>
            <a:noFill/>
          </a:ln>
        </p:spPr>
      </p:pic>
      <p:sp>
        <p:nvSpPr>
          <p:cNvPr id="295" name="Google Shape;295;p47"/>
          <p:cNvSpPr txBox="1"/>
          <p:nvPr/>
        </p:nvSpPr>
        <p:spPr>
          <a:xfrm>
            <a:off x="5004048" y="4861198"/>
            <a:ext cx="10062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76D9F"/>
              </a:buClr>
              <a:buSzPts val="900"/>
              <a:buFont typeface="Arial"/>
              <a:buNone/>
            </a:pPr>
            <a:r>
              <a:rPr lang="de" sz="900" b="1" i="0" u="none" strike="noStrike" cap="none">
                <a:solidFill>
                  <a:srgbClr val="376D9F"/>
                </a:solidFill>
                <a:latin typeface="Arial"/>
                <a:ea typeface="Arial"/>
                <a:cs typeface="Arial"/>
                <a:sym typeface="Arial"/>
              </a:rPr>
              <a:t>WHEELCHAIR</a:t>
            </a:r>
            <a:endParaRPr/>
          </a:p>
        </p:txBody>
      </p:sp>
      <p:sp>
        <p:nvSpPr>
          <p:cNvPr id="296" name="Google Shape;296;p47"/>
          <p:cNvSpPr/>
          <p:nvPr/>
        </p:nvSpPr>
        <p:spPr>
          <a:xfrm>
            <a:off x="1331640" y="4844057"/>
            <a:ext cx="1276200" cy="230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76D9F"/>
              </a:buClr>
              <a:buSzPts val="900"/>
              <a:buFont typeface="Arial"/>
              <a:buNone/>
            </a:pPr>
            <a:r>
              <a:rPr lang="de" sz="900" b="1" i="0" u="none" strike="noStrike" cap="none">
                <a:solidFill>
                  <a:srgbClr val="376D9F"/>
                </a:solidFill>
                <a:latin typeface="Arial"/>
                <a:ea typeface="Arial"/>
                <a:cs typeface="Arial"/>
                <a:sym typeface="Arial"/>
              </a:rPr>
              <a:t>COMMUNICATOR</a:t>
            </a:r>
            <a:endParaRPr sz="900" b="1" i="0" u="none" strike="noStrike" cap="none">
              <a:solidFill>
                <a:srgbClr val="376D9F"/>
              </a:solidFill>
              <a:latin typeface="Arial"/>
              <a:ea typeface="Arial"/>
              <a:cs typeface="Arial"/>
              <a:sym typeface="Arial"/>
            </a:endParaRPr>
          </a:p>
        </p:txBody>
      </p:sp>
      <p:sp>
        <p:nvSpPr>
          <p:cNvPr id="297" name="Google Shape;297;p47"/>
          <p:cNvSpPr txBox="1"/>
          <p:nvPr/>
        </p:nvSpPr>
        <p:spPr>
          <a:xfrm>
            <a:off x="3093544" y="4861198"/>
            <a:ext cx="14937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76D9F"/>
              </a:buClr>
              <a:buSzPts val="900"/>
              <a:buFont typeface="Arial"/>
              <a:buNone/>
            </a:pPr>
            <a:r>
              <a:rPr lang="de" sz="900" b="1" i="0" u="none" strike="noStrike" cap="none">
                <a:solidFill>
                  <a:srgbClr val="376D9F"/>
                </a:solidFill>
                <a:latin typeface="Arial"/>
                <a:ea typeface="Arial"/>
                <a:cs typeface="Arial"/>
                <a:sym typeface="Arial"/>
              </a:rPr>
              <a:t>DOMOTIC CONTROL</a:t>
            </a:r>
            <a:endParaRPr/>
          </a:p>
        </p:txBody>
      </p:sp>
      <p:pic>
        <p:nvPicPr>
          <p:cNvPr id="298" name="Google Shape;298;p47"/>
          <p:cNvPicPr preferRelativeResize="0"/>
          <p:nvPr/>
        </p:nvPicPr>
        <p:blipFill rotWithShape="1">
          <a:blip r:embed="rId4">
            <a:alphaModFix/>
          </a:blip>
          <a:srcRect/>
          <a:stretch/>
        </p:blipFill>
        <p:spPr>
          <a:xfrm>
            <a:off x="5245478" y="4100169"/>
            <a:ext cx="510165" cy="648974"/>
          </a:xfrm>
          <a:prstGeom prst="rect">
            <a:avLst/>
          </a:prstGeom>
          <a:noFill/>
          <a:ln>
            <a:noFill/>
          </a:ln>
        </p:spPr>
      </p:pic>
      <p:pic>
        <p:nvPicPr>
          <p:cNvPr id="299" name="Google Shape;299;p47"/>
          <p:cNvPicPr preferRelativeResize="0"/>
          <p:nvPr/>
        </p:nvPicPr>
        <p:blipFill rotWithShape="1">
          <a:blip r:embed="rId5">
            <a:alphaModFix/>
          </a:blip>
          <a:srcRect/>
          <a:stretch/>
        </p:blipFill>
        <p:spPr>
          <a:xfrm>
            <a:off x="3361295" y="4085087"/>
            <a:ext cx="687654" cy="687654"/>
          </a:xfrm>
          <a:prstGeom prst="rect">
            <a:avLst/>
          </a:prstGeom>
          <a:noFill/>
          <a:ln>
            <a:noFill/>
          </a:ln>
        </p:spPr>
      </p:pic>
      <p:pic>
        <p:nvPicPr>
          <p:cNvPr id="300" name="Google Shape;300;p47"/>
          <p:cNvPicPr preferRelativeResize="0"/>
          <p:nvPr/>
        </p:nvPicPr>
        <p:blipFill rotWithShape="1">
          <a:blip r:embed="rId6">
            <a:alphaModFix/>
          </a:blip>
          <a:srcRect/>
          <a:stretch/>
        </p:blipFill>
        <p:spPr>
          <a:xfrm>
            <a:off x="1584832" y="4095466"/>
            <a:ext cx="654304" cy="648974"/>
          </a:xfrm>
          <a:prstGeom prst="rect">
            <a:avLst/>
          </a:prstGeom>
          <a:noFill/>
          <a:ln>
            <a:noFill/>
          </a:ln>
        </p:spPr>
      </p:pic>
      <p:pic>
        <p:nvPicPr>
          <p:cNvPr id="301" name="Google Shape;301;p47"/>
          <p:cNvPicPr preferRelativeResize="0"/>
          <p:nvPr/>
        </p:nvPicPr>
        <p:blipFill rotWithShape="1">
          <a:blip r:embed="rId7">
            <a:alphaModFix/>
          </a:blip>
          <a:srcRect t="31056" b="18040"/>
          <a:stretch/>
        </p:blipFill>
        <p:spPr>
          <a:xfrm>
            <a:off x="6610036" y="4200649"/>
            <a:ext cx="1055391" cy="537230"/>
          </a:xfrm>
          <a:prstGeom prst="rect">
            <a:avLst/>
          </a:prstGeom>
          <a:noFill/>
          <a:ln>
            <a:noFill/>
          </a:ln>
        </p:spPr>
      </p:pic>
      <p:sp>
        <p:nvSpPr>
          <p:cNvPr id="302" name="Google Shape;302;p47"/>
          <p:cNvSpPr txBox="1"/>
          <p:nvPr/>
        </p:nvSpPr>
        <p:spPr>
          <a:xfrm>
            <a:off x="6730864" y="4851525"/>
            <a:ext cx="8628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76D9F"/>
              </a:buClr>
              <a:buSzPts val="900"/>
              <a:buFont typeface="Arial"/>
              <a:buNone/>
            </a:pPr>
            <a:r>
              <a:rPr lang="de" sz="900" b="1" i="0" u="none" strike="noStrike" cap="none">
                <a:solidFill>
                  <a:srgbClr val="376D9F"/>
                </a:solidFill>
                <a:latin typeface="Arial"/>
                <a:ea typeface="Arial"/>
                <a:cs typeface="Arial"/>
                <a:sym typeface="Arial"/>
              </a:rPr>
              <a:t>ROBOTICS</a:t>
            </a:r>
            <a:endParaRPr/>
          </a:p>
        </p:txBody>
      </p:sp>
      <p:sp>
        <p:nvSpPr>
          <p:cNvPr id="303" name="Google Shape;303;p47"/>
          <p:cNvSpPr/>
          <p:nvPr/>
        </p:nvSpPr>
        <p:spPr>
          <a:xfrm>
            <a:off x="0" y="2235380"/>
            <a:ext cx="9169978" cy="1678727"/>
          </a:xfrm>
          <a:custGeom>
            <a:avLst/>
            <a:gdLst/>
            <a:ahLst/>
            <a:cxnLst/>
            <a:rect l="l" t="t" r="r" b="b"/>
            <a:pathLst>
              <a:path w="9169978" h="1992554" extrusionOk="0">
                <a:moveTo>
                  <a:pt x="0" y="0"/>
                </a:moveTo>
                <a:lnTo>
                  <a:pt x="9144000" y="0"/>
                </a:lnTo>
                <a:lnTo>
                  <a:pt x="9169978" y="1076891"/>
                </a:lnTo>
                <a:lnTo>
                  <a:pt x="4296641" y="1992554"/>
                </a:lnTo>
                <a:lnTo>
                  <a:pt x="0" y="1092477"/>
                </a:lnTo>
                <a:lnTo>
                  <a:pt x="0" y="0"/>
                </a:lnTo>
                <a:close/>
              </a:path>
            </a:pathLst>
          </a:custGeom>
          <a:solidFill>
            <a:srgbClr val="8CB3E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000"/>
              <a:buFont typeface="Arial"/>
              <a:buNone/>
            </a:pPr>
            <a:endParaRPr sz="1000" b="0" i="0" u="none" strike="noStrike" cap="none">
              <a:solidFill>
                <a:srgbClr val="ECF2FF"/>
              </a:solidFill>
              <a:latin typeface="Arial"/>
              <a:ea typeface="Arial"/>
              <a:cs typeface="Arial"/>
              <a:sym typeface="Arial"/>
            </a:endParaRPr>
          </a:p>
        </p:txBody>
      </p:sp>
      <p:sp>
        <p:nvSpPr>
          <p:cNvPr id="304" name="Google Shape;304;p47"/>
          <p:cNvSpPr/>
          <p:nvPr/>
        </p:nvSpPr>
        <p:spPr>
          <a:xfrm>
            <a:off x="78355" y="1553172"/>
            <a:ext cx="1253400" cy="301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de" sz="1000" b="1" i="0" u="none" strike="noStrike" cap="none">
                <a:solidFill>
                  <a:srgbClr val="000000"/>
                </a:solidFill>
                <a:latin typeface="Arial"/>
                <a:ea typeface="Arial"/>
                <a:cs typeface="Arial"/>
                <a:sym typeface="Arial"/>
              </a:rPr>
              <a:t>INPUT</a:t>
            </a:r>
            <a:endParaRPr/>
          </a:p>
          <a:p>
            <a:pPr marL="0" marR="0" lvl="0" indent="0" algn="l" rtl="0">
              <a:lnSpc>
                <a:spcPct val="100000"/>
              </a:lnSpc>
              <a:spcBef>
                <a:spcPts val="0"/>
              </a:spcBef>
              <a:spcAft>
                <a:spcPts val="0"/>
              </a:spcAft>
              <a:buClr>
                <a:schemeClr val="lt1"/>
              </a:buClr>
              <a:buSzPts val="1000"/>
              <a:buFont typeface="Arial"/>
              <a:buNone/>
            </a:pPr>
            <a:endParaRPr sz="10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000"/>
              <a:buFont typeface="Arial"/>
              <a:buNone/>
            </a:pPr>
            <a:endParaRPr sz="10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000"/>
              <a:buFont typeface="Arial"/>
              <a:buNone/>
            </a:pPr>
            <a:endParaRPr sz="10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000"/>
              <a:buFont typeface="Arial"/>
              <a:buNone/>
            </a:pPr>
            <a:endParaRPr sz="10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000"/>
              <a:buFont typeface="Arial"/>
              <a:buNone/>
            </a:pPr>
            <a:endParaRPr sz="10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000"/>
              <a:buFont typeface="Arial"/>
              <a:buNone/>
            </a:pPr>
            <a:endParaRPr sz="10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de" sz="1000" b="1" i="0" u="none" strike="noStrike" cap="none">
                <a:solidFill>
                  <a:srgbClr val="000000"/>
                </a:solidFill>
                <a:latin typeface="Arial"/>
                <a:ea typeface="Arial"/>
                <a:cs typeface="Arial"/>
                <a:sym typeface="Arial"/>
              </a:rPr>
              <a:t>PATTERNS</a:t>
            </a:r>
            <a:endParaRPr/>
          </a:p>
          <a:p>
            <a:pPr marL="0" marR="0" lvl="0" indent="0" algn="l" rtl="0">
              <a:lnSpc>
                <a:spcPct val="100000"/>
              </a:lnSpc>
              <a:spcBef>
                <a:spcPts val="0"/>
              </a:spcBef>
              <a:spcAft>
                <a:spcPts val="0"/>
              </a:spcAft>
              <a:buClr>
                <a:srgbClr val="000000"/>
              </a:buClr>
              <a:buSzPts val="1000"/>
              <a:buFont typeface="Arial"/>
              <a:buNone/>
            </a:pPr>
            <a:r>
              <a:rPr lang="de" sz="1000" b="1" i="0" u="none" strike="noStrike" cap="none">
                <a:solidFill>
                  <a:srgbClr val="000000"/>
                </a:solidFill>
                <a:latin typeface="Arial"/>
                <a:ea typeface="Arial"/>
                <a:cs typeface="Arial"/>
                <a:sym typeface="Arial"/>
              </a:rPr>
              <a:t>RECOGNITION</a:t>
            </a:r>
            <a:endParaRPr/>
          </a:p>
          <a:p>
            <a:pPr marL="0" marR="0" lvl="0" indent="0" algn="l" rtl="0">
              <a:lnSpc>
                <a:spcPct val="100000"/>
              </a:lnSpc>
              <a:spcBef>
                <a:spcPts val="0"/>
              </a:spcBef>
              <a:spcAft>
                <a:spcPts val="0"/>
              </a:spcAft>
              <a:buClr>
                <a:schemeClr val="lt1"/>
              </a:buClr>
              <a:buSzPts val="1000"/>
              <a:buFont typeface="Arial"/>
              <a:buNone/>
            </a:pPr>
            <a:endParaRPr sz="10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000"/>
              <a:buFont typeface="Arial"/>
              <a:buNone/>
            </a:pPr>
            <a:endParaRPr sz="10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000"/>
              <a:buFont typeface="Arial"/>
              <a:buNone/>
            </a:pPr>
            <a:endParaRPr sz="10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000"/>
              <a:buFont typeface="Arial"/>
              <a:buNone/>
            </a:pPr>
            <a:endParaRPr sz="10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000"/>
              <a:buFont typeface="Arial"/>
              <a:buNone/>
            </a:pPr>
            <a:endParaRPr sz="10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000"/>
              <a:buFont typeface="Arial"/>
              <a:buNone/>
            </a:pPr>
            <a:endParaRPr sz="10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000"/>
              <a:buFont typeface="Arial"/>
              <a:buNone/>
            </a:pPr>
            <a:endParaRPr sz="10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000"/>
              <a:buFont typeface="Arial"/>
              <a:buNone/>
            </a:pPr>
            <a:endParaRPr sz="10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000"/>
              <a:buFont typeface="Arial"/>
              <a:buNone/>
            </a:pPr>
            <a:endParaRPr sz="10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de" sz="1000" b="1" i="0" u="none" strike="noStrike" cap="none">
                <a:solidFill>
                  <a:srgbClr val="000000"/>
                </a:solidFill>
                <a:latin typeface="Arial"/>
                <a:ea typeface="Arial"/>
                <a:cs typeface="Arial"/>
                <a:sym typeface="Arial"/>
              </a:rPr>
              <a:t>CONTROL</a:t>
            </a:r>
            <a:endParaRPr/>
          </a:p>
        </p:txBody>
      </p:sp>
      <p:pic>
        <p:nvPicPr>
          <p:cNvPr id="305" name="Google Shape;305;p47"/>
          <p:cNvPicPr preferRelativeResize="0"/>
          <p:nvPr/>
        </p:nvPicPr>
        <p:blipFill rotWithShape="1">
          <a:blip r:embed="rId8">
            <a:alphaModFix/>
          </a:blip>
          <a:srcRect/>
          <a:stretch/>
        </p:blipFill>
        <p:spPr>
          <a:xfrm>
            <a:off x="6759120" y="843558"/>
            <a:ext cx="2025663" cy="2025663"/>
          </a:xfrm>
          <a:prstGeom prst="rect">
            <a:avLst/>
          </a:prstGeom>
          <a:noFill/>
          <a:ln>
            <a:noFill/>
          </a:ln>
        </p:spPr>
      </p:pic>
      <p:grpSp>
        <p:nvGrpSpPr>
          <p:cNvPr id="306" name="Google Shape;306;p47"/>
          <p:cNvGrpSpPr/>
          <p:nvPr/>
        </p:nvGrpSpPr>
        <p:grpSpPr>
          <a:xfrm>
            <a:off x="4817520" y="1021869"/>
            <a:ext cx="2025606" cy="904346"/>
            <a:chOff x="2457176" y="206251"/>
            <a:chExt cx="4050401" cy="1619241"/>
          </a:xfrm>
        </p:grpSpPr>
        <p:grpSp>
          <p:nvGrpSpPr>
            <p:cNvPr id="307" name="Google Shape;307;p47"/>
            <p:cNvGrpSpPr/>
            <p:nvPr/>
          </p:nvGrpSpPr>
          <p:grpSpPr>
            <a:xfrm>
              <a:off x="2457181" y="206251"/>
              <a:ext cx="4050396" cy="1252927"/>
              <a:chOff x="2019169" y="2907392"/>
              <a:chExt cx="6326767" cy="2195421"/>
            </a:xfrm>
          </p:grpSpPr>
          <p:pic>
            <p:nvPicPr>
              <p:cNvPr id="308" name="Google Shape;308;p47"/>
              <p:cNvPicPr preferRelativeResize="0"/>
              <p:nvPr/>
            </p:nvPicPr>
            <p:blipFill rotWithShape="1">
              <a:blip r:embed="rId9">
                <a:alphaModFix/>
              </a:blip>
              <a:srcRect t="84431"/>
              <a:stretch/>
            </p:blipFill>
            <p:spPr>
              <a:xfrm>
                <a:off x="2122936" y="2907392"/>
                <a:ext cx="6223000" cy="909491"/>
              </a:xfrm>
              <a:prstGeom prst="rect">
                <a:avLst/>
              </a:prstGeom>
              <a:noFill/>
              <a:ln>
                <a:noFill/>
              </a:ln>
            </p:spPr>
          </p:pic>
          <p:pic>
            <p:nvPicPr>
              <p:cNvPr id="309" name="Google Shape;309;p47"/>
              <p:cNvPicPr preferRelativeResize="0"/>
              <p:nvPr/>
            </p:nvPicPr>
            <p:blipFill rotWithShape="1">
              <a:blip r:embed="rId9">
                <a:alphaModFix/>
              </a:blip>
              <a:srcRect t="84431"/>
              <a:stretch/>
            </p:blipFill>
            <p:spPr>
              <a:xfrm>
                <a:off x="2020184" y="3551688"/>
                <a:ext cx="6223000" cy="909491"/>
              </a:xfrm>
              <a:prstGeom prst="rect">
                <a:avLst/>
              </a:prstGeom>
              <a:noFill/>
              <a:ln>
                <a:noFill/>
              </a:ln>
            </p:spPr>
          </p:pic>
          <p:pic>
            <p:nvPicPr>
              <p:cNvPr id="310" name="Google Shape;310;p47"/>
              <p:cNvPicPr preferRelativeResize="0"/>
              <p:nvPr/>
            </p:nvPicPr>
            <p:blipFill rotWithShape="1">
              <a:blip r:embed="rId9">
                <a:alphaModFix/>
              </a:blip>
              <a:srcRect t="84431"/>
              <a:stretch/>
            </p:blipFill>
            <p:spPr>
              <a:xfrm>
                <a:off x="2019169" y="4193322"/>
                <a:ext cx="6223000" cy="909491"/>
              </a:xfrm>
              <a:prstGeom prst="rect">
                <a:avLst/>
              </a:prstGeom>
              <a:noFill/>
              <a:ln>
                <a:noFill/>
              </a:ln>
            </p:spPr>
          </p:pic>
        </p:grpSp>
        <p:pic>
          <p:nvPicPr>
            <p:cNvPr id="311" name="Google Shape;311;p47"/>
            <p:cNvPicPr preferRelativeResize="0"/>
            <p:nvPr/>
          </p:nvPicPr>
          <p:blipFill rotWithShape="1">
            <a:blip r:embed="rId9">
              <a:alphaModFix/>
            </a:blip>
            <a:srcRect t="84431"/>
            <a:stretch/>
          </p:blipFill>
          <p:spPr>
            <a:xfrm>
              <a:off x="2457176" y="1306423"/>
              <a:ext cx="3983950" cy="519069"/>
            </a:xfrm>
            <a:prstGeom prst="rect">
              <a:avLst/>
            </a:prstGeom>
            <a:noFill/>
            <a:ln>
              <a:noFill/>
            </a:ln>
          </p:spPr>
        </p:pic>
      </p:grpSp>
      <p:pic>
        <p:nvPicPr>
          <p:cNvPr id="312" name="Google Shape;312;p47"/>
          <p:cNvPicPr preferRelativeResize="0"/>
          <p:nvPr/>
        </p:nvPicPr>
        <p:blipFill rotWithShape="1">
          <a:blip r:embed="rId10">
            <a:alphaModFix/>
          </a:blip>
          <a:srcRect/>
          <a:stretch/>
        </p:blipFill>
        <p:spPr>
          <a:xfrm>
            <a:off x="3814711" y="2345655"/>
            <a:ext cx="694509" cy="694510"/>
          </a:xfrm>
          <a:prstGeom prst="rect">
            <a:avLst/>
          </a:prstGeom>
          <a:noFill/>
          <a:ln>
            <a:noFill/>
          </a:ln>
        </p:spPr>
      </p:pic>
      <p:pic>
        <p:nvPicPr>
          <p:cNvPr id="313" name="Google Shape;313;p47"/>
          <p:cNvPicPr preferRelativeResize="0"/>
          <p:nvPr/>
        </p:nvPicPr>
        <p:blipFill rotWithShape="1">
          <a:blip r:embed="rId11">
            <a:alphaModFix/>
          </a:blip>
          <a:srcRect/>
          <a:stretch/>
        </p:blipFill>
        <p:spPr>
          <a:xfrm>
            <a:off x="5810795" y="2345655"/>
            <a:ext cx="694509" cy="694510"/>
          </a:xfrm>
          <a:prstGeom prst="rect">
            <a:avLst/>
          </a:prstGeom>
          <a:noFill/>
          <a:ln>
            <a:noFill/>
          </a:ln>
        </p:spPr>
      </p:pic>
      <p:pic>
        <p:nvPicPr>
          <p:cNvPr id="314" name="Google Shape;314;p47"/>
          <p:cNvPicPr preferRelativeResize="0"/>
          <p:nvPr/>
        </p:nvPicPr>
        <p:blipFill rotWithShape="1">
          <a:blip r:embed="rId12">
            <a:alphaModFix/>
          </a:blip>
          <a:srcRect/>
          <a:stretch/>
        </p:blipFill>
        <p:spPr>
          <a:xfrm rot="3641026" flipH="1">
            <a:off x="1881206" y="2337264"/>
            <a:ext cx="694510" cy="694510"/>
          </a:xfrm>
          <a:prstGeom prst="rect">
            <a:avLst/>
          </a:prstGeom>
          <a:noFill/>
          <a:ln>
            <a:noFill/>
          </a:ln>
        </p:spPr>
      </p:pic>
      <p:sp>
        <p:nvSpPr>
          <p:cNvPr id="315" name="Google Shape;315;p47"/>
          <p:cNvSpPr/>
          <p:nvPr/>
        </p:nvSpPr>
        <p:spPr>
          <a:xfrm>
            <a:off x="1682679" y="3156207"/>
            <a:ext cx="1269000" cy="230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EEF1FF"/>
              </a:buClr>
              <a:buSzPts val="900"/>
              <a:buFont typeface="Arial"/>
              <a:buNone/>
            </a:pPr>
            <a:r>
              <a:rPr lang="de" sz="900" b="1" i="0" u="none" strike="noStrike" cap="none">
                <a:solidFill>
                  <a:srgbClr val="EEF1FF"/>
                </a:solidFill>
                <a:latin typeface="Arial"/>
                <a:ea typeface="Arial"/>
                <a:cs typeface="Arial"/>
                <a:sym typeface="Arial"/>
              </a:rPr>
              <a:t>MACHINE LEARNING</a:t>
            </a:r>
            <a:endParaRPr/>
          </a:p>
        </p:txBody>
      </p:sp>
      <p:sp>
        <p:nvSpPr>
          <p:cNvPr id="316" name="Google Shape;316;p47"/>
          <p:cNvSpPr/>
          <p:nvPr/>
        </p:nvSpPr>
        <p:spPr>
          <a:xfrm>
            <a:off x="3412631" y="3138740"/>
            <a:ext cx="1633500" cy="230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EEF1FF"/>
              </a:buClr>
              <a:buSzPts val="900"/>
              <a:buFont typeface="Arial"/>
              <a:buNone/>
            </a:pPr>
            <a:r>
              <a:rPr lang="de" sz="900" b="1" i="0" u="none" strike="noStrike" cap="none">
                <a:solidFill>
                  <a:srgbClr val="EEF1FF"/>
                </a:solidFill>
                <a:latin typeface="Arial"/>
                <a:ea typeface="Arial"/>
                <a:cs typeface="Arial"/>
                <a:sym typeface="Arial"/>
              </a:rPr>
              <a:t>ARTIFICIAL INTELLIGENCE</a:t>
            </a:r>
            <a:endParaRPr/>
          </a:p>
        </p:txBody>
      </p:sp>
      <p:sp>
        <p:nvSpPr>
          <p:cNvPr id="317" name="Google Shape;317;p47"/>
          <p:cNvSpPr/>
          <p:nvPr/>
        </p:nvSpPr>
        <p:spPr>
          <a:xfrm>
            <a:off x="5300943" y="3138740"/>
            <a:ext cx="2007300" cy="230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EEF1FF"/>
              </a:buClr>
              <a:buSzPts val="900"/>
              <a:buFont typeface="Arial"/>
              <a:buNone/>
            </a:pPr>
            <a:r>
              <a:rPr lang="de" sz="900" b="1" i="0" u="none" strike="noStrike" cap="none">
                <a:solidFill>
                  <a:srgbClr val="EEF1FF"/>
                </a:solidFill>
                <a:latin typeface="Arial"/>
                <a:ea typeface="Arial"/>
                <a:cs typeface="Arial"/>
                <a:sym typeface="Arial"/>
              </a:rPr>
              <a:t>BRAIN-COMPUTER INTERFACE </a:t>
            </a:r>
            <a:endParaRPr/>
          </a:p>
        </p:txBody>
      </p:sp>
      <p:sp>
        <p:nvSpPr>
          <p:cNvPr id="318" name="Google Shape;318;p47"/>
          <p:cNvSpPr/>
          <p:nvPr/>
        </p:nvSpPr>
        <p:spPr>
          <a:xfrm>
            <a:off x="6956210" y="2643758"/>
            <a:ext cx="1504200" cy="400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ECF2FF"/>
              </a:buClr>
              <a:buSzPts val="1000"/>
              <a:buFont typeface="Arial"/>
              <a:buNone/>
            </a:pPr>
            <a:r>
              <a:rPr lang="de" sz="1000" b="1" i="0" u="none" strike="noStrike" cap="none">
                <a:solidFill>
                  <a:srgbClr val="ECF2FF"/>
                </a:solidFill>
                <a:latin typeface="Arial"/>
                <a:ea typeface="Arial"/>
                <a:cs typeface="Arial"/>
                <a:sym typeface="Arial"/>
              </a:rPr>
              <a:t>OUR PROPRIETARY SOFTWARE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pic>
        <p:nvPicPr>
          <p:cNvPr id="324" name="Google Shape;324;p48"/>
          <p:cNvPicPr preferRelativeResize="0"/>
          <p:nvPr/>
        </p:nvPicPr>
        <p:blipFill rotWithShape="1">
          <a:blip r:embed="rId3">
            <a:alphaModFix/>
          </a:blip>
          <a:srcRect t="11999" b="12006"/>
          <a:stretch/>
        </p:blipFill>
        <p:spPr>
          <a:xfrm>
            <a:off x="0" y="0"/>
            <a:ext cx="9166102" cy="5143500"/>
          </a:xfrm>
          <a:prstGeom prst="rect">
            <a:avLst/>
          </a:prstGeom>
          <a:noFill/>
          <a:ln>
            <a:noFill/>
          </a:ln>
        </p:spPr>
      </p:pic>
      <p:sp>
        <p:nvSpPr>
          <p:cNvPr id="325" name="Google Shape;325;p48"/>
          <p:cNvSpPr/>
          <p:nvPr/>
        </p:nvSpPr>
        <p:spPr>
          <a:xfrm flipH="1">
            <a:off x="-32435" y="-884634"/>
            <a:ext cx="11373187" cy="2019607"/>
          </a:xfrm>
          <a:custGeom>
            <a:avLst/>
            <a:gdLst/>
            <a:ahLst/>
            <a:cxnLst/>
            <a:rect l="l" t="t" r="r" b="b"/>
            <a:pathLst>
              <a:path w="12035118" h="2814783" extrusionOk="0">
                <a:moveTo>
                  <a:pt x="0" y="345492"/>
                </a:moveTo>
                <a:cubicBezTo>
                  <a:pt x="4011706" y="-851325"/>
                  <a:pt x="8023412" y="1542310"/>
                  <a:pt x="12035118" y="345492"/>
                </a:cubicBezTo>
                <a:lnTo>
                  <a:pt x="12035118" y="2499764"/>
                </a:lnTo>
                <a:cubicBezTo>
                  <a:pt x="8023412" y="3696581"/>
                  <a:pt x="4674314" y="1011399"/>
                  <a:pt x="662608" y="2208217"/>
                </a:cubicBezTo>
                <a:cubicBezTo>
                  <a:pt x="662608" y="1490126"/>
                  <a:pt x="0" y="1063583"/>
                  <a:pt x="0" y="345492"/>
                </a:cubicBezTo>
                <a:close/>
              </a:path>
            </a:pathLst>
          </a:custGeom>
          <a:solidFill>
            <a:srgbClr val="376D9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Arial"/>
              <a:ea typeface="Arial"/>
              <a:cs typeface="Arial"/>
              <a:sym typeface="Arial"/>
            </a:endParaRPr>
          </a:p>
        </p:txBody>
      </p:sp>
      <p:sp>
        <p:nvSpPr>
          <p:cNvPr id="326" name="Google Shape;326;p48"/>
          <p:cNvSpPr/>
          <p:nvPr/>
        </p:nvSpPr>
        <p:spPr>
          <a:xfrm>
            <a:off x="336927" y="176902"/>
            <a:ext cx="4019100" cy="738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de" sz="1400">
                <a:solidFill>
                  <a:srgbClr val="ECF2FF"/>
                </a:solidFill>
                <a:latin typeface="Arial"/>
                <a:ea typeface="Arial"/>
                <a:cs typeface="Arial"/>
                <a:sym typeface="Arial"/>
              </a:rPr>
              <a:t>THANKS TO </a:t>
            </a:r>
            <a:r>
              <a:rPr lang="de" sz="1400">
                <a:solidFill>
                  <a:schemeClr val="lt1"/>
                </a:solidFill>
                <a:latin typeface="Arial"/>
                <a:ea typeface="Arial"/>
                <a:cs typeface="Arial"/>
                <a:sym typeface="Arial"/>
              </a:rPr>
              <a:t>BRAINCOTROL</a:t>
            </a:r>
            <a:r>
              <a:rPr lang="de" sz="1400">
                <a:solidFill>
                  <a:srgbClr val="ECF2FF"/>
                </a:solidFill>
                <a:latin typeface="Arial"/>
                <a:ea typeface="Arial"/>
                <a:cs typeface="Arial"/>
                <a:sym typeface="Arial"/>
              </a:rPr>
              <a:t> MANY PATIENTS </a:t>
            </a:r>
            <a:endParaRPr/>
          </a:p>
          <a:p>
            <a:pPr marL="0" marR="0" lvl="0" indent="0" algn="l" rtl="0">
              <a:spcBef>
                <a:spcPts val="0"/>
              </a:spcBef>
              <a:spcAft>
                <a:spcPts val="0"/>
              </a:spcAft>
              <a:buNone/>
            </a:pPr>
            <a:r>
              <a:rPr lang="de" sz="1400">
                <a:solidFill>
                  <a:srgbClr val="ECF2FF"/>
                </a:solidFill>
                <a:latin typeface="Arial"/>
                <a:ea typeface="Arial"/>
                <a:cs typeface="Arial"/>
                <a:sym typeface="Arial"/>
              </a:rPr>
              <a:t>IN LIS/CLIS ARE TODAY ABLE TO </a:t>
            </a:r>
            <a:endParaRPr/>
          </a:p>
          <a:p>
            <a:pPr marL="0" marR="0" lvl="0" indent="0" algn="l" rtl="0">
              <a:spcBef>
                <a:spcPts val="0"/>
              </a:spcBef>
              <a:spcAft>
                <a:spcPts val="0"/>
              </a:spcAft>
              <a:buNone/>
            </a:pPr>
            <a:r>
              <a:rPr lang="de" sz="1400">
                <a:solidFill>
                  <a:srgbClr val="ECF2FF"/>
                </a:solidFill>
                <a:latin typeface="Arial"/>
                <a:ea typeface="Arial"/>
                <a:cs typeface="Arial"/>
                <a:sym typeface="Arial"/>
              </a:rPr>
              <a:t>INTERACT AND COMMUNICATE</a:t>
            </a:r>
            <a:endParaRPr/>
          </a:p>
        </p:txBody>
      </p:sp>
      <p:sp>
        <p:nvSpPr>
          <p:cNvPr id="327" name="Google Shape;327;p48"/>
          <p:cNvSpPr/>
          <p:nvPr/>
        </p:nvSpPr>
        <p:spPr>
          <a:xfrm flipH="1">
            <a:off x="-45755" y="4386741"/>
            <a:ext cx="9800557" cy="3870982"/>
          </a:xfrm>
          <a:custGeom>
            <a:avLst/>
            <a:gdLst/>
            <a:ahLst/>
            <a:cxnLst/>
            <a:rect l="l" t="t" r="r" b="b"/>
            <a:pathLst>
              <a:path w="12212532" h="2442260" extrusionOk="0">
                <a:moveTo>
                  <a:pt x="0" y="434179"/>
                </a:moveTo>
                <a:cubicBezTo>
                  <a:pt x="4011706" y="-762638"/>
                  <a:pt x="8226171" y="1003239"/>
                  <a:pt x="12212532" y="11403"/>
                </a:cubicBezTo>
                <a:lnTo>
                  <a:pt x="12212532" y="2127241"/>
                </a:lnTo>
                <a:cubicBezTo>
                  <a:pt x="8200826" y="3324058"/>
                  <a:pt x="4851728" y="638876"/>
                  <a:pt x="840022" y="1835694"/>
                </a:cubicBezTo>
                <a:cubicBezTo>
                  <a:pt x="840022" y="1117603"/>
                  <a:pt x="0" y="1152270"/>
                  <a:pt x="0" y="434179"/>
                </a:cubicBezTo>
                <a:close/>
              </a:path>
            </a:pathLst>
          </a:custGeom>
          <a:solidFill>
            <a:srgbClr val="ECF2FF">
              <a:alpha val="7569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328" name="Google Shape;328;p48"/>
          <p:cNvSpPr/>
          <p:nvPr/>
        </p:nvSpPr>
        <p:spPr>
          <a:xfrm>
            <a:off x="5884467" y="4659982"/>
            <a:ext cx="2359800" cy="307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de" sz="1400">
                <a:solidFill>
                  <a:schemeClr val="dk2"/>
                </a:solidFill>
                <a:latin typeface="Arial"/>
                <a:ea typeface="Arial"/>
                <a:cs typeface="Arial"/>
                <a:sym typeface="Arial"/>
              </a:rPr>
              <a:t>VIDEO: </a:t>
            </a:r>
            <a:r>
              <a:rPr lang="de" sz="1200" u="sng">
                <a:solidFill>
                  <a:schemeClr val="dk2"/>
                </a:solidFill>
                <a:latin typeface="Arial"/>
                <a:ea typeface="Arial"/>
                <a:cs typeface="Arial"/>
                <a:sym typeface="Arial"/>
                <a:hlinkClick r:id="rId4">
                  <a:extLst>
                    <a:ext uri="{A12FA001-AC4F-418D-AE19-62706E023703}">
                      <ahyp:hlinkClr xmlns:ahyp="http://schemas.microsoft.com/office/drawing/2018/hyperlinkcolor" val="tx"/>
                    </a:ext>
                  </a:extLst>
                </a:hlinkClick>
              </a:rPr>
              <a:t>https://bit.ly/2J1aOMf</a:t>
            </a:r>
            <a:endParaRPr sz="1400">
              <a:solidFill>
                <a:schemeClr val="dk2"/>
              </a:solidFill>
              <a:latin typeface="Arial"/>
              <a:ea typeface="Arial"/>
              <a:cs typeface="Arial"/>
              <a:sym typeface="Arial"/>
            </a:endParaRPr>
          </a:p>
        </p:txBody>
      </p:sp>
      <p:pic>
        <p:nvPicPr>
          <p:cNvPr id="329" name="Google Shape;329;p48" title="BC SME pazienti.mp4">
            <a:hlinkClick r:id="rId5"/>
          </p:cNvPr>
          <p:cNvPicPr preferRelativeResize="0"/>
          <p:nvPr/>
        </p:nvPicPr>
        <p:blipFill>
          <a:blip r:embed="rId6">
            <a:alphaModFix/>
          </a:blip>
          <a:stretch>
            <a:fillRect/>
          </a:stretch>
        </p:blipFill>
        <p:spPr>
          <a:xfrm>
            <a:off x="0" y="0"/>
            <a:ext cx="9144000" cy="5143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9"/>
                                        </p:tgtEl>
                                        <p:attrNameLst>
                                          <p:attrName>style.visibility</p:attrName>
                                        </p:attrNameLst>
                                      </p:cBhvr>
                                      <p:to>
                                        <p:strVal val="visible"/>
                                      </p:to>
                                    </p:set>
                                    <p:animEffect transition="in" filter="fade">
                                      <p:cBhvr>
                                        <p:cTn id="7" dur="1000"/>
                                        <p:tgtEl>
                                          <p:spTgt spid="3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3"/>
        <p:cNvGrpSpPr/>
        <p:nvPr/>
      </p:nvGrpSpPr>
      <p:grpSpPr>
        <a:xfrm>
          <a:off x="0" y="0"/>
          <a:ext cx="0" cy="0"/>
          <a:chOff x="0" y="0"/>
          <a:chExt cx="0" cy="0"/>
        </a:xfrm>
      </p:grpSpPr>
      <p:sp>
        <p:nvSpPr>
          <p:cNvPr id="334" name="Google Shape;334;p49"/>
          <p:cNvSpPr/>
          <p:nvPr/>
        </p:nvSpPr>
        <p:spPr>
          <a:xfrm flipH="1">
            <a:off x="-3359" y="-4557042"/>
            <a:ext cx="11884679" cy="6910292"/>
          </a:xfrm>
          <a:custGeom>
            <a:avLst/>
            <a:gdLst/>
            <a:ahLst/>
            <a:cxnLst/>
            <a:rect l="l" t="t" r="r" b="b"/>
            <a:pathLst>
              <a:path w="12035118" h="2814783" extrusionOk="0">
                <a:moveTo>
                  <a:pt x="0" y="345492"/>
                </a:moveTo>
                <a:cubicBezTo>
                  <a:pt x="4011706" y="-851325"/>
                  <a:pt x="8023412" y="1542310"/>
                  <a:pt x="12035118" y="345492"/>
                </a:cubicBezTo>
                <a:lnTo>
                  <a:pt x="12035118" y="2499764"/>
                </a:lnTo>
                <a:cubicBezTo>
                  <a:pt x="8023412" y="3696581"/>
                  <a:pt x="4674314" y="1011399"/>
                  <a:pt x="662608" y="2208217"/>
                </a:cubicBezTo>
                <a:cubicBezTo>
                  <a:pt x="662608" y="1490126"/>
                  <a:pt x="0" y="1063583"/>
                  <a:pt x="0" y="345492"/>
                </a:cubicBezTo>
                <a:close/>
              </a:path>
            </a:pathLst>
          </a:custGeom>
          <a:solidFill>
            <a:srgbClr val="376D9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2"/>
              </a:solidFill>
              <a:latin typeface="Arial"/>
              <a:ea typeface="Arial"/>
              <a:cs typeface="Arial"/>
              <a:sym typeface="Arial"/>
            </a:endParaRPr>
          </a:p>
        </p:txBody>
      </p:sp>
      <p:sp>
        <p:nvSpPr>
          <p:cNvPr id="335" name="Google Shape;335;p49"/>
          <p:cNvSpPr txBox="1"/>
          <p:nvPr/>
        </p:nvSpPr>
        <p:spPr>
          <a:xfrm>
            <a:off x="7769015" y="2558909"/>
            <a:ext cx="184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36" name="Google Shape;336;p49"/>
          <p:cNvSpPr/>
          <p:nvPr/>
        </p:nvSpPr>
        <p:spPr>
          <a:xfrm>
            <a:off x="4992732" y="2178133"/>
            <a:ext cx="3323700" cy="831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de" sz="2400">
                <a:solidFill>
                  <a:schemeClr val="dk2"/>
                </a:solidFill>
                <a:latin typeface="Arial"/>
                <a:ea typeface="Arial"/>
                <a:cs typeface="Arial"/>
                <a:sym typeface="Arial"/>
              </a:rPr>
              <a:t>Mind power for assistive technologies</a:t>
            </a:r>
            <a:endParaRPr/>
          </a:p>
        </p:txBody>
      </p:sp>
      <p:pic>
        <p:nvPicPr>
          <p:cNvPr id="337" name="Google Shape;337;p49" descr="Logo Braincontrol Bianco.png"/>
          <p:cNvPicPr preferRelativeResize="0"/>
          <p:nvPr/>
        </p:nvPicPr>
        <p:blipFill rotWithShape="1">
          <a:blip r:embed="rId3">
            <a:alphaModFix/>
          </a:blip>
          <a:srcRect/>
          <a:stretch/>
        </p:blipFill>
        <p:spPr>
          <a:xfrm>
            <a:off x="1907704" y="387720"/>
            <a:ext cx="3384376" cy="1247926"/>
          </a:xfrm>
          <a:prstGeom prst="rect">
            <a:avLst/>
          </a:prstGeom>
          <a:noFill/>
          <a:ln>
            <a:noFill/>
          </a:ln>
        </p:spPr>
      </p:pic>
      <p:pic>
        <p:nvPicPr>
          <p:cNvPr id="338" name="Google Shape;338;p49" descr="1promise.jpg"/>
          <p:cNvPicPr preferRelativeResize="0"/>
          <p:nvPr/>
        </p:nvPicPr>
        <p:blipFill rotWithShape="1">
          <a:blip r:embed="rId4">
            <a:alphaModFix/>
          </a:blip>
          <a:srcRect/>
          <a:stretch/>
        </p:blipFill>
        <p:spPr>
          <a:xfrm>
            <a:off x="251520" y="4415670"/>
            <a:ext cx="720080" cy="676360"/>
          </a:xfrm>
          <a:prstGeom prst="rect">
            <a:avLst/>
          </a:prstGeom>
          <a:noFill/>
          <a:ln>
            <a:noFill/>
          </a:ln>
        </p:spPr>
      </p:pic>
      <p:sp>
        <p:nvSpPr>
          <p:cNvPr id="339" name="Google Shape;339;p49"/>
          <p:cNvSpPr/>
          <p:nvPr/>
        </p:nvSpPr>
        <p:spPr>
          <a:xfrm>
            <a:off x="1187624" y="4568367"/>
            <a:ext cx="1296000" cy="410400"/>
          </a:xfrm>
          <a:prstGeom prst="rect">
            <a:avLst/>
          </a:prstGeom>
          <a:solidFill>
            <a:schemeClr val="dk1"/>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de" sz="1050">
                <a:solidFill>
                  <a:srgbClr val="FFFFFF"/>
                </a:solidFill>
                <a:latin typeface="Arial"/>
                <a:ea typeface="Arial"/>
                <a:cs typeface="Arial"/>
                <a:sym typeface="Arial"/>
              </a:rPr>
              <a:t>Microsoft Health Innovation Awards </a:t>
            </a:r>
            <a:endParaRPr/>
          </a:p>
        </p:txBody>
      </p:sp>
      <p:pic>
        <p:nvPicPr>
          <p:cNvPr id="340" name="Google Shape;340;p49" descr="http://www.braincontrol.it/wp-content/uploads/2017/05/SlushUpChengdu.png"/>
          <p:cNvPicPr preferRelativeResize="0"/>
          <p:nvPr/>
        </p:nvPicPr>
        <p:blipFill rotWithShape="1">
          <a:blip r:embed="rId5">
            <a:alphaModFix/>
          </a:blip>
          <a:srcRect/>
          <a:stretch/>
        </p:blipFill>
        <p:spPr>
          <a:xfrm>
            <a:off x="2808956" y="4568367"/>
            <a:ext cx="699545" cy="410400"/>
          </a:xfrm>
          <a:prstGeom prst="rect">
            <a:avLst/>
          </a:prstGeom>
          <a:noFill/>
          <a:ln>
            <a:noFill/>
          </a:ln>
        </p:spPr>
      </p:pic>
      <p:pic>
        <p:nvPicPr>
          <p:cNvPr id="341" name="Google Shape;341;p49"/>
          <p:cNvPicPr preferRelativeResize="0"/>
          <p:nvPr/>
        </p:nvPicPr>
        <p:blipFill rotWithShape="1">
          <a:blip r:embed="rId6">
            <a:alphaModFix/>
          </a:blip>
          <a:srcRect/>
          <a:stretch/>
        </p:blipFill>
        <p:spPr>
          <a:xfrm>
            <a:off x="6361129" y="4731990"/>
            <a:ext cx="1595247" cy="288032"/>
          </a:xfrm>
          <a:prstGeom prst="rect">
            <a:avLst/>
          </a:prstGeom>
          <a:noFill/>
          <a:ln>
            <a:noFill/>
          </a:ln>
        </p:spPr>
      </p:pic>
      <p:pic>
        <p:nvPicPr>
          <p:cNvPr id="342" name="Google Shape;342;p49"/>
          <p:cNvPicPr preferRelativeResize="0"/>
          <p:nvPr/>
        </p:nvPicPr>
        <p:blipFill rotWithShape="1">
          <a:blip r:embed="rId7">
            <a:alphaModFix/>
          </a:blip>
          <a:srcRect/>
          <a:stretch/>
        </p:blipFill>
        <p:spPr>
          <a:xfrm>
            <a:off x="4956729" y="4556846"/>
            <a:ext cx="1224136" cy="247152"/>
          </a:xfrm>
          <a:prstGeom prst="rect">
            <a:avLst/>
          </a:prstGeom>
          <a:noFill/>
          <a:ln>
            <a:noFill/>
          </a:ln>
        </p:spPr>
      </p:pic>
      <p:pic>
        <p:nvPicPr>
          <p:cNvPr id="343" name="Google Shape;343;p49" descr="Health20_logo_big.png"/>
          <p:cNvPicPr preferRelativeResize="0"/>
          <p:nvPr/>
        </p:nvPicPr>
        <p:blipFill rotWithShape="1">
          <a:blip r:embed="rId8">
            <a:alphaModFix/>
          </a:blip>
          <a:srcRect/>
          <a:stretch/>
        </p:blipFill>
        <p:spPr>
          <a:xfrm>
            <a:off x="5868144" y="4083918"/>
            <a:ext cx="1296144" cy="307186"/>
          </a:xfrm>
          <a:prstGeom prst="rect">
            <a:avLst/>
          </a:prstGeom>
          <a:noFill/>
          <a:ln>
            <a:noFill/>
          </a:ln>
        </p:spPr>
      </p:pic>
      <p:pic>
        <p:nvPicPr>
          <p:cNvPr id="344" name="Google Shape;344;p49" descr="wired-it-small.png"/>
          <p:cNvPicPr preferRelativeResize="0"/>
          <p:nvPr/>
        </p:nvPicPr>
        <p:blipFill rotWithShape="1">
          <a:blip r:embed="rId9">
            <a:alphaModFix/>
          </a:blip>
          <a:srcRect/>
          <a:stretch/>
        </p:blipFill>
        <p:spPr>
          <a:xfrm>
            <a:off x="7308304" y="4347084"/>
            <a:ext cx="1471831" cy="240890"/>
          </a:xfrm>
          <a:prstGeom prst="rect">
            <a:avLst/>
          </a:prstGeom>
          <a:noFill/>
          <a:ln>
            <a:noFill/>
          </a:ln>
        </p:spPr>
      </p:pic>
      <p:sp>
        <p:nvSpPr>
          <p:cNvPr id="345" name="Google Shape;345;p49"/>
          <p:cNvSpPr/>
          <p:nvPr/>
        </p:nvSpPr>
        <p:spPr>
          <a:xfrm flipH="1">
            <a:off x="-45755" y="3939902"/>
            <a:ext cx="9800557" cy="3870982"/>
          </a:xfrm>
          <a:custGeom>
            <a:avLst/>
            <a:gdLst/>
            <a:ahLst/>
            <a:cxnLst/>
            <a:rect l="l" t="t" r="r" b="b"/>
            <a:pathLst>
              <a:path w="12212532" h="2442260" extrusionOk="0">
                <a:moveTo>
                  <a:pt x="0" y="434179"/>
                </a:moveTo>
                <a:cubicBezTo>
                  <a:pt x="4011706" y="-762638"/>
                  <a:pt x="8226171" y="1003239"/>
                  <a:pt x="12212532" y="11403"/>
                </a:cubicBezTo>
                <a:lnTo>
                  <a:pt x="12212532" y="2127241"/>
                </a:lnTo>
                <a:cubicBezTo>
                  <a:pt x="8200826" y="3324058"/>
                  <a:pt x="4851728" y="638876"/>
                  <a:pt x="840022" y="1835694"/>
                </a:cubicBezTo>
                <a:cubicBezTo>
                  <a:pt x="840022" y="1117603"/>
                  <a:pt x="0" y="1152270"/>
                  <a:pt x="0" y="434179"/>
                </a:cubicBezTo>
                <a:close/>
              </a:path>
            </a:pathLst>
          </a:custGeom>
          <a:solidFill>
            <a:srgbClr val="ECF2FF">
              <a:alpha val="6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pic>
        <p:nvPicPr>
          <p:cNvPr id="346" name="Google Shape;346;p49" descr="Logo Braincontrol Bianco.png"/>
          <p:cNvPicPr preferRelativeResize="0"/>
          <p:nvPr/>
        </p:nvPicPr>
        <p:blipFill rotWithShape="1">
          <a:blip r:embed="rId10">
            <a:alphaModFix/>
          </a:blip>
          <a:srcRect/>
          <a:stretch/>
        </p:blipFill>
        <p:spPr>
          <a:xfrm>
            <a:off x="743981" y="520315"/>
            <a:ext cx="1091715" cy="98273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9DE"/>
        </a:solidFill>
        <a:effectLst/>
      </p:bgPr>
    </p:bg>
    <p:spTree>
      <p:nvGrpSpPr>
        <p:cNvPr id="1" name="Shape 350"/>
        <p:cNvGrpSpPr/>
        <p:nvPr/>
      </p:nvGrpSpPr>
      <p:grpSpPr>
        <a:xfrm>
          <a:off x="0" y="0"/>
          <a:ext cx="0" cy="0"/>
          <a:chOff x="0" y="0"/>
          <a:chExt cx="0" cy="0"/>
        </a:xfrm>
      </p:grpSpPr>
      <p:pic>
        <p:nvPicPr>
          <p:cNvPr id="351" name="Google Shape;351;p50"/>
          <p:cNvPicPr preferRelativeResize="0"/>
          <p:nvPr/>
        </p:nvPicPr>
        <p:blipFill rotWithShape="1">
          <a:blip r:embed="rId3">
            <a:alphaModFix/>
          </a:blip>
          <a:srcRect r="17409" b="11808"/>
          <a:stretch/>
        </p:blipFill>
        <p:spPr>
          <a:xfrm>
            <a:off x="4757700" y="1164175"/>
            <a:ext cx="4386299" cy="3979323"/>
          </a:xfrm>
          <a:prstGeom prst="rect">
            <a:avLst/>
          </a:prstGeom>
          <a:noFill/>
          <a:ln>
            <a:noFill/>
          </a:ln>
        </p:spPr>
      </p:pic>
      <p:sp>
        <p:nvSpPr>
          <p:cNvPr id="352" name="Google Shape;352;p50"/>
          <p:cNvSpPr txBox="1"/>
          <p:nvPr/>
        </p:nvSpPr>
        <p:spPr>
          <a:xfrm>
            <a:off x="596850" y="1925525"/>
            <a:ext cx="3632100" cy="1277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7100" b="1">
                <a:solidFill>
                  <a:srgbClr val="262F64"/>
                </a:solidFill>
                <a:latin typeface="DM Sans"/>
                <a:ea typeface="DM Sans"/>
                <a:cs typeface="DM Sans"/>
                <a:sym typeface="DM Sans"/>
              </a:rPr>
              <a:t>Mind</a:t>
            </a:r>
            <a:endParaRPr sz="7100" b="1">
              <a:solidFill>
                <a:srgbClr val="262F64"/>
              </a:solidFill>
              <a:latin typeface="DM Sans"/>
              <a:ea typeface="DM Sans"/>
              <a:cs typeface="DM Sans"/>
              <a:sym typeface="DM Sans"/>
            </a:endParaRPr>
          </a:p>
        </p:txBody>
      </p:sp>
      <p:sp>
        <p:nvSpPr>
          <p:cNvPr id="353" name="Google Shape;353;p50"/>
          <p:cNvSpPr txBox="1"/>
          <p:nvPr/>
        </p:nvSpPr>
        <p:spPr>
          <a:xfrm>
            <a:off x="957900" y="2913725"/>
            <a:ext cx="3632100" cy="1277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7100" b="1">
                <a:solidFill>
                  <a:srgbClr val="262F64"/>
                </a:solidFill>
                <a:latin typeface="DM Sans"/>
                <a:ea typeface="DM Sans"/>
                <a:cs typeface="DM Sans"/>
                <a:sym typeface="DM Sans"/>
              </a:rPr>
              <a:t>Ahead</a:t>
            </a:r>
            <a:endParaRPr sz="7100" b="1">
              <a:solidFill>
                <a:srgbClr val="262F64"/>
              </a:solidFill>
              <a:latin typeface="DM Sans"/>
              <a:ea typeface="DM Sans"/>
              <a:cs typeface="DM Sans"/>
              <a:sym typeface="DM Sans"/>
            </a:endParaRPr>
          </a:p>
        </p:txBody>
      </p:sp>
      <p:pic>
        <p:nvPicPr>
          <p:cNvPr id="354" name="Google Shape;354;p50"/>
          <p:cNvPicPr preferRelativeResize="0"/>
          <p:nvPr/>
        </p:nvPicPr>
        <p:blipFill>
          <a:blip r:embed="rId4">
            <a:alphaModFix/>
          </a:blip>
          <a:stretch>
            <a:fillRect/>
          </a:stretch>
        </p:blipFill>
        <p:spPr>
          <a:xfrm>
            <a:off x="4473050" y="940333"/>
            <a:ext cx="711601" cy="633201"/>
          </a:xfrm>
          <a:prstGeom prst="rect">
            <a:avLst/>
          </a:prstGeom>
          <a:noFill/>
          <a:ln>
            <a:noFill/>
          </a:ln>
        </p:spPr>
      </p:pic>
      <p:pic>
        <p:nvPicPr>
          <p:cNvPr id="355" name="Google Shape;355;p50"/>
          <p:cNvPicPr preferRelativeResize="0"/>
          <p:nvPr/>
        </p:nvPicPr>
        <p:blipFill>
          <a:blip r:embed="rId4">
            <a:alphaModFix/>
          </a:blip>
          <a:stretch>
            <a:fillRect/>
          </a:stretch>
        </p:blipFill>
        <p:spPr>
          <a:xfrm>
            <a:off x="7301150" y="1545871"/>
            <a:ext cx="1006450" cy="895549"/>
          </a:xfrm>
          <a:prstGeom prst="rect">
            <a:avLst/>
          </a:prstGeom>
          <a:noFill/>
          <a:ln>
            <a:noFill/>
          </a:ln>
        </p:spPr>
      </p:pic>
      <p:pic>
        <p:nvPicPr>
          <p:cNvPr id="356" name="Google Shape;356;p50"/>
          <p:cNvPicPr preferRelativeResize="0"/>
          <p:nvPr/>
        </p:nvPicPr>
        <p:blipFill>
          <a:blip r:embed="rId4">
            <a:alphaModFix/>
          </a:blip>
          <a:stretch>
            <a:fillRect/>
          </a:stretch>
        </p:blipFill>
        <p:spPr>
          <a:xfrm>
            <a:off x="4473050" y="3100223"/>
            <a:ext cx="810550" cy="748925"/>
          </a:xfrm>
          <a:prstGeom prst="rect">
            <a:avLst/>
          </a:prstGeom>
          <a:noFill/>
          <a:ln>
            <a:noFill/>
          </a:ln>
        </p:spPr>
      </p:pic>
      <p:pic>
        <p:nvPicPr>
          <p:cNvPr id="357" name="Google Shape;357;p50"/>
          <p:cNvPicPr preferRelativeResize="0"/>
          <p:nvPr/>
        </p:nvPicPr>
        <p:blipFill>
          <a:blip r:embed="rId5">
            <a:alphaModFix/>
          </a:blip>
          <a:stretch>
            <a:fillRect/>
          </a:stretch>
        </p:blipFill>
        <p:spPr>
          <a:xfrm>
            <a:off x="4649564" y="3230695"/>
            <a:ext cx="457529" cy="487965"/>
          </a:xfrm>
          <a:prstGeom prst="rect">
            <a:avLst/>
          </a:prstGeom>
          <a:noFill/>
          <a:ln>
            <a:noFill/>
          </a:ln>
        </p:spPr>
      </p:pic>
      <p:pic>
        <p:nvPicPr>
          <p:cNvPr id="358" name="Google Shape;358;p50"/>
          <p:cNvPicPr preferRelativeResize="0"/>
          <p:nvPr/>
        </p:nvPicPr>
        <p:blipFill>
          <a:blip r:embed="rId6">
            <a:alphaModFix/>
          </a:blip>
          <a:stretch>
            <a:fillRect/>
          </a:stretch>
        </p:blipFill>
        <p:spPr>
          <a:xfrm>
            <a:off x="7517025" y="1677049"/>
            <a:ext cx="574692" cy="633202"/>
          </a:xfrm>
          <a:prstGeom prst="rect">
            <a:avLst/>
          </a:prstGeom>
          <a:noFill/>
          <a:ln>
            <a:noFill/>
          </a:ln>
        </p:spPr>
      </p:pic>
      <p:pic>
        <p:nvPicPr>
          <p:cNvPr id="359" name="Google Shape;359;p50"/>
          <p:cNvPicPr preferRelativeResize="0"/>
          <p:nvPr/>
        </p:nvPicPr>
        <p:blipFill>
          <a:blip r:embed="rId7">
            <a:alphaModFix/>
          </a:blip>
          <a:stretch>
            <a:fillRect/>
          </a:stretch>
        </p:blipFill>
        <p:spPr>
          <a:xfrm>
            <a:off x="4589995" y="1080287"/>
            <a:ext cx="401674" cy="353275"/>
          </a:xfrm>
          <a:prstGeom prst="rect">
            <a:avLst/>
          </a:prstGeom>
          <a:noFill/>
          <a:ln>
            <a:noFill/>
          </a:ln>
        </p:spPr>
      </p:pic>
      <p:pic>
        <p:nvPicPr>
          <p:cNvPr id="360" name="Google Shape;360;p50"/>
          <p:cNvPicPr preferRelativeResize="0"/>
          <p:nvPr/>
        </p:nvPicPr>
        <p:blipFill>
          <a:blip r:embed="rId4">
            <a:alphaModFix/>
          </a:blip>
          <a:stretch>
            <a:fillRect/>
          </a:stretch>
        </p:blipFill>
        <p:spPr>
          <a:xfrm>
            <a:off x="4822279" y="2099312"/>
            <a:ext cx="647021" cy="575737"/>
          </a:xfrm>
          <a:prstGeom prst="rect">
            <a:avLst/>
          </a:prstGeom>
          <a:noFill/>
          <a:ln>
            <a:noFill/>
          </a:ln>
        </p:spPr>
      </p:pic>
      <p:pic>
        <p:nvPicPr>
          <p:cNvPr id="361" name="Google Shape;361;p50"/>
          <p:cNvPicPr preferRelativeResize="0"/>
          <p:nvPr/>
        </p:nvPicPr>
        <p:blipFill>
          <a:blip r:embed="rId8">
            <a:alphaModFix/>
          </a:blip>
          <a:stretch>
            <a:fillRect/>
          </a:stretch>
        </p:blipFill>
        <p:spPr>
          <a:xfrm>
            <a:off x="4994671" y="2194311"/>
            <a:ext cx="320639" cy="385735"/>
          </a:xfrm>
          <a:prstGeom prst="rect">
            <a:avLst/>
          </a:prstGeom>
          <a:noFill/>
          <a:ln>
            <a:noFill/>
          </a:ln>
        </p:spPr>
      </p:pic>
      <p:sp>
        <p:nvSpPr>
          <p:cNvPr id="362" name="Google Shape;362;p50"/>
          <p:cNvSpPr txBox="1"/>
          <p:nvPr/>
        </p:nvSpPr>
        <p:spPr>
          <a:xfrm>
            <a:off x="5469300" y="2571750"/>
            <a:ext cx="2838300" cy="169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de" sz="2200">
                <a:solidFill>
                  <a:srgbClr val="262F64"/>
                </a:solidFill>
                <a:latin typeface="DM Sans"/>
                <a:ea typeface="DM Sans"/>
                <a:cs typeface="DM Sans"/>
                <a:sym typeface="DM Sans"/>
              </a:rPr>
              <a:t>Early </a:t>
            </a:r>
            <a:r>
              <a:rPr lang="de" sz="2200" b="1">
                <a:solidFill>
                  <a:srgbClr val="262F64"/>
                </a:solidFill>
                <a:latin typeface="DM Sans"/>
                <a:ea typeface="DM Sans"/>
                <a:cs typeface="DM Sans"/>
                <a:sym typeface="DM Sans"/>
              </a:rPr>
              <a:t>detection</a:t>
            </a:r>
            <a:r>
              <a:rPr lang="de" sz="2200">
                <a:solidFill>
                  <a:srgbClr val="262F64"/>
                </a:solidFill>
                <a:latin typeface="DM Sans"/>
                <a:ea typeface="DM Sans"/>
                <a:cs typeface="DM Sans"/>
                <a:sym typeface="DM Sans"/>
              </a:rPr>
              <a:t> and </a:t>
            </a:r>
            <a:r>
              <a:rPr lang="de" sz="2200" b="1">
                <a:solidFill>
                  <a:srgbClr val="262F64"/>
                </a:solidFill>
                <a:latin typeface="DM Sans"/>
                <a:ea typeface="DM Sans"/>
                <a:cs typeface="DM Sans"/>
                <a:sym typeface="DM Sans"/>
              </a:rPr>
              <a:t>prevention</a:t>
            </a:r>
            <a:r>
              <a:rPr lang="de" sz="2200">
                <a:solidFill>
                  <a:srgbClr val="262F64"/>
                </a:solidFill>
                <a:latin typeface="DM Sans"/>
                <a:ea typeface="DM Sans"/>
                <a:cs typeface="DM Sans"/>
                <a:sym typeface="DM Sans"/>
              </a:rPr>
              <a:t> of </a:t>
            </a:r>
            <a:r>
              <a:rPr lang="de" sz="2200" b="1">
                <a:solidFill>
                  <a:srgbClr val="262F64"/>
                </a:solidFill>
                <a:latin typeface="DM Sans"/>
                <a:ea typeface="DM Sans"/>
                <a:cs typeface="DM Sans"/>
                <a:sym typeface="DM Sans"/>
              </a:rPr>
              <a:t>dementia</a:t>
            </a:r>
            <a:endParaRPr sz="2200" b="1">
              <a:solidFill>
                <a:srgbClr val="262F64"/>
              </a:solidFill>
              <a:latin typeface="DM Sans"/>
              <a:ea typeface="DM Sans"/>
              <a:cs typeface="DM Sans"/>
              <a:sym typeface="DM Sans"/>
            </a:endParaRPr>
          </a:p>
          <a:p>
            <a:pPr marL="0" lvl="0" indent="0" algn="l" rtl="0">
              <a:spcBef>
                <a:spcPts val="0"/>
              </a:spcBef>
              <a:spcAft>
                <a:spcPts val="0"/>
              </a:spcAft>
              <a:buNone/>
            </a:pPr>
            <a:endParaRPr sz="2200">
              <a:latin typeface="DM Sans"/>
              <a:ea typeface="DM Sans"/>
              <a:cs typeface="DM Sans"/>
              <a:sym typeface="DM Sans"/>
            </a:endParaRPr>
          </a:p>
        </p:txBody>
      </p:sp>
      <p:pic>
        <p:nvPicPr>
          <p:cNvPr id="363" name="Google Shape;363;p50"/>
          <p:cNvPicPr preferRelativeResize="0"/>
          <p:nvPr/>
        </p:nvPicPr>
        <p:blipFill>
          <a:blip r:embed="rId9">
            <a:alphaModFix/>
          </a:blip>
          <a:stretch>
            <a:fillRect/>
          </a:stretch>
        </p:blipFill>
        <p:spPr>
          <a:xfrm>
            <a:off x="3051750" y="2262811"/>
            <a:ext cx="574700" cy="61787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367"/>
        <p:cNvGrpSpPr/>
        <p:nvPr/>
      </p:nvGrpSpPr>
      <p:grpSpPr>
        <a:xfrm>
          <a:off x="0" y="0"/>
          <a:ext cx="0" cy="0"/>
          <a:chOff x="0" y="0"/>
          <a:chExt cx="0" cy="0"/>
        </a:xfrm>
      </p:grpSpPr>
      <p:pic>
        <p:nvPicPr>
          <p:cNvPr id="368" name="Google Shape;368;p51"/>
          <p:cNvPicPr preferRelativeResize="0"/>
          <p:nvPr/>
        </p:nvPicPr>
        <p:blipFill rotWithShape="1">
          <a:blip r:embed="rId3">
            <a:alphaModFix/>
          </a:blip>
          <a:srcRect l="9730" b="19152"/>
          <a:stretch/>
        </p:blipFill>
        <p:spPr>
          <a:xfrm>
            <a:off x="0" y="2522425"/>
            <a:ext cx="3444552" cy="2621075"/>
          </a:xfrm>
          <a:prstGeom prst="rect">
            <a:avLst/>
          </a:prstGeom>
          <a:noFill/>
          <a:ln>
            <a:noFill/>
          </a:ln>
        </p:spPr>
      </p:pic>
      <p:pic>
        <p:nvPicPr>
          <p:cNvPr id="369" name="Google Shape;369;p51"/>
          <p:cNvPicPr preferRelativeResize="0"/>
          <p:nvPr/>
        </p:nvPicPr>
        <p:blipFill rotWithShape="1">
          <a:blip r:embed="rId3">
            <a:alphaModFix amt="84000"/>
          </a:blip>
          <a:srcRect l="9730" b="19152"/>
          <a:stretch/>
        </p:blipFill>
        <p:spPr>
          <a:xfrm rot="10800000">
            <a:off x="5699450" y="0"/>
            <a:ext cx="3444552" cy="2621075"/>
          </a:xfrm>
          <a:prstGeom prst="rect">
            <a:avLst/>
          </a:prstGeom>
          <a:noFill/>
          <a:ln>
            <a:noFill/>
          </a:ln>
        </p:spPr>
      </p:pic>
      <p:pic>
        <p:nvPicPr>
          <p:cNvPr id="370" name="Google Shape;370;p51" title="Points scored"/>
          <p:cNvPicPr preferRelativeResize="0"/>
          <p:nvPr/>
        </p:nvPicPr>
        <p:blipFill>
          <a:blip r:embed="rId4">
            <a:alphaModFix/>
          </a:blip>
          <a:stretch>
            <a:fillRect/>
          </a:stretch>
        </p:blipFill>
        <p:spPr>
          <a:xfrm>
            <a:off x="412825" y="1637900"/>
            <a:ext cx="3984024" cy="2801200"/>
          </a:xfrm>
          <a:prstGeom prst="rect">
            <a:avLst/>
          </a:prstGeom>
          <a:noFill/>
          <a:ln>
            <a:noFill/>
          </a:ln>
        </p:spPr>
      </p:pic>
      <p:sp>
        <p:nvSpPr>
          <p:cNvPr id="371" name="Google Shape;371;p5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de"/>
              <a:t>11</a:t>
            </a:fld>
            <a:endParaRPr/>
          </a:p>
        </p:txBody>
      </p:sp>
      <p:sp>
        <p:nvSpPr>
          <p:cNvPr id="372" name="Google Shape;372;p51"/>
          <p:cNvSpPr txBox="1"/>
          <p:nvPr/>
        </p:nvSpPr>
        <p:spPr>
          <a:xfrm>
            <a:off x="508775" y="406800"/>
            <a:ext cx="8095200" cy="780300"/>
          </a:xfrm>
          <a:prstGeom prst="rect">
            <a:avLst/>
          </a:prstGeom>
          <a:noFill/>
          <a:ln>
            <a:noFill/>
          </a:ln>
        </p:spPr>
        <p:txBody>
          <a:bodyPr spcFirstLastPara="1" wrap="square" lIns="0" tIns="91425" rIns="91425" bIns="91425" anchor="t" anchorCtr="0">
            <a:spAutoFit/>
          </a:bodyPr>
          <a:lstStyle/>
          <a:p>
            <a:pPr marL="0" marR="0" lvl="0" indent="0" algn="l" rtl="0">
              <a:lnSpc>
                <a:spcPct val="115000"/>
              </a:lnSpc>
              <a:spcBef>
                <a:spcPts val="0"/>
              </a:spcBef>
              <a:spcAft>
                <a:spcPts val="0"/>
              </a:spcAft>
              <a:buNone/>
            </a:pPr>
            <a:r>
              <a:rPr lang="de" sz="1800">
                <a:solidFill>
                  <a:srgbClr val="434343"/>
                </a:solidFill>
                <a:latin typeface="DM Sans"/>
                <a:ea typeface="DM Sans"/>
                <a:cs typeface="DM Sans"/>
                <a:sym typeface="DM Sans"/>
              </a:rPr>
              <a:t>By 2030, 1 in 6 people in the world will be aged 60 years or over. The cases of dementia will more than </a:t>
            </a:r>
            <a:r>
              <a:rPr lang="de" sz="1800" b="1">
                <a:solidFill>
                  <a:schemeClr val="accent3"/>
                </a:solidFill>
                <a:latin typeface="DM Sans"/>
                <a:ea typeface="DM Sans"/>
                <a:cs typeface="DM Sans"/>
                <a:sym typeface="DM Sans"/>
              </a:rPr>
              <a:t>double by 2050.</a:t>
            </a:r>
            <a:endParaRPr sz="1800" b="1">
              <a:solidFill>
                <a:schemeClr val="accent3"/>
              </a:solidFill>
              <a:latin typeface="DM Sans"/>
              <a:ea typeface="DM Sans"/>
              <a:cs typeface="DM Sans"/>
              <a:sym typeface="DM Sans"/>
            </a:endParaRPr>
          </a:p>
        </p:txBody>
      </p:sp>
      <p:sp>
        <p:nvSpPr>
          <p:cNvPr id="373" name="Google Shape;373;p51"/>
          <p:cNvSpPr txBox="1"/>
          <p:nvPr/>
        </p:nvSpPr>
        <p:spPr>
          <a:xfrm>
            <a:off x="508775" y="4439088"/>
            <a:ext cx="32154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de" sz="800">
                <a:solidFill>
                  <a:schemeClr val="dk1"/>
                </a:solidFill>
                <a:latin typeface="DM Sans"/>
                <a:ea typeface="DM Sans"/>
                <a:cs typeface="DM Sans"/>
                <a:sym typeface="DM Sans"/>
              </a:rPr>
              <a:t>﻿</a:t>
            </a:r>
            <a:r>
              <a:rPr lang="de" sz="800">
                <a:solidFill>
                  <a:schemeClr val="dk1"/>
                </a:solidFill>
                <a:uFill>
                  <a:noFill/>
                </a:uFill>
                <a:latin typeface="DM Sans"/>
                <a:ea typeface="DM Sans"/>
                <a:cs typeface="DM Sans"/>
                <a:sym typeface="DM Sans"/>
                <a:hlinkClick r:id="rId5">
                  <a:extLst>
                    <a:ext uri="{A12FA001-AC4F-418D-AE19-62706E023703}">
                      <ahyp:hlinkClr xmlns:ahyp="http://schemas.microsoft.com/office/drawing/2018/hyperlinkcolor" val="tx"/>
                    </a:ext>
                  </a:extLst>
                </a:hlinkClick>
              </a:rPr>
              <a:t>https://www.who.int/news-room/fact-sheets/detail/dementia</a:t>
            </a:r>
            <a:endParaRPr sz="800">
              <a:latin typeface="DM Sans"/>
              <a:ea typeface="DM Sans"/>
              <a:cs typeface="DM Sans"/>
              <a:sym typeface="DM Sans"/>
            </a:endParaRPr>
          </a:p>
        </p:txBody>
      </p:sp>
      <p:pic>
        <p:nvPicPr>
          <p:cNvPr id="374" name="Google Shape;374;p51"/>
          <p:cNvPicPr preferRelativeResize="0"/>
          <p:nvPr/>
        </p:nvPicPr>
        <p:blipFill>
          <a:blip r:embed="rId6">
            <a:alphaModFix/>
          </a:blip>
          <a:stretch>
            <a:fillRect/>
          </a:stretch>
        </p:blipFill>
        <p:spPr>
          <a:xfrm>
            <a:off x="5027900" y="1587596"/>
            <a:ext cx="3444551" cy="2642139"/>
          </a:xfrm>
          <a:prstGeom prst="rect">
            <a:avLst/>
          </a:prstGeom>
          <a:noFill/>
          <a:ln>
            <a:noFill/>
          </a:ln>
        </p:spPr>
      </p:pic>
      <p:sp>
        <p:nvSpPr>
          <p:cNvPr id="375" name="Google Shape;375;p51"/>
          <p:cNvSpPr txBox="1"/>
          <p:nvPr/>
        </p:nvSpPr>
        <p:spPr>
          <a:xfrm>
            <a:off x="1042150" y="3260925"/>
            <a:ext cx="4596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 b="1">
                <a:solidFill>
                  <a:srgbClr val="666666"/>
                </a:solidFill>
                <a:latin typeface="DM Sans"/>
                <a:ea typeface="DM Sans"/>
                <a:cs typeface="DM Sans"/>
                <a:sym typeface="DM Sans"/>
              </a:rPr>
              <a:t>33</a:t>
            </a:r>
            <a:endParaRPr b="1">
              <a:solidFill>
                <a:srgbClr val="666666"/>
              </a:solidFill>
              <a:latin typeface="DM Sans"/>
              <a:ea typeface="DM Sans"/>
              <a:cs typeface="DM Sans"/>
              <a:sym typeface="DM Sans"/>
            </a:endParaRPr>
          </a:p>
        </p:txBody>
      </p:sp>
      <p:sp>
        <p:nvSpPr>
          <p:cNvPr id="376" name="Google Shape;376;p51"/>
          <p:cNvSpPr txBox="1"/>
          <p:nvPr/>
        </p:nvSpPr>
        <p:spPr>
          <a:xfrm>
            <a:off x="1886675" y="2922200"/>
            <a:ext cx="4596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 b="1">
                <a:solidFill>
                  <a:srgbClr val="666666"/>
                </a:solidFill>
                <a:latin typeface="DM Sans"/>
                <a:ea typeface="DM Sans"/>
                <a:cs typeface="DM Sans"/>
                <a:sym typeface="DM Sans"/>
              </a:rPr>
              <a:t>55</a:t>
            </a:r>
            <a:endParaRPr b="1">
              <a:solidFill>
                <a:srgbClr val="666666"/>
              </a:solidFill>
              <a:latin typeface="DM Sans"/>
              <a:ea typeface="DM Sans"/>
              <a:cs typeface="DM Sans"/>
              <a:sym typeface="DM Sans"/>
            </a:endParaRPr>
          </a:p>
        </p:txBody>
      </p:sp>
      <p:sp>
        <p:nvSpPr>
          <p:cNvPr id="377" name="Google Shape;377;p51"/>
          <p:cNvSpPr txBox="1"/>
          <p:nvPr/>
        </p:nvSpPr>
        <p:spPr>
          <a:xfrm>
            <a:off x="2648675" y="2664475"/>
            <a:ext cx="4596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 b="1">
                <a:solidFill>
                  <a:srgbClr val="666666"/>
                </a:solidFill>
                <a:latin typeface="DM Sans"/>
                <a:ea typeface="DM Sans"/>
                <a:cs typeface="DM Sans"/>
                <a:sym typeface="DM Sans"/>
              </a:rPr>
              <a:t>78</a:t>
            </a:r>
            <a:endParaRPr b="1">
              <a:solidFill>
                <a:srgbClr val="666666"/>
              </a:solidFill>
              <a:latin typeface="DM Sans"/>
              <a:ea typeface="DM Sans"/>
              <a:cs typeface="DM Sans"/>
              <a:sym typeface="DM Sans"/>
            </a:endParaRPr>
          </a:p>
        </p:txBody>
      </p:sp>
      <p:sp>
        <p:nvSpPr>
          <p:cNvPr id="378" name="Google Shape;378;p51"/>
          <p:cNvSpPr txBox="1"/>
          <p:nvPr/>
        </p:nvSpPr>
        <p:spPr>
          <a:xfrm>
            <a:off x="3414950" y="1479475"/>
            <a:ext cx="6081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 sz="2000" b="1">
                <a:solidFill>
                  <a:schemeClr val="accent3"/>
                </a:solidFill>
                <a:latin typeface="DM Sans"/>
                <a:ea typeface="DM Sans"/>
                <a:cs typeface="DM Sans"/>
                <a:sym typeface="DM Sans"/>
              </a:rPr>
              <a:t>139</a:t>
            </a:r>
            <a:endParaRPr sz="2000" b="1">
              <a:solidFill>
                <a:schemeClr val="accent3"/>
              </a:solidFill>
              <a:latin typeface="DM Sans"/>
              <a:ea typeface="DM Sans"/>
              <a:cs typeface="DM Sans"/>
              <a:sym typeface="DM Sans"/>
            </a:endParaRPr>
          </a:p>
        </p:txBody>
      </p:sp>
      <p:sp>
        <p:nvSpPr>
          <p:cNvPr id="379" name="Google Shape;379;p51"/>
          <p:cNvSpPr txBox="1"/>
          <p:nvPr/>
        </p:nvSpPr>
        <p:spPr>
          <a:xfrm>
            <a:off x="508775" y="1363750"/>
            <a:ext cx="3000000" cy="354000"/>
          </a:xfrm>
          <a:prstGeom prst="rect">
            <a:avLst/>
          </a:prstGeom>
          <a:noFill/>
          <a:ln>
            <a:noFill/>
          </a:ln>
        </p:spPr>
        <p:txBody>
          <a:bodyPr spcFirstLastPara="1" wrap="square" lIns="0" tIns="91425" rIns="91425" bIns="91425" anchor="t" anchorCtr="0">
            <a:spAutoFit/>
          </a:bodyPr>
          <a:lstStyle/>
          <a:p>
            <a:pPr marL="0" lvl="0" indent="0" algn="l" rtl="0">
              <a:lnSpc>
                <a:spcPct val="115000"/>
              </a:lnSpc>
              <a:spcBef>
                <a:spcPts val="0"/>
              </a:spcBef>
              <a:spcAft>
                <a:spcPts val="0"/>
              </a:spcAft>
              <a:buNone/>
            </a:pPr>
            <a:r>
              <a:rPr lang="de" sz="1100">
                <a:solidFill>
                  <a:srgbClr val="666666"/>
                </a:solidFill>
                <a:latin typeface="DM Sans"/>
                <a:ea typeface="DM Sans"/>
                <a:cs typeface="DM Sans"/>
                <a:sym typeface="DM Sans"/>
              </a:rPr>
              <a:t>Dementia Cases Worldwide (in million)</a:t>
            </a:r>
            <a:endParaRPr sz="1100">
              <a:solidFill>
                <a:srgbClr val="666666"/>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9DE"/>
        </a:solidFill>
        <a:effectLst/>
      </p:bgPr>
    </p:bg>
    <p:spTree>
      <p:nvGrpSpPr>
        <p:cNvPr id="1" name="Shape 383"/>
        <p:cNvGrpSpPr/>
        <p:nvPr/>
      </p:nvGrpSpPr>
      <p:grpSpPr>
        <a:xfrm>
          <a:off x="0" y="0"/>
          <a:ext cx="0" cy="0"/>
          <a:chOff x="0" y="0"/>
          <a:chExt cx="0" cy="0"/>
        </a:xfrm>
      </p:grpSpPr>
      <p:sp>
        <p:nvSpPr>
          <p:cNvPr id="384" name="Google Shape;384;p52"/>
          <p:cNvSpPr/>
          <p:nvPr/>
        </p:nvSpPr>
        <p:spPr>
          <a:xfrm>
            <a:off x="508775" y="1380575"/>
            <a:ext cx="4680600" cy="3054600"/>
          </a:xfrm>
          <a:prstGeom prst="roundRect">
            <a:avLst>
              <a:gd name="adj" fmla="val 4802"/>
            </a:avLst>
          </a:prstGeom>
          <a:solidFill>
            <a:schemeClr val="lt1"/>
          </a:solidFill>
          <a:ln w="9525" cap="flat" cmpd="sng">
            <a:solidFill>
              <a:schemeClr val="lt1"/>
            </a:solidFill>
            <a:prstDash val="solid"/>
            <a:round/>
            <a:headEnd type="none" w="sm" len="sm"/>
            <a:tailEnd type="none" w="sm" len="sm"/>
          </a:ln>
          <a:effectLst>
            <a:outerShdw blurRad="271463" algn="bl" rotWithShape="0">
              <a:schemeClr val="accent6">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52"/>
          <p:cNvSpPr/>
          <p:nvPr/>
        </p:nvSpPr>
        <p:spPr>
          <a:xfrm>
            <a:off x="1083772" y="2310156"/>
            <a:ext cx="3573145" cy="1513426"/>
          </a:xfrm>
          <a:custGeom>
            <a:avLst/>
            <a:gdLst/>
            <a:ahLst/>
            <a:cxnLst/>
            <a:rect l="l" t="t" r="r" b="b"/>
            <a:pathLst>
              <a:path w="4318000" h="1828914" extrusionOk="0">
                <a:moveTo>
                  <a:pt x="0" y="114"/>
                </a:moveTo>
                <a:cubicBezTo>
                  <a:pt x="850899" y="-4120"/>
                  <a:pt x="1777999" y="110181"/>
                  <a:pt x="2675466" y="372647"/>
                </a:cubicBezTo>
                <a:cubicBezTo>
                  <a:pt x="4301066" y="973780"/>
                  <a:pt x="4299656" y="1581970"/>
                  <a:pt x="4318000" y="1828914"/>
                </a:cubicBezTo>
              </a:path>
            </a:pathLst>
          </a:custGeom>
          <a:no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386" name="Google Shape;386;p5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de"/>
              <a:t>12</a:t>
            </a:fld>
            <a:endParaRPr/>
          </a:p>
        </p:txBody>
      </p:sp>
      <p:sp>
        <p:nvSpPr>
          <p:cNvPr id="387" name="Google Shape;387;p52"/>
          <p:cNvSpPr txBox="1"/>
          <p:nvPr/>
        </p:nvSpPr>
        <p:spPr>
          <a:xfrm>
            <a:off x="475225" y="4512075"/>
            <a:ext cx="76596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800">
                <a:latin typeface="DM Sans"/>
                <a:ea typeface="DM Sans"/>
                <a:cs typeface="DM Sans"/>
                <a:sym typeface="DM Sans"/>
              </a:rPr>
              <a:t>Adapted version from Seth A. Gale, Diler Acar, Kirk R. Daffner, Dementia, The American Journal of Medicine, Volume 131, Issue 10, 2018</a:t>
            </a:r>
            <a:endParaRPr sz="800">
              <a:latin typeface="DM Sans"/>
              <a:ea typeface="DM Sans"/>
              <a:cs typeface="DM Sans"/>
              <a:sym typeface="DM Sans"/>
            </a:endParaRPr>
          </a:p>
          <a:p>
            <a:pPr marL="0" lvl="0" indent="0" algn="l" rtl="0">
              <a:spcBef>
                <a:spcPts val="0"/>
              </a:spcBef>
              <a:spcAft>
                <a:spcPts val="0"/>
              </a:spcAft>
              <a:buNone/>
            </a:pPr>
            <a:r>
              <a:rPr lang="de" sz="800">
                <a:solidFill>
                  <a:schemeClr val="dk1"/>
                </a:solidFill>
                <a:latin typeface="DM Sans"/>
                <a:ea typeface="DM Sans"/>
                <a:cs typeface="DM Sans"/>
                <a:sym typeface="DM Sans"/>
              </a:rPr>
              <a:t>*https://www.thelancet.com/article/S0140-6736(20)30367-6/fulltext</a:t>
            </a:r>
            <a:endParaRPr sz="800">
              <a:latin typeface="DM Sans"/>
              <a:ea typeface="DM Sans"/>
              <a:cs typeface="DM Sans"/>
              <a:sym typeface="DM Sans"/>
            </a:endParaRPr>
          </a:p>
        </p:txBody>
      </p:sp>
      <p:sp>
        <p:nvSpPr>
          <p:cNvPr id="388" name="Google Shape;388;p52"/>
          <p:cNvSpPr txBox="1"/>
          <p:nvPr/>
        </p:nvSpPr>
        <p:spPr>
          <a:xfrm>
            <a:off x="508775" y="468050"/>
            <a:ext cx="8095200" cy="5958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None/>
            </a:pPr>
            <a:r>
              <a:rPr lang="de" sz="1800">
                <a:solidFill>
                  <a:srgbClr val="434343"/>
                </a:solidFill>
                <a:latin typeface="DM Sans"/>
                <a:ea typeface="DM Sans"/>
                <a:cs typeface="DM Sans"/>
                <a:sym typeface="DM Sans"/>
              </a:rPr>
              <a:t>Since there are no curative drugs, we can only prevent dementia by </a:t>
            </a:r>
            <a:r>
              <a:rPr lang="de" sz="1800" b="1">
                <a:solidFill>
                  <a:schemeClr val="accent3"/>
                </a:solidFill>
                <a:latin typeface="DM Sans"/>
                <a:ea typeface="DM Sans"/>
                <a:cs typeface="DM Sans"/>
                <a:sym typeface="DM Sans"/>
              </a:rPr>
              <a:t>identifying at-risk patients early </a:t>
            </a:r>
            <a:r>
              <a:rPr lang="de" sz="1800">
                <a:solidFill>
                  <a:srgbClr val="434343"/>
                </a:solidFill>
                <a:latin typeface="DM Sans"/>
                <a:ea typeface="DM Sans"/>
                <a:cs typeface="DM Sans"/>
                <a:sym typeface="DM Sans"/>
              </a:rPr>
              <a:t>and</a:t>
            </a:r>
            <a:r>
              <a:rPr lang="de" sz="1800" b="1">
                <a:solidFill>
                  <a:schemeClr val="accent3"/>
                </a:solidFill>
                <a:latin typeface="DM Sans"/>
                <a:ea typeface="DM Sans"/>
                <a:cs typeface="DM Sans"/>
                <a:sym typeface="DM Sans"/>
              </a:rPr>
              <a:t> intervening </a:t>
            </a:r>
            <a:r>
              <a:rPr lang="de" sz="1800">
                <a:solidFill>
                  <a:srgbClr val="434343"/>
                </a:solidFill>
                <a:latin typeface="DM Sans"/>
                <a:ea typeface="DM Sans"/>
                <a:cs typeface="DM Sans"/>
                <a:sym typeface="DM Sans"/>
              </a:rPr>
              <a:t>in time. </a:t>
            </a:r>
            <a:endParaRPr sz="1800">
              <a:solidFill>
                <a:srgbClr val="434343"/>
              </a:solidFill>
              <a:latin typeface="DM Sans"/>
              <a:ea typeface="DM Sans"/>
              <a:cs typeface="DM Sans"/>
              <a:sym typeface="DM Sans"/>
            </a:endParaRPr>
          </a:p>
        </p:txBody>
      </p:sp>
      <p:pic>
        <p:nvPicPr>
          <p:cNvPr id="389" name="Google Shape;389;p52"/>
          <p:cNvPicPr preferRelativeResize="0"/>
          <p:nvPr/>
        </p:nvPicPr>
        <p:blipFill>
          <a:blip r:embed="rId3">
            <a:alphaModFix/>
          </a:blip>
          <a:stretch>
            <a:fillRect/>
          </a:stretch>
        </p:blipFill>
        <p:spPr>
          <a:xfrm>
            <a:off x="4931275" y="1922125"/>
            <a:ext cx="3804902" cy="2372490"/>
          </a:xfrm>
          <a:prstGeom prst="rect">
            <a:avLst/>
          </a:prstGeom>
          <a:noFill/>
          <a:ln>
            <a:noFill/>
          </a:ln>
        </p:spPr>
      </p:pic>
      <p:sp>
        <p:nvSpPr>
          <p:cNvPr id="390" name="Google Shape;390;p52"/>
          <p:cNvSpPr txBox="1"/>
          <p:nvPr/>
        </p:nvSpPr>
        <p:spPr>
          <a:xfrm>
            <a:off x="5590950" y="2461875"/>
            <a:ext cx="27537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800" b="1">
                <a:solidFill>
                  <a:schemeClr val="lt1"/>
                </a:solidFill>
                <a:latin typeface="DM Sans"/>
                <a:ea typeface="DM Sans"/>
                <a:cs typeface="DM Sans"/>
                <a:sym typeface="DM Sans"/>
              </a:rPr>
              <a:t>Up to 40% of all dementia cases could be prevented or considerably delayed.*</a:t>
            </a:r>
            <a:endParaRPr sz="1800" b="1">
              <a:solidFill>
                <a:schemeClr val="lt1"/>
              </a:solidFill>
              <a:latin typeface="DM Sans"/>
              <a:ea typeface="DM Sans"/>
              <a:cs typeface="DM Sans"/>
              <a:sym typeface="DM Sans"/>
            </a:endParaRPr>
          </a:p>
        </p:txBody>
      </p:sp>
      <p:sp>
        <p:nvSpPr>
          <p:cNvPr id="391" name="Google Shape;391;p52"/>
          <p:cNvSpPr txBox="1"/>
          <p:nvPr/>
        </p:nvSpPr>
        <p:spPr>
          <a:xfrm>
            <a:off x="967899" y="1461875"/>
            <a:ext cx="38049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 sz="1400" b="1" i="0" u="none" strike="noStrike" cap="none">
                <a:solidFill>
                  <a:srgbClr val="434343"/>
                </a:solidFill>
                <a:latin typeface="DM Sans"/>
                <a:ea typeface="DM Sans"/>
                <a:cs typeface="DM Sans"/>
                <a:sym typeface="DM Sans"/>
              </a:rPr>
              <a:t>The Continuum of Alzheimer Disease (AD)</a:t>
            </a:r>
            <a:endParaRPr sz="1400" b="1" i="0" u="none" strike="noStrike" cap="none">
              <a:solidFill>
                <a:srgbClr val="434343"/>
              </a:solidFill>
              <a:latin typeface="DM Sans"/>
              <a:ea typeface="DM Sans"/>
              <a:cs typeface="DM Sans"/>
              <a:sym typeface="DM Sans"/>
            </a:endParaRPr>
          </a:p>
        </p:txBody>
      </p:sp>
      <p:cxnSp>
        <p:nvCxnSpPr>
          <p:cNvPr id="392" name="Google Shape;392;p52"/>
          <p:cNvCxnSpPr/>
          <p:nvPr/>
        </p:nvCxnSpPr>
        <p:spPr>
          <a:xfrm>
            <a:off x="1069753" y="2296228"/>
            <a:ext cx="0" cy="1633500"/>
          </a:xfrm>
          <a:prstGeom prst="straightConnector1">
            <a:avLst/>
          </a:prstGeom>
          <a:noFill/>
          <a:ln w="19050" cap="flat" cmpd="sng">
            <a:solidFill>
              <a:schemeClr val="accent6"/>
            </a:solidFill>
            <a:prstDash val="solid"/>
            <a:round/>
            <a:headEnd type="none" w="sm" len="sm"/>
            <a:tailEnd type="none" w="sm" len="sm"/>
          </a:ln>
        </p:spPr>
      </p:cxnSp>
      <p:sp>
        <p:nvSpPr>
          <p:cNvPr id="393" name="Google Shape;393;p52"/>
          <p:cNvSpPr/>
          <p:nvPr/>
        </p:nvSpPr>
        <p:spPr>
          <a:xfrm>
            <a:off x="3777900" y="4023663"/>
            <a:ext cx="988500" cy="288300"/>
          </a:xfrm>
          <a:prstGeom prst="homePlat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394" name="Google Shape;394;p52"/>
          <p:cNvCxnSpPr/>
          <p:nvPr/>
        </p:nvCxnSpPr>
        <p:spPr>
          <a:xfrm rot="10800000">
            <a:off x="1070075" y="3929600"/>
            <a:ext cx="3625200" cy="0"/>
          </a:xfrm>
          <a:prstGeom prst="straightConnector1">
            <a:avLst/>
          </a:prstGeom>
          <a:noFill/>
          <a:ln w="19050" cap="flat" cmpd="sng">
            <a:solidFill>
              <a:schemeClr val="accent6"/>
            </a:solidFill>
            <a:prstDash val="solid"/>
            <a:round/>
            <a:headEnd type="none" w="sm" len="sm"/>
            <a:tailEnd type="none" w="sm" len="sm"/>
          </a:ln>
        </p:spPr>
      </p:cxnSp>
      <p:sp>
        <p:nvSpPr>
          <p:cNvPr id="395" name="Google Shape;395;p52"/>
          <p:cNvSpPr txBox="1"/>
          <p:nvPr/>
        </p:nvSpPr>
        <p:spPr>
          <a:xfrm>
            <a:off x="3921600" y="4044663"/>
            <a:ext cx="5487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 sz="1000" b="1" i="0" u="none" strike="noStrike" cap="none">
                <a:solidFill>
                  <a:srgbClr val="000000"/>
                </a:solidFill>
                <a:latin typeface="DM Sans"/>
                <a:ea typeface="DM Sans"/>
                <a:cs typeface="DM Sans"/>
                <a:sym typeface="DM Sans"/>
              </a:rPr>
              <a:t>Time</a:t>
            </a:r>
            <a:endParaRPr sz="1000" b="1" i="0" u="none" strike="noStrike" cap="none">
              <a:solidFill>
                <a:srgbClr val="000000"/>
              </a:solidFill>
              <a:latin typeface="DM Sans"/>
              <a:ea typeface="DM Sans"/>
              <a:cs typeface="DM Sans"/>
              <a:sym typeface="DM Sans"/>
            </a:endParaRPr>
          </a:p>
        </p:txBody>
      </p:sp>
      <p:sp>
        <p:nvSpPr>
          <p:cNvPr id="396" name="Google Shape;396;p52"/>
          <p:cNvSpPr txBox="1"/>
          <p:nvPr/>
        </p:nvSpPr>
        <p:spPr>
          <a:xfrm>
            <a:off x="1146948" y="2396325"/>
            <a:ext cx="1224600" cy="215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 sz="800" b="0" i="0" u="none" strike="noStrike" cap="none">
                <a:solidFill>
                  <a:srgbClr val="000000"/>
                </a:solidFill>
                <a:latin typeface="DM Sans"/>
                <a:ea typeface="DM Sans"/>
                <a:cs typeface="DM Sans"/>
                <a:sym typeface="DM Sans"/>
              </a:rPr>
              <a:t>Preclinical</a:t>
            </a:r>
            <a:endParaRPr sz="800" b="0" i="0" u="none" strike="noStrike" cap="none">
              <a:solidFill>
                <a:srgbClr val="000000"/>
              </a:solidFill>
              <a:latin typeface="DM Sans"/>
              <a:ea typeface="DM Sans"/>
              <a:cs typeface="DM Sans"/>
              <a:sym typeface="DM Sans"/>
            </a:endParaRPr>
          </a:p>
        </p:txBody>
      </p:sp>
      <p:sp>
        <p:nvSpPr>
          <p:cNvPr id="397" name="Google Shape;397;p52"/>
          <p:cNvSpPr txBox="1"/>
          <p:nvPr/>
        </p:nvSpPr>
        <p:spPr>
          <a:xfrm>
            <a:off x="2344563" y="2612500"/>
            <a:ext cx="10866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 sz="800" b="1">
                <a:latin typeface="DM Sans"/>
                <a:ea typeface="DM Sans"/>
                <a:cs typeface="DM Sans"/>
                <a:sym typeface="DM Sans"/>
              </a:rPr>
              <a:t>Mild Cognitive</a:t>
            </a:r>
            <a:endParaRPr sz="800" b="1">
              <a:latin typeface="DM Sans"/>
              <a:ea typeface="DM Sans"/>
              <a:cs typeface="DM Sans"/>
              <a:sym typeface="DM Sans"/>
            </a:endParaRPr>
          </a:p>
          <a:p>
            <a:pPr marL="0" marR="0" lvl="0" indent="0" algn="l" rtl="0">
              <a:lnSpc>
                <a:spcPct val="100000"/>
              </a:lnSpc>
              <a:spcBef>
                <a:spcPts val="0"/>
              </a:spcBef>
              <a:spcAft>
                <a:spcPts val="0"/>
              </a:spcAft>
              <a:buNone/>
            </a:pPr>
            <a:r>
              <a:rPr lang="de" sz="800" b="1">
                <a:latin typeface="DM Sans"/>
                <a:ea typeface="DM Sans"/>
                <a:cs typeface="DM Sans"/>
                <a:sym typeface="DM Sans"/>
              </a:rPr>
              <a:t>Impairment - MCI</a:t>
            </a:r>
            <a:endParaRPr sz="800" b="0" i="0" u="none" strike="noStrike" cap="none">
              <a:solidFill>
                <a:srgbClr val="000000"/>
              </a:solidFill>
              <a:latin typeface="DM Sans"/>
              <a:ea typeface="DM Sans"/>
              <a:cs typeface="DM Sans"/>
              <a:sym typeface="DM Sans"/>
            </a:endParaRPr>
          </a:p>
        </p:txBody>
      </p:sp>
      <p:sp>
        <p:nvSpPr>
          <p:cNvPr id="398" name="Google Shape;398;p52"/>
          <p:cNvSpPr txBox="1"/>
          <p:nvPr/>
        </p:nvSpPr>
        <p:spPr>
          <a:xfrm>
            <a:off x="3777901" y="2162100"/>
            <a:ext cx="1224600" cy="215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 sz="800" b="0" i="0" u="none" strike="noStrike" cap="none">
                <a:solidFill>
                  <a:srgbClr val="000000"/>
                </a:solidFill>
                <a:latin typeface="DM Sans"/>
                <a:ea typeface="DM Sans"/>
                <a:cs typeface="DM Sans"/>
                <a:sym typeface="DM Sans"/>
              </a:rPr>
              <a:t>Normal Aging</a:t>
            </a:r>
            <a:endParaRPr sz="800" b="0" i="0" u="none" strike="noStrike" cap="none">
              <a:solidFill>
                <a:srgbClr val="000000"/>
              </a:solidFill>
              <a:latin typeface="DM Sans"/>
              <a:ea typeface="DM Sans"/>
              <a:cs typeface="DM Sans"/>
              <a:sym typeface="DM Sans"/>
            </a:endParaRPr>
          </a:p>
        </p:txBody>
      </p:sp>
      <p:sp>
        <p:nvSpPr>
          <p:cNvPr id="399" name="Google Shape;399;p52"/>
          <p:cNvSpPr txBox="1"/>
          <p:nvPr/>
        </p:nvSpPr>
        <p:spPr>
          <a:xfrm>
            <a:off x="3608772" y="3222500"/>
            <a:ext cx="1086600" cy="215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 sz="800" b="0" i="0" u="none" strike="noStrike" cap="none">
                <a:solidFill>
                  <a:srgbClr val="000000"/>
                </a:solidFill>
                <a:latin typeface="DM Sans"/>
                <a:ea typeface="DM Sans"/>
                <a:cs typeface="DM Sans"/>
                <a:sym typeface="DM Sans"/>
              </a:rPr>
              <a:t>Dementia</a:t>
            </a:r>
            <a:endParaRPr sz="800" b="0" i="0" u="none" strike="noStrike" cap="none">
              <a:solidFill>
                <a:srgbClr val="000000"/>
              </a:solidFill>
              <a:latin typeface="DM Sans"/>
              <a:ea typeface="DM Sans"/>
              <a:cs typeface="DM Sans"/>
              <a:sym typeface="DM Sans"/>
            </a:endParaRPr>
          </a:p>
        </p:txBody>
      </p:sp>
      <p:sp>
        <p:nvSpPr>
          <p:cNvPr id="400" name="Google Shape;400;p52"/>
          <p:cNvSpPr/>
          <p:nvPr/>
        </p:nvSpPr>
        <p:spPr>
          <a:xfrm>
            <a:off x="1083772" y="2292493"/>
            <a:ext cx="3608176" cy="256048"/>
          </a:xfrm>
          <a:custGeom>
            <a:avLst/>
            <a:gdLst/>
            <a:ahLst/>
            <a:cxnLst/>
            <a:rect l="l" t="t" r="r" b="b"/>
            <a:pathLst>
              <a:path w="4360333" h="309423" extrusionOk="0">
                <a:moveTo>
                  <a:pt x="0" y="4623"/>
                </a:moveTo>
                <a:cubicBezTo>
                  <a:pt x="1698978" y="-20777"/>
                  <a:pt x="4016022" y="55423"/>
                  <a:pt x="4360333" y="309423"/>
                </a:cubicBezTo>
              </a:path>
            </a:pathLst>
          </a:custGeom>
          <a:noFill/>
          <a:ln w="25400" cap="flat"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cxnSp>
        <p:nvCxnSpPr>
          <p:cNvPr id="401" name="Google Shape;401;p52"/>
          <p:cNvCxnSpPr/>
          <p:nvPr/>
        </p:nvCxnSpPr>
        <p:spPr>
          <a:xfrm>
            <a:off x="1462323" y="2257672"/>
            <a:ext cx="0" cy="95700"/>
          </a:xfrm>
          <a:prstGeom prst="straightConnector1">
            <a:avLst/>
          </a:prstGeom>
          <a:noFill/>
          <a:ln w="19050" cap="flat" cmpd="sng">
            <a:solidFill>
              <a:srgbClr val="424242"/>
            </a:solidFill>
            <a:prstDash val="solid"/>
            <a:round/>
            <a:headEnd type="none" w="sm" len="sm"/>
            <a:tailEnd type="none" w="sm" len="sm"/>
          </a:ln>
        </p:spPr>
      </p:cxnSp>
      <p:cxnSp>
        <p:nvCxnSpPr>
          <p:cNvPr id="402" name="Google Shape;402;p52"/>
          <p:cNvCxnSpPr/>
          <p:nvPr/>
        </p:nvCxnSpPr>
        <p:spPr>
          <a:xfrm>
            <a:off x="2893027" y="2453127"/>
            <a:ext cx="0" cy="95700"/>
          </a:xfrm>
          <a:prstGeom prst="straightConnector1">
            <a:avLst/>
          </a:prstGeom>
          <a:noFill/>
          <a:ln w="19050" cap="flat" cmpd="sng">
            <a:solidFill>
              <a:srgbClr val="424242"/>
            </a:solidFill>
            <a:prstDash val="solid"/>
            <a:round/>
            <a:headEnd type="none" w="sm" len="sm"/>
            <a:tailEnd type="none" w="sm" len="sm"/>
          </a:ln>
        </p:spPr>
      </p:cxnSp>
      <p:cxnSp>
        <p:nvCxnSpPr>
          <p:cNvPr id="403" name="Google Shape;403;p52"/>
          <p:cNvCxnSpPr/>
          <p:nvPr/>
        </p:nvCxnSpPr>
        <p:spPr>
          <a:xfrm>
            <a:off x="4113377" y="2953502"/>
            <a:ext cx="0" cy="95700"/>
          </a:xfrm>
          <a:prstGeom prst="straightConnector1">
            <a:avLst/>
          </a:prstGeom>
          <a:noFill/>
          <a:ln w="19050" cap="flat" cmpd="sng">
            <a:solidFill>
              <a:srgbClr val="424242"/>
            </a:solidFill>
            <a:prstDash val="solid"/>
            <a:round/>
            <a:headEnd type="none" w="sm" len="sm"/>
            <a:tailEnd type="none" w="sm" len="sm"/>
          </a:ln>
        </p:spPr>
      </p:cxnSp>
      <p:sp>
        <p:nvSpPr>
          <p:cNvPr id="404" name="Google Shape;404;p52"/>
          <p:cNvSpPr/>
          <p:nvPr/>
        </p:nvSpPr>
        <p:spPr>
          <a:xfrm>
            <a:off x="1069750" y="1895775"/>
            <a:ext cx="1412100" cy="288300"/>
          </a:xfrm>
          <a:prstGeom prst="homePlat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05" name="Google Shape;405;p52"/>
          <p:cNvSpPr txBox="1"/>
          <p:nvPr/>
        </p:nvSpPr>
        <p:spPr>
          <a:xfrm>
            <a:off x="1053200" y="1916750"/>
            <a:ext cx="14121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 sz="1000" b="1" i="0" u="none" strike="noStrike" cap="none">
                <a:solidFill>
                  <a:srgbClr val="000000"/>
                </a:solidFill>
                <a:latin typeface="DM Sans"/>
                <a:ea typeface="DM Sans"/>
                <a:cs typeface="DM Sans"/>
                <a:sym typeface="DM Sans"/>
              </a:rPr>
              <a:t>Cognitive</a:t>
            </a:r>
            <a:r>
              <a:rPr lang="de" sz="1000">
                <a:latin typeface="DM Sans"/>
                <a:ea typeface="DM Sans"/>
                <a:cs typeface="DM Sans"/>
                <a:sym typeface="DM Sans"/>
              </a:rPr>
              <a:t> </a:t>
            </a:r>
            <a:r>
              <a:rPr lang="de" sz="1000" b="1" i="0" u="none" strike="noStrike" cap="none">
                <a:solidFill>
                  <a:srgbClr val="000000"/>
                </a:solidFill>
                <a:latin typeface="DM Sans"/>
                <a:ea typeface="DM Sans"/>
                <a:cs typeface="DM Sans"/>
                <a:sym typeface="DM Sans"/>
              </a:rPr>
              <a:t>function</a:t>
            </a:r>
            <a:endParaRPr sz="1000" b="1" i="0" u="none" strike="noStrike" cap="none">
              <a:solidFill>
                <a:srgbClr val="000000"/>
              </a:solidFill>
              <a:latin typeface="DM Sans"/>
              <a:ea typeface="DM Sans"/>
              <a:cs typeface="DM Sans"/>
              <a:sym typeface="DM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409"/>
        <p:cNvGrpSpPr/>
        <p:nvPr/>
      </p:nvGrpSpPr>
      <p:grpSpPr>
        <a:xfrm>
          <a:off x="0" y="0"/>
          <a:ext cx="0" cy="0"/>
          <a:chOff x="0" y="0"/>
          <a:chExt cx="0" cy="0"/>
        </a:xfrm>
      </p:grpSpPr>
      <p:pic>
        <p:nvPicPr>
          <p:cNvPr id="410" name="Google Shape;410;p53"/>
          <p:cNvPicPr preferRelativeResize="0"/>
          <p:nvPr/>
        </p:nvPicPr>
        <p:blipFill>
          <a:blip r:embed="rId3">
            <a:alphaModFix/>
          </a:blip>
          <a:stretch>
            <a:fillRect/>
          </a:stretch>
        </p:blipFill>
        <p:spPr>
          <a:xfrm rot="-9780641" flipH="1">
            <a:off x="1076797" y="1458610"/>
            <a:ext cx="3323361" cy="2823555"/>
          </a:xfrm>
          <a:prstGeom prst="rect">
            <a:avLst/>
          </a:prstGeom>
          <a:noFill/>
          <a:ln>
            <a:noFill/>
          </a:ln>
        </p:spPr>
      </p:pic>
      <p:sp>
        <p:nvSpPr>
          <p:cNvPr id="411" name="Google Shape;411;p53"/>
          <p:cNvSpPr txBox="1"/>
          <p:nvPr/>
        </p:nvSpPr>
        <p:spPr>
          <a:xfrm>
            <a:off x="508775" y="406800"/>
            <a:ext cx="8095200" cy="780300"/>
          </a:xfrm>
          <a:prstGeom prst="rect">
            <a:avLst/>
          </a:prstGeom>
          <a:noFill/>
          <a:ln>
            <a:noFill/>
          </a:ln>
        </p:spPr>
        <p:txBody>
          <a:bodyPr spcFirstLastPara="1" wrap="square" lIns="0"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de" sz="1800">
                <a:solidFill>
                  <a:srgbClr val="434343"/>
                </a:solidFill>
                <a:latin typeface="DM Sans"/>
                <a:ea typeface="DM Sans"/>
                <a:cs typeface="DM Sans"/>
                <a:sym typeface="DM Sans"/>
              </a:rPr>
              <a:t>That is why we built a digital application for</a:t>
            </a:r>
            <a:r>
              <a:rPr lang="de" sz="1800" b="1">
                <a:solidFill>
                  <a:srgbClr val="434343"/>
                </a:solidFill>
                <a:latin typeface="DM Sans"/>
                <a:ea typeface="DM Sans"/>
                <a:cs typeface="DM Sans"/>
                <a:sym typeface="DM Sans"/>
              </a:rPr>
              <a:t> early detection </a:t>
            </a:r>
            <a:r>
              <a:rPr lang="de" sz="1800">
                <a:solidFill>
                  <a:srgbClr val="434343"/>
                </a:solidFill>
                <a:latin typeface="DM Sans"/>
                <a:ea typeface="DM Sans"/>
                <a:cs typeface="DM Sans"/>
                <a:sym typeface="DM Sans"/>
              </a:rPr>
              <a:t>of cognitive impairment and a</a:t>
            </a:r>
            <a:r>
              <a:rPr lang="de" sz="1800" b="1">
                <a:solidFill>
                  <a:srgbClr val="434343"/>
                </a:solidFill>
                <a:latin typeface="DM Sans"/>
                <a:ea typeface="DM Sans"/>
                <a:cs typeface="DM Sans"/>
                <a:sym typeface="DM Sans"/>
              </a:rPr>
              <a:t> behavioral activation-based brain health program. </a:t>
            </a:r>
            <a:endParaRPr sz="1800" b="1">
              <a:solidFill>
                <a:srgbClr val="434343"/>
              </a:solidFill>
              <a:latin typeface="DM Sans"/>
              <a:ea typeface="DM Sans"/>
              <a:cs typeface="DM Sans"/>
              <a:sym typeface="DM Sans"/>
            </a:endParaRPr>
          </a:p>
        </p:txBody>
      </p:sp>
      <p:pic>
        <p:nvPicPr>
          <p:cNvPr id="412" name="Google Shape;412;p53"/>
          <p:cNvPicPr preferRelativeResize="0"/>
          <p:nvPr/>
        </p:nvPicPr>
        <p:blipFill>
          <a:blip r:embed="rId3">
            <a:alphaModFix/>
          </a:blip>
          <a:stretch>
            <a:fillRect/>
          </a:stretch>
        </p:blipFill>
        <p:spPr>
          <a:xfrm rot="1019362" flipH="1">
            <a:off x="4870382" y="1835696"/>
            <a:ext cx="3606114" cy="3063787"/>
          </a:xfrm>
          <a:prstGeom prst="rect">
            <a:avLst/>
          </a:prstGeom>
          <a:noFill/>
          <a:ln>
            <a:noFill/>
          </a:ln>
        </p:spPr>
      </p:pic>
      <p:sp>
        <p:nvSpPr>
          <p:cNvPr id="413" name="Google Shape;413;p5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de"/>
              <a:t>13</a:t>
            </a:fld>
            <a:endParaRPr/>
          </a:p>
        </p:txBody>
      </p:sp>
      <p:sp>
        <p:nvSpPr>
          <p:cNvPr id="414" name="Google Shape;414;p53"/>
          <p:cNvSpPr txBox="1"/>
          <p:nvPr/>
        </p:nvSpPr>
        <p:spPr>
          <a:xfrm>
            <a:off x="1295323" y="2314888"/>
            <a:ext cx="2304000" cy="1089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0"/>
              </a:spcAft>
              <a:buClr>
                <a:schemeClr val="dk1"/>
              </a:buClr>
              <a:buSzPts val="1100"/>
              <a:buFont typeface="Arial"/>
              <a:buNone/>
            </a:pPr>
            <a:r>
              <a:rPr lang="de" sz="2000" b="1">
                <a:solidFill>
                  <a:schemeClr val="lt1"/>
                </a:solidFill>
                <a:latin typeface="DM Sans"/>
                <a:ea typeface="DM Sans"/>
                <a:cs typeface="DM Sans"/>
                <a:sym typeface="DM Sans"/>
              </a:rPr>
              <a:t>Early Detection</a:t>
            </a:r>
            <a:endParaRPr sz="2000" b="1">
              <a:solidFill>
                <a:schemeClr val="lt1"/>
              </a:solidFill>
              <a:latin typeface="DM Sans"/>
              <a:ea typeface="DM Sans"/>
              <a:cs typeface="DM Sans"/>
              <a:sym typeface="DM Sans"/>
            </a:endParaRPr>
          </a:p>
          <a:p>
            <a:pPr marL="0" lvl="0" indent="0" algn="ctr" rtl="0">
              <a:lnSpc>
                <a:spcPct val="115000"/>
              </a:lnSpc>
              <a:spcBef>
                <a:spcPts val="1200"/>
              </a:spcBef>
              <a:spcAft>
                <a:spcPts val="1200"/>
              </a:spcAft>
              <a:buNone/>
            </a:pPr>
            <a:r>
              <a:rPr lang="de" sz="1200">
                <a:solidFill>
                  <a:schemeClr val="lt1"/>
                </a:solidFill>
                <a:latin typeface="DM Sans"/>
                <a:ea typeface="DM Sans"/>
                <a:cs typeface="DM Sans"/>
                <a:sym typeface="DM Sans"/>
              </a:rPr>
              <a:t>of MCI through playful, fast, cognitive tracking.</a:t>
            </a:r>
            <a:endParaRPr sz="1200">
              <a:solidFill>
                <a:schemeClr val="lt1"/>
              </a:solidFill>
              <a:latin typeface="DM Sans"/>
              <a:ea typeface="DM Sans"/>
              <a:cs typeface="DM Sans"/>
              <a:sym typeface="DM Sans"/>
            </a:endParaRPr>
          </a:p>
        </p:txBody>
      </p:sp>
      <p:sp>
        <p:nvSpPr>
          <p:cNvPr id="415" name="Google Shape;415;p53"/>
          <p:cNvSpPr txBox="1"/>
          <p:nvPr/>
        </p:nvSpPr>
        <p:spPr>
          <a:xfrm>
            <a:off x="5499850" y="2736625"/>
            <a:ext cx="2563200" cy="17325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1200"/>
              </a:spcAft>
              <a:buNone/>
            </a:pPr>
            <a:r>
              <a:rPr lang="de" sz="2000" b="1">
                <a:solidFill>
                  <a:schemeClr val="lt1"/>
                </a:solidFill>
                <a:latin typeface="DM Sans"/>
                <a:ea typeface="DM Sans"/>
                <a:cs typeface="DM Sans"/>
                <a:sym typeface="DM Sans"/>
              </a:rPr>
              <a:t>Brain Health Program</a:t>
            </a:r>
            <a:r>
              <a:rPr lang="de" sz="1600" b="1">
                <a:solidFill>
                  <a:schemeClr val="lt1"/>
                </a:solidFill>
                <a:latin typeface="DM Sans"/>
                <a:ea typeface="DM Sans"/>
                <a:cs typeface="DM Sans"/>
                <a:sym typeface="DM Sans"/>
              </a:rPr>
              <a:t> </a:t>
            </a:r>
            <a:br>
              <a:rPr lang="de" sz="1600" b="1">
                <a:solidFill>
                  <a:schemeClr val="lt1"/>
                </a:solidFill>
                <a:latin typeface="DM Sans"/>
                <a:ea typeface="DM Sans"/>
                <a:cs typeface="DM Sans"/>
                <a:sym typeface="DM Sans"/>
              </a:rPr>
            </a:br>
            <a:br>
              <a:rPr lang="de" sz="1300" b="1">
                <a:solidFill>
                  <a:schemeClr val="lt1"/>
                </a:solidFill>
                <a:latin typeface="DM Sans"/>
                <a:ea typeface="DM Sans"/>
                <a:cs typeface="DM Sans"/>
                <a:sym typeface="DM Sans"/>
              </a:rPr>
            </a:br>
            <a:r>
              <a:rPr lang="de" sz="1200">
                <a:solidFill>
                  <a:schemeClr val="lt1"/>
                </a:solidFill>
                <a:latin typeface="DM Sans"/>
                <a:ea typeface="DM Sans"/>
                <a:cs typeface="DM Sans"/>
                <a:sym typeface="DM Sans"/>
              </a:rPr>
              <a:t>to reduce dementia risk through risk factor modification and lifestyle coaching.</a:t>
            </a:r>
            <a:endParaRPr sz="1200" b="1">
              <a:solidFill>
                <a:schemeClr val="lt1"/>
              </a:solidFill>
              <a:latin typeface="DM Sans"/>
              <a:ea typeface="DM Sans"/>
              <a:cs typeface="DM Sans"/>
              <a:sym typeface="DM Sans"/>
            </a:endParaRPr>
          </a:p>
        </p:txBody>
      </p:sp>
      <p:grpSp>
        <p:nvGrpSpPr>
          <p:cNvPr id="416" name="Google Shape;416;p53"/>
          <p:cNvGrpSpPr/>
          <p:nvPr/>
        </p:nvGrpSpPr>
        <p:grpSpPr>
          <a:xfrm>
            <a:off x="3674488" y="1299499"/>
            <a:ext cx="1720037" cy="3671324"/>
            <a:chOff x="253201" y="162292"/>
            <a:chExt cx="2201225" cy="4742700"/>
          </a:xfrm>
        </p:grpSpPr>
        <p:pic>
          <p:nvPicPr>
            <p:cNvPr id="417" name="Google Shape;417;p53"/>
            <p:cNvPicPr preferRelativeResize="0"/>
            <p:nvPr/>
          </p:nvPicPr>
          <p:blipFill>
            <a:blip r:embed="rId4">
              <a:alphaModFix/>
            </a:blip>
            <a:stretch>
              <a:fillRect/>
            </a:stretch>
          </p:blipFill>
          <p:spPr>
            <a:xfrm>
              <a:off x="331731" y="266310"/>
              <a:ext cx="2044200" cy="4534800"/>
            </a:xfrm>
            <a:prstGeom prst="roundRect">
              <a:avLst>
                <a:gd name="adj" fmla="val 16667"/>
              </a:avLst>
            </a:prstGeom>
            <a:noFill/>
            <a:ln>
              <a:noFill/>
            </a:ln>
          </p:spPr>
        </p:pic>
        <p:pic>
          <p:nvPicPr>
            <p:cNvPr id="418" name="Google Shape;418;p53"/>
            <p:cNvPicPr preferRelativeResize="0"/>
            <p:nvPr/>
          </p:nvPicPr>
          <p:blipFill>
            <a:blip r:embed="rId5">
              <a:alphaModFix/>
            </a:blip>
            <a:stretch>
              <a:fillRect/>
            </a:stretch>
          </p:blipFill>
          <p:spPr>
            <a:xfrm>
              <a:off x="253201" y="162292"/>
              <a:ext cx="2201225" cy="4742700"/>
            </a:xfrm>
            <a:prstGeom prst="rect">
              <a:avLst/>
            </a:prstGeom>
            <a:noFill/>
            <a:ln>
              <a:noFill/>
            </a:ln>
          </p:spPr>
        </p:pic>
      </p:grpSp>
      <p:grpSp>
        <p:nvGrpSpPr>
          <p:cNvPr id="419" name="Google Shape;419;p53"/>
          <p:cNvGrpSpPr/>
          <p:nvPr/>
        </p:nvGrpSpPr>
        <p:grpSpPr>
          <a:xfrm>
            <a:off x="1498447" y="1435257"/>
            <a:ext cx="779111" cy="692813"/>
            <a:chOff x="691027" y="1778500"/>
            <a:chExt cx="1079999" cy="960373"/>
          </a:xfrm>
        </p:grpSpPr>
        <p:pic>
          <p:nvPicPr>
            <p:cNvPr id="420" name="Google Shape;420;p53"/>
            <p:cNvPicPr preferRelativeResize="0"/>
            <p:nvPr/>
          </p:nvPicPr>
          <p:blipFill>
            <a:blip r:embed="rId6">
              <a:alphaModFix/>
            </a:blip>
            <a:stretch>
              <a:fillRect/>
            </a:stretch>
          </p:blipFill>
          <p:spPr>
            <a:xfrm>
              <a:off x="691027" y="1778500"/>
              <a:ext cx="1079999" cy="960373"/>
            </a:xfrm>
            <a:prstGeom prst="rect">
              <a:avLst/>
            </a:prstGeom>
            <a:noFill/>
            <a:ln>
              <a:noFill/>
            </a:ln>
          </p:spPr>
        </p:pic>
        <p:pic>
          <p:nvPicPr>
            <p:cNvPr id="421" name="Google Shape;421;p53"/>
            <p:cNvPicPr preferRelativeResize="0"/>
            <p:nvPr/>
          </p:nvPicPr>
          <p:blipFill>
            <a:blip r:embed="rId7">
              <a:alphaModFix/>
            </a:blip>
            <a:stretch>
              <a:fillRect/>
            </a:stretch>
          </p:blipFill>
          <p:spPr>
            <a:xfrm>
              <a:off x="871020" y="1940350"/>
              <a:ext cx="719999" cy="644260"/>
            </a:xfrm>
            <a:prstGeom prst="rect">
              <a:avLst/>
            </a:prstGeom>
            <a:noFill/>
            <a:ln>
              <a:noFill/>
            </a:ln>
          </p:spPr>
        </p:pic>
      </p:grpSp>
      <p:grpSp>
        <p:nvGrpSpPr>
          <p:cNvPr id="422" name="Google Shape;422;p53"/>
          <p:cNvGrpSpPr/>
          <p:nvPr/>
        </p:nvGrpSpPr>
        <p:grpSpPr>
          <a:xfrm>
            <a:off x="7132324" y="1798737"/>
            <a:ext cx="877823" cy="806137"/>
            <a:chOff x="6921502" y="1624225"/>
            <a:chExt cx="1079999" cy="960373"/>
          </a:xfrm>
        </p:grpSpPr>
        <p:pic>
          <p:nvPicPr>
            <p:cNvPr id="423" name="Google Shape;423;p53"/>
            <p:cNvPicPr preferRelativeResize="0"/>
            <p:nvPr/>
          </p:nvPicPr>
          <p:blipFill>
            <a:blip r:embed="rId6">
              <a:alphaModFix/>
            </a:blip>
            <a:stretch>
              <a:fillRect/>
            </a:stretch>
          </p:blipFill>
          <p:spPr>
            <a:xfrm>
              <a:off x="6921502" y="1624225"/>
              <a:ext cx="1079999" cy="960373"/>
            </a:xfrm>
            <a:prstGeom prst="rect">
              <a:avLst/>
            </a:prstGeom>
            <a:noFill/>
            <a:ln>
              <a:noFill/>
            </a:ln>
          </p:spPr>
        </p:pic>
        <p:pic>
          <p:nvPicPr>
            <p:cNvPr id="424" name="Google Shape;424;p53"/>
            <p:cNvPicPr preferRelativeResize="0"/>
            <p:nvPr/>
          </p:nvPicPr>
          <p:blipFill>
            <a:blip r:embed="rId8">
              <a:alphaModFix/>
            </a:blip>
            <a:stretch>
              <a:fillRect/>
            </a:stretch>
          </p:blipFill>
          <p:spPr>
            <a:xfrm>
              <a:off x="7137350" y="1748050"/>
              <a:ext cx="648308" cy="714298"/>
            </a:xfrm>
            <a:prstGeom prst="rect">
              <a:avLst/>
            </a:prstGeom>
            <a:noFill/>
            <a:ln>
              <a:noFill/>
            </a:ln>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8"/>
        <p:cNvGrpSpPr/>
        <p:nvPr/>
      </p:nvGrpSpPr>
      <p:grpSpPr>
        <a:xfrm>
          <a:off x="0" y="0"/>
          <a:ext cx="0" cy="0"/>
          <a:chOff x="0" y="0"/>
          <a:chExt cx="0" cy="0"/>
        </a:xfrm>
      </p:grpSpPr>
      <p:pic>
        <p:nvPicPr>
          <p:cNvPr id="429" name="Google Shape;429;p54"/>
          <p:cNvPicPr preferRelativeResize="0"/>
          <p:nvPr/>
        </p:nvPicPr>
        <p:blipFill rotWithShape="1">
          <a:blip r:embed="rId3">
            <a:alphaModFix/>
          </a:blip>
          <a:srcRect l="179" b="-623"/>
          <a:stretch/>
        </p:blipFill>
        <p:spPr>
          <a:xfrm rot="-3782123">
            <a:off x="4591541" y="1590329"/>
            <a:ext cx="5555068" cy="3997944"/>
          </a:xfrm>
          <a:prstGeom prst="rect">
            <a:avLst/>
          </a:prstGeom>
          <a:noFill/>
          <a:ln>
            <a:noFill/>
          </a:ln>
        </p:spPr>
      </p:pic>
      <p:pic>
        <p:nvPicPr>
          <p:cNvPr id="430" name="Google Shape;430;p54"/>
          <p:cNvPicPr preferRelativeResize="0"/>
          <p:nvPr/>
        </p:nvPicPr>
        <p:blipFill>
          <a:blip r:embed="rId4">
            <a:alphaModFix/>
          </a:blip>
          <a:stretch>
            <a:fillRect/>
          </a:stretch>
        </p:blipFill>
        <p:spPr>
          <a:xfrm>
            <a:off x="3476676" y="3238550"/>
            <a:ext cx="307624" cy="330742"/>
          </a:xfrm>
          <a:prstGeom prst="rect">
            <a:avLst/>
          </a:prstGeom>
          <a:noFill/>
          <a:ln>
            <a:noFill/>
          </a:ln>
        </p:spPr>
      </p:pic>
      <p:sp>
        <p:nvSpPr>
          <p:cNvPr id="431" name="Google Shape;431;p54"/>
          <p:cNvSpPr txBox="1"/>
          <p:nvPr/>
        </p:nvSpPr>
        <p:spPr>
          <a:xfrm>
            <a:off x="6188855" y="3250600"/>
            <a:ext cx="4054800" cy="648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de">
                <a:solidFill>
                  <a:schemeClr val="lt1"/>
                </a:solidFill>
                <a:latin typeface="DM Sans"/>
                <a:ea typeface="DM Sans"/>
                <a:cs typeface="DM Sans"/>
                <a:sym typeface="DM Sans"/>
              </a:rPr>
              <a:t>Pasquale Fedele</a:t>
            </a:r>
            <a:endParaRPr>
              <a:solidFill>
                <a:schemeClr val="lt1"/>
              </a:solidFill>
              <a:latin typeface="DM Sans"/>
              <a:ea typeface="DM Sans"/>
              <a:cs typeface="DM Sans"/>
              <a:sym typeface="DM Sans"/>
            </a:endParaRPr>
          </a:p>
          <a:p>
            <a:pPr marL="0" lvl="0" indent="0" algn="l" rtl="0">
              <a:lnSpc>
                <a:spcPct val="115000"/>
              </a:lnSpc>
              <a:spcBef>
                <a:spcPts val="0"/>
              </a:spcBef>
              <a:spcAft>
                <a:spcPts val="0"/>
              </a:spcAft>
              <a:buClr>
                <a:schemeClr val="dk1"/>
              </a:buClr>
              <a:buSzPts val="1100"/>
              <a:buFont typeface="Arial"/>
              <a:buNone/>
            </a:pPr>
            <a:r>
              <a:rPr lang="de">
                <a:solidFill>
                  <a:schemeClr val="lt1"/>
                </a:solidFill>
                <a:latin typeface="DM Sans"/>
                <a:ea typeface="DM Sans"/>
                <a:cs typeface="DM Sans"/>
                <a:sym typeface="DM Sans"/>
              </a:rPr>
              <a:t>@pascalif</a:t>
            </a:r>
            <a:endParaRPr>
              <a:solidFill>
                <a:schemeClr val="lt1"/>
              </a:solidFill>
              <a:latin typeface="DM Sans"/>
              <a:ea typeface="DM Sans"/>
              <a:cs typeface="DM Sans"/>
              <a:sym typeface="DM Sans"/>
            </a:endParaRPr>
          </a:p>
        </p:txBody>
      </p:sp>
      <p:sp>
        <p:nvSpPr>
          <p:cNvPr id="432" name="Google Shape;432;p54"/>
          <p:cNvSpPr txBox="1"/>
          <p:nvPr/>
        </p:nvSpPr>
        <p:spPr>
          <a:xfrm>
            <a:off x="3784300" y="3132100"/>
            <a:ext cx="3189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800" b="1">
                <a:solidFill>
                  <a:schemeClr val="accent6"/>
                </a:solidFill>
                <a:latin typeface="DM Sans"/>
                <a:ea typeface="DM Sans"/>
                <a:cs typeface="DM Sans"/>
                <a:sym typeface="DM Sans"/>
              </a:rPr>
              <a:t>Mindahead</a:t>
            </a:r>
            <a:endParaRPr sz="1800" b="1">
              <a:solidFill>
                <a:schemeClr val="accent6"/>
              </a:solidFill>
              <a:latin typeface="DM Sans"/>
              <a:ea typeface="DM Sans"/>
              <a:cs typeface="DM Sans"/>
              <a:sym typeface="DM Sans"/>
            </a:endParaRPr>
          </a:p>
        </p:txBody>
      </p:sp>
      <p:sp>
        <p:nvSpPr>
          <p:cNvPr id="433" name="Google Shape;433;p54"/>
          <p:cNvSpPr txBox="1"/>
          <p:nvPr/>
        </p:nvSpPr>
        <p:spPr>
          <a:xfrm>
            <a:off x="7324975" y="4862450"/>
            <a:ext cx="3000000" cy="276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600" i="1">
                <a:solidFill>
                  <a:schemeClr val="lt1"/>
                </a:solidFill>
                <a:latin typeface="DM Sans"/>
                <a:ea typeface="DM Sans"/>
                <a:cs typeface="DM Sans"/>
                <a:sym typeface="DM Sans"/>
              </a:rPr>
              <a:t>Copyright ▪ 2023</a:t>
            </a:r>
            <a:endParaRPr sz="600" i="1">
              <a:solidFill>
                <a:schemeClr val="lt1"/>
              </a:solidFill>
              <a:latin typeface="DM Sans"/>
              <a:ea typeface="DM Sans"/>
              <a:cs typeface="DM Sans"/>
              <a:sym typeface="DM Sans"/>
            </a:endParaRPr>
          </a:p>
        </p:txBody>
      </p:sp>
      <p:sp>
        <p:nvSpPr>
          <p:cNvPr id="434" name="Google Shape;434;p54"/>
          <p:cNvSpPr txBox="1"/>
          <p:nvPr/>
        </p:nvSpPr>
        <p:spPr>
          <a:xfrm>
            <a:off x="576200" y="688375"/>
            <a:ext cx="8095200" cy="1454700"/>
          </a:xfrm>
          <a:prstGeom prst="rect">
            <a:avLst/>
          </a:prstGeom>
          <a:noFill/>
          <a:ln>
            <a:noFill/>
          </a:ln>
        </p:spPr>
        <p:txBody>
          <a:bodyPr spcFirstLastPara="1" wrap="square" lIns="0" tIns="91425" rIns="91425" bIns="91425" anchor="t" anchorCtr="0">
            <a:spAutoFit/>
          </a:bodyPr>
          <a:lstStyle/>
          <a:p>
            <a:pPr marL="0" marR="0" lvl="0" indent="0" algn="l" rtl="0">
              <a:lnSpc>
                <a:spcPct val="115000"/>
              </a:lnSpc>
              <a:spcBef>
                <a:spcPts val="0"/>
              </a:spcBef>
              <a:spcAft>
                <a:spcPts val="0"/>
              </a:spcAft>
              <a:buNone/>
            </a:pPr>
            <a:r>
              <a:rPr lang="de" sz="2500">
                <a:solidFill>
                  <a:srgbClr val="434343"/>
                </a:solidFill>
                <a:latin typeface="DM Sans"/>
                <a:ea typeface="DM Sans"/>
                <a:cs typeface="DM Sans"/>
                <a:sym typeface="DM Sans"/>
              </a:rPr>
              <a:t>Tre prodotti, basati su IA, </a:t>
            </a:r>
            <a:endParaRPr sz="2500">
              <a:solidFill>
                <a:srgbClr val="434343"/>
              </a:solidFill>
              <a:latin typeface="DM Sans"/>
              <a:ea typeface="DM Sans"/>
              <a:cs typeface="DM Sans"/>
              <a:sym typeface="DM Sans"/>
            </a:endParaRPr>
          </a:p>
          <a:p>
            <a:pPr marL="0" marR="0" lvl="0" indent="0" algn="l" rtl="0">
              <a:lnSpc>
                <a:spcPct val="115000"/>
              </a:lnSpc>
              <a:spcBef>
                <a:spcPts val="0"/>
              </a:spcBef>
              <a:spcAft>
                <a:spcPts val="0"/>
              </a:spcAft>
              <a:buNone/>
            </a:pPr>
            <a:r>
              <a:rPr lang="de" sz="2500">
                <a:solidFill>
                  <a:srgbClr val="434343"/>
                </a:solidFill>
                <a:latin typeface="DM Sans"/>
                <a:ea typeface="DM Sans"/>
                <a:cs typeface="DM Sans"/>
                <a:sym typeface="DM Sans"/>
              </a:rPr>
              <a:t>in ambito Digital Health</a:t>
            </a:r>
            <a:endParaRPr sz="2500">
              <a:solidFill>
                <a:srgbClr val="434343"/>
              </a:solidFill>
              <a:latin typeface="DM Sans"/>
              <a:ea typeface="DM Sans"/>
              <a:cs typeface="DM Sans"/>
              <a:sym typeface="DM Sans"/>
            </a:endParaRPr>
          </a:p>
          <a:p>
            <a:pPr marL="0" marR="0" lvl="0" indent="0" algn="l" rtl="0">
              <a:lnSpc>
                <a:spcPct val="115000"/>
              </a:lnSpc>
              <a:spcBef>
                <a:spcPts val="0"/>
              </a:spcBef>
              <a:spcAft>
                <a:spcPts val="0"/>
              </a:spcAft>
              <a:buNone/>
            </a:pPr>
            <a:endParaRPr sz="2500">
              <a:solidFill>
                <a:srgbClr val="434343"/>
              </a:solidFill>
              <a:latin typeface="DM Sans"/>
              <a:ea typeface="DM Sans"/>
              <a:cs typeface="DM Sans"/>
              <a:sym typeface="DM Sans"/>
            </a:endParaRPr>
          </a:p>
        </p:txBody>
      </p:sp>
      <p:pic>
        <p:nvPicPr>
          <p:cNvPr id="435" name="Google Shape;435;p54" descr="Logo Braincontrol Bianco.png"/>
          <p:cNvPicPr preferRelativeResize="0"/>
          <p:nvPr/>
        </p:nvPicPr>
        <p:blipFill rotWithShape="1">
          <a:blip r:embed="rId5">
            <a:alphaModFix/>
          </a:blip>
          <a:srcRect/>
          <a:stretch/>
        </p:blipFill>
        <p:spPr>
          <a:xfrm>
            <a:off x="4278575" y="2656275"/>
            <a:ext cx="844745" cy="311475"/>
          </a:xfrm>
          <a:prstGeom prst="rect">
            <a:avLst/>
          </a:prstGeom>
          <a:noFill/>
          <a:ln>
            <a:noFill/>
          </a:ln>
        </p:spPr>
      </p:pic>
      <p:pic>
        <p:nvPicPr>
          <p:cNvPr id="436" name="Google Shape;436;p54" descr="Logo Braincontrol Bianco.png"/>
          <p:cNvPicPr preferRelativeResize="0"/>
          <p:nvPr/>
        </p:nvPicPr>
        <p:blipFill rotWithShape="1">
          <a:blip r:embed="rId6">
            <a:alphaModFix/>
          </a:blip>
          <a:srcRect/>
          <a:stretch/>
        </p:blipFill>
        <p:spPr>
          <a:xfrm>
            <a:off x="3877250" y="2656275"/>
            <a:ext cx="307621" cy="276900"/>
          </a:xfrm>
          <a:prstGeom prst="rect">
            <a:avLst/>
          </a:prstGeom>
          <a:noFill/>
          <a:ln>
            <a:noFill/>
          </a:ln>
        </p:spPr>
      </p:pic>
      <p:pic>
        <p:nvPicPr>
          <p:cNvPr id="437" name="Google Shape;437;p54"/>
          <p:cNvPicPr preferRelativeResize="0"/>
          <p:nvPr/>
        </p:nvPicPr>
        <p:blipFill rotWithShape="1">
          <a:blip r:embed="rId7">
            <a:alphaModFix/>
          </a:blip>
          <a:srcRect l="-410" t="38716" r="409" b="35519"/>
          <a:stretch/>
        </p:blipFill>
        <p:spPr>
          <a:xfrm>
            <a:off x="4206900" y="2105412"/>
            <a:ext cx="1611894" cy="311463"/>
          </a:xfrm>
          <a:prstGeom prst="rect">
            <a:avLst/>
          </a:prstGeom>
          <a:noFill/>
          <a:ln>
            <a:noFill/>
          </a:ln>
        </p:spPr>
      </p:pic>
      <p:sp>
        <p:nvSpPr>
          <p:cNvPr id="438" name="Google Shape;438;p54"/>
          <p:cNvSpPr txBox="1"/>
          <p:nvPr/>
        </p:nvSpPr>
        <p:spPr>
          <a:xfrm>
            <a:off x="741550" y="4354325"/>
            <a:ext cx="3330300" cy="449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None/>
            </a:pPr>
            <a:r>
              <a:rPr lang="de" sz="800" b="1">
                <a:solidFill>
                  <a:srgbClr val="434343"/>
                </a:solidFill>
                <a:latin typeface="DM Sans"/>
                <a:ea typeface="DM Sans"/>
                <a:cs typeface="DM Sans"/>
                <a:sym typeface="DM Sans"/>
              </a:rPr>
              <a:t>Intelligenza artificiale e PMI: esperienze da un futuro presente</a:t>
            </a:r>
            <a:endParaRPr sz="800" b="1">
              <a:solidFill>
                <a:srgbClr val="434343"/>
              </a:solidFill>
              <a:latin typeface="DM Sans"/>
              <a:ea typeface="DM Sans"/>
              <a:cs typeface="DM Sans"/>
              <a:sym typeface="DM Sans"/>
            </a:endParaRPr>
          </a:p>
          <a:p>
            <a:pPr marL="0" marR="0" lvl="0" indent="0" algn="ctr" rtl="0">
              <a:lnSpc>
                <a:spcPct val="115000"/>
              </a:lnSpc>
              <a:spcBef>
                <a:spcPts val="0"/>
              </a:spcBef>
              <a:spcAft>
                <a:spcPts val="0"/>
              </a:spcAft>
              <a:buNone/>
            </a:pPr>
            <a:r>
              <a:rPr lang="de" sz="800">
                <a:solidFill>
                  <a:srgbClr val="434343"/>
                </a:solidFill>
                <a:latin typeface="DM Sans"/>
                <a:ea typeface="DM Sans"/>
                <a:cs typeface="DM Sans"/>
                <a:sym typeface="DM Sans"/>
              </a:rPr>
              <a:t>Firenze 18 aprile 2023</a:t>
            </a:r>
            <a:endParaRPr sz="300">
              <a:solidFill>
                <a:srgbClr val="1F1F1F"/>
              </a:solidFill>
              <a:highlight>
                <a:srgbClr val="FFFFFF"/>
              </a:highlight>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B83B"/>
      </a:accent1>
      <a:accent2>
        <a:srgbClr val="FFF9DE"/>
      </a:accent2>
      <a:accent3>
        <a:srgbClr val="F05E4A"/>
      </a:accent3>
      <a:accent4>
        <a:srgbClr val="F5A882"/>
      </a:accent4>
      <a:accent5>
        <a:srgbClr val="3D946F"/>
      </a:accent5>
      <a:accent6>
        <a:srgbClr val="262F64"/>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918</Words>
  <Application>Microsoft Office PowerPoint</Application>
  <PresentationFormat>Presentazione su schermo (16:9)</PresentationFormat>
  <Paragraphs>130</Paragraphs>
  <Slides>14</Slides>
  <Notes>14</Notes>
  <HiddenSlides>0</HiddenSlides>
  <MMClips>0</MMClips>
  <ScaleCrop>false</ScaleCrop>
  <HeadingPairs>
    <vt:vector size="6" baseType="variant">
      <vt:variant>
        <vt:lpstr>Caratteri utilizzati</vt:lpstr>
      </vt:variant>
      <vt:variant>
        <vt:i4>8</vt:i4>
      </vt:variant>
      <vt:variant>
        <vt:lpstr>Tema</vt:lpstr>
      </vt:variant>
      <vt:variant>
        <vt:i4>3</vt:i4>
      </vt:variant>
      <vt:variant>
        <vt:lpstr>Titoli diapositive</vt:lpstr>
      </vt:variant>
      <vt:variant>
        <vt:i4>14</vt:i4>
      </vt:variant>
    </vt:vector>
  </HeadingPairs>
  <TitlesOfParts>
    <vt:vector size="25" baseType="lpstr">
      <vt:lpstr>Arial</vt:lpstr>
      <vt:lpstr>Lato</vt:lpstr>
      <vt:lpstr>DM Sans</vt:lpstr>
      <vt:lpstr>DM Sans Medium</vt:lpstr>
      <vt:lpstr>Roboto</vt:lpstr>
      <vt:lpstr>Work Sans</vt:lpstr>
      <vt:lpstr>Calibri</vt:lpstr>
      <vt:lpstr>Garamond</vt:lpstr>
      <vt:lpstr>Simple Light</vt:lpstr>
      <vt:lpstr>Tema di Office</vt:lpstr>
      <vt:lpstr>Simple Light</vt:lpstr>
      <vt:lpstr>Presentazione standard di PowerPoint</vt:lpstr>
      <vt:lpstr>CUP &amp; AI Assistente virtuale</vt:lpstr>
      <vt:lpstr>Presentazione standard di PowerPoint</vt:lpstr>
      <vt:lpstr>COVID-19 | Contact-Tracing</vt:lpstr>
      <vt:lpstr>COVID-19 | Contact-Tracing</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Stefania Follador</dc:creator>
  <cp:lastModifiedBy>Stefania Follador</cp:lastModifiedBy>
  <cp:revision>1</cp:revision>
  <dcterms:modified xsi:type="dcterms:W3CDTF">2023-04-18T09:22:11Z</dcterms:modified>
</cp:coreProperties>
</file>