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67" r:id="rId5"/>
  </p:sldMasterIdLst>
  <p:notesMasterIdLst>
    <p:notesMasterId r:id="rId16"/>
  </p:notesMasterIdLst>
  <p:sldIdLst>
    <p:sldId id="141168499" r:id="rId6"/>
    <p:sldId id="2134807715" r:id="rId7"/>
    <p:sldId id="2134807717" r:id="rId8"/>
    <p:sldId id="2134807734" r:id="rId9"/>
    <p:sldId id="2134807710" r:id="rId10"/>
    <p:sldId id="2134807713" r:id="rId11"/>
    <p:sldId id="2134807707" r:id="rId12"/>
    <p:sldId id="2134807738" r:id="rId13"/>
    <p:sldId id="2134807759" r:id="rId14"/>
    <p:sldId id="213480775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Helvetica" panose="020B0604020202020204" pitchFamily="34" charset="0"/>
      <p:regular r:id="rId21"/>
      <p:bold r:id="rId22"/>
      <p:italic r:id="rId23"/>
      <p:boldItalic r:id="rId24"/>
    </p:embeddedFont>
    <p:embeddedFont>
      <p:font typeface="Montserrat" panose="00000500000000000000" pitchFamily="2" charset="0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7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25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na Natalucci" initials="MN" lastIdx="2" clrIdx="0">
    <p:extLst>
      <p:ext uri="{19B8F6BF-5375-455C-9EA6-DF929625EA0E}">
        <p15:presenceInfo xmlns:p15="http://schemas.microsoft.com/office/powerpoint/2012/main" userId="823cc8e2dacf5cfc" providerId="Windows Live"/>
      </p:ext>
    </p:extLst>
  </p:cmAuthor>
  <p:cmAuthor id="2" name="Alberto Zanette" initials="AZ" lastIdx="13" clrIdx="1">
    <p:extLst>
      <p:ext uri="{19B8F6BF-5375-455C-9EA6-DF929625EA0E}">
        <p15:presenceInfo xmlns:p15="http://schemas.microsoft.com/office/powerpoint/2012/main" userId="S::869573@stud.unive.it::17547e99-0cdc-4b5f-932e-f7e787b4f6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476C"/>
    <a:srgbClr val="A0E3EA"/>
    <a:srgbClr val="92E6FD"/>
    <a:srgbClr val="5FC6D3"/>
    <a:srgbClr val="004890"/>
    <a:srgbClr val="00799B"/>
    <a:srgbClr val="49BECD"/>
    <a:srgbClr val="A6A6A6"/>
    <a:srgbClr val="95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45D01-12A7-422A-9086-0EAD79DFDED9}" v="6" dt="2023-05-02T07:59:44.8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404" autoAdjust="0"/>
  </p:normalViewPr>
  <p:slideViewPr>
    <p:cSldViewPr snapToGrid="0" snapToObjects="1">
      <p:cViewPr varScale="1">
        <p:scale>
          <a:sx n="83" d="100"/>
          <a:sy n="83" d="100"/>
        </p:scale>
        <p:origin x="700" y="52"/>
      </p:cViewPr>
      <p:guideLst>
        <p:guide orient="horz" pos="2527"/>
        <p:guide pos="2880"/>
        <p:guide pos="340"/>
        <p:guide orient="horz" pos="2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126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BC-4349-98C1-B185D34248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BC-4349-98C1-B185D342484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BC-4349-98C1-B185D34248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4BC-4349-98C1-B185D342484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4BC-4349-98C1-B185D342484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4BC-4349-98C1-B185D342484D}"/>
              </c:ext>
            </c:extLst>
          </c:dPt>
          <c:cat>
            <c:strRef>
              <c:f>Foglio1!$A$2:$A$4</c:f>
              <c:strCache>
                <c:ptCount val="3"/>
                <c:pt idx="0">
                  <c:v>Europa</c:v>
                </c:pt>
                <c:pt idx="1">
                  <c:v>America</c:v>
                </c:pt>
                <c:pt idx="2">
                  <c:v>Asia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0.13</c:v>
                </c:pt>
                <c:pt idx="1">
                  <c:v>0.78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4BC-4349-98C1-B185D3424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03-455C-8152-66E72B59D4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03-455C-8152-66E72B59D44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03-455C-8152-66E72B59D4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03-455C-8152-66E72B59D44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03-455C-8152-66E72B59D44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A03-455C-8152-66E72B59D44D}"/>
              </c:ext>
            </c:extLst>
          </c:dPt>
          <c:cat>
            <c:strRef>
              <c:f>Foglio1!$A$2:$A$3</c:f>
              <c:strCache>
                <c:ptCount val="2"/>
                <c:pt idx="0">
                  <c:v>Enterprise</c:v>
                </c:pt>
                <c:pt idx="1">
                  <c:v>Start-up</c:v>
                </c:pt>
              </c:strCache>
            </c:strRef>
          </c:cat>
          <c:val>
            <c:numRef>
              <c:f>Foglio1!$B$2:$B$3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A03-455C-8152-66E72B59D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647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99-4514-819B-F3B0573DA96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B99-4514-819B-F3B0573DA96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99-4514-819B-F3B0573DA9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Hardware e componentistica</c:v>
                </c:pt>
                <c:pt idx="1">
                  <c:v>Piattaforme e middleware</c:v>
                </c:pt>
                <c:pt idx="2">
                  <c:v>Software e consulenza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0.39</c:v>
                </c:pt>
                <c:pt idx="1">
                  <c:v>0.25</c:v>
                </c:pt>
                <c:pt idx="2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99-4514-819B-F3B0573DA9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0139455"/>
        <c:axId val="160140287"/>
      </c:barChart>
      <c:catAx>
        <c:axId val="160139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it-IT"/>
          </a:p>
        </c:txPr>
        <c:crossAx val="160140287"/>
        <c:crosses val="autoZero"/>
        <c:auto val="1"/>
        <c:lblAlgn val="ctr"/>
        <c:lblOffset val="100"/>
        <c:noMultiLvlLbl val="0"/>
      </c:catAx>
      <c:valAx>
        <c:axId val="16014028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0139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0"/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2C-4DA3-9206-3C4FB97F7D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2C-4DA3-9206-3C4FB97F7D8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2C-4DA3-9206-3C4FB97F7D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B2C-4DA3-9206-3C4FB97F7D8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B2C-4DA3-9206-3C4FB97F7D8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B2C-4DA3-9206-3C4FB97F7D8B}"/>
              </c:ext>
            </c:extLst>
          </c:dPt>
          <c:cat>
            <c:strRef>
              <c:f>Foglio1!$A$2:$A$4</c:f>
              <c:strCache>
                <c:ptCount val="3"/>
                <c:pt idx="0">
                  <c:v>Ottimizzazione</c:v>
                </c:pt>
                <c:pt idx="1">
                  <c:v>Simulazione</c:v>
                </c:pt>
                <c:pt idx="2">
                  <c:v>Other typical ML problems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52</c:v>
                </c:pt>
                <c:pt idx="1">
                  <c:v>46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B2C-4DA3-9206-3C4FB97F7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87-4A21-BE74-CE52EC60BE27}"/>
              </c:ext>
            </c:extLst>
          </c:dPt>
          <c:dPt>
            <c:idx val="1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87-4A21-BE74-CE52EC60BE2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87-4A21-BE74-CE52EC60BE27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87-4A21-BE74-CE52EC60BE27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487-4A21-BE74-CE52EC60BE27}"/>
              </c:ext>
            </c:extLst>
          </c:dPt>
          <c:dPt>
            <c:idx val="5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487-4A21-BE74-CE52EC60BE27}"/>
              </c:ext>
            </c:extLst>
          </c:dPt>
          <c:dPt>
            <c:idx val="6"/>
            <c:bubble3D val="0"/>
            <c:spPr>
              <a:solidFill>
                <a:srgbClr val="7F7F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844-4363-B9FC-3247AB2F37BB}"/>
              </c:ext>
            </c:extLst>
          </c:dPt>
          <c:dPt>
            <c:idx val="7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7C58-4C85-BE84-A4B09E18CFB9}"/>
              </c:ext>
            </c:extLst>
          </c:dPt>
          <c:cat>
            <c:strRef>
              <c:f>Foglio1!$A$2:$A$9</c:f>
              <c:strCache>
                <c:ptCount val="8"/>
                <c:pt idx="0">
                  <c:v>Finance</c:v>
                </c:pt>
                <c:pt idx="1">
                  <c:v>Chemistry / Pharma</c:v>
                </c:pt>
                <c:pt idx="2">
                  <c:v>Automotive</c:v>
                </c:pt>
                <c:pt idx="3">
                  <c:v>Energy / telco</c:v>
                </c:pt>
                <c:pt idx="4">
                  <c:v>Aerospace / Defense</c:v>
                </c:pt>
                <c:pt idx="5">
                  <c:v>Manufacturing</c:v>
                </c:pt>
                <c:pt idx="6">
                  <c:v>Logistics /retail</c:v>
                </c:pt>
                <c:pt idx="7">
                  <c:v>Altro</c:v>
                </c:pt>
              </c:strCache>
            </c:strRef>
          </c:cat>
          <c:val>
            <c:numRef>
              <c:f>Foglio1!$B$2:$B$9</c:f>
              <c:numCache>
                <c:formatCode>0%</c:formatCode>
                <c:ptCount val="8"/>
                <c:pt idx="0">
                  <c:v>0.21</c:v>
                </c:pt>
                <c:pt idx="1">
                  <c:v>0.2</c:v>
                </c:pt>
                <c:pt idx="2">
                  <c:v>0.18</c:v>
                </c:pt>
                <c:pt idx="3">
                  <c:v>0.12</c:v>
                </c:pt>
                <c:pt idx="4">
                  <c:v>0.11</c:v>
                </c:pt>
                <c:pt idx="5">
                  <c:v>0.09</c:v>
                </c:pt>
                <c:pt idx="6">
                  <c:v>0.05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87-4A21-BE74-CE52EC60B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11-4635-B932-7FE9BE2E97AB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11-4635-B932-7FE9BE2E97AB}"/>
              </c:ext>
            </c:extLst>
          </c:dPt>
          <c:dPt>
            <c:idx val="2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11-4635-B932-7FE9BE2E97AB}"/>
              </c:ext>
            </c:extLst>
          </c:dPt>
          <c:dPt>
            <c:idx val="3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11-4635-B932-7FE9BE2E97AB}"/>
              </c:ext>
            </c:extLst>
          </c:dPt>
          <c:dPt>
            <c:idx val="4"/>
            <c:bubble3D val="0"/>
            <c:explosion val="25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811-4635-B932-7FE9BE2E97AB}"/>
              </c:ext>
            </c:extLst>
          </c:dPt>
          <c:dPt>
            <c:idx val="5"/>
            <c:bubble3D val="0"/>
            <c:explosion val="19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811-4635-B932-7FE9BE2E97AB}"/>
              </c:ext>
            </c:extLst>
          </c:dPt>
          <c:dLbls>
            <c:delete val="1"/>
          </c:dLbls>
          <c:cat>
            <c:strRef>
              <c:f>Foglio1!$A$2:$A$6</c:f>
              <c:strCache>
                <c:ptCount val="5"/>
                <c:pt idx="0">
                  <c:v>E' stata avviata una o più sperimentazioni</c:v>
                </c:pt>
                <c:pt idx="1">
                  <c:v>Pensano di iniziare a sperimentare nei prossimi 12 mesi</c:v>
                </c:pt>
                <c:pt idx="2">
                  <c:v>Hanno svolto riflessioni interne su possibili sperimentazioni</c:v>
                </c:pt>
                <c:pt idx="3">
                  <c:v>Non sono interessatate a sperimentare</c:v>
                </c:pt>
                <c:pt idx="4">
                  <c:v>Non conoscono il QC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0.11</c:v>
                </c:pt>
                <c:pt idx="2">
                  <c:v>0.13</c:v>
                </c:pt>
                <c:pt idx="3">
                  <c:v>0.12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811-4635-B932-7FE9BE2E97A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rgbClr val="2647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3F-4ED7-A5A3-F64B1FEB137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3F-4ED7-A5A3-F64B1FEB1373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43F-4ED7-A5A3-F64B1FEB1373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43F-4ED7-A5A3-F64B1FEB1373}"/>
              </c:ext>
            </c:extLst>
          </c:dPt>
          <c:dPt>
            <c:idx val="4"/>
            <c:bubble3D val="0"/>
            <c:explosion val="6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43F-4ED7-A5A3-F64B1FEB1373}"/>
              </c:ext>
            </c:extLst>
          </c:dPt>
          <c:dPt>
            <c:idx val="5"/>
            <c:bubble3D val="0"/>
            <c:explosion val="19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43F-4ED7-A5A3-F64B1FEB1373}"/>
              </c:ext>
            </c:extLst>
          </c:dPt>
          <c:dLbls>
            <c:delete val="1"/>
          </c:dLbls>
          <c:cat>
            <c:strRef>
              <c:f>Foglio1!$A$2:$A$6</c:f>
              <c:strCache>
                <c:ptCount val="5"/>
                <c:pt idx="0">
                  <c:v>E' stata avviata una o più sperimentazioni</c:v>
                </c:pt>
                <c:pt idx="1">
                  <c:v>Pensano di iniziare a sperimentare nei prossimi 12 mesi</c:v>
                </c:pt>
                <c:pt idx="2">
                  <c:v>Hanno svolto riflessioni interne su possibili sperimentazioni</c:v>
                </c:pt>
                <c:pt idx="3">
                  <c:v>Non sono interessatate a sperimentare</c:v>
                </c:pt>
                <c:pt idx="4">
                  <c:v>Non conoscono il QC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0.11</c:v>
                </c:pt>
                <c:pt idx="2">
                  <c:v>0.13</c:v>
                </c:pt>
                <c:pt idx="3">
                  <c:v>0.12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43F-4ED7-A5A3-F64B1FEB137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1966283833125413"/>
          <c:y val="4.4994603431281373E-2"/>
          <c:w val="0.24464887071224412"/>
          <c:h val="0.8720437495334151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molto critico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6.7898143839574977E-4"/>
                  <c:y val="-3.07275061413968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28-4F0C-B38C-1FA19E81AF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Foglio1!$A$2:$A$10</c:f>
              <c:strCache>
                <c:ptCount val="9"/>
                <c:pt idx="0">
                  <c:v>Mancanza di competenze interne</c:v>
                </c:pt>
                <c:pt idx="1">
                  <c:v>Difficoltà nello stabilire il ritorno dell’investimento</c:v>
                </c:pt>
                <c:pt idx="2">
                  <c:v>Mancanza di chiari use-cases su cui sperimentare</c:v>
                </c:pt>
                <c:pt idx="3">
                  <c:v>Difficile valutazione vantaggio su approccio tradizionale</c:v>
                </c:pt>
                <c:pt idx="4">
                  <c:v>Complessità nel creare una POC</c:v>
                </c:pt>
                <c:pt idx="5">
                  <c:v>Difficile reperibilità di figure professionali sul mercato</c:v>
                </c:pt>
                <c:pt idx="6">
                  <c:v>Difficoltà nella vendor selection</c:v>
                </c:pt>
                <c:pt idx="7">
                  <c:v>Resistenza interna al cambiamento</c:v>
                </c:pt>
                <c:pt idx="8">
                  <c:v>Mancanza di fondi</c:v>
                </c:pt>
              </c:strCache>
            </c:strRef>
          </c:cat>
          <c:val>
            <c:numRef>
              <c:f>Foglio1!$B$2:$B$10</c:f>
              <c:numCache>
                <c:formatCode>0%</c:formatCode>
                <c:ptCount val="9"/>
                <c:pt idx="0">
                  <c:v>0.24299065420560748</c:v>
                </c:pt>
                <c:pt idx="1">
                  <c:v>0.24299065420560748</c:v>
                </c:pt>
                <c:pt idx="2">
                  <c:v>0.21495327102803738</c:v>
                </c:pt>
                <c:pt idx="3">
                  <c:v>8.4112149532710276E-2</c:v>
                </c:pt>
                <c:pt idx="4">
                  <c:v>0.10280373831775701</c:v>
                </c:pt>
                <c:pt idx="5">
                  <c:v>0.12149532710280374</c:v>
                </c:pt>
                <c:pt idx="6">
                  <c:v>6.5420560747663545E-2</c:v>
                </c:pt>
                <c:pt idx="7">
                  <c:v>9.3457943925233641E-2</c:v>
                </c:pt>
                <c:pt idx="8">
                  <c:v>0.10280373831775701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0-4278-88FA-202E849A135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critico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Foglio1!$A$2:$A$10</c:f>
              <c:strCache>
                <c:ptCount val="9"/>
                <c:pt idx="0">
                  <c:v>Mancanza di competenze interne</c:v>
                </c:pt>
                <c:pt idx="1">
                  <c:v>Difficoltà nello stabilire il ritorno dell’investimento</c:v>
                </c:pt>
                <c:pt idx="2">
                  <c:v>Mancanza di chiari use-cases su cui sperimentare</c:v>
                </c:pt>
                <c:pt idx="3">
                  <c:v>Difficile valutazione vantaggio su approccio tradizionale</c:v>
                </c:pt>
                <c:pt idx="4">
                  <c:v>Complessità nel creare una POC</c:v>
                </c:pt>
                <c:pt idx="5">
                  <c:v>Difficile reperibilità di figure professionali sul mercato</c:v>
                </c:pt>
                <c:pt idx="6">
                  <c:v>Difficoltà nella vendor selection</c:v>
                </c:pt>
                <c:pt idx="7">
                  <c:v>Resistenza interna al cambiamento</c:v>
                </c:pt>
                <c:pt idx="8">
                  <c:v>Mancanza di fondi</c:v>
                </c:pt>
              </c:strCache>
            </c:strRef>
          </c:cat>
          <c:val>
            <c:numRef>
              <c:f>Foglio1!$C$2:$C$10</c:f>
              <c:numCache>
                <c:formatCode>0%</c:formatCode>
                <c:ptCount val="9"/>
                <c:pt idx="0">
                  <c:v>0.17757009345794392</c:v>
                </c:pt>
                <c:pt idx="1">
                  <c:v>0.17757009345794392</c:v>
                </c:pt>
                <c:pt idx="2">
                  <c:v>0.17757009345794392</c:v>
                </c:pt>
                <c:pt idx="3">
                  <c:v>0.22429906542056074</c:v>
                </c:pt>
                <c:pt idx="4">
                  <c:v>0.18691588785046728</c:v>
                </c:pt>
                <c:pt idx="5">
                  <c:v>0.15887850467289719</c:v>
                </c:pt>
                <c:pt idx="6">
                  <c:v>0.17757009345794392</c:v>
                </c:pt>
                <c:pt idx="7">
                  <c:v>0.14018691588785046</c:v>
                </c:pt>
                <c:pt idx="8">
                  <c:v>7.476635514018691E-2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8-4F0C-B38C-1FA19E81AF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24513791"/>
        <c:axId val="124515455"/>
      </c:barChart>
      <c:catAx>
        <c:axId val="124513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it-IT"/>
          </a:p>
        </c:txPr>
        <c:crossAx val="124515455"/>
        <c:crosses val="autoZero"/>
        <c:auto val="1"/>
        <c:lblAlgn val="ctr"/>
        <c:lblOffset val="100"/>
        <c:noMultiLvlLbl val="0"/>
      </c:catAx>
      <c:valAx>
        <c:axId val="124515455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high"/>
        <c:crossAx val="124513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331F79CE-74A3-DA47-973A-F2D548F66BE8}" type="datetimeFigureOut">
              <a:rPr lang="it-IT" smtClean="0"/>
              <a:pPr/>
              <a:t>04/05/2023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F1B96191-9AD0-064C-B136-98BA86C2F7BB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6194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B96191-9AD0-064C-B136-98BA86C2F7BB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7637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it-IT" dirty="0"/>
              <a:t>Governi e istituzioni primi stakeholder: impatti su competitività industriale e sicurezza nazionale. Possibilità di avere un computer molto potente che possa risolvere problemi oggi intrattabili o aiutare i computer tradizionali ha risolvere meglio alcuni tipi di problemi. Impatto che questa potenza di calcolo avrà sulle telecomunicazioni (post-quantum) e utilizzo della meccanica </a:t>
            </a:r>
            <a:r>
              <a:rPr lang="it-IT" dirty="0" err="1"/>
              <a:t>quanistica</a:t>
            </a:r>
            <a:r>
              <a:rPr lang="it-IT" dirty="0"/>
              <a:t> per creare comunicazioni più sicure</a:t>
            </a:r>
          </a:p>
          <a:p>
            <a:pPr marL="171450" indent="-171450">
              <a:buFontTx/>
              <a:buChar char="-"/>
            </a:pPr>
            <a:r>
              <a:rPr lang="it-IT" dirty="0"/>
              <a:t>Filiera emergente, parallela e sinergica a quella dell’informatica classica: molti sono player tradizionali, altri sono startup e </a:t>
            </a:r>
            <a:r>
              <a:rPr lang="it-IT" dirty="0" err="1"/>
              <a:t>scaleup</a:t>
            </a:r>
            <a:r>
              <a:rPr lang="it-IT" dirty="0"/>
              <a:t> nativi</a:t>
            </a:r>
          </a:p>
          <a:p>
            <a:pPr marL="171450" indent="-171450">
              <a:buFontTx/>
              <a:buChar char="-"/>
            </a:pPr>
            <a:r>
              <a:rPr lang="it-IT" dirty="0"/>
              <a:t>Imprese della domanda: portare competenza di dominio e problemi reali per favorire lo sviluppo della tecnologia nell’interesse dell’industria</a:t>
            </a:r>
          </a:p>
          <a:p>
            <a:pPr marL="0" indent="0">
              <a:buFontTx/>
              <a:buNone/>
            </a:pPr>
            <a:r>
              <a:rPr lang="it-IT" dirty="0"/>
              <a:t>Stakeholder chiave di un ecosistema che si sta formando e lo vediamo anche nel nostro paese.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6346C-258F-8043-B8FD-DAD73B737C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37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B96191-9AD0-064C-B136-98BA86C2F7B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695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C6346C-258F-8043-B8FD-DAD73B737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46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C6346C-258F-8043-B8FD-DAD73B737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323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C6346C-258F-8043-B8FD-DAD73B737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680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B96191-9AD0-064C-B136-98BA86C2F7B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617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B96191-9AD0-064C-B136-98BA86C2F7B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724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6346C-258F-8043-B8FD-DAD73B737C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1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AD060486-1C28-B140-936D-0515BB737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5457" y="453614"/>
            <a:ext cx="3039762" cy="37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2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veg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</p:spTree>
    <p:extLst>
      <p:ext uri="{BB962C8B-B14F-4D97-AF65-F5344CB8AC3E}">
        <p14:creationId xmlns:p14="http://schemas.microsoft.com/office/powerpoint/2010/main" val="333160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8646934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0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vola Roto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8" y="13126"/>
            <a:ext cx="6251267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5" name="Connettore 1 4">
            <a:extLst>
              <a:ext uri="{FF2B5EF4-FFF2-40B4-BE49-F238E27FC236}">
                <a16:creationId xmlns:a16="http://schemas.microsoft.com/office/drawing/2014/main" id="{B3220B9B-2918-AA41-A8B7-BF926D0A9F3D}"/>
              </a:ext>
            </a:extLst>
          </p:cNvPr>
          <p:cNvCxnSpPr/>
          <p:nvPr userDrawn="1"/>
        </p:nvCxnSpPr>
        <p:spPr>
          <a:xfrm>
            <a:off x="4014000" y="-158045"/>
            <a:ext cx="111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A038AEF1-ED55-1A4E-895C-2ABFFBB07E99}"/>
              </a:ext>
            </a:extLst>
          </p:cNvPr>
          <p:cNvCxnSpPr/>
          <p:nvPr userDrawn="1"/>
        </p:nvCxnSpPr>
        <p:spPr>
          <a:xfrm>
            <a:off x="594000" y="-158045"/>
            <a:ext cx="111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18379DB-119D-894C-B205-361AAC5C3E9E}"/>
              </a:ext>
            </a:extLst>
          </p:cNvPr>
          <p:cNvCxnSpPr/>
          <p:nvPr userDrawn="1"/>
        </p:nvCxnSpPr>
        <p:spPr>
          <a:xfrm>
            <a:off x="5724000" y="-158045"/>
            <a:ext cx="111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70F94F74-E68D-074B-96EA-CE3C4BF32FD3}"/>
              </a:ext>
            </a:extLst>
          </p:cNvPr>
          <p:cNvCxnSpPr/>
          <p:nvPr userDrawn="1"/>
        </p:nvCxnSpPr>
        <p:spPr>
          <a:xfrm>
            <a:off x="7434000" y="-158045"/>
            <a:ext cx="111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E581C388-FF72-D345-AFCA-B5CE4251B4EC}"/>
              </a:ext>
            </a:extLst>
          </p:cNvPr>
          <p:cNvCxnSpPr/>
          <p:nvPr userDrawn="1"/>
        </p:nvCxnSpPr>
        <p:spPr>
          <a:xfrm>
            <a:off x="2304000" y="-158045"/>
            <a:ext cx="111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FE78D05E-6FFC-DB42-AB13-8598CA141B89}"/>
              </a:ext>
            </a:extLst>
          </p:cNvPr>
          <p:cNvCxnSpPr/>
          <p:nvPr userDrawn="1"/>
        </p:nvCxnSpPr>
        <p:spPr>
          <a:xfrm>
            <a:off x="-282221" y="834887"/>
            <a:ext cx="0" cy="19080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122D2507-94BB-B84A-B7D9-A5335E1A33A1}"/>
              </a:ext>
            </a:extLst>
          </p:cNvPr>
          <p:cNvCxnSpPr/>
          <p:nvPr userDrawn="1"/>
        </p:nvCxnSpPr>
        <p:spPr>
          <a:xfrm>
            <a:off x="-282221" y="3081130"/>
            <a:ext cx="0" cy="19080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sp>
        <p:nvSpPr>
          <p:cNvPr id="18" name="Elemento grafico 6">
            <a:extLst>
              <a:ext uri="{FF2B5EF4-FFF2-40B4-BE49-F238E27FC236}">
                <a16:creationId xmlns:a16="http://schemas.microsoft.com/office/drawing/2014/main" id="{CB7A0A6E-F0CE-8949-8BD8-98CA8B5770A7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7A5015DD-FEF8-2740-A8AC-8DC5F12555AE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FB756CC7-B0C9-6442-84D5-CD1E746427B8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52F863DB-E3A2-BF4B-9BF6-37672CF508F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2" name="Elemento grafico 93">
            <a:extLst>
              <a:ext uri="{FF2B5EF4-FFF2-40B4-BE49-F238E27FC236}">
                <a16:creationId xmlns:a16="http://schemas.microsoft.com/office/drawing/2014/main" id="{76811046-A91D-F344-A63E-823BF34DE3DD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CDF6908-3E1D-4045-B36B-44CD74AEB522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2F51072-FF8A-4E42-AEC9-A7279A00E63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AB0B29D-291A-1E47-B261-3441D36B1CA3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</p:spTree>
    <p:extLst>
      <p:ext uri="{BB962C8B-B14F-4D97-AF65-F5344CB8AC3E}">
        <p14:creationId xmlns:p14="http://schemas.microsoft.com/office/powerpoint/2010/main" val="3957156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91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lato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5876C287-BD3C-274A-9214-4B82D9EA3077}"/>
              </a:ext>
            </a:extLst>
          </p:cNvPr>
          <p:cNvSpPr/>
          <p:nvPr userDrawn="1"/>
        </p:nvSpPr>
        <p:spPr>
          <a:xfrm>
            <a:off x="0" y="0"/>
            <a:ext cx="5593404" cy="5143500"/>
          </a:xfrm>
          <a:prstGeom prst="rect">
            <a:avLst/>
          </a:prstGeom>
          <a:gradFill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" name="Titolo 3">
            <a:extLst>
              <a:ext uri="{FF2B5EF4-FFF2-40B4-BE49-F238E27FC236}">
                <a16:creationId xmlns:a16="http://schemas.microsoft.com/office/drawing/2014/main" id="{C5D86EF3-CE04-ED48-86B1-B4AF12EAFF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647226"/>
            <a:ext cx="4466135" cy="426972"/>
          </a:xfrm>
          <a:prstGeom prst="rect">
            <a:avLst/>
          </a:prstGeom>
        </p:spPr>
        <p:txBody>
          <a:bodyPr lIns="0" tIns="144000" rIns="0" bIns="0" anchor="b" anchorCtr="0"/>
          <a:lstStyle>
            <a:lvl1pPr algn="l">
              <a:defRPr sz="28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Nome Cognome</a:t>
            </a:r>
          </a:p>
        </p:txBody>
      </p:sp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70DFDA8A-9005-3B4A-9F45-EC91E2736F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2522018"/>
            <a:ext cx="4319885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lang="it-IT" sz="1600" kern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7" name="Segnaposto testo 8">
            <a:extLst>
              <a:ext uri="{FF2B5EF4-FFF2-40B4-BE49-F238E27FC236}">
                <a16:creationId xmlns:a16="http://schemas.microsoft.com/office/drawing/2014/main" id="{DDF3984E-0ACD-3F4F-A0F6-52C0390358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2238071"/>
            <a:ext cx="4319885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lang="it-IT" sz="1600" kern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Job-title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0FCDD654-5D7A-5B44-A49C-0B95E950392C}"/>
              </a:ext>
            </a:extLst>
          </p:cNvPr>
          <p:cNvGrpSpPr/>
          <p:nvPr userDrawn="1"/>
        </p:nvGrpSpPr>
        <p:grpSpPr>
          <a:xfrm>
            <a:off x="4078509" y="2556876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A9BBD509-695F-2640-B798-D8E06146F21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E6A3E2F7-4360-DA40-818C-17E58F586E6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sp>
        <p:nvSpPr>
          <p:cNvPr id="14" name="Segnaposto testo 8">
            <a:extLst>
              <a:ext uri="{FF2B5EF4-FFF2-40B4-BE49-F238E27FC236}">
                <a16:creationId xmlns:a16="http://schemas.microsoft.com/office/drawing/2014/main" id="{496B9EC4-90A4-3748-994C-ECE4E616A1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8509" y="3030717"/>
            <a:ext cx="4466135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it-IT" sz="1600" b="0" i="0" kern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r>
              <a:rPr lang="it-IT" dirty="0">
                <a:solidFill>
                  <a:srgbClr val="81D4DE"/>
                </a:solidFill>
                <a:effectLst/>
                <a:latin typeface="Helvetica" pitchFamily="2" charset="0"/>
              </a:rPr>
              <a:t>citazione</a:t>
            </a:r>
          </a:p>
        </p:txBody>
      </p:sp>
      <p:sp>
        <p:nvSpPr>
          <p:cNvPr id="23" name="Elemento grafico 20">
            <a:extLst>
              <a:ext uri="{FF2B5EF4-FFF2-40B4-BE49-F238E27FC236}">
                <a16:creationId xmlns:a16="http://schemas.microsoft.com/office/drawing/2014/main" id="{AC9E1D49-D35A-A34C-BC37-454351D23879}"/>
              </a:ext>
            </a:extLst>
          </p:cNvPr>
          <p:cNvSpPr/>
          <p:nvPr userDrawn="1"/>
        </p:nvSpPr>
        <p:spPr>
          <a:xfrm>
            <a:off x="4083938" y="2272592"/>
            <a:ext cx="135393" cy="146957"/>
          </a:xfrm>
          <a:custGeom>
            <a:avLst/>
            <a:gdLst>
              <a:gd name="connsiteX0" fmla="*/ 67697 w 135393"/>
              <a:gd name="connsiteY0" fmla="*/ 8645 h 146957"/>
              <a:gd name="connsiteX1" fmla="*/ 43213 w 135393"/>
              <a:gd name="connsiteY1" fmla="*/ 33135 h 146957"/>
              <a:gd name="connsiteX2" fmla="*/ 67697 w 135393"/>
              <a:gd name="connsiteY2" fmla="*/ 57625 h 146957"/>
              <a:gd name="connsiteX3" fmla="*/ 92181 w 135393"/>
              <a:gd name="connsiteY3" fmla="*/ 33135 h 146957"/>
              <a:gd name="connsiteX4" fmla="*/ 67697 w 135393"/>
              <a:gd name="connsiteY4" fmla="*/ 8645 h 146957"/>
              <a:gd name="connsiteX5" fmla="*/ 67697 w 135393"/>
              <a:gd name="connsiteY5" fmla="*/ 0 h 146957"/>
              <a:gd name="connsiteX6" fmla="*/ 100824 w 135393"/>
              <a:gd name="connsiteY6" fmla="*/ 33135 h 146957"/>
              <a:gd name="connsiteX7" fmla="*/ 67697 w 135393"/>
              <a:gd name="connsiteY7" fmla="*/ 66269 h 146957"/>
              <a:gd name="connsiteX8" fmla="*/ 34570 w 135393"/>
              <a:gd name="connsiteY8" fmla="*/ 33135 h 146957"/>
              <a:gd name="connsiteX9" fmla="*/ 67697 w 135393"/>
              <a:gd name="connsiteY9" fmla="*/ 0 h 146957"/>
              <a:gd name="connsiteX10" fmla="*/ 67697 w 135393"/>
              <a:gd name="connsiteY10" fmla="*/ 74914 h 146957"/>
              <a:gd name="connsiteX11" fmla="*/ 135394 w 135393"/>
              <a:gd name="connsiteY11" fmla="*/ 142635 h 146957"/>
              <a:gd name="connsiteX12" fmla="*/ 131073 w 135393"/>
              <a:gd name="connsiteY12" fmla="*/ 146957 h 146957"/>
              <a:gd name="connsiteX13" fmla="*/ 126751 w 135393"/>
              <a:gd name="connsiteY13" fmla="*/ 142635 h 146957"/>
              <a:gd name="connsiteX14" fmla="*/ 67697 w 135393"/>
              <a:gd name="connsiteY14" fmla="*/ 83558 h 146957"/>
              <a:gd name="connsiteX15" fmla="*/ 8643 w 135393"/>
              <a:gd name="connsiteY15" fmla="*/ 142635 h 146957"/>
              <a:gd name="connsiteX16" fmla="*/ 4321 w 135393"/>
              <a:gd name="connsiteY16" fmla="*/ 146957 h 146957"/>
              <a:gd name="connsiteX17" fmla="*/ 0 w 135393"/>
              <a:gd name="connsiteY17" fmla="*/ 142635 h 146957"/>
              <a:gd name="connsiteX18" fmla="*/ 67697 w 135393"/>
              <a:gd name="connsiteY18" fmla="*/ 74914 h 14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5393" h="146957">
                <a:moveTo>
                  <a:pt x="67697" y="8645"/>
                </a:moveTo>
                <a:cubicBezTo>
                  <a:pt x="54171" y="8645"/>
                  <a:pt x="43213" y="19606"/>
                  <a:pt x="43213" y="33135"/>
                </a:cubicBezTo>
                <a:cubicBezTo>
                  <a:pt x="43213" y="46663"/>
                  <a:pt x="54180" y="57625"/>
                  <a:pt x="67697" y="57625"/>
                </a:cubicBezTo>
                <a:cubicBezTo>
                  <a:pt x="81214" y="57625"/>
                  <a:pt x="92181" y="46663"/>
                  <a:pt x="92181" y="33135"/>
                </a:cubicBezTo>
                <a:cubicBezTo>
                  <a:pt x="92181" y="19606"/>
                  <a:pt x="81223" y="8645"/>
                  <a:pt x="67697" y="8645"/>
                </a:cubicBezTo>
                <a:close/>
                <a:moveTo>
                  <a:pt x="67697" y="0"/>
                </a:moveTo>
                <a:cubicBezTo>
                  <a:pt x="85993" y="0"/>
                  <a:pt x="100824" y="14834"/>
                  <a:pt x="100824" y="33135"/>
                </a:cubicBezTo>
                <a:cubicBezTo>
                  <a:pt x="100824" y="51435"/>
                  <a:pt x="85993" y="66269"/>
                  <a:pt x="67697" y="66269"/>
                </a:cubicBezTo>
                <a:cubicBezTo>
                  <a:pt x="49401" y="66269"/>
                  <a:pt x="34570" y="51435"/>
                  <a:pt x="34570" y="33135"/>
                </a:cubicBezTo>
                <a:cubicBezTo>
                  <a:pt x="34570" y="14834"/>
                  <a:pt x="49401" y="0"/>
                  <a:pt x="67697" y="0"/>
                </a:cubicBezTo>
                <a:close/>
                <a:moveTo>
                  <a:pt x="67697" y="74914"/>
                </a:moveTo>
                <a:cubicBezTo>
                  <a:pt x="105093" y="74914"/>
                  <a:pt x="135394" y="105239"/>
                  <a:pt x="135394" y="142635"/>
                </a:cubicBezTo>
                <a:cubicBezTo>
                  <a:pt x="135394" y="145012"/>
                  <a:pt x="133467" y="146957"/>
                  <a:pt x="131073" y="146957"/>
                </a:cubicBezTo>
                <a:cubicBezTo>
                  <a:pt x="128696" y="146957"/>
                  <a:pt x="126751" y="145012"/>
                  <a:pt x="126751" y="142635"/>
                </a:cubicBezTo>
                <a:cubicBezTo>
                  <a:pt x="126751" y="110011"/>
                  <a:pt x="100314" y="83558"/>
                  <a:pt x="67697" y="83558"/>
                </a:cubicBezTo>
                <a:cubicBezTo>
                  <a:pt x="35080" y="83558"/>
                  <a:pt x="8643" y="110011"/>
                  <a:pt x="8643" y="142635"/>
                </a:cubicBezTo>
                <a:cubicBezTo>
                  <a:pt x="8643" y="145012"/>
                  <a:pt x="6707" y="146957"/>
                  <a:pt x="4321" y="146957"/>
                </a:cubicBezTo>
                <a:cubicBezTo>
                  <a:pt x="1936" y="146957"/>
                  <a:pt x="0" y="145012"/>
                  <a:pt x="0" y="142635"/>
                </a:cubicBezTo>
                <a:cubicBezTo>
                  <a:pt x="0" y="105239"/>
                  <a:pt x="30309" y="74914"/>
                  <a:pt x="67697" y="74914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DE234979-8DDE-1948-9736-6CA2561FE811}"/>
              </a:ext>
            </a:extLst>
          </p:cNvPr>
          <p:cNvCxnSpPr>
            <a:cxnSpLocks/>
          </p:cNvCxnSpPr>
          <p:nvPr userDrawn="1"/>
        </p:nvCxnSpPr>
        <p:spPr>
          <a:xfrm>
            <a:off x="1031132" y="-158045"/>
            <a:ext cx="2520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ttore 1 14">
            <a:extLst>
              <a:ext uri="{FF2B5EF4-FFF2-40B4-BE49-F238E27FC236}">
                <a16:creationId xmlns:a16="http://schemas.microsoft.com/office/drawing/2014/main" id="{C92E395B-5E77-974D-96D9-1FC919AAFBC4}"/>
              </a:ext>
            </a:extLst>
          </p:cNvPr>
          <p:cNvCxnSpPr/>
          <p:nvPr userDrawn="1"/>
        </p:nvCxnSpPr>
        <p:spPr>
          <a:xfrm>
            <a:off x="-282221" y="1474564"/>
            <a:ext cx="0" cy="286920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05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(prodot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0A7825-8FD1-6141-BB3E-F2BDE4F29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738" y="69496"/>
            <a:ext cx="8646935" cy="27463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DB723A35-9F4A-0D44-A4E1-C6962AC2E6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737" y="344134"/>
            <a:ext cx="8646921" cy="171172"/>
          </a:xfrm>
          <a:prstGeom prst="rect">
            <a:avLst/>
          </a:prstGeom>
        </p:spPr>
        <p:txBody>
          <a:bodyPr wrap="none" tIns="0" bIns="0" anchor="ctr" anchorCtr="0"/>
          <a:lstStyle>
            <a:lvl1pPr marL="0" indent="0">
              <a:buNone/>
              <a:defRPr sz="1000" b="1">
                <a:solidFill>
                  <a:schemeClr val="accent1"/>
                </a:solidFill>
                <a:latin typeface="Montserrat" pitchFamily="2" charset="77"/>
              </a:defRPr>
            </a:lvl1pPr>
            <a:lvl2pPr marL="457200" indent="0">
              <a:buNone/>
              <a:defRPr sz="1200">
                <a:latin typeface="Montserrat" pitchFamily="2" charset="77"/>
              </a:defRPr>
            </a:lvl2pPr>
            <a:lvl3pPr marL="914400" indent="0">
              <a:buNone/>
              <a:defRPr sz="1200">
                <a:latin typeface="Montserrat" pitchFamily="2" charset="77"/>
              </a:defRPr>
            </a:lvl3pPr>
            <a:lvl4pPr marL="1371600" indent="0">
              <a:buNone/>
              <a:defRPr sz="1200">
                <a:latin typeface="Montserrat" pitchFamily="2" charset="77"/>
              </a:defRPr>
            </a:lvl4pPr>
            <a:lvl5pPr marL="1828800" indent="0">
              <a:buNone/>
              <a:defRPr sz="1200"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Unità di misura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8A0AC47C-709B-CC4A-B34E-CFE7476F1D46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7" name="Figura a mano libera 6">
              <a:extLst>
                <a:ext uri="{FF2B5EF4-FFF2-40B4-BE49-F238E27FC236}">
                  <a16:creationId xmlns:a16="http://schemas.microsoft.com/office/drawing/2014/main" id="{0475406B-1BD3-4847-8EB4-B9B75BBD4F09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8" name="Figura a mano libera 7">
              <a:extLst>
                <a:ext uri="{FF2B5EF4-FFF2-40B4-BE49-F238E27FC236}">
                  <a16:creationId xmlns:a16="http://schemas.microsoft.com/office/drawing/2014/main" id="{463FB154-2F1A-9047-9EED-0E6375701DB7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9" name="Figura a mano libera 8">
              <a:extLst>
                <a:ext uri="{FF2B5EF4-FFF2-40B4-BE49-F238E27FC236}">
                  <a16:creationId xmlns:a16="http://schemas.microsoft.com/office/drawing/2014/main" id="{17EDD59F-01C3-C94C-A605-6C4B4C5C835F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3528C524-EC5B-724E-8462-3236CC663A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97096" y="4654506"/>
            <a:ext cx="6337577" cy="246221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r">
              <a:buNone/>
              <a:defRPr sz="1000">
                <a:solidFill>
                  <a:schemeClr val="accent1"/>
                </a:solidFill>
                <a:latin typeface="Montserrat" pitchFamily="2" charset="77"/>
              </a:defRPr>
            </a:lvl1pPr>
            <a:lvl2pPr marL="457200" indent="0">
              <a:buNone/>
              <a:defRPr sz="1200">
                <a:latin typeface="Montserrat" pitchFamily="2" charset="77"/>
              </a:defRPr>
            </a:lvl2pPr>
            <a:lvl3pPr marL="914400" indent="0">
              <a:buNone/>
              <a:defRPr sz="1200">
                <a:latin typeface="Montserrat" pitchFamily="2" charset="77"/>
              </a:defRPr>
            </a:lvl3pPr>
            <a:lvl4pPr marL="1371600" indent="0">
              <a:buNone/>
              <a:defRPr sz="1200">
                <a:latin typeface="Montserrat" pitchFamily="2" charset="77"/>
              </a:defRPr>
            </a:lvl4pPr>
            <a:lvl5pPr marL="1828800" indent="0">
              <a:buNone/>
              <a:defRPr sz="1200"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Fonte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E3B08DE-D4B3-394D-9032-143071F6624F}"/>
              </a:ext>
            </a:extLst>
          </p:cNvPr>
          <p:cNvSpPr txBox="1"/>
          <p:nvPr userDrawn="1"/>
        </p:nvSpPr>
        <p:spPr>
          <a:xfrm>
            <a:off x="7412113" y="4824164"/>
            <a:ext cx="16225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1050" dirty="0">
                <a:solidFill>
                  <a:schemeClr val="accent1"/>
                </a:solidFill>
                <a:latin typeface="Montserrat" pitchFamily="2" charset="77"/>
              </a:rPr>
              <a:t>www.osservatori.net</a:t>
            </a:r>
          </a:p>
        </p:txBody>
      </p:sp>
      <p:pic>
        <p:nvPicPr>
          <p:cNvPr id="13" name="Immagine 12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71DC58EF-8947-8A48-A256-8864B368FF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in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19" name="Elemento grafico 6">
            <a:extLst>
              <a:ext uri="{FF2B5EF4-FFF2-40B4-BE49-F238E27FC236}">
                <a16:creationId xmlns:a16="http://schemas.microsoft.com/office/drawing/2014/main" id="{3DBFE9EE-5DD9-7F43-82FB-C1B82FB34C7E}"/>
              </a:ext>
            </a:extLst>
          </p:cNvPr>
          <p:cNvSpPr/>
          <p:nvPr userDrawn="1"/>
        </p:nvSpPr>
        <p:spPr>
          <a:xfrm>
            <a:off x="8182426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AB7DC308-3504-594E-BDA2-C991925B8048}"/>
              </a:ext>
            </a:extLst>
          </p:cNvPr>
          <p:cNvGrpSpPr/>
          <p:nvPr userDrawn="1"/>
        </p:nvGrpSpPr>
        <p:grpSpPr>
          <a:xfrm>
            <a:off x="8182426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9" name="Figura a mano libera 28">
              <a:extLst>
                <a:ext uri="{FF2B5EF4-FFF2-40B4-BE49-F238E27FC236}">
                  <a16:creationId xmlns:a16="http://schemas.microsoft.com/office/drawing/2014/main" id="{8A200803-A932-7645-BCA5-0D093A3DEA1B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30" name="Figura a mano libera 29">
              <a:extLst>
                <a:ext uri="{FF2B5EF4-FFF2-40B4-BE49-F238E27FC236}">
                  <a16:creationId xmlns:a16="http://schemas.microsoft.com/office/drawing/2014/main" id="{DD9F719C-C7AC-FC41-A9A7-41C74520F13B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31" name="Rettangolo 30">
            <a:extLst>
              <a:ext uri="{FF2B5EF4-FFF2-40B4-BE49-F238E27FC236}">
                <a16:creationId xmlns:a16="http://schemas.microsoft.com/office/drawing/2014/main" id="{13ADDFF8-6962-A04C-8788-02126590DC48}"/>
              </a:ext>
            </a:extLst>
          </p:cNvPr>
          <p:cNvSpPr/>
          <p:nvPr userDrawn="1"/>
        </p:nvSpPr>
        <p:spPr>
          <a:xfrm>
            <a:off x="8298484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14.04.22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F8617EEB-2C31-E14B-8539-F3D41CBC8F5C}"/>
              </a:ext>
            </a:extLst>
          </p:cNvPr>
          <p:cNvSpPr/>
          <p:nvPr userDrawn="1"/>
        </p:nvSpPr>
        <p:spPr>
          <a:xfrm>
            <a:off x="8298484" y="122500"/>
            <a:ext cx="845516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Webinar</a:t>
            </a:r>
          </a:p>
        </p:txBody>
      </p:sp>
    </p:spTree>
    <p:extLst>
      <p:ext uri="{BB962C8B-B14F-4D97-AF65-F5344CB8AC3E}">
        <p14:creationId xmlns:p14="http://schemas.microsoft.com/office/powerpoint/2010/main" val="3294488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19" name="Elemento grafico 6">
            <a:extLst>
              <a:ext uri="{FF2B5EF4-FFF2-40B4-BE49-F238E27FC236}">
                <a16:creationId xmlns:a16="http://schemas.microsoft.com/office/drawing/2014/main" id="{3DBFE9EE-5DD9-7F43-82FB-C1B82FB34C7E}"/>
              </a:ext>
            </a:extLst>
          </p:cNvPr>
          <p:cNvSpPr/>
          <p:nvPr userDrawn="1"/>
        </p:nvSpPr>
        <p:spPr>
          <a:xfrm>
            <a:off x="8182426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AB7DC308-3504-594E-BDA2-C991925B8048}"/>
              </a:ext>
            </a:extLst>
          </p:cNvPr>
          <p:cNvGrpSpPr/>
          <p:nvPr userDrawn="1"/>
        </p:nvGrpSpPr>
        <p:grpSpPr>
          <a:xfrm>
            <a:off x="8182426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9" name="Figura a mano libera 28">
              <a:extLst>
                <a:ext uri="{FF2B5EF4-FFF2-40B4-BE49-F238E27FC236}">
                  <a16:creationId xmlns:a16="http://schemas.microsoft.com/office/drawing/2014/main" id="{8A200803-A932-7645-BCA5-0D093A3DEA1B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30" name="Figura a mano libera 29">
              <a:extLst>
                <a:ext uri="{FF2B5EF4-FFF2-40B4-BE49-F238E27FC236}">
                  <a16:creationId xmlns:a16="http://schemas.microsoft.com/office/drawing/2014/main" id="{DD9F719C-C7AC-FC41-A9A7-41C74520F13B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31" name="Rettangolo 30">
            <a:extLst>
              <a:ext uri="{FF2B5EF4-FFF2-40B4-BE49-F238E27FC236}">
                <a16:creationId xmlns:a16="http://schemas.microsoft.com/office/drawing/2014/main" id="{13ADDFF8-6962-A04C-8788-02126590DC48}"/>
              </a:ext>
            </a:extLst>
          </p:cNvPr>
          <p:cNvSpPr/>
          <p:nvPr userDrawn="1"/>
        </p:nvSpPr>
        <p:spPr>
          <a:xfrm>
            <a:off x="8298484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14.04.22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F8617EEB-2C31-E14B-8539-F3D41CBC8F5C}"/>
              </a:ext>
            </a:extLst>
          </p:cNvPr>
          <p:cNvSpPr/>
          <p:nvPr userDrawn="1"/>
        </p:nvSpPr>
        <p:spPr>
          <a:xfrm>
            <a:off x="8298484" y="122500"/>
            <a:ext cx="845516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val="229126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204411" y="13127"/>
            <a:ext cx="5571453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Elemento grafico 6">
            <a:extLst>
              <a:ext uri="{FF2B5EF4-FFF2-40B4-BE49-F238E27FC236}">
                <a16:creationId xmlns:a16="http://schemas.microsoft.com/office/drawing/2014/main" id="{57F14746-6F60-854F-9A1C-D4D7DDB357E4}"/>
              </a:ext>
            </a:extLst>
          </p:cNvPr>
          <p:cNvSpPr/>
          <p:nvPr userDrawn="1"/>
        </p:nvSpPr>
        <p:spPr>
          <a:xfrm>
            <a:off x="6877897" y="324230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sz="1800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90B428DA-FC08-AE47-873F-3F1FD4A8DD29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5" name="Figura a mano libera 4">
              <a:extLst>
                <a:ext uri="{FF2B5EF4-FFF2-40B4-BE49-F238E27FC236}">
                  <a16:creationId xmlns:a16="http://schemas.microsoft.com/office/drawing/2014/main" id="{7D456347-1D6C-274C-BBE8-E945264A9A1B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6" name="Figura a mano libera 5">
              <a:extLst>
                <a:ext uri="{FF2B5EF4-FFF2-40B4-BE49-F238E27FC236}">
                  <a16:creationId xmlns:a16="http://schemas.microsoft.com/office/drawing/2014/main" id="{0CE7FD8B-85BC-4041-A458-C58B16B6471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7" name="Elemento grafico 93">
            <a:extLst>
              <a:ext uri="{FF2B5EF4-FFF2-40B4-BE49-F238E27FC236}">
                <a16:creationId xmlns:a16="http://schemas.microsoft.com/office/drawing/2014/main" id="{766D9E03-2312-2F4C-AE85-6BE71FD5735A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8" y="321266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sz="1800" b="0" i="0" dirty="0">
              <a:latin typeface="Montserrat" pitchFamily="2" charset="77"/>
            </a:endParaRP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BD295056-0B36-1A41-84A9-789B49809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87" name="Elemento grafico 4">
            <a:extLst>
              <a:ext uri="{FF2B5EF4-FFF2-40B4-BE49-F238E27FC236}">
                <a16:creationId xmlns:a16="http://schemas.microsoft.com/office/drawing/2014/main" id="{FE9057A4-7C4D-9344-B97A-32AE9D3D438A}"/>
              </a:ext>
            </a:extLst>
          </p:cNvPr>
          <p:cNvGrpSpPr/>
          <p:nvPr userDrawn="1"/>
        </p:nvGrpSpPr>
        <p:grpSpPr>
          <a:xfrm>
            <a:off x="172398" y="209053"/>
            <a:ext cx="902880" cy="175854"/>
            <a:chOff x="591648" y="2365391"/>
            <a:chExt cx="1940823" cy="378014"/>
          </a:xfrm>
          <a:solidFill>
            <a:schemeClr val="accent1"/>
          </a:solidFill>
        </p:grpSpPr>
        <p:sp>
          <p:nvSpPr>
            <p:cNvPr id="88" name="Figura a mano libera 87">
              <a:extLst>
                <a:ext uri="{FF2B5EF4-FFF2-40B4-BE49-F238E27FC236}">
                  <a16:creationId xmlns:a16="http://schemas.microsoft.com/office/drawing/2014/main" id="{E75388EB-D07B-0D4C-BACC-5CF6FFB7728B}"/>
                </a:ext>
              </a:extLst>
            </p:cNvPr>
            <p:cNvSpPr/>
            <p:nvPr/>
          </p:nvSpPr>
          <p:spPr>
            <a:xfrm>
              <a:off x="849496" y="2461752"/>
              <a:ext cx="57093" cy="159353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89" name="Figura a mano libera 88">
              <a:extLst>
                <a:ext uri="{FF2B5EF4-FFF2-40B4-BE49-F238E27FC236}">
                  <a16:creationId xmlns:a16="http://schemas.microsoft.com/office/drawing/2014/main" id="{F94B455E-FD46-C847-B934-39DADE349917}"/>
                </a:ext>
              </a:extLst>
            </p:cNvPr>
            <p:cNvSpPr/>
            <p:nvPr/>
          </p:nvSpPr>
          <p:spPr>
            <a:xfrm>
              <a:off x="591648" y="2365401"/>
              <a:ext cx="378802" cy="378004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0" name="Figura a mano libera 89">
              <a:extLst>
                <a:ext uri="{FF2B5EF4-FFF2-40B4-BE49-F238E27FC236}">
                  <a16:creationId xmlns:a16="http://schemas.microsoft.com/office/drawing/2014/main" id="{B854531D-495E-C74C-9EB9-7E872F1A0B5F}"/>
                </a:ext>
              </a:extLst>
            </p:cNvPr>
            <p:cNvSpPr/>
            <p:nvPr/>
          </p:nvSpPr>
          <p:spPr>
            <a:xfrm>
              <a:off x="651158" y="2397256"/>
              <a:ext cx="245295" cy="286722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1" name="Figura a mano libera 90">
              <a:extLst>
                <a:ext uri="{FF2B5EF4-FFF2-40B4-BE49-F238E27FC236}">
                  <a16:creationId xmlns:a16="http://schemas.microsoft.com/office/drawing/2014/main" id="{D81FF4E9-C73D-E246-A72B-3E5396931B11}"/>
                </a:ext>
              </a:extLst>
            </p:cNvPr>
            <p:cNvSpPr/>
            <p:nvPr/>
          </p:nvSpPr>
          <p:spPr>
            <a:xfrm>
              <a:off x="849496" y="2461752"/>
              <a:ext cx="57093" cy="159353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2" name="Figura a mano libera 91">
              <a:extLst>
                <a:ext uri="{FF2B5EF4-FFF2-40B4-BE49-F238E27FC236}">
                  <a16:creationId xmlns:a16="http://schemas.microsoft.com/office/drawing/2014/main" id="{96F9196E-FC1F-3842-A82A-4BC8E3EC838F}"/>
                </a:ext>
              </a:extLst>
            </p:cNvPr>
            <p:cNvSpPr/>
            <p:nvPr/>
          </p:nvSpPr>
          <p:spPr>
            <a:xfrm>
              <a:off x="1058713" y="2405654"/>
              <a:ext cx="115093" cy="115233"/>
            </a:xfrm>
            <a:custGeom>
              <a:avLst/>
              <a:gdLst>
                <a:gd name="connsiteX0" fmla="*/ 57761 w 115093"/>
                <a:gd name="connsiteY0" fmla="*/ 115234 h 115233"/>
                <a:gd name="connsiteX1" fmla="*/ 34002 w 115093"/>
                <a:gd name="connsiteY1" fmla="*/ 110836 h 115233"/>
                <a:gd name="connsiteX2" fmla="*/ 15782 w 115093"/>
                <a:gd name="connsiteY2" fmla="*/ 98678 h 115233"/>
                <a:gd name="connsiteX3" fmla="*/ 4093 w 115093"/>
                <a:gd name="connsiteY3" fmla="*/ 80384 h 115233"/>
                <a:gd name="connsiteX4" fmla="*/ 0 w 115093"/>
                <a:gd name="connsiteY4" fmla="*/ 57607 h 115233"/>
                <a:gd name="connsiteX5" fmla="*/ 4093 w 115093"/>
                <a:gd name="connsiteY5" fmla="*/ 34849 h 115233"/>
                <a:gd name="connsiteX6" fmla="*/ 15782 w 115093"/>
                <a:gd name="connsiteY6" fmla="*/ 16537 h 115233"/>
                <a:gd name="connsiteX7" fmla="*/ 34002 w 115093"/>
                <a:gd name="connsiteY7" fmla="*/ 4398 h 115233"/>
                <a:gd name="connsiteX8" fmla="*/ 57761 w 115093"/>
                <a:gd name="connsiteY8" fmla="*/ 0 h 115233"/>
                <a:gd name="connsiteX9" fmla="*/ 81311 w 115093"/>
                <a:gd name="connsiteY9" fmla="*/ 4398 h 115233"/>
                <a:gd name="connsiteX10" fmla="*/ 99416 w 115093"/>
                <a:gd name="connsiteY10" fmla="*/ 16537 h 115233"/>
                <a:gd name="connsiteX11" fmla="*/ 111000 w 115093"/>
                <a:gd name="connsiteY11" fmla="*/ 34849 h 115233"/>
                <a:gd name="connsiteX12" fmla="*/ 115093 w 115093"/>
                <a:gd name="connsiteY12" fmla="*/ 57607 h 115233"/>
                <a:gd name="connsiteX13" fmla="*/ 111000 w 115093"/>
                <a:gd name="connsiteY13" fmla="*/ 80384 h 115233"/>
                <a:gd name="connsiteX14" fmla="*/ 99416 w 115093"/>
                <a:gd name="connsiteY14" fmla="*/ 98678 h 115233"/>
                <a:gd name="connsiteX15" fmla="*/ 81311 w 115093"/>
                <a:gd name="connsiteY15" fmla="*/ 110836 h 115233"/>
                <a:gd name="connsiteX16" fmla="*/ 57761 w 115093"/>
                <a:gd name="connsiteY16" fmla="*/ 115234 h 115233"/>
                <a:gd name="connsiteX17" fmla="*/ 57551 w 115093"/>
                <a:gd name="connsiteY17" fmla="*/ 91934 h 115233"/>
                <a:gd name="connsiteX18" fmla="*/ 76075 w 115093"/>
                <a:gd name="connsiteY18" fmla="*/ 82436 h 115233"/>
                <a:gd name="connsiteX19" fmla="*/ 82529 w 115093"/>
                <a:gd name="connsiteY19" fmla="*/ 57607 h 115233"/>
                <a:gd name="connsiteX20" fmla="*/ 76075 w 115093"/>
                <a:gd name="connsiteY20" fmla="*/ 32494 h 115233"/>
                <a:gd name="connsiteX21" fmla="*/ 57551 w 115093"/>
                <a:gd name="connsiteY21" fmla="*/ 22881 h 115233"/>
                <a:gd name="connsiteX22" fmla="*/ 38904 w 115093"/>
                <a:gd name="connsiteY22" fmla="*/ 32494 h 115233"/>
                <a:gd name="connsiteX23" fmla="*/ 32555 w 115093"/>
                <a:gd name="connsiteY23" fmla="*/ 57607 h 115233"/>
                <a:gd name="connsiteX24" fmla="*/ 38904 w 115093"/>
                <a:gd name="connsiteY24" fmla="*/ 82436 h 115233"/>
                <a:gd name="connsiteX25" fmla="*/ 57551 w 115093"/>
                <a:gd name="connsiteY25" fmla="*/ 91934 h 1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5093" h="115233">
                  <a:moveTo>
                    <a:pt x="57761" y="115234"/>
                  </a:moveTo>
                  <a:cubicBezTo>
                    <a:pt x="49013" y="115234"/>
                    <a:pt x="41093" y="113761"/>
                    <a:pt x="34002" y="110836"/>
                  </a:cubicBezTo>
                  <a:cubicBezTo>
                    <a:pt x="26900" y="107901"/>
                    <a:pt x="20827" y="103855"/>
                    <a:pt x="15782" y="98678"/>
                  </a:cubicBezTo>
                  <a:cubicBezTo>
                    <a:pt x="10737" y="93501"/>
                    <a:pt x="6854" y="87413"/>
                    <a:pt x="4093" y="80384"/>
                  </a:cubicBezTo>
                  <a:cubicBezTo>
                    <a:pt x="1380" y="73384"/>
                    <a:pt x="0" y="65785"/>
                    <a:pt x="0" y="57607"/>
                  </a:cubicBezTo>
                  <a:cubicBezTo>
                    <a:pt x="0" y="49448"/>
                    <a:pt x="1380" y="41859"/>
                    <a:pt x="4093" y="34849"/>
                  </a:cubicBezTo>
                  <a:cubicBezTo>
                    <a:pt x="6844" y="27830"/>
                    <a:pt x="10728" y="21732"/>
                    <a:pt x="15782" y="16537"/>
                  </a:cubicBezTo>
                  <a:cubicBezTo>
                    <a:pt x="20827" y="11379"/>
                    <a:pt x="26900" y="7323"/>
                    <a:pt x="34002" y="4398"/>
                  </a:cubicBezTo>
                  <a:cubicBezTo>
                    <a:pt x="41093" y="1453"/>
                    <a:pt x="49013" y="0"/>
                    <a:pt x="57761" y="0"/>
                  </a:cubicBezTo>
                  <a:cubicBezTo>
                    <a:pt x="66366" y="0"/>
                    <a:pt x="74191" y="1453"/>
                    <a:pt x="81311" y="4398"/>
                  </a:cubicBezTo>
                  <a:cubicBezTo>
                    <a:pt x="88383" y="7333"/>
                    <a:pt x="94437" y="11379"/>
                    <a:pt x="99416" y="16537"/>
                  </a:cubicBezTo>
                  <a:cubicBezTo>
                    <a:pt x="104403" y="21732"/>
                    <a:pt x="108249" y="27821"/>
                    <a:pt x="111000" y="34849"/>
                  </a:cubicBezTo>
                  <a:cubicBezTo>
                    <a:pt x="113732" y="41859"/>
                    <a:pt x="115093" y="49448"/>
                    <a:pt x="115093" y="57607"/>
                  </a:cubicBezTo>
                  <a:cubicBezTo>
                    <a:pt x="115093" y="65785"/>
                    <a:pt x="113732" y="73384"/>
                    <a:pt x="111000" y="80384"/>
                  </a:cubicBezTo>
                  <a:cubicBezTo>
                    <a:pt x="108249" y="87413"/>
                    <a:pt x="104413" y="93501"/>
                    <a:pt x="99416" y="98678"/>
                  </a:cubicBezTo>
                  <a:cubicBezTo>
                    <a:pt x="94437" y="103855"/>
                    <a:pt x="88383" y="107910"/>
                    <a:pt x="81311" y="110836"/>
                  </a:cubicBezTo>
                  <a:cubicBezTo>
                    <a:pt x="74181" y="113761"/>
                    <a:pt x="66366" y="115234"/>
                    <a:pt x="57761" y="115234"/>
                  </a:cubicBezTo>
                  <a:moveTo>
                    <a:pt x="57551" y="91934"/>
                  </a:moveTo>
                  <a:cubicBezTo>
                    <a:pt x="65595" y="91934"/>
                    <a:pt x="71773" y="88771"/>
                    <a:pt x="76075" y="82436"/>
                  </a:cubicBezTo>
                  <a:cubicBezTo>
                    <a:pt x="80378" y="76101"/>
                    <a:pt x="82529" y="67828"/>
                    <a:pt x="82529" y="57607"/>
                  </a:cubicBezTo>
                  <a:cubicBezTo>
                    <a:pt x="82529" y="47264"/>
                    <a:pt x="80378" y="38877"/>
                    <a:pt x="76075" y="32494"/>
                  </a:cubicBezTo>
                  <a:cubicBezTo>
                    <a:pt x="71773" y="26073"/>
                    <a:pt x="65586" y="22881"/>
                    <a:pt x="57551" y="22881"/>
                  </a:cubicBezTo>
                  <a:cubicBezTo>
                    <a:pt x="49346" y="22881"/>
                    <a:pt x="43130" y="26073"/>
                    <a:pt x="38904" y="32494"/>
                  </a:cubicBezTo>
                  <a:cubicBezTo>
                    <a:pt x="34678" y="38877"/>
                    <a:pt x="32555" y="47264"/>
                    <a:pt x="32555" y="57607"/>
                  </a:cubicBezTo>
                  <a:cubicBezTo>
                    <a:pt x="32555" y="67828"/>
                    <a:pt x="34678" y="76101"/>
                    <a:pt x="38904" y="82436"/>
                  </a:cubicBezTo>
                  <a:cubicBezTo>
                    <a:pt x="43130" y="88771"/>
                    <a:pt x="49346" y="91934"/>
                    <a:pt x="57551" y="91934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3" name="Figura a mano libera 92">
              <a:extLst>
                <a:ext uri="{FF2B5EF4-FFF2-40B4-BE49-F238E27FC236}">
                  <a16:creationId xmlns:a16="http://schemas.microsoft.com/office/drawing/2014/main" id="{2518A9B7-4223-4F4E-B858-A09553BBD72E}"/>
                </a:ext>
              </a:extLst>
            </p:cNvPr>
            <p:cNvSpPr/>
            <p:nvPr/>
          </p:nvSpPr>
          <p:spPr>
            <a:xfrm>
              <a:off x="1182078" y="2405635"/>
              <a:ext cx="101329" cy="115252"/>
            </a:xfrm>
            <a:custGeom>
              <a:avLst/>
              <a:gdLst>
                <a:gd name="connsiteX0" fmla="*/ 52221 w 101329"/>
                <a:gd name="connsiteY0" fmla="*/ 115253 h 115252"/>
                <a:gd name="connsiteX1" fmla="*/ 30927 w 101329"/>
                <a:gd name="connsiteY1" fmla="*/ 112593 h 115252"/>
                <a:gd name="connsiteX2" fmla="*/ 14840 w 101329"/>
                <a:gd name="connsiteY2" fmla="*/ 105032 h 115252"/>
                <a:gd name="connsiteX3" fmla="*/ 4407 w 101329"/>
                <a:gd name="connsiteY3" fmla="*/ 93283 h 115252"/>
                <a:gd name="connsiteX4" fmla="*/ 0 w 101329"/>
                <a:gd name="connsiteY4" fmla="*/ 78266 h 115252"/>
                <a:gd name="connsiteX5" fmla="*/ 30308 w 101329"/>
                <a:gd name="connsiteY5" fmla="*/ 78266 h 115252"/>
                <a:gd name="connsiteX6" fmla="*/ 37372 w 101329"/>
                <a:gd name="connsiteY6" fmla="*/ 90130 h 115252"/>
                <a:gd name="connsiteX7" fmla="*/ 52411 w 101329"/>
                <a:gd name="connsiteY7" fmla="*/ 94195 h 115252"/>
                <a:gd name="connsiteX8" fmla="*/ 65738 w 101329"/>
                <a:gd name="connsiteY8" fmla="*/ 90937 h 115252"/>
                <a:gd name="connsiteX9" fmla="*/ 70440 w 101329"/>
                <a:gd name="connsiteY9" fmla="*/ 81743 h 115252"/>
                <a:gd name="connsiteX10" fmla="*/ 68194 w 101329"/>
                <a:gd name="connsiteY10" fmla="*/ 75825 h 115252"/>
                <a:gd name="connsiteX11" fmla="*/ 62044 w 101329"/>
                <a:gd name="connsiteY11" fmla="*/ 72149 h 115252"/>
                <a:gd name="connsiteX12" fmla="*/ 53135 w 101329"/>
                <a:gd name="connsiteY12" fmla="*/ 69784 h 115252"/>
                <a:gd name="connsiteX13" fmla="*/ 42388 w 101329"/>
                <a:gd name="connsiteY13" fmla="*/ 67856 h 115252"/>
                <a:gd name="connsiteX14" fmla="*/ 28052 w 101329"/>
                <a:gd name="connsiteY14" fmla="*/ 64589 h 115252"/>
                <a:gd name="connsiteX15" fmla="*/ 15564 w 101329"/>
                <a:gd name="connsiteY15" fmla="*/ 59061 h 115252"/>
                <a:gd name="connsiteX16" fmla="*/ 6673 w 101329"/>
                <a:gd name="connsiteY16" fmla="*/ 49458 h 115252"/>
                <a:gd name="connsiteX17" fmla="*/ 3265 w 101329"/>
                <a:gd name="connsiteY17" fmla="*/ 33918 h 115252"/>
                <a:gd name="connsiteX18" fmla="*/ 6863 w 101329"/>
                <a:gd name="connsiteY18" fmla="*/ 19206 h 115252"/>
                <a:gd name="connsiteX19" fmla="*/ 16592 w 101329"/>
                <a:gd name="connsiteY19" fmla="*/ 8596 h 115252"/>
                <a:gd name="connsiteX20" fmla="*/ 31108 w 101329"/>
                <a:gd name="connsiteY20" fmla="*/ 2147 h 115252"/>
                <a:gd name="connsiteX21" fmla="*/ 49127 w 101329"/>
                <a:gd name="connsiteY21" fmla="*/ 0 h 115252"/>
                <a:gd name="connsiteX22" fmla="*/ 83548 w 101329"/>
                <a:gd name="connsiteY22" fmla="*/ 8890 h 115252"/>
                <a:gd name="connsiteX23" fmla="*/ 97455 w 101329"/>
                <a:gd name="connsiteY23" fmla="*/ 32076 h 115252"/>
                <a:gd name="connsiteX24" fmla="*/ 67566 w 101329"/>
                <a:gd name="connsiteY24" fmla="*/ 32076 h 115252"/>
                <a:gd name="connsiteX25" fmla="*/ 49118 w 101329"/>
                <a:gd name="connsiteY25" fmla="*/ 20431 h 115252"/>
                <a:gd name="connsiteX26" fmla="*/ 37362 w 101329"/>
                <a:gd name="connsiteY26" fmla="*/ 23299 h 115252"/>
                <a:gd name="connsiteX27" fmla="*/ 32955 w 101329"/>
                <a:gd name="connsiteY27" fmla="*/ 31458 h 115252"/>
                <a:gd name="connsiteX28" fmla="*/ 35001 w 101329"/>
                <a:gd name="connsiteY28" fmla="*/ 36464 h 115252"/>
                <a:gd name="connsiteX29" fmla="*/ 40741 w 101329"/>
                <a:gd name="connsiteY29" fmla="*/ 39627 h 115252"/>
                <a:gd name="connsiteX30" fmla="*/ 49346 w 101329"/>
                <a:gd name="connsiteY30" fmla="*/ 41679 h 115252"/>
                <a:gd name="connsiteX31" fmla="*/ 59770 w 101329"/>
                <a:gd name="connsiteY31" fmla="*/ 43502 h 115252"/>
                <a:gd name="connsiteX32" fmla="*/ 74514 w 101329"/>
                <a:gd name="connsiteY32" fmla="*/ 46665 h 115252"/>
                <a:gd name="connsiteX33" fmla="*/ 87841 w 101329"/>
                <a:gd name="connsiteY33" fmla="*/ 52497 h 115252"/>
                <a:gd name="connsiteX34" fmla="*/ 97560 w 101329"/>
                <a:gd name="connsiteY34" fmla="*/ 62812 h 115252"/>
                <a:gd name="connsiteX35" fmla="*/ 101329 w 101329"/>
                <a:gd name="connsiteY35" fmla="*/ 79463 h 115252"/>
                <a:gd name="connsiteX36" fmla="*/ 97664 w 101329"/>
                <a:gd name="connsiteY36" fmla="*/ 95012 h 115252"/>
                <a:gd name="connsiteX37" fmla="*/ 87403 w 101329"/>
                <a:gd name="connsiteY37" fmla="*/ 106239 h 115252"/>
                <a:gd name="connsiteX38" fmla="*/ 71849 w 101329"/>
                <a:gd name="connsiteY38" fmla="*/ 112983 h 115252"/>
                <a:gd name="connsiteX39" fmla="*/ 52221 w 101329"/>
                <a:gd name="connsiteY39" fmla="*/ 115253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329" h="115252">
                  <a:moveTo>
                    <a:pt x="52221" y="115253"/>
                  </a:moveTo>
                  <a:cubicBezTo>
                    <a:pt x="44301" y="115253"/>
                    <a:pt x="37181" y="114360"/>
                    <a:pt x="30927" y="112593"/>
                  </a:cubicBezTo>
                  <a:cubicBezTo>
                    <a:pt x="24654" y="110817"/>
                    <a:pt x="19276" y="108309"/>
                    <a:pt x="14840" y="105032"/>
                  </a:cubicBezTo>
                  <a:cubicBezTo>
                    <a:pt x="10404" y="101765"/>
                    <a:pt x="6920" y="97852"/>
                    <a:pt x="4407" y="93283"/>
                  </a:cubicBezTo>
                  <a:cubicBezTo>
                    <a:pt x="1866" y="88724"/>
                    <a:pt x="390" y="83709"/>
                    <a:pt x="0" y="78266"/>
                  </a:cubicBezTo>
                  <a:lnTo>
                    <a:pt x="30308" y="78266"/>
                  </a:lnTo>
                  <a:cubicBezTo>
                    <a:pt x="31260" y="83443"/>
                    <a:pt x="33631" y="87404"/>
                    <a:pt x="37372" y="90130"/>
                  </a:cubicBezTo>
                  <a:cubicBezTo>
                    <a:pt x="41122" y="92846"/>
                    <a:pt x="46138" y="94195"/>
                    <a:pt x="52411" y="94195"/>
                  </a:cubicBezTo>
                  <a:cubicBezTo>
                    <a:pt x="58151" y="94195"/>
                    <a:pt x="62568" y="93122"/>
                    <a:pt x="65738" y="90937"/>
                  </a:cubicBezTo>
                  <a:cubicBezTo>
                    <a:pt x="68870" y="88752"/>
                    <a:pt x="70440" y="85694"/>
                    <a:pt x="70440" y="81743"/>
                  </a:cubicBezTo>
                  <a:cubicBezTo>
                    <a:pt x="70440" y="79292"/>
                    <a:pt x="69669" y="77307"/>
                    <a:pt x="68194" y="75825"/>
                  </a:cubicBezTo>
                  <a:cubicBezTo>
                    <a:pt x="66680" y="74324"/>
                    <a:pt x="64643" y="73090"/>
                    <a:pt x="62044" y="72149"/>
                  </a:cubicBezTo>
                  <a:cubicBezTo>
                    <a:pt x="59446" y="71190"/>
                    <a:pt x="56486" y="70402"/>
                    <a:pt x="53135" y="69784"/>
                  </a:cubicBezTo>
                  <a:cubicBezTo>
                    <a:pt x="49784" y="69176"/>
                    <a:pt x="46195" y="68530"/>
                    <a:pt x="42388" y="67856"/>
                  </a:cubicBezTo>
                  <a:cubicBezTo>
                    <a:pt x="37457" y="66897"/>
                    <a:pt x="32679" y="65804"/>
                    <a:pt x="28052" y="64589"/>
                  </a:cubicBezTo>
                  <a:cubicBezTo>
                    <a:pt x="23417" y="63354"/>
                    <a:pt x="19238" y="61521"/>
                    <a:pt x="15564" y="59061"/>
                  </a:cubicBezTo>
                  <a:cubicBezTo>
                    <a:pt x="11861" y="56610"/>
                    <a:pt x="8910" y="53409"/>
                    <a:pt x="6673" y="49458"/>
                  </a:cubicBezTo>
                  <a:cubicBezTo>
                    <a:pt x="4407" y="45497"/>
                    <a:pt x="3265" y="40330"/>
                    <a:pt x="3265" y="33918"/>
                  </a:cubicBezTo>
                  <a:cubicBezTo>
                    <a:pt x="3265" y="28343"/>
                    <a:pt x="4465" y="23432"/>
                    <a:pt x="6863" y="19206"/>
                  </a:cubicBezTo>
                  <a:cubicBezTo>
                    <a:pt x="9243" y="14988"/>
                    <a:pt x="12489" y="11445"/>
                    <a:pt x="16592" y="8596"/>
                  </a:cubicBezTo>
                  <a:cubicBezTo>
                    <a:pt x="20675" y="5718"/>
                    <a:pt x="25520" y="3581"/>
                    <a:pt x="31108" y="2147"/>
                  </a:cubicBezTo>
                  <a:cubicBezTo>
                    <a:pt x="36705" y="731"/>
                    <a:pt x="42731" y="0"/>
                    <a:pt x="49127" y="0"/>
                  </a:cubicBezTo>
                  <a:cubicBezTo>
                    <a:pt x="64291" y="0"/>
                    <a:pt x="75761" y="2963"/>
                    <a:pt x="83548" y="8890"/>
                  </a:cubicBezTo>
                  <a:cubicBezTo>
                    <a:pt x="91315" y="14827"/>
                    <a:pt x="95951" y="22549"/>
                    <a:pt x="97455" y="32076"/>
                  </a:cubicBezTo>
                  <a:lnTo>
                    <a:pt x="67566" y="32076"/>
                  </a:lnTo>
                  <a:cubicBezTo>
                    <a:pt x="65528" y="24325"/>
                    <a:pt x="59379" y="20431"/>
                    <a:pt x="49118" y="20431"/>
                  </a:cubicBezTo>
                  <a:cubicBezTo>
                    <a:pt x="44225" y="20431"/>
                    <a:pt x="40294" y="21390"/>
                    <a:pt x="37362" y="23299"/>
                  </a:cubicBezTo>
                  <a:cubicBezTo>
                    <a:pt x="34430" y="25209"/>
                    <a:pt x="32955" y="27925"/>
                    <a:pt x="32955" y="31458"/>
                  </a:cubicBezTo>
                  <a:cubicBezTo>
                    <a:pt x="32955" y="33501"/>
                    <a:pt x="33621" y="35172"/>
                    <a:pt x="35001" y="36464"/>
                  </a:cubicBezTo>
                  <a:cubicBezTo>
                    <a:pt x="36382" y="37756"/>
                    <a:pt x="38276" y="38810"/>
                    <a:pt x="40741" y="39627"/>
                  </a:cubicBezTo>
                  <a:cubicBezTo>
                    <a:pt x="43206" y="40444"/>
                    <a:pt x="46053" y="41128"/>
                    <a:pt x="49346" y="41679"/>
                  </a:cubicBezTo>
                  <a:cubicBezTo>
                    <a:pt x="52630" y="42230"/>
                    <a:pt x="56105" y="42837"/>
                    <a:pt x="59770" y="43502"/>
                  </a:cubicBezTo>
                  <a:cubicBezTo>
                    <a:pt x="64700" y="44319"/>
                    <a:pt x="69621" y="45383"/>
                    <a:pt x="74514" y="46665"/>
                  </a:cubicBezTo>
                  <a:cubicBezTo>
                    <a:pt x="79445" y="47985"/>
                    <a:pt x="83891" y="49923"/>
                    <a:pt x="87841" y="52497"/>
                  </a:cubicBezTo>
                  <a:cubicBezTo>
                    <a:pt x="91801" y="55081"/>
                    <a:pt x="95037" y="58529"/>
                    <a:pt x="97560" y="62812"/>
                  </a:cubicBezTo>
                  <a:cubicBezTo>
                    <a:pt x="100082" y="67096"/>
                    <a:pt x="101329" y="72672"/>
                    <a:pt x="101329" y="79463"/>
                  </a:cubicBezTo>
                  <a:cubicBezTo>
                    <a:pt x="101329" y="85342"/>
                    <a:pt x="100111" y="90509"/>
                    <a:pt x="97664" y="95012"/>
                  </a:cubicBezTo>
                  <a:cubicBezTo>
                    <a:pt x="95180" y="99495"/>
                    <a:pt x="91791" y="103247"/>
                    <a:pt x="87403" y="106239"/>
                  </a:cubicBezTo>
                  <a:cubicBezTo>
                    <a:pt x="83053" y="109240"/>
                    <a:pt x="77855" y="111482"/>
                    <a:pt x="71849" y="112983"/>
                  </a:cubicBezTo>
                  <a:cubicBezTo>
                    <a:pt x="65843" y="114483"/>
                    <a:pt x="59284" y="115253"/>
                    <a:pt x="52221" y="115253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4" name="Figura a mano libera 93">
              <a:extLst>
                <a:ext uri="{FF2B5EF4-FFF2-40B4-BE49-F238E27FC236}">
                  <a16:creationId xmlns:a16="http://schemas.microsoft.com/office/drawing/2014/main" id="{C3FD76B2-2C48-9D40-85B0-B1EC0875D9B2}"/>
                </a:ext>
              </a:extLst>
            </p:cNvPr>
            <p:cNvSpPr/>
            <p:nvPr/>
          </p:nvSpPr>
          <p:spPr>
            <a:xfrm>
              <a:off x="1292565" y="2405635"/>
              <a:ext cx="101347" cy="115252"/>
            </a:xfrm>
            <a:custGeom>
              <a:avLst/>
              <a:gdLst>
                <a:gd name="connsiteX0" fmla="*/ 52211 w 101347"/>
                <a:gd name="connsiteY0" fmla="*/ 115253 h 115252"/>
                <a:gd name="connsiteX1" fmla="*/ 30917 w 101347"/>
                <a:gd name="connsiteY1" fmla="*/ 112593 h 115252"/>
                <a:gd name="connsiteX2" fmla="*/ 14850 w 101347"/>
                <a:gd name="connsiteY2" fmla="*/ 105032 h 115252"/>
                <a:gd name="connsiteX3" fmla="*/ 4407 w 101347"/>
                <a:gd name="connsiteY3" fmla="*/ 93283 h 115252"/>
                <a:gd name="connsiteX4" fmla="*/ 0 w 101347"/>
                <a:gd name="connsiteY4" fmla="*/ 78266 h 115252"/>
                <a:gd name="connsiteX5" fmla="*/ 30289 w 101347"/>
                <a:gd name="connsiteY5" fmla="*/ 78266 h 115252"/>
                <a:gd name="connsiteX6" fmla="*/ 37371 w 101347"/>
                <a:gd name="connsiteY6" fmla="*/ 90130 h 115252"/>
                <a:gd name="connsiteX7" fmla="*/ 52401 w 101347"/>
                <a:gd name="connsiteY7" fmla="*/ 94195 h 115252"/>
                <a:gd name="connsiteX8" fmla="*/ 65728 w 101347"/>
                <a:gd name="connsiteY8" fmla="*/ 90937 h 115252"/>
                <a:gd name="connsiteX9" fmla="*/ 70430 w 101347"/>
                <a:gd name="connsiteY9" fmla="*/ 81743 h 115252"/>
                <a:gd name="connsiteX10" fmla="*/ 68193 w 101347"/>
                <a:gd name="connsiteY10" fmla="*/ 75825 h 115252"/>
                <a:gd name="connsiteX11" fmla="*/ 62035 w 101347"/>
                <a:gd name="connsiteY11" fmla="*/ 72149 h 115252"/>
                <a:gd name="connsiteX12" fmla="*/ 53115 w 101347"/>
                <a:gd name="connsiteY12" fmla="*/ 69784 h 115252"/>
                <a:gd name="connsiteX13" fmla="*/ 42378 w 101347"/>
                <a:gd name="connsiteY13" fmla="*/ 67856 h 115252"/>
                <a:gd name="connsiteX14" fmla="*/ 28052 w 101347"/>
                <a:gd name="connsiteY14" fmla="*/ 64589 h 115252"/>
                <a:gd name="connsiteX15" fmla="*/ 15554 w 101347"/>
                <a:gd name="connsiteY15" fmla="*/ 59061 h 115252"/>
                <a:gd name="connsiteX16" fmla="*/ 6653 w 101347"/>
                <a:gd name="connsiteY16" fmla="*/ 49458 h 115252"/>
                <a:gd name="connsiteX17" fmla="*/ 3274 w 101347"/>
                <a:gd name="connsiteY17" fmla="*/ 33918 h 115252"/>
                <a:gd name="connsiteX18" fmla="*/ 6863 w 101347"/>
                <a:gd name="connsiteY18" fmla="*/ 19206 h 115252"/>
                <a:gd name="connsiteX19" fmla="*/ 16582 w 101347"/>
                <a:gd name="connsiteY19" fmla="*/ 8596 h 115252"/>
                <a:gd name="connsiteX20" fmla="*/ 31098 w 101347"/>
                <a:gd name="connsiteY20" fmla="*/ 2147 h 115252"/>
                <a:gd name="connsiteX21" fmla="*/ 49137 w 101347"/>
                <a:gd name="connsiteY21" fmla="*/ 0 h 115252"/>
                <a:gd name="connsiteX22" fmla="*/ 83529 w 101347"/>
                <a:gd name="connsiteY22" fmla="*/ 8890 h 115252"/>
                <a:gd name="connsiteX23" fmla="*/ 97464 w 101347"/>
                <a:gd name="connsiteY23" fmla="*/ 32076 h 115252"/>
                <a:gd name="connsiteX24" fmla="*/ 67556 w 101347"/>
                <a:gd name="connsiteY24" fmla="*/ 32076 h 115252"/>
                <a:gd name="connsiteX25" fmla="*/ 49127 w 101347"/>
                <a:gd name="connsiteY25" fmla="*/ 20431 h 115252"/>
                <a:gd name="connsiteX26" fmla="*/ 37362 w 101347"/>
                <a:gd name="connsiteY26" fmla="*/ 23299 h 115252"/>
                <a:gd name="connsiteX27" fmla="*/ 32954 w 101347"/>
                <a:gd name="connsiteY27" fmla="*/ 31458 h 115252"/>
                <a:gd name="connsiteX28" fmla="*/ 34982 w 101347"/>
                <a:gd name="connsiteY28" fmla="*/ 36464 h 115252"/>
                <a:gd name="connsiteX29" fmla="*/ 40731 w 101347"/>
                <a:gd name="connsiteY29" fmla="*/ 39627 h 115252"/>
                <a:gd name="connsiteX30" fmla="*/ 49336 w 101347"/>
                <a:gd name="connsiteY30" fmla="*/ 41679 h 115252"/>
                <a:gd name="connsiteX31" fmla="*/ 59769 w 101347"/>
                <a:gd name="connsiteY31" fmla="*/ 43502 h 115252"/>
                <a:gd name="connsiteX32" fmla="*/ 74514 w 101347"/>
                <a:gd name="connsiteY32" fmla="*/ 46665 h 115252"/>
                <a:gd name="connsiteX33" fmla="*/ 87831 w 101347"/>
                <a:gd name="connsiteY33" fmla="*/ 52497 h 115252"/>
                <a:gd name="connsiteX34" fmla="*/ 97550 w 101347"/>
                <a:gd name="connsiteY34" fmla="*/ 62812 h 115252"/>
                <a:gd name="connsiteX35" fmla="*/ 101348 w 101347"/>
                <a:gd name="connsiteY35" fmla="*/ 79463 h 115252"/>
                <a:gd name="connsiteX36" fmla="*/ 97636 w 101347"/>
                <a:gd name="connsiteY36" fmla="*/ 95012 h 115252"/>
                <a:gd name="connsiteX37" fmla="*/ 87422 w 101347"/>
                <a:gd name="connsiteY37" fmla="*/ 106239 h 115252"/>
                <a:gd name="connsiteX38" fmla="*/ 71839 w 101347"/>
                <a:gd name="connsiteY38" fmla="*/ 112983 h 115252"/>
                <a:gd name="connsiteX39" fmla="*/ 52211 w 101347"/>
                <a:gd name="connsiteY39" fmla="*/ 115253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347" h="115252">
                  <a:moveTo>
                    <a:pt x="52211" y="115253"/>
                  </a:moveTo>
                  <a:cubicBezTo>
                    <a:pt x="44291" y="115253"/>
                    <a:pt x="37190" y="114360"/>
                    <a:pt x="30917" y="112593"/>
                  </a:cubicBezTo>
                  <a:cubicBezTo>
                    <a:pt x="24654" y="110817"/>
                    <a:pt x="19266" y="108309"/>
                    <a:pt x="14850" y="105032"/>
                  </a:cubicBezTo>
                  <a:cubicBezTo>
                    <a:pt x="10394" y="101765"/>
                    <a:pt x="6920" y="97852"/>
                    <a:pt x="4407" y="93283"/>
                  </a:cubicBezTo>
                  <a:cubicBezTo>
                    <a:pt x="1875" y="88724"/>
                    <a:pt x="409" y="83709"/>
                    <a:pt x="0" y="78266"/>
                  </a:cubicBezTo>
                  <a:lnTo>
                    <a:pt x="30289" y="78266"/>
                  </a:lnTo>
                  <a:cubicBezTo>
                    <a:pt x="31260" y="83443"/>
                    <a:pt x="33621" y="87404"/>
                    <a:pt x="37371" y="90130"/>
                  </a:cubicBezTo>
                  <a:cubicBezTo>
                    <a:pt x="41112" y="92846"/>
                    <a:pt x="46148" y="94195"/>
                    <a:pt x="52401" y="94195"/>
                  </a:cubicBezTo>
                  <a:cubicBezTo>
                    <a:pt x="58141" y="94195"/>
                    <a:pt x="62577" y="93122"/>
                    <a:pt x="65728" y="90937"/>
                  </a:cubicBezTo>
                  <a:cubicBezTo>
                    <a:pt x="68860" y="88752"/>
                    <a:pt x="70430" y="85694"/>
                    <a:pt x="70430" y="81743"/>
                  </a:cubicBezTo>
                  <a:cubicBezTo>
                    <a:pt x="70430" y="79292"/>
                    <a:pt x="69678" y="77307"/>
                    <a:pt x="68193" y="75825"/>
                  </a:cubicBezTo>
                  <a:cubicBezTo>
                    <a:pt x="66689" y="74324"/>
                    <a:pt x="64633" y="73090"/>
                    <a:pt x="62035" y="72149"/>
                  </a:cubicBezTo>
                  <a:cubicBezTo>
                    <a:pt x="59446" y="71190"/>
                    <a:pt x="56485" y="70402"/>
                    <a:pt x="53115" y="69784"/>
                  </a:cubicBezTo>
                  <a:cubicBezTo>
                    <a:pt x="49784" y="69176"/>
                    <a:pt x="46186" y="68530"/>
                    <a:pt x="42378" y="67856"/>
                  </a:cubicBezTo>
                  <a:cubicBezTo>
                    <a:pt x="37457" y="66897"/>
                    <a:pt x="32669" y="65804"/>
                    <a:pt x="28052" y="64589"/>
                  </a:cubicBezTo>
                  <a:cubicBezTo>
                    <a:pt x="23407" y="63354"/>
                    <a:pt x="19238" y="61521"/>
                    <a:pt x="15554" y="59061"/>
                  </a:cubicBezTo>
                  <a:cubicBezTo>
                    <a:pt x="11860" y="56610"/>
                    <a:pt x="8909" y="53409"/>
                    <a:pt x="6653" y="49458"/>
                  </a:cubicBezTo>
                  <a:cubicBezTo>
                    <a:pt x="4407" y="45497"/>
                    <a:pt x="3274" y="40330"/>
                    <a:pt x="3274" y="33918"/>
                  </a:cubicBezTo>
                  <a:cubicBezTo>
                    <a:pt x="3274" y="28343"/>
                    <a:pt x="4464" y="23432"/>
                    <a:pt x="6863" y="19206"/>
                  </a:cubicBezTo>
                  <a:cubicBezTo>
                    <a:pt x="9252" y="14988"/>
                    <a:pt x="12479" y="11445"/>
                    <a:pt x="16582" y="8596"/>
                  </a:cubicBezTo>
                  <a:cubicBezTo>
                    <a:pt x="20675" y="5718"/>
                    <a:pt x="25511" y="3581"/>
                    <a:pt x="31098" y="2147"/>
                  </a:cubicBezTo>
                  <a:cubicBezTo>
                    <a:pt x="36695" y="731"/>
                    <a:pt x="42721" y="0"/>
                    <a:pt x="49137" y="0"/>
                  </a:cubicBezTo>
                  <a:cubicBezTo>
                    <a:pt x="64310" y="0"/>
                    <a:pt x="75751" y="2963"/>
                    <a:pt x="83529" y="8890"/>
                  </a:cubicBezTo>
                  <a:cubicBezTo>
                    <a:pt x="91334" y="14827"/>
                    <a:pt x="95951" y="22549"/>
                    <a:pt x="97464" y="32076"/>
                  </a:cubicBezTo>
                  <a:lnTo>
                    <a:pt x="67556" y="32076"/>
                  </a:lnTo>
                  <a:cubicBezTo>
                    <a:pt x="65500" y="24325"/>
                    <a:pt x="59379" y="20431"/>
                    <a:pt x="49127" y="20431"/>
                  </a:cubicBezTo>
                  <a:cubicBezTo>
                    <a:pt x="44196" y="20431"/>
                    <a:pt x="40284" y="21390"/>
                    <a:pt x="37362" y="23299"/>
                  </a:cubicBezTo>
                  <a:cubicBezTo>
                    <a:pt x="34420" y="25209"/>
                    <a:pt x="32954" y="27925"/>
                    <a:pt x="32954" y="31458"/>
                  </a:cubicBezTo>
                  <a:cubicBezTo>
                    <a:pt x="32954" y="33501"/>
                    <a:pt x="33621" y="35172"/>
                    <a:pt x="34982" y="36464"/>
                  </a:cubicBezTo>
                  <a:cubicBezTo>
                    <a:pt x="36372" y="37765"/>
                    <a:pt x="38266" y="38810"/>
                    <a:pt x="40731" y="39627"/>
                  </a:cubicBezTo>
                  <a:cubicBezTo>
                    <a:pt x="43197" y="40444"/>
                    <a:pt x="46052" y="41128"/>
                    <a:pt x="49336" y="41679"/>
                  </a:cubicBezTo>
                  <a:cubicBezTo>
                    <a:pt x="52611" y="42230"/>
                    <a:pt x="56095" y="42837"/>
                    <a:pt x="59769" y="43502"/>
                  </a:cubicBezTo>
                  <a:cubicBezTo>
                    <a:pt x="64700" y="44319"/>
                    <a:pt x="69612" y="45383"/>
                    <a:pt x="74514" y="46665"/>
                  </a:cubicBezTo>
                  <a:cubicBezTo>
                    <a:pt x="79435" y="47985"/>
                    <a:pt x="83881" y="49923"/>
                    <a:pt x="87831" y="52497"/>
                  </a:cubicBezTo>
                  <a:cubicBezTo>
                    <a:pt x="91800" y="55081"/>
                    <a:pt x="95037" y="58529"/>
                    <a:pt x="97550" y="62812"/>
                  </a:cubicBezTo>
                  <a:cubicBezTo>
                    <a:pt x="100063" y="67096"/>
                    <a:pt x="101348" y="72672"/>
                    <a:pt x="101348" y="79463"/>
                  </a:cubicBezTo>
                  <a:cubicBezTo>
                    <a:pt x="101348" y="85342"/>
                    <a:pt x="100101" y="90509"/>
                    <a:pt x="97636" y="95012"/>
                  </a:cubicBezTo>
                  <a:cubicBezTo>
                    <a:pt x="95170" y="99495"/>
                    <a:pt x="91791" y="103247"/>
                    <a:pt x="87422" y="106239"/>
                  </a:cubicBezTo>
                  <a:cubicBezTo>
                    <a:pt x="83043" y="109240"/>
                    <a:pt x="77846" y="111482"/>
                    <a:pt x="71839" y="112983"/>
                  </a:cubicBezTo>
                  <a:cubicBezTo>
                    <a:pt x="65871" y="114502"/>
                    <a:pt x="59293" y="115253"/>
                    <a:pt x="52211" y="115253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5" name="Figura a mano libera 94">
              <a:extLst>
                <a:ext uri="{FF2B5EF4-FFF2-40B4-BE49-F238E27FC236}">
                  <a16:creationId xmlns:a16="http://schemas.microsoft.com/office/drawing/2014/main" id="{1D489D7F-87AE-9F4E-991E-92A7DCB8521F}"/>
                </a:ext>
              </a:extLst>
            </p:cNvPr>
            <p:cNvSpPr/>
            <p:nvPr/>
          </p:nvSpPr>
          <p:spPr>
            <a:xfrm>
              <a:off x="1403422" y="2405654"/>
              <a:ext cx="110978" cy="115034"/>
            </a:xfrm>
            <a:custGeom>
              <a:avLst/>
              <a:gdLst>
                <a:gd name="connsiteX0" fmla="*/ 57513 w 110978"/>
                <a:gd name="connsiteY0" fmla="*/ 115034 h 115034"/>
                <a:gd name="connsiteX1" fmla="*/ 33564 w 110978"/>
                <a:gd name="connsiteY1" fmla="*/ 110636 h 115034"/>
                <a:gd name="connsiteX2" fmla="*/ 15449 w 110978"/>
                <a:gd name="connsiteY2" fmla="*/ 98479 h 115034"/>
                <a:gd name="connsiteX3" fmla="*/ 3979 w 110978"/>
                <a:gd name="connsiteY3" fmla="*/ 80299 h 115034"/>
                <a:gd name="connsiteX4" fmla="*/ 0 w 110978"/>
                <a:gd name="connsiteY4" fmla="*/ 57607 h 115034"/>
                <a:gd name="connsiteX5" fmla="*/ 4093 w 110978"/>
                <a:gd name="connsiteY5" fmla="*/ 34849 h 115034"/>
                <a:gd name="connsiteX6" fmla="*/ 15535 w 110978"/>
                <a:gd name="connsiteY6" fmla="*/ 16537 h 115034"/>
                <a:gd name="connsiteX7" fmla="*/ 33164 w 110978"/>
                <a:gd name="connsiteY7" fmla="*/ 4398 h 115034"/>
                <a:gd name="connsiteX8" fmla="*/ 55895 w 110978"/>
                <a:gd name="connsiteY8" fmla="*/ 0 h 115034"/>
                <a:gd name="connsiteX9" fmla="*/ 76884 w 110978"/>
                <a:gd name="connsiteY9" fmla="*/ 3685 h 115034"/>
                <a:gd name="connsiteX10" fmla="*/ 93362 w 110978"/>
                <a:gd name="connsiteY10" fmla="*/ 13896 h 115034"/>
                <a:gd name="connsiteX11" fmla="*/ 106879 w 110978"/>
                <a:gd name="connsiteY11" fmla="*/ 36170 h 115034"/>
                <a:gd name="connsiteX12" fmla="*/ 110972 w 110978"/>
                <a:gd name="connsiteY12" fmla="*/ 65595 h 115034"/>
                <a:gd name="connsiteX13" fmla="*/ 31517 w 110978"/>
                <a:gd name="connsiteY13" fmla="*/ 65595 h 115034"/>
                <a:gd name="connsiteX14" fmla="*/ 39713 w 110978"/>
                <a:gd name="connsiteY14" fmla="*/ 84792 h 115034"/>
                <a:gd name="connsiteX15" fmla="*/ 57932 w 110978"/>
                <a:gd name="connsiteY15" fmla="*/ 91735 h 115034"/>
                <a:gd name="connsiteX16" fmla="*/ 70307 w 110978"/>
                <a:gd name="connsiteY16" fmla="*/ 88980 h 115034"/>
                <a:gd name="connsiteX17" fmla="*/ 77789 w 110978"/>
                <a:gd name="connsiteY17" fmla="*/ 81116 h 115034"/>
                <a:gd name="connsiteX18" fmla="*/ 108915 w 110978"/>
                <a:gd name="connsiteY18" fmla="*/ 81116 h 115034"/>
                <a:gd name="connsiteX19" fmla="*/ 102471 w 110978"/>
                <a:gd name="connsiteY19" fmla="*/ 94489 h 115034"/>
                <a:gd name="connsiteX20" fmla="*/ 91601 w 110978"/>
                <a:gd name="connsiteY20" fmla="*/ 105317 h 115034"/>
                <a:gd name="connsiteX21" fmla="*/ 76561 w 110978"/>
                <a:gd name="connsiteY21" fmla="*/ 112489 h 115034"/>
                <a:gd name="connsiteX22" fmla="*/ 57513 w 110978"/>
                <a:gd name="connsiteY22" fmla="*/ 115034 h 115034"/>
                <a:gd name="connsiteX23" fmla="*/ 55886 w 110978"/>
                <a:gd name="connsiteY23" fmla="*/ 22663 h 115034"/>
                <a:gd name="connsiteX24" fmla="*/ 39085 w 110978"/>
                <a:gd name="connsiteY24" fmla="*/ 29207 h 115034"/>
                <a:gd name="connsiteX25" fmla="*/ 31736 w 110978"/>
                <a:gd name="connsiteY25" fmla="*/ 46979 h 115034"/>
                <a:gd name="connsiteX26" fmla="*/ 78217 w 110978"/>
                <a:gd name="connsiteY26" fmla="*/ 46979 h 115034"/>
                <a:gd name="connsiteX27" fmla="*/ 71430 w 110978"/>
                <a:gd name="connsiteY27" fmla="*/ 29112 h 115034"/>
                <a:gd name="connsiteX28" fmla="*/ 55886 w 110978"/>
                <a:gd name="connsiteY28" fmla="*/ 22663 h 11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0978" h="115034">
                  <a:moveTo>
                    <a:pt x="57513" y="115034"/>
                  </a:moveTo>
                  <a:cubicBezTo>
                    <a:pt x="48632" y="115034"/>
                    <a:pt x="40655" y="113562"/>
                    <a:pt x="33564" y="110636"/>
                  </a:cubicBezTo>
                  <a:cubicBezTo>
                    <a:pt x="26463" y="107701"/>
                    <a:pt x="20408" y="103665"/>
                    <a:pt x="15449" y="98479"/>
                  </a:cubicBezTo>
                  <a:cubicBezTo>
                    <a:pt x="10452" y="93302"/>
                    <a:pt x="6635" y="87242"/>
                    <a:pt x="3979" y="80299"/>
                  </a:cubicBezTo>
                  <a:cubicBezTo>
                    <a:pt x="1332" y="73337"/>
                    <a:pt x="0" y="65795"/>
                    <a:pt x="0" y="57607"/>
                  </a:cubicBezTo>
                  <a:cubicBezTo>
                    <a:pt x="0" y="49448"/>
                    <a:pt x="1342" y="41859"/>
                    <a:pt x="4093" y="34849"/>
                  </a:cubicBezTo>
                  <a:cubicBezTo>
                    <a:pt x="6806" y="27830"/>
                    <a:pt x="10633" y="21732"/>
                    <a:pt x="15535" y="16537"/>
                  </a:cubicBezTo>
                  <a:cubicBezTo>
                    <a:pt x="20466" y="11379"/>
                    <a:pt x="26329" y="7323"/>
                    <a:pt x="33164" y="4398"/>
                  </a:cubicBezTo>
                  <a:cubicBezTo>
                    <a:pt x="39989" y="1453"/>
                    <a:pt x="47566" y="0"/>
                    <a:pt x="55895" y="0"/>
                  </a:cubicBezTo>
                  <a:cubicBezTo>
                    <a:pt x="63662" y="0"/>
                    <a:pt x="70659" y="1225"/>
                    <a:pt x="76884" y="3685"/>
                  </a:cubicBezTo>
                  <a:cubicBezTo>
                    <a:pt x="83072" y="6126"/>
                    <a:pt x="88583" y="9536"/>
                    <a:pt x="93362" y="13896"/>
                  </a:cubicBezTo>
                  <a:cubicBezTo>
                    <a:pt x="99492" y="19889"/>
                    <a:pt x="104004" y="27308"/>
                    <a:pt x="106879" y="36170"/>
                  </a:cubicBezTo>
                  <a:cubicBezTo>
                    <a:pt x="109734" y="45022"/>
                    <a:pt x="111086" y="54834"/>
                    <a:pt x="110972" y="65595"/>
                  </a:cubicBezTo>
                  <a:lnTo>
                    <a:pt x="31517" y="65595"/>
                  </a:lnTo>
                  <a:cubicBezTo>
                    <a:pt x="32593" y="73764"/>
                    <a:pt x="35344" y="80166"/>
                    <a:pt x="39713" y="84792"/>
                  </a:cubicBezTo>
                  <a:cubicBezTo>
                    <a:pt x="44072" y="89417"/>
                    <a:pt x="50145" y="91735"/>
                    <a:pt x="57932" y="91735"/>
                  </a:cubicBezTo>
                  <a:cubicBezTo>
                    <a:pt x="62968" y="91735"/>
                    <a:pt x="67128" y="90823"/>
                    <a:pt x="70307" y="88980"/>
                  </a:cubicBezTo>
                  <a:cubicBezTo>
                    <a:pt x="73524" y="87138"/>
                    <a:pt x="76018" y="84516"/>
                    <a:pt x="77789" y="81116"/>
                  </a:cubicBezTo>
                  <a:lnTo>
                    <a:pt x="108915" y="81116"/>
                  </a:lnTo>
                  <a:cubicBezTo>
                    <a:pt x="107554" y="85884"/>
                    <a:pt x="105403" y="90348"/>
                    <a:pt x="102471" y="94489"/>
                  </a:cubicBezTo>
                  <a:cubicBezTo>
                    <a:pt x="99520" y="98650"/>
                    <a:pt x="95922" y="102249"/>
                    <a:pt x="91601" y="105317"/>
                  </a:cubicBezTo>
                  <a:cubicBezTo>
                    <a:pt x="87326" y="108385"/>
                    <a:pt x="82301" y="110779"/>
                    <a:pt x="76561" y="112489"/>
                  </a:cubicBezTo>
                  <a:cubicBezTo>
                    <a:pt x="70830" y="114170"/>
                    <a:pt x="64481" y="115034"/>
                    <a:pt x="57513" y="115034"/>
                  </a:cubicBezTo>
                  <a:moveTo>
                    <a:pt x="55886" y="22663"/>
                  </a:moveTo>
                  <a:cubicBezTo>
                    <a:pt x="48527" y="22663"/>
                    <a:pt x="42930" y="24857"/>
                    <a:pt x="39085" y="29207"/>
                  </a:cubicBezTo>
                  <a:cubicBezTo>
                    <a:pt x="35258" y="33567"/>
                    <a:pt x="32792" y="39504"/>
                    <a:pt x="31736" y="46979"/>
                  </a:cubicBezTo>
                  <a:lnTo>
                    <a:pt x="78217" y="46979"/>
                  </a:lnTo>
                  <a:cubicBezTo>
                    <a:pt x="77655" y="39352"/>
                    <a:pt x="75390" y="33396"/>
                    <a:pt x="71430" y="29112"/>
                  </a:cubicBezTo>
                  <a:cubicBezTo>
                    <a:pt x="67470" y="24829"/>
                    <a:pt x="62292" y="22663"/>
                    <a:pt x="55886" y="22663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6" name="Figura a mano libera 95">
              <a:extLst>
                <a:ext uri="{FF2B5EF4-FFF2-40B4-BE49-F238E27FC236}">
                  <a16:creationId xmlns:a16="http://schemas.microsoft.com/office/drawing/2014/main" id="{74015765-3C6C-DB48-9962-28CB0B526604}"/>
                </a:ext>
              </a:extLst>
            </p:cNvPr>
            <p:cNvSpPr/>
            <p:nvPr/>
          </p:nvSpPr>
          <p:spPr>
            <a:xfrm>
              <a:off x="1530167" y="2406870"/>
              <a:ext cx="68583" cy="110531"/>
            </a:xfrm>
            <a:custGeom>
              <a:avLst/>
              <a:gdLst>
                <a:gd name="connsiteX0" fmla="*/ 30917 w 68583"/>
                <a:gd name="connsiteY0" fmla="*/ 21267 h 110531"/>
                <a:gd name="connsiteX1" fmla="*/ 31527 w 68583"/>
                <a:gd name="connsiteY1" fmla="*/ 21267 h 110531"/>
                <a:gd name="connsiteX2" fmla="*/ 44215 w 68583"/>
                <a:gd name="connsiteY2" fmla="*/ 4901 h 110531"/>
                <a:gd name="connsiteX3" fmla="*/ 61844 w 68583"/>
                <a:gd name="connsiteY3" fmla="*/ 0 h 110531"/>
                <a:gd name="connsiteX4" fmla="*/ 68584 w 68583"/>
                <a:gd name="connsiteY4" fmla="*/ 826 h 110531"/>
                <a:gd name="connsiteX5" fmla="*/ 68584 w 68583"/>
                <a:gd name="connsiteY5" fmla="*/ 28799 h 110531"/>
                <a:gd name="connsiteX6" fmla="*/ 67765 w 68583"/>
                <a:gd name="connsiteY6" fmla="*/ 28799 h 110531"/>
                <a:gd name="connsiteX7" fmla="*/ 60997 w 68583"/>
                <a:gd name="connsiteY7" fmla="*/ 28210 h 110531"/>
                <a:gd name="connsiteX8" fmla="*/ 40027 w 68583"/>
                <a:gd name="connsiteY8" fmla="*/ 36065 h 110531"/>
                <a:gd name="connsiteX9" fmla="*/ 32126 w 68583"/>
                <a:gd name="connsiteY9" fmla="*/ 60067 h 110531"/>
                <a:gd name="connsiteX10" fmla="*/ 32126 w 68583"/>
                <a:gd name="connsiteY10" fmla="*/ 110532 h 110531"/>
                <a:gd name="connsiteX11" fmla="*/ 0 w 68583"/>
                <a:gd name="connsiteY11" fmla="*/ 110532 h 110531"/>
                <a:gd name="connsiteX12" fmla="*/ 0 w 68583"/>
                <a:gd name="connsiteY12" fmla="*/ 1852 h 110531"/>
                <a:gd name="connsiteX13" fmla="*/ 30917 w 68583"/>
                <a:gd name="connsiteY13" fmla="*/ 1852 h 110531"/>
                <a:gd name="connsiteX14" fmla="*/ 30917 w 68583"/>
                <a:gd name="connsiteY14" fmla="*/ 21267 h 11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583" h="110531">
                  <a:moveTo>
                    <a:pt x="30917" y="21267"/>
                  </a:moveTo>
                  <a:lnTo>
                    <a:pt x="31527" y="21267"/>
                  </a:lnTo>
                  <a:cubicBezTo>
                    <a:pt x="35058" y="13630"/>
                    <a:pt x="39304" y="8188"/>
                    <a:pt x="44215" y="4901"/>
                  </a:cubicBezTo>
                  <a:cubicBezTo>
                    <a:pt x="49137" y="1643"/>
                    <a:pt x="55010" y="0"/>
                    <a:pt x="61844" y="0"/>
                  </a:cubicBezTo>
                  <a:cubicBezTo>
                    <a:pt x="65109" y="0"/>
                    <a:pt x="67356" y="266"/>
                    <a:pt x="68584" y="826"/>
                  </a:cubicBezTo>
                  <a:lnTo>
                    <a:pt x="68584" y="28799"/>
                  </a:lnTo>
                  <a:lnTo>
                    <a:pt x="67765" y="28799"/>
                  </a:lnTo>
                  <a:cubicBezTo>
                    <a:pt x="65452" y="28390"/>
                    <a:pt x="63196" y="28210"/>
                    <a:pt x="60997" y="28210"/>
                  </a:cubicBezTo>
                  <a:cubicBezTo>
                    <a:pt x="52278" y="28068"/>
                    <a:pt x="45291" y="30689"/>
                    <a:pt x="40027" y="36065"/>
                  </a:cubicBezTo>
                  <a:cubicBezTo>
                    <a:pt x="34763" y="41441"/>
                    <a:pt x="32126" y="49458"/>
                    <a:pt x="32126" y="60067"/>
                  </a:cubicBezTo>
                  <a:lnTo>
                    <a:pt x="32126" y="110532"/>
                  </a:lnTo>
                  <a:lnTo>
                    <a:pt x="0" y="110532"/>
                  </a:lnTo>
                  <a:lnTo>
                    <a:pt x="0" y="1852"/>
                  </a:lnTo>
                  <a:lnTo>
                    <a:pt x="30917" y="1852"/>
                  </a:lnTo>
                  <a:lnTo>
                    <a:pt x="30917" y="21267"/>
                  </a:lnTo>
                  <a:close/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7" name="Figura a mano libera 96">
              <a:extLst>
                <a:ext uri="{FF2B5EF4-FFF2-40B4-BE49-F238E27FC236}">
                  <a16:creationId xmlns:a16="http://schemas.microsoft.com/office/drawing/2014/main" id="{E48D2412-3E63-FD45-9979-DDEEA9A5BD76}"/>
                </a:ext>
              </a:extLst>
            </p:cNvPr>
            <p:cNvSpPr/>
            <p:nvPr/>
          </p:nvSpPr>
          <p:spPr>
            <a:xfrm>
              <a:off x="1606385" y="2408722"/>
              <a:ext cx="110324" cy="108689"/>
            </a:xfrm>
            <a:custGeom>
              <a:avLst/>
              <a:gdLst>
                <a:gd name="connsiteX0" fmla="*/ 0 w 110324"/>
                <a:gd name="connsiteY0" fmla="*/ 0 h 108689"/>
                <a:gd name="connsiteX1" fmla="*/ 33154 w 110324"/>
                <a:gd name="connsiteY1" fmla="*/ 0 h 108689"/>
                <a:gd name="connsiteX2" fmla="*/ 46481 w 110324"/>
                <a:gd name="connsiteY2" fmla="*/ 43721 h 108689"/>
                <a:gd name="connsiteX3" fmla="*/ 49632 w 110324"/>
                <a:gd name="connsiteY3" fmla="*/ 55784 h 108689"/>
                <a:gd name="connsiteX4" fmla="*/ 52402 w 110324"/>
                <a:gd name="connsiteY4" fmla="*/ 68245 h 108689"/>
                <a:gd name="connsiteX5" fmla="*/ 55077 w 110324"/>
                <a:gd name="connsiteY5" fmla="*/ 81733 h 108689"/>
                <a:gd name="connsiteX6" fmla="*/ 55676 w 110324"/>
                <a:gd name="connsiteY6" fmla="*/ 81733 h 108689"/>
                <a:gd name="connsiteX7" fmla="*/ 58322 w 110324"/>
                <a:gd name="connsiteY7" fmla="*/ 68245 h 108689"/>
                <a:gd name="connsiteX8" fmla="*/ 61083 w 110324"/>
                <a:gd name="connsiteY8" fmla="*/ 55784 h 108689"/>
                <a:gd name="connsiteX9" fmla="*/ 64272 w 110324"/>
                <a:gd name="connsiteY9" fmla="*/ 43721 h 108689"/>
                <a:gd name="connsiteX10" fmla="*/ 77998 w 110324"/>
                <a:gd name="connsiteY10" fmla="*/ 0 h 108689"/>
                <a:gd name="connsiteX11" fmla="*/ 110324 w 110324"/>
                <a:gd name="connsiteY11" fmla="*/ 0 h 108689"/>
                <a:gd name="connsiteX12" fmla="*/ 72239 w 110324"/>
                <a:gd name="connsiteY12" fmla="*/ 108689 h 108689"/>
                <a:gd name="connsiteX13" fmla="*/ 37647 w 110324"/>
                <a:gd name="connsiteY13" fmla="*/ 108689 h 108689"/>
                <a:gd name="connsiteX14" fmla="*/ 0 w 110324"/>
                <a:gd name="connsiteY14" fmla="*/ 0 h 108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324" h="108689">
                  <a:moveTo>
                    <a:pt x="0" y="0"/>
                  </a:moveTo>
                  <a:lnTo>
                    <a:pt x="33154" y="0"/>
                  </a:lnTo>
                  <a:lnTo>
                    <a:pt x="46481" y="43721"/>
                  </a:lnTo>
                  <a:cubicBezTo>
                    <a:pt x="47566" y="47397"/>
                    <a:pt x="48613" y="51424"/>
                    <a:pt x="49632" y="55784"/>
                  </a:cubicBezTo>
                  <a:cubicBezTo>
                    <a:pt x="50669" y="60134"/>
                    <a:pt x="51574" y="64294"/>
                    <a:pt x="52402" y="68245"/>
                  </a:cubicBezTo>
                  <a:cubicBezTo>
                    <a:pt x="53373" y="72757"/>
                    <a:pt x="54220" y="77240"/>
                    <a:pt x="55077" y="81733"/>
                  </a:cubicBezTo>
                  <a:lnTo>
                    <a:pt x="55676" y="81733"/>
                  </a:lnTo>
                  <a:cubicBezTo>
                    <a:pt x="56495" y="77240"/>
                    <a:pt x="57390" y="72757"/>
                    <a:pt x="58322" y="68245"/>
                  </a:cubicBezTo>
                  <a:cubicBezTo>
                    <a:pt x="59141" y="64304"/>
                    <a:pt x="60084" y="60134"/>
                    <a:pt x="61083" y="55784"/>
                  </a:cubicBezTo>
                  <a:cubicBezTo>
                    <a:pt x="62111" y="51424"/>
                    <a:pt x="63177" y="47397"/>
                    <a:pt x="64272" y="43721"/>
                  </a:cubicBezTo>
                  <a:lnTo>
                    <a:pt x="77998" y="0"/>
                  </a:lnTo>
                  <a:lnTo>
                    <a:pt x="110324" y="0"/>
                  </a:lnTo>
                  <a:lnTo>
                    <a:pt x="72239" y="108689"/>
                  </a:lnTo>
                  <a:lnTo>
                    <a:pt x="37647" y="1086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8" name="Figura a mano libera 97">
              <a:extLst>
                <a:ext uri="{FF2B5EF4-FFF2-40B4-BE49-F238E27FC236}">
                  <a16:creationId xmlns:a16="http://schemas.microsoft.com/office/drawing/2014/main" id="{7C864550-436E-FA45-A9D0-FCDD076B43F6}"/>
                </a:ext>
              </a:extLst>
            </p:cNvPr>
            <p:cNvSpPr/>
            <p:nvPr/>
          </p:nvSpPr>
          <p:spPr>
            <a:xfrm>
              <a:off x="1718194" y="2405626"/>
              <a:ext cx="105650" cy="114625"/>
            </a:xfrm>
            <a:custGeom>
              <a:avLst/>
              <a:gdLst>
                <a:gd name="connsiteX0" fmla="*/ 74314 w 105650"/>
                <a:gd name="connsiteY0" fmla="*/ 111786 h 114625"/>
                <a:gd name="connsiteX1" fmla="*/ 72058 w 105650"/>
                <a:gd name="connsiteY1" fmla="*/ 106581 h 114625"/>
                <a:gd name="connsiteX2" fmla="*/ 70640 w 105650"/>
                <a:gd name="connsiteY2" fmla="*/ 98498 h 114625"/>
                <a:gd name="connsiteX3" fmla="*/ 70231 w 105650"/>
                <a:gd name="connsiteY3" fmla="*/ 98498 h 114625"/>
                <a:gd name="connsiteX4" fmla="*/ 57428 w 105650"/>
                <a:gd name="connsiteY4" fmla="*/ 110342 h 114625"/>
                <a:gd name="connsiteX5" fmla="*/ 37248 w 105650"/>
                <a:gd name="connsiteY5" fmla="*/ 114626 h 114625"/>
                <a:gd name="connsiteX6" fmla="*/ 22398 w 105650"/>
                <a:gd name="connsiteY6" fmla="*/ 112498 h 114625"/>
                <a:gd name="connsiteX7" fmla="*/ 10528 w 105650"/>
                <a:gd name="connsiteY7" fmla="*/ 106258 h 114625"/>
                <a:gd name="connsiteX8" fmla="*/ 2761 w 105650"/>
                <a:gd name="connsiteY8" fmla="*/ 95943 h 114625"/>
                <a:gd name="connsiteX9" fmla="*/ 0 w 105650"/>
                <a:gd name="connsiteY9" fmla="*/ 81743 h 114625"/>
                <a:gd name="connsiteX10" fmla="*/ 3370 w 105650"/>
                <a:gd name="connsiteY10" fmla="*/ 66811 h 114625"/>
                <a:gd name="connsiteX11" fmla="*/ 12479 w 105650"/>
                <a:gd name="connsiteY11" fmla="*/ 57218 h 114625"/>
                <a:gd name="connsiteX12" fmla="*/ 25996 w 105650"/>
                <a:gd name="connsiteY12" fmla="*/ 51604 h 114625"/>
                <a:gd name="connsiteX13" fmla="*/ 42797 w 105650"/>
                <a:gd name="connsiteY13" fmla="*/ 48641 h 114625"/>
                <a:gd name="connsiteX14" fmla="*/ 63777 w 105650"/>
                <a:gd name="connsiteY14" fmla="*/ 43721 h 114625"/>
                <a:gd name="connsiteX15" fmla="*/ 70240 w 105650"/>
                <a:gd name="connsiteY15" fmla="*/ 34745 h 114625"/>
                <a:gd name="connsiteX16" fmla="*/ 66357 w 105650"/>
                <a:gd name="connsiteY16" fmla="*/ 25228 h 114625"/>
                <a:gd name="connsiteX17" fmla="*/ 54039 w 105650"/>
                <a:gd name="connsiteY17" fmla="*/ 21685 h 114625"/>
                <a:gd name="connsiteX18" fmla="*/ 40246 w 105650"/>
                <a:gd name="connsiteY18" fmla="*/ 25541 h 114625"/>
                <a:gd name="connsiteX19" fmla="*/ 35020 w 105650"/>
                <a:gd name="connsiteY19" fmla="*/ 35970 h 114625"/>
                <a:gd name="connsiteX20" fmla="*/ 5321 w 105650"/>
                <a:gd name="connsiteY20" fmla="*/ 35970 h 114625"/>
                <a:gd name="connsiteX21" fmla="*/ 8605 w 105650"/>
                <a:gd name="connsiteY21" fmla="*/ 22492 h 114625"/>
                <a:gd name="connsiteX22" fmla="*/ 17619 w 105650"/>
                <a:gd name="connsiteY22" fmla="*/ 10942 h 114625"/>
                <a:gd name="connsiteX23" fmla="*/ 32555 w 105650"/>
                <a:gd name="connsiteY23" fmla="*/ 2963 h 114625"/>
                <a:gd name="connsiteX24" fmla="*/ 53649 w 105650"/>
                <a:gd name="connsiteY24" fmla="*/ 0 h 114625"/>
                <a:gd name="connsiteX25" fmla="*/ 71668 w 105650"/>
                <a:gd name="connsiteY25" fmla="*/ 1539 h 114625"/>
                <a:gd name="connsiteX26" fmla="*/ 84966 w 105650"/>
                <a:gd name="connsiteY26" fmla="*/ 6535 h 114625"/>
                <a:gd name="connsiteX27" fmla="*/ 97569 w 105650"/>
                <a:gd name="connsiteY27" fmla="*/ 19719 h 114625"/>
                <a:gd name="connsiteX28" fmla="*/ 101567 w 105650"/>
                <a:gd name="connsiteY28" fmla="*/ 39019 h 114625"/>
                <a:gd name="connsiteX29" fmla="*/ 101567 w 105650"/>
                <a:gd name="connsiteY29" fmla="*/ 94803 h 114625"/>
                <a:gd name="connsiteX30" fmla="*/ 105651 w 105650"/>
                <a:gd name="connsiteY30" fmla="*/ 109915 h 114625"/>
                <a:gd name="connsiteX31" fmla="*/ 105651 w 105650"/>
                <a:gd name="connsiteY31" fmla="*/ 111757 h 114625"/>
                <a:gd name="connsiteX32" fmla="*/ 74314 w 105650"/>
                <a:gd name="connsiteY32" fmla="*/ 111757 h 114625"/>
                <a:gd name="connsiteX33" fmla="*/ 47281 w 105650"/>
                <a:gd name="connsiteY33" fmla="*/ 93606 h 114625"/>
                <a:gd name="connsiteX34" fmla="*/ 64586 w 105650"/>
                <a:gd name="connsiteY34" fmla="*/ 87679 h 114625"/>
                <a:gd name="connsiteX35" fmla="*/ 71040 w 105650"/>
                <a:gd name="connsiteY35" fmla="*/ 72767 h 114625"/>
                <a:gd name="connsiteX36" fmla="*/ 71040 w 105650"/>
                <a:gd name="connsiteY36" fmla="*/ 58671 h 114625"/>
                <a:gd name="connsiteX37" fmla="*/ 62520 w 105650"/>
                <a:gd name="connsiteY37" fmla="*/ 62242 h 114625"/>
                <a:gd name="connsiteX38" fmla="*/ 52202 w 105650"/>
                <a:gd name="connsiteY38" fmla="*/ 64798 h 114625"/>
                <a:gd name="connsiteX39" fmla="*/ 36429 w 105650"/>
                <a:gd name="connsiteY39" fmla="*/ 70326 h 114625"/>
                <a:gd name="connsiteX40" fmla="*/ 31298 w 105650"/>
                <a:gd name="connsiteY40" fmla="*/ 80745 h 114625"/>
                <a:gd name="connsiteX41" fmla="*/ 36039 w 105650"/>
                <a:gd name="connsiteY41" fmla="*/ 90747 h 114625"/>
                <a:gd name="connsiteX42" fmla="*/ 47281 w 105650"/>
                <a:gd name="connsiteY42" fmla="*/ 93606 h 11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5650" h="114625">
                  <a:moveTo>
                    <a:pt x="74314" y="111786"/>
                  </a:moveTo>
                  <a:cubicBezTo>
                    <a:pt x="73496" y="110570"/>
                    <a:pt x="72753" y="108822"/>
                    <a:pt x="72058" y="106581"/>
                  </a:cubicBezTo>
                  <a:cubicBezTo>
                    <a:pt x="71392" y="104330"/>
                    <a:pt x="70897" y="101642"/>
                    <a:pt x="70640" y="98498"/>
                  </a:cubicBezTo>
                  <a:lnTo>
                    <a:pt x="70231" y="98498"/>
                  </a:lnTo>
                  <a:cubicBezTo>
                    <a:pt x="66689" y="103532"/>
                    <a:pt x="62387" y="107492"/>
                    <a:pt x="57428" y="110342"/>
                  </a:cubicBezTo>
                  <a:cubicBezTo>
                    <a:pt x="52449" y="113210"/>
                    <a:pt x="45720" y="114626"/>
                    <a:pt x="37248" y="114626"/>
                  </a:cubicBezTo>
                  <a:cubicBezTo>
                    <a:pt x="31936" y="114626"/>
                    <a:pt x="26986" y="113923"/>
                    <a:pt x="22398" y="112498"/>
                  </a:cubicBezTo>
                  <a:cubicBezTo>
                    <a:pt x="17838" y="111064"/>
                    <a:pt x="13879" y="108993"/>
                    <a:pt x="10528" y="106258"/>
                  </a:cubicBezTo>
                  <a:cubicBezTo>
                    <a:pt x="7187" y="103532"/>
                    <a:pt x="4607" y="100112"/>
                    <a:pt x="2761" y="95943"/>
                  </a:cubicBezTo>
                  <a:cubicBezTo>
                    <a:pt x="904" y="91782"/>
                    <a:pt x="0" y="87052"/>
                    <a:pt x="0" y="81743"/>
                  </a:cubicBezTo>
                  <a:cubicBezTo>
                    <a:pt x="0" y="75740"/>
                    <a:pt x="1104" y="70791"/>
                    <a:pt x="3370" y="66811"/>
                  </a:cubicBezTo>
                  <a:cubicBezTo>
                    <a:pt x="5626" y="62888"/>
                    <a:pt x="8672" y="59678"/>
                    <a:pt x="12479" y="57218"/>
                  </a:cubicBezTo>
                  <a:cubicBezTo>
                    <a:pt x="16287" y="54777"/>
                    <a:pt x="20827" y="52906"/>
                    <a:pt x="25996" y="51604"/>
                  </a:cubicBezTo>
                  <a:cubicBezTo>
                    <a:pt x="31174" y="50313"/>
                    <a:pt x="36772" y="49325"/>
                    <a:pt x="42797" y="48641"/>
                  </a:cubicBezTo>
                  <a:cubicBezTo>
                    <a:pt x="52487" y="47273"/>
                    <a:pt x="59484" y="45658"/>
                    <a:pt x="63777" y="43721"/>
                  </a:cubicBezTo>
                  <a:cubicBezTo>
                    <a:pt x="68070" y="41831"/>
                    <a:pt x="70240" y="38820"/>
                    <a:pt x="70240" y="34745"/>
                  </a:cubicBezTo>
                  <a:cubicBezTo>
                    <a:pt x="70240" y="30784"/>
                    <a:pt x="68936" y="27631"/>
                    <a:pt x="66357" y="25228"/>
                  </a:cubicBezTo>
                  <a:cubicBezTo>
                    <a:pt x="63758" y="22872"/>
                    <a:pt x="59646" y="21685"/>
                    <a:pt x="54039" y="21685"/>
                  </a:cubicBezTo>
                  <a:cubicBezTo>
                    <a:pt x="47909" y="21685"/>
                    <a:pt x="43321" y="22967"/>
                    <a:pt x="40246" y="25541"/>
                  </a:cubicBezTo>
                  <a:cubicBezTo>
                    <a:pt x="37162" y="28125"/>
                    <a:pt x="35429" y="31601"/>
                    <a:pt x="35020" y="35970"/>
                  </a:cubicBezTo>
                  <a:lnTo>
                    <a:pt x="5321" y="35970"/>
                  </a:lnTo>
                  <a:cubicBezTo>
                    <a:pt x="5473" y="31354"/>
                    <a:pt x="6568" y="26842"/>
                    <a:pt x="8605" y="22492"/>
                  </a:cubicBezTo>
                  <a:cubicBezTo>
                    <a:pt x="10642" y="18132"/>
                    <a:pt x="13631" y="14285"/>
                    <a:pt x="17619" y="10942"/>
                  </a:cubicBezTo>
                  <a:cubicBezTo>
                    <a:pt x="21570" y="7589"/>
                    <a:pt x="26548" y="4939"/>
                    <a:pt x="32555" y="2963"/>
                  </a:cubicBezTo>
                  <a:cubicBezTo>
                    <a:pt x="38561" y="997"/>
                    <a:pt x="45586" y="0"/>
                    <a:pt x="53649" y="0"/>
                  </a:cubicBezTo>
                  <a:cubicBezTo>
                    <a:pt x="60588" y="0"/>
                    <a:pt x="66613" y="522"/>
                    <a:pt x="71668" y="1539"/>
                  </a:cubicBezTo>
                  <a:cubicBezTo>
                    <a:pt x="76723" y="2546"/>
                    <a:pt x="81158" y="4227"/>
                    <a:pt x="84966" y="6535"/>
                  </a:cubicBezTo>
                  <a:cubicBezTo>
                    <a:pt x="90706" y="9812"/>
                    <a:pt x="94923" y="14190"/>
                    <a:pt x="97569" y="19719"/>
                  </a:cubicBezTo>
                  <a:cubicBezTo>
                    <a:pt x="100234" y="25218"/>
                    <a:pt x="101567" y="31667"/>
                    <a:pt x="101567" y="39019"/>
                  </a:cubicBezTo>
                  <a:lnTo>
                    <a:pt x="101567" y="94803"/>
                  </a:lnTo>
                  <a:cubicBezTo>
                    <a:pt x="101567" y="103104"/>
                    <a:pt x="102918" y="108157"/>
                    <a:pt x="105651" y="109915"/>
                  </a:cubicBezTo>
                  <a:lnTo>
                    <a:pt x="105651" y="111757"/>
                  </a:lnTo>
                  <a:lnTo>
                    <a:pt x="74314" y="111757"/>
                  </a:lnTo>
                  <a:close/>
                  <a:moveTo>
                    <a:pt x="47281" y="93606"/>
                  </a:moveTo>
                  <a:cubicBezTo>
                    <a:pt x="54515" y="93606"/>
                    <a:pt x="60274" y="91621"/>
                    <a:pt x="64586" y="87679"/>
                  </a:cubicBezTo>
                  <a:cubicBezTo>
                    <a:pt x="68898" y="83737"/>
                    <a:pt x="71040" y="78760"/>
                    <a:pt x="71040" y="72767"/>
                  </a:cubicBezTo>
                  <a:lnTo>
                    <a:pt x="71040" y="58671"/>
                  </a:lnTo>
                  <a:cubicBezTo>
                    <a:pt x="68717" y="60162"/>
                    <a:pt x="65880" y="61350"/>
                    <a:pt x="62520" y="62242"/>
                  </a:cubicBezTo>
                  <a:cubicBezTo>
                    <a:pt x="59189" y="63135"/>
                    <a:pt x="55724" y="63981"/>
                    <a:pt x="52202" y="64798"/>
                  </a:cubicBezTo>
                  <a:cubicBezTo>
                    <a:pt x="45101" y="66298"/>
                    <a:pt x="39827" y="68150"/>
                    <a:pt x="36429" y="70326"/>
                  </a:cubicBezTo>
                  <a:cubicBezTo>
                    <a:pt x="33012" y="72501"/>
                    <a:pt x="31298" y="75968"/>
                    <a:pt x="31298" y="80745"/>
                  </a:cubicBezTo>
                  <a:cubicBezTo>
                    <a:pt x="31298" y="85513"/>
                    <a:pt x="32869" y="88857"/>
                    <a:pt x="36039" y="90747"/>
                  </a:cubicBezTo>
                  <a:cubicBezTo>
                    <a:pt x="39161" y="92656"/>
                    <a:pt x="42921" y="93606"/>
                    <a:pt x="47281" y="93606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99" name="Figura a mano libera 98">
              <a:extLst>
                <a:ext uri="{FF2B5EF4-FFF2-40B4-BE49-F238E27FC236}">
                  <a16:creationId xmlns:a16="http://schemas.microsoft.com/office/drawing/2014/main" id="{5B0CD50E-CE33-EA4A-B682-0384F66F2A6E}"/>
                </a:ext>
              </a:extLst>
            </p:cNvPr>
            <p:cNvSpPr/>
            <p:nvPr/>
          </p:nvSpPr>
          <p:spPr>
            <a:xfrm>
              <a:off x="1831146" y="2373987"/>
              <a:ext cx="69212" cy="144649"/>
            </a:xfrm>
            <a:custGeom>
              <a:avLst/>
              <a:gdLst>
                <a:gd name="connsiteX0" fmla="*/ 0 w 69212"/>
                <a:gd name="connsiteY0" fmla="*/ 34735 h 144649"/>
                <a:gd name="connsiteX1" fmla="*/ 16391 w 69212"/>
                <a:gd name="connsiteY1" fmla="*/ 34735 h 144649"/>
                <a:gd name="connsiteX2" fmla="*/ 16391 w 69212"/>
                <a:gd name="connsiteY2" fmla="*/ 0 h 144649"/>
                <a:gd name="connsiteX3" fmla="*/ 47918 w 69212"/>
                <a:gd name="connsiteY3" fmla="*/ 0 h 144649"/>
                <a:gd name="connsiteX4" fmla="*/ 47918 w 69212"/>
                <a:gd name="connsiteY4" fmla="*/ 34735 h 144649"/>
                <a:gd name="connsiteX5" fmla="*/ 69212 w 69212"/>
                <a:gd name="connsiteY5" fmla="*/ 34735 h 144649"/>
                <a:gd name="connsiteX6" fmla="*/ 69212 w 69212"/>
                <a:gd name="connsiteY6" fmla="*/ 55147 h 144649"/>
                <a:gd name="connsiteX7" fmla="*/ 47918 w 69212"/>
                <a:gd name="connsiteY7" fmla="*/ 55147 h 144649"/>
                <a:gd name="connsiteX8" fmla="*/ 47918 w 69212"/>
                <a:gd name="connsiteY8" fmla="*/ 109098 h 144649"/>
                <a:gd name="connsiteX9" fmla="*/ 51088 w 69212"/>
                <a:gd name="connsiteY9" fmla="*/ 117380 h 144649"/>
                <a:gd name="connsiteX10" fmla="*/ 59988 w 69212"/>
                <a:gd name="connsiteY10" fmla="*/ 119527 h 144649"/>
                <a:gd name="connsiteX11" fmla="*/ 63691 w 69212"/>
                <a:gd name="connsiteY11" fmla="*/ 119413 h 144649"/>
                <a:gd name="connsiteX12" fmla="*/ 67375 w 69212"/>
                <a:gd name="connsiteY12" fmla="*/ 119118 h 144649"/>
                <a:gd name="connsiteX13" fmla="*/ 69003 w 69212"/>
                <a:gd name="connsiteY13" fmla="*/ 119118 h 144649"/>
                <a:gd name="connsiteX14" fmla="*/ 69003 w 69212"/>
                <a:gd name="connsiteY14" fmla="*/ 143026 h 144649"/>
                <a:gd name="connsiteX15" fmla="*/ 61645 w 69212"/>
                <a:gd name="connsiteY15" fmla="*/ 144061 h 144649"/>
                <a:gd name="connsiteX16" fmla="*/ 50393 w 69212"/>
                <a:gd name="connsiteY16" fmla="*/ 144650 h 144649"/>
                <a:gd name="connsiteX17" fmla="*/ 36562 w 69212"/>
                <a:gd name="connsiteY17" fmla="*/ 143311 h 144649"/>
                <a:gd name="connsiteX18" fmla="*/ 25825 w 69212"/>
                <a:gd name="connsiteY18" fmla="*/ 138618 h 144649"/>
                <a:gd name="connsiteX19" fmla="*/ 18848 w 69212"/>
                <a:gd name="connsiteY19" fmla="*/ 129842 h 144649"/>
                <a:gd name="connsiteX20" fmla="*/ 16401 w 69212"/>
                <a:gd name="connsiteY20" fmla="*/ 116041 h 144649"/>
                <a:gd name="connsiteX21" fmla="*/ 16401 w 69212"/>
                <a:gd name="connsiteY21" fmla="*/ 55147 h 144649"/>
                <a:gd name="connsiteX22" fmla="*/ 10 w 69212"/>
                <a:gd name="connsiteY22" fmla="*/ 55147 h 144649"/>
                <a:gd name="connsiteX23" fmla="*/ 10 w 69212"/>
                <a:gd name="connsiteY23" fmla="*/ 34735 h 144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9212" h="144649">
                  <a:moveTo>
                    <a:pt x="0" y="34735"/>
                  </a:moveTo>
                  <a:lnTo>
                    <a:pt x="16391" y="34735"/>
                  </a:lnTo>
                  <a:lnTo>
                    <a:pt x="16391" y="0"/>
                  </a:lnTo>
                  <a:lnTo>
                    <a:pt x="47918" y="0"/>
                  </a:lnTo>
                  <a:lnTo>
                    <a:pt x="47918" y="34735"/>
                  </a:lnTo>
                  <a:lnTo>
                    <a:pt x="69212" y="34735"/>
                  </a:lnTo>
                  <a:lnTo>
                    <a:pt x="69212" y="55147"/>
                  </a:lnTo>
                  <a:lnTo>
                    <a:pt x="47918" y="55147"/>
                  </a:lnTo>
                  <a:lnTo>
                    <a:pt x="47918" y="109098"/>
                  </a:lnTo>
                  <a:cubicBezTo>
                    <a:pt x="47918" y="113191"/>
                    <a:pt x="48965" y="115955"/>
                    <a:pt x="51088" y="117380"/>
                  </a:cubicBezTo>
                  <a:cubicBezTo>
                    <a:pt x="53192" y="118795"/>
                    <a:pt x="56171" y="119527"/>
                    <a:pt x="59988" y="119527"/>
                  </a:cubicBezTo>
                  <a:cubicBezTo>
                    <a:pt x="61092" y="119527"/>
                    <a:pt x="62340" y="119489"/>
                    <a:pt x="63691" y="119413"/>
                  </a:cubicBezTo>
                  <a:cubicBezTo>
                    <a:pt x="65052" y="119365"/>
                    <a:pt x="66290" y="119232"/>
                    <a:pt x="67375" y="119118"/>
                  </a:cubicBezTo>
                  <a:lnTo>
                    <a:pt x="69003" y="119118"/>
                  </a:lnTo>
                  <a:lnTo>
                    <a:pt x="69003" y="143026"/>
                  </a:lnTo>
                  <a:cubicBezTo>
                    <a:pt x="67232" y="143292"/>
                    <a:pt x="64776" y="143624"/>
                    <a:pt x="61645" y="144061"/>
                  </a:cubicBezTo>
                  <a:cubicBezTo>
                    <a:pt x="58503" y="144450"/>
                    <a:pt x="54734" y="144650"/>
                    <a:pt x="50393" y="144650"/>
                  </a:cubicBezTo>
                  <a:cubicBezTo>
                    <a:pt x="45329" y="144650"/>
                    <a:pt x="40713" y="144213"/>
                    <a:pt x="36562" y="143311"/>
                  </a:cubicBezTo>
                  <a:cubicBezTo>
                    <a:pt x="32393" y="142437"/>
                    <a:pt x="28823" y="140860"/>
                    <a:pt x="25825" y="138618"/>
                  </a:cubicBezTo>
                  <a:cubicBezTo>
                    <a:pt x="22798" y="136367"/>
                    <a:pt x="20475" y="133442"/>
                    <a:pt x="18848" y="129842"/>
                  </a:cubicBezTo>
                  <a:cubicBezTo>
                    <a:pt x="17201" y="126223"/>
                    <a:pt x="16401" y="121635"/>
                    <a:pt x="16401" y="116041"/>
                  </a:cubicBezTo>
                  <a:lnTo>
                    <a:pt x="16401" y="55147"/>
                  </a:lnTo>
                  <a:lnTo>
                    <a:pt x="10" y="55147"/>
                  </a:lnTo>
                  <a:lnTo>
                    <a:pt x="10" y="34735"/>
                  </a:lnTo>
                  <a:close/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0" name="Figura a mano libera 99">
              <a:extLst>
                <a:ext uri="{FF2B5EF4-FFF2-40B4-BE49-F238E27FC236}">
                  <a16:creationId xmlns:a16="http://schemas.microsoft.com/office/drawing/2014/main" id="{1D95D7EE-C9EE-054B-9EB7-12F6EAA75185}"/>
                </a:ext>
              </a:extLst>
            </p:cNvPr>
            <p:cNvSpPr/>
            <p:nvPr/>
          </p:nvSpPr>
          <p:spPr>
            <a:xfrm>
              <a:off x="1908116" y="2405654"/>
              <a:ext cx="115074" cy="115233"/>
            </a:xfrm>
            <a:custGeom>
              <a:avLst/>
              <a:gdLst>
                <a:gd name="connsiteX0" fmla="*/ 57742 w 115074"/>
                <a:gd name="connsiteY0" fmla="*/ 115234 h 115233"/>
                <a:gd name="connsiteX1" fmla="*/ 33983 w 115074"/>
                <a:gd name="connsiteY1" fmla="*/ 110836 h 115233"/>
                <a:gd name="connsiteX2" fmla="*/ 15763 w 115074"/>
                <a:gd name="connsiteY2" fmla="*/ 98678 h 115233"/>
                <a:gd name="connsiteX3" fmla="*/ 4083 w 115074"/>
                <a:gd name="connsiteY3" fmla="*/ 80384 h 115233"/>
                <a:gd name="connsiteX4" fmla="*/ 0 w 115074"/>
                <a:gd name="connsiteY4" fmla="*/ 57607 h 115233"/>
                <a:gd name="connsiteX5" fmla="*/ 4083 w 115074"/>
                <a:gd name="connsiteY5" fmla="*/ 34849 h 115233"/>
                <a:gd name="connsiteX6" fmla="*/ 15763 w 115074"/>
                <a:gd name="connsiteY6" fmla="*/ 16537 h 115233"/>
                <a:gd name="connsiteX7" fmla="*/ 33983 w 115074"/>
                <a:gd name="connsiteY7" fmla="*/ 4398 h 115233"/>
                <a:gd name="connsiteX8" fmla="*/ 57742 w 115074"/>
                <a:gd name="connsiteY8" fmla="*/ 0 h 115233"/>
                <a:gd name="connsiteX9" fmla="*/ 81301 w 115074"/>
                <a:gd name="connsiteY9" fmla="*/ 4398 h 115233"/>
                <a:gd name="connsiteX10" fmla="*/ 99416 w 115074"/>
                <a:gd name="connsiteY10" fmla="*/ 16537 h 115233"/>
                <a:gd name="connsiteX11" fmla="*/ 110991 w 115074"/>
                <a:gd name="connsiteY11" fmla="*/ 34849 h 115233"/>
                <a:gd name="connsiteX12" fmla="*/ 115074 w 115074"/>
                <a:gd name="connsiteY12" fmla="*/ 57607 h 115233"/>
                <a:gd name="connsiteX13" fmla="*/ 110991 w 115074"/>
                <a:gd name="connsiteY13" fmla="*/ 80384 h 115233"/>
                <a:gd name="connsiteX14" fmla="*/ 99416 w 115074"/>
                <a:gd name="connsiteY14" fmla="*/ 98678 h 115233"/>
                <a:gd name="connsiteX15" fmla="*/ 81301 w 115074"/>
                <a:gd name="connsiteY15" fmla="*/ 110836 h 115233"/>
                <a:gd name="connsiteX16" fmla="*/ 57742 w 115074"/>
                <a:gd name="connsiteY16" fmla="*/ 115234 h 115233"/>
                <a:gd name="connsiteX17" fmla="*/ 57542 w 115074"/>
                <a:gd name="connsiteY17" fmla="*/ 91934 h 115233"/>
                <a:gd name="connsiteX18" fmla="*/ 76075 w 115074"/>
                <a:gd name="connsiteY18" fmla="*/ 82436 h 115233"/>
                <a:gd name="connsiteX19" fmla="*/ 82500 w 115074"/>
                <a:gd name="connsiteY19" fmla="*/ 57607 h 115233"/>
                <a:gd name="connsiteX20" fmla="*/ 76075 w 115074"/>
                <a:gd name="connsiteY20" fmla="*/ 32494 h 115233"/>
                <a:gd name="connsiteX21" fmla="*/ 57542 w 115074"/>
                <a:gd name="connsiteY21" fmla="*/ 22881 h 115233"/>
                <a:gd name="connsiteX22" fmla="*/ 38894 w 115074"/>
                <a:gd name="connsiteY22" fmla="*/ 32494 h 115233"/>
                <a:gd name="connsiteX23" fmla="*/ 32545 w 115074"/>
                <a:gd name="connsiteY23" fmla="*/ 57607 h 115233"/>
                <a:gd name="connsiteX24" fmla="*/ 38894 w 115074"/>
                <a:gd name="connsiteY24" fmla="*/ 82436 h 115233"/>
                <a:gd name="connsiteX25" fmla="*/ 57542 w 115074"/>
                <a:gd name="connsiteY25" fmla="*/ 91934 h 1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5074" h="115233">
                  <a:moveTo>
                    <a:pt x="57742" y="115234"/>
                  </a:moveTo>
                  <a:cubicBezTo>
                    <a:pt x="49004" y="115234"/>
                    <a:pt x="41084" y="113761"/>
                    <a:pt x="33983" y="110836"/>
                  </a:cubicBezTo>
                  <a:cubicBezTo>
                    <a:pt x="26882" y="107901"/>
                    <a:pt x="20799" y="103855"/>
                    <a:pt x="15763" y="98678"/>
                  </a:cubicBezTo>
                  <a:cubicBezTo>
                    <a:pt x="10718" y="93501"/>
                    <a:pt x="6834" y="87413"/>
                    <a:pt x="4083" y="80384"/>
                  </a:cubicBezTo>
                  <a:cubicBezTo>
                    <a:pt x="1352" y="73384"/>
                    <a:pt x="0" y="65785"/>
                    <a:pt x="0" y="57607"/>
                  </a:cubicBezTo>
                  <a:cubicBezTo>
                    <a:pt x="0" y="49448"/>
                    <a:pt x="1352" y="41859"/>
                    <a:pt x="4083" y="34849"/>
                  </a:cubicBezTo>
                  <a:cubicBezTo>
                    <a:pt x="6825" y="27830"/>
                    <a:pt x="10709" y="21732"/>
                    <a:pt x="15763" y="16537"/>
                  </a:cubicBezTo>
                  <a:cubicBezTo>
                    <a:pt x="20799" y="11379"/>
                    <a:pt x="26882" y="7323"/>
                    <a:pt x="33983" y="4398"/>
                  </a:cubicBezTo>
                  <a:cubicBezTo>
                    <a:pt x="41084" y="1453"/>
                    <a:pt x="49004" y="0"/>
                    <a:pt x="57742" y="0"/>
                  </a:cubicBezTo>
                  <a:cubicBezTo>
                    <a:pt x="66328" y="0"/>
                    <a:pt x="74191" y="1453"/>
                    <a:pt x="81301" y="4398"/>
                  </a:cubicBezTo>
                  <a:cubicBezTo>
                    <a:pt x="88383" y="7333"/>
                    <a:pt x="94437" y="11379"/>
                    <a:pt x="99416" y="16537"/>
                  </a:cubicBezTo>
                  <a:cubicBezTo>
                    <a:pt x="104385" y="21732"/>
                    <a:pt x="108249" y="27821"/>
                    <a:pt x="110991" y="34849"/>
                  </a:cubicBezTo>
                  <a:cubicBezTo>
                    <a:pt x="113704" y="41859"/>
                    <a:pt x="115074" y="49448"/>
                    <a:pt x="115074" y="57607"/>
                  </a:cubicBezTo>
                  <a:cubicBezTo>
                    <a:pt x="115074" y="65785"/>
                    <a:pt x="113704" y="73384"/>
                    <a:pt x="110991" y="80384"/>
                  </a:cubicBezTo>
                  <a:cubicBezTo>
                    <a:pt x="108249" y="87413"/>
                    <a:pt x="104394" y="93501"/>
                    <a:pt x="99416" y="98678"/>
                  </a:cubicBezTo>
                  <a:cubicBezTo>
                    <a:pt x="94437" y="103855"/>
                    <a:pt x="88383" y="107910"/>
                    <a:pt x="81301" y="110836"/>
                  </a:cubicBezTo>
                  <a:cubicBezTo>
                    <a:pt x="74191" y="113761"/>
                    <a:pt x="66328" y="115234"/>
                    <a:pt x="57742" y="115234"/>
                  </a:cubicBezTo>
                  <a:moveTo>
                    <a:pt x="57542" y="91934"/>
                  </a:moveTo>
                  <a:cubicBezTo>
                    <a:pt x="65586" y="91934"/>
                    <a:pt x="71763" y="88771"/>
                    <a:pt x="76075" y="82436"/>
                  </a:cubicBezTo>
                  <a:cubicBezTo>
                    <a:pt x="80368" y="76101"/>
                    <a:pt x="82500" y="67828"/>
                    <a:pt x="82500" y="57607"/>
                  </a:cubicBezTo>
                  <a:cubicBezTo>
                    <a:pt x="82500" y="47264"/>
                    <a:pt x="80368" y="38877"/>
                    <a:pt x="76075" y="32494"/>
                  </a:cubicBezTo>
                  <a:cubicBezTo>
                    <a:pt x="71763" y="26073"/>
                    <a:pt x="65576" y="22881"/>
                    <a:pt x="57542" y="22881"/>
                  </a:cubicBezTo>
                  <a:cubicBezTo>
                    <a:pt x="49346" y="22881"/>
                    <a:pt x="43130" y="26073"/>
                    <a:pt x="38894" y="32494"/>
                  </a:cubicBezTo>
                  <a:cubicBezTo>
                    <a:pt x="34687" y="38877"/>
                    <a:pt x="32545" y="47264"/>
                    <a:pt x="32545" y="57607"/>
                  </a:cubicBezTo>
                  <a:cubicBezTo>
                    <a:pt x="32545" y="67828"/>
                    <a:pt x="34687" y="76101"/>
                    <a:pt x="38894" y="82436"/>
                  </a:cubicBezTo>
                  <a:cubicBezTo>
                    <a:pt x="43130" y="88771"/>
                    <a:pt x="49337" y="91934"/>
                    <a:pt x="57542" y="91934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1" name="Figura a mano libera 100">
              <a:extLst>
                <a:ext uri="{FF2B5EF4-FFF2-40B4-BE49-F238E27FC236}">
                  <a16:creationId xmlns:a16="http://schemas.microsoft.com/office/drawing/2014/main" id="{841BAF1F-CDDF-8344-BF8A-2F43CA5172FB}"/>
                </a:ext>
              </a:extLst>
            </p:cNvPr>
            <p:cNvSpPr/>
            <p:nvPr/>
          </p:nvSpPr>
          <p:spPr>
            <a:xfrm>
              <a:off x="2038944" y="2406870"/>
              <a:ext cx="68602" cy="110531"/>
            </a:xfrm>
            <a:custGeom>
              <a:avLst/>
              <a:gdLst>
                <a:gd name="connsiteX0" fmla="*/ 30927 w 68602"/>
                <a:gd name="connsiteY0" fmla="*/ 21267 h 110531"/>
                <a:gd name="connsiteX1" fmla="*/ 31527 w 68602"/>
                <a:gd name="connsiteY1" fmla="*/ 21267 h 110531"/>
                <a:gd name="connsiteX2" fmla="*/ 44234 w 68602"/>
                <a:gd name="connsiteY2" fmla="*/ 4901 h 110531"/>
                <a:gd name="connsiteX3" fmla="*/ 61845 w 68602"/>
                <a:gd name="connsiteY3" fmla="*/ 0 h 110531"/>
                <a:gd name="connsiteX4" fmla="*/ 68603 w 68602"/>
                <a:gd name="connsiteY4" fmla="*/ 826 h 110531"/>
                <a:gd name="connsiteX5" fmla="*/ 68603 w 68602"/>
                <a:gd name="connsiteY5" fmla="*/ 28799 h 110531"/>
                <a:gd name="connsiteX6" fmla="*/ 67784 w 68602"/>
                <a:gd name="connsiteY6" fmla="*/ 28799 h 110531"/>
                <a:gd name="connsiteX7" fmla="*/ 61026 w 68602"/>
                <a:gd name="connsiteY7" fmla="*/ 28210 h 110531"/>
                <a:gd name="connsiteX8" fmla="*/ 40037 w 68602"/>
                <a:gd name="connsiteY8" fmla="*/ 36065 h 110531"/>
                <a:gd name="connsiteX9" fmla="*/ 32164 w 68602"/>
                <a:gd name="connsiteY9" fmla="*/ 60067 h 110531"/>
                <a:gd name="connsiteX10" fmla="*/ 32164 w 68602"/>
                <a:gd name="connsiteY10" fmla="*/ 110532 h 110531"/>
                <a:gd name="connsiteX11" fmla="*/ 0 w 68602"/>
                <a:gd name="connsiteY11" fmla="*/ 110532 h 110531"/>
                <a:gd name="connsiteX12" fmla="*/ 0 w 68602"/>
                <a:gd name="connsiteY12" fmla="*/ 1852 h 110531"/>
                <a:gd name="connsiteX13" fmla="*/ 30927 w 68602"/>
                <a:gd name="connsiteY13" fmla="*/ 1852 h 110531"/>
                <a:gd name="connsiteX14" fmla="*/ 30927 w 68602"/>
                <a:gd name="connsiteY14" fmla="*/ 21267 h 11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602" h="110531">
                  <a:moveTo>
                    <a:pt x="30927" y="21267"/>
                  </a:moveTo>
                  <a:lnTo>
                    <a:pt x="31527" y="21267"/>
                  </a:lnTo>
                  <a:cubicBezTo>
                    <a:pt x="35087" y="13630"/>
                    <a:pt x="39323" y="8188"/>
                    <a:pt x="44234" y="4901"/>
                  </a:cubicBezTo>
                  <a:cubicBezTo>
                    <a:pt x="49146" y="1643"/>
                    <a:pt x="55019" y="0"/>
                    <a:pt x="61845" y="0"/>
                  </a:cubicBezTo>
                  <a:cubicBezTo>
                    <a:pt x="65129" y="0"/>
                    <a:pt x="67375" y="266"/>
                    <a:pt x="68603" y="826"/>
                  </a:cubicBezTo>
                  <a:lnTo>
                    <a:pt x="68603" y="28799"/>
                  </a:lnTo>
                  <a:lnTo>
                    <a:pt x="67784" y="28799"/>
                  </a:lnTo>
                  <a:cubicBezTo>
                    <a:pt x="65471" y="28390"/>
                    <a:pt x="63215" y="28210"/>
                    <a:pt x="61026" y="28210"/>
                  </a:cubicBezTo>
                  <a:cubicBezTo>
                    <a:pt x="52278" y="28068"/>
                    <a:pt x="45301" y="30689"/>
                    <a:pt x="40037" y="36065"/>
                  </a:cubicBezTo>
                  <a:cubicBezTo>
                    <a:pt x="34782" y="41441"/>
                    <a:pt x="32164" y="49458"/>
                    <a:pt x="32164" y="60067"/>
                  </a:cubicBezTo>
                  <a:lnTo>
                    <a:pt x="32164" y="110532"/>
                  </a:lnTo>
                  <a:lnTo>
                    <a:pt x="0" y="110532"/>
                  </a:lnTo>
                  <a:lnTo>
                    <a:pt x="0" y="1852"/>
                  </a:lnTo>
                  <a:lnTo>
                    <a:pt x="30927" y="1852"/>
                  </a:lnTo>
                  <a:lnTo>
                    <a:pt x="30927" y="21267"/>
                  </a:lnTo>
                  <a:close/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2" name="Figura a mano libera 101">
              <a:extLst>
                <a:ext uri="{FF2B5EF4-FFF2-40B4-BE49-F238E27FC236}">
                  <a16:creationId xmlns:a16="http://schemas.microsoft.com/office/drawing/2014/main" id="{49D4520A-814F-A347-B687-722891C4F7D0}"/>
                </a:ext>
              </a:extLst>
            </p:cNvPr>
            <p:cNvSpPr/>
            <p:nvPr/>
          </p:nvSpPr>
          <p:spPr>
            <a:xfrm>
              <a:off x="2119693" y="2365391"/>
              <a:ext cx="32554" cy="152020"/>
            </a:xfrm>
            <a:custGeom>
              <a:avLst/>
              <a:gdLst>
                <a:gd name="connsiteX0" fmla="*/ 0 w 32554"/>
                <a:gd name="connsiteY0" fmla="*/ 0 h 152020"/>
                <a:gd name="connsiteX1" fmla="*/ 32555 w 32554"/>
                <a:gd name="connsiteY1" fmla="*/ 0 h 152020"/>
                <a:gd name="connsiteX2" fmla="*/ 32555 w 32554"/>
                <a:gd name="connsiteY2" fmla="*/ 28011 h 152020"/>
                <a:gd name="connsiteX3" fmla="*/ 0 w 32554"/>
                <a:gd name="connsiteY3" fmla="*/ 28011 h 152020"/>
                <a:gd name="connsiteX4" fmla="*/ 0 w 32554"/>
                <a:gd name="connsiteY4" fmla="*/ 0 h 152020"/>
                <a:gd name="connsiteX5" fmla="*/ 209 w 32554"/>
                <a:gd name="connsiteY5" fmla="*/ 43331 h 152020"/>
                <a:gd name="connsiteX6" fmla="*/ 32355 w 32554"/>
                <a:gd name="connsiteY6" fmla="*/ 43331 h 152020"/>
                <a:gd name="connsiteX7" fmla="*/ 32355 w 32554"/>
                <a:gd name="connsiteY7" fmla="*/ 152021 h 152020"/>
                <a:gd name="connsiteX8" fmla="*/ 209 w 32554"/>
                <a:gd name="connsiteY8" fmla="*/ 152021 h 152020"/>
                <a:gd name="connsiteX9" fmla="*/ 209 w 32554"/>
                <a:gd name="connsiteY9" fmla="*/ 43331 h 1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54" h="152020">
                  <a:moveTo>
                    <a:pt x="0" y="0"/>
                  </a:moveTo>
                  <a:lnTo>
                    <a:pt x="32555" y="0"/>
                  </a:lnTo>
                  <a:lnTo>
                    <a:pt x="32555" y="28011"/>
                  </a:lnTo>
                  <a:lnTo>
                    <a:pt x="0" y="28011"/>
                  </a:lnTo>
                  <a:lnTo>
                    <a:pt x="0" y="0"/>
                  </a:lnTo>
                  <a:close/>
                  <a:moveTo>
                    <a:pt x="209" y="43331"/>
                  </a:moveTo>
                  <a:lnTo>
                    <a:pt x="32355" y="43331"/>
                  </a:lnTo>
                  <a:lnTo>
                    <a:pt x="32355" y="152021"/>
                  </a:lnTo>
                  <a:lnTo>
                    <a:pt x="209" y="152021"/>
                  </a:lnTo>
                  <a:lnTo>
                    <a:pt x="209" y="43331"/>
                  </a:lnTo>
                  <a:close/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3" name="Figura a mano libera 102">
              <a:extLst>
                <a:ext uri="{FF2B5EF4-FFF2-40B4-BE49-F238E27FC236}">
                  <a16:creationId xmlns:a16="http://schemas.microsoft.com/office/drawing/2014/main" id="{AF22720D-BAE2-194D-B3BD-81A8A16862EF}"/>
                </a:ext>
              </a:extLst>
            </p:cNvPr>
            <p:cNvSpPr/>
            <p:nvPr/>
          </p:nvSpPr>
          <p:spPr>
            <a:xfrm>
              <a:off x="2172999" y="2483902"/>
              <a:ext cx="33973" cy="33510"/>
            </a:xfrm>
            <a:custGeom>
              <a:avLst/>
              <a:gdLst>
                <a:gd name="connsiteX0" fmla="*/ 0 w 33973"/>
                <a:gd name="connsiteY0" fmla="*/ 0 h 33510"/>
                <a:gd name="connsiteX1" fmla="*/ 33973 w 33973"/>
                <a:gd name="connsiteY1" fmla="*/ 0 h 33510"/>
                <a:gd name="connsiteX2" fmla="*/ 33973 w 33973"/>
                <a:gd name="connsiteY2" fmla="*/ 33510 h 33510"/>
                <a:gd name="connsiteX3" fmla="*/ 0 w 33973"/>
                <a:gd name="connsiteY3" fmla="*/ 33510 h 3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73" h="33510">
                  <a:moveTo>
                    <a:pt x="0" y="0"/>
                  </a:moveTo>
                  <a:lnTo>
                    <a:pt x="33973" y="0"/>
                  </a:lnTo>
                  <a:lnTo>
                    <a:pt x="33973" y="33510"/>
                  </a:lnTo>
                  <a:lnTo>
                    <a:pt x="0" y="33510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4" name="Figura a mano libera 103">
              <a:extLst>
                <a:ext uri="{FF2B5EF4-FFF2-40B4-BE49-F238E27FC236}">
                  <a16:creationId xmlns:a16="http://schemas.microsoft.com/office/drawing/2014/main" id="{30863131-D4DF-3F42-8020-95DEE1D9CAB6}"/>
                </a:ext>
              </a:extLst>
            </p:cNvPr>
            <p:cNvSpPr/>
            <p:nvPr/>
          </p:nvSpPr>
          <p:spPr>
            <a:xfrm>
              <a:off x="2227999" y="2405645"/>
              <a:ext cx="103204" cy="111757"/>
            </a:xfrm>
            <a:custGeom>
              <a:avLst/>
              <a:gdLst>
                <a:gd name="connsiteX0" fmla="*/ 31117 w 103204"/>
                <a:gd name="connsiteY0" fmla="*/ 19614 h 111757"/>
                <a:gd name="connsiteX1" fmla="*/ 31717 w 103204"/>
                <a:gd name="connsiteY1" fmla="*/ 19614 h 111757"/>
                <a:gd name="connsiteX2" fmla="*/ 45339 w 103204"/>
                <a:gd name="connsiteY2" fmla="*/ 4901 h 111757"/>
                <a:gd name="connsiteX3" fmla="*/ 65300 w 103204"/>
                <a:gd name="connsiteY3" fmla="*/ 0 h 111757"/>
                <a:gd name="connsiteX4" fmla="*/ 93267 w 103204"/>
                <a:gd name="connsiteY4" fmla="*/ 10933 h 111757"/>
                <a:gd name="connsiteX5" fmla="*/ 103204 w 103204"/>
                <a:gd name="connsiteY5" fmla="*/ 40254 h 111757"/>
                <a:gd name="connsiteX6" fmla="*/ 103204 w 103204"/>
                <a:gd name="connsiteY6" fmla="*/ 111757 h 111757"/>
                <a:gd name="connsiteX7" fmla="*/ 71249 w 103204"/>
                <a:gd name="connsiteY7" fmla="*/ 111757 h 111757"/>
                <a:gd name="connsiteX8" fmla="*/ 71249 w 103204"/>
                <a:gd name="connsiteY8" fmla="*/ 46371 h 111757"/>
                <a:gd name="connsiteX9" fmla="*/ 66642 w 103204"/>
                <a:gd name="connsiteY9" fmla="*/ 31952 h 111757"/>
                <a:gd name="connsiteX10" fmla="*/ 53030 w 103204"/>
                <a:gd name="connsiteY10" fmla="*/ 26548 h 111757"/>
                <a:gd name="connsiteX11" fmla="*/ 37885 w 103204"/>
                <a:gd name="connsiteY11" fmla="*/ 33311 h 111757"/>
                <a:gd name="connsiteX12" fmla="*/ 32136 w 103204"/>
                <a:gd name="connsiteY12" fmla="*/ 50455 h 111757"/>
                <a:gd name="connsiteX13" fmla="*/ 32136 w 103204"/>
                <a:gd name="connsiteY13" fmla="*/ 111757 h 111757"/>
                <a:gd name="connsiteX14" fmla="*/ 0 w 103204"/>
                <a:gd name="connsiteY14" fmla="*/ 111757 h 111757"/>
                <a:gd name="connsiteX15" fmla="*/ 0 w 103204"/>
                <a:gd name="connsiteY15" fmla="*/ 3077 h 111757"/>
                <a:gd name="connsiteX16" fmla="*/ 31136 w 103204"/>
                <a:gd name="connsiteY16" fmla="*/ 3077 h 111757"/>
                <a:gd name="connsiteX17" fmla="*/ 31136 w 103204"/>
                <a:gd name="connsiteY17" fmla="*/ 19614 h 11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3204" h="111757">
                  <a:moveTo>
                    <a:pt x="31117" y="19614"/>
                  </a:moveTo>
                  <a:lnTo>
                    <a:pt x="31717" y="19614"/>
                  </a:lnTo>
                  <a:cubicBezTo>
                    <a:pt x="35134" y="13079"/>
                    <a:pt x="39675" y="8178"/>
                    <a:pt x="45339" y="4901"/>
                  </a:cubicBezTo>
                  <a:cubicBezTo>
                    <a:pt x="51002" y="1634"/>
                    <a:pt x="57656" y="0"/>
                    <a:pt x="65300" y="0"/>
                  </a:cubicBezTo>
                  <a:cubicBezTo>
                    <a:pt x="77313" y="0"/>
                    <a:pt x="86641" y="3647"/>
                    <a:pt x="93267" y="10933"/>
                  </a:cubicBezTo>
                  <a:cubicBezTo>
                    <a:pt x="99873" y="18227"/>
                    <a:pt x="103204" y="27992"/>
                    <a:pt x="103204" y="40254"/>
                  </a:cubicBezTo>
                  <a:lnTo>
                    <a:pt x="103204" y="111757"/>
                  </a:lnTo>
                  <a:lnTo>
                    <a:pt x="71249" y="111757"/>
                  </a:lnTo>
                  <a:lnTo>
                    <a:pt x="71249" y="46371"/>
                  </a:lnTo>
                  <a:cubicBezTo>
                    <a:pt x="71249" y="40377"/>
                    <a:pt x="69716" y="35590"/>
                    <a:pt x="66642" y="31952"/>
                  </a:cubicBezTo>
                  <a:cubicBezTo>
                    <a:pt x="63577" y="28352"/>
                    <a:pt x="59036" y="26548"/>
                    <a:pt x="53030" y="26548"/>
                  </a:cubicBezTo>
                  <a:cubicBezTo>
                    <a:pt x="46747" y="26548"/>
                    <a:pt x="41702" y="28799"/>
                    <a:pt x="37885" y="33311"/>
                  </a:cubicBezTo>
                  <a:cubicBezTo>
                    <a:pt x="34059" y="37784"/>
                    <a:pt x="32136" y="43502"/>
                    <a:pt x="32136" y="50455"/>
                  </a:cubicBezTo>
                  <a:lnTo>
                    <a:pt x="32136" y="111757"/>
                  </a:lnTo>
                  <a:lnTo>
                    <a:pt x="0" y="111757"/>
                  </a:lnTo>
                  <a:lnTo>
                    <a:pt x="0" y="3077"/>
                  </a:lnTo>
                  <a:lnTo>
                    <a:pt x="31136" y="3077"/>
                  </a:lnTo>
                  <a:lnTo>
                    <a:pt x="31136" y="19614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5" name="Figura a mano libera 104">
              <a:extLst>
                <a:ext uri="{FF2B5EF4-FFF2-40B4-BE49-F238E27FC236}">
                  <a16:creationId xmlns:a16="http://schemas.microsoft.com/office/drawing/2014/main" id="{B62F2C28-9D0C-7346-AAEB-0118CC39EE28}"/>
                </a:ext>
              </a:extLst>
            </p:cNvPr>
            <p:cNvSpPr/>
            <p:nvPr/>
          </p:nvSpPr>
          <p:spPr>
            <a:xfrm>
              <a:off x="2346167" y="2405654"/>
              <a:ext cx="110999" cy="115034"/>
            </a:xfrm>
            <a:custGeom>
              <a:avLst/>
              <a:gdLst>
                <a:gd name="connsiteX0" fmla="*/ 57551 w 110999"/>
                <a:gd name="connsiteY0" fmla="*/ 115034 h 115034"/>
                <a:gd name="connsiteX1" fmla="*/ 33583 w 110999"/>
                <a:gd name="connsiteY1" fmla="*/ 110636 h 115034"/>
                <a:gd name="connsiteX2" fmla="*/ 15459 w 110999"/>
                <a:gd name="connsiteY2" fmla="*/ 98479 h 115034"/>
                <a:gd name="connsiteX3" fmla="*/ 3998 w 110999"/>
                <a:gd name="connsiteY3" fmla="*/ 80299 h 115034"/>
                <a:gd name="connsiteX4" fmla="*/ 0 w 110999"/>
                <a:gd name="connsiteY4" fmla="*/ 57607 h 115034"/>
                <a:gd name="connsiteX5" fmla="*/ 4093 w 110999"/>
                <a:gd name="connsiteY5" fmla="*/ 34849 h 115034"/>
                <a:gd name="connsiteX6" fmla="*/ 15573 w 110999"/>
                <a:gd name="connsiteY6" fmla="*/ 16537 h 115034"/>
                <a:gd name="connsiteX7" fmla="*/ 33173 w 110999"/>
                <a:gd name="connsiteY7" fmla="*/ 4398 h 115034"/>
                <a:gd name="connsiteX8" fmla="*/ 55895 w 110999"/>
                <a:gd name="connsiteY8" fmla="*/ 0 h 115034"/>
                <a:gd name="connsiteX9" fmla="*/ 76903 w 110999"/>
                <a:gd name="connsiteY9" fmla="*/ 3685 h 115034"/>
                <a:gd name="connsiteX10" fmla="*/ 93362 w 110999"/>
                <a:gd name="connsiteY10" fmla="*/ 13896 h 115034"/>
                <a:gd name="connsiteX11" fmla="*/ 106879 w 110999"/>
                <a:gd name="connsiteY11" fmla="*/ 36170 h 115034"/>
                <a:gd name="connsiteX12" fmla="*/ 110990 w 110999"/>
                <a:gd name="connsiteY12" fmla="*/ 65595 h 115034"/>
                <a:gd name="connsiteX13" fmla="*/ 31555 w 110999"/>
                <a:gd name="connsiteY13" fmla="*/ 65595 h 115034"/>
                <a:gd name="connsiteX14" fmla="*/ 39722 w 110999"/>
                <a:gd name="connsiteY14" fmla="*/ 84792 h 115034"/>
                <a:gd name="connsiteX15" fmla="*/ 57941 w 110999"/>
                <a:gd name="connsiteY15" fmla="*/ 91735 h 115034"/>
                <a:gd name="connsiteX16" fmla="*/ 70345 w 110999"/>
                <a:gd name="connsiteY16" fmla="*/ 88980 h 115034"/>
                <a:gd name="connsiteX17" fmla="*/ 77808 w 110999"/>
                <a:gd name="connsiteY17" fmla="*/ 81116 h 115034"/>
                <a:gd name="connsiteX18" fmla="*/ 108944 w 110999"/>
                <a:gd name="connsiteY18" fmla="*/ 81116 h 115034"/>
                <a:gd name="connsiteX19" fmla="*/ 102481 w 110999"/>
                <a:gd name="connsiteY19" fmla="*/ 94489 h 115034"/>
                <a:gd name="connsiteX20" fmla="*/ 91629 w 110999"/>
                <a:gd name="connsiteY20" fmla="*/ 105317 h 115034"/>
                <a:gd name="connsiteX21" fmla="*/ 76561 w 110999"/>
                <a:gd name="connsiteY21" fmla="*/ 112489 h 115034"/>
                <a:gd name="connsiteX22" fmla="*/ 57551 w 110999"/>
                <a:gd name="connsiteY22" fmla="*/ 115034 h 115034"/>
                <a:gd name="connsiteX23" fmla="*/ 55886 w 110999"/>
                <a:gd name="connsiteY23" fmla="*/ 22663 h 115034"/>
                <a:gd name="connsiteX24" fmla="*/ 39104 w 110999"/>
                <a:gd name="connsiteY24" fmla="*/ 29207 h 115034"/>
                <a:gd name="connsiteX25" fmla="*/ 31736 w 110999"/>
                <a:gd name="connsiteY25" fmla="*/ 46979 h 115034"/>
                <a:gd name="connsiteX26" fmla="*/ 78217 w 110999"/>
                <a:gd name="connsiteY26" fmla="*/ 46979 h 115034"/>
                <a:gd name="connsiteX27" fmla="*/ 71468 w 110999"/>
                <a:gd name="connsiteY27" fmla="*/ 29112 h 115034"/>
                <a:gd name="connsiteX28" fmla="*/ 55886 w 110999"/>
                <a:gd name="connsiteY28" fmla="*/ 22663 h 11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0999" h="115034">
                  <a:moveTo>
                    <a:pt x="57551" y="115034"/>
                  </a:moveTo>
                  <a:cubicBezTo>
                    <a:pt x="48670" y="115034"/>
                    <a:pt x="40684" y="113562"/>
                    <a:pt x="33583" y="110636"/>
                  </a:cubicBezTo>
                  <a:cubicBezTo>
                    <a:pt x="26481" y="107701"/>
                    <a:pt x="20446" y="103665"/>
                    <a:pt x="15459" y="98479"/>
                  </a:cubicBezTo>
                  <a:cubicBezTo>
                    <a:pt x="10490" y="93302"/>
                    <a:pt x="6644" y="87242"/>
                    <a:pt x="3998" y="80299"/>
                  </a:cubicBezTo>
                  <a:cubicBezTo>
                    <a:pt x="1332" y="73337"/>
                    <a:pt x="0" y="65795"/>
                    <a:pt x="0" y="57607"/>
                  </a:cubicBezTo>
                  <a:cubicBezTo>
                    <a:pt x="0" y="49448"/>
                    <a:pt x="1380" y="41859"/>
                    <a:pt x="4093" y="34849"/>
                  </a:cubicBezTo>
                  <a:cubicBezTo>
                    <a:pt x="6834" y="27830"/>
                    <a:pt x="10642" y="21732"/>
                    <a:pt x="15573" y="16537"/>
                  </a:cubicBezTo>
                  <a:cubicBezTo>
                    <a:pt x="20466" y="11379"/>
                    <a:pt x="26348" y="7323"/>
                    <a:pt x="33173" y="4398"/>
                  </a:cubicBezTo>
                  <a:cubicBezTo>
                    <a:pt x="40008" y="1453"/>
                    <a:pt x="47566" y="0"/>
                    <a:pt x="55895" y="0"/>
                  </a:cubicBezTo>
                  <a:cubicBezTo>
                    <a:pt x="63682" y="0"/>
                    <a:pt x="70678" y="1225"/>
                    <a:pt x="76903" y="3685"/>
                  </a:cubicBezTo>
                  <a:cubicBezTo>
                    <a:pt x="83110" y="6126"/>
                    <a:pt x="88602" y="9536"/>
                    <a:pt x="93362" y="13896"/>
                  </a:cubicBezTo>
                  <a:cubicBezTo>
                    <a:pt x="99511" y="19889"/>
                    <a:pt x="104023" y="27308"/>
                    <a:pt x="106879" y="36170"/>
                  </a:cubicBezTo>
                  <a:cubicBezTo>
                    <a:pt x="109772" y="45022"/>
                    <a:pt x="111124" y="54834"/>
                    <a:pt x="110990" y="65595"/>
                  </a:cubicBezTo>
                  <a:lnTo>
                    <a:pt x="31555" y="65595"/>
                  </a:lnTo>
                  <a:cubicBezTo>
                    <a:pt x="32631" y="73764"/>
                    <a:pt x="35344" y="80166"/>
                    <a:pt x="39722" y="84792"/>
                  </a:cubicBezTo>
                  <a:cubicBezTo>
                    <a:pt x="44111" y="89417"/>
                    <a:pt x="50184" y="91735"/>
                    <a:pt x="57941" y="91735"/>
                  </a:cubicBezTo>
                  <a:cubicBezTo>
                    <a:pt x="63006" y="91735"/>
                    <a:pt x="67128" y="90823"/>
                    <a:pt x="70345" y="88980"/>
                  </a:cubicBezTo>
                  <a:cubicBezTo>
                    <a:pt x="73543" y="87138"/>
                    <a:pt x="76037" y="84516"/>
                    <a:pt x="77808" y="81116"/>
                  </a:cubicBezTo>
                  <a:lnTo>
                    <a:pt x="108944" y="81116"/>
                  </a:lnTo>
                  <a:cubicBezTo>
                    <a:pt x="107564" y="85884"/>
                    <a:pt x="105403" y="90348"/>
                    <a:pt x="102481" y="94489"/>
                  </a:cubicBezTo>
                  <a:cubicBezTo>
                    <a:pt x="99530" y="98650"/>
                    <a:pt x="95913" y="102249"/>
                    <a:pt x="91629" y="105317"/>
                  </a:cubicBezTo>
                  <a:cubicBezTo>
                    <a:pt x="87317" y="108385"/>
                    <a:pt x="82301" y="110779"/>
                    <a:pt x="76561" y="112489"/>
                  </a:cubicBezTo>
                  <a:cubicBezTo>
                    <a:pt x="70868" y="114170"/>
                    <a:pt x="64500" y="115034"/>
                    <a:pt x="57551" y="115034"/>
                  </a:cubicBezTo>
                  <a:moveTo>
                    <a:pt x="55886" y="22663"/>
                  </a:moveTo>
                  <a:cubicBezTo>
                    <a:pt x="48537" y="22663"/>
                    <a:pt x="42930" y="24857"/>
                    <a:pt x="39104" y="29207"/>
                  </a:cubicBezTo>
                  <a:cubicBezTo>
                    <a:pt x="35296" y="33567"/>
                    <a:pt x="32831" y="39504"/>
                    <a:pt x="31736" y="46979"/>
                  </a:cubicBezTo>
                  <a:lnTo>
                    <a:pt x="78217" y="46979"/>
                  </a:lnTo>
                  <a:cubicBezTo>
                    <a:pt x="77665" y="39352"/>
                    <a:pt x="75428" y="33396"/>
                    <a:pt x="71468" y="29112"/>
                  </a:cubicBezTo>
                  <a:cubicBezTo>
                    <a:pt x="67508" y="24829"/>
                    <a:pt x="62301" y="22663"/>
                    <a:pt x="55886" y="22663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6" name="Figura a mano libera 105">
              <a:extLst>
                <a:ext uri="{FF2B5EF4-FFF2-40B4-BE49-F238E27FC236}">
                  <a16:creationId xmlns:a16="http://schemas.microsoft.com/office/drawing/2014/main" id="{9C227201-AEAE-4D47-9901-075BFC045108}"/>
                </a:ext>
              </a:extLst>
            </p:cNvPr>
            <p:cNvSpPr/>
            <p:nvPr/>
          </p:nvSpPr>
          <p:spPr>
            <a:xfrm>
              <a:off x="2462393" y="2373987"/>
              <a:ext cx="69202" cy="144649"/>
            </a:xfrm>
            <a:custGeom>
              <a:avLst/>
              <a:gdLst>
                <a:gd name="connsiteX0" fmla="*/ 0 w 69202"/>
                <a:gd name="connsiteY0" fmla="*/ 34735 h 144649"/>
                <a:gd name="connsiteX1" fmla="*/ 16373 w 69202"/>
                <a:gd name="connsiteY1" fmla="*/ 34735 h 144649"/>
                <a:gd name="connsiteX2" fmla="*/ 16373 w 69202"/>
                <a:gd name="connsiteY2" fmla="*/ 0 h 144649"/>
                <a:gd name="connsiteX3" fmla="*/ 47918 w 69202"/>
                <a:gd name="connsiteY3" fmla="*/ 0 h 144649"/>
                <a:gd name="connsiteX4" fmla="*/ 47918 w 69202"/>
                <a:gd name="connsiteY4" fmla="*/ 34735 h 144649"/>
                <a:gd name="connsiteX5" fmla="*/ 69203 w 69202"/>
                <a:gd name="connsiteY5" fmla="*/ 34735 h 144649"/>
                <a:gd name="connsiteX6" fmla="*/ 69203 w 69202"/>
                <a:gd name="connsiteY6" fmla="*/ 55147 h 144649"/>
                <a:gd name="connsiteX7" fmla="*/ 47918 w 69202"/>
                <a:gd name="connsiteY7" fmla="*/ 55147 h 144649"/>
                <a:gd name="connsiteX8" fmla="*/ 47918 w 69202"/>
                <a:gd name="connsiteY8" fmla="*/ 109098 h 144649"/>
                <a:gd name="connsiteX9" fmla="*/ 51079 w 69202"/>
                <a:gd name="connsiteY9" fmla="*/ 117380 h 144649"/>
                <a:gd name="connsiteX10" fmla="*/ 59988 w 69202"/>
                <a:gd name="connsiteY10" fmla="*/ 119527 h 144649"/>
                <a:gd name="connsiteX11" fmla="*/ 63682 w 69202"/>
                <a:gd name="connsiteY11" fmla="*/ 119413 h 144649"/>
                <a:gd name="connsiteX12" fmla="*/ 67365 w 69202"/>
                <a:gd name="connsiteY12" fmla="*/ 119118 h 144649"/>
                <a:gd name="connsiteX13" fmla="*/ 69012 w 69202"/>
                <a:gd name="connsiteY13" fmla="*/ 119118 h 144649"/>
                <a:gd name="connsiteX14" fmla="*/ 69012 w 69202"/>
                <a:gd name="connsiteY14" fmla="*/ 143026 h 144649"/>
                <a:gd name="connsiteX15" fmla="*/ 61664 w 69202"/>
                <a:gd name="connsiteY15" fmla="*/ 144061 h 144649"/>
                <a:gd name="connsiteX16" fmla="*/ 50384 w 69202"/>
                <a:gd name="connsiteY16" fmla="*/ 144650 h 144649"/>
                <a:gd name="connsiteX17" fmla="*/ 36543 w 69202"/>
                <a:gd name="connsiteY17" fmla="*/ 143311 h 144649"/>
                <a:gd name="connsiteX18" fmla="*/ 25815 w 69202"/>
                <a:gd name="connsiteY18" fmla="*/ 138618 h 144649"/>
                <a:gd name="connsiteX19" fmla="*/ 18838 w 69202"/>
                <a:gd name="connsiteY19" fmla="*/ 129842 h 144649"/>
                <a:gd name="connsiteX20" fmla="*/ 16382 w 69202"/>
                <a:gd name="connsiteY20" fmla="*/ 116041 h 144649"/>
                <a:gd name="connsiteX21" fmla="*/ 16382 w 69202"/>
                <a:gd name="connsiteY21" fmla="*/ 55147 h 144649"/>
                <a:gd name="connsiteX22" fmla="*/ 10 w 69202"/>
                <a:gd name="connsiteY22" fmla="*/ 55147 h 144649"/>
                <a:gd name="connsiteX23" fmla="*/ 10 w 69202"/>
                <a:gd name="connsiteY23" fmla="*/ 34735 h 144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9202" h="144649">
                  <a:moveTo>
                    <a:pt x="0" y="34735"/>
                  </a:moveTo>
                  <a:lnTo>
                    <a:pt x="16373" y="34735"/>
                  </a:lnTo>
                  <a:lnTo>
                    <a:pt x="16373" y="0"/>
                  </a:lnTo>
                  <a:lnTo>
                    <a:pt x="47918" y="0"/>
                  </a:lnTo>
                  <a:lnTo>
                    <a:pt x="47918" y="34735"/>
                  </a:lnTo>
                  <a:lnTo>
                    <a:pt x="69203" y="34735"/>
                  </a:lnTo>
                  <a:lnTo>
                    <a:pt x="69203" y="55147"/>
                  </a:lnTo>
                  <a:lnTo>
                    <a:pt x="47918" y="55147"/>
                  </a:lnTo>
                  <a:lnTo>
                    <a:pt x="47918" y="109098"/>
                  </a:lnTo>
                  <a:cubicBezTo>
                    <a:pt x="47918" y="113191"/>
                    <a:pt x="48965" y="115955"/>
                    <a:pt x="51079" y="117380"/>
                  </a:cubicBezTo>
                  <a:cubicBezTo>
                    <a:pt x="53220" y="118795"/>
                    <a:pt x="56162" y="119527"/>
                    <a:pt x="59988" y="119527"/>
                  </a:cubicBezTo>
                  <a:cubicBezTo>
                    <a:pt x="61083" y="119527"/>
                    <a:pt x="62311" y="119489"/>
                    <a:pt x="63682" y="119413"/>
                  </a:cubicBezTo>
                  <a:cubicBezTo>
                    <a:pt x="65052" y="119365"/>
                    <a:pt x="66261" y="119232"/>
                    <a:pt x="67365" y="119118"/>
                  </a:cubicBezTo>
                  <a:lnTo>
                    <a:pt x="69012" y="119118"/>
                  </a:lnTo>
                  <a:lnTo>
                    <a:pt x="69012" y="143026"/>
                  </a:lnTo>
                  <a:cubicBezTo>
                    <a:pt x="67242" y="143292"/>
                    <a:pt x="64805" y="143624"/>
                    <a:pt x="61664" y="144061"/>
                  </a:cubicBezTo>
                  <a:cubicBezTo>
                    <a:pt x="58494" y="144450"/>
                    <a:pt x="54743" y="144650"/>
                    <a:pt x="50384" y="144650"/>
                  </a:cubicBezTo>
                  <a:cubicBezTo>
                    <a:pt x="45329" y="144650"/>
                    <a:pt x="40713" y="144213"/>
                    <a:pt x="36543" y="143311"/>
                  </a:cubicBezTo>
                  <a:cubicBezTo>
                    <a:pt x="32402" y="142437"/>
                    <a:pt x="28814" y="140860"/>
                    <a:pt x="25815" y="138618"/>
                  </a:cubicBezTo>
                  <a:cubicBezTo>
                    <a:pt x="22807" y="136367"/>
                    <a:pt x="20485" y="133442"/>
                    <a:pt x="18838" y="129842"/>
                  </a:cubicBezTo>
                  <a:cubicBezTo>
                    <a:pt x="17229" y="126223"/>
                    <a:pt x="16382" y="121635"/>
                    <a:pt x="16382" y="116041"/>
                  </a:cubicBezTo>
                  <a:lnTo>
                    <a:pt x="16382" y="55147"/>
                  </a:lnTo>
                  <a:lnTo>
                    <a:pt x="10" y="55147"/>
                  </a:lnTo>
                  <a:lnTo>
                    <a:pt x="10" y="34735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7" name="Figura a mano libera 106">
              <a:extLst>
                <a:ext uri="{FF2B5EF4-FFF2-40B4-BE49-F238E27FC236}">
                  <a16:creationId xmlns:a16="http://schemas.microsoft.com/office/drawing/2014/main" id="{0518B75D-7487-ED46-96B3-E796C2A1D4D9}"/>
                </a:ext>
              </a:extLst>
            </p:cNvPr>
            <p:cNvSpPr/>
            <p:nvPr/>
          </p:nvSpPr>
          <p:spPr>
            <a:xfrm>
              <a:off x="1058094" y="2547958"/>
              <a:ext cx="98349" cy="137545"/>
            </a:xfrm>
            <a:custGeom>
              <a:avLst/>
              <a:gdLst>
                <a:gd name="connsiteX0" fmla="*/ 41303 w 98349"/>
                <a:gd name="connsiteY0" fmla="*/ 137545 h 137545"/>
                <a:gd name="connsiteX1" fmla="*/ 24273 w 98349"/>
                <a:gd name="connsiteY1" fmla="*/ 134021 h 137545"/>
                <a:gd name="connsiteX2" fmla="*/ 11223 w 98349"/>
                <a:gd name="connsiteY2" fmla="*/ 123925 h 137545"/>
                <a:gd name="connsiteX3" fmla="*/ 2884 w 98349"/>
                <a:gd name="connsiteY3" fmla="*/ 107825 h 137545"/>
                <a:gd name="connsiteX4" fmla="*/ 0 w 98349"/>
                <a:gd name="connsiteY4" fmla="*/ 86397 h 137545"/>
                <a:gd name="connsiteX5" fmla="*/ 2989 w 98349"/>
                <a:gd name="connsiteY5" fmla="*/ 66061 h 137545"/>
                <a:gd name="connsiteX6" fmla="*/ 11413 w 98349"/>
                <a:gd name="connsiteY6" fmla="*/ 49980 h 137545"/>
                <a:gd name="connsiteX7" fmla="*/ 24521 w 98349"/>
                <a:gd name="connsiteY7" fmla="*/ 39418 h 137545"/>
                <a:gd name="connsiteX8" fmla="*/ 41645 w 98349"/>
                <a:gd name="connsiteY8" fmla="*/ 35619 h 137545"/>
                <a:gd name="connsiteX9" fmla="*/ 58503 w 98349"/>
                <a:gd name="connsiteY9" fmla="*/ 39874 h 137545"/>
                <a:gd name="connsiteX10" fmla="*/ 70278 w 98349"/>
                <a:gd name="connsiteY10" fmla="*/ 51699 h 137545"/>
                <a:gd name="connsiteX11" fmla="*/ 70621 w 98349"/>
                <a:gd name="connsiteY11" fmla="*/ 51699 h 137545"/>
                <a:gd name="connsiteX12" fmla="*/ 70088 w 98349"/>
                <a:gd name="connsiteY12" fmla="*/ 41403 h 137545"/>
                <a:gd name="connsiteX13" fmla="*/ 69907 w 98349"/>
                <a:gd name="connsiteY13" fmla="*/ 29483 h 137545"/>
                <a:gd name="connsiteX14" fmla="*/ 69907 w 98349"/>
                <a:gd name="connsiteY14" fmla="*/ 0 h 137545"/>
                <a:gd name="connsiteX15" fmla="*/ 98350 w 98349"/>
                <a:gd name="connsiteY15" fmla="*/ 0 h 137545"/>
                <a:gd name="connsiteX16" fmla="*/ 98350 w 98349"/>
                <a:gd name="connsiteY16" fmla="*/ 134477 h 137545"/>
                <a:gd name="connsiteX17" fmla="*/ 70973 w 98349"/>
                <a:gd name="connsiteY17" fmla="*/ 134477 h 137545"/>
                <a:gd name="connsiteX18" fmla="*/ 70973 w 98349"/>
                <a:gd name="connsiteY18" fmla="*/ 120382 h 137545"/>
                <a:gd name="connsiteX19" fmla="*/ 70611 w 98349"/>
                <a:gd name="connsiteY19" fmla="*/ 120382 h 137545"/>
                <a:gd name="connsiteX20" fmla="*/ 58770 w 98349"/>
                <a:gd name="connsiteY20" fmla="*/ 133404 h 137545"/>
                <a:gd name="connsiteX21" fmla="*/ 41303 w 98349"/>
                <a:gd name="connsiteY21" fmla="*/ 137545 h 137545"/>
                <a:gd name="connsiteX22" fmla="*/ 48889 w 98349"/>
                <a:gd name="connsiteY22" fmla="*/ 114778 h 137545"/>
                <a:gd name="connsiteX23" fmla="*/ 65005 w 98349"/>
                <a:gd name="connsiteY23" fmla="*/ 106913 h 137545"/>
                <a:gd name="connsiteX24" fmla="*/ 70821 w 98349"/>
                <a:gd name="connsiteY24" fmla="*/ 86397 h 137545"/>
                <a:gd name="connsiteX25" fmla="*/ 69460 w 98349"/>
                <a:gd name="connsiteY25" fmla="*/ 74666 h 137545"/>
                <a:gd name="connsiteX26" fmla="*/ 65376 w 98349"/>
                <a:gd name="connsiteY26" fmla="*/ 65348 h 137545"/>
                <a:gd name="connsiteX27" fmla="*/ 58561 w 98349"/>
                <a:gd name="connsiteY27" fmla="*/ 59308 h 137545"/>
                <a:gd name="connsiteX28" fmla="*/ 49060 w 98349"/>
                <a:gd name="connsiteY28" fmla="*/ 57123 h 137545"/>
                <a:gd name="connsiteX29" fmla="*/ 33925 w 98349"/>
                <a:gd name="connsiteY29" fmla="*/ 65187 h 137545"/>
                <a:gd name="connsiteX30" fmla="*/ 28966 w 98349"/>
                <a:gd name="connsiteY30" fmla="*/ 86226 h 137545"/>
                <a:gd name="connsiteX31" fmla="*/ 33925 w 98349"/>
                <a:gd name="connsiteY31" fmla="*/ 107037 h 137545"/>
                <a:gd name="connsiteX32" fmla="*/ 48889 w 98349"/>
                <a:gd name="connsiteY32" fmla="*/ 114778 h 13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8349" h="137545">
                  <a:moveTo>
                    <a:pt x="41303" y="137545"/>
                  </a:moveTo>
                  <a:cubicBezTo>
                    <a:pt x="35001" y="137545"/>
                    <a:pt x="29318" y="136367"/>
                    <a:pt x="24273" y="134021"/>
                  </a:cubicBezTo>
                  <a:cubicBezTo>
                    <a:pt x="19200" y="131675"/>
                    <a:pt x="14831" y="128294"/>
                    <a:pt x="11223" y="123925"/>
                  </a:cubicBezTo>
                  <a:cubicBezTo>
                    <a:pt x="7587" y="119508"/>
                    <a:pt x="4807" y="114160"/>
                    <a:pt x="2884" y="107825"/>
                  </a:cubicBezTo>
                  <a:cubicBezTo>
                    <a:pt x="942" y="101499"/>
                    <a:pt x="0" y="94347"/>
                    <a:pt x="0" y="86397"/>
                  </a:cubicBezTo>
                  <a:cubicBezTo>
                    <a:pt x="0" y="79054"/>
                    <a:pt x="990" y="72292"/>
                    <a:pt x="2989" y="66061"/>
                  </a:cubicBezTo>
                  <a:cubicBezTo>
                    <a:pt x="4969" y="59868"/>
                    <a:pt x="7777" y="54511"/>
                    <a:pt x="11413" y="49980"/>
                  </a:cubicBezTo>
                  <a:cubicBezTo>
                    <a:pt x="15030" y="45468"/>
                    <a:pt x="19409" y="41935"/>
                    <a:pt x="24521" y="39418"/>
                  </a:cubicBezTo>
                  <a:cubicBezTo>
                    <a:pt x="29661" y="36882"/>
                    <a:pt x="35372" y="35619"/>
                    <a:pt x="41645" y="35619"/>
                  </a:cubicBezTo>
                  <a:cubicBezTo>
                    <a:pt x="48271" y="35619"/>
                    <a:pt x="53887" y="37043"/>
                    <a:pt x="58503" y="39874"/>
                  </a:cubicBezTo>
                  <a:cubicBezTo>
                    <a:pt x="63082" y="42695"/>
                    <a:pt x="67023" y="46637"/>
                    <a:pt x="70278" y="51699"/>
                  </a:cubicBezTo>
                  <a:lnTo>
                    <a:pt x="70621" y="51699"/>
                  </a:lnTo>
                  <a:cubicBezTo>
                    <a:pt x="70393" y="48698"/>
                    <a:pt x="70212" y="45250"/>
                    <a:pt x="70088" y="41403"/>
                  </a:cubicBezTo>
                  <a:cubicBezTo>
                    <a:pt x="69974" y="37547"/>
                    <a:pt x="69907" y="33586"/>
                    <a:pt x="69907" y="29483"/>
                  </a:cubicBezTo>
                  <a:lnTo>
                    <a:pt x="69907" y="0"/>
                  </a:lnTo>
                  <a:lnTo>
                    <a:pt x="98350" y="0"/>
                  </a:lnTo>
                  <a:lnTo>
                    <a:pt x="98350" y="134477"/>
                  </a:lnTo>
                  <a:lnTo>
                    <a:pt x="70973" y="134477"/>
                  </a:lnTo>
                  <a:lnTo>
                    <a:pt x="70973" y="120382"/>
                  </a:lnTo>
                  <a:lnTo>
                    <a:pt x="70611" y="120382"/>
                  </a:lnTo>
                  <a:cubicBezTo>
                    <a:pt x="67842" y="126280"/>
                    <a:pt x="63882" y="130611"/>
                    <a:pt x="58770" y="133404"/>
                  </a:cubicBezTo>
                  <a:cubicBezTo>
                    <a:pt x="53649" y="136158"/>
                    <a:pt x="47804" y="137545"/>
                    <a:pt x="41303" y="137545"/>
                  </a:cubicBezTo>
                  <a:moveTo>
                    <a:pt x="48889" y="114778"/>
                  </a:moveTo>
                  <a:cubicBezTo>
                    <a:pt x="55790" y="114778"/>
                    <a:pt x="61169" y="112156"/>
                    <a:pt x="65005" y="106913"/>
                  </a:cubicBezTo>
                  <a:cubicBezTo>
                    <a:pt x="68879" y="101670"/>
                    <a:pt x="70821" y="94841"/>
                    <a:pt x="70821" y="86397"/>
                  </a:cubicBezTo>
                  <a:cubicBezTo>
                    <a:pt x="70821" y="82179"/>
                    <a:pt x="70364" y="78266"/>
                    <a:pt x="69460" y="74666"/>
                  </a:cubicBezTo>
                  <a:cubicBezTo>
                    <a:pt x="68527" y="71038"/>
                    <a:pt x="67185" y="67941"/>
                    <a:pt x="65376" y="65348"/>
                  </a:cubicBezTo>
                  <a:cubicBezTo>
                    <a:pt x="63577" y="62774"/>
                    <a:pt x="61292" y="60751"/>
                    <a:pt x="58561" y="59308"/>
                  </a:cubicBezTo>
                  <a:cubicBezTo>
                    <a:pt x="55867" y="57854"/>
                    <a:pt x="52687" y="57123"/>
                    <a:pt x="49060" y="57123"/>
                  </a:cubicBezTo>
                  <a:cubicBezTo>
                    <a:pt x="42293" y="57123"/>
                    <a:pt x="37257" y="59811"/>
                    <a:pt x="33925" y="65187"/>
                  </a:cubicBezTo>
                  <a:cubicBezTo>
                    <a:pt x="30622" y="70525"/>
                    <a:pt x="28966" y="77563"/>
                    <a:pt x="28966" y="86226"/>
                  </a:cubicBezTo>
                  <a:cubicBezTo>
                    <a:pt x="28966" y="94907"/>
                    <a:pt x="30632" y="101850"/>
                    <a:pt x="33925" y="107037"/>
                  </a:cubicBezTo>
                  <a:cubicBezTo>
                    <a:pt x="37267" y="112185"/>
                    <a:pt x="42236" y="114778"/>
                    <a:pt x="48889" y="114778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8" name="Figura a mano libera 107">
              <a:extLst>
                <a:ext uri="{FF2B5EF4-FFF2-40B4-BE49-F238E27FC236}">
                  <a16:creationId xmlns:a16="http://schemas.microsoft.com/office/drawing/2014/main" id="{9E53AD52-2E89-3349-B470-658FD5E2A07E}"/>
                </a:ext>
              </a:extLst>
            </p:cNvPr>
            <p:cNvSpPr/>
            <p:nvPr/>
          </p:nvSpPr>
          <p:spPr>
            <a:xfrm>
              <a:off x="1175244" y="2547958"/>
              <a:ext cx="28813" cy="134477"/>
            </a:xfrm>
            <a:custGeom>
              <a:avLst/>
              <a:gdLst>
                <a:gd name="connsiteX0" fmla="*/ 0 w 28813"/>
                <a:gd name="connsiteY0" fmla="*/ 0 h 134477"/>
                <a:gd name="connsiteX1" fmla="*/ 28814 w 28813"/>
                <a:gd name="connsiteY1" fmla="*/ 0 h 134477"/>
                <a:gd name="connsiteX2" fmla="*/ 28814 w 28813"/>
                <a:gd name="connsiteY2" fmla="*/ 24781 h 134477"/>
                <a:gd name="connsiteX3" fmla="*/ 0 w 28813"/>
                <a:gd name="connsiteY3" fmla="*/ 24781 h 134477"/>
                <a:gd name="connsiteX4" fmla="*/ 0 w 28813"/>
                <a:gd name="connsiteY4" fmla="*/ 0 h 134477"/>
                <a:gd name="connsiteX5" fmla="*/ 200 w 28813"/>
                <a:gd name="connsiteY5" fmla="*/ 38316 h 134477"/>
                <a:gd name="connsiteX6" fmla="*/ 28642 w 28813"/>
                <a:gd name="connsiteY6" fmla="*/ 38316 h 134477"/>
                <a:gd name="connsiteX7" fmla="*/ 28642 w 28813"/>
                <a:gd name="connsiteY7" fmla="*/ 134477 h 134477"/>
                <a:gd name="connsiteX8" fmla="*/ 200 w 28813"/>
                <a:gd name="connsiteY8" fmla="*/ 134477 h 134477"/>
                <a:gd name="connsiteX9" fmla="*/ 200 w 28813"/>
                <a:gd name="connsiteY9" fmla="*/ 38316 h 13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13" h="134477">
                  <a:moveTo>
                    <a:pt x="0" y="0"/>
                  </a:moveTo>
                  <a:lnTo>
                    <a:pt x="28814" y="0"/>
                  </a:lnTo>
                  <a:lnTo>
                    <a:pt x="28814" y="24781"/>
                  </a:lnTo>
                  <a:lnTo>
                    <a:pt x="0" y="24781"/>
                  </a:lnTo>
                  <a:lnTo>
                    <a:pt x="0" y="0"/>
                  </a:lnTo>
                  <a:close/>
                  <a:moveTo>
                    <a:pt x="200" y="38316"/>
                  </a:moveTo>
                  <a:lnTo>
                    <a:pt x="28642" y="38316"/>
                  </a:lnTo>
                  <a:lnTo>
                    <a:pt x="28642" y="134477"/>
                  </a:lnTo>
                  <a:lnTo>
                    <a:pt x="200" y="134477"/>
                  </a:lnTo>
                  <a:lnTo>
                    <a:pt x="200" y="38316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09" name="Figura a mano libera 108">
              <a:extLst>
                <a:ext uri="{FF2B5EF4-FFF2-40B4-BE49-F238E27FC236}">
                  <a16:creationId xmlns:a16="http://schemas.microsoft.com/office/drawing/2014/main" id="{853969F6-AD58-8D4A-AE2E-81724FA5433E}"/>
                </a:ext>
              </a:extLst>
            </p:cNvPr>
            <p:cNvSpPr/>
            <p:nvPr/>
          </p:nvSpPr>
          <p:spPr>
            <a:xfrm>
              <a:off x="1218098" y="2583567"/>
              <a:ext cx="95817" cy="132311"/>
            </a:xfrm>
            <a:custGeom>
              <a:avLst/>
              <a:gdLst>
                <a:gd name="connsiteX0" fmla="*/ 48547 w 95817"/>
                <a:gd name="connsiteY0" fmla="*/ 132312 h 132311"/>
                <a:gd name="connsiteX1" fmla="*/ 16496 w 95817"/>
                <a:gd name="connsiteY1" fmla="*/ 124456 h 132311"/>
                <a:gd name="connsiteX2" fmla="*/ 2180 w 95817"/>
                <a:gd name="connsiteY2" fmla="*/ 102306 h 132311"/>
                <a:gd name="connsiteX3" fmla="*/ 29880 w 95817"/>
                <a:gd name="connsiteY3" fmla="*/ 102306 h 132311"/>
                <a:gd name="connsiteX4" fmla="*/ 35591 w 95817"/>
                <a:gd name="connsiteY4" fmla="*/ 109354 h 132311"/>
                <a:gd name="connsiteX5" fmla="*/ 48175 w 95817"/>
                <a:gd name="connsiteY5" fmla="*/ 112061 h 132311"/>
                <a:gd name="connsiteX6" fmla="*/ 63292 w 95817"/>
                <a:gd name="connsiteY6" fmla="*/ 107179 h 132311"/>
                <a:gd name="connsiteX7" fmla="*/ 68279 w 95817"/>
                <a:gd name="connsiteY7" fmla="*/ 93444 h 132311"/>
                <a:gd name="connsiteX8" fmla="*/ 68279 w 95817"/>
                <a:gd name="connsiteY8" fmla="*/ 91469 h 132311"/>
                <a:gd name="connsiteX9" fmla="*/ 68812 w 95817"/>
                <a:gd name="connsiteY9" fmla="*/ 78798 h 132311"/>
                <a:gd name="connsiteX10" fmla="*/ 68108 w 95817"/>
                <a:gd name="connsiteY10" fmla="*/ 78798 h 132311"/>
                <a:gd name="connsiteX11" fmla="*/ 42007 w 95817"/>
                <a:gd name="connsiteY11" fmla="*/ 92903 h 132311"/>
                <a:gd name="connsiteX12" fmla="*/ 26072 w 95817"/>
                <a:gd name="connsiteY12" fmla="*/ 89921 h 132311"/>
                <a:gd name="connsiteX13" fmla="*/ 12689 w 95817"/>
                <a:gd name="connsiteY13" fmla="*/ 81078 h 132311"/>
                <a:gd name="connsiteX14" fmla="*/ 3446 w 95817"/>
                <a:gd name="connsiteY14" fmla="*/ 66678 h 132311"/>
                <a:gd name="connsiteX15" fmla="*/ 0 w 95817"/>
                <a:gd name="connsiteY15" fmla="*/ 47359 h 132311"/>
                <a:gd name="connsiteX16" fmla="*/ 2989 w 95817"/>
                <a:gd name="connsiteY16" fmla="*/ 28106 h 132311"/>
                <a:gd name="connsiteX17" fmla="*/ 11413 w 95817"/>
                <a:gd name="connsiteY17" fmla="*/ 13117 h 132311"/>
                <a:gd name="connsiteX18" fmla="*/ 24273 w 95817"/>
                <a:gd name="connsiteY18" fmla="*/ 3438 h 132311"/>
                <a:gd name="connsiteX19" fmla="*/ 40579 w 95817"/>
                <a:gd name="connsiteY19" fmla="*/ 0 h 132311"/>
                <a:gd name="connsiteX20" fmla="*/ 57237 w 95817"/>
                <a:gd name="connsiteY20" fmla="*/ 3438 h 132311"/>
                <a:gd name="connsiteX21" fmla="*/ 68289 w 95817"/>
                <a:gd name="connsiteY21" fmla="*/ 15007 h 132311"/>
                <a:gd name="connsiteX22" fmla="*/ 68651 w 95817"/>
                <a:gd name="connsiteY22" fmla="*/ 15007 h 132311"/>
                <a:gd name="connsiteX23" fmla="*/ 68651 w 95817"/>
                <a:gd name="connsiteY23" fmla="*/ 2707 h 132311"/>
                <a:gd name="connsiteX24" fmla="*/ 95818 w 95817"/>
                <a:gd name="connsiteY24" fmla="*/ 2707 h 132311"/>
                <a:gd name="connsiteX25" fmla="*/ 95818 w 95817"/>
                <a:gd name="connsiteY25" fmla="*/ 90367 h 132311"/>
                <a:gd name="connsiteX26" fmla="*/ 92457 w 95817"/>
                <a:gd name="connsiteY26" fmla="*/ 108889 h 132311"/>
                <a:gd name="connsiteX27" fmla="*/ 83319 w 95817"/>
                <a:gd name="connsiteY27" fmla="*/ 121816 h 132311"/>
                <a:gd name="connsiteX28" fmla="*/ 68099 w 95817"/>
                <a:gd name="connsiteY28" fmla="*/ 129766 h 132311"/>
                <a:gd name="connsiteX29" fmla="*/ 48547 w 95817"/>
                <a:gd name="connsiteY29" fmla="*/ 132312 h 132311"/>
                <a:gd name="connsiteX30" fmla="*/ 48347 w 95817"/>
                <a:gd name="connsiteY30" fmla="*/ 71570 h 132311"/>
                <a:gd name="connsiteX31" fmla="*/ 57675 w 95817"/>
                <a:gd name="connsiteY31" fmla="*/ 69689 h 132311"/>
                <a:gd name="connsiteX32" fmla="*/ 64186 w 95817"/>
                <a:gd name="connsiteY32" fmla="*/ 64342 h 132311"/>
                <a:gd name="connsiteX33" fmla="*/ 67994 w 95817"/>
                <a:gd name="connsiteY33" fmla="*/ 56391 h 132311"/>
                <a:gd name="connsiteX34" fmla="*/ 69184 w 95817"/>
                <a:gd name="connsiteY34" fmla="*/ 46456 h 132311"/>
                <a:gd name="connsiteX35" fmla="*/ 63929 w 95817"/>
                <a:gd name="connsiteY35" fmla="*/ 28666 h 132311"/>
                <a:gd name="connsiteX36" fmla="*/ 48166 w 95817"/>
                <a:gd name="connsiteY36" fmla="*/ 21504 h 132311"/>
                <a:gd name="connsiteX37" fmla="*/ 33316 w 95817"/>
                <a:gd name="connsiteY37" fmla="*/ 28295 h 132311"/>
                <a:gd name="connsiteX38" fmla="*/ 27881 w 95817"/>
                <a:gd name="connsiteY38" fmla="*/ 46637 h 132311"/>
                <a:gd name="connsiteX39" fmla="*/ 33316 w 95817"/>
                <a:gd name="connsiteY39" fmla="*/ 64798 h 132311"/>
                <a:gd name="connsiteX40" fmla="*/ 48347 w 95817"/>
                <a:gd name="connsiteY40" fmla="*/ 71570 h 13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5817" h="132311">
                  <a:moveTo>
                    <a:pt x="48547" y="132312"/>
                  </a:moveTo>
                  <a:cubicBezTo>
                    <a:pt x="35258" y="132312"/>
                    <a:pt x="24559" y="129681"/>
                    <a:pt x="16496" y="124456"/>
                  </a:cubicBezTo>
                  <a:cubicBezTo>
                    <a:pt x="8386" y="119194"/>
                    <a:pt x="3608" y="111814"/>
                    <a:pt x="2180" y="102306"/>
                  </a:cubicBezTo>
                  <a:lnTo>
                    <a:pt x="29880" y="102306"/>
                  </a:lnTo>
                  <a:cubicBezTo>
                    <a:pt x="30851" y="105203"/>
                    <a:pt x="32736" y="107549"/>
                    <a:pt x="35591" y="109354"/>
                  </a:cubicBezTo>
                  <a:cubicBezTo>
                    <a:pt x="38419" y="111149"/>
                    <a:pt x="42635" y="112061"/>
                    <a:pt x="48175" y="112061"/>
                  </a:cubicBezTo>
                  <a:cubicBezTo>
                    <a:pt x="54962" y="112061"/>
                    <a:pt x="59988" y="110437"/>
                    <a:pt x="63292" y="107179"/>
                  </a:cubicBezTo>
                  <a:cubicBezTo>
                    <a:pt x="66623" y="103921"/>
                    <a:pt x="68279" y="99343"/>
                    <a:pt x="68279" y="93444"/>
                  </a:cubicBezTo>
                  <a:lnTo>
                    <a:pt x="68279" y="91469"/>
                  </a:lnTo>
                  <a:cubicBezTo>
                    <a:pt x="68279" y="86273"/>
                    <a:pt x="68460" y="82056"/>
                    <a:pt x="68812" y="78798"/>
                  </a:cubicBezTo>
                  <a:lnTo>
                    <a:pt x="68108" y="78798"/>
                  </a:lnTo>
                  <a:cubicBezTo>
                    <a:pt x="62435" y="88201"/>
                    <a:pt x="53735" y="92903"/>
                    <a:pt x="42007" y="92903"/>
                  </a:cubicBezTo>
                  <a:cubicBezTo>
                    <a:pt x="36467" y="92903"/>
                    <a:pt x="31156" y="91906"/>
                    <a:pt x="26072" y="89921"/>
                  </a:cubicBezTo>
                  <a:cubicBezTo>
                    <a:pt x="21018" y="87935"/>
                    <a:pt x="16534" y="84972"/>
                    <a:pt x="12689" y="81078"/>
                  </a:cubicBezTo>
                  <a:cubicBezTo>
                    <a:pt x="8815" y="77155"/>
                    <a:pt x="5740" y="72349"/>
                    <a:pt x="3446" y="66678"/>
                  </a:cubicBezTo>
                  <a:cubicBezTo>
                    <a:pt x="1143" y="61017"/>
                    <a:pt x="0" y="54577"/>
                    <a:pt x="0" y="47359"/>
                  </a:cubicBezTo>
                  <a:cubicBezTo>
                    <a:pt x="0" y="40368"/>
                    <a:pt x="1000" y="33956"/>
                    <a:pt x="2989" y="28106"/>
                  </a:cubicBezTo>
                  <a:cubicBezTo>
                    <a:pt x="4988" y="22264"/>
                    <a:pt x="7796" y="17258"/>
                    <a:pt x="11413" y="13117"/>
                  </a:cubicBezTo>
                  <a:cubicBezTo>
                    <a:pt x="15030" y="8957"/>
                    <a:pt x="19333" y="5727"/>
                    <a:pt x="24273" y="3438"/>
                  </a:cubicBezTo>
                  <a:cubicBezTo>
                    <a:pt x="29233" y="1159"/>
                    <a:pt x="34659" y="0"/>
                    <a:pt x="40579" y="0"/>
                  </a:cubicBezTo>
                  <a:cubicBezTo>
                    <a:pt x="47090" y="0"/>
                    <a:pt x="52668" y="1159"/>
                    <a:pt x="57237" y="3438"/>
                  </a:cubicBezTo>
                  <a:cubicBezTo>
                    <a:pt x="61807" y="5718"/>
                    <a:pt x="65509" y="9574"/>
                    <a:pt x="68289" y="15007"/>
                  </a:cubicBezTo>
                  <a:lnTo>
                    <a:pt x="68651" y="15007"/>
                  </a:lnTo>
                  <a:lnTo>
                    <a:pt x="68651" y="2707"/>
                  </a:lnTo>
                  <a:lnTo>
                    <a:pt x="95818" y="2707"/>
                  </a:lnTo>
                  <a:lnTo>
                    <a:pt x="95818" y="90367"/>
                  </a:lnTo>
                  <a:cubicBezTo>
                    <a:pt x="95818" y="97595"/>
                    <a:pt x="94713" y="103760"/>
                    <a:pt x="92457" y="108889"/>
                  </a:cubicBezTo>
                  <a:cubicBezTo>
                    <a:pt x="90230" y="114008"/>
                    <a:pt x="87175" y="118311"/>
                    <a:pt x="83319" y="121816"/>
                  </a:cubicBezTo>
                  <a:cubicBezTo>
                    <a:pt x="79093" y="125425"/>
                    <a:pt x="74010" y="128066"/>
                    <a:pt x="68099" y="129766"/>
                  </a:cubicBezTo>
                  <a:cubicBezTo>
                    <a:pt x="62168" y="131466"/>
                    <a:pt x="55657" y="132312"/>
                    <a:pt x="48547" y="132312"/>
                  </a:cubicBezTo>
                  <a:moveTo>
                    <a:pt x="48347" y="71570"/>
                  </a:moveTo>
                  <a:cubicBezTo>
                    <a:pt x="51983" y="71570"/>
                    <a:pt x="55077" y="70943"/>
                    <a:pt x="57675" y="69689"/>
                  </a:cubicBezTo>
                  <a:cubicBezTo>
                    <a:pt x="60274" y="68407"/>
                    <a:pt x="62463" y="66640"/>
                    <a:pt x="64186" y="64342"/>
                  </a:cubicBezTo>
                  <a:cubicBezTo>
                    <a:pt x="65966" y="62062"/>
                    <a:pt x="67223" y="59412"/>
                    <a:pt x="67994" y="56391"/>
                  </a:cubicBezTo>
                  <a:cubicBezTo>
                    <a:pt x="68793" y="53390"/>
                    <a:pt x="69184" y="50075"/>
                    <a:pt x="69184" y="46456"/>
                  </a:cubicBezTo>
                  <a:cubicBezTo>
                    <a:pt x="69184" y="39342"/>
                    <a:pt x="67423" y="33425"/>
                    <a:pt x="63929" y="28666"/>
                  </a:cubicBezTo>
                  <a:cubicBezTo>
                    <a:pt x="60417" y="23898"/>
                    <a:pt x="55143" y="21504"/>
                    <a:pt x="48166" y="21504"/>
                  </a:cubicBezTo>
                  <a:cubicBezTo>
                    <a:pt x="41884" y="21504"/>
                    <a:pt x="36943" y="23784"/>
                    <a:pt x="33316" y="28295"/>
                  </a:cubicBezTo>
                  <a:cubicBezTo>
                    <a:pt x="29699" y="32807"/>
                    <a:pt x="27881" y="38934"/>
                    <a:pt x="27881" y="46637"/>
                  </a:cubicBezTo>
                  <a:cubicBezTo>
                    <a:pt x="27881" y="54245"/>
                    <a:pt x="29699" y="60286"/>
                    <a:pt x="33316" y="64798"/>
                  </a:cubicBezTo>
                  <a:cubicBezTo>
                    <a:pt x="36953" y="69319"/>
                    <a:pt x="41969" y="71570"/>
                    <a:pt x="48347" y="71570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0" name="Figura a mano libera 109">
              <a:extLst>
                <a:ext uri="{FF2B5EF4-FFF2-40B4-BE49-F238E27FC236}">
                  <a16:creationId xmlns:a16="http://schemas.microsoft.com/office/drawing/2014/main" id="{4393435F-CA92-0B4D-BFC7-038C2D3F3BE6}"/>
                </a:ext>
              </a:extLst>
            </p:cNvPr>
            <p:cNvSpPr/>
            <p:nvPr/>
          </p:nvSpPr>
          <p:spPr>
            <a:xfrm>
              <a:off x="1332744" y="2547958"/>
              <a:ext cx="28785" cy="134477"/>
            </a:xfrm>
            <a:custGeom>
              <a:avLst/>
              <a:gdLst>
                <a:gd name="connsiteX0" fmla="*/ 0 w 28785"/>
                <a:gd name="connsiteY0" fmla="*/ 0 h 134477"/>
                <a:gd name="connsiteX1" fmla="*/ 28785 w 28785"/>
                <a:gd name="connsiteY1" fmla="*/ 0 h 134477"/>
                <a:gd name="connsiteX2" fmla="*/ 28785 w 28785"/>
                <a:gd name="connsiteY2" fmla="*/ 24781 h 134477"/>
                <a:gd name="connsiteX3" fmla="*/ 0 w 28785"/>
                <a:gd name="connsiteY3" fmla="*/ 24781 h 134477"/>
                <a:gd name="connsiteX4" fmla="*/ 0 w 28785"/>
                <a:gd name="connsiteY4" fmla="*/ 0 h 134477"/>
                <a:gd name="connsiteX5" fmla="*/ 181 w 28785"/>
                <a:gd name="connsiteY5" fmla="*/ 38316 h 134477"/>
                <a:gd name="connsiteX6" fmla="*/ 28624 w 28785"/>
                <a:gd name="connsiteY6" fmla="*/ 38316 h 134477"/>
                <a:gd name="connsiteX7" fmla="*/ 28624 w 28785"/>
                <a:gd name="connsiteY7" fmla="*/ 134477 h 134477"/>
                <a:gd name="connsiteX8" fmla="*/ 181 w 28785"/>
                <a:gd name="connsiteY8" fmla="*/ 134477 h 134477"/>
                <a:gd name="connsiteX9" fmla="*/ 181 w 28785"/>
                <a:gd name="connsiteY9" fmla="*/ 38316 h 13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85" h="134477">
                  <a:moveTo>
                    <a:pt x="0" y="0"/>
                  </a:moveTo>
                  <a:lnTo>
                    <a:pt x="28785" y="0"/>
                  </a:lnTo>
                  <a:lnTo>
                    <a:pt x="28785" y="24781"/>
                  </a:lnTo>
                  <a:lnTo>
                    <a:pt x="0" y="24781"/>
                  </a:lnTo>
                  <a:lnTo>
                    <a:pt x="0" y="0"/>
                  </a:lnTo>
                  <a:close/>
                  <a:moveTo>
                    <a:pt x="181" y="38316"/>
                  </a:moveTo>
                  <a:lnTo>
                    <a:pt x="28624" y="38316"/>
                  </a:lnTo>
                  <a:lnTo>
                    <a:pt x="28624" y="134477"/>
                  </a:lnTo>
                  <a:lnTo>
                    <a:pt x="181" y="134477"/>
                  </a:lnTo>
                  <a:lnTo>
                    <a:pt x="181" y="38316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1" name="Figura a mano libera 110">
              <a:extLst>
                <a:ext uri="{FF2B5EF4-FFF2-40B4-BE49-F238E27FC236}">
                  <a16:creationId xmlns:a16="http://schemas.microsoft.com/office/drawing/2014/main" id="{DED83BE3-3D00-9F4C-B1FD-40FE570CDA8B}"/>
                </a:ext>
              </a:extLst>
            </p:cNvPr>
            <p:cNvSpPr/>
            <p:nvPr/>
          </p:nvSpPr>
          <p:spPr>
            <a:xfrm>
              <a:off x="1372371" y="2555566"/>
              <a:ext cx="61225" cy="127951"/>
            </a:xfrm>
            <a:custGeom>
              <a:avLst/>
              <a:gdLst>
                <a:gd name="connsiteX0" fmla="*/ 0 w 61225"/>
                <a:gd name="connsiteY0" fmla="*/ 30727 h 127951"/>
                <a:gd name="connsiteX1" fmla="*/ 14479 w 61225"/>
                <a:gd name="connsiteY1" fmla="*/ 30727 h 127951"/>
                <a:gd name="connsiteX2" fmla="*/ 14479 w 61225"/>
                <a:gd name="connsiteY2" fmla="*/ 0 h 127951"/>
                <a:gd name="connsiteX3" fmla="*/ 42397 w 61225"/>
                <a:gd name="connsiteY3" fmla="*/ 0 h 127951"/>
                <a:gd name="connsiteX4" fmla="*/ 42397 w 61225"/>
                <a:gd name="connsiteY4" fmla="*/ 30727 h 127951"/>
                <a:gd name="connsiteX5" fmla="*/ 61226 w 61225"/>
                <a:gd name="connsiteY5" fmla="*/ 30727 h 127951"/>
                <a:gd name="connsiteX6" fmla="*/ 61226 w 61225"/>
                <a:gd name="connsiteY6" fmla="*/ 48774 h 127951"/>
                <a:gd name="connsiteX7" fmla="*/ 42397 w 61225"/>
                <a:gd name="connsiteY7" fmla="*/ 48774 h 127951"/>
                <a:gd name="connsiteX8" fmla="*/ 42397 w 61225"/>
                <a:gd name="connsiteY8" fmla="*/ 96493 h 127951"/>
                <a:gd name="connsiteX9" fmla="*/ 45186 w 61225"/>
                <a:gd name="connsiteY9" fmla="*/ 103817 h 127951"/>
                <a:gd name="connsiteX10" fmla="*/ 53078 w 61225"/>
                <a:gd name="connsiteY10" fmla="*/ 105726 h 127951"/>
                <a:gd name="connsiteX11" fmla="*/ 56314 w 61225"/>
                <a:gd name="connsiteY11" fmla="*/ 105612 h 127951"/>
                <a:gd name="connsiteX12" fmla="*/ 59598 w 61225"/>
                <a:gd name="connsiteY12" fmla="*/ 105355 h 127951"/>
                <a:gd name="connsiteX13" fmla="*/ 61054 w 61225"/>
                <a:gd name="connsiteY13" fmla="*/ 105355 h 127951"/>
                <a:gd name="connsiteX14" fmla="*/ 61054 w 61225"/>
                <a:gd name="connsiteY14" fmla="*/ 126508 h 127951"/>
                <a:gd name="connsiteX15" fmla="*/ 54506 w 61225"/>
                <a:gd name="connsiteY15" fmla="*/ 127420 h 127951"/>
                <a:gd name="connsiteX16" fmla="*/ 44558 w 61225"/>
                <a:gd name="connsiteY16" fmla="*/ 127952 h 127951"/>
                <a:gd name="connsiteX17" fmla="*/ 32327 w 61225"/>
                <a:gd name="connsiteY17" fmla="*/ 126784 h 127951"/>
                <a:gd name="connsiteX18" fmla="*/ 22826 w 61225"/>
                <a:gd name="connsiteY18" fmla="*/ 122633 h 127951"/>
                <a:gd name="connsiteX19" fmla="*/ 16677 w 61225"/>
                <a:gd name="connsiteY19" fmla="*/ 114863 h 127951"/>
                <a:gd name="connsiteX20" fmla="*/ 14488 w 61225"/>
                <a:gd name="connsiteY20" fmla="*/ 102658 h 127951"/>
                <a:gd name="connsiteX21" fmla="*/ 14488 w 61225"/>
                <a:gd name="connsiteY21" fmla="*/ 48783 h 127951"/>
                <a:gd name="connsiteX22" fmla="*/ 10 w 61225"/>
                <a:gd name="connsiteY22" fmla="*/ 48783 h 127951"/>
                <a:gd name="connsiteX23" fmla="*/ 10 w 61225"/>
                <a:gd name="connsiteY23" fmla="*/ 30727 h 12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1225" h="127951">
                  <a:moveTo>
                    <a:pt x="0" y="30727"/>
                  </a:moveTo>
                  <a:lnTo>
                    <a:pt x="14479" y="30727"/>
                  </a:lnTo>
                  <a:lnTo>
                    <a:pt x="14479" y="0"/>
                  </a:lnTo>
                  <a:lnTo>
                    <a:pt x="42397" y="0"/>
                  </a:lnTo>
                  <a:lnTo>
                    <a:pt x="42397" y="30727"/>
                  </a:lnTo>
                  <a:lnTo>
                    <a:pt x="61226" y="30727"/>
                  </a:lnTo>
                  <a:lnTo>
                    <a:pt x="61226" y="48774"/>
                  </a:lnTo>
                  <a:lnTo>
                    <a:pt x="42397" y="48774"/>
                  </a:lnTo>
                  <a:lnTo>
                    <a:pt x="42397" y="96493"/>
                  </a:lnTo>
                  <a:cubicBezTo>
                    <a:pt x="42397" y="100112"/>
                    <a:pt x="43321" y="102553"/>
                    <a:pt x="45186" y="103817"/>
                  </a:cubicBezTo>
                  <a:cubicBezTo>
                    <a:pt x="47052" y="105089"/>
                    <a:pt x="49708" y="105726"/>
                    <a:pt x="53078" y="105726"/>
                  </a:cubicBezTo>
                  <a:cubicBezTo>
                    <a:pt x="54049" y="105726"/>
                    <a:pt x="55143" y="105697"/>
                    <a:pt x="56314" y="105612"/>
                  </a:cubicBezTo>
                  <a:cubicBezTo>
                    <a:pt x="57542" y="105564"/>
                    <a:pt x="58618" y="105469"/>
                    <a:pt x="59598" y="105355"/>
                  </a:cubicBezTo>
                  <a:lnTo>
                    <a:pt x="61054" y="105355"/>
                  </a:lnTo>
                  <a:lnTo>
                    <a:pt x="61054" y="126508"/>
                  </a:lnTo>
                  <a:cubicBezTo>
                    <a:pt x="59455" y="126746"/>
                    <a:pt x="57285" y="127050"/>
                    <a:pt x="54506" y="127420"/>
                  </a:cubicBezTo>
                  <a:cubicBezTo>
                    <a:pt x="51736" y="127781"/>
                    <a:pt x="48423" y="127952"/>
                    <a:pt x="44558" y="127952"/>
                  </a:cubicBezTo>
                  <a:cubicBezTo>
                    <a:pt x="40084" y="127952"/>
                    <a:pt x="36029" y="127562"/>
                    <a:pt x="32327" y="126784"/>
                  </a:cubicBezTo>
                  <a:cubicBezTo>
                    <a:pt x="28642" y="126005"/>
                    <a:pt x="25482" y="124608"/>
                    <a:pt x="22826" y="122633"/>
                  </a:cubicBezTo>
                  <a:cubicBezTo>
                    <a:pt x="20161" y="120629"/>
                    <a:pt x="18124" y="118055"/>
                    <a:pt x="16677" y="114863"/>
                  </a:cubicBezTo>
                  <a:cubicBezTo>
                    <a:pt x="15230" y="111662"/>
                    <a:pt x="14488" y="107597"/>
                    <a:pt x="14488" y="102658"/>
                  </a:cubicBezTo>
                  <a:lnTo>
                    <a:pt x="14488" y="48783"/>
                  </a:lnTo>
                  <a:lnTo>
                    <a:pt x="10" y="48783"/>
                  </a:lnTo>
                  <a:lnTo>
                    <a:pt x="10" y="30727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2" name="Figura a mano libera 111">
              <a:extLst>
                <a:ext uri="{FF2B5EF4-FFF2-40B4-BE49-F238E27FC236}">
                  <a16:creationId xmlns:a16="http://schemas.microsoft.com/office/drawing/2014/main" id="{F65023D9-2A1D-6548-BD30-9786A11BDCF2}"/>
                </a:ext>
              </a:extLst>
            </p:cNvPr>
            <p:cNvSpPr/>
            <p:nvPr/>
          </p:nvSpPr>
          <p:spPr>
            <a:xfrm>
              <a:off x="1443164" y="2583586"/>
              <a:ext cx="93485" cy="101375"/>
            </a:xfrm>
            <a:custGeom>
              <a:avLst/>
              <a:gdLst>
                <a:gd name="connsiteX0" fmla="*/ 65785 w 93485"/>
                <a:gd name="connsiteY0" fmla="*/ 98849 h 101375"/>
                <a:gd name="connsiteX1" fmla="*/ 63796 w 93485"/>
                <a:gd name="connsiteY1" fmla="*/ 94233 h 101375"/>
                <a:gd name="connsiteX2" fmla="*/ 62520 w 93485"/>
                <a:gd name="connsiteY2" fmla="*/ 87100 h 101375"/>
                <a:gd name="connsiteX3" fmla="*/ 62140 w 93485"/>
                <a:gd name="connsiteY3" fmla="*/ 87100 h 101375"/>
                <a:gd name="connsiteX4" fmla="*/ 50831 w 93485"/>
                <a:gd name="connsiteY4" fmla="*/ 97586 h 101375"/>
                <a:gd name="connsiteX5" fmla="*/ 32983 w 93485"/>
                <a:gd name="connsiteY5" fmla="*/ 101376 h 101375"/>
                <a:gd name="connsiteX6" fmla="*/ 19847 w 93485"/>
                <a:gd name="connsiteY6" fmla="*/ 99485 h 101375"/>
                <a:gd name="connsiteX7" fmla="*/ 9338 w 93485"/>
                <a:gd name="connsiteY7" fmla="*/ 93976 h 101375"/>
                <a:gd name="connsiteX8" fmla="*/ 2446 w 93485"/>
                <a:gd name="connsiteY8" fmla="*/ 84849 h 101375"/>
                <a:gd name="connsiteX9" fmla="*/ 0 w 93485"/>
                <a:gd name="connsiteY9" fmla="*/ 72292 h 101375"/>
                <a:gd name="connsiteX10" fmla="*/ 2998 w 93485"/>
                <a:gd name="connsiteY10" fmla="*/ 59099 h 101375"/>
                <a:gd name="connsiteX11" fmla="*/ 11052 w 93485"/>
                <a:gd name="connsiteY11" fmla="*/ 50588 h 101375"/>
                <a:gd name="connsiteX12" fmla="*/ 23007 w 93485"/>
                <a:gd name="connsiteY12" fmla="*/ 45639 h 101375"/>
                <a:gd name="connsiteX13" fmla="*/ 37857 w 93485"/>
                <a:gd name="connsiteY13" fmla="*/ 43008 h 101375"/>
                <a:gd name="connsiteX14" fmla="*/ 56438 w 93485"/>
                <a:gd name="connsiteY14" fmla="*/ 38677 h 101375"/>
                <a:gd name="connsiteX15" fmla="*/ 62130 w 93485"/>
                <a:gd name="connsiteY15" fmla="*/ 30727 h 101375"/>
                <a:gd name="connsiteX16" fmla="*/ 58703 w 93485"/>
                <a:gd name="connsiteY16" fmla="*/ 22302 h 101375"/>
                <a:gd name="connsiteX17" fmla="*/ 47814 w 93485"/>
                <a:gd name="connsiteY17" fmla="*/ 19149 h 101375"/>
                <a:gd name="connsiteX18" fmla="*/ 35620 w 93485"/>
                <a:gd name="connsiteY18" fmla="*/ 22587 h 101375"/>
                <a:gd name="connsiteX19" fmla="*/ 30994 w 93485"/>
                <a:gd name="connsiteY19" fmla="*/ 31800 h 101375"/>
                <a:gd name="connsiteX20" fmla="*/ 4721 w 93485"/>
                <a:gd name="connsiteY20" fmla="*/ 31800 h 101375"/>
                <a:gd name="connsiteX21" fmla="*/ 7625 w 93485"/>
                <a:gd name="connsiteY21" fmla="*/ 19880 h 101375"/>
                <a:gd name="connsiteX22" fmla="*/ 15602 w 93485"/>
                <a:gd name="connsiteY22" fmla="*/ 9669 h 101375"/>
                <a:gd name="connsiteX23" fmla="*/ 28823 w 93485"/>
                <a:gd name="connsiteY23" fmla="*/ 2622 h 101375"/>
                <a:gd name="connsiteX24" fmla="*/ 47480 w 93485"/>
                <a:gd name="connsiteY24" fmla="*/ 0 h 101375"/>
                <a:gd name="connsiteX25" fmla="*/ 63415 w 93485"/>
                <a:gd name="connsiteY25" fmla="*/ 1349 h 101375"/>
                <a:gd name="connsiteX26" fmla="*/ 75209 w 93485"/>
                <a:gd name="connsiteY26" fmla="*/ 5794 h 101375"/>
                <a:gd name="connsiteX27" fmla="*/ 86337 w 93485"/>
                <a:gd name="connsiteY27" fmla="*/ 17458 h 101375"/>
                <a:gd name="connsiteX28" fmla="*/ 89849 w 93485"/>
                <a:gd name="connsiteY28" fmla="*/ 34526 h 101375"/>
                <a:gd name="connsiteX29" fmla="*/ 89849 w 93485"/>
                <a:gd name="connsiteY29" fmla="*/ 83870 h 101375"/>
                <a:gd name="connsiteX30" fmla="*/ 93486 w 93485"/>
                <a:gd name="connsiteY30" fmla="*/ 97253 h 101375"/>
                <a:gd name="connsiteX31" fmla="*/ 93486 w 93485"/>
                <a:gd name="connsiteY31" fmla="*/ 98878 h 101375"/>
                <a:gd name="connsiteX32" fmla="*/ 65785 w 93485"/>
                <a:gd name="connsiteY32" fmla="*/ 98878 h 101375"/>
                <a:gd name="connsiteX33" fmla="*/ 41874 w 93485"/>
                <a:gd name="connsiteY33" fmla="*/ 82768 h 101375"/>
                <a:gd name="connsiteX34" fmla="*/ 57152 w 93485"/>
                <a:gd name="connsiteY34" fmla="*/ 77525 h 101375"/>
                <a:gd name="connsiteX35" fmla="*/ 62882 w 93485"/>
                <a:gd name="connsiteY35" fmla="*/ 64313 h 101375"/>
                <a:gd name="connsiteX36" fmla="*/ 62882 w 93485"/>
                <a:gd name="connsiteY36" fmla="*/ 51861 h 101375"/>
                <a:gd name="connsiteX37" fmla="*/ 55353 w 93485"/>
                <a:gd name="connsiteY37" fmla="*/ 55005 h 101375"/>
                <a:gd name="connsiteX38" fmla="*/ 46205 w 93485"/>
                <a:gd name="connsiteY38" fmla="*/ 57265 h 101375"/>
                <a:gd name="connsiteX39" fmla="*/ 32269 w 93485"/>
                <a:gd name="connsiteY39" fmla="*/ 62147 h 101375"/>
                <a:gd name="connsiteX40" fmla="*/ 27719 w 93485"/>
                <a:gd name="connsiteY40" fmla="*/ 71370 h 101375"/>
                <a:gd name="connsiteX41" fmla="*/ 31888 w 93485"/>
                <a:gd name="connsiteY41" fmla="*/ 80232 h 101375"/>
                <a:gd name="connsiteX42" fmla="*/ 41874 w 93485"/>
                <a:gd name="connsiteY42" fmla="*/ 82768 h 10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3485" h="101375">
                  <a:moveTo>
                    <a:pt x="65785" y="98849"/>
                  </a:moveTo>
                  <a:cubicBezTo>
                    <a:pt x="65062" y="97776"/>
                    <a:pt x="64396" y="96237"/>
                    <a:pt x="63796" y="94233"/>
                  </a:cubicBezTo>
                  <a:cubicBezTo>
                    <a:pt x="63187" y="92267"/>
                    <a:pt x="62758" y="89873"/>
                    <a:pt x="62520" y="87100"/>
                  </a:cubicBezTo>
                  <a:lnTo>
                    <a:pt x="62140" y="87100"/>
                  </a:lnTo>
                  <a:cubicBezTo>
                    <a:pt x="59008" y="91564"/>
                    <a:pt x="55238" y="95050"/>
                    <a:pt x="50831" y="97586"/>
                  </a:cubicBezTo>
                  <a:cubicBezTo>
                    <a:pt x="46424" y="100131"/>
                    <a:pt x="40465" y="101376"/>
                    <a:pt x="32983" y="101376"/>
                  </a:cubicBezTo>
                  <a:cubicBezTo>
                    <a:pt x="28281" y="101376"/>
                    <a:pt x="23893" y="100749"/>
                    <a:pt x="19847" y="99485"/>
                  </a:cubicBezTo>
                  <a:cubicBezTo>
                    <a:pt x="15801" y="98213"/>
                    <a:pt x="12308" y="96389"/>
                    <a:pt x="9338" y="93976"/>
                  </a:cubicBezTo>
                  <a:cubicBezTo>
                    <a:pt x="6387" y="91564"/>
                    <a:pt x="4084" y="88534"/>
                    <a:pt x="2446" y="84849"/>
                  </a:cubicBezTo>
                  <a:cubicBezTo>
                    <a:pt x="819" y="81173"/>
                    <a:pt x="0" y="76984"/>
                    <a:pt x="0" y="72292"/>
                  </a:cubicBezTo>
                  <a:cubicBezTo>
                    <a:pt x="0" y="66982"/>
                    <a:pt x="1000" y="62594"/>
                    <a:pt x="2998" y="59099"/>
                  </a:cubicBezTo>
                  <a:cubicBezTo>
                    <a:pt x="4988" y="55594"/>
                    <a:pt x="7663" y="52763"/>
                    <a:pt x="11052" y="50588"/>
                  </a:cubicBezTo>
                  <a:cubicBezTo>
                    <a:pt x="14440" y="48432"/>
                    <a:pt x="18419" y="46779"/>
                    <a:pt x="23007" y="45639"/>
                  </a:cubicBezTo>
                  <a:cubicBezTo>
                    <a:pt x="27595" y="44490"/>
                    <a:pt x="32555" y="43616"/>
                    <a:pt x="37857" y="43008"/>
                  </a:cubicBezTo>
                  <a:cubicBezTo>
                    <a:pt x="46452" y="41802"/>
                    <a:pt x="52630" y="40368"/>
                    <a:pt x="56438" y="38677"/>
                  </a:cubicBezTo>
                  <a:cubicBezTo>
                    <a:pt x="60245" y="36986"/>
                    <a:pt x="62130" y="34346"/>
                    <a:pt x="62130" y="30727"/>
                  </a:cubicBezTo>
                  <a:cubicBezTo>
                    <a:pt x="62130" y="27222"/>
                    <a:pt x="60997" y="24439"/>
                    <a:pt x="58703" y="22302"/>
                  </a:cubicBezTo>
                  <a:cubicBezTo>
                    <a:pt x="56400" y="20203"/>
                    <a:pt x="52792" y="19149"/>
                    <a:pt x="47814" y="19149"/>
                  </a:cubicBezTo>
                  <a:cubicBezTo>
                    <a:pt x="42407" y="19149"/>
                    <a:pt x="38314" y="20307"/>
                    <a:pt x="35620" y="22587"/>
                  </a:cubicBezTo>
                  <a:cubicBezTo>
                    <a:pt x="32878" y="24867"/>
                    <a:pt x="31355" y="27963"/>
                    <a:pt x="30994" y="31800"/>
                  </a:cubicBezTo>
                  <a:lnTo>
                    <a:pt x="4721" y="31800"/>
                  </a:lnTo>
                  <a:cubicBezTo>
                    <a:pt x="4845" y="27716"/>
                    <a:pt x="5816" y="23727"/>
                    <a:pt x="7625" y="19880"/>
                  </a:cubicBezTo>
                  <a:cubicBezTo>
                    <a:pt x="9424" y="16014"/>
                    <a:pt x="12089" y="12633"/>
                    <a:pt x="15602" y="9669"/>
                  </a:cubicBezTo>
                  <a:cubicBezTo>
                    <a:pt x="19095" y="6715"/>
                    <a:pt x="23502" y="4360"/>
                    <a:pt x="28823" y="2622"/>
                  </a:cubicBezTo>
                  <a:cubicBezTo>
                    <a:pt x="34144" y="883"/>
                    <a:pt x="40351" y="0"/>
                    <a:pt x="47480" y="0"/>
                  </a:cubicBezTo>
                  <a:cubicBezTo>
                    <a:pt x="53630" y="0"/>
                    <a:pt x="58941" y="456"/>
                    <a:pt x="63415" y="1349"/>
                  </a:cubicBezTo>
                  <a:cubicBezTo>
                    <a:pt x="67889" y="2261"/>
                    <a:pt x="71811" y="3742"/>
                    <a:pt x="75209" y="5794"/>
                  </a:cubicBezTo>
                  <a:cubicBezTo>
                    <a:pt x="80264" y="8681"/>
                    <a:pt x="83967" y="12576"/>
                    <a:pt x="86337" y="17458"/>
                  </a:cubicBezTo>
                  <a:cubicBezTo>
                    <a:pt x="88669" y="22321"/>
                    <a:pt x="89849" y="28011"/>
                    <a:pt x="89849" y="34526"/>
                  </a:cubicBezTo>
                  <a:lnTo>
                    <a:pt x="89849" y="83870"/>
                  </a:lnTo>
                  <a:cubicBezTo>
                    <a:pt x="89849" y="91222"/>
                    <a:pt x="91058" y="95686"/>
                    <a:pt x="93486" y="97253"/>
                  </a:cubicBezTo>
                  <a:lnTo>
                    <a:pt x="93486" y="98878"/>
                  </a:lnTo>
                  <a:lnTo>
                    <a:pt x="65785" y="98878"/>
                  </a:lnTo>
                  <a:close/>
                  <a:moveTo>
                    <a:pt x="41874" y="82768"/>
                  </a:moveTo>
                  <a:cubicBezTo>
                    <a:pt x="48271" y="82768"/>
                    <a:pt x="53382" y="81030"/>
                    <a:pt x="57152" y="77525"/>
                  </a:cubicBezTo>
                  <a:cubicBezTo>
                    <a:pt x="60959" y="74020"/>
                    <a:pt x="62882" y="69642"/>
                    <a:pt x="62882" y="64313"/>
                  </a:cubicBezTo>
                  <a:lnTo>
                    <a:pt x="62882" y="51861"/>
                  </a:lnTo>
                  <a:cubicBezTo>
                    <a:pt x="60807" y="53172"/>
                    <a:pt x="58323" y="54235"/>
                    <a:pt x="55353" y="55005"/>
                  </a:cubicBezTo>
                  <a:cubicBezTo>
                    <a:pt x="52402" y="55803"/>
                    <a:pt x="49346" y="56553"/>
                    <a:pt x="46205" y="57265"/>
                  </a:cubicBezTo>
                  <a:cubicBezTo>
                    <a:pt x="39942" y="58605"/>
                    <a:pt x="35268" y="60229"/>
                    <a:pt x="32269" y="62147"/>
                  </a:cubicBezTo>
                  <a:cubicBezTo>
                    <a:pt x="29233" y="64076"/>
                    <a:pt x="27719" y="67153"/>
                    <a:pt x="27719" y="71370"/>
                  </a:cubicBezTo>
                  <a:cubicBezTo>
                    <a:pt x="27719" y="75597"/>
                    <a:pt x="29109" y="78542"/>
                    <a:pt x="31888" y="80232"/>
                  </a:cubicBezTo>
                  <a:cubicBezTo>
                    <a:pt x="34678" y="81923"/>
                    <a:pt x="38000" y="82768"/>
                    <a:pt x="41874" y="82768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3" name="Figura a mano libera 112">
              <a:extLst>
                <a:ext uri="{FF2B5EF4-FFF2-40B4-BE49-F238E27FC236}">
                  <a16:creationId xmlns:a16="http://schemas.microsoft.com/office/drawing/2014/main" id="{C1B0B19F-9266-9C4B-AB41-8D1433C6EF4B}"/>
                </a:ext>
              </a:extLst>
            </p:cNvPr>
            <p:cNvSpPr/>
            <p:nvPr/>
          </p:nvSpPr>
          <p:spPr>
            <a:xfrm>
              <a:off x="1552212" y="2547958"/>
              <a:ext cx="28613" cy="134477"/>
            </a:xfrm>
            <a:custGeom>
              <a:avLst/>
              <a:gdLst>
                <a:gd name="connsiteX0" fmla="*/ 0 w 28613"/>
                <a:gd name="connsiteY0" fmla="*/ 0 h 134477"/>
                <a:gd name="connsiteX1" fmla="*/ 28614 w 28613"/>
                <a:gd name="connsiteY1" fmla="*/ 0 h 134477"/>
                <a:gd name="connsiteX2" fmla="*/ 28614 w 28613"/>
                <a:gd name="connsiteY2" fmla="*/ 134477 h 134477"/>
                <a:gd name="connsiteX3" fmla="*/ 0 w 28613"/>
                <a:gd name="connsiteY3" fmla="*/ 134477 h 13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13" h="134477">
                  <a:moveTo>
                    <a:pt x="0" y="0"/>
                  </a:moveTo>
                  <a:lnTo>
                    <a:pt x="28614" y="0"/>
                  </a:lnTo>
                  <a:lnTo>
                    <a:pt x="28614" y="134477"/>
                  </a:lnTo>
                  <a:lnTo>
                    <a:pt x="0" y="134477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4" name="Figura a mano libera 113">
              <a:extLst>
                <a:ext uri="{FF2B5EF4-FFF2-40B4-BE49-F238E27FC236}">
                  <a16:creationId xmlns:a16="http://schemas.microsoft.com/office/drawing/2014/main" id="{3B92E6EC-9EEC-EE46-9123-62B041513268}"/>
                </a:ext>
              </a:extLst>
            </p:cNvPr>
            <p:cNvSpPr/>
            <p:nvPr/>
          </p:nvSpPr>
          <p:spPr>
            <a:xfrm>
              <a:off x="1643289" y="2547958"/>
              <a:ext cx="28823" cy="134477"/>
            </a:xfrm>
            <a:custGeom>
              <a:avLst/>
              <a:gdLst>
                <a:gd name="connsiteX0" fmla="*/ 0 w 28823"/>
                <a:gd name="connsiteY0" fmla="*/ 0 h 134477"/>
                <a:gd name="connsiteX1" fmla="*/ 28823 w 28823"/>
                <a:gd name="connsiteY1" fmla="*/ 0 h 134477"/>
                <a:gd name="connsiteX2" fmla="*/ 28823 w 28823"/>
                <a:gd name="connsiteY2" fmla="*/ 24781 h 134477"/>
                <a:gd name="connsiteX3" fmla="*/ 0 w 28823"/>
                <a:gd name="connsiteY3" fmla="*/ 24781 h 134477"/>
                <a:gd name="connsiteX4" fmla="*/ 0 w 28823"/>
                <a:gd name="connsiteY4" fmla="*/ 0 h 134477"/>
                <a:gd name="connsiteX5" fmla="*/ 209 w 28823"/>
                <a:gd name="connsiteY5" fmla="*/ 38316 h 134477"/>
                <a:gd name="connsiteX6" fmla="*/ 28642 w 28823"/>
                <a:gd name="connsiteY6" fmla="*/ 38316 h 134477"/>
                <a:gd name="connsiteX7" fmla="*/ 28642 w 28823"/>
                <a:gd name="connsiteY7" fmla="*/ 134477 h 134477"/>
                <a:gd name="connsiteX8" fmla="*/ 209 w 28823"/>
                <a:gd name="connsiteY8" fmla="*/ 134477 h 134477"/>
                <a:gd name="connsiteX9" fmla="*/ 209 w 28823"/>
                <a:gd name="connsiteY9" fmla="*/ 38316 h 13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23" h="134477">
                  <a:moveTo>
                    <a:pt x="0" y="0"/>
                  </a:moveTo>
                  <a:lnTo>
                    <a:pt x="28823" y="0"/>
                  </a:lnTo>
                  <a:lnTo>
                    <a:pt x="28823" y="24781"/>
                  </a:lnTo>
                  <a:lnTo>
                    <a:pt x="0" y="24781"/>
                  </a:lnTo>
                  <a:lnTo>
                    <a:pt x="0" y="0"/>
                  </a:lnTo>
                  <a:close/>
                  <a:moveTo>
                    <a:pt x="209" y="38316"/>
                  </a:moveTo>
                  <a:lnTo>
                    <a:pt x="28642" y="38316"/>
                  </a:lnTo>
                  <a:lnTo>
                    <a:pt x="28642" y="134477"/>
                  </a:lnTo>
                  <a:lnTo>
                    <a:pt x="209" y="134477"/>
                  </a:lnTo>
                  <a:lnTo>
                    <a:pt x="209" y="38316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5" name="Figura a mano libera 114">
              <a:extLst>
                <a:ext uri="{FF2B5EF4-FFF2-40B4-BE49-F238E27FC236}">
                  <a16:creationId xmlns:a16="http://schemas.microsoft.com/office/drawing/2014/main" id="{C58027A3-8E1F-1845-9B3D-B98C4CDD152D}"/>
                </a:ext>
              </a:extLst>
            </p:cNvPr>
            <p:cNvSpPr/>
            <p:nvPr/>
          </p:nvSpPr>
          <p:spPr>
            <a:xfrm>
              <a:off x="1690856" y="2583567"/>
              <a:ext cx="91296" cy="98868"/>
            </a:xfrm>
            <a:custGeom>
              <a:avLst/>
              <a:gdLst>
                <a:gd name="connsiteX0" fmla="*/ 27548 w 91296"/>
                <a:gd name="connsiteY0" fmla="*/ 17353 h 98868"/>
                <a:gd name="connsiteX1" fmla="*/ 28091 w 91296"/>
                <a:gd name="connsiteY1" fmla="*/ 17353 h 98868"/>
                <a:gd name="connsiteX2" fmla="*/ 40132 w 91296"/>
                <a:gd name="connsiteY2" fmla="*/ 4350 h 98868"/>
                <a:gd name="connsiteX3" fmla="*/ 57799 w 91296"/>
                <a:gd name="connsiteY3" fmla="*/ 0 h 98868"/>
                <a:gd name="connsiteX4" fmla="*/ 82529 w 91296"/>
                <a:gd name="connsiteY4" fmla="*/ 9679 h 98868"/>
                <a:gd name="connsiteX5" fmla="*/ 91296 w 91296"/>
                <a:gd name="connsiteY5" fmla="*/ 35609 h 98868"/>
                <a:gd name="connsiteX6" fmla="*/ 91296 w 91296"/>
                <a:gd name="connsiteY6" fmla="*/ 98868 h 98868"/>
                <a:gd name="connsiteX7" fmla="*/ 63044 w 91296"/>
                <a:gd name="connsiteY7" fmla="*/ 98868 h 98868"/>
                <a:gd name="connsiteX8" fmla="*/ 63044 w 91296"/>
                <a:gd name="connsiteY8" fmla="*/ 41023 h 98868"/>
                <a:gd name="connsiteX9" fmla="*/ 58960 w 91296"/>
                <a:gd name="connsiteY9" fmla="*/ 28286 h 98868"/>
                <a:gd name="connsiteX10" fmla="*/ 46919 w 91296"/>
                <a:gd name="connsiteY10" fmla="*/ 23499 h 98868"/>
                <a:gd name="connsiteX11" fmla="*/ 33526 w 91296"/>
                <a:gd name="connsiteY11" fmla="*/ 29454 h 98868"/>
                <a:gd name="connsiteX12" fmla="*/ 28443 w 91296"/>
                <a:gd name="connsiteY12" fmla="*/ 44652 h 98868"/>
                <a:gd name="connsiteX13" fmla="*/ 28443 w 91296"/>
                <a:gd name="connsiteY13" fmla="*/ 98868 h 98868"/>
                <a:gd name="connsiteX14" fmla="*/ 0 w 91296"/>
                <a:gd name="connsiteY14" fmla="*/ 98868 h 98868"/>
                <a:gd name="connsiteX15" fmla="*/ 0 w 91296"/>
                <a:gd name="connsiteY15" fmla="*/ 2726 h 98868"/>
                <a:gd name="connsiteX16" fmla="*/ 27557 w 91296"/>
                <a:gd name="connsiteY16" fmla="*/ 2726 h 98868"/>
                <a:gd name="connsiteX17" fmla="*/ 27557 w 91296"/>
                <a:gd name="connsiteY17" fmla="*/ 17353 h 9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296" h="98868">
                  <a:moveTo>
                    <a:pt x="27548" y="17353"/>
                  </a:moveTo>
                  <a:lnTo>
                    <a:pt x="28091" y="17353"/>
                  </a:lnTo>
                  <a:cubicBezTo>
                    <a:pt x="31098" y="11578"/>
                    <a:pt x="35106" y="7228"/>
                    <a:pt x="40132" y="4350"/>
                  </a:cubicBezTo>
                  <a:cubicBezTo>
                    <a:pt x="45129" y="1434"/>
                    <a:pt x="51031" y="0"/>
                    <a:pt x="57799" y="0"/>
                  </a:cubicBezTo>
                  <a:cubicBezTo>
                    <a:pt x="68413" y="0"/>
                    <a:pt x="76646" y="3229"/>
                    <a:pt x="82529" y="9679"/>
                  </a:cubicBezTo>
                  <a:cubicBezTo>
                    <a:pt x="88364" y="16119"/>
                    <a:pt x="91296" y="24762"/>
                    <a:pt x="91296" y="35609"/>
                  </a:cubicBezTo>
                  <a:lnTo>
                    <a:pt x="91296" y="98868"/>
                  </a:lnTo>
                  <a:lnTo>
                    <a:pt x="63044" y="98868"/>
                  </a:lnTo>
                  <a:lnTo>
                    <a:pt x="63044" y="41023"/>
                  </a:lnTo>
                  <a:cubicBezTo>
                    <a:pt x="63044" y="35733"/>
                    <a:pt x="61683" y="31477"/>
                    <a:pt x="58960" y="28286"/>
                  </a:cubicBezTo>
                  <a:cubicBezTo>
                    <a:pt x="56247" y="25095"/>
                    <a:pt x="52230" y="23499"/>
                    <a:pt x="46919" y="23499"/>
                  </a:cubicBezTo>
                  <a:cubicBezTo>
                    <a:pt x="41360" y="23499"/>
                    <a:pt x="36895" y="25484"/>
                    <a:pt x="33526" y="29454"/>
                  </a:cubicBezTo>
                  <a:cubicBezTo>
                    <a:pt x="30127" y="33453"/>
                    <a:pt x="28443" y="38487"/>
                    <a:pt x="28443" y="44652"/>
                  </a:cubicBezTo>
                  <a:lnTo>
                    <a:pt x="28443" y="98868"/>
                  </a:lnTo>
                  <a:lnTo>
                    <a:pt x="0" y="98868"/>
                  </a:lnTo>
                  <a:lnTo>
                    <a:pt x="0" y="2726"/>
                  </a:lnTo>
                  <a:lnTo>
                    <a:pt x="27557" y="2726"/>
                  </a:lnTo>
                  <a:lnTo>
                    <a:pt x="27557" y="17353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6" name="Figura a mano libera 115">
              <a:extLst>
                <a:ext uri="{FF2B5EF4-FFF2-40B4-BE49-F238E27FC236}">
                  <a16:creationId xmlns:a16="http://schemas.microsoft.com/office/drawing/2014/main" id="{5C758945-D724-DF42-8134-871208B9C73E}"/>
                </a:ext>
              </a:extLst>
            </p:cNvPr>
            <p:cNvSpPr/>
            <p:nvPr/>
          </p:nvSpPr>
          <p:spPr>
            <a:xfrm>
              <a:off x="1800657" y="2583567"/>
              <a:ext cx="91286" cy="98868"/>
            </a:xfrm>
            <a:custGeom>
              <a:avLst/>
              <a:gdLst>
                <a:gd name="connsiteX0" fmla="*/ 27529 w 91286"/>
                <a:gd name="connsiteY0" fmla="*/ 17353 h 98868"/>
                <a:gd name="connsiteX1" fmla="*/ 28062 w 91286"/>
                <a:gd name="connsiteY1" fmla="*/ 17353 h 98868"/>
                <a:gd name="connsiteX2" fmla="*/ 40103 w 91286"/>
                <a:gd name="connsiteY2" fmla="*/ 4350 h 98868"/>
                <a:gd name="connsiteX3" fmla="*/ 57761 w 91286"/>
                <a:gd name="connsiteY3" fmla="*/ 0 h 98868"/>
                <a:gd name="connsiteX4" fmla="*/ 82491 w 91286"/>
                <a:gd name="connsiteY4" fmla="*/ 9679 h 98868"/>
                <a:gd name="connsiteX5" fmla="*/ 91287 w 91286"/>
                <a:gd name="connsiteY5" fmla="*/ 35609 h 98868"/>
                <a:gd name="connsiteX6" fmla="*/ 91287 w 91286"/>
                <a:gd name="connsiteY6" fmla="*/ 98868 h 98868"/>
                <a:gd name="connsiteX7" fmla="*/ 63034 w 91286"/>
                <a:gd name="connsiteY7" fmla="*/ 98868 h 98868"/>
                <a:gd name="connsiteX8" fmla="*/ 63034 w 91286"/>
                <a:gd name="connsiteY8" fmla="*/ 41023 h 98868"/>
                <a:gd name="connsiteX9" fmla="*/ 58932 w 91286"/>
                <a:gd name="connsiteY9" fmla="*/ 28286 h 98868"/>
                <a:gd name="connsiteX10" fmla="*/ 46909 w 91286"/>
                <a:gd name="connsiteY10" fmla="*/ 23499 h 98868"/>
                <a:gd name="connsiteX11" fmla="*/ 33488 w 91286"/>
                <a:gd name="connsiteY11" fmla="*/ 29454 h 98868"/>
                <a:gd name="connsiteX12" fmla="*/ 28405 w 91286"/>
                <a:gd name="connsiteY12" fmla="*/ 44652 h 98868"/>
                <a:gd name="connsiteX13" fmla="*/ 28405 w 91286"/>
                <a:gd name="connsiteY13" fmla="*/ 98868 h 98868"/>
                <a:gd name="connsiteX14" fmla="*/ 0 w 91286"/>
                <a:gd name="connsiteY14" fmla="*/ 98868 h 98868"/>
                <a:gd name="connsiteX15" fmla="*/ 0 w 91286"/>
                <a:gd name="connsiteY15" fmla="*/ 2726 h 98868"/>
                <a:gd name="connsiteX16" fmla="*/ 27538 w 91286"/>
                <a:gd name="connsiteY16" fmla="*/ 2726 h 98868"/>
                <a:gd name="connsiteX17" fmla="*/ 27538 w 91286"/>
                <a:gd name="connsiteY17" fmla="*/ 17353 h 9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286" h="98868">
                  <a:moveTo>
                    <a:pt x="27529" y="17353"/>
                  </a:moveTo>
                  <a:lnTo>
                    <a:pt x="28062" y="17353"/>
                  </a:lnTo>
                  <a:cubicBezTo>
                    <a:pt x="31070" y="11578"/>
                    <a:pt x="35096" y="7228"/>
                    <a:pt x="40103" y="4350"/>
                  </a:cubicBezTo>
                  <a:cubicBezTo>
                    <a:pt x="45120" y="1434"/>
                    <a:pt x="51012" y="0"/>
                    <a:pt x="57761" y="0"/>
                  </a:cubicBezTo>
                  <a:cubicBezTo>
                    <a:pt x="68393" y="0"/>
                    <a:pt x="76637" y="3229"/>
                    <a:pt x="82491" y="9679"/>
                  </a:cubicBezTo>
                  <a:cubicBezTo>
                    <a:pt x="88355" y="16119"/>
                    <a:pt x="91287" y="24762"/>
                    <a:pt x="91287" y="35609"/>
                  </a:cubicBezTo>
                  <a:lnTo>
                    <a:pt x="91287" y="98868"/>
                  </a:lnTo>
                  <a:lnTo>
                    <a:pt x="63034" y="98868"/>
                  </a:lnTo>
                  <a:lnTo>
                    <a:pt x="63034" y="41023"/>
                  </a:lnTo>
                  <a:cubicBezTo>
                    <a:pt x="63034" y="35733"/>
                    <a:pt x="61645" y="31477"/>
                    <a:pt x="58932" y="28286"/>
                  </a:cubicBezTo>
                  <a:cubicBezTo>
                    <a:pt x="56238" y="25095"/>
                    <a:pt x="52211" y="23499"/>
                    <a:pt x="46909" y="23499"/>
                  </a:cubicBezTo>
                  <a:cubicBezTo>
                    <a:pt x="41322" y="23499"/>
                    <a:pt x="36867" y="25484"/>
                    <a:pt x="33488" y="29454"/>
                  </a:cubicBezTo>
                  <a:cubicBezTo>
                    <a:pt x="30118" y="33453"/>
                    <a:pt x="28405" y="38487"/>
                    <a:pt x="28405" y="44652"/>
                  </a:cubicBezTo>
                  <a:lnTo>
                    <a:pt x="28405" y="98868"/>
                  </a:lnTo>
                  <a:lnTo>
                    <a:pt x="0" y="98868"/>
                  </a:lnTo>
                  <a:lnTo>
                    <a:pt x="0" y="2726"/>
                  </a:lnTo>
                  <a:lnTo>
                    <a:pt x="27538" y="2726"/>
                  </a:lnTo>
                  <a:lnTo>
                    <a:pt x="27538" y="17353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7" name="Figura a mano libera 116">
              <a:extLst>
                <a:ext uri="{FF2B5EF4-FFF2-40B4-BE49-F238E27FC236}">
                  <a16:creationId xmlns:a16="http://schemas.microsoft.com/office/drawing/2014/main" id="{373C5CA8-AEA4-4643-AF88-3F749CFECE4F}"/>
                </a:ext>
              </a:extLst>
            </p:cNvPr>
            <p:cNvSpPr/>
            <p:nvPr/>
          </p:nvSpPr>
          <p:spPr>
            <a:xfrm>
              <a:off x="1905365" y="2583567"/>
              <a:ext cx="101805" cy="101945"/>
            </a:xfrm>
            <a:custGeom>
              <a:avLst/>
              <a:gdLst>
                <a:gd name="connsiteX0" fmla="*/ 51088 w 101805"/>
                <a:gd name="connsiteY0" fmla="*/ 101945 h 101945"/>
                <a:gd name="connsiteX1" fmla="*/ 30061 w 101805"/>
                <a:gd name="connsiteY1" fmla="*/ 98051 h 101945"/>
                <a:gd name="connsiteX2" fmla="*/ 13926 w 101805"/>
                <a:gd name="connsiteY2" fmla="*/ 87290 h 101945"/>
                <a:gd name="connsiteX3" fmla="*/ 3608 w 101805"/>
                <a:gd name="connsiteY3" fmla="*/ 71123 h 101945"/>
                <a:gd name="connsiteX4" fmla="*/ 0 w 101805"/>
                <a:gd name="connsiteY4" fmla="*/ 50977 h 101945"/>
                <a:gd name="connsiteX5" fmla="*/ 3608 w 101805"/>
                <a:gd name="connsiteY5" fmla="*/ 30822 h 101945"/>
                <a:gd name="connsiteX6" fmla="*/ 13926 w 101805"/>
                <a:gd name="connsiteY6" fmla="*/ 14646 h 101945"/>
                <a:gd name="connsiteX7" fmla="*/ 30061 w 101805"/>
                <a:gd name="connsiteY7" fmla="*/ 3875 h 101945"/>
                <a:gd name="connsiteX8" fmla="*/ 51088 w 101805"/>
                <a:gd name="connsiteY8" fmla="*/ 0 h 101945"/>
                <a:gd name="connsiteX9" fmla="*/ 71897 w 101805"/>
                <a:gd name="connsiteY9" fmla="*/ 3875 h 101945"/>
                <a:gd name="connsiteX10" fmla="*/ 87926 w 101805"/>
                <a:gd name="connsiteY10" fmla="*/ 14646 h 101945"/>
                <a:gd name="connsiteX11" fmla="*/ 98169 w 101805"/>
                <a:gd name="connsiteY11" fmla="*/ 30822 h 101945"/>
                <a:gd name="connsiteX12" fmla="*/ 101805 w 101805"/>
                <a:gd name="connsiteY12" fmla="*/ 50977 h 101945"/>
                <a:gd name="connsiteX13" fmla="*/ 98169 w 101805"/>
                <a:gd name="connsiteY13" fmla="*/ 71123 h 101945"/>
                <a:gd name="connsiteX14" fmla="*/ 87926 w 101805"/>
                <a:gd name="connsiteY14" fmla="*/ 87290 h 101945"/>
                <a:gd name="connsiteX15" fmla="*/ 71897 w 101805"/>
                <a:gd name="connsiteY15" fmla="*/ 98051 h 101945"/>
                <a:gd name="connsiteX16" fmla="*/ 51088 w 101805"/>
                <a:gd name="connsiteY16" fmla="*/ 101945 h 101945"/>
                <a:gd name="connsiteX17" fmla="*/ 50879 w 101805"/>
                <a:gd name="connsiteY17" fmla="*/ 81334 h 101945"/>
                <a:gd name="connsiteX18" fmla="*/ 67270 w 101805"/>
                <a:gd name="connsiteY18" fmla="*/ 72928 h 101945"/>
                <a:gd name="connsiteX19" fmla="*/ 72991 w 101805"/>
                <a:gd name="connsiteY19" fmla="*/ 50977 h 101945"/>
                <a:gd name="connsiteX20" fmla="*/ 67270 w 101805"/>
                <a:gd name="connsiteY20" fmla="*/ 28751 h 101945"/>
                <a:gd name="connsiteX21" fmla="*/ 50879 w 101805"/>
                <a:gd name="connsiteY21" fmla="*/ 20241 h 101945"/>
                <a:gd name="connsiteX22" fmla="*/ 34402 w 101805"/>
                <a:gd name="connsiteY22" fmla="*/ 28751 h 101945"/>
                <a:gd name="connsiteX23" fmla="*/ 28785 w 101805"/>
                <a:gd name="connsiteY23" fmla="*/ 50977 h 101945"/>
                <a:gd name="connsiteX24" fmla="*/ 34402 w 101805"/>
                <a:gd name="connsiteY24" fmla="*/ 72928 h 101945"/>
                <a:gd name="connsiteX25" fmla="*/ 50879 w 101805"/>
                <a:gd name="connsiteY25" fmla="*/ 81334 h 10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1805" h="101945">
                  <a:moveTo>
                    <a:pt x="51088" y="101945"/>
                  </a:moveTo>
                  <a:cubicBezTo>
                    <a:pt x="43340" y="101945"/>
                    <a:pt x="36324" y="100635"/>
                    <a:pt x="30061" y="98051"/>
                  </a:cubicBezTo>
                  <a:cubicBezTo>
                    <a:pt x="23769" y="95477"/>
                    <a:pt x="18391" y="91877"/>
                    <a:pt x="13926" y="87290"/>
                  </a:cubicBezTo>
                  <a:cubicBezTo>
                    <a:pt x="9471" y="82721"/>
                    <a:pt x="6045" y="77316"/>
                    <a:pt x="3608" y="71123"/>
                  </a:cubicBezTo>
                  <a:cubicBezTo>
                    <a:pt x="1209" y="64921"/>
                    <a:pt x="0" y="58206"/>
                    <a:pt x="0" y="50977"/>
                  </a:cubicBezTo>
                  <a:cubicBezTo>
                    <a:pt x="0" y="43740"/>
                    <a:pt x="1209" y="37015"/>
                    <a:pt x="3608" y="30822"/>
                  </a:cubicBezTo>
                  <a:cubicBezTo>
                    <a:pt x="6045" y="24629"/>
                    <a:pt x="9471" y="19206"/>
                    <a:pt x="13926" y="14646"/>
                  </a:cubicBezTo>
                  <a:cubicBezTo>
                    <a:pt x="18400" y="10078"/>
                    <a:pt x="23769" y="6478"/>
                    <a:pt x="30061" y="3875"/>
                  </a:cubicBezTo>
                  <a:cubicBezTo>
                    <a:pt x="36324" y="1301"/>
                    <a:pt x="43340" y="0"/>
                    <a:pt x="51088" y="0"/>
                  </a:cubicBezTo>
                  <a:cubicBezTo>
                    <a:pt x="58675" y="0"/>
                    <a:pt x="65604" y="1301"/>
                    <a:pt x="71897" y="3875"/>
                  </a:cubicBezTo>
                  <a:cubicBezTo>
                    <a:pt x="78170" y="6468"/>
                    <a:pt x="83519" y="10068"/>
                    <a:pt x="87926" y="14646"/>
                  </a:cubicBezTo>
                  <a:cubicBezTo>
                    <a:pt x="92334" y="19206"/>
                    <a:pt x="95770" y="24629"/>
                    <a:pt x="98169" y="30822"/>
                  </a:cubicBezTo>
                  <a:cubicBezTo>
                    <a:pt x="100577" y="37015"/>
                    <a:pt x="101805" y="43740"/>
                    <a:pt x="101805" y="50977"/>
                  </a:cubicBezTo>
                  <a:cubicBezTo>
                    <a:pt x="101805" y="58206"/>
                    <a:pt x="100577" y="64921"/>
                    <a:pt x="98169" y="71123"/>
                  </a:cubicBezTo>
                  <a:cubicBezTo>
                    <a:pt x="95770" y="77316"/>
                    <a:pt x="92334" y="82721"/>
                    <a:pt x="87926" y="87290"/>
                  </a:cubicBezTo>
                  <a:cubicBezTo>
                    <a:pt x="83519" y="91868"/>
                    <a:pt x="78179" y="95468"/>
                    <a:pt x="71897" y="98051"/>
                  </a:cubicBezTo>
                  <a:cubicBezTo>
                    <a:pt x="65604" y="100644"/>
                    <a:pt x="58675" y="101945"/>
                    <a:pt x="51088" y="101945"/>
                  </a:cubicBezTo>
                  <a:moveTo>
                    <a:pt x="50879" y="81334"/>
                  </a:moveTo>
                  <a:cubicBezTo>
                    <a:pt x="57999" y="81334"/>
                    <a:pt x="63482" y="78551"/>
                    <a:pt x="67270" y="72928"/>
                  </a:cubicBezTo>
                  <a:cubicBezTo>
                    <a:pt x="71087" y="67324"/>
                    <a:pt x="72991" y="60010"/>
                    <a:pt x="72991" y="50977"/>
                  </a:cubicBezTo>
                  <a:cubicBezTo>
                    <a:pt x="72991" y="41802"/>
                    <a:pt x="71097" y="34422"/>
                    <a:pt x="67270" y="28751"/>
                  </a:cubicBezTo>
                  <a:cubicBezTo>
                    <a:pt x="63491" y="23090"/>
                    <a:pt x="57999" y="20241"/>
                    <a:pt x="50879" y="20241"/>
                  </a:cubicBezTo>
                  <a:cubicBezTo>
                    <a:pt x="43635" y="20241"/>
                    <a:pt x="38123" y="23090"/>
                    <a:pt x="34402" y="28751"/>
                  </a:cubicBezTo>
                  <a:cubicBezTo>
                    <a:pt x="30651" y="34422"/>
                    <a:pt x="28785" y="41802"/>
                    <a:pt x="28785" y="50977"/>
                  </a:cubicBezTo>
                  <a:cubicBezTo>
                    <a:pt x="28785" y="60001"/>
                    <a:pt x="30651" y="67324"/>
                    <a:pt x="34402" y="72928"/>
                  </a:cubicBezTo>
                  <a:cubicBezTo>
                    <a:pt x="38123" y="78551"/>
                    <a:pt x="43644" y="81334"/>
                    <a:pt x="50879" y="81334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8" name="Figura a mano libera 117">
              <a:extLst>
                <a:ext uri="{FF2B5EF4-FFF2-40B4-BE49-F238E27FC236}">
                  <a16:creationId xmlns:a16="http://schemas.microsoft.com/office/drawing/2014/main" id="{07AA9D58-3702-234C-89D6-D7BFC6A0D239}"/>
                </a:ext>
              </a:extLst>
            </p:cNvPr>
            <p:cNvSpPr/>
            <p:nvPr/>
          </p:nvSpPr>
          <p:spPr>
            <a:xfrm>
              <a:off x="2008445" y="2586293"/>
              <a:ext cx="97625" cy="96142"/>
            </a:xfrm>
            <a:custGeom>
              <a:avLst/>
              <a:gdLst>
                <a:gd name="connsiteX0" fmla="*/ 0 w 97625"/>
                <a:gd name="connsiteY0" fmla="*/ 0 h 96142"/>
                <a:gd name="connsiteX1" fmla="*/ 29337 w 97625"/>
                <a:gd name="connsiteY1" fmla="*/ 0 h 96142"/>
                <a:gd name="connsiteX2" fmla="*/ 41093 w 97625"/>
                <a:gd name="connsiteY2" fmla="*/ 38658 h 96142"/>
                <a:gd name="connsiteX3" fmla="*/ 43920 w 97625"/>
                <a:gd name="connsiteY3" fmla="*/ 49344 h 96142"/>
                <a:gd name="connsiteX4" fmla="*/ 46357 w 97625"/>
                <a:gd name="connsiteY4" fmla="*/ 60352 h 96142"/>
                <a:gd name="connsiteX5" fmla="*/ 48718 w 97625"/>
                <a:gd name="connsiteY5" fmla="*/ 72282 h 96142"/>
                <a:gd name="connsiteX6" fmla="*/ 49260 w 97625"/>
                <a:gd name="connsiteY6" fmla="*/ 72282 h 96142"/>
                <a:gd name="connsiteX7" fmla="*/ 51621 w 97625"/>
                <a:gd name="connsiteY7" fmla="*/ 60352 h 96142"/>
                <a:gd name="connsiteX8" fmla="*/ 54067 w 97625"/>
                <a:gd name="connsiteY8" fmla="*/ 49344 h 96142"/>
                <a:gd name="connsiteX9" fmla="*/ 56866 w 97625"/>
                <a:gd name="connsiteY9" fmla="*/ 38658 h 96142"/>
                <a:gd name="connsiteX10" fmla="*/ 69012 w 97625"/>
                <a:gd name="connsiteY10" fmla="*/ 0 h 96142"/>
                <a:gd name="connsiteX11" fmla="*/ 97626 w 97625"/>
                <a:gd name="connsiteY11" fmla="*/ 0 h 96142"/>
                <a:gd name="connsiteX12" fmla="*/ 63948 w 97625"/>
                <a:gd name="connsiteY12" fmla="*/ 96142 h 96142"/>
                <a:gd name="connsiteX13" fmla="*/ 33326 w 97625"/>
                <a:gd name="connsiteY13" fmla="*/ 96142 h 96142"/>
                <a:gd name="connsiteX14" fmla="*/ 0 w 97625"/>
                <a:gd name="connsiteY14" fmla="*/ 0 h 96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625" h="96142">
                  <a:moveTo>
                    <a:pt x="0" y="0"/>
                  </a:moveTo>
                  <a:lnTo>
                    <a:pt x="29337" y="0"/>
                  </a:lnTo>
                  <a:lnTo>
                    <a:pt x="41093" y="38658"/>
                  </a:lnTo>
                  <a:cubicBezTo>
                    <a:pt x="42074" y="41926"/>
                    <a:pt x="43007" y="45459"/>
                    <a:pt x="43920" y="49344"/>
                  </a:cubicBezTo>
                  <a:cubicBezTo>
                    <a:pt x="44834" y="53191"/>
                    <a:pt x="45653" y="56847"/>
                    <a:pt x="46357" y="60352"/>
                  </a:cubicBezTo>
                  <a:cubicBezTo>
                    <a:pt x="47214" y="64332"/>
                    <a:pt x="47985" y="68302"/>
                    <a:pt x="48718" y="72282"/>
                  </a:cubicBezTo>
                  <a:lnTo>
                    <a:pt x="49260" y="72282"/>
                  </a:lnTo>
                  <a:cubicBezTo>
                    <a:pt x="49993" y="68302"/>
                    <a:pt x="50774" y="64332"/>
                    <a:pt x="51621" y="60352"/>
                  </a:cubicBezTo>
                  <a:cubicBezTo>
                    <a:pt x="52345" y="56847"/>
                    <a:pt x="53144" y="53191"/>
                    <a:pt x="54067" y="49344"/>
                  </a:cubicBezTo>
                  <a:cubicBezTo>
                    <a:pt x="54981" y="45459"/>
                    <a:pt x="55905" y="41926"/>
                    <a:pt x="56866" y="38658"/>
                  </a:cubicBezTo>
                  <a:lnTo>
                    <a:pt x="69012" y="0"/>
                  </a:lnTo>
                  <a:lnTo>
                    <a:pt x="97626" y="0"/>
                  </a:lnTo>
                  <a:lnTo>
                    <a:pt x="63948" y="96142"/>
                  </a:lnTo>
                  <a:lnTo>
                    <a:pt x="33326" y="96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19" name="Figura a mano libera 118">
              <a:extLst>
                <a:ext uri="{FF2B5EF4-FFF2-40B4-BE49-F238E27FC236}">
                  <a16:creationId xmlns:a16="http://schemas.microsoft.com/office/drawing/2014/main" id="{F55BAC66-C199-8B4E-BE4A-ED2BD998E26C}"/>
                </a:ext>
              </a:extLst>
            </p:cNvPr>
            <p:cNvSpPr/>
            <p:nvPr/>
          </p:nvSpPr>
          <p:spPr>
            <a:xfrm>
              <a:off x="2107518" y="2583586"/>
              <a:ext cx="93466" cy="101375"/>
            </a:xfrm>
            <a:custGeom>
              <a:avLst/>
              <a:gdLst>
                <a:gd name="connsiteX0" fmla="*/ 65757 w 93466"/>
                <a:gd name="connsiteY0" fmla="*/ 98849 h 101375"/>
                <a:gd name="connsiteX1" fmla="*/ 63767 w 93466"/>
                <a:gd name="connsiteY1" fmla="*/ 94233 h 101375"/>
                <a:gd name="connsiteX2" fmla="*/ 62492 w 93466"/>
                <a:gd name="connsiteY2" fmla="*/ 87100 h 101375"/>
                <a:gd name="connsiteX3" fmla="*/ 62121 w 93466"/>
                <a:gd name="connsiteY3" fmla="*/ 87100 h 101375"/>
                <a:gd name="connsiteX4" fmla="*/ 50803 w 93466"/>
                <a:gd name="connsiteY4" fmla="*/ 97586 h 101375"/>
                <a:gd name="connsiteX5" fmla="*/ 32973 w 93466"/>
                <a:gd name="connsiteY5" fmla="*/ 101376 h 101375"/>
                <a:gd name="connsiteX6" fmla="*/ 19847 w 93466"/>
                <a:gd name="connsiteY6" fmla="*/ 99485 h 101375"/>
                <a:gd name="connsiteX7" fmla="*/ 9329 w 93466"/>
                <a:gd name="connsiteY7" fmla="*/ 93976 h 101375"/>
                <a:gd name="connsiteX8" fmla="*/ 2446 w 93466"/>
                <a:gd name="connsiteY8" fmla="*/ 84849 h 101375"/>
                <a:gd name="connsiteX9" fmla="*/ 0 w 93466"/>
                <a:gd name="connsiteY9" fmla="*/ 72292 h 101375"/>
                <a:gd name="connsiteX10" fmla="*/ 2970 w 93466"/>
                <a:gd name="connsiteY10" fmla="*/ 59099 h 101375"/>
                <a:gd name="connsiteX11" fmla="*/ 11052 w 93466"/>
                <a:gd name="connsiteY11" fmla="*/ 50588 h 101375"/>
                <a:gd name="connsiteX12" fmla="*/ 22998 w 93466"/>
                <a:gd name="connsiteY12" fmla="*/ 45639 h 101375"/>
                <a:gd name="connsiteX13" fmla="*/ 37857 w 93466"/>
                <a:gd name="connsiteY13" fmla="*/ 43008 h 101375"/>
                <a:gd name="connsiteX14" fmla="*/ 56428 w 93466"/>
                <a:gd name="connsiteY14" fmla="*/ 38677 h 101375"/>
                <a:gd name="connsiteX15" fmla="*/ 62130 w 93466"/>
                <a:gd name="connsiteY15" fmla="*/ 30727 h 101375"/>
                <a:gd name="connsiteX16" fmla="*/ 58694 w 93466"/>
                <a:gd name="connsiteY16" fmla="*/ 22302 h 101375"/>
                <a:gd name="connsiteX17" fmla="*/ 47814 w 93466"/>
                <a:gd name="connsiteY17" fmla="*/ 19149 h 101375"/>
                <a:gd name="connsiteX18" fmla="*/ 35610 w 93466"/>
                <a:gd name="connsiteY18" fmla="*/ 22587 h 101375"/>
                <a:gd name="connsiteX19" fmla="*/ 30994 w 93466"/>
                <a:gd name="connsiteY19" fmla="*/ 31800 h 101375"/>
                <a:gd name="connsiteX20" fmla="*/ 4712 w 93466"/>
                <a:gd name="connsiteY20" fmla="*/ 31800 h 101375"/>
                <a:gd name="connsiteX21" fmla="*/ 7615 w 93466"/>
                <a:gd name="connsiteY21" fmla="*/ 19880 h 101375"/>
                <a:gd name="connsiteX22" fmla="*/ 15592 w 93466"/>
                <a:gd name="connsiteY22" fmla="*/ 9669 h 101375"/>
                <a:gd name="connsiteX23" fmla="*/ 28814 w 93466"/>
                <a:gd name="connsiteY23" fmla="*/ 2622 h 101375"/>
                <a:gd name="connsiteX24" fmla="*/ 47461 w 93466"/>
                <a:gd name="connsiteY24" fmla="*/ 0 h 101375"/>
                <a:gd name="connsiteX25" fmla="*/ 63406 w 93466"/>
                <a:gd name="connsiteY25" fmla="*/ 1349 h 101375"/>
                <a:gd name="connsiteX26" fmla="*/ 75199 w 93466"/>
                <a:gd name="connsiteY26" fmla="*/ 5794 h 101375"/>
                <a:gd name="connsiteX27" fmla="*/ 86327 w 93466"/>
                <a:gd name="connsiteY27" fmla="*/ 17458 h 101375"/>
                <a:gd name="connsiteX28" fmla="*/ 89859 w 93466"/>
                <a:gd name="connsiteY28" fmla="*/ 34526 h 101375"/>
                <a:gd name="connsiteX29" fmla="*/ 89859 w 93466"/>
                <a:gd name="connsiteY29" fmla="*/ 83870 h 101375"/>
                <a:gd name="connsiteX30" fmla="*/ 93466 w 93466"/>
                <a:gd name="connsiteY30" fmla="*/ 97253 h 101375"/>
                <a:gd name="connsiteX31" fmla="*/ 93466 w 93466"/>
                <a:gd name="connsiteY31" fmla="*/ 98878 h 101375"/>
                <a:gd name="connsiteX32" fmla="*/ 65757 w 93466"/>
                <a:gd name="connsiteY32" fmla="*/ 98878 h 101375"/>
                <a:gd name="connsiteX33" fmla="*/ 41826 w 93466"/>
                <a:gd name="connsiteY33" fmla="*/ 82768 h 101375"/>
                <a:gd name="connsiteX34" fmla="*/ 57123 w 93466"/>
                <a:gd name="connsiteY34" fmla="*/ 77525 h 101375"/>
                <a:gd name="connsiteX35" fmla="*/ 62853 w 93466"/>
                <a:gd name="connsiteY35" fmla="*/ 64313 h 101375"/>
                <a:gd name="connsiteX36" fmla="*/ 62853 w 93466"/>
                <a:gd name="connsiteY36" fmla="*/ 51861 h 101375"/>
                <a:gd name="connsiteX37" fmla="*/ 55324 w 93466"/>
                <a:gd name="connsiteY37" fmla="*/ 55005 h 101375"/>
                <a:gd name="connsiteX38" fmla="*/ 46186 w 93466"/>
                <a:gd name="connsiteY38" fmla="*/ 57265 h 101375"/>
                <a:gd name="connsiteX39" fmla="*/ 32231 w 93466"/>
                <a:gd name="connsiteY39" fmla="*/ 62147 h 101375"/>
                <a:gd name="connsiteX40" fmla="*/ 27691 w 93466"/>
                <a:gd name="connsiteY40" fmla="*/ 71370 h 101375"/>
                <a:gd name="connsiteX41" fmla="*/ 31860 w 93466"/>
                <a:gd name="connsiteY41" fmla="*/ 80232 h 101375"/>
                <a:gd name="connsiteX42" fmla="*/ 41826 w 93466"/>
                <a:gd name="connsiteY42" fmla="*/ 82768 h 10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3466" h="101375">
                  <a:moveTo>
                    <a:pt x="65757" y="98849"/>
                  </a:moveTo>
                  <a:cubicBezTo>
                    <a:pt x="65043" y="97776"/>
                    <a:pt x="64367" y="96237"/>
                    <a:pt x="63767" y="94233"/>
                  </a:cubicBezTo>
                  <a:cubicBezTo>
                    <a:pt x="63158" y="92267"/>
                    <a:pt x="62739" y="89873"/>
                    <a:pt x="62492" y="87100"/>
                  </a:cubicBezTo>
                  <a:lnTo>
                    <a:pt x="62121" y="87100"/>
                  </a:lnTo>
                  <a:cubicBezTo>
                    <a:pt x="58979" y="91564"/>
                    <a:pt x="55200" y="95050"/>
                    <a:pt x="50803" y="97586"/>
                  </a:cubicBezTo>
                  <a:cubicBezTo>
                    <a:pt x="46395" y="100131"/>
                    <a:pt x="40455" y="101376"/>
                    <a:pt x="32973" y="101376"/>
                  </a:cubicBezTo>
                  <a:cubicBezTo>
                    <a:pt x="28271" y="101376"/>
                    <a:pt x="23883" y="100749"/>
                    <a:pt x="19847" y="99485"/>
                  </a:cubicBezTo>
                  <a:cubicBezTo>
                    <a:pt x="15773" y="98213"/>
                    <a:pt x="12289" y="96389"/>
                    <a:pt x="9329" y="93976"/>
                  </a:cubicBezTo>
                  <a:cubicBezTo>
                    <a:pt x="6368" y="91564"/>
                    <a:pt x="4074" y="88534"/>
                    <a:pt x="2446" y="84849"/>
                  </a:cubicBezTo>
                  <a:cubicBezTo>
                    <a:pt x="809" y="81173"/>
                    <a:pt x="0" y="76984"/>
                    <a:pt x="0" y="72292"/>
                  </a:cubicBezTo>
                  <a:cubicBezTo>
                    <a:pt x="0" y="66982"/>
                    <a:pt x="1000" y="62594"/>
                    <a:pt x="2970" y="59099"/>
                  </a:cubicBezTo>
                  <a:cubicBezTo>
                    <a:pt x="4978" y="55594"/>
                    <a:pt x="7653" y="52763"/>
                    <a:pt x="11052" y="50588"/>
                  </a:cubicBezTo>
                  <a:cubicBezTo>
                    <a:pt x="14421" y="48432"/>
                    <a:pt x="18419" y="46779"/>
                    <a:pt x="22998" y="45639"/>
                  </a:cubicBezTo>
                  <a:cubicBezTo>
                    <a:pt x="27586" y="44490"/>
                    <a:pt x="32545" y="43616"/>
                    <a:pt x="37857" y="43008"/>
                  </a:cubicBezTo>
                  <a:cubicBezTo>
                    <a:pt x="46443" y="41802"/>
                    <a:pt x="52630" y="40368"/>
                    <a:pt x="56428" y="38677"/>
                  </a:cubicBezTo>
                  <a:cubicBezTo>
                    <a:pt x="60236" y="36986"/>
                    <a:pt x="62130" y="34346"/>
                    <a:pt x="62130" y="30727"/>
                  </a:cubicBezTo>
                  <a:cubicBezTo>
                    <a:pt x="62130" y="27222"/>
                    <a:pt x="60969" y="24439"/>
                    <a:pt x="58694" y="22302"/>
                  </a:cubicBezTo>
                  <a:cubicBezTo>
                    <a:pt x="56390" y="20203"/>
                    <a:pt x="52783" y="19149"/>
                    <a:pt x="47814" y="19149"/>
                  </a:cubicBezTo>
                  <a:cubicBezTo>
                    <a:pt x="42407" y="19149"/>
                    <a:pt x="38314" y="20307"/>
                    <a:pt x="35610" y="22587"/>
                  </a:cubicBezTo>
                  <a:cubicBezTo>
                    <a:pt x="32869" y="24867"/>
                    <a:pt x="31355" y="27963"/>
                    <a:pt x="30994" y="31800"/>
                  </a:cubicBezTo>
                  <a:lnTo>
                    <a:pt x="4712" y="31800"/>
                  </a:lnTo>
                  <a:cubicBezTo>
                    <a:pt x="4836" y="27716"/>
                    <a:pt x="5807" y="23727"/>
                    <a:pt x="7615" y="19880"/>
                  </a:cubicBezTo>
                  <a:cubicBezTo>
                    <a:pt x="9414" y="16014"/>
                    <a:pt x="12080" y="12633"/>
                    <a:pt x="15592" y="9669"/>
                  </a:cubicBezTo>
                  <a:cubicBezTo>
                    <a:pt x="19086" y="6715"/>
                    <a:pt x="23493" y="4360"/>
                    <a:pt x="28814" y="2622"/>
                  </a:cubicBezTo>
                  <a:cubicBezTo>
                    <a:pt x="34135" y="883"/>
                    <a:pt x="40341" y="0"/>
                    <a:pt x="47461" y="0"/>
                  </a:cubicBezTo>
                  <a:cubicBezTo>
                    <a:pt x="53620" y="0"/>
                    <a:pt x="58941" y="456"/>
                    <a:pt x="63406" y="1349"/>
                  </a:cubicBezTo>
                  <a:cubicBezTo>
                    <a:pt x="67880" y="2261"/>
                    <a:pt x="71801" y="3742"/>
                    <a:pt x="75199" y="5794"/>
                  </a:cubicBezTo>
                  <a:cubicBezTo>
                    <a:pt x="80245" y="8681"/>
                    <a:pt x="83967" y="12576"/>
                    <a:pt x="86327" y="17458"/>
                  </a:cubicBezTo>
                  <a:cubicBezTo>
                    <a:pt x="88669" y="22321"/>
                    <a:pt x="89859" y="28011"/>
                    <a:pt x="89859" y="34526"/>
                  </a:cubicBezTo>
                  <a:lnTo>
                    <a:pt x="89859" y="83870"/>
                  </a:lnTo>
                  <a:cubicBezTo>
                    <a:pt x="89859" y="91222"/>
                    <a:pt x="91049" y="95686"/>
                    <a:pt x="93466" y="97253"/>
                  </a:cubicBezTo>
                  <a:lnTo>
                    <a:pt x="93466" y="98878"/>
                  </a:lnTo>
                  <a:lnTo>
                    <a:pt x="65757" y="98878"/>
                  </a:lnTo>
                  <a:close/>
                  <a:moveTo>
                    <a:pt x="41826" y="82768"/>
                  </a:moveTo>
                  <a:cubicBezTo>
                    <a:pt x="48242" y="82768"/>
                    <a:pt x="53335" y="81030"/>
                    <a:pt x="57123" y="77525"/>
                  </a:cubicBezTo>
                  <a:cubicBezTo>
                    <a:pt x="60931" y="74020"/>
                    <a:pt x="62853" y="69642"/>
                    <a:pt x="62853" y="64313"/>
                  </a:cubicBezTo>
                  <a:lnTo>
                    <a:pt x="62853" y="51861"/>
                  </a:lnTo>
                  <a:cubicBezTo>
                    <a:pt x="60778" y="53172"/>
                    <a:pt x="58294" y="54235"/>
                    <a:pt x="55324" y="55005"/>
                  </a:cubicBezTo>
                  <a:cubicBezTo>
                    <a:pt x="52364" y="55803"/>
                    <a:pt x="49318" y="56553"/>
                    <a:pt x="46186" y="57265"/>
                  </a:cubicBezTo>
                  <a:cubicBezTo>
                    <a:pt x="39913" y="58605"/>
                    <a:pt x="35258" y="60229"/>
                    <a:pt x="32231" y="62147"/>
                  </a:cubicBezTo>
                  <a:cubicBezTo>
                    <a:pt x="29204" y="64076"/>
                    <a:pt x="27691" y="67153"/>
                    <a:pt x="27691" y="71370"/>
                  </a:cubicBezTo>
                  <a:cubicBezTo>
                    <a:pt x="27691" y="75597"/>
                    <a:pt x="29080" y="78542"/>
                    <a:pt x="31860" y="80232"/>
                  </a:cubicBezTo>
                  <a:cubicBezTo>
                    <a:pt x="34649" y="81923"/>
                    <a:pt x="37971" y="82768"/>
                    <a:pt x="41826" y="82768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20" name="Figura a mano libera 119">
              <a:extLst>
                <a:ext uri="{FF2B5EF4-FFF2-40B4-BE49-F238E27FC236}">
                  <a16:creationId xmlns:a16="http://schemas.microsoft.com/office/drawing/2014/main" id="{73576993-6E81-0148-9C89-39F7F97BCEF8}"/>
                </a:ext>
              </a:extLst>
            </p:cNvPr>
            <p:cNvSpPr/>
            <p:nvPr/>
          </p:nvSpPr>
          <p:spPr>
            <a:xfrm>
              <a:off x="2207619" y="2555566"/>
              <a:ext cx="61235" cy="127951"/>
            </a:xfrm>
            <a:custGeom>
              <a:avLst/>
              <a:gdLst>
                <a:gd name="connsiteX0" fmla="*/ 0 w 61235"/>
                <a:gd name="connsiteY0" fmla="*/ 30727 h 127951"/>
                <a:gd name="connsiteX1" fmla="*/ 14488 w 61235"/>
                <a:gd name="connsiteY1" fmla="*/ 30727 h 127951"/>
                <a:gd name="connsiteX2" fmla="*/ 14488 w 61235"/>
                <a:gd name="connsiteY2" fmla="*/ 0 h 127951"/>
                <a:gd name="connsiteX3" fmla="*/ 42397 w 61235"/>
                <a:gd name="connsiteY3" fmla="*/ 0 h 127951"/>
                <a:gd name="connsiteX4" fmla="*/ 42397 w 61235"/>
                <a:gd name="connsiteY4" fmla="*/ 30727 h 127951"/>
                <a:gd name="connsiteX5" fmla="*/ 61235 w 61235"/>
                <a:gd name="connsiteY5" fmla="*/ 30727 h 127951"/>
                <a:gd name="connsiteX6" fmla="*/ 61235 w 61235"/>
                <a:gd name="connsiteY6" fmla="*/ 48774 h 127951"/>
                <a:gd name="connsiteX7" fmla="*/ 42397 w 61235"/>
                <a:gd name="connsiteY7" fmla="*/ 48774 h 127951"/>
                <a:gd name="connsiteX8" fmla="*/ 42397 w 61235"/>
                <a:gd name="connsiteY8" fmla="*/ 96493 h 127951"/>
                <a:gd name="connsiteX9" fmla="*/ 45196 w 61235"/>
                <a:gd name="connsiteY9" fmla="*/ 103817 h 127951"/>
                <a:gd name="connsiteX10" fmla="*/ 53078 w 61235"/>
                <a:gd name="connsiteY10" fmla="*/ 105726 h 127951"/>
                <a:gd name="connsiteX11" fmla="*/ 56324 w 61235"/>
                <a:gd name="connsiteY11" fmla="*/ 105612 h 127951"/>
                <a:gd name="connsiteX12" fmla="*/ 59608 w 61235"/>
                <a:gd name="connsiteY12" fmla="*/ 105355 h 127951"/>
                <a:gd name="connsiteX13" fmla="*/ 61064 w 61235"/>
                <a:gd name="connsiteY13" fmla="*/ 105355 h 127951"/>
                <a:gd name="connsiteX14" fmla="*/ 61064 w 61235"/>
                <a:gd name="connsiteY14" fmla="*/ 126508 h 127951"/>
                <a:gd name="connsiteX15" fmla="*/ 54515 w 61235"/>
                <a:gd name="connsiteY15" fmla="*/ 127420 h 127951"/>
                <a:gd name="connsiteX16" fmla="*/ 44558 w 61235"/>
                <a:gd name="connsiteY16" fmla="*/ 127952 h 127951"/>
                <a:gd name="connsiteX17" fmla="*/ 32326 w 61235"/>
                <a:gd name="connsiteY17" fmla="*/ 126784 h 127951"/>
                <a:gd name="connsiteX18" fmla="*/ 22826 w 61235"/>
                <a:gd name="connsiteY18" fmla="*/ 122633 h 127951"/>
                <a:gd name="connsiteX19" fmla="*/ 16677 w 61235"/>
                <a:gd name="connsiteY19" fmla="*/ 114863 h 127951"/>
                <a:gd name="connsiteX20" fmla="*/ 14488 w 61235"/>
                <a:gd name="connsiteY20" fmla="*/ 102658 h 127951"/>
                <a:gd name="connsiteX21" fmla="*/ 14488 w 61235"/>
                <a:gd name="connsiteY21" fmla="*/ 48783 h 127951"/>
                <a:gd name="connsiteX22" fmla="*/ 0 w 61235"/>
                <a:gd name="connsiteY22" fmla="*/ 48783 h 127951"/>
                <a:gd name="connsiteX23" fmla="*/ 0 w 61235"/>
                <a:gd name="connsiteY23" fmla="*/ 30727 h 12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1235" h="127951">
                  <a:moveTo>
                    <a:pt x="0" y="30727"/>
                  </a:moveTo>
                  <a:lnTo>
                    <a:pt x="14488" y="30727"/>
                  </a:lnTo>
                  <a:lnTo>
                    <a:pt x="14488" y="0"/>
                  </a:lnTo>
                  <a:lnTo>
                    <a:pt x="42397" y="0"/>
                  </a:lnTo>
                  <a:lnTo>
                    <a:pt x="42397" y="30727"/>
                  </a:lnTo>
                  <a:lnTo>
                    <a:pt x="61235" y="30727"/>
                  </a:lnTo>
                  <a:lnTo>
                    <a:pt x="61235" y="48774"/>
                  </a:lnTo>
                  <a:lnTo>
                    <a:pt x="42397" y="48774"/>
                  </a:lnTo>
                  <a:lnTo>
                    <a:pt x="42397" y="96493"/>
                  </a:lnTo>
                  <a:cubicBezTo>
                    <a:pt x="42397" y="100112"/>
                    <a:pt x="43330" y="102553"/>
                    <a:pt x="45196" y="103817"/>
                  </a:cubicBezTo>
                  <a:cubicBezTo>
                    <a:pt x="47090" y="105089"/>
                    <a:pt x="49708" y="105726"/>
                    <a:pt x="53078" y="105726"/>
                  </a:cubicBezTo>
                  <a:cubicBezTo>
                    <a:pt x="54058" y="105726"/>
                    <a:pt x="55153" y="105697"/>
                    <a:pt x="56324" y="105612"/>
                  </a:cubicBezTo>
                  <a:cubicBezTo>
                    <a:pt x="57552" y="105564"/>
                    <a:pt x="58627" y="105469"/>
                    <a:pt x="59608" y="105355"/>
                  </a:cubicBezTo>
                  <a:lnTo>
                    <a:pt x="61064" y="105355"/>
                  </a:lnTo>
                  <a:lnTo>
                    <a:pt x="61064" y="126508"/>
                  </a:lnTo>
                  <a:cubicBezTo>
                    <a:pt x="59493" y="126746"/>
                    <a:pt x="57295" y="127050"/>
                    <a:pt x="54515" y="127420"/>
                  </a:cubicBezTo>
                  <a:cubicBezTo>
                    <a:pt x="51745" y="127781"/>
                    <a:pt x="48432" y="127952"/>
                    <a:pt x="44558" y="127952"/>
                  </a:cubicBezTo>
                  <a:cubicBezTo>
                    <a:pt x="40084" y="127952"/>
                    <a:pt x="36029" y="127562"/>
                    <a:pt x="32326" y="126784"/>
                  </a:cubicBezTo>
                  <a:cubicBezTo>
                    <a:pt x="28642" y="126005"/>
                    <a:pt x="25492" y="124608"/>
                    <a:pt x="22826" y="122633"/>
                  </a:cubicBezTo>
                  <a:cubicBezTo>
                    <a:pt x="20161" y="120629"/>
                    <a:pt x="18124" y="118055"/>
                    <a:pt x="16677" y="114863"/>
                  </a:cubicBezTo>
                  <a:cubicBezTo>
                    <a:pt x="15221" y="111662"/>
                    <a:pt x="14488" y="107597"/>
                    <a:pt x="14488" y="102658"/>
                  </a:cubicBezTo>
                  <a:lnTo>
                    <a:pt x="14488" y="48783"/>
                  </a:lnTo>
                  <a:lnTo>
                    <a:pt x="0" y="48783"/>
                  </a:lnTo>
                  <a:lnTo>
                    <a:pt x="0" y="30727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21" name="Figura a mano libera 120">
              <a:extLst>
                <a:ext uri="{FF2B5EF4-FFF2-40B4-BE49-F238E27FC236}">
                  <a16:creationId xmlns:a16="http://schemas.microsoft.com/office/drawing/2014/main" id="{4D009872-AD21-D848-8C93-E431C5E98092}"/>
                </a:ext>
              </a:extLst>
            </p:cNvPr>
            <p:cNvSpPr/>
            <p:nvPr/>
          </p:nvSpPr>
          <p:spPr>
            <a:xfrm>
              <a:off x="2282809" y="2547958"/>
              <a:ext cx="28775" cy="134477"/>
            </a:xfrm>
            <a:custGeom>
              <a:avLst/>
              <a:gdLst>
                <a:gd name="connsiteX0" fmla="*/ 0 w 28775"/>
                <a:gd name="connsiteY0" fmla="*/ 0 h 134477"/>
                <a:gd name="connsiteX1" fmla="*/ 28776 w 28775"/>
                <a:gd name="connsiteY1" fmla="*/ 0 h 134477"/>
                <a:gd name="connsiteX2" fmla="*/ 28776 w 28775"/>
                <a:gd name="connsiteY2" fmla="*/ 24781 h 134477"/>
                <a:gd name="connsiteX3" fmla="*/ 0 w 28775"/>
                <a:gd name="connsiteY3" fmla="*/ 24781 h 134477"/>
                <a:gd name="connsiteX4" fmla="*/ 0 w 28775"/>
                <a:gd name="connsiteY4" fmla="*/ 0 h 134477"/>
                <a:gd name="connsiteX5" fmla="*/ 171 w 28775"/>
                <a:gd name="connsiteY5" fmla="*/ 38316 h 134477"/>
                <a:gd name="connsiteX6" fmla="*/ 28614 w 28775"/>
                <a:gd name="connsiteY6" fmla="*/ 38316 h 134477"/>
                <a:gd name="connsiteX7" fmla="*/ 28614 w 28775"/>
                <a:gd name="connsiteY7" fmla="*/ 134477 h 134477"/>
                <a:gd name="connsiteX8" fmla="*/ 171 w 28775"/>
                <a:gd name="connsiteY8" fmla="*/ 134477 h 134477"/>
                <a:gd name="connsiteX9" fmla="*/ 171 w 28775"/>
                <a:gd name="connsiteY9" fmla="*/ 38316 h 13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75" h="134477">
                  <a:moveTo>
                    <a:pt x="0" y="0"/>
                  </a:moveTo>
                  <a:lnTo>
                    <a:pt x="28776" y="0"/>
                  </a:lnTo>
                  <a:lnTo>
                    <a:pt x="28776" y="24781"/>
                  </a:lnTo>
                  <a:lnTo>
                    <a:pt x="0" y="24781"/>
                  </a:lnTo>
                  <a:lnTo>
                    <a:pt x="0" y="0"/>
                  </a:lnTo>
                  <a:close/>
                  <a:moveTo>
                    <a:pt x="171" y="38316"/>
                  </a:moveTo>
                  <a:lnTo>
                    <a:pt x="28614" y="38316"/>
                  </a:lnTo>
                  <a:lnTo>
                    <a:pt x="28614" y="134477"/>
                  </a:lnTo>
                  <a:lnTo>
                    <a:pt x="171" y="134477"/>
                  </a:lnTo>
                  <a:lnTo>
                    <a:pt x="171" y="38316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22" name="Figura a mano libera 121">
              <a:extLst>
                <a:ext uri="{FF2B5EF4-FFF2-40B4-BE49-F238E27FC236}">
                  <a16:creationId xmlns:a16="http://schemas.microsoft.com/office/drawing/2014/main" id="{2930F6F0-74F4-574C-99EB-6B8F068CB3F5}"/>
                </a:ext>
              </a:extLst>
            </p:cNvPr>
            <p:cNvSpPr/>
            <p:nvPr/>
          </p:nvSpPr>
          <p:spPr>
            <a:xfrm>
              <a:off x="2325302" y="2583567"/>
              <a:ext cx="101805" cy="101945"/>
            </a:xfrm>
            <a:custGeom>
              <a:avLst/>
              <a:gdLst>
                <a:gd name="connsiteX0" fmla="*/ 51079 w 101805"/>
                <a:gd name="connsiteY0" fmla="*/ 101945 h 101945"/>
                <a:gd name="connsiteX1" fmla="*/ 30051 w 101805"/>
                <a:gd name="connsiteY1" fmla="*/ 98051 h 101945"/>
                <a:gd name="connsiteX2" fmla="*/ 13926 w 101805"/>
                <a:gd name="connsiteY2" fmla="*/ 87290 h 101945"/>
                <a:gd name="connsiteX3" fmla="*/ 3608 w 101805"/>
                <a:gd name="connsiteY3" fmla="*/ 71123 h 101945"/>
                <a:gd name="connsiteX4" fmla="*/ 0 w 101805"/>
                <a:gd name="connsiteY4" fmla="*/ 50977 h 101945"/>
                <a:gd name="connsiteX5" fmla="*/ 3608 w 101805"/>
                <a:gd name="connsiteY5" fmla="*/ 30822 h 101945"/>
                <a:gd name="connsiteX6" fmla="*/ 13926 w 101805"/>
                <a:gd name="connsiteY6" fmla="*/ 14646 h 101945"/>
                <a:gd name="connsiteX7" fmla="*/ 30051 w 101805"/>
                <a:gd name="connsiteY7" fmla="*/ 3875 h 101945"/>
                <a:gd name="connsiteX8" fmla="*/ 51079 w 101805"/>
                <a:gd name="connsiteY8" fmla="*/ 0 h 101945"/>
                <a:gd name="connsiteX9" fmla="*/ 71897 w 101805"/>
                <a:gd name="connsiteY9" fmla="*/ 3875 h 101945"/>
                <a:gd name="connsiteX10" fmla="*/ 87936 w 101805"/>
                <a:gd name="connsiteY10" fmla="*/ 14646 h 101945"/>
                <a:gd name="connsiteX11" fmla="*/ 98159 w 101805"/>
                <a:gd name="connsiteY11" fmla="*/ 30822 h 101945"/>
                <a:gd name="connsiteX12" fmla="*/ 101805 w 101805"/>
                <a:gd name="connsiteY12" fmla="*/ 50977 h 101945"/>
                <a:gd name="connsiteX13" fmla="*/ 98159 w 101805"/>
                <a:gd name="connsiteY13" fmla="*/ 71123 h 101945"/>
                <a:gd name="connsiteX14" fmla="*/ 87936 w 101805"/>
                <a:gd name="connsiteY14" fmla="*/ 87290 h 101945"/>
                <a:gd name="connsiteX15" fmla="*/ 71897 w 101805"/>
                <a:gd name="connsiteY15" fmla="*/ 98051 h 101945"/>
                <a:gd name="connsiteX16" fmla="*/ 51079 w 101805"/>
                <a:gd name="connsiteY16" fmla="*/ 101945 h 101945"/>
                <a:gd name="connsiteX17" fmla="*/ 50879 w 101805"/>
                <a:gd name="connsiteY17" fmla="*/ 81334 h 101945"/>
                <a:gd name="connsiteX18" fmla="*/ 67289 w 101805"/>
                <a:gd name="connsiteY18" fmla="*/ 72928 h 101945"/>
                <a:gd name="connsiteX19" fmla="*/ 73001 w 101805"/>
                <a:gd name="connsiteY19" fmla="*/ 50977 h 101945"/>
                <a:gd name="connsiteX20" fmla="*/ 67289 w 101805"/>
                <a:gd name="connsiteY20" fmla="*/ 28751 h 101945"/>
                <a:gd name="connsiteX21" fmla="*/ 50879 w 101805"/>
                <a:gd name="connsiteY21" fmla="*/ 20241 h 101945"/>
                <a:gd name="connsiteX22" fmla="*/ 34420 w 101805"/>
                <a:gd name="connsiteY22" fmla="*/ 28751 h 101945"/>
                <a:gd name="connsiteX23" fmla="*/ 28795 w 101805"/>
                <a:gd name="connsiteY23" fmla="*/ 50977 h 101945"/>
                <a:gd name="connsiteX24" fmla="*/ 34420 w 101805"/>
                <a:gd name="connsiteY24" fmla="*/ 72928 h 101945"/>
                <a:gd name="connsiteX25" fmla="*/ 50879 w 101805"/>
                <a:gd name="connsiteY25" fmla="*/ 81334 h 10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1805" h="101945">
                  <a:moveTo>
                    <a:pt x="51079" y="101945"/>
                  </a:moveTo>
                  <a:cubicBezTo>
                    <a:pt x="43340" y="101945"/>
                    <a:pt x="36324" y="100635"/>
                    <a:pt x="30051" y="98051"/>
                  </a:cubicBezTo>
                  <a:cubicBezTo>
                    <a:pt x="23769" y="95477"/>
                    <a:pt x="18400" y="91877"/>
                    <a:pt x="13926" y="87290"/>
                  </a:cubicBezTo>
                  <a:cubicBezTo>
                    <a:pt x="9452" y="82721"/>
                    <a:pt x="6035" y="77316"/>
                    <a:pt x="3608" y="71123"/>
                  </a:cubicBezTo>
                  <a:cubicBezTo>
                    <a:pt x="1209" y="64921"/>
                    <a:pt x="0" y="58206"/>
                    <a:pt x="0" y="50977"/>
                  </a:cubicBezTo>
                  <a:cubicBezTo>
                    <a:pt x="0" y="43740"/>
                    <a:pt x="1209" y="37015"/>
                    <a:pt x="3608" y="30822"/>
                  </a:cubicBezTo>
                  <a:cubicBezTo>
                    <a:pt x="6035" y="24629"/>
                    <a:pt x="9452" y="19206"/>
                    <a:pt x="13926" y="14646"/>
                  </a:cubicBezTo>
                  <a:cubicBezTo>
                    <a:pt x="18410" y="10078"/>
                    <a:pt x="23769" y="6478"/>
                    <a:pt x="30051" y="3875"/>
                  </a:cubicBezTo>
                  <a:cubicBezTo>
                    <a:pt x="36324" y="1301"/>
                    <a:pt x="43340" y="0"/>
                    <a:pt x="51079" y="0"/>
                  </a:cubicBezTo>
                  <a:cubicBezTo>
                    <a:pt x="58675" y="0"/>
                    <a:pt x="65595" y="1301"/>
                    <a:pt x="71897" y="3875"/>
                  </a:cubicBezTo>
                  <a:cubicBezTo>
                    <a:pt x="78170" y="6468"/>
                    <a:pt x="83519" y="10068"/>
                    <a:pt x="87936" y="14646"/>
                  </a:cubicBezTo>
                  <a:cubicBezTo>
                    <a:pt x="92343" y="19206"/>
                    <a:pt x="95760" y="24629"/>
                    <a:pt x="98159" y="30822"/>
                  </a:cubicBezTo>
                  <a:cubicBezTo>
                    <a:pt x="100577" y="37015"/>
                    <a:pt x="101805" y="43740"/>
                    <a:pt x="101805" y="50977"/>
                  </a:cubicBezTo>
                  <a:cubicBezTo>
                    <a:pt x="101805" y="58206"/>
                    <a:pt x="100577" y="64921"/>
                    <a:pt x="98159" y="71123"/>
                  </a:cubicBezTo>
                  <a:cubicBezTo>
                    <a:pt x="95760" y="77316"/>
                    <a:pt x="92343" y="82721"/>
                    <a:pt x="87936" y="87290"/>
                  </a:cubicBezTo>
                  <a:cubicBezTo>
                    <a:pt x="83519" y="91868"/>
                    <a:pt x="78179" y="95468"/>
                    <a:pt x="71897" y="98051"/>
                  </a:cubicBezTo>
                  <a:cubicBezTo>
                    <a:pt x="65595" y="100644"/>
                    <a:pt x="58675" y="101945"/>
                    <a:pt x="51079" y="101945"/>
                  </a:cubicBezTo>
                  <a:moveTo>
                    <a:pt x="50879" y="81334"/>
                  </a:moveTo>
                  <a:cubicBezTo>
                    <a:pt x="57999" y="81334"/>
                    <a:pt x="63491" y="78551"/>
                    <a:pt x="67289" y="72928"/>
                  </a:cubicBezTo>
                  <a:cubicBezTo>
                    <a:pt x="71078" y="67324"/>
                    <a:pt x="73001" y="60010"/>
                    <a:pt x="73001" y="50977"/>
                  </a:cubicBezTo>
                  <a:cubicBezTo>
                    <a:pt x="73001" y="41802"/>
                    <a:pt x="71088" y="34422"/>
                    <a:pt x="67289" y="28751"/>
                  </a:cubicBezTo>
                  <a:cubicBezTo>
                    <a:pt x="63501" y="23090"/>
                    <a:pt x="57999" y="20241"/>
                    <a:pt x="50879" y="20241"/>
                  </a:cubicBezTo>
                  <a:cubicBezTo>
                    <a:pt x="43635" y="20241"/>
                    <a:pt x="38133" y="23090"/>
                    <a:pt x="34420" y="28751"/>
                  </a:cubicBezTo>
                  <a:cubicBezTo>
                    <a:pt x="30651" y="34422"/>
                    <a:pt x="28795" y="41802"/>
                    <a:pt x="28795" y="50977"/>
                  </a:cubicBezTo>
                  <a:cubicBezTo>
                    <a:pt x="28795" y="60001"/>
                    <a:pt x="30651" y="67324"/>
                    <a:pt x="34420" y="72928"/>
                  </a:cubicBezTo>
                  <a:cubicBezTo>
                    <a:pt x="38133" y="78551"/>
                    <a:pt x="43635" y="81334"/>
                    <a:pt x="50879" y="81334"/>
                  </a:cubicBezTo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  <p:sp>
          <p:nvSpPr>
            <p:cNvPr id="123" name="Figura a mano libera 122">
              <a:extLst>
                <a:ext uri="{FF2B5EF4-FFF2-40B4-BE49-F238E27FC236}">
                  <a16:creationId xmlns:a16="http://schemas.microsoft.com/office/drawing/2014/main" id="{624B0FF1-5EFC-154F-A700-762627609DEF}"/>
                </a:ext>
              </a:extLst>
            </p:cNvPr>
            <p:cNvSpPr/>
            <p:nvPr/>
          </p:nvSpPr>
          <p:spPr>
            <a:xfrm>
              <a:off x="2441176" y="2583567"/>
              <a:ext cx="91296" cy="98868"/>
            </a:xfrm>
            <a:custGeom>
              <a:avLst/>
              <a:gdLst>
                <a:gd name="connsiteX0" fmla="*/ 27529 w 91296"/>
                <a:gd name="connsiteY0" fmla="*/ 17353 h 98868"/>
                <a:gd name="connsiteX1" fmla="*/ 28081 w 91296"/>
                <a:gd name="connsiteY1" fmla="*/ 17353 h 98868"/>
                <a:gd name="connsiteX2" fmla="*/ 40113 w 91296"/>
                <a:gd name="connsiteY2" fmla="*/ 4350 h 98868"/>
                <a:gd name="connsiteX3" fmla="*/ 57799 w 91296"/>
                <a:gd name="connsiteY3" fmla="*/ 0 h 98868"/>
                <a:gd name="connsiteX4" fmla="*/ 82510 w 91296"/>
                <a:gd name="connsiteY4" fmla="*/ 9679 h 98868"/>
                <a:gd name="connsiteX5" fmla="*/ 91296 w 91296"/>
                <a:gd name="connsiteY5" fmla="*/ 35609 h 98868"/>
                <a:gd name="connsiteX6" fmla="*/ 91296 w 91296"/>
                <a:gd name="connsiteY6" fmla="*/ 98868 h 98868"/>
                <a:gd name="connsiteX7" fmla="*/ 63034 w 91296"/>
                <a:gd name="connsiteY7" fmla="*/ 98868 h 98868"/>
                <a:gd name="connsiteX8" fmla="*/ 63034 w 91296"/>
                <a:gd name="connsiteY8" fmla="*/ 41023 h 98868"/>
                <a:gd name="connsiteX9" fmla="*/ 58970 w 91296"/>
                <a:gd name="connsiteY9" fmla="*/ 28286 h 98868"/>
                <a:gd name="connsiteX10" fmla="*/ 46909 w 91296"/>
                <a:gd name="connsiteY10" fmla="*/ 23499 h 98868"/>
                <a:gd name="connsiteX11" fmla="*/ 33526 w 91296"/>
                <a:gd name="connsiteY11" fmla="*/ 29454 h 98868"/>
                <a:gd name="connsiteX12" fmla="*/ 28443 w 91296"/>
                <a:gd name="connsiteY12" fmla="*/ 44652 h 98868"/>
                <a:gd name="connsiteX13" fmla="*/ 28443 w 91296"/>
                <a:gd name="connsiteY13" fmla="*/ 98868 h 98868"/>
                <a:gd name="connsiteX14" fmla="*/ 0 w 91296"/>
                <a:gd name="connsiteY14" fmla="*/ 98868 h 98868"/>
                <a:gd name="connsiteX15" fmla="*/ 0 w 91296"/>
                <a:gd name="connsiteY15" fmla="*/ 2726 h 98868"/>
                <a:gd name="connsiteX16" fmla="*/ 27538 w 91296"/>
                <a:gd name="connsiteY16" fmla="*/ 2726 h 98868"/>
                <a:gd name="connsiteX17" fmla="*/ 27538 w 91296"/>
                <a:gd name="connsiteY17" fmla="*/ 17353 h 9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296" h="98868">
                  <a:moveTo>
                    <a:pt x="27529" y="17353"/>
                  </a:moveTo>
                  <a:lnTo>
                    <a:pt x="28081" y="17353"/>
                  </a:lnTo>
                  <a:cubicBezTo>
                    <a:pt x="31108" y="11578"/>
                    <a:pt x="35106" y="7228"/>
                    <a:pt x="40113" y="4350"/>
                  </a:cubicBezTo>
                  <a:cubicBezTo>
                    <a:pt x="45129" y="1434"/>
                    <a:pt x="51021" y="0"/>
                    <a:pt x="57799" y="0"/>
                  </a:cubicBezTo>
                  <a:cubicBezTo>
                    <a:pt x="68413" y="0"/>
                    <a:pt x="76646" y="3229"/>
                    <a:pt x="82510" y="9679"/>
                  </a:cubicBezTo>
                  <a:cubicBezTo>
                    <a:pt x="88364" y="16119"/>
                    <a:pt x="91296" y="24762"/>
                    <a:pt x="91296" y="35609"/>
                  </a:cubicBezTo>
                  <a:lnTo>
                    <a:pt x="91296" y="98868"/>
                  </a:lnTo>
                  <a:lnTo>
                    <a:pt x="63034" y="98868"/>
                  </a:lnTo>
                  <a:lnTo>
                    <a:pt x="63034" y="41023"/>
                  </a:lnTo>
                  <a:cubicBezTo>
                    <a:pt x="63034" y="35733"/>
                    <a:pt x="61683" y="31477"/>
                    <a:pt x="58970" y="28286"/>
                  </a:cubicBezTo>
                  <a:cubicBezTo>
                    <a:pt x="56247" y="25095"/>
                    <a:pt x="52211" y="23499"/>
                    <a:pt x="46909" y="23499"/>
                  </a:cubicBezTo>
                  <a:cubicBezTo>
                    <a:pt x="41360" y="23499"/>
                    <a:pt x="36886" y="25484"/>
                    <a:pt x="33526" y="29454"/>
                  </a:cubicBezTo>
                  <a:cubicBezTo>
                    <a:pt x="30127" y="33453"/>
                    <a:pt x="28443" y="38487"/>
                    <a:pt x="28443" y="44652"/>
                  </a:cubicBezTo>
                  <a:lnTo>
                    <a:pt x="28443" y="98868"/>
                  </a:lnTo>
                  <a:lnTo>
                    <a:pt x="0" y="98868"/>
                  </a:lnTo>
                  <a:lnTo>
                    <a:pt x="0" y="2726"/>
                  </a:lnTo>
                  <a:lnTo>
                    <a:pt x="27538" y="2726"/>
                  </a:lnTo>
                  <a:lnTo>
                    <a:pt x="27538" y="17353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sz="1800" b="0" i="0" dirty="0"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104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Netcom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77FF7D1D-BBB5-DD45-95D8-35F6ED0982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5457" y="477602"/>
            <a:ext cx="2387136" cy="29123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F67F7F01-DAF6-4941-BF27-B5737BBE59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732" y="494142"/>
            <a:ext cx="1057994" cy="25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23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Netco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  <p:pic>
        <p:nvPicPr>
          <p:cNvPr id="20" name="Immagine 19" descr="Immagine che contiene orologio, segnale&#10;&#10;Descrizione generata automaticamente">
            <a:extLst>
              <a:ext uri="{FF2B5EF4-FFF2-40B4-BE49-F238E27FC236}">
                <a16:creationId xmlns:a16="http://schemas.microsoft.com/office/drawing/2014/main" id="{9AE2D04E-D0BD-D44C-9C19-D20F047895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1265" y="4765320"/>
            <a:ext cx="1072282" cy="26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98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R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A5426983-B0A6-374F-B4AA-64928B29F6C3}"/>
              </a:ext>
            </a:extLst>
          </p:cNvPr>
          <p:cNvGrpSpPr/>
          <p:nvPr userDrawn="1"/>
        </p:nvGrpSpPr>
        <p:grpSpPr>
          <a:xfrm>
            <a:off x="4055457" y="453615"/>
            <a:ext cx="4455274" cy="339203"/>
            <a:chOff x="4055457" y="453615"/>
            <a:chExt cx="4210892" cy="320597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77FF7D1D-BBB5-DD45-95D8-35F6ED0982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55457" y="476285"/>
              <a:ext cx="2256196" cy="275256"/>
            </a:xfrm>
            <a:prstGeom prst="rect">
              <a:avLst/>
            </a:prstGeom>
          </p:spPr>
        </p:pic>
        <p:pic>
          <p:nvPicPr>
            <p:cNvPr id="18" name="Immagine 17" descr="Immagine che contiene disegnando&#10;&#10;Descrizione generata automaticamente">
              <a:extLst>
                <a:ext uri="{FF2B5EF4-FFF2-40B4-BE49-F238E27FC236}">
                  <a16:creationId xmlns:a16="http://schemas.microsoft.com/office/drawing/2014/main" id="{C84CB3B1-73B5-2F47-AB79-26818BD2EB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782105" y="453615"/>
              <a:ext cx="1484244" cy="320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8360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R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  <p:pic>
        <p:nvPicPr>
          <p:cNvPr id="4" name="Immagine 3" descr="Immagine che contiene segnale, orologio&#10;&#10;Descrizione generata automaticamente">
            <a:extLst>
              <a:ext uri="{FF2B5EF4-FFF2-40B4-BE49-F238E27FC236}">
                <a16:creationId xmlns:a16="http://schemas.microsoft.com/office/drawing/2014/main" id="{43E00ACC-FE8A-EE41-80B0-16B8D3F46F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31265" y="4719819"/>
            <a:ext cx="1632582" cy="35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10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DA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423BC8D2-5384-DC44-8F73-A3EF429F97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5457" y="477601"/>
            <a:ext cx="2387136" cy="291231"/>
          </a:xfrm>
          <a:prstGeom prst="rect">
            <a:avLst/>
          </a:prstGeom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1FA2EFC4-9B90-6742-8843-785593559589}"/>
              </a:ext>
            </a:extLst>
          </p:cNvPr>
          <p:cNvGrpSpPr/>
          <p:nvPr userDrawn="1"/>
        </p:nvGrpSpPr>
        <p:grpSpPr>
          <a:xfrm>
            <a:off x="6940349" y="453615"/>
            <a:ext cx="1738300" cy="339203"/>
            <a:chOff x="8536968" y="352583"/>
            <a:chExt cx="5582655" cy="1089371"/>
          </a:xfrm>
        </p:grpSpPr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2A6D663F-A348-254D-AF44-0ED58A8FC8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624667" y="422537"/>
              <a:ext cx="3494956" cy="949463"/>
            </a:xfrm>
            <a:prstGeom prst="rect">
              <a:avLst/>
            </a:prstGeom>
          </p:spPr>
        </p:pic>
        <p:pic>
          <p:nvPicPr>
            <p:cNvPr id="23" name="Immagine 22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5F8A9F0A-4FB3-BB43-8A7B-6ED497C0C2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8536968" y="422537"/>
              <a:ext cx="1611079" cy="949463"/>
            </a:xfrm>
            <a:prstGeom prst="rect">
              <a:avLst/>
            </a:prstGeom>
          </p:spPr>
        </p:pic>
        <p:pic>
          <p:nvPicPr>
            <p:cNvPr id="24" name="Immagine 23" descr="som-oss-1000px.png">
              <a:extLst>
                <a:ext uri="{FF2B5EF4-FFF2-40B4-BE49-F238E27FC236}">
                  <a16:creationId xmlns:a16="http://schemas.microsoft.com/office/drawing/2014/main" id="{45185F36-5EB4-9340-99C7-9741D4232EB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23" r="45333"/>
            <a:stretch/>
          </p:blipFill>
          <p:spPr>
            <a:xfrm>
              <a:off x="10269816" y="352583"/>
              <a:ext cx="233082" cy="1089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3072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A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5762D83-C8B2-7046-86F7-1485F6A4EE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31265" y="4725486"/>
            <a:ext cx="2057400" cy="35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52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CLUS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Webinar/Workshop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Immagine 18">
            <a:extLst>
              <a:ext uri="{FF2B5EF4-FFF2-40B4-BE49-F238E27FC236}">
                <a16:creationId xmlns:a16="http://schemas.microsoft.com/office/drawing/2014/main" id="{D845823E-3631-E74A-BCB3-0945352BE6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5457" y="453614"/>
            <a:ext cx="3039762" cy="37085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0D215708-7F05-3B4E-B9F6-293F8E7634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91824" y="395326"/>
            <a:ext cx="914400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31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US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7619024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pic>
        <p:nvPicPr>
          <p:cNvPr id="19" name="Immagine 18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69044C6-7D4B-A940-B7D4-5A0BA94A47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2026" y="4716138"/>
            <a:ext cx="681819" cy="360000"/>
          </a:xfrm>
          <a:prstGeom prst="rect">
            <a:avLst/>
          </a:prstGeom>
        </p:spPr>
      </p:pic>
      <p:sp>
        <p:nvSpPr>
          <p:cNvPr id="20" name="Elemento grafico 6">
            <a:extLst>
              <a:ext uri="{FF2B5EF4-FFF2-40B4-BE49-F238E27FC236}">
                <a16:creationId xmlns:a16="http://schemas.microsoft.com/office/drawing/2014/main" id="{6E763712-5BAA-EA49-9DCC-39186DC3396B}"/>
              </a:ext>
            </a:extLst>
          </p:cNvPr>
          <p:cNvSpPr/>
          <p:nvPr userDrawn="1"/>
        </p:nvSpPr>
        <p:spPr>
          <a:xfrm>
            <a:off x="8182426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DB981600-7678-4D45-8FDD-2BEEB06AF02A}"/>
              </a:ext>
            </a:extLst>
          </p:cNvPr>
          <p:cNvGrpSpPr/>
          <p:nvPr userDrawn="1"/>
        </p:nvGrpSpPr>
        <p:grpSpPr>
          <a:xfrm>
            <a:off x="8182426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30" name="Figura a mano libera 29">
              <a:extLst>
                <a:ext uri="{FF2B5EF4-FFF2-40B4-BE49-F238E27FC236}">
                  <a16:creationId xmlns:a16="http://schemas.microsoft.com/office/drawing/2014/main" id="{2264C7BD-DDE3-DB4A-94B0-9D44285BAA59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31" name="Figura a mano libera 30">
              <a:extLst>
                <a:ext uri="{FF2B5EF4-FFF2-40B4-BE49-F238E27FC236}">
                  <a16:creationId xmlns:a16="http://schemas.microsoft.com/office/drawing/2014/main" id="{A46541D4-27B4-D14C-A543-D1DD46C6A56F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32" name="Rettangolo 31">
            <a:extLst>
              <a:ext uri="{FF2B5EF4-FFF2-40B4-BE49-F238E27FC236}">
                <a16:creationId xmlns:a16="http://schemas.microsoft.com/office/drawing/2014/main" id="{C1409183-FB00-A242-B54F-1B935748268A}"/>
              </a:ext>
            </a:extLst>
          </p:cNvPr>
          <p:cNvSpPr/>
          <p:nvPr userDrawn="1"/>
        </p:nvSpPr>
        <p:spPr>
          <a:xfrm>
            <a:off x="8298484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21.04.20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D95636DE-7DED-8145-92F9-1B23C134ACC7}"/>
              </a:ext>
            </a:extLst>
          </p:cNvPr>
          <p:cNvSpPr/>
          <p:nvPr userDrawn="1"/>
        </p:nvSpPr>
        <p:spPr>
          <a:xfrm>
            <a:off x="8298484" y="122500"/>
            <a:ext cx="845516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Webinar</a:t>
            </a:r>
          </a:p>
        </p:txBody>
      </p:sp>
    </p:spTree>
    <p:extLst>
      <p:ext uri="{BB962C8B-B14F-4D97-AF65-F5344CB8AC3E}">
        <p14:creationId xmlns:p14="http://schemas.microsoft.com/office/powerpoint/2010/main" val="553896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POLIHU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Immagine 18" descr="PoliHub-BIANCO.png">
            <a:extLst>
              <a:ext uri="{FF2B5EF4-FFF2-40B4-BE49-F238E27FC236}">
                <a16:creationId xmlns:a16="http://schemas.microsoft.com/office/drawing/2014/main" id="{A41FC7B4-4C36-7240-A06C-E9A582BF8A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66" y="303242"/>
            <a:ext cx="1116530" cy="671593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3465BF7B-FF68-4C42-B539-FC5DB0F506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55457" y="453614"/>
            <a:ext cx="3039762" cy="37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87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OLIH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E707D28F-97AE-274E-9003-0CD7D031B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963" b="2420"/>
          <a:stretch/>
        </p:blipFill>
        <p:spPr>
          <a:xfrm>
            <a:off x="2425106" y="4625788"/>
            <a:ext cx="1175657" cy="49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11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CEF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Immagine 15" descr="cefriel.png">
            <a:extLst>
              <a:ext uri="{FF2B5EF4-FFF2-40B4-BE49-F238E27FC236}">
                <a16:creationId xmlns:a16="http://schemas.microsoft.com/office/drawing/2014/main" id="{846D130B-8453-4D49-801D-342D8BFA36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086" y="466412"/>
            <a:ext cx="815558" cy="345253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1544E53-D7BD-8744-8763-3FB0E8063B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55457" y="453614"/>
            <a:ext cx="3039762" cy="37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52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EFR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  <p:pic>
        <p:nvPicPr>
          <p:cNvPr id="20" name="Immagine 19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051D5AC-52EA-AE44-99B8-6F6C9A3881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7470" y="4651115"/>
            <a:ext cx="1068081" cy="49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42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MI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Immagine 17">
            <a:extLst>
              <a:ext uri="{FF2B5EF4-FFF2-40B4-BE49-F238E27FC236}">
                <a16:creationId xmlns:a16="http://schemas.microsoft.com/office/drawing/2014/main" id="{41544E53-D7BD-8744-8763-3FB0E8063B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5457" y="453614"/>
            <a:ext cx="3039762" cy="37085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900ED31-FD59-0944-80A3-8B5A48B133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13571" y="421831"/>
            <a:ext cx="430398" cy="43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491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E11CF3B9-524F-AD47-B8EA-7AFE41671C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87470" y="4651115"/>
            <a:ext cx="1068081" cy="49238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</p:spTree>
    <p:extLst>
      <p:ext uri="{BB962C8B-B14F-4D97-AF65-F5344CB8AC3E}">
        <p14:creationId xmlns:p14="http://schemas.microsoft.com/office/powerpoint/2010/main" val="444429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CONTR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Immagine 17">
            <a:extLst>
              <a:ext uri="{FF2B5EF4-FFF2-40B4-BE49-F238E27FC236}">
                <a16:creationId xmlns:a16="http://schemas.microsoft.com/office/drawing/2014/main" id="{41544E53-D7BD-8744-8763-3FB0E8063B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5457" y="453614"/>
            <a:ext cx="3039762" cy="370851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74D05A12-B2E9-D84C-A821-CB826FAE9D8A}"/>
              </a:ext>
            </a:extLst>
          </p:cNvPr>
          <p:cNvGrpSpPr/>
          <p:nvPr userDrawn="1"/>
        </p:nvGrpSpPr>
        <p:grpSpPr>
          <a:xfrm>
            <a:off x="7608808" y="434437"/>
            <a:ext cx="405987" cy="412275"/>
            <a:chOff x="1084283" y="-1604516"/>
            <a:chExt cx="4699458" cy="4772239"/>
          </a:xfrm>
        </p:grpSpPr>
        <p:grpSp>
          <p:nvGrpSpPr>
            <p:cNvPr id="19" name="Elemento grafico 10">
              <a:extLst>
                <a:ext uri="{FF2B5EF4-FFF2-40B4-BE49-F238E27FC236}">
                  <a16:creationId xmlns:a16="http://schemas.microsoft.com/office/drawing/2014/main" id="{83202B3C-3A53-BC4E-BF82-DAC873915207}"/>
                </a:ext>
              </a:extLst>
            </p:cNvPr>
            <p:cNvGrpSpPr/>
            <p:nvPr/>
          </p:nvGrpSpPr>
          <p:grpSpPr>
            <a:xfrm>
              <a:off x="1084283" y="-957815"/>
              <a:ext cx="2546173" cy="2476576"/>
              <a:chOff x="1084283" y="-957815"/>
              <a:chExt cx="2546173" cy="2476576"/>
            </a:xfrm>
            <a:solidFill>
              <a:srgbClr val="4BAA4B"/>
            </a:solidFill>
          </p:grpSpPr>
          <p:sp>
            <p:nvSpPr>
              <p:cNvPr id="26" name="Figura a mano libera 25">
                <a:extLst>
                  <a:ext uri="{FF2B5EF4-FFF2-40B4-BE49-F238E27FC236}">
                    <a16:creationId xmlns:a16="http://schemas.microsoft.com/office/drawing/2014/main" id="{74D9CFAA-0F18-EA4D-ABAC-8835D017EF08}"/>
                  </a:ext>
                </a:extLst>
              </p:cNvPr>
              <p:cNvSpPr/>
              <p:nvPr/>
            </p:nvSpPr>
            <p:spPr>
              <a:xfrm>
                <a:off x="2424186" y="347294"/>
                <a:ext cx="746282" cy="503766"/>
              </a:xfrm>
              <a:custGeom>
                <a:avLst/>
                <a:gdLst>
                  <a:gd name="connsiteX0" fmla="*/ 746283 w 746282"/>
                  <a:gd name="connsiteY0" fmla="*/ 0 h 503766"/>
                  <a:gd name="connsiteX1" fmla="*/ 0 w 746282"/>
                  <a:gd name="connsiteY1" fmla="*/ 0 h 503766"/>
                  <a:gd name="connsiteX2" fmla="*/ 0 w 746282"/>
                  <a:gd name="connsiteY2" fmla="*/ 503767 h 503766"/>
                  <a:gd name="connsiteX3" fmla="*/ 634954 w 746282"/>
                  <a:gd name="connsiteY3" fmla="*/ 503767 h 503766"/>
                  <a:gd name="connsiteX4" fmla="*/ 746283 w 746282"/>
                  <a:gd name="connsiteY4" fmla="*/ 0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282" h="503766">
                    <a:moveTo>
                      <a:pt x="746283" y="0"/>
                    </a:moveTo>
                    <a:lnTo>
                      <a:pt x="0" y="0"/>
                    </a:lnTo>
                    <a:lnTo>
                      <a:pt x="0" y="503767"/>
                    </a:lnTo>
                    <a:lnTo>
                      <a:pt x="634954" y="503767"/>
                    </a:lnTo>
                    <a:cubicBezTo>
                      <a:pt x="699238" y="350228"/>
                      <a:pt x="738468" y="179879"/>
                      <a:pt x="746283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27" name="Figura a mano libera 26">
                <a:extLst>
                  <a:ext uri="{FF2B5EF4-FFF2-40B4-BE49-F238E27FC236}">
                    <a16:creationId xmlns:a16="http://schemas.microsoft.com/office/drawing/2014/main" id="{128ABA93-BD26-884E-AB5B-144EC29C3CF8}"/>
                  </a:ext>
                </a:extLst>
              </p:cNvPr>
              <p:cNvSpPr/>
              <p:nvPr/>
            </p:nvSpPr>
            <p:spPr>
              <a:xfrm>
                <a:off x="2424186" y="984703"/>
                <a:ext cx="570421" cy="526394"/>
              </a:xfrm>
              <a:custGeom>
                <a:avLst/>
                <a:gdLst>
                  <a:gd name="connsiteX0" fmla="*/ 570422 w 570421"/>
                  <a:gd name="connsiteY0" fmla="*/ 0 h 526394"/>
                  <a:gd name="connsiteX1" fmla="*/ 0 w 570421"/>
                  <a:gd name="connsiteY1" fmla="*/ 0 h 526394"/>
                  <a:gd name="connsiteX2" fmla="*/ 0 w 570421"/>
                  <a:gd name="connsiteY2" fmla="*/ 526394 h 526394"/>
                  <a:gd name="connsiteX3" fmla="*/ 570422 w 570421"/>
                  <a:gd name="connsiteY3" fmla="*/ 0 h 526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421" h="526394">
                    <a:moveTo>
                      <a:pt x="570422" y="0"/>
                    </a:moveTo>
                    <a:lnTo>
                      <a:pt x="0" y="0"/>
                    </a:lnTo>
                    <a:lnTo>
                      <a:pt x="0" y="526394"/>
                    </a:lnTo>
                    <a:cubicBezTo>
                      <a:pt x="236471" y="429401"/>
                      <a:pt x="436817" y="242078"/>
                      <a:pt x="570422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28" name="Figura a mano libera 27">
                <a:extLst>
                  <a:ext uri="{FF2B5EF4-FFF2-40B4-BE49-F238E27FC236}">
                    <a16:creationId xmlns:a16="http://schemas.microsoft.com/office/drawing/2014/main" id="{32812B02-7DC5-9843-9683-46CCC0DECCB0}"/>
                  </a:ext>
                </a:extLst>
              </p:cNvPr>
              <p:cNvSpPr/>
              <p:nvPr/>
            </p:nvSpPr>
            <p:spPr>
              <a:xfrm>
                <a:off x="2424186" y="-290115"/>
                <a:ext cx="746282" cy="503776"/>
              </a:xfrm>
              <a:custGeom>
                <a:avLst/>
                <a:gdLst>
                  <a:gd name="connsiteX0" fmla="*/ 634944 w 746282"/>
                  <a:gd name="connsiteY0" fmla="*/ 0 h 503776"/>
                  <a:gd name="connsiteX1" fmla="*/ 0 w 746282"/>
                  <a:gd name="connsiteY1" fmla="*/ 0 h 503776"/>
                  <a:gd name="connsiteX2" fmla="*/ 0 w 746282"/>
                  <a:gd name="connsiteY2" fmla="*/ 503776 h 503776"/>
                  <a:gd name="connsiteX3" fmla="*/ 746283 w 746282"/>
                  <a:gd name="connsiteY3" fmla="*/ 503776 h 503776"/>
                  <a:gd name="connsiteX4" fmla="*/ 634944 w 746282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282" h="503776">
                    <a:moveTo>
                      <a:pt x="634944" y="0"/>
                    </a:moveTo>
                    <a:lnTo>
                      <a:pt x="0" y="0"/>
                    </a:lnTo>
                    <a:lnTo>
                      <a:pt x="0" y="503776"/>
                    </a:lnTo>
                    <a:lnTo>
                      <a:pt x="746283" y="503776"/>
                    </a:lnTo>
                    <a:cubicBezTo>
                      <a:pt x="738468" y="323898"/>
                      <a:pt x="699238" y="153548"/>
                      <a:pt x="634944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29" name="Figura a mano libera 28">
                <a:extLst>
                  <a:ext uri="{FF2B5EF4-FFF2-40B4-BE49-F238E27FC236}">
                    <a16:creationId xmlns:a16="http://schemas.microsoft.com/office/drawing/2014/main" id="{4769967A-1B1F-8E44-95AA-3744E0D28F10}"/>
                  </a:ext>
                </a:extLst>
              </p:cNvPr>
              <p:cNvSpPr/>
              <p:nvPr/>
            </p:nvSpPr>
            <p:spPr>
              <a:xfrm>
                <a:off x="3203520" y="347294"/>
                <a:ext cx="426935" cy="503766"/>
              </a:xfrm>
              <a:custGeom>
                <a:avLst/>
                <a:gdLst>
                  <a:gd name="connsiteX0" fmla="*/ 0 w 426935"/>
                  <a:gd name="connsiteY0" fmla="*/ 503767 h 503766"/>
                  <a:gd name="connsiteX1" fmla="*/ 294064 w 426935"/>
                  <a:gd name="connsiteY1" fmla="*/ 503767 h 503766"/>
                  <a:gd name="connsiteX2" fmla="*/ 426936 w 426935"/>
                  <a:gd name="connsiteY2" fmla="*/ 0 h 503766"/>
                  <a:gd name="connsiteX3" fmla="*/ 100677 w 426935"/>
                  <a:gd name="connsiteY3" fmla="*/ 0 h 503766"/>
                  <a:gd name="connsiteX4" fmla="*/ 0 w 426935"/>
                  <a:gd name="connsiteY4" fmla="*/ 503767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935" h="503766">
                    <a:moveTo>
                      <a:pt x="0" y="503767"/>
                    </a:moveTo>
                    <a:lnTo>
                      <a:pt x="294064" y="503767"/>
                    </a:lnTo>
                    <a:cubicBezTo>
                      <a:pt x="370733" y="350847"/>
                      <a:pt x="417616" y="180393"/>
                      <a:pt x="426936" y="0"/>
                    </a:cubicBezTo>
                    <a:lnTo>
                      <a:pt x="100677" y="0"/>
                    </a:lnTo>
                    <a:cubicBezTo>
                      <a:pt x="93728" y="175785"/>
                      <a:pt x="59353" y="345878"/>
                      <a:pt x="0" y="50376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0" name="Figura a mano libera 29">
                <a:extLst>
                  <a:ext uri="{FF2B5EF4-FFF2-40B4-BE49-F238E27FC236}">
                    <a16:creationId xmlns:a16="http://schemas.microsoft.com/office/drawing/2014/main" id="{976F07B6-B317-E543-B241-4CC1ED3C42DC}"/>
                  </a:ext>
                </a:extLst>
              </p:cNvPr>
              <p:cNvSpPr/>
              <p:nvPr/>
            </p:nvSpPr>
            <p:spPr>
              <a:xfrm>
                <a:off x="3203511" y="-290115"/>
                <a:ext cx="426926" cy="503776"/>
              </a:xfrm>
              <a:custGeom>
                <a:avLst/>
                <a:gdLst>
                  <a:gd name="connsiteX0" fmla="*/ 0 w 426926"/>
                  <a:gd name="connsiteY0" fmla="*/ 0 h 503776"/>
                  <a:gd name="connsiteX1" fmla="*/ 100677 w 426926"/>
                  <a:gd name="connsiteY1" fmla="*/ 503776 h 503776"/>
                  <a:gd name="connsiteX2" fmla="*/ 426926 w 426926"/>
                  <a:gd name="connsiteY2" fmla="*/ 503776 h 503776"/>
                  <a:gd name="connsiteX3" fmla="*/ 294054 w 426926"/>
                  <a:gd name="connsiteY3" fmla="*/ 0 h 503776"/>
                  <a:gd name="connsiteX4" fmla="*/ 0 w 426926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926" h="503776">
                    <a:moveTo>
                      <a:pt x="0" y="0"/>
                    </a:moveTo>
                    <a:cubicBezTo>
                      <a:pt x="59363" y="157889"/>
                      <a:pt x="93728" y="328000"/>
                      <a:pt x="100677" y="503776"/>
                    </a:cubicBezTo>
                    <a:lnTo>
                      <a:pt x="426926" y="503776"/>
                    </a:lnTo>
                    <a:cubicBezTo>
                      <a:pt x="417607" y="323374"/>
                      <a:pt x="370733" y="152929"/>
                      <a:pt x="2940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1" name="Figura a mano libera 30">
                <a:extLst>
                  <a:ext uri="{FF2B5EF4-FFF2-40B4-BE49-F238E27FC236}">
                    <a16:creationId xmlns:a16="http://schemas.microsoft.com/office/drawing/2014/main" id="{C803E74E-129F-3A4C-A6C8-3306CAAFEE7F}"/>
                  </a:ext>
                </a:extLst>
              </p:cNvPr>
              <p:cNvSpPr/>
              <p:nvPr/>
            </p:nvSpPr>
            <p:spPr>
              <a:xfrm>
                <a:off x="2424186" y="-950152"/>
                <a:ext cx="570421" cy="526403"/>
              </a:xfrm>
              <a:custGeom>
                <a:avLst/>
                <a:gdLst>
                  <a:gd name="connsiteX0" fmla="*/ 0 w 570421"/>
                  <a:gd name="connsiteY0" fmla="*/ 0 h 526403"/>
                  <a:gd name="connsiteX1" fmla="*/ 0 w 570421"/>
                  <a:gd name="connsiteY1" fmla="*/ 526404 h 526403"/>
                  <a:gd name="connsiteX2" fmla="*/ 570422 w 570421"/>
                  <a:gd name="connsiteY2" fmla="*/ 526404 h 526403"/>
                  <a:gd name="connsiteX3" fmla="*/ 0 w 570421"/>
                  <a:gd name="connsiteY3" fmla="*/ 0 h 526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421" h="526403">
                    <a:moveTo>
                      <a:pt x="0" y="0"/>
                    </a:moveTo>
                    <a:lnTo>
                      <a:pt x="0" y="526404"/>
                    </a:lnTo>
                    <a:lnTo>
                      <a:pt x="570422" y="526404"/>
                    </a:lnTo>
                    <a:cubicBezTo>
                      <a:pt x="436807" y="284316"/>
                      <a:pt x="236471" y="97003"/>
                      <a:pt x="0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2" name="Figura a mano libera 31">
                <a:extLst>
                  <a:ext uri="{FF2B5EF4-FFF2-40B4-BE49-F238E27FC236}">
                    <a16:creationId xmlns:a16="http://schemas.microsoft.com/office/drawing/2014/main" id="{90616A84-4CA2-AD4E-A4D8-67A5C73DBAB9}"/>
                  </a:ext>
                </a:extLst>
              </p:cNvPr>
              <p:cNvSpPr/>
              <p:nvPr/>
            </p:nvSpPr>
            <p:spPr>
              <a:xfrm>
                <a:off x="1084283" y="347294"/>
                <a:ext cx="457150" cy="503766"/>
              </a:xfrm>
              <a:custGeom>
                <a:avLst/>
                <a:gdLst>
                  <a:gd name="connsiteX0" fmla="*/ 457150 w 457150"/>
                  <a:gd name="connsiteY0" fmla="*/ 503767 h 503766"/>
                  <a:gd name="connsiteX1" fmla="*/ 356463 w 457150"/>
                  <a:gd name="connsiteY1" fmla="*/ 0 h 503766"/>
                  <a:gd name="connsiteX2" fmla="*/ 0 w 457150"/>
                  <a:gd name="connsiteY2" fmla="*/ 0 h 503766"/>
                  <a:gd name="connsiteX3" fmla="*/ 132872 w 457150"/>
                  <a:gd name="connsiteY3" fmla="*/ 503767 h 503766"/>
                  <a:gd name="connsiteX4" fmla="*/ 457150 w 457150"/>
                  <a:gd name="connsiteY4" fmla="*/ 503767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150" h="503766">
                    <a:moveTo>
                      <a:pt x="457150" y="503767"/>
                    </a:moveTo>
                    <a:cubicBezTo>
                      <a:pt x="397787" y="345878"/>
                      <a:pt x="363413" y="175776"/>
                      <a:pt x="356463" y="0"/>
                    </a:cubicBezTo>
                    <a:lnTo>
                      <a:pt x="0" y="0"/>
                    </a:lnTo>
                    <a:cubicBezTo>
                      <a:pt x="9320" y="180402"/>
                      <a:pt x="56202" y="350847"/>
                      <a:pt x="132872" y="503767"/>
                    </a:cubicBezTo>
                    <a:lnTo>
                      <a:pt x="457150" y="503767"/>
                    </a:ln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3" name="Figura a mano libera 32">
                <a:extLst>
                  <a:ext uri="{FF2B5EF4-FFF2-40B4-BE49-F238E27FC236}">
                    <a16:creationId xmlns:a16="http://schemas.microsoft.com/office/drawing/2014/main" id="{D7C60E08-AD2A-F446-933F-A713196CE39E}"/>
                  </a:ext>
                </a:extLst>
              </p:cNvPr>
              <p:cNvSpPr/>
              <p:nvPr/>
            </p:nvSpPr>
            <p:spPr>
              <a:xfrm>
                <a:off x="2710111" y="-944869"/>
                <a:ext cx="709975" cy="521120"/>
              </a:xfrm>
              <a:custGeom>
                <a:avLst/>
                <a:gdLst>
                  <a:gd name="connsiteX0" fmla="*/ 0 w 709975"/>
                  <a:gd name="connsiteY0" fmla="*/ 0 h 521120"/>
                  <a:gd name="connsiteX1" fmla="*/ 232407 w 709975"/>
                  <a:gd name="connsiteY1" fmla="*/ 212359 h 521120"/>
                  <a:gd name="connsiteX2" fmla="*/ 435817 w 709975"/>
                  <a:gd name="connsiteY2" fmla="*/ 521121 h 521120"/>
                  <a:gd name="connsiteX3" fmla="*/ 709976 w 709975"/>
                  <a:gd name="connsiteY3" fmla="*/ 521121 h 521120"/>
                  <a:gd name="connsiteX4" fmla="*/ 0 w 709975"/>
                  <a:gd name="connsiteY4" fmla="*/ 0 h 521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9975" h="521120">
                    <a:moveTo>
                      <a:pt x="0" y="0"/>
                    </a:moveTo>
                    <a:cubicBezTo>
                      <a:pt x="83504" y="59230"/>
                      <a:pt x="161497" y="130263"/>
                      <a:pt x="232407" y="212359"/>
                    </a:cubicBezTo>
                    <a:cubicBezTo>
                      <a:pt x="312998" y="305668"/>
                      <a:pt x="381128" y="409486"/>
                      <a:pt x="435817" y="521121"/>
                    </a:cubicBezTo>
                    <a:lnTo>
                      <a:pt x="709976" y="521121"/>
                    </a:lnTo>
                    <a:cubicBezTo>
                      <a:pt x="544624" y="272093"/>
                      <a:pt x="294140" y="84523"/>
                      <a:pt x="0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4" name="Figura a mano libera 33">
                <a:extLst>
                  <a:ext uri="{FF2B5EF4-FFF2-40B4-BE49-F238E27FC236}">
                    <a16:creationId xmlns:a16="http://schemas.microsoft.com/office/drawing/2014/main" id="{CA14A4F8-8645-C94B-95AD-8C81B6F5EC10}"/>
                  </a:ext>
                </a:extLst>
              </p:cNvPr>
              <p:cNvSpPr/>
              <p:nvPr/>
            </p:nvSpPr>
            <p:spPr>
              <a:xfrm>
                <a:off x="1294652" y="-957815"/>
                <a:ext cx="758857" cy="534057"/>
              </a:xfrm>
              <a:custGeom>
                <a:avLst/>
                <a:gdLst>
                  <a:gd name="connsiteX0" fmla="*/ 0 w 758857"/>
                  <a:gd name="connsiteY0" fmla="*/ 534057 h 534057"/>
                  <a:gd name="connsiteX1" fmla="*/ 304364 w 758857"/>
                  <a:gd name="connsiteY1" fmla="*/ 534057 h 534057"/>
                  <a:gd name="connsiteX2" fmla="*/ 507774 w 758857"/>
                  <a:gd name="connsiteY2" fmla="*/ 225296 h 534057"/>
                  <a:gd name="connsiteX3" fmla="*/ 758858 w 758857"/>
                  <a:gd name="connsiteY3" fmla="*/ 0 h 534057"/>
                  <a:gd name="connsiteX4" fmla="*/ 0 w 758857"/>
                  <a:gd name="connsiteY4" fmla="*/ 534057 h 53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857" h="534057">
                    <a:moveTo>
                      <a:pt x="0" y="534057"/>
                    </a:moveTo>
                    <a:lnTo>
                      <a:pt x="304364" y="534057"/>
                    </a:lnTo>
                    <a:cubicBezTo>
                      <a:pt x="359062" y="422423"/>
                      <a:pt x="427183" y="318605"/>
                      <a:pt x="507774" y="225296"/>
                    </a:cubicBezTo>
                    <a:cubicBezTo>
                      <a:pt x="583939" y="137108"/>
                      <a:pt x="668300" y="61733"/>
                      <a:pt x="758858" y="0"/>
                    </a:cubicBezTo>
                    <a:cubicBezTo>
                      <a:pt x="443642" y="77098"/>
                      <a:pt x="174434" y="271360"/>
                      <a:pt x="0" y="53405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5" name="Figura a mano libera 34">
                <a:extLst>
                  <a:ext uri="{FF2B5EF4-FFF2-40B4-BE49-F238E27FC236}">
                    <a16:creationId xmlns:a16="http://schemas.microsoft.com/office/drawing/2014/main" id="{E37D92AE-D611-2340-83AF-772B6BE3C88C}"/>
                  </a:ext>
                </a:extLst>
              </p:cNvPr>
              <p:cNvSpPr/>
              <p:nvPr/>
            </p:nvSpPr>
            <p:spPr>
              <a:xfrm>
                <a:off x="1750336" y="-937196"/>
                <a:ext cx="540216" cy="513438"/>
              </a:xfrm>
              <a:custGeom>
                <a:avLst/>
                <a:gdLst>
                  <a:gd name="connsiteX0" fmla="*/ 0 w 540216"/>
                  <a:gd name="connsiteY0" fmla="*/ 513438 h 513438"/>
                  <a:gd name="connsiteX1" fmla="*/ 540216 w 540216"/>
                  <a:gd name="connsiteY1" fmla="*/ 513438 h 513438"/>
                  <a:gd name="connsiteX2" fmla="*/ 540216 w 540216"/>
                  <a:gd name="connsiteY2" fmla="*/ 0 h 513438"/>
                  <a:gd name="connsiteX3" fmla="*/ 0 w 540216"/>
                  <a:gd name="connsiteY3" fmla="*/ 513438 h 51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216" h="513438">
                    <a:moveTo>
                      <a:pt x="0" y="513438"/>
                    </a:moveTo>
                    <a:lnTo>
                      <a:pt x="540216" y="513438"/>
                    </a:lnTo>
                    <a:lnTo>
                      <a:pt x="540216" y="0"/>
                    </a:lnTo>
                    <a:cubicBezTo>
                      <a:pt x="316901" y="100201"/>
                      <a:pt x="127874" y="281746"/>
                      <a:pt x="0" y="513438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6" name="Figura a mano libera 35">
                <a:extLst>
                  <a:ext uri="{FF2B5EF4-FFF2-40B4-BE49-F238E27FC236}">
                    <a16:creationId xmlns:a16="http://schemas.microsoft.com/office/drawing/2014/main" id="{4896617C-D966-0242-B0A8-BB3E4A4FE358}"/>
                  </a:ext>
                </a:extLst>
              </p:cNvPr>
              <p:cNvSpPr/>
              <p:nvPr/>
            </p:nvSpPr>
            <p:spPr>
              <a:xfrm>
                <a:off x="2710130" y="984703"/>
                <a:ext cx="709956" cy="521111"/>
              </a:xfrm>
              <a:custGeom>
                <a:avLst/>
                <a:gdLst>
                  <a:gd name="connsiteX0" fmla="*/ 709957 w 709956"/>
                  <a:gd name="connsiteY0" fmla="*/ 0 h 521111"/>
                  <a:gd name="connsiteX1" fmla="*/ 435798 w 709956"/>
                  <a:gd name="connsiteY1" fmla="*/ 0 h 521111"/>
                  <a:gd name="connsiteX2" fmla="*/ 232388 w 709956"/>
                  <a:gd name="connsiteY2" fmla="*/ 308762 h 521111"/>
                  <a:gd name="connsiteX3" fmla="*/ 0 w 709956"/>
                  <a:gd name="connsiteY3" fmla="*/ 521111 h 521111"/>
                  <a:gd name="connsiteX4" fmla="*/ 709957 w 709956"/>
                  <a:gd name="connsiteY4" fmla="*/ 0 h 52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9956" h="521111">
                    <a:moveTo>
                      <a:pt x="709957" y="0"/>
                    </a:moveTo>
                    <a:lnTo>
                      <a:pt x="435798" y="0"/>
                    </a:lnTo>
                    <a:cubicBezTo>
                      <a:pt x="381100" y="111634"/>
                      <a:pt x="312979" y="215453"/>
                      <a:pt x="232388" y="308762"/>
                    </a:cubicBezTo>
                    <a:cubicBezTo>
                      <a:pt x="161487" y="390857"/>
                      <a:pt x="83495" y="461881"/>
                      <a:pt x="0" y="521111"/>
                    </a:cubicBezTo>
                    <a:cubicBezTo>
                      <a:pt x="294130" y="436588"/>
                      <a:pt x="544605" y="249018"/>
                      <a:pt x="709957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8" name="Figura a mano libera 37">
                <a:extLst>
                  <a:ext uri="{FF2B5EF4-FFF2-40B4-BE49-F238E27FC236}">
                    <a16:creationId xmlns:a16="http://schemas.microsoft.com/office/drawing/2014/main" id="{B202317C-C4F9-A249-AE7B-26BB88C602BB}"/>
                  </a:ext>
                </a:extLst>
              </p:cNvPr>
              <p:cNvSpPr/>
              <p:nvPr/>
            </p:nvSpPr>
            <p:spPr>
              <a:xfrm>
                <a:off x="1750336" y="984703"/>
                <a:ext cx="540216" cy="513438"/>
              </a:xfrm>
              <a:custGeom>
                <a:avLst/>
                <a:gdLst>
                  <a:gd name="connsiteX0" fmla="*/ 540216 w 540216"/>
                  <a:gd name="connsiteY0" fmla="*/ 513438 h 513438"/>
                  <a:gd name="connsiteX1" fmla="*/ 540216 w 540216"/>
                  <a:gd name="connsiteY1" fmla="*/ 0 h 513438"/>
                  <a:gd name="connsiteX2" fmla="*/ 0 w 540216"/>
                  <a:gd name="connsiteY2" fmla="*/ 0 h 513438"/>
                  <a:gd name="connsiteX3" fmla="*/ 540216 w 540216"/>
                  <a:gd name="connsiteY3" fmla="*/ 513438 h 51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216" h="513438">
                    <a:moveTo>
                      <a:pt x="540216" y="513438"/>
                    </a:moveTo>
                    <a:lnTo>
                      <a:pt x="540216" y="0"/>
                    </a:lnTo>
                    <a:lnTo>
                      <a:pt x="0" y="0"/>
                    </a:lnTo>
                    <a:cubicBezTo>
                      <a:pt x="127874" y="231702"/>
                      <a:pt x="316901" y="413247"/>
                      <a:pt x="540216" y="513438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9" name="Figura a mano libera 38">
                <a:extLst>
                  <a:ext uri="{FF2B5EF4-FFF2-40B4-BE49-F238E27FC236}">
                    <a16:creationId xmlns:a16="http://schemas.microsoft.com/office/drawing/2014/main" id="{612D46E3-83D5-5842-BB88-0F6460E3EE6F}"/>
                  </a:ext>
                </a:extLst>
              </p:cNvPr>
              <p:cNvSpPr/>
              <p:nvPr/>
            </p:nvSpPr>
            <p:spPr>
              <a:xfrm>
                <a:off x="1574475" y="347294"/>
                <a:ext cx="716077" cy="503766"/>
              </a:xfrm>
              <a:custGeom>
                <a:avLst/>
                <a:gdLst>
                  <a:gd name="connsiteX0" fmla="*/ 111339 w 716077"/>
                  <a:gd name="connsiteY0" fmla="*/ 503767 h 503766"/>
                  <a:gd name="connsiteX1" fmla="*/ 716078 w 716077"/>
                  <a:gd name="connsiteY1" fmla="*/ 503767 h 503766"/>
                  <a:gd name="connsiteX2" fmla="*/ 716078 w 716077"/>
                  <a:gd name="connsiteY2" fmla="*/ 0 h 503766"/>
                  <a:gd name="connsiteX3" fmla="*/ 0 w 716077"/>
                  <a:gd name="connsiteY3" fmla="*/ 0 h 503766"/>
                  <a:gd name="connsiteX4" fmla="*/ 111339 w 716077"/>
                  <a:gd name="connsiteY4" fmla="*/ 503767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6077" h="503766">
                    <a:moveTo>
                      <a:pt x="111339" y="503767"/>
                    </a:moveTo>
                    <a:lnTo>
                      <a:pt x="716078" y="503767"/>
                    </a:lnTo>
                    <a:lnTo>
                      <a:pt x="716078" y="0"/>
                    </a:lnTo>
                    <a:lnTo>
                      <a:pt x="0" y="0"/>
                    </a:lnTo>
                    <a:cubicBezTo>
                      <a:pt x="7815" y="179879"/>
                      <a:pt x="47045" y="350228"/>
                      <a:pt x="111339" y="50376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0" name="Figura a mano libera 39">
                <a:extLst>
                  <a:ext uri="{FF2B5EF4-FFF2-40B4-BE49-F238E27FC236}">
                    <a16:creationId xmlns:a16="http://schemas.microsoft.com/office/drawing/2014/main" id="{214799CA-EBCA-BC42-AE51-936A52689821}"/>
                  </a:ext>
                </a:extLst>
              </p:cNvPr>
              <p:cNvSpPr/>
              <p:nvPr/>
            </p:nvSpPr>
            <p:spPr>
              <a:xfrm>
                <a:off x="1294642" y="984703"/>
                <a:ext cx="758867" cy="534057"/>
              </a:xfrm>
              <a:custGeom>
                <a:avLst/>
                <a:gdLst>
                  <a:gd name="connsiteX0" fmla="*/ 758868 w 758867"/>
                  <a:gd name="connsiteY0" fmla="*/ 534057 h 534057"/>
                  <a:gd name="connsiteX1" fmla="*/ 507784 w 758867"/>
                  <a:gd name="connsiteY1" fmla="*/ 308752 h 534057"/>
                  <a:gd name="connsiteX2" fmla="*/ 304373 w 758867"/>
                  <a:gd name="connsiteY2" fmla="*/ 0 h 534057"/>
                  <a:gd name="connsiteX3" fmla="*/ 0 w 758867"/>
                  <a:gd name="connsiteY3" fmla="*/ 0 h 534057"/>
                  <a:gd name="connsiteX4" fmla="*/ 758868 w 758867"/>
                  <a:gd name="connsiteY4" fmla="*/ 534057 h 53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867" h="534057">
                    <a:moveTo>
                      <a:pt x="758868" y="534057"/>
                    </a:moveTo>
                    <a:cubicBezTo>
                      <a:pt x="668300" y="472315"/>
                      <a:pt x="583949" y="396940"/>
                      <a:pt x="507784" y="308752"/>
                    </a:cubicBezTo>
                    <a:cubicBezTo>
                      <a:pt x="427193" y="215453"/>
                      <a:pt x="359062" y="111625"/>
                      <a:pt x="304373" y="0"/>
                    </a:cubicBezTo>
                    <a:lnTo>
                      <a:pt x="0" y="0"/>
                    </a:lnTo>
                    <a:cubicBezTo>
                      <a:pt x="174443" y="262697"/>
                      <a:pt x="443652" y="456960"/>
                      <a:pt x="758868" y="53405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1" name="Figura a mano libera 40">
                <a:extLst>
                  <a:ext uri="{FF2B5EF4-FFF2-40B4-BE49-F238E27FC236}">
                    <a16:creationId xmlns:a16="http://schemas.microsoft.com/office/drawing/2014/main" id="{37E1A476-F8CC-3644-A2A8-A2FD798E00CD}"/>
                  </a:ext>
                </a:extLst>
              </p:cNvPr>
              <p:cNvSpPr/>
              <p:nvPr/>
            </p:nvSpPr>
            <p:spPr>
              <a:xfrm>
                <a:off x="1084292" y="-290115"/>
                <a:ext cx="457140" cy="503776"/>
              </a:xfrm>
              <a:custGeom>
                <a:avLst/>
                <a:gdLst>
                  <a:gd name="connsiteX0" fmla="*/ 457141 w 457140"/>
                  <a:gd name="connsiteY0" fmla="*/ 0 h 503776"/>
                  <a:gd name="connsiteX1" fmla="*/ 132872 w 457140"/>
                  <a:gd name="connsiteY1" fmla="*/ 0 h 503776"/>
                  <a:gd name="connsiteX2" fmla="*/ 0 w 457140"/>
                  <a:gd name="connsiteY2" fmla="*/ 503776 h 503776"/>
                  <a:gd name="connsiteX3" fmla="*/ 356464 w 457140"/>
                  <a:gd name="connsiteY3" fmla="*/ 503776 h 503776"/>
                  <a:gd name="connsiteX4" fmla="*/ 457141 w 457140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140" h="503776">
                    <a:moveTo>
                      <a:pt x="457141" y="0"/>
                    </a:moveTo>
                    <a:lnTo>
                      <a:pt x="132872" y="0"/>
                    </a:lnTo>
                    <a:cubicBezTo>
                      <a:pt x="56193" y="152920"/>
                      <a:pt x="9320" y="323374"/>
                      <a:pt x="0" y="503776"/>
                    </a:cubicBezTo>
                    <a:lnTo>
                      <a:pt x="356464" y="503776"/>
                    </a:lnTo>
                    <a:cubicBezTo>
                      <a:pt x="363403" y="327991"/>
                      <a:pt x="397768" y="157879"/>
                      <a:pt x="457141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2" name="Figura a mano libera 41">
                <a:extLst>
                  <a:ext uri="{FF2B5EF4-FFF2-40B4-BE49-F238E27FC236}">
                    <a16:creationId xmlns:a16="http://schemas.microsoft.com/office/drawing/2014/main" id="{296D69BF-55D9-A74B-B35D-7432FDBFC61A}"/>
                  </a:ext>
                </a:extLst>
              </p:cNvPr>
              <p:cNvSpPr/>
              <p:nvPr/>
            </p:nvSpPr>
            <p:spPr>
              <a:xfrm>
                <a:off x="1574484" y="-290115"/>
                <a:ext cx="716077" cy="503776"/>
              </a:xfrm>
              <a:custGeom>
                <a:avLst/>
                <a:gdLst>
                  <a:gd name="connsiteX0" fmla="*/ 716068 w 716077"/>
                  <a:gd name="connsiteY0" fmla="*/ 0 h 503776"/>
                  <a:gd name="connsiteX1" fmla="*/ 111329 w 716077"/>
                  <a:gd name="connsiteY1" fmla="*/ 0 h 503776"/>
                  <a:gd name="connsiteX2" fmla="*/ 0 w 716077"/>
                  <a:gd name="connsiteY2" fmla="*/ 503776 h 503776"/>
                  <a:gd name="connsiteX3" fmla="*/ 716078 w 716077"/>
                  <a:gd name="connsiteY3" fmla="*/ 503776 h 503776"/>
                  <a:gd name="connsiteX4" fmla="*/ 716078 w 716077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6077" h="503776">
                    <a:moveTo>
                      <a:pt x="716068" y="0"/>
                    </a:moveTo>
                    <a:lnTo>
                      <a:pt x="111329" y="0"/>
                    </a:lnTo>
                    <a:cubicBezTo>
                      <a:pt x="47045" y="153557"/>
                      <a:pt x="7806" y="323898"/>
                      <a:pt x="0" y="503776"/>
                    </a:cubicBezTo>
                    <a:lnTo>
                      <a:pt x="716078" y="503776"/>
                    </a:lnTo>
                    <a:lnTo>
                      <a:pt x="716078" y="0"/>
                    </a:ln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</p:grpSp>
        <p:grpSp>
          <p:nvGrpSpPr>
            <p:cNvPr id="20" name="Elemento grafico 10">
              <a:extLst>
                <a:ext uri="{FF2B5EF4-FFF2-40B4-BE49-F238E27FC236}">
                  <a16:creationId xmlns:a16="http://schemas.microsoft.com/office/drawing/2014/main" id="{131149BF-5C4F-7D4E-8C03-779A16FEA596}"/>
                </a:ext>
              </a:extLst>
            </p:cNvPr>
            <p:cNvGrpSpPr/>
            <p:nvPr/>
          </p:nvGrpSpPr>
          <p:grpSpPr>
            <a:xfrm>
              <a:off x="2966402" y="-955013"/>
              <a:ext cx="2817339" cy="4122736"/>
              <a:chOff x="2966402" y="-955013"/>
              <a:chExt cx="2817339" cy="4122736"/>
            </a:xfrm>
            <a:solidFill>
              <a:srgbClr val="D7D92F"/>
            </a:solidFill>
          </p:grpSpPr>
          <p:sp>
            <p:nvSpPr>
              <p:cNvPr id="24" name="Figura a mano libera 23">
                <a:extLst>
                  <a:ext uri="{FF2B5EF4-FFF2-40B4-BE49-F238E27FC236}">
                    <a16:creationId xmlns:a16="http://schemas.microsoft.com/office/drawing/2014/main" id="{A9CAEF22-AE3E-C846-ADD4-86BFD59D5871}"/>
                  </a:ext>
                </a:extLst>
              </p:cNvPr>
              <p:cNvSpPr/>
              <p:nvPr/>
            </p:nvSpPr>
            <p:spPr>
              <a:xfrm>
                <a:off x="2966402" y="1296920"/>
                <a:ext cx="1878205" cy="1870801"/>
              </a:xfrm>
              <a:custGeom>
                <a:avLst/>
                <a:gdLst>
                  <a:gd name="connsiteX0" fmla="*/ 1878205 w 1878205"/>
                  <a:gd name="connsiteY0" fmla="*/ 317053 h 1870801"/>
                  <a:gd name="connsiteX1" fmla="*/ 1878205 w 1878205"/>
                  <a:gd name="connsiteY1" fmla="*/ 102733 h 1870801"/>
                  <a:gd name="connsiteX2" fmla="*/ 1877929 w 1878205"/>
                  <a:gd name="connsiteY2" fmla="*/ 96393 h 1870801"/>
                  <a:gd name="connsiteX3" fmla="*/ 1877929 w 1878205"/>
                  <a:gd name="connsiteY3" fmla="*/ 79239 h 1870801"/>
                  <a:gd name="connsiteX4" fmla="*/ 1872494 w 1878205"/>
                  <a:gd name="connsiteY4" fmla="*/ 45636 h 1870801"/>
                  <a:gd name="connsiteX5" fmla="*/ 1861889 w 1878205"/>
                  <a:gd name="connsiteY5" fmla="*/ 12823 h 1870801"/>
                  <a:gd name="connsiteX6" fmla="*/ 1850580 w 1878205"/>
                  <a:gd name="connsiteY6" fmla="*/ 7606 h 1870801"/>
                  <a:gd name="connsiteX7" fmla="*/ 1849895 w 1878205"/>
                  <a:gd name="connsiteY7" fmla="*/ 7016 h 1870801"/>
                  <a:gd name="connsiteX8" fmla="*/ 1844602 w 1878205"/>
                  <a:gd name="connsiteY8" fmla="*/ 5997 h 1870801"/>
                  <a:gd name="connsiteX9" fmla="*/ 1798766 w 1878205"/>
                  <a:gd name="connsiteY9" fmla="*/ 86 h 1870801"/>
                  <a:gd name="connsiteX10" fmla="*/ 1778080 w 1878205"/>
                  <a:gd name="connsiteY10" fmla="*/ 86 h 1870801"/>
                  <a:gd name="connsiteX11" fmla="*/ 1775472 w 1878205"/>
                  <a:gd name="connsiteY11" fmla="*/ 0 h 1870801"/>
                  <a:gd name="connsiteX12" fmla="*/ 1561162 w 1878205"/>
                  <a:gd name="connsiteY12" fmla="*/ 0 h 1870801"/>
                  <a:gd name="connsiteX13" fmla="*/ 1557887 w 1878205"/>
                  <a:gd name="connsiteY13" fmla="*/ 133 h 1870801"/>
                  <a:gd name="connsiteX14" fmla="*/ 444051 w 1878205"/>
                  <a:gd name="connsiteY14" fmla="*/ 190 h 1870801"/>
                  <a:gd name="connsiteX15" fmla="*/ 371913 w 1878205"/>
                  <a:gd name="connsiteY15" fmla="*/ 28044 h 1870801"/>
                  <a:gd name="connsiteX16" fmla="*/ 364440 w 1878205"/>
                  <a:gd name="connsiteY16" fmla="*/ 102686 h 1870801"/>
                  <a:gd name="connsiteX17" fmla="*/ 364440 w 1878205"/>
                  <a:gd name="connsiteY17" fmla="*/ 316948 h 1870801"/>
                  <a:gd name="connsiteX18" fmla="*/ 381042 w 1878205"/>
                  <a:gd name="connsiteY18" fmla="*/ 406755 h 1870801"/>
                  <a:gd name="connsiteX19" fmla="*/ 444051 w 1878205"/>
                  <a:gd name="connsiteY19" fmla="*/ 419625 h 1870801"/>
                  <a:gd name="connsiteX20" fmla="*/ 1153846 w 1878205"/>
                  <a:gd name="connsiteY20" fmla="*/ 419625 h 1870801"/>
                  <a:gd name="connsiteX21" fmla="*/ 41104 w 1878205"/>
                  <a:gd name="connsiteY21" fmla="*/ 1532252 h 1870801"/>
                  <a:gd name="connsiteX22" fmla="*/ 989 w 1878205"/>
                  <a:gd name="connsiteY22" fmla="*/ 1612015 h 1870801"/>
                  <a:gd name="connsiteX23" fmla="*/ 45749 w 1878205"/>
                  <a:gd name="connsiteY23" fmla="*/ 1672511 h 1870801"/>
                  <a:gd name="connsiteX24" fmla="*/ 197622 w 1878205"/>
                  <a:gd name="connsiteY24" fmla="*/ 1824136 h 1870801"/>
                  <a:gd name="connsiteX25" fmla="*/ 278318 w 1878205"/>
                  <a:gd name="connsiteY25" fmla="*/ 1870343 h 1870801"/>
                  <a:gd name="connsiteX26" fmla="*/ 337509 w 1878205"/>
                  <a:gd name="connsiteY26" fmla="*/ 1828848 h 1870801"/>
                  <a:gd name="connsiteX27" fmla="*/ 1458685 w 1878205"/>
                  <a:gd name="connsiteY27" fmla="*/ 707463 h 1870801"/>
                  <a:gd name="connsiteX28" fmla="*/ 1458809 w 1878205"/>
                  <a:gd name="connsiteY28" fmla="*/ 1433993 h 1870801"/>
                  <a:gd name="connsiteX29" fmla="*/ 1486730 w 1878205"/>
                  <a:gd name="connsiteY29" fmla="*/ 1506198 h 1870801"/>
                  <a:gd name="connsiteX30" fmla="*/ 1561295 w 1878205"/>
                  <a:gd name="connsiteY30" fmla="*/ 1513747 h 1870801"/>
                  <a:gd name="connsiteX31" fmla="*/ 1775482 w 1878205"/>
                  <a:gd name="connsiteY31" fmla="*/ 1513747 h 1870801"/>
                  <a:gd name="connsiteX32" fmla="*/ 1865278 w 1878205"/>
                  <a:gd name="connsiteY32" fmla="*/ 1497088 h 1870801"/>
                  <a:gd name="connsiteX33" fmla="*/ 1877948 w 1878205"/>
                  <a:gd name="connsiteY33" fmla="*/ 1433993 h 1870801"/>
                  <a:gd name="connsiteX34" fmla="*/ 1877948 w 1878205"/>
                  <a:gd name="connsiteY34" fmla="*/ 325916 h 1870801"/>
                  <a:gd name="connsiteX35" fmla="*/ 1878205 w 1878205"/>
                  <a:gd name="connsiteY35" fmla="*/ 317053 h 187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78205" h="1870801">
                    <a:moveTo>
                      <a:pt x="1878205" y="317053"/>
                    </a:moveTo>
                    <a:lnTo>
                      <a:pt x="1878205" y="102733"/>
                    </a:lnTo>
                    <a:cubicBezTo>
                      <a:pt x="1878205" y="100906"/>
                      <a:pt x="1878072" y="98469"/>
                      <a:pt x="1877929" y="96393"/>
                    </a:cubicBezTo>
                    <a:lnTo>
                      <a:pt x="1877929" y="79239"/>
                    </a:lnTo>
                    <a:cubicBezTo>
                      <a:pt x="1877929" y="69454"/>
                      <a:pt x="1875635" y="57354"/>
                      <a:pt x="1872494" y="45636"/>
                    </a:cubicBezTo>
                    <a:cubicBezTo>
                      <a:pt x="1869628" y="29453"/>
                      <a:pt x="1865963" y="15840"/>
                      <a:pt x="1861889" y="12823"/>
                    </a:cubicBezTo>
                    <a:cubicBezTo>
                      <a:pt x="1859443" y="10938"/>
                      <a:pt x="1855483" y="9167"/>
                      <a:pt x="1850580" y="7606"/>
                    </a:cubicBezTo>
                    <a:cubicBezTo>
                      <a:pt x="1850333" y="7539"/>
                      <a:pt x="1850190" y="7054"/>
                      <a:pt x="1849895" y="7016"/>
                    </a:cubicBezTo>
                    <a:cubicBezTo>
                      <a:pt x="1848552" y="6673"/>
                      <a:pt x="1846230" y="6330"/>
                      <a:pt x="1844602" y="5997"/>
                    </a:cubicBezTo>
                    <a:cubicBezTo>
                      <a:pt x="1831684" y="2504"/>
                      <a:pt x="1814920" y="133"/>
                      <a:pt x="1798766" y="86"/>
                    </a:cubicBezTo>
                    <a:lnTo>
                      <a:pt x="1778080" y="86"/>
                    </a:lnTo>
                    <a:cubicBezTo>
                      <a:pt x="1777243" y="86"/>
                      <a:pt x="1776310" y="0"/>
                      <a:pt x="1775472" y="0"/>
                    </a:cubicBezTo>
                    <a:lnTo>
                      <a:pt x="1561162" y="0"/>
                    </a:lnTo>
                    <a:cubicBezTo>
                      <a:pt x="1560181" y="0"/>
                      <a:pt x="1558982" y="86"/>
                      <a:pt x="1557887" y="133"/>
                    </a:cubicBezTo>
                    <a:lnTo>
                      <a:pt x="444051" y="190"/>
                    </a:lnTo>
                    <a:cubicBezTo>
                      <a:pt x="418472" y="190"/>
                      <a:pt x="376158" y="12823"/>
                      <a:pt x="371913" y="28044"/>
                    </a:cubicBezTo>
                    <a:cubicBezTo>
                      <a:pt x="367857" y="43599"/>
                      <a:pt x="364583" y="77145"/>
                      <a:pt x="364440" y="102686"/>
                    </a:cubicBezTo>
                    <a:lnTo>
                      <a:pt x="364440" y="316948"/>
                    </a:lnTo>
                    <a:cubicBezTo>
                      <a:pt x="364440" y="342537"/>
                      <a:pt x="371913" y="400129"/>
                      <a:pt x="381042" y="406755"/>
                    </a:cubicBezTo>
                    <a:cubicBezTo>
                      <a:pt x="390161" y="413875"/>
                      <a:pt x="418472" y="419625"/>
                      <a:pt x="444051" y="419625"/>
                    </a:cubicBezTo>
                    <a:lnTo>
                      <a:pt x="1153846" y="419625"/>
                    </a:lnTo>
                    <a:lnTo>
                      <a:pt x="41104" y="1532252"/>
                    </a:lnTo>
                    <a:cubicBezTo>
                      <a:pt x="23017" y="1550453"/>
                      <a:pt x="-5694" y="1596965"/>
                      <a:pt x="989" y="1612015"/>
                    </a:cubicBezTo>
                    <a:cubicBezTo>
                      <a:pt x="7510" y="1627284"/>
                      <a:pt x="27786" y="1654396"/>
                      <a:pt x="45749" y="1672511"/>
                    </a:cubicBezTo>
                    <a:lnTo>
                      <a:pt x="197622" y="1824136"/>
                    </a:lnTo>
                    <a:cubicBezTo>
                      <a:pt x="215594" y="1842280"/>
                      <a:pt x="264039" y="1875055"/>
                      <a:pt x="278318" y="1870343"/>
                    </a:cubicBezTo>
                    <a:cubicBezTo>
                      <a:pt x="292749" y="1865707"/>
                      <a:pt x="319546" y="1846907"/>
                      <a:pt x="337509" y="1828848"/>
                    </a:cubicBezTo>
                    <a:lnTo>
                      <a:pt x="1458685" y="707463"/>
                    </a:lnTo>
                    <a:lnTo>
                      <a:pt x="1458809" y="1433993"/>
                    </a:lnTo>
                    <a:cubicBezTo>
                      <a:pt x="1458809" y="1459819"/>
                      <a:pt x="1471327" y="1502114"/>
                      <a:pt x="1486730" y="1506198"/>
                    </a:cubicBezTo>
                    <a:cubicBezTo>
                      <a:pt x="1501837" y="1510348"/>
                      <a:pt x="1535707" y="1513747"/>
                      <a:pt x="1561295" y="1513747"/>
                    </a:cubicBezTo>
                    <a:lnTo>
                      <a:pt x="1775482" y="1513747"/>
                    </a:lnTo>
                    <a:cubicBezTo>
                      <a:pt x="1801213" y="1513747"/>
                      <a:pt x="1858624" y="1506093"/>
                      <a:pt x="1865278" y="1497088"/>
                    </a:cubicBezTo>
                    <a:cubicBezTo>
                      <a:pt x="1872513" y="1488063"/>
                      <a:pt x="1878101" y="1459791"/>
                      <a:pt x="1877948" y="1433993"/>
                    </a:cubicBezTo>
                    <a:lnTo>
                      <a:pt x="1877948" y="325916"/>
                    </a:lnTo>
                    <a:cubicBezTo>
                      <a:pt x="1878072" y="322965"/>
                      <a:pt x="1878205" y="319861"/>
                      <a:pt x="1878205" y="317053"/>
                    </a:cubicBezTo>
                    <a:close/>
                  </a:path>
                </a:pathLst>
              </a:custGeom>
              <a:solidFill>
                <a:srgbClr val="D7D92F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25" name="Figura a mano libera 24">
                <a:extLst>
                  <a:ext uri="{FF2B5EF4-FFF2-40B4-BE49-F238E27FC236}">
                    <a16:creationId xmlns:a16="http://schemas.microsoft.com/office/drawing/2014/main" id="{36A2F6CF-4370-2648-BBCB-148C8D317C71}"/>
                  </a:ext>
                </a:extLst>
              </p:cNvPr>
              <p:cNvSpPr/>
              <p:nvPr/>
            </p:nvSpPr>
            <p:spPr>
              <a:xfrm>
                <a:off x="3905490" y="-955013"/>
                <a:ext cx="1878251" cy="1870854"/>
              </a:xfrm>
              <a:custGeom>
                <a:avLst/>
                <a:gdLst>
                  <a:gd name="connsiteX0" fmla="*/ 0 w 1878251"/>
                  <a:gd name="connsiteY0" fmla="*/ 1553677 h 1870854"/>
                  <a:gd name="connsiteX1" fmla="*/ 162 w 1878251"/>
                  <a:gd name="connsiteY1" fmla="*/ 1768073 h 1870854"/>
                  <a:gd name="connsiteX2" fmla="*/ 295 w 1878251"/>
                  <a:gd name="connsiteY2" fmla="*/ 1774404 h 1870854"/>
                  <a:gd name="connsiteX3" fmla="*/ 295 w 1878251"/>
                  <a:gd name="connsiteY3" fmla="*/ 1791500 h 1870854"/>
                  <a:gd name="connsiteX4" fmla="*/ 5721 w 1878251"/>
                  <a:gd name="connsiteY4" fmla="*/ 1825151 h 1870854"/>
                  <a:gd name="connsiteX5" fmla="*/ 16354 w 1878251"/>
                  <a:gd name="connsiteY5" fmla="*/ 1857917 h 1870854"/>
                  <a:gd name="connsiteX6" fmla="*/ 27654 w 1878251"/>
                  <a:gd name="connsiteY6" fmla="*/ 1863191 h 1870854"/>
                  <a:gd name="connsiteX7" fmla="*/ 28339 w 1878251"/>
                  <a:gd name="connsiteY7" fmla="*/ 1863753 h 1870854"/>
                  <a:gd name="connsiteX8" fmla="*/ 33775 w 1878251"/>
                  <a:gd name="connsiteY8" fmla="*/ 1864752 h 1870854"/>
                  <a:gd name="connsiteX9" fmla="*/ 79630 w 1878251"/>
                  <a:gd name="connsiteY9" fmla="*/ 1870740 h 1870854"/>
                  <a:gd name="connsiteX10" fmla="*/ 100163 w 1878251"/>
                  <a:gd name="connsiteY10" fmla="*/ 1870740 h 1870854"/>
                  <a:gd name="connsiteX11" fmla="*/ 102876 w 1878251"/>
                  <a:gd name="connsiteY11" fmla="*/ 1870854 h 1870854"/>
                  <a:gd name="connsiteX12" fmla="*/ 317044 w 1878251"/>
                  <a:gd name="connsiteY12" fmla="*/ 1870854 h 1870854"/>
                  <a:gd name="connsiteX13" fmla="*/ 320337 w 1878251"/>
                  <a:gd name="connsiteY13" fmla="*/ 1870730 h 1870854"/>
                  <a:gd name="connsiteX14" fmla="*/ 1434298 w 1878251"/>
                  <a:gd name="connsiteY14" fmla="*/ 1870559 h 1870854"/>
                  <a:gd name="connsiteX15" fmla="*/ 1506436 w 1878251"/>
                  <a:gd name="connsiteY15" fmla="*/ 1842658 h 1870854"/>
                  <a:gd name="connsiteX16" fmla="*/ 1513785 w 1878251"/>
                  <a:gd name="connsiteY16" fmla="*/ 1768064 h 1870854"/>
                  <a:gd name="connsiteX17" fmla="*/ 1513785 w 1878251"/>
                  <a:gd name="connsiteY17" fmla="*/ 1553801 h 1870854"/>
                  <a:gd name="connsiteX18" fmla="*/ 1497316 w 1878251"/>
                  <a:gd name="connsiteY18" fmla="*/ 1464062 h 1870854"/>
                  <a:gd name="connsiteX19" fmla="*/ 1434164 w 1878251"/>
                  <a:gd name="connsiteY19" fmla="*/ 1451210 h 1870854"/>
                  <a:gd name="connsiteX20" fmla="*/ 724360 w 1878251"/>
                  <a:gd name="connsiteY20" fmla="*/ 1451210 h 1870854"/>
                  <a:gd name="connsiteX21" fmla="*/ 1837130 w 1878251"/>
                  <a:gd name="connsiteY21" fmla="*/ 338507 h 1870854"/>
                  <a:gd name="connsiteX22" fmla="*/ 1877264 w 1878251"/>
                  <a:gd name="connsiteY22" fmla="*/ 258753 h 1870854"/>
                  <a:gd name="connsiteX23" fmla="*/ 1832608 w 1878251"/>
                  <a:gd name="connsiteY23" fmla="*/ 198276 h 1870854"/>
                  <a:gd name="connsiteX24" fmla="*/ 1680631 w 1878251"/>
                  <a:gd name="connsiteY24" fmla="*/ 46632 h 1870854"/>
                  <a:gd name="connsiteX25" fmla="*/ 1599916 w 1878251"/>
                  <a:gd name="connsiteY25" fmla="*/ 473 h 1870854"/>
                  <a:gd name="connsiteX26" fmla="*/ 1540734 w 1878251"/>
                  <a:gd name="connsiteY26" fmla="*/ 41882 h 1870854"/>
                  <a:gd name="connsiteX27" fmla="*/ 419520 w 1878251"/>
                  <a:gd name="connsiteY27" fmla="*/ 1163287 h 1870854"/>
                  <a:gd name="connsiteX28" fmla="*/ 419425 w 1878251"/>
                  <a:gd name="connsiteY28" fmla="*/ 436737 h 1870854"/>
                  <a:gd name="connsiteX29" fmla="*/ 391495 w 1878251"/>
                  <a:gd name="connsiteY29" fmla="*/ 364542 h 1870854"/>
                  <a:gd name="connsiteX30" fmla="*/ 317044 w 1878251"/>
                  <a:gd name="connsiteY30" fmla="*/ 356993 h 1870854"/>
                  <a:gd name="connsiteX31" fmla="*/ 102752 w 1878251"/>
                  <a:gd name="connsiteY31" fmla="*/ 356993 h 1870854"/>
                  <a:gd name="connsiteX32" fmla="*/ 12946 w 1878251"/>
                  <a:gd name="connsiteY32" fmla="*/ 373757 h 1870854"/>
                  <a:gd name="connsiteX33" fmla="*/ 286 w 1878251"/>
                  <a:gd name="connsiteY33" fmla="*/ 436737 h 1870854"/>
                  <a:gd name="connsiteX34" fmla="*/ 286 w 1878251"/>
                  <a:gd name="connsiteY34" fmla="*/ 1544891 h 1870854"/>
                  <a:gd name="connsiteX35" fmla="*/ 0 w 1878251"/>
                  <a:gd name="connsiteY35" fmla="*/ 1553677 h 1870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78251" h="1870854">
                    <a:moveTo>
                      <a:pt x="0" y="1553677"/>
                    </a:moveTo>
                    <a:lnTo>
                      <a:pt x="162" y="1768073"/>
                    </a:lnTo>
                    <a:cubicBezTo>
                      <a:pt x="162" y="1769910"/>
                      <a:pt x="295" y="1772233"/>
                      <a:pt x="295" y="1774404"/>
                    </a:cubicBezTo>
                    <a:lnTo>
                      <a:pt x="295" y="1791500"/>
                    </a:lnTo>
                    <a:cubicBezTo>
                      <a:pt x="438" y="1801382"/>
                      <a:pt x="2599" y="1813385"/>
                      <a:pt x="5721" y="1825151"/>
                    </a:cubicBezTo>
                    <a:cubicBezTo>
                      <a:pt x="8625" y="1841306"/>
                      <a:pt x="12271" y="1854909"/>
                      <a:pt x="16354" y="1857917"/>
                    </a:cubicBezTo>
                    <a:cubicBezTo>
                      <a:pt x="18791" y="1859821"/>
                      <a:pt x="22885" y="1861573"/>
                      <a:pt x="27654" y="1863191"/>
                    </a:cubicBezTo>
                    <a:cubicBezTo>
                      <a:pt x="27911" y="1863305"/>
                      <a:pt x="28044" y="1863676"/>
                      <a:pt x="28339" y="1863753"/>
                    </a:cubicBezTo>
                    <a:cubicBezTo>
                      <a:pt x="29824" y="1864143"/>
                      <a:pt x="32023" y="1864409"/>
                      <a:pt x="33775" y="1864752"/>
                    </a:cubicBezTo>
                    <a:cubicBezTo>
                      <a:pt x="46550" y="1868255"/>
                      <a:pt x="63447" y="1870730"/>
                      <a:pt x="79630" y="1870740"/>
                    </a:cubicBezTo>
                    <a:lnTo>
                      <a:pt x="100163" y="1870740"/>
                    </a:lnTo>
                    <a:cubicBezTo>
                      <a:pt x="101096" y="1870740"/>
                      <a:pt x="102058" y="1870854"/>
                      <a:pt x="102876" y="1870854"/>
                    </a:cubicBezTo>
                    <a:lnTo>
                      <a:pt x="317044" y="1870854"/>
                    </a:lnTo>
                    <a:cubicBezTo>
                      <a:pt x="318024" y="1870854"/>
                      <a:pt x="319395" y="1870740"/>
                      <a:pt x="320337" y="1870730"/>
                    </a:cubicBezTo>
                    <a:lnTo>
                      <a:pt x="1434298" y="1870559"/>
                    </a:lnTo>
                    <a:cubicBezTo>
                      <a:pt x="1459753" y="1870645"/>
                      <a:pt x="1502219" y="1857917"/>
                      <a:pt x="1506436" y="1842658"/>
                    </a:cubicBezTo>
                    <a:cubicBezTo>
                      <a:pt x="1510386" y="1827151"/>
                      <a:pt x="1513785" y="1793604"/>
                      <a:pt x="1513785" y="1768064"/>
                    </a:cubicBezTo>
                    <a:lnTo>
                      <a:pt x="1513785" y="1553801"/>
                    </a:lnTo>
                    <a:cubicBezTo>
                      <a:pt x="1513785" y="1528289"/>
                      <a:pt x="1506436" y="1470678"/>
                      <a:pt x="1497316" y="1464062"/>
                    </a:cubicBezTo>
                    <a:cubicBezTo>
                      <a:pt x="1488177" y="1456941"/>
                      <a:pt x="1459876" y="1451210"/>
                      <a:pt x="1434164" y="1451210"/>
                    </a:cubicBezTo>
                    <a:lnTo>
                      <a:pt x="724360" y="1451210"/>
                    </a:lnTo>
                    <a:lnTo>
                      <a:pt x="1837130" y="338507"/>
                    </a:lnTo>
                    <a:cubicBezTo>
                      <a:pt x="1855341" y="320315"/>
                      <a:pt x="1883928" y="273775"/>
                      <a:pt x="1877264" y="258753"/>
                    </a:cubicBezTo>
                    <a:cubicBezTo>
                      <a:pt x="1870848" y="243579"/>
                      <a:pt x="1850467" y="216335"/>
                      <a:pt x="1832608" y="198276"/>
                    </a:cubicBezTo>
                    <a:lnTo>
                      <a:pt x="1680631" y="46632"/>
                    </a:lnTo>
                    <a:cubicBezTo>
                      <a:pt x="1662801" y="28422"/>
                      <a:pt x="1614205" y="-4316"/>
                      <a:pt x="1599916" y="473"/>
                    </a:cubicBezTo>
                    <a:cubicBezTo>
                      <a:pt x="1585637" y="5080"/>
                      <a:pt x="1558707" y="23786"/>
                      <a:pt x="1540734" y="41882"/>
                    </a:cubicBezTo>
                    <a:lnTo>
                      <a:pt x="419520" y="1163287"/>
                    </a:lnTo>
                    <a:lnTo>
                      <a:pt x="419425" y="436737"/>
                    </a:lnTo>
                    <a:cubicBezTo>
                      <a:pt x="419520" y="410949"/>
                      <a:pt x="406888" y="368731"/>
                      <a:pt x="391495" y="364542"/>
                    </a:cubicBezTo>
                    <a:cubicBezTo>
                      <a:pt x="376388" y="360411"/>
                      <a:pt x="342660" y="356993"/>
                      <a:pt x="317044" y="356993"/>
                    </a:cubicBezTo>
                    <a:lnTo>
                      <a:pt x="102752" y="356993"/>
                    </a:lnTo>
                    <a:cubicBezTo>
                      <a:pt x="77021" y="356993"/>
                      <a:pt x="19753" y="364628"/>
                      <a:pt x="12946" y="373757"/>
                    </a:cubicBezTo>
                    <a:cubicBezTo>
                      <a:pt x="5712" y="382715"/>
                      <a:pt x="152" y="411045"/>
                      <a:pt x="286" y="436737"/>
                    </a:cubicBezTo>
                    <a:lnTo>
                      <a:pt x="286" y="1544891"/>
                    </a:lnTo>
                    <a:cubicBezTo>
                      <a:pt x="286" y="1547775"/>
                      <a:pt x="0" y="1550907"/>
                      <a:pt x="0" y="1553677"/>
                    </a:cubicBezTo>
                    <a:close/>
                  </a:path>
                </a:pathLst>
              </a:custGeom>
              <a:solidFill>
                <a:srgbClr val="D7D92F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</p:grpSp>
        <p:grpSp>
          <p:nvGrpSpPr>
            <p:cNvPr id="21" name="Elemento grafico 10">
              <a:extLst>
                <a:ext uri="{FF2B5EF4-FFF2-40B4-BE49-F238E27FC236}">
                  <a16:creationId xmlns:a16="http://schemas.microsoft.com/office/drawing/2014/main" id="{B721CFAD-DEC9-E04D-BB95-FDA79B087D61}"/>
                </a:ext>
              </a:extLst>
            </p:cNvPr>
            <p:cNvGrpSpPr/>
            <p:nvPr/>
          </p:nvGrpSpPr>
          <p:grpSpPr>
            <a:xfrm>
              <a:off x="1658988" y="-1604516"/>
              <a:ext cx="3675402" cy="4417963"/>
              <a:chOff x="1658988" y="-1604516"/>
              <a:chExt cx="3675402" cy="4417963"/>
            </a:xfrm>
            <a:solidFill>
              <a:srgbClr val="8FBD43"/>
            </a:solidFill>
          </p:grpSpPr>
          <p:sp>
            <p:nvSpPr>
              <p:cNvPr id="22" name="Figura a mano libera 21">
                <a:extLst>
                  <a:ext uri="{FF2B5EF4-FFF2-40B4-BE49-F238E27FC236}">
                    <a16:creationId xmlns:a16="http://schemas.microsoft.com/office/drawing/2014/main" id="{1D3C36C7-43CE-3043-A960-EC3DCEA7D548}"/>
                  </a:ext>
                </a:extLst>
              </p:cNvPr>
              <p:cNvSpPr/>
              <p:nvPr/>
            </p:nvSpPr>
            <p:spPr>
              <a:xfrm>
                <a:off x="2511450" y="-1604516"/>
                <a:ext cx="2822940" cy="729014"/>
              </a:xfrm>
              <a:custGeom>
                <a:avLst/>
                <a:gdLst>
                  <a:gd name="connsiteX0" fmla="*/ 369638 w 2822940"/>
                  <a:gd name="connsiteY0" fmla="*/ 500502 h 729014"/>
                  <a:gd name="connsiteX1" fmla="*/ 1328213 w 2822940"/>
                  <a:gd name="connsiteY1" fmla="*/ 266543 h 729014"/>
                  <a:gd name="connsiteX2" fmla="*/ 2633618 w 2822940"/>
                  <a:gd name="connsiteY2" fmla="*/ 729015 h 729014"/>
                  <a:gd name="connsiteX3" fmla="*/ 2822940 w 2822940"/>
                  <a:gd name="connsiteY3" fmla="*/ 539664 h 729014"/>
                  <a:gd name="connsiteX4" fmla="*/ 1328213 w 2822940"/>
                  <a:gd name="connsiteY4" fmla="*/ 0 h 729014"/>
                  <a:gd name="connsiteX5" fmla="*/ 0 w 2822940"/>
                  <a:gd name="connsiteY5" fmla="*/ 413009 h 729014"/>
                  <a:gd name="connsiteX6" fmla="*/ 369638 w 2822940"/>
                  <a:gd name="connsiteY6" fmla="*/ 500502 h 729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2940" h="729014">
                    <a:moveTo>
                      <a:pt x="369638" y="500502"/>
                    </a:moveTo>
                    <a:cubicBezTo>
                      <a:pt x="662017" y="347668"/>
                      <a:pt x="988856" y="266543"/>
                      <a:pt x="1328213" y="266543"/>
                    </a:cubicBezTo>
                    <a:cubicBezTo>
                      <a:pt x="1809362" y="266543"/>
                      <a:pt x="2265437" y="429439"/>
                      <a:pt x="2633618" y="729015"/>
                    </a:cubicBezTo>
                    <a:lnTo>
                      <a:pt x="2822940" y="539664"/>
                    </a:lnTo>
                    <a:cubicBezTo>
                      <a:pt x="2403744" y="190293"/>
                      <a:pt x="1880643" y="0"/>
                      <a:pt x="1328213" y="0"/>
                    </a:cubicBezTo>
                    <a:cubicBezTo>
                      <a:pt x="846741" y="0"/>
                      <a:pt x="387563" y="144590"/>
                      <a:pt x="0" y="413009"/>
                    </a:cubicBezTo>
                    <a:cubicBezTo>
                      <a:pt x="128845" y="426336"/>
                      <a:pt x="252759" y="456275"/>
                      <a:pt x="369638" y="500502"/>
                    </a:cubicBezTo>
                    <a:close/>
                  </a:path>
                </a:pathLst>
              </a:custGeom>
              <a:solidFill>
                <a:srgbClr val="8FBD43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23" name="Figura a mano libera 22">
                <a:extLst>
                  <a:ext uri="{FF2B5EF4-FFF2-40B4-BE49-F238E27FC236}">
                    <a16:creationId xmlns:a16="http://schemas.microsoft.com/office/drawing/2014/main" id="{388D97A7-7A9D-3D4B-8AB0-215B905A85F8}"/>
                  </a:ext>
                </a:extLst>
              </p:cNvPr>
              <p:cNvSpPr/>
              <p:nvPr/>
            </p:nvSpPr>
            <p:spPr>
              <a:xfrm>
                <a:off x="1658988" y="1585511"/>
                <a:ext cx="1303710" cy="1227936"/>
              </a:xfrm>
              <a:custGeom>
                <a:avLst/>
                <a:gdLst>
                  <a:gd name="connsiteX0" fmla="*/ 355997 w 1303710"/>
                  <a:gd name="connsiteY0" fmla="*/ 135023 h 1227936"/>
                  <a:gd name="connsiteX1" fmla="*/ 0 w 1303710"/>
                  <a:gd name="connsiteY1" fmla="*/ 0 h 1227936"/>
                  <a:gd name="connsiteX2" fmla="*/ 526394 w 1303710"/>
                  <a:gd name="connsiteY2" fmla="*/ 803742 h 1227936"/>
                  <a:gd name="connsiteX3" fmla="*/ 1104650 w 1303710"/>
                  <a:gd name="connsiteY3" fmla="*/ 1227936 h 1227936"/>
                  <a:gd name="connsiteX4" fmla="*/ 1303711 w 1303710"/>
                  <a:gd name="connsiteY4" fmla="*/ 1028895 h 1227936"/>
                  <a:gd name="connsiteX5" fmla="*/ 714879 w 1303710"/>
                  <a:gd name="connsiteY5" fmla="*/ 615277 h 1227936"/>
                  <a:gd name="connsiteX6" fmla="*/ 355997 w 1303710"/>
                  <a:gd name="connsiteY6" fmla="*/ 135023 h 1227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3710" h="1227936">
                    <a:moveTo>
                      <a:pt x="355997" y="135023"/>
                    </a:moveTo>
                    <a:cubicBezTo>
                      <a:pt x="230379" y="105266"/>
                      <a:pt x="110958" y="59506"/>
                      <a:pt x="0" y="0"/>
                    </a:cubicBezTo>
                    <a:cubicBezTo>
                      <a:pt x="116032" y="297767"/>
                      <a:pt x="293636" y="570974"/>
                      <a:pt x="526394" y="803742"/>
                    </a:cubicBezTo>
                    <a:cubicBezTo>
                      <a:pt x="699038" y="976386"/>
                      <a:pt x="893995" y="1118568"/>
                      <a:pt x="1104650" y="1227936"/>
                    </a:cubicBezTo>
                    <a:lnTo>
                      <a:pt x="1303711" y="1028895"/>
                    </a:lnTo>
                    <a:cubicBezTo>
                      <a:pt x="1087639" y="927913"/>
                      <a:pt x="888541" y="788939"/>
                      <a:pt x="714879" y="615277"/>
                    </a:cubicBezTo>
                    <a:cubicBezTo>
                      <a:pt x="570707" y="471106"/>
                      <a:pt x="450487" y="309400"/>
                      <a:pt x="355997" y="135023"/>
                    </a:cubicBezTo>
                    <a:close/>
                  </a:path>
                </a:pathLst>
              </a:custGeom>
              <a:solidFill>
                <a:srgbClr val="8FBD43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7633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68D317AB-0329-EA4A-9834-0E28CF15F168}"/>
              </a:ext>
            </a:extLst>
          </p:cNvPr>
          <p:cNvGrpSpPr/>
          <p:nvPr userDrawn="1"/>
        </p:nvGrpSpPr>
        <p:grpSpPr>
          <a:xfrm>
            <a:off x="2818516" y="4689063"/>
            <a:ext cx="398213" cy="404381"/>
            <a:chOff x="1084283" y="-1604516"/>
            <a:chExt cx="4699458" cy="4772239"/>
          </a:xfrm>
        </p:grpSpPr>
        <p:grpSp>
          <p:nvGrpSpPr>
            <p:cNvPr id="20" name="Elemento grafico 10">
              <a:extLst>
                <a:ext uri="{FF2B5EF4-FFF2-40B4-BE49-F238E27FC236}">
                  <a16:creationId xmlns:a16="http://schemas.microsoft.com/office/drawing/2014/main" id="{F75C4200-B69D-7B42-81A0-D86F0B9825C2}"/>
                </a:ext>
              </a:extLst>
            </p:cNvPr>
            <p:cNvGrpSpPr/>
            <p:nvPr/>
          </p:nvGrpSpPr>
          <p:grpSpPr>
            <a:xfrm>
              <a:off x="1084283" y="-957815"/>
              <a:ext cx="2546173" cy="2476576"/>
              <a:chOff x="1084283" y="-957815"/>
              <a:chExt cx="2546173" cy="2476576"/>
            </a:xfrm>
            <a:solidFill>
              <a:srgbClr val="4BAA4B"/>
            </a:solidFill>
          </p:grpSpPr>
          <p:sp>
            <p:nvSpPr>
              <p:cNvPr id="35" name="Figura a mano libera 34">
                <a:extLst>
                  <a:ext uri="{FF2B5EF4-FFF2-40B4-BE49-F238E27FC236}">
                    <a16:creationId xmlns:a16="http://schemas.microsoft.com/office/drawing/2014/main" id="{3C3567E7-21D6-DA47-B132-3FBBE04F2F0F}"/>
                  </a:ext>
                </a:extLst>
              </p:cNvPr>
              <p:cNvSpPr/>
              <p:nvPr/>
            </p:nvSpPr>
            <p:spPr>
              <a:xfrm>
                <a:off x="2424186" y="347294"/>
                <a:ext cx="746282" cy="503766"/>
              </a:xfrm>
              <a:custGeom>
                <a:avLst/>
                <a:gdLst>
                  <a:gd name="connsiteX0" fmla="*/ 746283 w 746282"/>
                  <a:gd name="connsiteY0" fmla="*/ 0 h 503766"/>
                  <a:gd name="connsiteX1" fmla="*/ 0 w 746282"/>
                  <a:gd name="connsiteY1" fmla="*/ 0 h 503766"/>
                  <a:gd name="connsiteX2" fmla="*/ 0 w 746282"/>
                  <a:gd name="connsiteY2" fmla="*/ 503767 h 503766"/>
                  <a:gd name="connsiteX3" fmla="*/ 634954 w 746282"/>
                  <a:gd name="connsiteY3" fmla="*/ 503767 h 503766"/>
                  <a:gd name="connsiteX4" fmla="*/ 746283 w 746282"/>
                  <a:gd name="connsiteY4" fmla="*/ 0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282" h="503766">
                    <a:moveTo>
                      <a:pt x="746283" y="0"/>
                    </a:moveTo>
                    <a:lnTo>
                      <a:pt x="0" y="0"/>
                    </a:lnTo>
                    <a:lnTo>
                      <a:pt x="0" y="503767"/>
                    </a:lnTo>
                    <a:lnTo>
                      <a:pt x="634954" y="503767"/>
                    </a:lnTo>
                    <a:cubicBezTo>
                      <a:pt x="699238" y="350228"/>
                      <a:pt x="738468" y="179879"/>
                      <a:pt x="746283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6" name="Figura a mano libera 35">
                <a:extLst>
                  <a:ext uri="{FF2B5EF4-FFF2-40B4-BE49-F238E27FC236}">
                    <a16:creationId xmlns:a16="http://schemas.microsoft.com/office/drawing/2014/main" id="{970EEB10-5ECC-FA4B-A0DB-C2F53FCBB0E9}"/>
                  </a:ext>
                </a:extLst>
              </p:cNvPr>
              <p:cNvSpPr/>
              <p:nvPr/>
            </p:nvSpPr>
            <p:spPr>
              <a:xfrm>
                <a:off x="2424186" y="984703"/>
                <a:ext cx="570421" cy="526394"/>
              </a:xfrm>
              <a:custGeom>
                <a:avLst/>
                <a:gdLst>
                  <a:gd name="connsiteX0" fmla="*/ 570422 w 570421"/>
                  <a:gd name="connsiteY0" fmla="*/ 0 h 526394"/>
                  <a:gd name="connsiteX1" fmla="*/ 0 w 570421"/>
                  <a:gd name="connsiteY1" fmla="*/ 0 h 526394"/>
                  <a:gd name="connsiteX2" fmla="*/ 0 w 570421"/>
                  <a:gd name="connsiteY2" fmla="*/ 526394 h 526394"/>
                  <a:gd name="connsiteX3" fmla="*/ 570422 w 570421"/>
                  <a:gd name="connsiteY3" fmla="*/ 0 h 526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421" h="526394">
                    <a:moveTo>
                      <a:pt x="570422" y="0"/>
                    </a:moveTo>
                    <a:lnTo>
                      <a:pt x="0" y="0"/>
                    </a:lnTo>
                    <a:lnTo>
                      <a:pt x="0" y="526394"/>
                    </a:lnTo>
                    <a:cubicBezTo>
                      <a:pt x="236471" y="429401"/>
                      <a:pt x="436817" y="242078"/>
                      <a:pt x="570422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7" name="Figura a mano libera 36">
                <a:extLst>
                  <a:ext uri="{FF2B5EF4-FFF2-40B4-BE49-F238E27FC236}">
                    <a16:creationId xmlns:a16="http://schemas.microsoft.com/office/drawing/2014/main" id="{C770E8CA-9EAE-5E41-9A79-4F5AA832EA8F}"/>
                  </a:ext>
                </a:extLst>
              </p:cNvPr>
              <p:cNvSpPr/>
              <p:nvPr/>
            </p:nvSpPr>
            <p:spPr>
              <a:xfrm>
                <a:off x="2424186" y="-290115"/>
                <a:ext cx="746282" cy="503776"/>
              </a:xfrm>
              <a:custGeom>
                <a:avLst/>
                <a:gdLst>
                  <a:gd name="connsiteX0" fmla="*/ 634944 w 746282"/>
                  <a:gd name="connsiteY0" fmla="*/ 0 h 503776"/>
                  <a:gd name="connsiteX1" fmla="*/ 0 w 746282"/>
                  <a:gd name="connsiteY1" fmla="*/ 0 h 503776"/>
                  <a:gd name="connsiteX2" fmla="*/ 0 w 746282"/>
                  <a:gd name="connsiteY2" fmla="*/ 503776 h 503776"/>
                  <a:gd name="connsiteX3" fmla="*/ 746283 w 746282"/>
                  <a:gd name="connsiteY3" fmla="*/ 503776 h 503776"/>
                  <a:gd name="connsiteX4" fmla="*/ 634944 w 746282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282" h="503776">
                    <a:moveTo>
                      <a:pt x="634944" y="0"/>
                    </a:moveTo>
                    <a:lnTo>
                      <a:pt x="0" y="0"/>
                    </a:lnTo>
                    <a:lnTo>
                      <a:pt x="0" y="503776"/>
                    </a:lnTo>
                    <a:lnTo>
                      <a:pt x="746283" y="503776"/>
                    </a:lnTo>
                    <a:cubicBezTo>
                      <a:pt x="738468" y="323898"/>
                      <a:pt x="699238" y="153548"/>
                      <a:pt x="634944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8" name="Figura a mano libera 37">
                <a:extLst>
                  <a:ext uri="{FF2B5EF4-FFF2-40B4-BE49-F238E27FC236}">
                    <a16:creationId xmlns:a16="http://schemas.microsoft.com/office/drawing/2014/main" id="{5F438A3F-207D-2140-84B7-95BCCD0F6460}"/>
                  </a:ext>
                </a:extLst>
              </p:cNvPr>
              <p:cNvSpPr/>
              <p:nvPr/>
            </p:nvSpPr>
            <p:spPr>
              <a:xfrm>
                <a:off x="3203520" y="347294"/>
                <a:ext cx="426935" cy="503766"/>
              </a:xfrm>
              <a:custGeom>
                <a:avLst/>
                <a:gdLst>
                  <a:gd name="connsiteX0" fmla="*/ 0 w 426935"/>
                  <a:gd name="connsiteY0" fmla="*/ 503767 h 503766"/>
                  <a:gd name="connsiteX1" fmla="*/ 294064 w 426935"/>
                  <a:gd name="connsiteY1" fmla="*/ 503767 h 503766"/>
                  <a:gd name="connsiteX2" fmla="*/ 426936 w 426935"/>
                  <a:gd name="connsiteY2" fmla="*/ 0 h 503766"/>
                  <a:gd name="connsiteX3" fmla="*/ 100677 w 426935"/>
                  <a:gd name="connsiteY3" fmla="*/ 0 h 503766"/>
                  <a:gd name="connsiteX4" fmla="*/ 0 w 426935"/>
                  <a:gd name="connsiteY4" fmla="*/ 503767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935" h="503766">
                    <a:moveTo>
                      <a:pt x="0" y="503767"/>
                    </a:moveTo>
                    <a:lnTo>
                      <a:pt x="294064" y="503767"/>
                    </a:lnTo>
                    <a:cubicBezTo>
                      <a:pt x="370733" y="350847"/>
                      <a:pt x="417616" y="180393"/>
                      <a:pt x="426936" y="0"/>
                    </a:cubicBezTo>
                    <a:lnTo>
                      <a:pt x="100677" y="0"/>
                    </a:lnTo>
                    <a:cubicBezTo>
                      <a:pt x="93728" y="175785"/>
                      <a:pt x="59353" y="345878"/>
                      <a:pt x="0" y="50376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9" name="Figura a mano libera 38">
                <a:extLst>
                  <a:ext uri="{FF2B5EF4-FFF2-40B4-BE49-F238E27FC236}">
                    <a16:creationId xmlns:a16="http://schemas.microsoft.com/office/drawing/2014/main" id="{DBA15D30-9EDB-EB42-8756-B70CBA797F00}"/>
                  </a:ext>
                </a:extLst>
              </p:cNvPr>
              <p:cNvSpPr/>
              <p:nvPr/>
            </p:nvSpPr>
            <p:spPr>
              <a:xfrm>
                <a:off x="3203511" y="-290115"/>
                <a:ext cx="426926" cy="503776"/>
              </a:xfrm>
              <a:custGeom>
                <a:avLst/>
                <a:gdLst>
                  <a:gd name="connsiteX0" fmla="*/ 0 w 426926"/>
                  <a:gd name="connsiteY0" fmla="*/ 0 h 503776"/>
                  <a:gd name="connsiteX1" fmla="*/ 100677 w 426926"/>
                  <a:gd name="connsiteY1" fmla="*/ 503776 h 503776"/>
                  <a:gd name="connsiteX2" fmla="*/ 426926 w 426926"/>
                  <a:gd name="connsiteY2" fmla="*/ 503776 h 503776"/>
                  <a:gd name="connsiteX3" fmla="*/ 294054 w 426926"/>
                  <a:gd name="connsiteY3" fmla="*/ 0 h 503776"/>
                  <a:gd name="connsiteX4" fmla="*/ 0 w 426926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926" h="503776">
                    <a:moveTo>
                      <a:pt x="0" y="0"/>
                    </a:moveTo>
                    <a:cubicBezTo>
                      <a:pt x="59363" y="157889"/>
                      <a:pt x="93728" y="328000"/>
                      <a:pt x="100677" y="503776"/>
                    </a:cubicBezTo>
                    <a:lnTo>
                      <a:pt x="426926" y="503776"/>
                    </a:lnTo>
                    <a:cubicBezTo>
                      <a:pt x="417607" y="323374"/>
                      <a:pt x="370733" y="152929"/>
                      <a:pt x="2940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0" name="Figura a mano libera 39">
                <a:extLst>
                  <a:ext uri="{FF2B5EF4-FFF2-40B4-BE49-F238E27FC236}">
                    <a16:creationId xmlns:a16="http://schemas.microsoft.com/office/drawing/2014/main" id="{9C12F37A-0974-B741-8516-F5B6BDCDC3AD}"/>
                  </a:ext>
                </a:extLst>
              </p:cNvPr>
              <p:cNvSpPr/>
              <p:nvPr/>
            </p:nvSpPr>
            <p:spPr>
              <a:xfrm>
                <a:off x="2424186" y="-950152"/>
                <a:ext cx="570421" cy="526403"/>
              </a:xfrm>
              <a:custGeom>
                <a:avLst/>
                <a:gdLst>
                  <a:gd name="connsiteX0" fmla="*/ 0 w 570421"/>
                  <a:gd name="connsiteY0" fmla="*/ 0 h 526403"/>
                  <a:gd name="connsiteX1" fmla="*/ 0 w 570421"/>
                  <a:gd name="connsiteY1" fmla="*/ 526404 h 526403"/>
                  <a:gd name="connsiteX2" fmla="*/ 570422 w 570421"/>
                  <a:gd name="connsiteY2" fmla="*/ 526404 h 526403"/>
                  <a:gd name="connsiteX3" fmla="*/ 0 w 570421"/>
                  <a:gd name="connsiteY3" fmla="*/ 0 h 526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0421" h="526403">
                    <a:moveTo>
                      <a:pt x="0" y="0"/>
                    </a:moveTo>
                    <a:lnTo>
                      <a:pt x="0" y="526404"/>
                    </a:lnTo>
                    <a:lnTo>
                      <a:pt x="570422" y="526404"/>
                    </a:lnTo>
                    <a:cubicBezTo>
                      <a:pt x="436807" y="284316"/>
                      <a:pt x="236471" y="97003"/>
                      <a:pt x="0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1" name="Figura a mano libera 40">
                <a:extLst>
                  <a:ext uri="{FF2B5EF4-FFF2-40B4-BE49-F238E27FC236}">
                    <a16:creationId xmlns:a16="http://schemas.microsoft.com/office/drawing/2014/main" id="{43262FD4-2255-5946-9B63-47873013FCAD}"/>
                  </a:ext>
                </a:extLst>
              </p:cNvPr>
              <p:cNvSpPr/>
              <p:nvPr/>
            </p:nvSpPr>
            <p:spPr>
              <a:xfrm>
                <a:off x="1084283" y="347294"/>
                <a:ext cx="457150" cy="503766"/>
              </a:xfrm>
              <a:custGeom>
                <a:avLst/>
                <a:gdLst>
                  <a:gd name="connsiteX0" fmla="*/ 457150 w 457150"/>
                  <a:gd name="connsiteY0" fmla="*/ 503767 h 503766"/>
                  <a:gd name="connsiteX1" fmla="*/ 356463 w 457150"/>
                  <a:gd name="connsiteY1" fmla="*/ 0 h 503766"/>
                  <a:gd name="connsiteX2" fmla="*/ 0 w 457150"/>
                  <a:gd name="connsiteY2" fmla="*/ 0 h 503766"/>
                  <a:gd name="connsiteX3" fmla="*/ 132872 w 457150"/>
                  <a:gd name="connsiteY3" fmla="*/ 503767 h 503766"/>
                  <a:gd name="connsiteX4" fmla="*/ 457150 w 457150"/>
                  <a:gd name="connsiteY4" fmla="*/ 503767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150" h="503766">
                    <a:moveTo>
                      <a:pt x="457150" y="503767"/>
                    </a:moveTo>
                    <a:cubicBezTo>
                      <a:pt x="397787" y="345878"/>
                      <a:pt x="363413" y="175776"/>
                      <a:pt x="356463" y="0"/>
                    </a:cubicBezTo>
                    <a:lnTo>
                      <a:pt x="0" y="0"/>
                    </a:lnTo>
                    <a:cubicBezTo>
                      <a:pt x="9320" y="180402"/>
                      <a:pt x="56202" y="350847"/>
                      <a:pt x="132872" y="503767"/>
                    </a:cubicBezTo>
                    <a:lnTo>
                      <a:pt x="457150" y="503767"/>
                    </a:ln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2" name="Figura a mano libera 41">
                <a:extLst>
                  <a:ext uri="{FF2B5EF4-FFF2-40B4-BE49-F238E27FC236}">
                    <a16:creationId xmlns:a16="http://schemas.microsoft.com/office/drawing/2014/main" id="{01998C46-43F4-EC44-8EDA-653E799AF033}"/>
                  </a:ext>
                </a:extLst>
              </p:cNvPr>
              <p:cNvSpPr/>
              <p:nvPr/>
            </p:nvSpPr>
            <p:spPr>
              <a:xfrm>
                <a:off x="2710111" y="-944869"/>
                <a:ext cx="709975" cy="521120"/>
              </a:xfrm>
              <a:custGeom>
                <a:avLst/>
                <a:gdLst>
                  <a:gd name="connsiteX0" fmla="*/ 0 w 709975"/>
                  <a:gd name="connsiteY0" fmla="*/ 0 h 521120"/>
                  <a:gd name="connsiteX1" fmla="*/ 232407 w 709975"/>
                  <a:gd name="connsiteY1" fmla="*/ 212359 h 521120"/>
                  <a:gd name="connsiteX2" fmla="*/ 435817 w 709975"/>
                  <a:gd name="connsiteY2" fmla="*/ 521121 h 521120"/>
                  <a:gd name="connsiteX3" fmla="*/ 709976 w 709975"/>
                  <a:gd name="connsiteY3" fmla="*/ 521121 h 521120"/>
                  <a:gd name="connsiteX4" fmla="*/ 0 w 709975"/>
                  <a:gd name="connsiteY4" fmla="*/ 0 h 521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9975" h="521120">
                    <a:moveTo>
                      <a:pt x="0" y="0"/>
                    </a:moveTo>
                    <a:cubicBezTo>
                      <a:pt x="83504" y="59230"/>
                      <a:pt x="161497" y="130263"/>
                      <a:pt x="232407" y="212359"/>
                    </a:cubicBezTo>
                    <a:cubicBezTo>
                      <a:pt x="312998" y="305668"/>
                      <a:pt x="381128" y="409486"/>
                      <a:pt x="435817" y="521121"/>
                    </a:cubicBezTo>
                    <a:lnTo>
                      <a:pt x="709976" y="521121"/>
                    </a:lnTo>
                    <a:cubicBezTo>
                      <a:pt x="544624" y="272093"/>
                      <a:pt x="294140" y="84523"/>
                      <a:pt x="0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3" name="Figura a mano libera 42">
                <a:extLst>
                  <a:ext uri="{FF2B5EF4-FFF2-40B4-BE49-F238E27FC236}">
                    <a16:creationId xmlns:a16="http://schemas.microsoft.com/office/drawing/2014/main" id="{807795D7-89A8-0844-A034-5CE6ACB1B184}"/>
                  </a:ext>
                </a:extLst>
              </p:cNvPr>
              <p:cNvSpPr/>
              <p:nvPr/>
            </p:nvSpPr>
            <p:spPr>
              <a:xfrm>
                <a:off x="1294652" y="-957815"/>
                <a:ext cx="758857" cy="534057"/>
              </a:xfrm>
              <a:custGeom>
                <a:avLst/>
                <a:gdLst>
                  <a:gd name="connsiteX0" fmla="*/ 0 w 758857"/>
                  <a:gd name="connsiteY0" fmla="*/ 534057 h 534057"/>
                  <a:gd name="connsiteX1" fmla="*/ 304364 w 758857"/>
                  <a:gd name="connsiteY1" fmla="*/ 534057 h 534057"/>
                  <a:gd name="connsiteX2" fmla="*/ 507774 w 758857"/>
                  <a:gd name="connsiteY2" fmla="*/ 225296 h 534057"/>
                  <a:gd name="connsiteX3" fmla="*/ 758858 w 758857"/>
                  <a:gd name="connsiteY3" fmla="*/ 0 h 534057"/>
                  <a:gd name="connsiteX4" fmla="*/ 0 w 758857"/>
                  <a:gd name="connsiteY4" fmla="*/ 534057 h 53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857" h="534057">
                    <a:moveTo>
                      <a:pt x="0" y="534057"/>
                    </a:moveTo>
                    <a:lnTo>
                      <a:pt x="304364" y="534057"/>
                    </a:lnTo>
                    <a:cubicBezTo>
                      <a:pt x="359062" y="422423"/>
                      <a:pt x="427183" y="318605"/>
                      <a:pt x="507774" y="225296"/>
                    </a:cubicBezTo>
                    <a:cubicBezTo>
                      <a:pt x="583939" y="137108"/>
                      <a:pt x="668300" y="61733"/>
                      <a:pt x="758858" y="0"/>
                    </a:cubicBezTo>
                    <a:cubicBezTo>
                      <a:pt x="443642" y="77098"/>
                      <a:pt x="174434" y="271360"/>
                      <a:pt x="0" y="53405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4" name="Figura a mano libera 43">
                <a:extLst>
                  <a:ext uri="{FF2B5EF4-FFF2-40B4-BE49-F238E27FC236}">
                    <a16:creationId xmlns:a16="http://schemas.microsoft.com/office/drawing/2014/main" id="{03CB461C-8830-2B4F-95C6-A1602D5C55F1}"/>
                  </a:ext>
                </a:extLst>
              </p:cNvPr>
              <p:cNvSpPr/>
              <p:nvPr/>
            </p:nvSpPr>
            <p:spPr>
              <a:xfrm>
                <a:off x="1750336" y="-937196"/>
                <a:ext cx="540216" cy="513438"/>
              </a:xfrm>
              <a:custGeom>
                <a:avLst/>
                <a:gdLst>
                  <a:gd name="connsiteX0" fmla="*/ 0 w 540216"/>
                  <a:gd name="connsiteY0" fmla="*/ 513438 h 513438"/>
                  <a:gd name="connsiteX1" fmla="*/ 540216 w 540216"/>
                  <a:gd name="connsiteY1" fmla="*/ 513438 h 513438"/>
                  <a:gd name="connsiteX2" fmla="*/ 540216 w 540216"/>
                  <a:gd name="connsiteY2" fmla="*/ 0 h 513438"/>
                  <a:gd name="connsiteX3" fmla="*/ 0 w 540216"/>
                  <a:gd name="connsiteY3" fmla="*/ 513438 h 51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216" h="513438">
                    <a:moveTo>
                      <a:pt x="0" y="513438"/>
                    </a:moveTo>
                    <a:lnTo>
                      <a:pt x="540216" y="513438"/>
                    </a:lnTo>
                    <a:lnTo>
                      <a:pt x="540216" y="0"/>
                    </a:lnTo>
                    <a:cubicBezTo>
                      <a:pt x="316901" y="100201"/>
                      <a:pt x="127874" y="281746"/>
                      <a:pt x="0" y="513438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5" name="Figura a mano libera 44">
                <a:extLst>
                  <a:ext uri="{FF2B5EF4-FFF2-40B4-BE49-F238E27FC236}">
                    <a16:creationId xmlns:a16="http://schemas.microsoft.com/office/drawing/2014/main" id="{F9528E5B-0E94-A746-ACF0-85B6498FD5D1}"/>
                  </a:ext>
                </a:extLst>
              </p:cNvPr>
              <p:cNvSpPr/>
              <p:nvPr/>
            </p:nvSpPr>
            <p:spPr>
              <a:xfrm>
                <a:off x="2710130" y="984703"/>
                <a:ext cx="709956" cy="521111"/>
              </a:xfrm>
              <a:custGeom>
                <a:avLst/>
                <a:gdLst>
                  <a:gd name="connsiteX0" fmla="*/ 709957 w 709956"/>
                  <a:gd name="connsiteY0" fmla="*/ 0 h 521111"/>
                  <a:gd name="connsiteX1" fmla="*/ 435798 w 709956"/>
                  <a:gd name="connsiteY1" fmla="*/ 0 h 521111"/>
                  <a:gd name="connsiteX2" fmla="*/ 232388 w 709956"/>
                  <a:gd name="connsiteY2" fmla="*/ 308762 h 521111"/>
                  <a:gd name="connsiteX3" fmla="*/ 0 w 709956"/>
                  <a:gd name="connsiteY3" fmla="*/ 521111 h 521111"/>
                  <a:gd name="connsiteX4" fmla="*/ 709957 w 709956"/>
                  <a:gd name="connsiteY4" fmla="*/ 0 h 52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9956" h="521111">
                    <a:moveTo>
                      <a:pt x="709957" y="0"/>
                    </a:moveTo>
                    <a:lnTo>
                      <a:pt x="435798" y="0"/>
                    </a:lnTo>
                    <a:cubicBezTo>
                      <a:pt x="381100" y="111634"/>
                      <a:pt x="312979" y="215453"/>
                      <a:pt x="232388" y="308762"/>
                    </a:cubicBezTo>
                    <a:cubicBezTo>
                      <a:pt x="161487" y="390857"/>
                      <a:pt x="83495" y="461881"/>
                      <a:pt x="0" y="521111"/>
                    </a:cubicBezTo>
                    <a:cubicBezTo>
                      <a:pt x="294130" y="436588"/>
                      <a:pt x="544605" y="249018"/>
                      <a:pt x="709957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6" name="Figura a mano libera 45">
                <a:extLst>
                  <a:ext uri="{FF2B5EF4-FFF2-40B4-BE49-F238E27FC236}">
                    <a16:creationId xmlns:a16="http://schemas.microsoft.com/office/drawing/2014/main" id="{D588EB95-7C3A-EB4B-A9D6-2459C4ED0CD7}"/>
                  </a:ext>
                </a:extLst>
              </p:cNvPr>
              <p:cNvSpPr/>
              <p:nvPr/>
            </p:nvSpPr>
            <p:spPr>
              <a:xfrm>
                <a:off x="1750336" y="984703"/>
                <a:ext cx="540216" cy="513438"/>
              </a:xfrm>
              <a:custGeom>
                <a:avLst/>
                <a:gdLst>
                  <a:gd name="connsiteX0" fmla="*/ 540216 w 540216"/>
                  <a:gd name="connsiteY0" fmla="*/ 513438 h 513438"/>
                  <a:gd name="connsiteX1" fmla="*/ 540216 w 540216"/>
                  <a:gd name="connsiteY1" fmla="*/ 0 h 513438"/>
                  <a:gd name="connsiteX2" fmla="*/ 0 w 540216"/>
                  <a:gd name="connsiteY2" fmla="*/ 0 h 513438"/>
                  <a:gd name="connsiteX3" fmla="*/ 540216 w 540216"/>
                  <a:gd name="connsiteY3" fmla="*/ 513438 h 51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216" h="513438">
                    <a:moveTo>
                      <a:pt x="540216" y="513438"/>
                    </a:moveTo>
                    <a:lnTo>
                      <a:pt x="540216" y="0"/>
                    </a:lnTo>
                    <a:lnTo>
                      <a:pt x="0" y="0"/>
                    </a:lnTo>
                    <a:cubicBezTo>
                      <a:pt x="127874" y="231702"/>
                      <a:pt x="316901" y="413247"/>
                      <a:pt x="540216" y="513438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7" name="Figura a mano libera 46">
                <a:extLst>
                  <a:ext uri="{FF2B5EF4-FFF2-40B4-BE49-F238E27FC236}">
                    <a16:creationId xmlns:a16="http://schemas.microsoft.com/office/drawing/2014/main" id="{4EFF92C3-19D9-F849-85C6-B92B2C19E726}"/>
                  </a:ext>
                </a:extLst>
              </p:cNvPr>
              <p:cNvSpPr/>
              <p:nvPr/>
            </p:nvSpPr>
            <p:spPr>
              <a:xfrm>
                <a:off x="1574475" y="347294"/>
                <a:ext cx="716077" cy="503766"/>
              </a:xfrm>
              <a:custGeom>
                <a:avLst/>
                <a:gdLst>
                  <a:gd name="connsiteX0" fmla="*/ 111339 w 716077"/>
                  <a:gd name="connsiteY0" fmla="*/ 503767 h 503766"/>
                  <a:gd name="connsiteX1" fmla="*/ 716078 w 716077"/>
                  <a:gd name="connsiteY1" fmla="*/ 503767 h 503766"/>
                  <a:gd name="connsiteX2" fmla="*/ 716078 w 716077"/>
                  <a:gd name="connsiteY2" fmla="*/ 0 h 503766"/>
                  <a:gd name="connsiteX3" fmla="*/ 0 w 716077"/>
                  <a:gd name="connsiteY3" fmla="*/ 0 h 503766"/>
                  <a:gd name="connsiteX4" fmla="*/ 111339 w 716077"/>
                  <a:gd name="connsiteY4" fmla="*/ 503767 h 503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6077" h="503766">
                    <a:moveTo>
                      <a:pt x="111339" y="503767"/>
                    </a:moveTo>
                    <a:lnTo>
                      <a:pt x="716078" y="503767"/>
                    </a:lnTo>
                    <a:lnTo>
                      <a:pt x="716078" y="0"/>
                    </a:lnTo>
                    <a:lnTo>
                      <a:pt x="0" y="0"/>
                    </a:lnTo>
                    <a:cubicBezTo>
                      <a:pt x="7815" y="179879"/>
                      <a:pt x="47045" y="350228"/>
                      <a:pt x="111339" y="50376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8" name="Figura a mano libera 47">
                <a:extLst>
                  <a:ext uri="{FF2B5EF4-FFF2-40B4-BE49-F238E27FC236}">
                    <a16:creationId xmlns:a16="http://schemas.microsoft.com/office/drawing/2014/main" id="{0E1A6109-685C-B546-B0EF-DB9DD0C7FDEB}"/>
                  </a:ext>
                </a:extLst>
              </p:cNvPr>
              <p:cNvSpPr/>
              <p:nvPr/>
            </p:nvSpPr>
            <p:spPr>
              <a:xfrm>
                <a:off x="1294642" y="984703"/>
                <a:ext cx="758867" cy="534057"/>
              </a:xfrm>
              <a:custGeom>
                <a:avLst/>
                <a:gdLst>
                  <a:gd name="connsiteX0" fmla="*/ 758868 w 758867"/>
                  <a:gd name="connsiteY0" fmla="*/ 534057 h 534057"/>
                  <a:gd name="connsiteX1" fmla="*/ 507784 w 758867"/>
                  <a:gd name="connsiteY1" fmla="*/ 308752 h 534057"/>
                  <a:gd name="connsiteX2" fmla="*/ 304373 w 758867"/>
                  <a:gd name="connsiteY2" fmla="*/ 0 h 534057"/>
                  <a:gd name="connsiteX3" fmla="*/ 0 w 758867"/>
                  <a:gd name="connsiteY3" fmla="*/ 0 h 534057"/>
                  <a:gd name="connsiteX4" fmla="*/ 758868 w 758867"/>
                  <a:gd name="connsiteY4" fmla="*/ 534057 h 53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867" h="534057">
                    <a:moveTo>
                      <a:pt x="758868" y="534057"/>
                    </a:moveTo>
                    <a:cubicBezTo>
                      <a:pt x="668300" y="472315"/>
                      <a:pt x="583949" y="396940"/>
                      <a:pt x="507784" y="308752"/>
                    </a:cubicBezTo>
                    <a:cubicBezTo>
                      <a:pt x="427193" y="215453"/>
                      <a:pt x="359062" y="111625"/>
                      <a:pt x="304373" y="0"/>
                    </a:cubicBezTo>
                    <a:lnTo>
                      <a:pt x="0" y="0"/>
                    </a:lnTo>
                    <a:cubicBezTo>
                      <a:pt x="174443" y="262697"/>
                      <a:pt x="443652" y="456960"/>
                      <a:pt x="758868" y="534057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49" name="Figura a mano libera 48">
                <a:extLst>
                  <a:ext uri="{FF2B5EF4-FFF2-40B4-BE49-F238E27FC236}">
                    <a16:creationId xmlns:a16="http://schemas.microsoft.com/office/drawing/2014/main" id="{4B566B97-338E-8340-B0C3-91D617DA1BF9}"/>
                  </a:ext>
                </a:extLst>
              </p:cNvPr>
              <p:cNvSpPr/>
              <p:nvPr/>
            </p:nvSpPr>
            <p:spPr>
              <a:xfrm>
                <a:off x="1084292" y="-290115"/>
                <a:ext cx="457140" cy="503776"/>
              </a:xfrm>
              <a:custGeom>
                <a:avLst/>
                <a:gdLst>
                  <a:gd name="connsiteX0" fmla="*/ 457141 w 457140"/>
                  <a:gd name="connsiteY0" fmla="*/ 0 h 503776"/>
                  <a:gd name="connsiteX1" fmla="*/ 132872 w 457140"/>
                  <a:gd name="connsiteY1" fmla="*/ 0 h 503776"/>
                  <a:gd name="connsiteX2" fmla="*/ 0 w 457140"/>
                  <a:gd name="connsiteY2" fmla="*/ 503776 h 503776"/>
                  <a:gd name="connsiteX3" fmla="*/ 356464 w 457140"/>
                  <a:gd name="connsiteY3" fmla="*/ 503776 h 503776"/>
                  <a:gd name="connsiteX4" fmla="*/ 457141 w 457140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140" h="503776">
                    <a:moveTo>
                      <a:pt x="457141" y="0"/>
                    </a:moveTo>
                    <a:lnTo>
                      <a:pt x="132872" y="0"/>
                    </a:lnTo>
                    <a:cubicBezTo>
                      <a:pt x="56193" y="152920"/>
                      <a:pt x="9320" y="323374"/>
                      <a:pt x="0" y="503776"/>
                    </a:cubicBezTo>
                    <a:lnTo>
                      <a:pt x="356464" y="503776"/>
                    </a:lnTo>
                    <a:cubicBezTo>
                      <a:pt x="363403" y="327991"/>
                      <a:pt x="397768" y="157879"/>
                      <a:pt x="457141" y="0"/>
                    </a:cubicBez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50" name="Figura a mano libera 49">
                <a:extLst>
                  <a:ext uri="{FF2B5EF4-FFF2-40B4-BE49-F238E27FC236}">
                    <a16:creationId xmlns:a16="http://schemas.microsoft.com/office/drawing/2014/main" id="{EAC61073-3F34-E441-987E-B4E62CF03ED5}"/>
                  </a:ext>
                </a:extLst>
              </p:cNvPr>
              <p:cNvSpPr/>
              <p:nvPr/>
            </p:nvSpPr>
            <p:spPr>
              <a:xfrm>
                <a:off x="1574484" y="-290115"/>
                <a:ext cx="716077" cy="503776"/>
              </a:xfrm>
              <a:custGeom>
                <a:avLst/>
                <a:gdLst>
                  <a:gd name="connsiteX0" fmla="*/ 716068 w 716077"/>
                  <a:gd name="connsiteY0" fmla="*/ 0 h 503776"/>
                  <a:gd name="connsiteX1" fmla="*/ 111329 w 716077"/>
                  <a:gd name="connsiteY1" fmla="*/ 0 h 503776"/>
                  <a:gd name="connsiteX2" fmla="*/ 0 w 716077"/>
                  <a:gd name="connsiteY2" fmla="*/ 503776 h 503776"/>
                  <a:gd name="connsiteX3" fmla="*/ 716078 w 716077"/>
                  <a:gd name="connsiteY3" fmla="*/ 503776 h 503776"/>
                  <a:gd name="connsiteX4" fmla="*/ 716078 w 716077"/>
                  <a:gd name="connsiteY4" fmla="*/ 0 h 503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6077" h="503776">
                    <a:moveTo>
                      <a:pt x="716068" y="0"/>
                    </a:moveTo>
                    <a:lnTo>
                      <a:pt x="111329" y="0"/>
                    </a:lnTo>
                    <a:cubicBezTo>
                      <a:pt x="47045" y="153557"/>
                      <a:pt x="7806" y="323898"/>
                      <a:pt x="0" y="503776"/>
                    </a:cubicBezTo>
                    <a:lnTo>
                      <a:pt x="716078" y="503776"/>
                    </a:lnTo>
                    <a:lnTo>
                      <a:pt x="716078" y="0"/>
                    </a:lnTo>
                    <a:close/>
                  </a:path>
                </a:pathLst>
              </a:custGeom>
              <a:solidFill>
                <a:srgbClr val="4BAA4B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</p:grpSp>
        <p:grpSp>
          <p:nvGrpSpPr>
            <p:cNvPr id="29" name="Elemento grafico 10">
              <a:extLst>
                <a:ext uri="{FF2B5EF4-FFF2-40B4-BE49-F238E27FC236}">
                  <a16:creationId xmlns:a16="http://schemas.microsoft.com/office/drawing/2014/main" id="{003750AF-463C-E243-A044-69B78367B44D}"/>
                </a:ext>
              </a:extLst>
            </p:cNvPr>
            <p:cNvGrpSpPr/>
            <p:nvPr/>
          </p:nvGrpSpPr>
          <p:grpSpPr>
            <a:xfrm>
              <a:off x="2966402" y="-955013"/>
              <a:ext cx="2817339" cy="4122736"/>
              <a:chOff x="2966402" y="-955013"/>
              <a:chExt cx="2817339" cy="4122736"/>
            </a:xfrm>
            <a:solidFill>
              <a:srgbClr val="D7D92F"/>
            </a:solidFill>
          </p:grpSpPr>
          <p:sp>
            <p:nvSpPr>
              <p:cNvPr id="33" name="Figura a mano libera 32">
                <a:extLst>
                  <a:ext uri="{FF2B5EF4-FFF2-40B4-BE49-F238E27FC236}">
                    <a16:creationId xmlns:a16="http://schemas.microsoft.com/office/drawing/2014/main" id="{FD5A47B4-6E12-884E-916B-D61BEBFC07C7}"/>
                  </a:ext>
                </a:extLst>
              </p:cNvPr>
              <p:cNvSpPr/>
              <p:nvPr/>
            </p:nvSpPr>
            <p:spPr>
              <a:xfrm>
                <a:off x="2966402" y="1296920"/>
                <a:ext cx="1878205" cy="1870801"/>
              </a:xfrm>
              <a:custGeom>
                <a:avLst/>
                <a:gdLst>
                  <a:gd name="connsiteX0" fmla="*/ 1878205 w 1878205"/>
                  <a:gd name="connsiteY0" fmla="*/ 317053 h 1870801"/>
                  <a:gd name="connsiteX1" fmla="*/ 1878205 w 1878205"/>
                  <a:gd name="connsiteY1" fmla="*/ 102733 h 1870801"/>
                  <a:gd name="connsiteX2" fmla="*/ 1877929 w 1878205"/>
                  <a:gd name="connsiteY2" fmla="*/ 96393 h 1870801"/>
                  <a:gd name="connsiteX3" fmla="*/ 1877929 w 1878205"/>
                  <a:gd name="connsiteY3" fmla="*/ 79239 h 1870801"/>
                  <a:gd name="connsiteX4" fmla="*/ 1872494 w 1878205"/>
                  <a:gd name="connsiteY4" fmla="*/ 45636 h 1870801"/>
                  <a:gd name="connsiteX5" fmla="*/ 1861889 w 1878205"/>
                  <a:gd name="connsiteY5" fmla="*/ 12823 h 1870801"/>
                  <a:gd name="connsiteX6" fmla="*/ 1850580 w 1878205"/>
                  <a:gd name="connsiteY6" fmla="*/ 7606 h 1870801"/>
                  <a:gd name="connsiteX7" fmla="*/ 1849895 w 1878205"/>
                  <a:gd name="connsiteY7" fmla="*/ 7016 h 1870801"/>
                  <a:gd name="connsiteX8" fmla="*/ 1844602 w 1878205"/>
                  <a:gd name="connsiteY8" fmla="*/ 5997 h 1870801"/>
                  <a:gd name="connsiteX9" fmla="*/ 1798766 w 1878205"/>
                  <a:gd name="connsiteY9" fmla="*/ 86 h 1870801"/>
                  <a:gd name="connsiteX10" fmla="*/ 1778080 w 1878205"/>
                  <a:gd name="connsiteY10" fmla="*/ 86 h 1870801"/>
                  <a:gd name="connsiteX11" fmla="*/ 1775472 w 1878205"/>
                  <a:gd name="connsiteY11" fmla="*/ 0 h 1870801"/>
                  <a:gd name="connsiteX12" fmla="*/ 1561162 w 1878205"/>
                  <a:gd name="connsiteY12" fmla="*/ 0 h 1870801"/>
                  <a:gd name="connsiteX13" fmla="*/ 1557887 w 1878205"/>
                  <a:gd name="connsiteY13" fmla="*/ 133 h 1870801"/>
                  <a:gd name="connsiteX14" fmla="*/ 444051 w 1878205"/>
                  <a:gd name="connsiteY14" fmla="*/ 190 h 1870801"/>
                  <a:gd name="connsiteX15" fmla="*/ 371913 w 1878205"/>
                  <a:gd name="connsiteY15" fmla="*/ 28044 h 1870801"/>
                  <a:gd name="connsiteX16" fmla="*/ 364440 w 1878205"/>
                  <a:gd name="connsiteY16" fmla="*/ 102686 h 1870801"/>
                  <a:gd name="connsiteX17" fmla="*/ 364440 w 1878205"/>
                  <a:gd name="connsiteY17" fmla="*/ 316948 h 1870801"/>
                  <a:gd name="connsiteX18" fmla="*/ 381042 w 1878205"/>
                  <a:gd name="connsiteY18" fmla="*/ 406755 h 1870801"/>
                  <a:gd name="connsiteX19" fmla="*/ 444051 w 1878205"/>
                  <a:gd name="connsiteY19" fmla="*/ 419625 h 1870801"/>
                  <a:gd name="connsiteX20" fmla="*/ 1153846 w 1878205"/>
                  <a:gd name="connsiteY20" fmla="*/ 419625 h 1870801"/>
                  <a:gd name="connsiteX21" fmla="*/ 41104 w 1878205"/>
                  <a:gd name="connsiteY21" fmla="*/ 1532252 h 1870801"/>
                  <a:gd name="connsiteX22" fmla="*/ 989 w 1878205"/>
                  <a:gd name="connsiteY22" fmla="*/ 1612015 h 1870801"/>
                  <a:gd name="connsiteX23" fmla="*/ 45749 w 1878205"/>
                  <a:gd name="connsiteY23" fmla="*/ 1672511 h 1870801"/>
                  <a:gd name="connsiteX24" fmla="*/ 197622 w 1878205"/>
                  <a:gd name="connsiteY24" fmla="*/ 1824136 h 1870801"/>
                  <a:gd name="connsiteX25" fmla="*/ 278318 w 1878205"/>
                  <a:gd name="connsiteY25" fmla="*/ 1870343 h 1870801"/>
                  <a:gd name="connsiteX26" fmla="*/ 337509 w 1878205"/>
                  <a:gd name="connsiteY26" fmla="*/ 1828848 h 1870801"/>
                  <a:gd name="connsiteX27" fmla="*/ 1458685 w 1878205"/>
                  <a:gd name="connsiteY27" fmla="*/ 707463 h 1870801"/>
                  <a:gd name="connsiteX28" fmla="*/ 1458809 w 1878205"/>
                  <a:gd name="connsiteY28" fmla="*/ 1433993 h 1870801"/>
                  <a:gd name="connsiteX29" fmla="*/ 1486730 w 1878205"/>
                  <a:gd name="connsiteY29" fmla="*/ 1506198 h 1870801"/>
                  <a:gd name="connsiteX30" fmla="*/ 1561295 w 1878205"/>
                  <a:gd name="connsiteY30" fmla="*/ 1513747 h 1870801"/>
                  <a:gd name="connsiteX31" fmla="*/ 1775482 w 1878205"/>
                  <a:gd name="connsiteY31" fmla="*/ 1513747 h 1870801"/>
                  <a:gd name="connsiteX32" fmla="*/ 1865278 w 1878205"/>
                  <a:gd name="connsiteY32" fmla="*/ 1497088 h 1870801"/>
                  <a:gd name="connsiteX33" fmla="*/ 1877948 w 1878205"/>
                  <a:gd name="connsiteY33" fmla="*/ 1433993 h 1870801"/>
                  <a:gd name="connsiteX34" fmla="*/ 1877948 w 1878205"/>
                  <a:gd name="connsiteY34" fmla="*/ 325916 h 1870801"/>
                  <a:gd name="connsiteX35" fmla="*/ 1878205 w 1878205"/>
                  <a:gd name="connsiteY35" fmla="*/ 317053 h 1870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78205" h="1870801">
                    <a:moveTo>
                      <a:pt x="1878205" y="317053"/>
                    </a:moveTo>
                    <a:lnTo>
                      <a:pt x="1878205" y="102733"/>
                    </a:lnTo>
                    <a:cubicBezTo>
                      <a:pt x="1878205" y="100906"/>
                      <a:pt x="1878072" y="98469"/>
                      <a:pt x="1877929" y="96393"/>
                    </a:cubicBezTo>
                    <a:lnTo>
                      <a:pt x="1877929" y="79239"/>
                    </a:lnTo>
                    <a:cubicBezTo>
                      <a:pt x="1877929" y="69454"/>
                      <a:pt x="1875635" y="57354"/>
                      <a:pt x="1872494" y="45636"/>
                    </a:cubicBezTo>
                    <a:cubicBezTo>
                      <a:pt x="1869628" y="29453"/>
                      <a:pt x="1865963" y="15840"/>
                      <a:pt x="1861889" y="12823"/>
                    </a:cubicBezTo>
                    <a:cubicBezTo>
                      <a:pt x="1859443" y="10938"/>
                      <a:pt x="1855483" y="9167"/>
                      <a:pt x="1850580" y="7606"/>
                    </a:cubicBezTo>
                    <a:cubicBezTo>
                      <a:pt x="1850333" y="7539"/>
                      <a:pt x="1850190" y="7054"/>
                      <a:pt x="1849895" y="7016"/>
                    </a:cubicBezTo>
                    <a:cubicBezTo>
                      <a:pt x="1848552" y="6673"/>
                      <a:pt x="1846230" y="6330"/>
                      <a:pt x="1844602" y="5997"/>
                    </a:cubicBezTo>
                    <a:cubicBezTo>
                      <a:pt x="1831684" y="2504"/>
                      <a:pt x="1814920" y="133"/>
                      <a:pt x="1798766" y="86"/>
                    </a:cubicBezTo>
                    <a:lnTo>
                      <a:pt x="1778080" y="86"/>
                    </a:lnTo>
                    <a:cubicBezTo>
                      <a:pt x="1777243" y="86"/>
                      <a:pt x="1776310" y="0"/>
                      <a:pt x="1775472" y="0"/>
                    </a:cubicBezTo>
                    <a:lnTo>
                      <a:pt x="1561162" y="0"/>
                    </a:lnTo>
                    <a:cubicBezTo>
                      <a:pt x="1560181" y="0"/>
                      <a:pt x="1558982" y="86"/>
                      <a:pt x="1557887" y="133"/>
                    </a:cubicBezTo>
                    <a:lnTo>
                      <a:pt x="444051" y="190"/>
                    </a:lnTo>
                    <a:cubicBezTo>
                      <a:pt x="418472" y="190"/>
                      <a:pt x="376158" y="12823"/>
                      <a:pt x="371913" y="28044"/>
                    </a:cubicBezTo>
                    <a:cubicBezTo>
                      <a:pt x="367857" y="43599"/>
                      <a:pt x="364583" y="77145"/>
                      <a:pt x="364440" y="102686"/>
                    </a:cubicBezTo>
                    <a:lnTo>
                      <a:pt x="364440" y="316948"/>
                    </a:lnTo>
                    <a:cubicBezTo>
                      <a:pt x="364440" y="342537"/>
                      <a:pt x="371913" y="400129"/>
                      <a:pt x="381042" y="406755"/>
                    </a:cubicBezTo>
                    <a:cubicBezTo>
                      <a:pt x="390161" y="413875"/>
                      <a:pt x="418472" y="419625"/>
                      <a:pt x="444051" y="419625"/>
                    </a:cubicBezTo>
                    <a:lnTo>
                      <a:pt x="1153846" y="419625"/>
                    </a:lnTo>
                    <a:lnTo>
                      <a:pt x="41104" y="1532252"/>
                    </a:lnTo>
                    <a:cubicBezTo>
                      <a:pt x="23017" y="1550453"/>
                      <a:pt x="-5694" y="1596965"/>
                      <a:pt x="989" y="1612015"/>
                    </a:cubicBezTo>
                    <a:cubicBezTo>
                      <a:pt x="7510" y="1627284"/>
                      <a:pt x="27786" y="1654396"/>
                      <a:pt x="45749" y="1672511"/>
                    </a:cubicBezTo>
                    <a:lnTo>
                      <a:pt x="197622" y="1824136"/>
                    </a:lnTo>
                    <a:cubicBezTo>
                      <a:pt x="215594" y="1842280"/>
                      <a:pt x="264039" y="1875055"/>
                      <a:pt x="278318" y="1870343"/>
                    </a:cubicBezTo>
                    <a:cubicBezTo>
                      <a:pt x="292749" y="1865707"/>
                      <a:pt x="319546" y="1846907"/>
                      <a:pt x="337509" y="1828848"/>
                    </a:cubicBezTo>
                    <a:lnTo>
                      <a:pt x="1458685" y="707463"/>
                    </a:lnTo>
                    <a:lnTo>
                      <a:pt x="1458809" y="1433993"/>
                    </a:lnTo>
                    <a:cubicBezTo>
                      <a:pt x="1458809" y="1459819"/>
                      <a:pt x="1471327" y="1502114"/>
                      <a:pt x="1486730" y="1506198"/>
                    </a:cubicBezTo>
                    <a:cubicBezTo>
                      <a:pt x="1501837" y="1510348"/>
                      <a:pt x="1535707" y="1513747"/>
                      <a:pt x="1561295" y="1513747"/>
                    </a:cubicBezTo>
                    <a:lnTo>
                      <a:pt x="1775482" y="1513747"/>
                    </a:lnTo>
                    <a:cubicBezTo>
                      <a:pt x="1801213" y="1513747"/>
                      <a:pt x="1858624" y="1506093"/>
                      <a:pt x="1865278" y="1497088"/>
                    </a:cubicBezTo>
                    <a:cubicBezTo>
                      <a:pt x="1872513" y="1488063"/>
                      <a:pt x="1878101" y="1459791"/>
                      <a:pt x="1877948" y="1433993"/>
                    </a:cubicBezTo>
                    <a:lnTo>
                      <a:pt x="1877948" y="325916"/>
                    </a:lnTo>
                    <a:cubicBezTo>
                      <a:pt x="1878072" y="322965"/>
                      <a:pt x="1878205" y="319861"/>
                      <a:pt x="1878205" y="317053"/>
                    </a:cubicBezTo>
                    <a:close/>
                  </a:path>
                </a:pathLst>
              </a:custGeom>
              <a:solidFill>
                <a:srgbClr val="D7D92F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4" name="Figura a mano libera 33">
                <a:extLst>
                  <a:ext uri="{FF2B5EF4-FFF2-40B4-BE49-F238E27FC236}">
                    <a16:creationId xmlns:a16="http://schemas.microsoft.com/office/drawing/2014/main" id="{F60086C3-DB22-F442-A6B7-6A4D663B80C6}"/>
                  </a:ext>
                </a:extLst>
              </p:cNvPr>
              <p:cNvSpPr/>
              <p:nvPr/>
            </p:nvSpPr>
            <p:spPr>
              <a:xfrm>
                <a:off x="3905490" y="-955013"/>
                <a:ext cx="1878251" cy="1870854"/>
              </a:xfrm>
              <a:custGeom>
                <a:avLst/>
                <a:gdLst>
                  <a:gd name="connsiteX0" fmla="*/ 0 w 1878251"/>
                  <a:gd name="connsiteY0" fmla="*/ 1553677 h 1870854"/>
                  <a:gd name="connsiteX1" fmla="*/ 162 w 1878251"/>
                  <a:gd name="connsiteY1" fmla="*/ 1768073 h 1870854"/>
                  <a:gd name="connsiteX2" fmla="*/ 295 w 1878251"/>
                  <a:gd name="connsiteY2" fmla="*/ 1774404 h 1870854"/>
                  <a:gd name="connsiteX3" fmla="*/ 295 w 1878251"/>
                  <a:gd name="connsiteY3" fmla="*/ 1791500 h 1870854"/>
                  <a:gd name="connsiteX4" fmla="*/ 5721 w 1878251"/>
                  <a:gd name="connsiteY4" fmla="*/ 1825151 h 1870854"/>
                  <a:gd name="connsiteX5" fmla="*/ 16354 w 1878251"/>
                  <a:gd name="connsiteY5" fmla="*/ 1857917 h 1870854"/>
                  <a:gd name="connsiteX6" fmla="*/ 27654 w 1878251"/>
                  <a:gd name="connsiteY6" fmla="*/ 1863191 h 1870854"/>
                  <a:gd name="connsiteX7" fmla="*/ 28339 w 1878251"/>
                  <a:gd name="connsiteY7" fmla="*/ 1863753 h 1870854"/>
                  <a:gd name="connsiteX8" fmla="*/ 33775 w 1878251"/>
                  <a:gd name="connsiteY8" fmla="*/ 1864752 h 1870854"/>
                  <a:gd name="connsiteX9" fmla="*/ 79630 w 1878251"/>
                  <a:gd name="connsiteY9" fmla="*/ 1870740 h 1870854"/>
                  <a:gd name="connsiteX10" fmla="*/ 100163 w 1878251"/>
                  <a:gd name="connsiteY10" fmla="*/ 1870740 h 1870854"/>
                  <a:gd name="connsiteX11" fmla="*/ 102876 w 1878251"/>
                  <a:gd name="connsiteY11" fmla="*/ 1870854 h 1870854"/>
                  <a:gd name="connsiteX12" fmla="*/ 317044 w 1878251"/>
                  <a:gd name="connsiteY12" fmla="*/ 1870854 h 1870854"/>
                  <a:gd name="connsiteX13" fmla="*/ 320337 w 1878251"/>
                  <a:gd name="connsiteY13" fmla="*/ 1870730 h 1870854"/>
                  <a:gd name="connsiteX14" fmla="*/ 1434298 w 1878251"/>
                  <a:gd name="connsiteY14" fmla="*/ 1870559 h 1870854"/>
                  <a:gd name="connsiteX15" fmla="*/ 1506436 w 1878251"/>
                  <a:gd name="connsiteY15" fmla="*/ 1842658 h 1870854"/>
                  <a:gd name="connsiteX16" fmla="*/ 1513785 w 1878251"/>
                  <a:gd name="connsiteY16" fmla="*/ 1768064 h 1870854"/>
                  <a:gd name="connsiteX17" fmla="*/ 1513785 w 1878251"/>
                  <a:gd name="connsiteY17" fmla="*/ 1553801 h 1870854"/>
                  <a:gd name="connsiteX18" fmla="*/ 1497316 w 1878251"/>
                  <a:gd name="connsiteY18" fmla="*/ 1464062 h 1870854"/>
                  <a:gd name="connsiteX19" fmla="*/ 1434164 w 1878251"/>
                  <a:gd name="connsiteY19" fmla="*/ 1451210 h 1870854"/>
                  <a:gd name="connsiteX20" fmla="*/ 724360 w 1878251"/>
                  <a:gd name="connsiteY20" fmla="*/ 1451210 h 1870854"/>
                  <a:gd name="connsiteX21" fmla="*/ 1837130 w 1878251"/>
                  <a:gd name="connsiteY21" fmla="*/ 338507 h 1870854"/>
                  <a:gd name="connsiteX22" fmla="*/ 1877264 w 1878251"/>
                  <a:gd name="connsiteY22" fmla="*/ 258753 h 1870854"/>
                  <a:gd name="connsiteX23" fmla="*/ 1832608 w 1878251"/>
                  <a:gd name="connsiteY23" fmla="*/ 198276 h 1870854"/>
                  <a:gd name="connsiteX24" fmla="*/ 1680631 w 1878251"/>
                  <a:gd name="connsiteY24" fmla="*/ 46632 h 1870854"/>
                  <a:gd name="connsiteX25" fmla="*/ 1599916 w 1878251"/>
                  <a:gd name="connsiteY25" fmla="*/ 473 h 1870854"/>
                  <a:gd name="connsiteX26" fmla="*/ 1540734 w 1878251"/>
                  <a:gd name="connsiteY26" fmla="*/ 41882 h 1870854"/>
                  <a:gd name="connsiteX27" fmla="*/ 419520 w 1878251"/>
                  <a:gd name="connsiteY27" fmla="*/ 1163287 h 1870854"/>
                  <a:gd name="connsiteX28" fmla="*/ 419425 w 1878251"/>
                  <a:gd name="connsiteY28" fmla="*/ 436737 h 1870854"/>
                  <a:gd name="connsiteX29" fmla="*/ 391495 w 1878251"/>
                  <a:gd name="connsiteY29" fmla="*/ 364542 h 1870854"/>
                  <a:gd name="connsiteX30" fmla="*/ 317044 w 1878251"/>
                  <a:gd name="connsiteY30" fmla="*/ 356993 h 1870854"/>
                  <a:gd name="connsiteX31" fmla="*/ 102752 w 1878251"/>
                  <a:gd name="connsiteY31" fmla="*/ 356993 h 1870854"/>
                  <a:gd name="connsiteX32" fmla="*/ 12946 w 1878251"/>
                  <a:gd name="connsiteY32" fmla="*/ 373757 h 1870854"/>
                  <a:gd name="connsiteX33" fmla="*/ 286 w 1878251"/>
                  <a:gd name="connsiteY33" fmla="*/ 436737 h 1870854"/>
                  <a:gd name="connsiteX34" fmla="*/ 286 w 1878251"/>
                  <a:gd name="connsiteY34" fmla="*/ 1544891 h 1870854"/>
                  <a:gd name="connsiteX35" fmla="*/ 0 w 1878251"/>
                  <a:gd name="connsiteY35" fmla="*/ 1553677 h 1870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78251" h="1870854">
                    <a:moveTo>
                      <a:pt x="0" y="1553677"/>
                    </a:moveTo>
                    <a:lnTo>
                      <a:pt x="162" y="1768073"/>
                    </a:lnTo>
                    <a:cubicBezTo>
                      <a:pt x="162" y="1769910"/>
                      <a:pt x="295" y="1772233"/>
                      <a:pt x="295" y="1774404"/>
                    </a:cubicBezTo>
                    <a:lnTo>
                      <a:pt x="295" y="1791500"/>
                    </a:lnTo>
                    <a:cubicBezTo>
                      <a:pt x="438" y="1801382"/>
                      <a:pt x="2599" y="1813385"/>
                      <a:pt x="5721" y="1825151"/>
                    </a:cubicBezTo>
                    <a:cubicBezTo>
                      <a:pt x="8625" y="1841306"/>
                      <a:pt x="12271" y="1854909"/>
                      <a:pt x="16354" y="1857917"/>
                    </a:cubicBezTo>
                    <a:cubicBezTo>
                      <a:pt x="18791" y="1859821"/>
                      <a:pt x="22885" y="1861573"/>
                      <a:pt x="27654" y="1863191"/>
                    </a:cubicBezTo>
                    <a:cubicBezTo>
                      <a:pt x="27911" y="1863305"/>
                      <a:pt x="28044" y="1863676"/>
                      <a:pt x="28339" y="1863753"/>
                    </a:cubicBezTo>
                    <a:cubicBezTo>
                      <a:pt x="29824" y="1864143"/>
                      <a:pt x="32023" y="1864409"/>
                      <a:pt x="33775" y="1864752"/>
                    </a:cubicBezTo>
                    <a:cubicBezTo>
                      <a:pt x="46550" y="1868255"/>
                      <a:pt x="63447" y="1870730"/>
                      <a:pt x="79630" y="1870740"/>
                    </a:cubicBezTo>
                    <a:lnTo>
                      <a:pt x="100163" y="1870740"/>
                    </a:lnTo>
                    <a:cubicBezTo>
                      <a:pt x="101096" y="1870740"/>
                      <a:pt x="102058" y="1870854"/>
                      <a:pt x="102876" y="1870854"/>
                    </a:cubicBezTo>
                    <a:lnTo>
                      <a:pt x="317044" y="1870854"/>
                    </a:lnTo>
                    <a:cubicBezTo>
                      <a:pt x="318024" y="1870854"/>
                      <a:pt x="319395" y="1870740"/>
                      <a:pt x="320337" y="1870730"/>
                    </a:cubicBezTo>
                    <a:lnTo>
                      <a:pt x="1434298" y="1870559"/>
                    </a:lnTo>
                    <a:cubicBezTo>
                      <a:pt x="1459753" y="1870645"/>
                      <a:pt x="1502219" y="1857917"/>
                      <a:pt x="1506436" y="1842658"/>
                    </a:cubicBezTo>
                    <a:cubicBezTo>
                      <a:pt x="1510386" y="1827151"/>
                      <a:pt x="1513785" y="1793604"/>
                      <a:pt x="1513785" y="1768064"/>
                    </a:cubicBezTo>
                    <a:lnTo>
                      <a:pt x="1513785" y="1553801"/>
                    </a:lnTo>
                    <a:cubicBezTo>
                      <a:pt x="1513785" y="1528289"/>
                      <a:pt x="1506436" y="1470678"/>
                      <a:pt x="1497316" y="1464062"/>
                    </a:cubicBezTo>
                    <a:cubicBezTo>
                      <a:pt x="1488177" y="1456941"/>
                      <a:pt x="1459876" y="1451210"/>
                      <a:pt x="1434164" y="1451210"/>
                    </a:cubicBezTo>
                    <a:lnTo>
                      <a:pt x="724360" y="1451210"/>
                    </a:lnTo>
                    <a:lnTo>
                      <a:pt x="1837130" y="338507"/>
                    </a:lnTo>
                    <a:cubicBezTo>
                      <a:pt x="1855341" y="320315"/>
                      <a:pt x="1883928" y="273775"/>
                      <a:pt x="1877264" y="258753"/>
                    </a:cubicBezTo>
                    <a:cubicBezTo>
                      <a:pt x="1870848" y="243579"/>
                      <a:pt x="1850467" y="216335"/>
                      <a:pt x="1832608" y="198276"/>
                    </a:cubicBezTo>
                    <a:lnTo>
                      <a:pt x="1680631" y="46632"/>
                    </a:lnTo>
                    <a:cubicBezTo>
                      <a:pt x="1662801" y="28422"/>
                      <a:pt x="1614205" y="-4316"/>
                      <a:pt x="1599916" y="473"/>
                    </a:cubicBezTo>
                    <a:cubicBezTo>
                      <a:pt x="1585637" y="5080"/>
                      <a:pt x="1558707" y="23786"/>
                      <a:pt x="1540734" y="41882"/>
                    </a:cubicBezTo>
                    <a:lnTo>
                      <a:pt x="419520" y="1163287"/>
                    </a:lnTo>
                    <a:lnTo>
                      <a:pt x="419425" y="436737"/>
                    </a:lnTo>
                    <a:cubicBezTo>
                      <a:pt x="419520" y="410949"/>
                      <a:pt x="406888" y="368731"/>
                      <a:pt x="391495" y="364542"/>
                    </a:cubicBezTo>
                    <a:cubicBezTo>
                      <a:pt x="376388" y="360411"/>
                      <a:pt x="342660" y="356993"/>
                      <a:pt x="317044" y="356993"/>
                    </a:cubicBezTo>
                    <a:lnTo>
                      <a:pt x="102752" y="356993"/>
                    </a:lnTo>
                    <a:cubicBezTo>
                      <a:pt x="77021" y="356993"/>
                      <a:pt x="19753" y="364628"/>
                      <a:pt x="12946" y="373757"/>
                    </a:cubicBezTo>
                    <a:cubicBezTo>
                      <a:pt x="5712" y="382715"/>
                      <a:pt x="152" y="411045"/>
                      <a:pt x="286" y="436737"/>
                    </a:cubicBezTo>
                    <a:lnTo>
                      <a:pt x="286" y="1544891"/>
                    </a:lnTo>
                    <a:cubicBezTo>
                      <a:pt x="286" y="1547775"/>
                      <a:pt x="0" y="1550907"/>
                      <a:pt x="0" y="1553677"/>
                    </a:cubicBezTo>
                    <a:close/>
                  </a:path>
                </a:pathLst>
              </a:custGeom>
              <a:solidFill>
                <a:srgbClr val="D7D92F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</p:grpSp>
        <p:grpSp>
          <p:nvGrpSpPr>
            <p:cNvPr id="30" name="Elemento grafico 10">
              <a:extLst>
                <a:ext uri="{FF2B5EF4-FFF2-40B4-BE49-F238E27FC236}">
                  <a16:creationId xmlns:a16="http://schemas.microsoft.com/office/drawing/2014/main" id="{EFD54F68-FC0F-3C46-9A4A-4D9AFC0F3957}"/>
                </a:ext>
              </a:extLst>
            </p:cNvPr>
            <p:cNvGrpSpPr/>
            <p:nvPr/>
          </p:nvGrpSpPr>
          <p:grpSpPr>
            <a:xfrm>
              <a:off x="1658988" y="-1604516"/>
              <a:ext cx="3675402" cy="4417963"/>
              <a:chOff x="1658988" y="-1604516"/>
              <a:chExt cx="3675402" cy="4417963"/>
            </a:xfrm>
            <a:solidFill>
              <a:srgbClr val="8FBD43"/>
            </a:solidFill>
          </p:grpSpPr>
          <p:sp>
            <p:nvSpPr>
              <p:cNvPr id="31" name="Figura a mano libera 30">
                <a:extLst>
                  <a:ext uri="{FF2B5EF4-FFF2-40B4-BE49-F238E27FC236}">
                    <a16:creationId xmlns:a16="http://schemas.microsoft.com/office/drawing/2014/main" id="{590EE3F3-4123-564A-9387-F87257D6EB46}"/>
                  </a:ext>
                </a:extLst>
              </p:cNvPr>
              <p:cNvSpPr/>
              <p:nvPr/>
            </p:nvSpPr>
            <p:spPr>
              <a:xfrm>
                <a:off x="2511450" y="-1604516"/>
                <a:ext cx="2822940" cy="729014"/>
              </a:xfrm>
              <a:custGeom>
                <a:avLst/>
                <a:gdLst>
                  <a:gd name="connsiteX0" fmla="*/ 369638 w 2822940"/>
                  <a:gd name="connsiteY0" fmla="*/ 500502 h 729014"/>
                  <a:gd name="connsiteX1" fmla="*/ 1328213 w 2822940"/>
                  <a:gd name="connsiteY1" fmla="*/ 266543 h 729014"/>
                  <a:gd name="connsiteX2" fmla="*/ 2633618 w 2822940"/>
                  <a:gd name="connsiteY2" fmla="*/ 729015 h 729014"/>
                  <a:gd name="connsiteX3" fmla="*/ 2822940 w 2822940"/>
                  <a:gd name="connsiteY3" fmla="*/ 539664 h 729014"/>
                  <a:gd name="connsiteX4" fmla="*/ 1328213 w 2822940"/>
                  <a:gd name="connsiteY4" fmla="*/ 0 h 729014"/>
                  <a:gd name="connsiteX5" fmla="*/ 0 w 2822940"/>
                  <a:gd name="connsiteY5" fmla="*/ 413009 h 729014"/>
                  <a:gd name="connsiteX6" fmla="*/ 369638 w 2822940"/>
                  <a:gd name="connsiteY6" fmla="*/ 500502 h 729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2940" h="729014">
                    <a:moveTo>
                      <a:pt x="369638" y="500502"/>
                    </a:moveTo>
                    <a:cubicBezTo>
                      <a:pt x="662017" y="347668"/>
                      <a:pt x="988856" y="266543"/>
                      <a:pt x="1328213" y="266543"/>
                    </a:cubicBezTo>
                    <a:cubicBezTo>
                      <a:pt x="1809362" y="266543"/>
                      <a:pt x="2265437" y="429439"/>
                      <a:pt x="2633618" y="729015"/>
                    </a:cubicBezTo>
                    <a:lnTo>
                      <a:pt x="2822940" y="539664"/>
                    </a:lnTo>
                    <a:cubicBezTo>
                      <a:pt x="2403744" y="190293"/>
                      <a:pt x="1880643" y="0"/>
                      <a:pt x="1328213" y="0"/>
                    </a:cubicBezTo>
                    <a:cubicBezTo>
                      <a:pt x="846741" y="0"/>
                      <a:pt x="387563" y="144590"/>
                      <a:pt x="0" y="413009"/>
                    </a:cubicBezTo>
                    <a:cubicBezTo>
                      <a:pt x="128845" y="426336"/>
                      <a:pt x="252759" y="456275"/>
                      <a:pt x="369638" y="500502"/>
                    </a:cubicBezTo>
                    <a:close/>
                  </a:path>
                </a:pathLst>
              </a:custGeom>
              <a:solidFill>
                <a:srgbClr val="8FBD43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  <p:sp>
            <p:nvSpPr>
              <p:cNvPr id="32" name="Figura a mano libera 31">
                <a:extLst>
                  <a:ext uri="{FF2B5EF4-FFF2-40B4-BE49-F238E27FC236}">
                    <a16:creationId xmlns:a16="http://schemas.microsoft.com/office/drawing/2014/main" id="{7986103C-8574-524F-AB1A-D39F963E1735}"/>
                  </a:ext>
                </a:extLst>
              </p:cNvPr>
              <p:cNvSpPr/>
              <p:nvPr/>
            </p:nvSpPr>
            <p:spPr>
              <a:xfrm>
                <a:off x="1658988" y="1585511"/>
                <a:ext cx="1303710" cy="1227936"/>
              </a:xfrm>
              <a:custGeom>
                <a:avLst/>
                <a:gdLst>
                  <a:gd name="connsiteX0" fmla="*/ 355997 w 1303710"/>
                  <a:gd name="connsiteY0" fmla="*/ 135023 h 1227936"/>
                  <a:gd name="connsiteX1" fmla="*/ 0 w 1303710"/>
                  <a:gd name="connsiteY1" fmla="*/ 0 h 1227936"/>
                  <a:gd name="connsiteX2" fmla="*/ 526394 w 1303710"/>
                  <a:gd name="connsiteY2" fmla="*/ 803742 h 1227936"/>
                  <a:gd name="connsiteX3" fmla="*/ 1104650 w 1303710"/>
                  <a:gd name="connsiteY3" fmla="*/ 1227936 h 1227936"/>
                  <a:gd name="connsiteX4" fmla="*/ 1303711 w 1303710"/>
                  <a:gd name="connsiteY4" fmla="*/ 1028895 h 1227936"/>
                  <a:gd name="connsiteX5" fmla="*/ 714879 w 1303710"/>
                  <a:gd name="connsiteY5" fmla="*/ 615277 h 1227936"/>
                  <a:gd name="connsiteX6" fmla="*/ 355997 w 1303710"/>
                  <a:gd name="connsiteY6" fmla="*/ 135023 h 1227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3710" h="1227936">
                    <a:moveTo>
                      <a:pt x="355997" y="135023"/>
                    </a:moveTo>
                    <a:cubicBezTo>
                      <a:pt x="230379" y="105266"/>
                      <a:pt x="110958" y="59506"/>
                      <a:pt x="0" y="0"/>
                    </a:cubicBezTo>
                    <a:cubicBezTo>
                      <a:pt x="116032" y="297767"/>
                      <a:pt x="293636" y="570974"/>
                      <a:pt x="526394" y="803742"/>
                    </a:cubicBezTo>
                    <a:cubicBezTo>
                      <a:pt x="699038" y="976386"/>
                      <a:pt x="893995" y="1118568"/>
                      <a:pt x="1104650" y="1227936"/>
                    </a:cubicBezTo>
                    <a:lnTo>
                      <a:pt x="1303711" y="1028895"/>
                    </a:lnTo>
                    <a:cubicBezTo>
                      <a:pt x="1087639" y="927913"/>
                      <a:pt x="888541" y="788939"/>
                      <a:pt x="714879" y="615277"/>
                    </a:cubicBezTo>
                    <a:cubicBezTo>
                      <a:pt x="570707" y="471106"/>
                      <a:pt x="450487" y="309400"/>
                      <a:pt x="355997" y="135023"/>
                    </a:cubicBezTo>
                    <a:close/>
                  </a:path>
                </a:pathLst>
              </a:custGeom>
              <a:solidFill>
                <a:srgbClr val="8FBD43"/>
              </a:solidFill>
              <a:ln w="9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it-IT" b="0" i="0" dirty="0">
                  <a:latin typeface="Montserrat" pitchFamily="2" charset="77"/>
                </a:endParaRPr>
              </a:p>
            </p:txBody>
          </p:sp>
        </p:grpSp>
      </p:grp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pic>
        <p:nvPicPr>
          <p:cNvPr id="18" name="Immagine 17" descr="Immagine che contiene segnale, disegnando, stella&#10;&#10;Descrizione generata automaticamente">
            <a:extLst>
              <a:ext uri="{FF2B5EF4-FFF2-40B4-BE49-F238E27FC236}">
                <a16:creationId xmlns:a16="http://schemas.microsoft.com/office/drawing/2014/main" id="{2F42B086-81E2-6844-8969-D08C3EC7E8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783" b="14608"/>
          <a:stretch/>
        </p:blipFill>
        <p:spPr>
          <a:xfrm>
            <a:off x="46139" y="4694461"/>
            <a:ext cx="2408675" cy="403355"/>
          </a:xfrm>
          <a:prstGeom prst="rect">
            <a:avLst/>
          </a:prstGeom>
        </p:spPr>
      </p:pic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</p:spTree>
    <p:extLst>
      <p:ext uri="{BB962C8B-B14F-4D97-AF65-F5344CB8AC3E}">
        <p14:creationId xmlns:p14="http://schemas.microsoft.com/office/powerpoint/2010/main" val="19811454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 DE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D267E-BDE2-8A4E-A902-14CA49684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09" y="1797754"/>
            <a:ext cx="4466136" cy="1027478"/>
          </a:xfrm>
          <a:prstGeom prst="rect">
            <a:avLst/>
          </a:prstGeom>
        </p:spPr>
        <p:txBody>
          <a:bodyPr lIns="0" tIns="144000" rIns="0" bIns="0"/>
          <a:lstStyle>
            <a:lvl1pPr algn="l">
              <a:defRPr sz="2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151AA98-5370-3341-AEA7-E5C1D4258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8508" y="2825232"/>
            <a:ext cx="4466136" cy="788936"/>
          </a:xfrm>
          <a:prstGeom prst="rect">
            <a:avLst/>
          </a:prstGeom>
        </p:spPr>
        <p:txBody>
          <a:bodyPr lIns="0" tIns="72000" rIns="0" bIns="0"/>
          <a:lstStyle>
            <a:lvl1pPr marL="0" indent="0">
              <a:buNone/>
              <a:defRPr sz="13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37" name="Segnaposto testo 8">
            <a:extLst>
              <a:ext uri="{FF2B5EF4-FFF2-40B4-BE49-F238E27FC236}">
                <a16:creationId xmlns:a16="http://schemas.microsoft.com/office/drawing/2014/main" id="{F1175027-2715-C94D-B66B-BF68CA41C3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4759" y="1581754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3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Osservatorio</a:t>
            </a:r>
          </a:p>
        </p:txBody>
      </p:sp>
      <p:sp>
        <p:nvSpPr>
          <p:cNvPr id="46" name="Elemento grafico 6">
            <a:extLst>
              <a:ext uri="{FF2B5EF4-FFF2-40B4-BE49-F238E27FC236}">
                <a16:creationId xmlns:a16="http://schemas.microsoft.com/office/drawing/2014/main" id="{9D51FFD6-515A-624F-B793-076CFEF54E79}"/>
              </a:ext>
            </a:extLst>
          </p:cNvPr>
          <p:cNvSpPr/>
          <p:nvPr userDrawn="1"/>
        </p:nvSpPr>
        <p:spPr>
          <a:xfrm>
            <a:off x="4078509" y="1394322"/>
            <a:ext cx="146250" cy="151307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50" name="Segnaposto testo 8">
            <a:extLst>
              <a:ext uri="{FF2B5EF4-FFF2-40B4-BE49-F238E27FC236}">
                <a16:creationId xmlns:a16="http://schemas.microsoft.com/office/drawing/2014/main" id="{076EBB1A-C496-8E4D-B770-DAB80FD3EA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4759" y="1361975"/>
            <a:ext cx="4319886" cy="216000"/>
          </a:xfrm>
          <a:prstGeom prst="rect">
            <a:avLst/>
          </a:prstGeom>
        </p:spPr>
        <p:txBody>
          <a:bodyPr wrap="none" lIns="90000" tIns="0" rIns="90000" bIns="0" anchor="ctr"/>
          <a:lstStyle>
            <a:lvl1pPr marL="0" indent="0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it-IT" dirty="0"/>
              <a:t>Data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871D5E6-8DC5-5A4C-8C35-49A992E8A38B}"/>
              </a:ext>
            </a:extLst>
          </p:cNvPr>
          <p:cNvGrpSpPr/>
          <p:nvPr userDrawn="1"/>
        </p:nvGrpSpPr>
        <p:grpSpPr>
          <a:xfrm>
            <a:off x="4078509" y="1616612"/>
            <a:ext cx="146250" cy="146285"/>
            <a:chOff x="3803534" y="2472339"/>
            <a:chExt cx="172493" cy="1725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igura a mano libera 53">
              <a:extLst>
                <a:ext uri="{FF2B5EF4-FFF2-40B4-BE49-F238E27FC236}">
                  <a16:creationId xmlns:a16="http://schemas.microsoft.com/office/drawing/2014/main" id="{3FD372A5-43DB-1148-BED3-FA530493AC4F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55" name="Figura a mano libera 54">
              <a:extLst>
                <a:ext uri="{FF2B5EF4-FFF2-40B4-BE49-F238E27FC236}">
                  <a16:creationId xmlns:a16="http://schemas.microsoft.com/office/drawing/2014/main" id="{FC25D8CF-9498-9548-A76F-9DE75008729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9EE79E7-9AC9-EC47-B0CF-70C460D22507}"/>
              </a:ext>
            </a:extLst>
          </p:cNvPr>
          <p:cNvGrpSpPr/>
          <p:nvPr userDrawn="1"/>
        </p:nvGrpSpPr>
        <p:grpSpPr>
          <a:xfrm>
            <a:off x="1046134" y="1618208"/>
            <a:ext cx="1940400" cy="1940400"/>
            <a:chOff x="3803534" y="2472339"/>
            <a:chExt cx="172493" cy="172534"/>
          </a:xfrm>
          <a:solidFill>
            <a:schemeClr val="bg1"/>
          </a:solidFill>
        </p:grpSpPr>
        <p:sp>
          <p:nvSpPr>
            <p:cNvPr id="73" name="Figura a mano libera 72">
              <a:extLst>
                <a:ext uri="{FF2B5EF4-FFF2-40B4-BE49-F238E27FC236}">
                  <a16:creationId xmlns:a16="http://schemas.microsoft.com/office/drawing/2014/main" id="{EB95A983-CA95-A042-B456-6B2112E5C6CC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74" name="Figura a mano libera 73">
              <a:extLst>
                <a:ext uri="{FF2B5EF4-FFF2-40B4-BE49-F238E27FC236}">
                  <a16:creationId xmlns:a16="http://schemas.microsoft.com/office/drawing/2014/main" id="{BD3E3C59-4B9A-2842-93F6-4CA0874BF722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60943723-A985-B846-9A2A-C03A7B6B671B}"/>
              </a:ext>
            </a:extLst>
          </p:cNvPr>
          <p:cNvCxnSpPr>
            <a:cxnSpLocks/>
          </p:cNvCxnSpPr>
          <p:nvPr userDrawn="1"/>
        </p:nvCxnSpPr>
        <p:spPr>
          <a:xfrm>
            <a:off x="0" y="-158045"/>
            <a:ext cx="3096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magine 14" descr="logo-poli-AI.png">
            <a:extLst>
              <a:ext uri="{FF2B5EF4-FFF2-40B4-BE49-F238E27FC236}">
                <a16:creationId xmlns:a16="http://schemas.microsoft.com/office/drawing/2014/main" id="{E3056A24-086A-8F4E-B213-0FCC366A23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507" y="393486"/>
            <a:ext cx="2572853" cy="443817"/>
          </a:xfrm>
          <a:prstGeom prst="rect">
            <a:avLst/>
          </a:prstGeom>
        </p:spPr>
      </p:pic>
      <p:pic>
        <p:nvPicPr>
          <p:cNvPr id="16" name="Immagine 15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C6EEEBA4-FC82-A540-B1CF-B55A8CAD85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063"/>
          <a:stretch/>
        </p:blipFill>
        <p:spPr>
          <a:xfrm>
            <a:off x="7225654" y="318087"/>
            <a:ext cx="1471853" cy="67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044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87739" y="13126"/>
            <a:ext cx="6297370" cy="554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57A05E21-75E2-6442-9ED3-70B999373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80C583B-BD88-4647-92B5-4B15D2873247}"/>
              </a:ext>
            </a:extLst>
          </p:cNvPr>
          <p:cNvGrpSpPr/>
          <p:nvPr userDrawn="1"/>
        </p:nvGrpSpPr>
        <p:grpSpPr>
          <a:xfrm>
            <a:off x="172398" y="209058"/>
            <a:ext cx="176220" cy="175849"/>
            <a:chOff x="172398" y="209058"/>
            <a:chExt cx="176220" cy="175849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D430927E-255D-F240-AEF9-C276B8D11C8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6A4C23DD-6BDB-DF4B-9309-2548CB535AB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solidFill>
              <a:srgbClr val="91B9D0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4B2350AD-8195-194B-BACA-50EE13C601E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solidFill>
              <a:srgbClr val="002E54"/>
            </a:solidFill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latin typeface="Montserrat" pitchFamily="2" charset="77"/>
              </a:endParaRPr>
            </a:p>
          </p:txBody>
        </p:sp>
      </p:grpSp>
      <p:sp>
        <p:nvSpPr>
          <p:cNvPr id="21" name="Elemento grafico 6">
            <a:extLst>
              <a:ext uri="{FF2B5EF4-FFF2-40B4-BE49-F238E27FC236}">
                <a16:creationId xmlns:a16="http://schemas.microsoft.com/office/drawing/2014/main" id="{4840F13C-A422-2A49-98D5-F485F951F4B8}"/>
              </a:ext>
            </a:extLst>
          </p:cNvPr>
          <p:cNvSpPr/>
          <p:nvPr userDrawn="1"/>
        </p:nvSpPr>
        <p:spPr>
          <a:xfrm>
            <a:off x="6877897" y="324229"/>
            <a:ext cx="116058" cy="120071"/>
          </a:xfrm>
          <a:custGeom>
            <a:avLst/>
            <a:gdLst>
              <a:gd name="connsiteX0" fmla="*/ 31666 w 167120"/>
              <a:gd name="connsiteY0" fmla="*/ 21542 h 172899"/>
              <a:gd name="connsiteX1" fmla="*/ 9697 w 167120"/>
              <a:gd name="connsiteY1" fmla="*/ 21542 h 172899"/>
              <a:gd name="connsiteX2" fmla="*/ 9697 w 167120"/>
              <a:gd name="connsiteY2" fmla="*/ 43447 h 172899"/>
              <a:gd name="connsiteX3" fmla="*/ 157389 w 167120"/>
              <a:gd name="connsiteY3" fmla="*/ 43447 h 172899"/>
              <a:gd name="connsiteX4" fmla="*/ 157389 w 167120"/>
              <a:gd name="connsiteY4" fmla="*/ 21542 h 172899"/>
              <a:gd name="connsiteX5" fmla="*/ 135429 w 167120"/>
              <a:gd name="connsiteY5" fmla="*/ 21542 h 172899"/>
              <a:gd name="connsiteX6" fmla="*/ 135429 w 167120"/>
              <a:gd name="connsiteY6" fmla="*/ 28363 h 172899"/>
              <a:gd name="connsiteX7" fmla="*/ 130571 w 167120"/>
              <a:gd name="connsiteY7" fmla="*/ 33204 h 172899"/>
              <a:gd name="connsiteX8" fmla="*/ 125749 w 167120"/>
              <a:gd name="connsiteY8" fmla="*/ 28977 h 172899"/>
              <a:gd name="connsiteX9" fmla="*/ 125706 w 167120"/>
              <a:gd name="connsiteY9" fmla="*/ 28371 h 172899"/>
              <a:gd name="connsiteX10" fmla="*/ 125706 w 167120"/>
              <a:gd name="connsiteY10" fmla="*/ 21551 h 172899"/>
              <a:gd name="connsiteX11" fmla="*/ 88387 w 167120"/>
              <a:gd name="connsiteY11" fmla="*/ 21551 h 172899"/>
              <a:gd name="connsiteX12" fmla="*/ 88387 w 167120"/>
              <a:gd name="connsiteY12" fmla="*/ 28371 h 172899"/>
              <a:gd name="connsiteX13" fmla="*/ 83530 w 167120"/>
              <a:gd name="connsiteY13" fmla="*/ 33212 h 172899"/>
              <a:gd name="connsiteX14" fmla="*/ 78716 w 167120"/>
              <a:gd name="connsiteY14" fmla="*/ 28985 h 172899"/>
              <a:gd name="connsiteX15" fmla="*/ 78682 w 167120"/>
              <a:gd name="connsiteY15" fmla="*/ 28380 h 172899"/>
              <a:gd name="connsiteX16" fmla="*/ 78682 w 167120"/>
              <a:gd name="connsiteY16" fmla="*/ 21560 h 172899"/>
              <a:gd name="connsiteX17" fmla="*/ 41363 w 167120"/>
              <a:gd name="connsiteY17" fmla="*/ 21560 h 172899"/>
              <a:gd name="connsiteX18" fmla="*/ 41363 w 167120"/>
              <a:gd name="connsiteY18" fmla="*/ 28380 h 172899"/>
              <a:gd name="connsiteX19" fmla="*/ 36515 w 167120"/>
              <a:gd name="connsiteY19" fmla="*/ 33221 h 172899"/>
              <a:gd name="connsiteX20" fmla="*/ 31701 w 167120"/>
              <a:gd name="connsiteY20" fmla="*/ 28994 h 172899"/>
              <a:gd name="connsiteX21" fmla="*/ 31649 w 167120"/>
              <a:gd name="connsiteY21" fmla="*/ 28389 h 172899"/>
              <a:gd name="connsiteX22" fmla="*/ 31649 w 167120"/>
              <a:gd name="connsiteY22" fmla="*/ 21542 h 172899"/>
              <a:gd name="connsiteX23" fmla="*/ 132628 w 167120"/>
              <a:gd name="connsiteY23" fmla="*/ 76210 h 172899"/>
              <a:gd name="connsiteX24" fmla="*/ 137486 w 167120"/>
              <a:gd name="connsiteY24" fmla="*/ 81051 h 172899"/>
              <a:gd name="connsiteX25" fmla="*/ 133251 w 167120"/>
              <a:gd name="connsiteY25" fmla="*/ 85840 h 172899"/>
              <a:gd name="connsiteX26" fmla="*/ 132646 w 167120"/>
              <a:gd name="connsiteY26" fmla="*/ 85875 h 172899"/>
              <a:gd name="connsiteX27" fmla="*/ 114038 w 167120"/>
              <a:gd name="connsiteY27" fmla="*/ 85875 h 172899"/>
              <a:gd name="connsiteX28" fmla="*/ 109181 w 167120"/>
              <a:gd name="connsiteY28" fmla="*/ 81043 h 172899"/>
              <a:gd name="connsiteX29" fmla="*/ 113425 w 167120"/>
              <a:gd name="connsiteY29" fmla="*/ 76245 h 172899"/>
              <a:gd name="connsiteX30" fmla="*/ 114030 w 167120"/>
              <a:gd name="connsiteY30" fmla="*/ 76202 h 172899"/>
              <a:gd name="connsiteX31" fmla="*/ 132628 w 167120"/>
              <a:gd name="connsiteY31" fmla="*/ 76210 h 172899"/>
              <a:gd name="connsiteX32" fmla="*/ 132628 w 167120"/>
              <a:gd name="connsiteY32" fmla="*/ 76210 h 172899"/>
              <a:gd name="connsiteX33" fmla="*/ 93702 w 167120"/>
              <a:gd name="connsiteY33" fmla="*/ 76210 h 172899"/>
              <a:gd name="connsiteX34" fmla="*/ 98560 w 167120"/>
              <a:gd name="connsiteY34" fmla="*/ 81051 h 172899"/>
              <a:gd name="connsiteX35" fmla="*/ 94308 w 167120"/>
              <a:gd name="connsiteY35" fmla="*/ 85840 h 172899"/>
              <a:gd name="connsiteX36" fmla="*/ 93711 w 167120"/>
              <a:gd name="connsiteY36" fmla="*/ 85875 h 172899"/>
              <a:gd name="connsiteX37" fmla="*/ 73392 w 167120"/>
              <a:gd name="connsiteY37" fmla="*/ 85875 h 172899"/>
              <a:gd name="connsiteX38" fmla="*/ 68535 w 167120"/>
              <a:gd name="connsiteY38" fmla="*/ 81043 h 172899"/>
              <a:gd name="connsiteX39" fmla="*/ 72779 w 167120"/>
              <a:gd name="connsiteY39" fmla="*/ 76245 h 172899"/>
              <a:gd name="connsiteX40" fmla="*/ 73375 w 167120"/>
              <a:gd name="connsiteY40" fmla="*/ 76202 h 172899"/>
              <a:gd name="connsiteX41" fmla="*/ 93702 w 167120"/>
              <a:gd name="connsiteY41" fmla="*/ 76210 h 172899"/>
              <a:gd name="connsiteX42" fmla="*/ 93702 w 167120"/>
              <a:gd name="connsiteY42" fmla="*/ 76210 h 172899"/>
              <a:gd name="connsiteX43" fmla="*/ 53065 w 167120"/>
              <a:gd name="connsiteY43" fmla="*/ 76210 h 172899"/>
              <a:gd name="connsiteX44" fmla="*/ 57922 w 167120"/>
              <a:gd name="connsiteY44" fmla="*/ 81051 h 172899"/>
              <a:gd name="connsiteX45" fmla="*/ 53687 w 167120"/>
              <a:gd name="connsiteY45" fmla="*/ 85840 h 172899"/>
              <a:gd name="connsiteX46" fmla="*/ 53074 w 167120"/>
              <a:gd name="connsiteY46" fmla="*/ 85875 h 172899"/>
              <a:gd name="connsiteX47" fmla="*/ 34458 w 167120"/>
              <a:gd name="connsiteY47" fmla="*/ 85875 h 172899"/>
              <a:gd name="connsiteX48" fmla="*/ 29609 w 167120"/>
              <a:gd name="connsiteY48" fmla="*/ 81043 h 172899"/>
              <a:gd name="connsiteX49" fmla="*/ 33844 w 167120"/>
              <a:gd name="connsiteY49" fmla="*/ 76245 h 172899"/>
              <a:gd name="connsiteX50" fmla="*/ 34449 w 167120"/>
              <a:gd name="connsiteY50" fmla="*/ 76202 h 172899"/>
              <a:gd name="connsiteX51" fmla="*/ 53065 w 167120"/>
              <a:gd name="connsiteY51" fmla="*/ 76210 h 172899"/>
              <a:gd name="connsiteX52" fmla="*/ 53065 w 167120"/>
              <a:gd name="connsiteY52" fmla="*/ 76210 h 172899"/>
              <a:gd name="connsiteX53" fmla="*/ 132628 w 167120"/>
              <a:gd name="connsiteY53" fmla="*/ 103354 h 172899"/>
              <a:gd name="connsiteX54" fmla="*/ 137486 w 167120"/>
              <a:gd name="connsiteY54" fmla="*/ 108178 h 172899"/>
              <a:gd name="connsiteX55" fmla="*/ 133251 w 167120"/>
              <a:gd name="connsiteY55" fmla="*/ 112975 h 172899"/>
              <a:gd name="connsiteX56" fmla="*/ 132646 w 167120"/>
              <a:gd name="connsiteY56" fmla="*/ 113010 h 172899"/>
              <a:gd name="connsiteX57" fmla="*/ 114038 w 167120"/>
              <a:gd name="connsiteY57" fmla="*/ 113010 h 172899"/>
              <a:gd name="connsiteX58" fmla="*/ 109181 w 167120"/>
              <a:gd name="connsiteY58" fmla="*/ 108178 h 172899"/>
              <a:gd name="connsiteX59" fmla="*/ 113425 w 167120"/>
              <a:gd name="connsiteY59" fmla="*/ 103389 h 172899"/>
              <a:gd name="connsiteX60" fmla="*/ 114030 w 167120"/>
              <a:gd name="connsiteY60" fmla="*/ 103354 h 172899"/>
              <a:gd name="connsiteX61" fmla="*/ 132628 w 167120"/>
              <a:gd name="connsiteY61" fmla="*/ 103354 h 172899"/>
              <a:gd name="connsiteX62" fmla="*/ 132628 w 167120"/>
              <a:gd name="connsiteY62" fmla="*/ 103354 h 172899"/>
              <a:gd name="connsiteX63" fmla="*/ 93702 w 167120"/>
              <a:gd name="connsiteY63" fmla="*/ 103354 h 172899"/>
              <a:gd name="connsiteX64" fmla="*/ 98560 w 167120"/>
              <a:gd name="connsiteY64" fmla="*/ 108178 h 172899"/>
              <a:gd name="connsiteX65" fmla="*/ 94308 w 167120"/>
              <a:gd name="connsiteY65" fmla="*/ 112975 h 172899"/>
              <a:gd name="connsiteX66" fmla="*/ 93711 w 167120"/>
              <a:gd name="connsiteY66" fmla="*/ 113010 h 172899"/>
              <a:gd name="connsiteX67" fmla="*/ 73392 w 167120"/>
              <a:gd name="connsiteY67" fmla="*/ 113010 h 172899"/>
              <a:gd name="connsiteX68" fmla="*/ 68535 w 167120"/>
              <a:gd name="connsiteY68" fmla="*/ 108178 h 172899"/>
              <a:gd name="connsiteX69" fmla="*/ 72779 w 167120"/>
              <a:gd name="connsiteY69" fmla="*/ 103389 h 172899"/>
              <a:gd name="connsiteX70" fmla="*/ 73375 w 167120"/>
              <a:gd name="connsiteY70" fmla="*/ 103354 h 172899"/>
              <a:gd name="connsiteX71" fmla="*/ 93702 w 167120"/>
              <a:gd name="connsiteY71" fmla="*/ 103354 h 172899"/>
              <a:gd name="connsiteX72" fmla="*/ 93702 w 167120"/>
              <a:gd name="connsiteY72" fmla="*/ 103354 h 172899"/>
              <a:gd name="connsiteX73" fmla="*/ 53065 w 167120"/>
              <a:gd name="connsiteY73" fmla="*/ 103354 h 172899"/>
              <a:gd name="connsiteX74" fmla="*/ 57922 w 167120"/>
              <a:gd name="connsiteY74" fmla="*/ 108178 h 172899"/>
              <a:gd name="connsiteX75" fmla="*/ 53687 w 167120"/>
              <a:gd name="connsiteY75" fmla="*/ 112975 h 172899"/>
              <a:gd name="connsiteX76" fmla="*/ 53074 w 167120"/>
              <a:gd name="connsiteY76" fmla="*/ 113010 h 172899"/>
              <a:gd name="connsiteX77" fmla="*/ 34458 w 167120"/>
              <a:gd name="connsiteY77" fmla="*/ 113010 h 172899"/>
              <a:gd name="connsiteX78" fmla="*/ 29609 w 167120"/>
              <a:gd name="connsiteY78" fmla="*/ 108178 h 172899"/>
              <a:gd name="connsiteX79" fmla="*/ 33844 w 167120"/>
              <a:gd name="connsiteY79" fmla="*/ 103389 h 172899"/>
              <a:gd name="connsiteX80" fmla="*/ 34449 w 167120"/>
              <a:gd name="connsiteY80" fmla="*/ 103354 h 172899"/>
              <a:gd name="connsiteX81" fmla="*/ 53065 w 167120"/>
              <a:gd name="connsiteY81" fmla="*/ 103354 h 172899"/>
              <a:gd name="connsiteX82" fmla="*/ 53065 w 167120"/>
              <a:gd name="connsiteY82" fmla="*/ 103354 h 172899"/>
              <a:gd name="connsiteX83" fmla="*/ 132628 w 167120"/>
              <a:gd name="connsiteY83" fmla="*/ 130489 h 172899"/>
              <a:gd name="connsiteX84" fmla="*/ 137486 w 167120"/>
              <a:gd name="connsiteY84" fmla="*/ 135322 h 172899"/>
              <a:gd name="connsiteX85" fmla="*/ 132628 w 167120"/>
              <a:gd name="connsiteY85" fmla="*/ 140163 h 172899"/>
              <a:gd name="connsiteX86" fmla="*/ 114021 w 167120"/>
              <a:gd name="connsiteY86" fmla="*/ 140163 h 172899"/>
              <a:gd name="connsiteX87" fmla="*/ 109164 w 167120"/>
              <a:gd name="connsiteY87" fmla="*/ 135322 h 172899"/>
              <a:gd name="connsiteX88" fmla="*/ 114021 w 167120"/>
              <a:gd name="connsiteY88" fmla="*/ 130489 h 172899"/>
              <a:gd name="connsiteX89" fmla="*/ 132628 w 167120"/>
              <a:gd name="connsiteY89" fmla="*/ 130489 h 172899"/>
              <a:gd name="connsiteX90" fmla="*/ 73384 w 167120"/>
              <a:gd name="connsiteY90" fmla="*/ 130489 h 172899"/>
              <a:gd name="connsiteX91" fmla="*/ 93702 w 167120"/>
              <a:gd name="connsiteY91" fmla="*/ 130489 h 172899"/>
              <a:gd name="connsiteX92" fmla="*/ 98560 w 167120"/>
              <a:gd name="connsiteY92" fmla="*/ 135322 h 172899"/>
              <a:gd name="connsiteX93" fmla="*/ 94308 w 167120"/>
              <a:gd name="connsiteY93" fmla="*/ 140119 h 172899"/>
              <a:gd name="connsiteX94" fmla="*/ 93711 w 167120"/>
              <a:gd name="connsiteY94" fmla="*/ 140163 h 172899"/>
              <a:gd name="connsiteX95" fmla="*/ 73392 w 167120"/>
              <a:gd name="connsiteY95" fmla="*/ 140163 h 172899"/>
              <a:gd name="connsiteX96" fmla="*/ 68535 w 167120"/>
              <a:gd name="connsiteY96" fmla="*/ 135322 h 172899"/>
              <a:gd name="connsiteX97" fmla="*/ 72779 w 167120"/>
              <a:gd name="connsiteY97" fmla="*/ 130533 h 172899"/>
              <a:gd name="connsiteX98" fmla="*/ 73384 w 167120"/>
              <a:gd name="connsiteY98" fmla="*/ 130489 h 172899"/>
              <a:gd name="connsiteX99" fmla="*/ 93702 w 167120"/>
              <a:gd name="connsiteY99" fmla="*/ 130489 h 172899"/>
              <a:gd name="connsiteX100" fmla="*/ 73384 w 167120"/>
              <a:gd name="connsiteY100" fmla="*/ 130489 h 172899"/>
              <a:gd name="connsiteX101" fmla="*/ 53065 w 167120"/>
              <a:gd name="connsiteY101" fmla="*/ 130489 h 172899"/>
              <a:gd name="connsiteX102" fmla="*/ 57922 w 167120"/>
              <a:gd name="connsiteY102" fmla="*/ 135322 h 172899"/>
              <a:gd name="connsiteX103" fmla="*/ 53687 w 167120"/>
              <a:gd name="connsiteY103" fmla="*/ 140119 h 172899"/>
              <a:gd name="connsiteX104" fmla="*/ 53074 w 167120"/>
              <a:gd name="connsiteY104" fmla="*/ 140163 h 172899"/>
              <a:gd name="connsiteX105" fmla="*/ 34458 w 167120"/>
              <a:gd name="connsiteY105" fmla="*/ 140163 h 172899"/>
              <a:gd name="connsiteX106" fmla="*/ 29609 w 167120"/>
              <a:gd name="connsiteY106" fmla="*/ 135322 h 172899"/>
              <a:gd name="connsiteX107" fmla="*/ 33844 w 167120"/>
              <a:gd name="connsiteY107" fmla="*/ 130533 h 172899"/>
              <a:gd name="connsiteX108" fmla="*/ 34449 w 167120"/>
              <a:gd name="connsiteY108" fmla="*/ 130489 h 172899"/>
              <a:gd name="connsiteX109" fmla="*/ 53065 w 167120"/>
              <a:gd name="connsiteY109" fmla="*/ 130489 h 172899"/>
              <a:gd name="connsiteX110" fmla="*/ 157389 w 167120"/>
              <a:gd name="connsiteY110" fmla="*/ 53121 h 172899"/>
              <a:gd name="connsiteX111" fmla="*/ 9697 w 167120"/>
              <a:gd name="connsiteY111" fmla="*/ 53121 h 172899"/>
              <a:gd name="connsiteX112" fmla="*/ 9697 w 167120"/>
              <a:gd name="connsiteY112" fmla="*/ 163252 h 172899"/>
              <a:gd name="connsiteX113" fmla="*/ 157260 w 167120"/>
              <a:gd name="connsiteY113" fmla="*/ 163218 h 172899"/>
              <a:gd name="connsiteX114" fmla="*/ 157389 w 167120"/>
              <a:gd name="connsiteY114" fmla="*/ 53121 h 172899"/>
              <a:gd name="connsiteX115" fmla="*/ 0 w 167120"/>
              <a:gd name="connsiteY115" fmla="*/ 168076 h 172899"/>
              <a:gd name="connsiteX116" fmla="*/ 0 w 167120"/>
              <a:gd name="connsiteY116" fmla="*/ 16710 h 172899"/>
              <a:gd name="connsiteX117" fmla="*/ 0 w 167120"/>
              <a:gd name="connsiteY117" fmla="*/ 168076 h 172899"/>
              <a:gd name="connsiteX118" fmla="*/ 167095 w 167120"/>
              <a:gd name="connsiteY118" fmla="*/ 50156 h 172899"/>
              <a:gd name="connsiteX119" fmla="*/ 167095 w 167120"/>
              <a:gd name="connsiteY119" fmla="*/ 172899 h 172899"/>
              <a:gd name="connsiteX120" fmla="*/ 0 w 167120"/>
              <a:gd name="connsiteY120" fmla="*/ 172899 h 172899"/>
              <a:gd name="connsiteX121" fmla="*/ 0 w 167120"/>
              <a:gd name="connsiteY121" fmla="*/ 17 h 172899"/>
              <a:gd name="connsiteX122" fmla="*/ 167095 w 167120"/>
              <a:gd name="connsiteY122" fmla="*/ 17 h 172899"/>
              <a:gd name="connsiteX123" fmla="*/ 167095 w 167120"/>
              <a:gd name="connsiteY123" fmla="*/ 50156 h 172899"/>
              <a:gd name="connsiteX124" fmla="*/ 167095 w 167120"/>
              <a:gd name="connsiteY124" fmla="*/ 17 h 172899"/>
              <a:gd name="connsiteX125" fmla="*/ 0 w 167120"/>
              <a:gd name="connsiteY125" fmla="*/ 17 h 172899"/>
              <a:gd name="connsiteX126" fmla="*/ 0 w 167120"/>
              <a:gd name="connsiteY126" fmla="*/ 16710 h 172899"/>
              <a:gd name="connsiteX127" fmla="*/ 4243 w 167120"/>
              <a:gd name="connsiteY127" fmla="*/ 11921 h 172899"/>
              <a:gd name="connsiteX128" fmla="*/ 4849 w 167120"/>
              <a:gd name="connsiteY128" fmla="*/ 11886 h 172899"/>
              <a:gd name="connsiteX129" fmla="*/ 31666 w 167120"/>
              <a:gd name="connsiteY129" fmla="*/ 11886 h 172899"/>
              <a:gd name="connsiteX130" fmla="*/ 31666 w 167120"/>
              <a:gd name="connsiteY130" fmla="*/ 4850 h 172899"/>
              <a:gd name="connsiteX131" fmla="*/ 36523 w 167120"/>
              <a:gd name="connsiteY131" fmla="*/ 17 h 172899"/>
              <a:gd name="connsiteX132" fmla="*/ 41337 w 167120"/>
              <a:gd name="connsiteY132" fmla="*/ 4245 h 172899"/>
              <a:gd name="connsiteX133" fmla="*/ 41372 w 167120"/>
              <a:gd name="connsiteY133" fmla="*/ 4841 h 172899"/>
              <a:gd name="connsiteX134" fmla="*/ 41372 w 167120"/>
              <a:gd name="connsiteY134" fmla="*/ 11878 h 172899"/>
              <a:gd name="connsiteX135" fmla="*/ 78690 w 167120"/>
              <a:gd name="connsiteY135" fmla="*/ 11878 h 172899"/>
              <a:gd name="connsiteX136" fmla="*/ 78690 w 167120"/>
              <a:gd name="connsiteY136" fmla="*/ 4841 h 172899"/>
              <a:gd name="connsiteX137" fmla="*/ 83548 w 167120"/>
              <a:gd name="connsiteY137" fmla="*/ 9 h 172899"/>
              <a:gd name="connsiteX138" fmla="*/ 88361 w 167120"/>
              <a:gd name="connsiteY138" fmla="*/ 4236 h 172899"/>
              <a:gd name="connsiteX139" fmla="*/ 88396 w 167120"/>
              <a:gd name="connsiteY139" fmla="*/ 4832 h 172899"/>
              <a:gd name="connsiteX140" fmla="*/ 88396 w 167120"/>
              <a:gd name="connsiteY140" fmla="*/ 11869 h 172899"/>
              <a:gd name="connsiteX141" fmla="*/ 125715 w 167120"/>
              <a:gd name="connsiteY141" fmla="*/ 11869 h 172899"/>
              <a:gd name="connsiteX142" fmla="*/ 125715 w 167120"/>
              <a:gd name="connsiteY142" fmla="*/ 4832 h 172899"/>
              <a:gd name="connsiteX143" fmla="*/ 130571 w 167120"/>
              <a:gd name="connsiteY143" fmla="*/ 0 h 172899"/>
              <a:gd name="connsiteX144" fmla="*/ 135394 w 167120"/>
              <a:gd name="connsiteY144" fmla="*/ 4227 h 172899"/>
              <a:gd name="connsiteX145" fmla="*/ 135437 w 167120"/>
              <a:gd name="connsiteY145" fmla="*/ 4824 h 172899"/>
              <a:gd name="connsiteX146" fmla="*/ 135437 w 167120"/>
              <a:gd name="connsiteY146" fmla="*/ 11860 h 172899"/>
              <a:gd name="connsiteX147" fmla="*/ 162246 w 167120"/>
              <a:gd name="connsiteY147" fmla="*/ 11860 h 172899"/>
              <a:gd name="connsiteX148" fmla="*/ 167069 w 167120"/>
              <a:gd name="connsiteY148" fmla="*/ 16088 h 172899"/>
              <a:gd name="connsiteX149" fmla="*/ 167121 w 167120"/>
              <a:gd name="connsiteY149" fmla="*/ 16684 h 172899"/>
              <a:gd name="connsiteX150" fmla="*/ 167121 w 167120"/>
              <a:gd name="connsiteY150" fmla="*/ 48228 h 172899"/>
              <a:gd name="connsiteX151" fmla="*/ 167121 w 167120"/>
              <a:gd name="connsiteY151" fmla="*/ 100268 h 172899"/>
              <a:gd name="connsiteX152" fmla="*/ 167121 w 167120"/>
              <a:gd name="connsiteY152" fmla="*/ 50156 h 172899"/>
              <a:gd name="connsiteX153" fmla="*/ 167095 w 167120"/>
              <a:gd name="connsiteY153" fmla="*/ 50156 h 17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67120" h="172899">
                <a:moveTo>
                  <a:pt x="31666" y="21542"/>
                </a:moveTo>
                <a:lnTo>
                  <a:pt x="9697" y="21542"/>
                </a:lnTo>
                <a:lnTo>
                  <a:pt x="9697" y="43447"/>
                </a:lnTo>
                <a:lnTo>
                  <a:pt x="157389" y="43447"/>
                </a:lnTo>
                <a:lnTo>
                  <a:pt x="157389" y="21542"/>
                </a:lnTo>
                <a:lnTo>
                  <a:pt x="135429" y="21542"/>
                </a:lnTo>
                <a:lnTo>
                  <a:pt x="135429" y="28363"/>
                </a:lnTo>
                <a:cubicBezTo>
                  <a:pt x="135429" y="31043"/>
                  <a:pt x="133259" y="33204"/>
                  <a:pt x="130571" y="33204"/>
                </a:cubicBezTo>
                <a:cubicBezTo>
                  <a:pt x="128091" y="33204"/>
                  <a:pt x="126060" y="31363"/>
                  <a:pt x="125749" y="28977"/>
                </a:cubicBezTo>
                <a:lnTo>
                  <a:pt x="125706" y="28371"/>
                </a:lnTo>
                <a:lnTo>
                  <a:pt x="125706" y="21551"/>
                </a:lnTo>
                <a:lnTo>
                  <a:pt x="88387" y="21551"/>
                </a:lnTo>
                <a:lnTo>
                  <a:pt x="88387" y="28371"/>
                </a:lnTo>
                <a:cubicBezTo>
                  <a:pt x="88387" y="31051"/>
                  <a:pt x="86218" y="33212"/>
                  <a:pt x="83530" y="33212"/>
                </a:cubicBezTo>
                <a:cubicBezTo>
                  <a:pt x="81058" y="33212"/>
                  <a:pt x="79027" y="31371"/>
                  <a:pt x="78716" y="28985"/>
                </a:cubicBezTo>
                <a:lnTo>
                  <a:pt x="78682" y="28380"/>
                </a:lnTo>
                <a:lnTo>
                  <a:pt x="78682" y="21560"/>
                </a:lnTo>
                <a:lnTo>
                  <a:pt x="41363" y="21560"/>
                </a:lnTo>
                <a:lnTo>
                  <a:pt x="41363" y="28380"/>
                </a:lnTo>
                <a:cubicBezTo>
                  <a:pt x="41363" y="31060"/>
                  <a:pt x="39194" y="33221"/>
                  <a:pt x="36515" y="33221"/>
                </a:cubicBezTo>
                <a:cubicBezTo>
                  <a:pt x="34034" y="33221"/>
                  <a:pt x="31995" y="31380"/>
                  <a:pt x="31701" y="28994"/>
                </a:cubicBezTo>
                <a:lnTo>
                  <a:pt x="31649" y="28389"/>
                </a:lnTo>
                <a:lnTo>
                  <a:pt x="31649" y="21542"/>
                </a:lnTo>
                <a:close/>
                <a:moveTo>
                  <a:pt x="132628" y="76210"/>
                </a:moveTo>
                <a:cubicBezTo>
                  <a:pt x="135308" y="76210"/>
                  <a:pt x="137486" y="78371"/>
                  <a:pt x="137486" y="81051"/>
                </a:cubicBezTo>
                <a:cubicBezTo>
                  <a:pt x="137486" y="83515"/>
                  <a:pt x="135627" y="85547"/>
                  <a:pt x="133251" y="85840"/>
                </a:cubicBezTo>
                <a:lnTo>
                  <a:pt x="132646" y="85875"/>
                </a:lnTo>
                <a:lnTo>
                  <a:pt x="114038" y="85875"/>
                </a:lnTo>
                <a:cubicBezTo>
                  <a:pt x="111350" y="85875"/>
                  <a:pt x="109181" y="83714"/>
                  <a:pt x="109181" y="81043"/>
                </a:cubicBezTo>
                <a:cubicBezTo>
                  <a:pt x="109181" y="78579"/>
                  <a:pt x="111039" y="76539"/>
                  <a:pt x="113425" y="76245"/>
                </a:cubicBezTo>
                <a:lnTo>
                  <a:pt x="114030" y="76202"/>
                </a:lnTo>
                <a:lnTo>
                  <a:pt x="132628" y="76210"/>
                </a:lnTo>
                <a:lnTo>
                  <a:pt x="132628" y="76210"/>
                </a:lnTo>
                <a:close/>
                <a:moveTo>
                  <a:pt x="93702" y="76210"/>
                </a:moveTo>
                <a:cubicBezTo>
                  <a:pt x="96390" y="76210"/>
                  <a:pt x="98560" y="78371"/>
                  <a:pt x="98560" y="81051"/>
                </a:cubicBezTo>
                <a:cubicBezTo>
                  <a:pt x="98560" y="83515"/>
                  <a:pt x="96701" y="85547"/>
                  <a:pt x="94308" y="85840"/>
                </a:cubicBezTo>
                <a:lnTo>
                  <a:pt x="93711" y="85875"/>
                </a:lnTo>
                <a:lnTo>
                  <a:pt x="73392" y="85875"/>
                </a:lnTo>
                <a:cubicBezTo>
                  <a:pt x="70713" y="85875"/>
                  <a:pt x="68535" y="83714"/>
                  <a:pt x="68535" y="81043"/>
                </a:cubicBezTo>
                <a:cubicBezTo>
                  <a:pt x="68535" y="78579"/>
                  <a:pt x="70385" y="76539"/>
                  <a:pt x="72779" y="76245"/>
                </a:cubicBezTo>
                <a:lnTo>
                  <a:pt x="73375" y="76202"/>
                </a:lnTo>
                <a:lnTo>
                  <a:pt x="93702" y="76210"/>
                </a:lnTo>
                <a:lnTo>
                  <a:pt x="93702" y="76210"/>
                </a:lnTo>
                <a:close/>
                <a:moveTo>
                  <a:pt x="53065" y="76210"/>
                </a:moveTo>
                <a:cubicBezTo>
                  <a:pt x="55753" y="76210"/>
                  <a:pt x="57922" y="78371"/>
                  <a:pt x="57922" y="81051"/>
                </a:cubicBezTo>
                <a:cubicBezTo>
                  <a:pt x="57922" y="83515"/>
                  <a:pt x="56073" y="85547"/>
                  <a:pt x="53687" y="85840"/>
                </a:cubicBezTo>
                <a:lnTo>
                  <a:pt x="53074" y="85875"/>
                </a:lnTo>
                <a:lnTo>
                  <a:pt x="34458" y="85875"/>
                </a:lnTo>
                <a:cubicBezTo>
                  <a:pt x="31779" y="85875"/>
                  <a:pt x="29609" y="83714"/>
                  <a:pt x="29609" y="81043"/>
                </a:cubicBezTo>
                <a:cubicBezTo>
                  <a:pt x="29609" y="78579"/>
                  <a:pt x="31459" y="76539"/>
                  <a:pt x="33844" y="76245"/>
                </a:cubicBezTo>
                <a:lnTo>
                  <a:pt x="34449" y="76202"/>
                </a:lnTo>
                <a:lnTo>
                  <a:pt x="53065" y="76210"/>
                </a:lnTo>
                <a:lnTo>
                  <a:pt x="53065" y="76210"/>
                </a:lnTo>
                <a:close/>
                <a:moveTo>
                  <a:pt x="132628" y="103354"/>
                </a:moveTo>
                <a:cubicBezTo>
                  <a:pt x="135308" y="103354"/>
                  <a:pt x="137486" y="105515"/>
                  <a:pt x="137486" y="108178"/>
                </a:cubicBezTo>
                <a:cubicBezTo>
                  <a:pt x="137486" y="110642"/>
                  <a:pt x="135627" y="112682"/>
                  <a:pt x="133251" y="112975"/>
                </a:cubicBezTo>
                <a:lnTo>
                  <a:pt x="132646" y="113010"/>
                </a:lnTo>
                <a:lnTo>
                  <a:pt x="114038" y="113010"/>
                </a:lnTo>
                <a:cubicBezTo>
                  <a:pt x="111350" y="113010"/>
                  <a:pt x="109181" y="110849"/>
                  <a:pt x="109181" y="108178"/>
                </a:cubicBezTo>
                <a:cubicBezTo>
                  <a:pt x="109181" y="105723"/>
                  <a:pt x="111039" y="103683"/>
                  <a:pt x="113425" y="103389"/>
                </a:cubicBezTo>
                <a:lnTo>
                  <a:pt x="114030" y="103354"/>
                </a:lnTo>
                <a:lnTo>
                  <a:pt x="132628" y="103354"/>
                </a:lnTo>
                <a:lnTo>
                  <a:pt x="132628" y="103354"/>
                </a:lnTo>
                <a:close/>
                <a:moveTo>
                  <a:pt x="93702" y="103354"/>
                </a:moveTo>
                <a:cubicBezTo>
                  <a:pt x="96390" y="103354"/>
                  <a:pt x="98560" y="105515"/>
                  <a:pt x="98560" y="108178"/>
                </a:cubicBezTo>
                <a:cubicBezTo>
                  <a:pt x="98560" y="110642"/>
                  <a:pt x="96701" y="112682"/>
                  <a:pt x="94308" y="112975"/>
                </a:cubicBezTo>
                <a:lnTo>
                  <a:pt x="93711" y="113010"/>
                </a:lnTo>
                <a:lnTo>
                  <a:pt x="73392" y="113010"/>
                </a:lnTo>
                <a:cubicBezTo>
                  <a:pt x="70713" y="113010"/>
                  <a:pt x="68544" y="110849"/>
                  <a:pt x="68535" y="108178"/>
                </a:cubicBezTo>
                <a:cubicBezTo>
                  <a:pt x="68535" y="105723"/>
                  <a:pt x="70385" y="103683"/>
                  <a:pt x="72779" y="103389"/>
                </a:cubicBezTo>
                <a:lnTo>
                  <a:pt x="73375" y="103354"/>
                </a:lnTo>
                <a:lnTo>
                  <a:pt x="93702" y="103354"/>
                </a:lnTo>
                <a:lnTo>
                  <a:pt x="93702" y="103354"/>
                </a:lnTo>
                <a:close/>
                <a:moveTo>
                  <a:pt x="53065" y="103354"/>
                </a:moveTo>
                <a:cubicBezTo>
                  <a:pt x="55753" y="103354"/>
                  <a:pt x="57922" y="105515"/>
                  <a:pt x="57922" y="108178"/>
                </a:cubicBezTo>
                <a:cubicBezTo>
                  <a:pt x="57922" y="110642"/>
                  <a:pt x="56073" y="112682"/>
                  <a:pt x="53687" y="112975"/>
                </a:cubicBezTo>
                <a:lnTo>
                  <a:pt x="53074" y="113010"/>
                </a:lnTo>
                <a:lnTo>
                  <a:pt x="34458" y="113010"/>
                </a:lnTo>
                <a:cubicBezTo>
                  <a:pt x="31779" y="113010"/>
                  <a:pt x="29609" y="110849"/>
                  <a:pt x="29609" y="108178"/>
                </a:cubicBezTo>
                <a:cubicBezTo>
                  <a:pt x="29609" y="105723"/>
                  <a:pt x="31459" y="103683"/>
                  <a:pt x="33844" y="103389"/>
                </a:cubicBezTo>
                <a:lnTo>
                  <a:pt x="34449" y="103354"/>
                </a:lnTo>
                <a:lnTo>
                  <a:pt x="53065" y="103354"/>
                </a:lnTo>
                <a:lnTo>
                  <a:pt x="53065" y="103354"/>
                </a:lnTo>
                <a:close/>
                <a:moveTo>
                  <a:pt x="132628" y="130489"/>
                </a:moveTo>
                <a:cubicBezTo>
                  <a:pt x="135308" y="130489"/>
                  <a:pt x="137486" y="132650"/>
                  <a:pt x="137486" y="135322"/>
                </a:cubicBezTo>
                <a:cubicBezTo>
                  <a:pt x="137486" y="138002"/>
                  <a:pt x="135308" y="140163"/>
                  <a:pt x="132628" y="140163"/>
                </a:cubicBezTo>
                <a:lnTo>
                  <a:pt x="114021" y="140163"/>
                </a:lnTo>
                <a:cubicBezTo>
                  <a:pt x="111333" y="140163"/>
                  <a:pt x="109164" y="138002"/>
                  <a:pt x="109164" y="135322"/>
                </a:cubicBezTo>
                <a:cubicBezTo>
                  <a:pt x="109164" y="132650"/>
                  <a:pt x="111342" y="130489"/>
                  <a:pt x="114021" y="130489"/>
                </a:cubicBezTo>
                <a:lnTo>
                  <a:pt x="132628" y="130489"/>
                </a:lnTo>
                <a:close/>
                <a:moveTo>
                  <a:pt x="73384" y="130489"/>
                </a:moveTo>
                <a:lnTo>
                  <a:pt x="93702" y="130489"/>
                </a:lnTo>
                <a:cubicBezTo>
                  <a:pt x="96390" y="130489"/>
                  <a:pt x="98560" y="132650"/>
                  <a:pt x="98560" y="135322"/>
                </a:cubicBezTo>
                <a:cubicBezTo>
                  <a:pt x="98560" y="137777"/>
                  <a:pt x="96701" y="139826"/>
                  <a:pt x="94308" y="140119"/>
                </a:cubicBezTo>
                <a:lnTo>
                  <a:pt x="93711" y="140163"/>
                </a:lnTo>
                <a:lnTo>
                  <a:pt x="73392" y="140163"/>
                </a:lnTo>
                <a:cubicBezTo>
                  <a:pt x="70713" y="140163"/>
                  <a:pt x="68544" y="138002"/>
                  <a:pt x="68535" y="135322"/>
                </a:cubicBezTo>
                <a:cubicBezTo>
                  <a:pt x="68535" y="132875"/>
                  <a:pt x="70385" y="130818"/>
                  <a:pt x="72779" y="130533"/>
                </a:cubicBezTo>
                <a:lnTo>
                  <a:pt x="73384" y="130489"/>
                </a:lnTo>
                <a:lnTo>
                  <a:pt x="93702" y="130489"/>
                </a:lnTo>
                <a:lnTo>
                  <a:pt x="73384" y="130489"/>
                </a:lnTo>
                <a:close/>
                <a:moveTo>
                  <a:pt x="53065" y="130489"/>
                </a:moveTo>
                <a:cubicBezTo>
                  <a:pt x="55753" y="130489"/>
                  <a:pt x="57922" y="132650"/>
                  <a:pt x="57922" y="135322"/>
                </a:cubicBezTo>
                <a:cubicBezTo>
                  <a:pt x="57922" y="137777"/>
                  <a:pt x="56073" y="139826"/>
                  <a:pt x="53687" y="140119"/>
                </a:cubicBezTo>
                <a:lnTo>
                  <a:pt x="53074" y="140163"/>
                </a:lnTo>
                <a:lnTo>
                  <a:pt x="34458" y="140163"/>
                </a:lnTo>
                <a:cubicBezTo>
                  <a:pt x="31779" y="140163"/>
                  <a:pt x="29609" y="138002"/>
                  <a:pt x="29609" y="135322"/>
                </a:cubicBezTo>
                <a:cubicBezTo>
                  <a:pt x="29609" y="132875"/>
                  <a:pt x="31459" y="130818"/>
                  <a:pt x="33844" y="130533"/>
                </a:cubicBezTo>
                <a:lnTo>
                  <a:pt x="34449" y="130489"/>
                </a:lnTo>
                <a:lnTo>
                  <a:pt x="53065" y="130489"/>
                </a:lnTo>
                <a:close/>
                <a:moveTo>
                  <a:pt x="157389" y="53121"/>
                </a:moveTo>
                <a:lnTo>
                  <a:pt x="9697" y="53121"/>
                </a:lnTo>
                <a:lnTo>
                  <a:pt x="9697" y="163252"/>
                </a:lnTo>
                <a:lnTo>
                  <a:pt x="157260" y="163218"/>
                </a:lnTo>
                <a:lnTo>
                  <a:pt x="157389" y="53121"/>
                </a:lnTo>
                <a:close/>
                <a:moveTo>
                  <a:pt x="0" y="168076"/>
                </a:moveTo>
                <a:lnTo>
                  <a:pt x="0" y="16710"/>
                </a:lnTo>
                <a:lnTo>
                  <a:pt x="0" y="168076"/>
                </a:lnTo>
                <a:close/>
                <a:moveTo>
                  <a:pt x="167095" y="50156"/>
                </a:moveTo>
                <a:lnTo>
                  <a:pt x="167095" y="172899"/>
                </a:lnTo>
                <a:lnTo>
                  <a:pt x="0" y="172899"/>
                </a:lnTo>
                <a:lnTo>
                  <a:pt x="0" y="17"/>
                </a:lnTo>
                <a:lnTo>
                  <a:pt x="167095" y="17"/>
                </a:lnTo>
                <a:lnTo>
                  <a:pt x="167095" y="50156"/>
                </a:lnTo>
                <a:lnTo>
                  <a:pt x="167095" y="17"/>
                </a:lnTo>
                <a:lnTo>
                  <a:pt x="0" y="17"/>
                </a:lnTo>
                <a:lnTo>
                  <a:pt x="0" y="16710"/>
                </a:lnTo>
                <a:cubicBezTo>
                  <a:pt x="0" y="14246"/>
                  <a:pt x="1858" y="12215"/>
                  <a:pt x="4243" y="11921"/>
                </a:cubicBezTo>
                <a:lnTo>
                  <a:pt x="4849" y="11886"/>
                </a:lnTo>
                <a:lnTo>
                  <a:pt x="31666" y="11886"/>
                </a:lnTo>
                <a:lnTo>
                  <a:pt x="31666" y="4850"/>
                </a:lnTo>
                <a:cubicBezTo>
                  <a:pt x="31666" y="2179"/>
                  <a:pt x="33836" y="17"/>
                  <a:pt x="36523" y="17"/>
                </a:cubicBezTo>
                <a:cubicBezTo>
                  <a:pt x="38995" y="17"/>
                  <a:pt x="41026" y="1859"/>
                  <a:pt x="41337" y="4245"/>
                </a:cubicBezTo>
                <a:lnTo>
                  <a:pt x="41372" y="4841"/>
                </a:lnTo>
                <a:lnTo>
                  <a:pt x="41372" y="11878"/>
                </a:lnTo>
                <a:lnTo>
                  <a:pt x="78690" y="11878"/>
                </a:lnTo>
                <a:lnTo>
                  <a:pt x="78690" y="4841"/>
                </a:lnTo>
                <a:cubicBezTo>
                  <a:pt x="78690" y="2170"/>
                  <a:pt x="80860" y="9"/>
                  <a:pt x="83548" y="9"/>
                </a:cubicBezTo>
                <a:cubicBezTo>
                  <a:pt x="86010" y="9"/>
                  <a:pt x="88050" y="1850"/>
                  <a:pt x="88361" y="4236"/>
                </a:cubicBezTo>
                <a:lnTo>
                  <a:pt x="88396" y="4832"/>
                </a:lnTo>
                <a:lnTo>
                  <a:pt x="88396" y="11869"/>
                </a:lnTo>
                <a:lnTo>
                  <a:pt x="125715" y="11869"/>
                </a:lnTo>
                <a:lnTo>
                  <a:pt x="125715" y="4832"/>
                </a:lnTo>
                <a:cubicBezTo>
                  <a:pt x="125715" y="2161"/>
                  <a:pt x="127892" y="0"/>
                  <a:pt x="130571" y="0"/>
                </a:cubicBezTo>
                <a:cubicBezTo>
                  <a:pt x="133043" y="0"/>
                  <a:pt x="135083" y="1841"/>
                  <a:pt x="135394" y="4227"/>
                </a:cubicBezTo>
                <a:lnTo>
                  <a:pt x="135437" y="4824"/>
                </a:lnTo>
                <a:lnTo>
                  <a:pt x="135437" y="11860"/>
                </a:lnTo>
                <a:lnTo>
                  <a:pt x="162246" y="11860"/>
                </a:lnTo>
                <a:cubicBezTo>
                  <a:pt x="164727" y="11860"/>
                  <a:pt x="166767" y="13702"/>
                  <a:pt x="167069" y="16088"/>
                </a:cubicBezTo>
                <a:lnTo>
                  <a:pt x="167121" y="16684"/>
                </a:lnTo>
                <a:lnTo>
                  <a:pt x="167121" y="48228"/>
                </a:lnTo>
                <a:lnTo>
                  <a:pt x="167121" y="100268"/>
                </a:lnTo>
                <a:lnTo>
                  <a:pt x="167121" y="50156"/>
                </a:lnTo>
                <a:lnTo>
                  <a:pt x="167095" y="50156"/>
                </a:lnTo>
                <a:close/>
              </a:path>
            </a:pathLst>
          </a:custGeom>
          <a:solidFill>
            <a:srgbClr val="92BAD2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solidFill>
                <a:srgbClr val="92BAD2"/>
              </a:solidFill>
              <a:latin typeface="Montserrat" pitchFamily="2" charset="77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7526DF7-A5A0-BF47-9773-FCCF0A0C527A}"/>
              </a:ext>
            </a:extLst>
          </p:cNvPr>
          <p:cNvGrpSpPr/>
          <p:nvPr userDrawn="1"/>
        </p:nvGrpSpPr>
        <p:grpSpPr>
          <a:xfrm>
            <a:off x="6877897" y="143984"/>
            <a:ext cx="116058" cy="116085"/>
            <a:chOff x="3803534" y="2472339"/>
            <a:chExt cx="172493" cy="172534"/>
          </a:xfrm>
          <a:solidFill>
            <a:srgbClr val="92BAD2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263EF1B1-C6B2-6042-9DC0-BFB5E13AAF2E}"/>
                </a:ext>
              </a:extLst>
            </p:cNvPr>
            <p:cNvSpPr/>
            <p:nvPr/>
          </p:nvSpPr>
          <p:spPr>
            <a:xfrm>
              <a:off x="3920952" y="2516312"/>
              <a:ext cx="26002" cy="72735"/>
            </a:xfrm>
            <a:custGeom>
              <a:avLst/>
              <a:gdLst>
                <a:gd name="connsiteX0" fmla="*/ 11097 w 26002"/>
                <a:gd name="connsiteY0" fmla="*/ 17 h 72735"/>
                <a:gd name="connsiteX1" fmla="*/ 11080 w 26002"/>
                <a:gd name="connsiteY1" fmla="*/ 0 h 72735"/>
                <a:gd name="connsiteX2" fmla="*/ 804 w 26002"/>
                <a:gd name="connsiteY2" fmla="*/ 10278 h 72735"/>
                <a:gd name="connsiteX3" fmla="*/ 821 w 26002"/>
                <a:gd name="connsiteY3" fmla="*/ 10296 h 72735"/>
                <a:gd name="connsiteX4" fmla="*/ 821 w 26002"/>
                <a:gd name="connsiteY4" fmla="*/ 61713 h 72735"/>
                <a:gd name="connsiteX5" fmla="*/ 0 w 26002"/>
                <a:gd name="connsiteY5" fmla="*/ 62448 h 72735"/>
                <a:gd name="connsiteX6" fmla="*/ 10285 w 26002"/>
                <a:gd name="connsiteY6" fmla="*/ 72735 h 72735"/>
                <a:gd name="connsiteX7" fmla="*/ 11097 w 26002"/>
                <a:gd name="connsiteY7" fmla="*/ 71992 h 72735"/>
                <a:gd name="connsiteX8" fmla="*/ 11097 w 26002"/>
                <a:gd name="connsiteY8" fmla="*/ 17 h 7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2" h="72735">
                  <a:moveTo>
                    <a:pt x="11097" y="17"/>
                  </a:moveTo>
                  <a:cubicBezTo>
                    <a:pt x="11088" y="17"/>
                    <a:pt x="11080" y="9"/>
                    <a:pt x="11080" y="0"/>
                  </a:cubicBezTo>
                  <a:lnTo>
                    <a:pt x="804" y="10278"/>
                  </a:lnTo>
                  <a:cubicBezTo>
                    <a:pt x="804" y="10278"/>
                    <a:pt x="812" y="10287"/>
                    <a:pt x="821" y="10296"/>
                  </a:cubicBezTo>
                  <a:cubicBezTo>
                    <a:pt x="15021" y="24498"/>
                    <a:pt x="15021" y="47519"/>
                    <a:pt x="821" y="61713"/>
                  </a:cubicBezTo>
                  <a:lnTo>
                    <a:pt x="0" y="62448"/>
                  </a:lnTo>
                  <a:lnTo>
                    <a:pt x="10285" y="72735"/>
                  </a:lnTo>
                  <a:cubicBezTo>
                    <a:pt x="10544" y="72484"/>
                    <a:pt x="10829" y="72260"/>
                    <a:pt x="11097" y="71992"/>
                  </a:cubicBezTo>
                  <a:cubicBezTo>
                    <a:pt x="30966" y="52127"/>
                    <a:pt x="30975" y="19926"/>
                    <a:pt x="11097" y="17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C057466C-4B21-584F-84DF-6AA499420884}"/>
                </a:ext>
              </a:extLst>
            </p:cNvPr>
            <p:cNvSpPr/>
            <p:nvPr/>
          </p:nvSpPr>
          <p:spPr>
            <a:xfrm>
              <a:off x="3803534" y="2472339"/>
              <a:ext cx="172493" cy="172534"/>
            </a:xfrm>
            <a:custGeom>
              <a:avLst/>
              <a:gdLst>
                <a:gd name="connsiteX0" fmla="*/ 149075 w 172493"/>
                <a:gd name="connsiteY0" fmla="*/ 23425 h 172534"/>
                <a:gd name="connsiteX1" fmla="*/ 35988 w 172493"/>
                <a:gd name="connsiteY1" fmla="*/ 23425 h 172534"/>
                <a:gd name="connsiteX2" fmla="*/ 31087 w 172493"/>
                <a:gd name="connsiteY2" fmla="*/ 131162 h 172534"/>
                <a:gd name="connsiteX3" fmla="*/ 0 w 172493"/>
                <a:gd name="connsiteY3" fmla="*/ 162256 h 172534"/>
                <a:gd name="connsiteX4" fmla="*/ 10276 w 172493"/>
                <a:gd name="connsiteY4" fmla="*/ 172534 h 172534"/>
                <a:gd name="connsiteX5" fmla="*/ 51691 w 172493"/>
                <a:gd name="connsiteY5" fmla="*/ 131118 h 172534"/>
                <a:gd name="connsiteX6" fmla="*/ 137978 w 172493"/>
                <a:gd name="connsiteY6" fmla="*/ 126995 h 172534"/>
                <a:gd name="connsiteX7" fmla="*/ 127702 w 172493"/>
                <a:gd name="connsiteY7" fmla="*/ 116717 h 172534"/>
                <a:gd name="connsiteX8" fmla="*/ 56548 w 172493"/>
                <a:gd name="connsiteY8" fmla="*/ 115973 h 172534"/>
                <a:gd name="connsiteX9" fmla="*/ 56548 w 172493"/>
                <a:gd name="connsiteY9" fmla="*/ 43990 h 172534"/>
                <a:gd name="connsiteX10" fmla="*/ 128497 w 172493"/>
                <a:gd name="connsiteY10" fmla="*/ 43973 h 172534"/>
                <a:gd name="connsiteX11" fmla="*/ 128497 w 172493"/>
                <a:gd name="connsiteY11" fmla="*/ 43973 h 172534"/>
                <a:gd name="connsiteX12" fmla="*/ 128514 w 172493"/>
                <a:gd name="connsiteY12" fmla="*/ 43990 h 172534"/>
                <a:gd name="connsiteX13" fmla="*/ 138790 w 172493"/>
                <a:gd name="connsiteY13" fmla="*/ 33703 h 172534"/>
                <a:gd name="connsiteX14" fmla="*/ 138790 w 172493"/>
                <a:gd name="connsiteY14" fmla="*/ 33703 h 172534"/>
                <a:gd name="connsiteX15" fmla="*/ 138790 w 172493"/>
                <a:gd name="connsiteY15" fmla="*/ 126252 h 172534"/>
                <a:gd name="connsiteX16" fmla="*/ 137978 w 172493"/>
                <a:gd name="connsiteY16" fmla="*/ 126995 h 172534"/>
                <a:gd name="connsiteX17" fmla="*/ 148271 w 172493"/>
                <a:gd name="connsiteY17" fmla="*/ 137290 h 172534"/>
                <a:gd name="connsiteX18" fmla="*/ 149066 w 172493"/>
                <a:gd name="connsiteY18" fmla="*/ 136530 h 172534"/>
                <a:gd name="connsiteX19" fmla="*/ 149075 w 172493"/>
                <a:gd name="connsiteY19" fmla="*/ 23425 h 1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493" h="172534">
                  <a:moveTo>
                    <a:pt x="149075" y="23425"/>
                  </a:moveTo>
                  <a:cubicBezTo>
                    <a:pt x="117850" y="-7808"/>
                    <a:pt x="67213" y="-7808"/>
                    <a:pt x="35988" y="23425"/>
                  </a:cubicBezTo>
                  <a:cubicBezTo>
                    <a:pt x="6491" y="52928"/>
                    <a:pt x="4866" y="99739"/>
                    <a:pt x="31087" y="131162"/>
                  </a:cubicBezTo>
                  <a:lnTo>
                    <a:pt x="0" y="162256"/>
                  </a:lnTo>
                  <a:lnTo>
                    <a:pt x="10276" y="172534"/>
                  </a:lnTo>
                  <a:lnTo>
                    <a:pt x="51691" y="131118"/>
                  </a:lnTo>
                  <a:cubicBezTo>
                    <a:pt x="77091" y="151468"/>
                    <a:pt x="114133" y="150067"/>
                    <a:pt x="137978" y="126995"/>
                  </a:cubicBezTo>
                  <a:lnTo>
                    <a:pt x="127702" y="116717"/>
                  </a:lnTo>
                  <a:cubicBezTo>
                    <a:pt x="107764" y="135812"/>
                    <a:pt x="76158" y="135596"/>
                    <a:pt x="56548" y="115973"/>
                  </a:cubicBezTo>
                  <a:cubicBezTo>
                    <a:pt x="36679" y="96099"/>
                    <a:pt x="36679" y="63873"/>
                    <a:pt x="56548" y="43990"/>
                  </a:cubicBezTo>
                  <a:cubicBezTo>
                    <a:pt x="76417" y="24116"/>
                    <a:pt x="108619" y="24116"/>
                    <a:pt x="128497" y="43973"/>
                  </a:cubicBezTo>
                  <a:lnTo>
                    <a:pt x="128497" y="43973"/>
                  </a:lnTo>
                  <a:cubicBezTo>
                    <a:pt x="128506" y="43981"/>
                    <a:pt x="128506" y="43990"/>
                    <a:pt x="128514" y="43990"/>
                  </a:cubicBezTo>
                  <a:lnTo>
                    <a:pt x="138790" y="33703"/>
                  </a:lnTo>
                  <a:cubicBezTo>
                    <a:pt x="137909" y="32821"/>
                    <a:pt x="138350" y="33262"/>
                    <a:pt x="138790" y="33703"/>
                  </a:cubicBezTo>
                  <a:cubicBezTo>
                    <a:pt x="164346" y="59265"/>
                    <a:pt x="164346" y="100698"/>
                    <a:pt x="138790" y="126252"/>
                  </a:cubicBezTo>
                  <a:cubicBezTo>
                    <a:pt x="138531" y="126519"/>
                    <a:pt x="138246" y="126744"/>
                    <a:pt x="137978" y="126995"/>
                  </a:cubicBezTo>
                  <a:lnTo>
                    <a:pt x="148271" y="137290"/>
                  </a:lnTo>
                  <a:cubicBezTo>
                    <a:pt x="148531" y="137040"/>
                    <a:pt x="148807" y="136798"/>
                    <a:pt x="149066" y="136530"/>
                  </a:cubicBezTo>
                  <a:cubicBezTo>
                    <a:pt x="180301" y="105306"/>
                    <a:pt x="180301" y="54657"/>
                    <a:pt x="149075" y="23425"/>
                  </a:cubicBezTo>
                  <a:close/>
                </a:path>
              </a:pathLst>
            </a:custGeom>
            <a:grpFill/>
            <a:ln w="8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b="0" i="0" dirty="0">
                <a:solidFill>
                  <a:srgbClr val="92BAD2"/>
                </a:solidFill>
                <a:latin typeface="Montserrat" pitchFamily="2" charset="77"/>
              </a:endParaRPr>
            </a:p>
          </p:txBody>
        </p:sp>
      </p:grpSp>
      <p:sp>
        <p:nvSpPr>
          <p:cNvPr id="25" name="Elemento grafico 93">
            <a:extLst>
              <a:ext uri="{FF2B5EF4-FFF2-40B4-BE49-F238E27FC236}">
                <a16:creationId xmlns:a16="http://schemas.microsoft.com/office/drawing/2014/main" id="{E66EC570-715B-AE4B-8521-CC0194E1D131}"/>
              </a:ext>
            </a:extLst>
          </p:cNvPr>
          <p:cNvSpPr>
            <a:spLocks noChangeAspect="1"/>
          </p:cNvSpPr>
          <p:nvPr userDrawn="1"/>
        </p:nvSpPr>
        <p:spPr>
          <a:xfrm>
            <a:off x="8026257" y="321265"/>
            <a:ext cx="125999" cy="125999"/>
          </a:xfrm>
          <a:custGeom>
            <a:avLst/>
            <a:gdLst>
              <a:gd name="connsiteX0" fmla="*/ 1031080 w 1426087"/>
              <a:gd name="connsiteY0" fmla="*/ 549879 h 1426365"/>
              <a:gd name="connsiteX1" fmla="*/ 1112969 w 1426087"/>
              <a:gd name="connsiteY1" fmla="*/ 465059 h 1426365"/>
              <a:gd name="connsiteX2" fmla="*/ 1018653 w 1426087"/>
              <a:gd name="connsiteY2" fmla="*/ 490958 h 1426365"/>
              <a:gd name="connsiteX3" fmla="*/ 1090930 w 1426087"/>
              <a:gd name="connsiteY3" fmla="*/ 400069 h 1426365"/>
              <a:gd name="connsiteX4" fmla="*/ 986684 w 1426087"/>
              <a:gd name="connsiteY4" fmla="*/ 439981 h 1426365"/>
              <a:gd name="connsiteX5" fmla="*/ 866786 w 1426087"/>
              <a:gd name="connsiteY5" fmla="*/ 388166 h 1426365"/>
              <a:gd name="connsiteX6" fmla="*/ 702802 w 1426087"/>
              <a:gd name="connsiteY6" fmla="*/ 552178 h 1426365"/>
              <a:gd name="connsiteX7" fmla="*/ 706977 w 1426087"/>
              <a:gd name="connsiteY7" fmla="*/ 589687 h 1426365"/>
              <a:gd name="connsiteX8" fmla="*/ 368786 w 1426087"/>
              <a:gd name="connsiteY8" fmla="*/ 418145 h 1426365"/>
              <a:gd name="connsiteX9" fmla="*/ 346540 w 1426087"/>
              <a:gd name="connsiteY9" fmla="*/ 500674 h 1426365"/>
              <a:gd name="connsiteX10" fmla="*/ 419543 w 1426087"/>
              <a:gd name="connsiteY10" fmla="*/ 637327 h 1426365"/>
              <a:gd name="connsiteX11" fmla="*/ 345183 w 1426087"/>
              <a:gd name="connsiteY11" fmla="*/ 616745 h 1426365"/>
              <a:gd name="connsiteX12" fmla="*/ 345183 w 1426087"/>
              <a:gd name="connsiteY12" fmla="*/ 618836 h 1426365"/>
              <a:gd name="connsiteX13" fmla="*/ 476791 w 1426087"/>
              <a:gd name="connsiteY13" fmla="*/ 779815 h 1426365"/>
              <a:gd name="connsiteX14" fmla="*/ 433544 w 1426087"/>
              <a:gd name="connsiteY14" fmla="*/ 785564 h 1426365"/>
              <a:gd name="connsiteX15" fmla="*/ 402742 w 1426087"/>
              <a:gd name="connsiteY15" fmla="*/ 782642 h 1426365"/>
              <a:gd name="connsiteX16" fmla="*/ 556061 w 1426087"/>
              <a:gd name="connsiteY16" fmla="*/ 896620 h 1426365"/>
              <a:gd name="connsiteX17" fmla="*/ 352296 w 1426087"/>
              <a:gd name="connsiteY17" fmla="*/ 966926 h 1426365"/>
              <a:gd name="connsiteX18" fmla="*/ 313128 w 1426087"/>
              <a:gd name="connsiteY18" fmla="*/ 964627 h 1426365"/>
              <a:gd name="connsiteX19" fmla="*/ 564738 w 1426087"/>
              <a:gd name="connsiteY19" fmla="*/ 1038278 h 1426365"/>
              <a:gd name="connsiteX20" fmla="*/ 1031608 w 1426087"/>
              <a:gd name="connsiteY20" fmla="*/ 571300 h 1426365"/>
              <a:gd name="connsiteX21" fmla="*/ 1031080 w 1426087"/>
              <a:gd name="connsiteY21" fmla="*/ 549879 h 1426365"/>
              <a:gd name="connsiteX22" fmla="*/ 713044 w 1426087"/>
              <a:gd name="connsiteY22" fmla="*/ 0 h 1426365"/>
              <a:gd name="connsiteX23" fmla="*/ 1426088 w 1426087"/>
              <a:gd name="connsiteY23" fmla="*/ 713261 h 1426365"/>
              <a:gd name="connsiteX24" fmla="*/ 713044 w 1426087"/>
              <a:gd name="connsiteY24" fmla="*/ 1426366 h 1426365"/>
              <a:gd name="connsiteX25" fmla="*/ 0 w 1426087"/>
              <a:gd name="connsiteY25" fmla="*/ 713261 h 1426365"/>
              <a:gd name="connsiteX26" fmla="*/ 713044 w 1426087"/>
              <a:gd name="connsiteY26" fmla="*/ 0 h 14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6087" h="1426365">
                <a:moveTo>
                  <a:pt x="1031080" y="549879"/>
                </a:moveTo>
                <a:cubicBezTo>
                  <a:pt x="1063248" y="526902"/>
                  <a:pt x="1091034" y="497960"/>
                  <a:pt x="1112969" y="465059"/>
                </a:cubicBezTo>
                <a:cubicBezTo>
                  <a:pt x="1083618" y="478216"/>
                  <a:pt x="1051866" y="486990"/>
                  <a:pt x="1018653" y="490958"/>
                </a:cubicBezTo>
                <a:cubicBezTo>
                  <a:pt x="1052600" y="470591"/>
                  <a:pt x="1078502" y="438520"/>
                  <a:pt x="1090930" y="400069"/>
                </a:cubicBezTo>
                <a:cubicBezTo>
                  <a:pt x="1059177" y="418880"/>
                  <a:pt x="1024089" y="432564"/>
                  <a:pt x="986684" y="439981"/>
                </a:cubicBezTo>
                <a:cubicBezTo>
                  <a:pt x="956711" y="408013"/>
                  <a:pt x="914104" y="388166"/>
                  <a:pt x="866786" y="388166"/>
                </a:cubicBezTo>
                <a:cubicBezTo>
                  <a:pt x="776229" y="388166"/>
                  <a:pt x="702802" y="461713"/>
                  <a:pt x="702802" y="552178"/>
                </a:cubicBezTo>
                <a:cubicBezTo>
                  <a:pt x="702802" y="565137"/>
                  <a:pt x="704159" y="577671"/>
                  <a:pt x="706977" y="589687"/>
                </a:cubicBezTo>
                <a:cubicBezTo>
                  <a:pt x="570675" y="582893"/>
                  <a:pt x="449628" y="517497"/>
                  <a:pt x="368786" y="418145"/>
                </a:cubicBezTo>
                <a:cubicBezTo>
                  <a:pt x="354681" y="442384"/>
                  <a:pt x="346540" y="470583"/>
                  <a:pt x="346540" y="500674"/>
                </a:cubicBezTo>
                <a:cubicBezTo>
                  <a:pt x="346540" y="557616"/>
                  <a:pt x="375570" y="607962"/>
                  <a:pt x="419543" y="637327"/>
                </a:cubicBezTo>
                <a:cubicBezTo>
                  <a:pt x="392708" y="636489"/>
                  <a:pt x="367325" y="629072"/>
                  <a:pt x="345183" y="616745"/>
                </a:cubicBezTo>
                <a:cubicBezTo>
                  <a:pt x="345183" y="617367"/>
                  <a:pt x="345183" y="618205"/>
                  <a:pt x="345183" y="618836"/>
                </a:cubicBezTo>
                <a:cubicBezTo>
                  <a:pt x="345183" y="698435"/>
                  <a:pt x="401688" y="764774"/>
                  <a:pt x="476791" y="779815"/>
                </a:cubicBezTo>
                <a:cubicBezTo>
                  <a:pt x="463110" y="783584"/>
                  <a:pt x="448582" y="785564"/>
                  <a:pt x="433544" y="785564"/>
                </a:cubicBezTo>
                <a:cubicBezTo>
                  <a:pt x="423104" y="785564"/>
                  <a:pt x="412767" y="784518"/>
                  <a:pt x="402742" y="782642"/>
                </a:cubicBezTo>
                <a:cubicBezTo>
                  <a:pt x="423631" y="847830"/>
                  <a:pt x="484310" y="895254"/>
                  <a:pt x="556061" y="896620"/>
                </a:cubicBezTo>
                <a:cubicBezTo>
                  <a:pt x="499876" y="940595"/>
                  <a:pt x="429059" y="966926"/>
                  <a:pt x="352296" y="966926"/>
                </a:cubicBezTo>
                <a:cubicBezTo>
                  <a:pt x="339029" y="966926"/>
                  <a:pt x="325970" y="966088"/>
                  <a:pt x="313128" y="964627"/>
                </a:cubicBezTo>
                <a:cubicBezTo>
                  <a:pt x="385716" y="1011221"/>
                  <a:pt x="471986" y="1038278"/>
                  <a:pt x="564738" y="1038278"/>
                </a:cubicBezTo>
                <a:cubicBezTo>
                  <a:pt x="866578" y="1038278"/>
                  <a:pt x="1031608" y="788287"/>
                  <a:pt x="1031608" y="571300"/>
                </a:cubicBezTo>
                <a:cubicBezTo>
                  <a:pt x="1031599" y="564082"/>
                  <a:pt x="1031392" y="556985"/>
                  <a:pt x="1031080" y="549879"/>
                </a:cubicBezTo>
                <a:close/>
                <a:moveTo>
                  <a:pt x="713044" y="0"/>
                </a:moveTo>
                <a:cubicBezTo>
                  <a:pt x="1106175" y="0"/>
                  <a:pt x="1426088" y="319943"/>
                  <a:pt x="1426088" y="713261"/>
                </a:cubicBezTo>
                <a:cubicBezTo>
                  <a:pt x="1426088" y="1106483"/>
                  <a:pt x="1106175" y="1426366"/>
                  <a:pt x="713044" y="1426366"/>
                </a:cubicBezTo>
                <a:cubicBezTo>
                  <a:pt x="319912" y="1426366"/>
                  <a:pt x="0" y="1106483"/>
                  <a:pt x="0" y="713261"/>
                </a:cubicBezTo>
                <a:cubicBezTo>
                  <a:pt x="0" y="319943"/>
                  <a:pt x="319912" y="0"/>
                  <a:pt x="713044" y="0"/>
                </a:cubicBezTo>
                <a:close/>
              </a:path>
            </a:pathLst>
          </a:custGeom>
          <a:solidFill>
            <a:schemeClr val="accent1"/>
          </a:solidFill>
          <a:ln w="8631" cap="flat">
            <a:noFill/>
            <a:prstDash val="solid"/>
            <a:miter/>
          </a:ln>
        </p:spPr>
        <p:txBody>
          <a:bodyPr rtlCol="0" anchor="ctr"/>
          <a:lstStyle/>
          <a:p>
            <a:endParaRPr lang="it-IT" b="0" i="0" dirty="0">
              <a:latin typeface="Montserra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F9197DD-3C0B-3E44-8EB6-8CE2408A1978}"/>
              </a:ext>
            </a:extLst>
          </p:cNvPr>
          <p:cNvSpPr/>
          <p:nvPr userDrawn="1"/>
        </p:nvSpPr>
        <p:spPr>
          <a:xfrm>
            <a:off x="6993955" y="313276"/>
            <a:ext cx="579005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10.10.17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53E5A5-B60B-1C4C-B497-0C738BE75A99}"/>
              </a:ext>
            </a:extLst>
          </p:cNvPr>
          <p:cNvSpPr/>
          <p:nvPr userDrawn="1"/>
        </p:nvSpPr>
        <p:spPr>
          <a:xfrm>
            <a:off x="8152256" y="310212"/>
            <a:ext cx="633507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/>
            <a:r>
              <a:rPr lang="it-IT" sz="900" kern="1200" dirty="0">
                <a:solidFill>
                  <a:srgbClr val="92BAD2"/>
                </a:solidFill>
                <a:latin typeface="Montserrat" pitchFamily="2" charset="77"/>
                <a:ea typeface="+mn-ea"/>
                <a:cs typeface="+mn-cs"/>
              </a:rPr>
              <a:t>#OEC19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E25A15-C92B-754D-9BD7-3FD19375D99A}"/>
              </a:ext>
            </a:extLst>
          </p:cNvPr>
          <p:cNvSpPr/>
          <p:nvPr userDrawn="1"/>
        </p:nvSpPr>
        <p:spPr>
          <a:xfrm>
            <a:off x="6993955" y="122500"/>
            <a:ext cx="1792478" cy="1440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0" algn="l"/>
            <a:r>
              <a:rPr lang="it-IT" sz="900" kern="1200" dirty="0">
                <a:solidFill>
                  <a:schemeClr val="accent1"/>
                </a:solidFill>
                <a:latin typeface="Montserrat" pitchFamily="2" charset="77"/>
                <a:ea typeface="+mn-ea"/>
                <a:cs typeface="+mn-cs"/>
              </a:rPr>
              <a:t>Osservatorio Internet Media</a:t>
            </a: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5B3E2B5E-8CA6-D547-B4A2-DEB89B30B3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2398" y="4712774"/>
            <a:ext cx="3422916" cy="36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7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ttore 1 30">
            <a:extLst>
              <a:ext uri="{FF2B5EF4-FFF2-40B4-BE49-F238E27FC236}">
                <a16:creationId xmlns:a16="http://schemas.microsoft.com/office/drawing/2014/main" id="{55717CDD-EB08-E741-AA57-ADC186FFDF73}"/>
              </a:ext>
            </a:extLst>
          </p:cNvPr>
          <p:cNvCxnSpPr>
            <a:cxnSpLocks/>
          </p:cNvCxnSpPr>
          <p:nvPr userDrawn="1"/>
        </p:nvCxnSpPr>
        <p:spPr>
          <a:xfrm>
            <a:off x="0" y="571362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numero diapositiva 3">
            <a:extLst>
              <a:ext uri="{FF2B5EF4-FFF2-40B4-BE49-F238E27FC236}">
                <a16:creationId xmlns:a16="http://schemas.microsoft.com/office/drawing/2014/main" id="{44196058-4B14-F743-9140-B6F8AD908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095B011-B65D-6747-8BED-A88CDCA76CD5}"/>
              </a:ext>
            </a:extLst>
          </p:cNvPr>
          <p:cNvSpPr/>
          <p:nvPr userDrawn="1"/>
        </p:nvSpPr>
        <p:spPr>
          <a:xfrm>
            <a:off x="9325704" y="768431"/>
            <a:ext cx="563273" cy="22751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FFFFFF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076B129B-DF7A-6A4B-AEEB-E6B591B8ECAB}"/>
              </a:ext>
            </a:extLst>
          </p:cNvPr>
          <p:cNvSpPr/>
          <p:nvPr userDrawn="1"/>
        </p:nvSpPr>
        <p:spPr>
          <a:xfrm>
            <a:off x="9325704" y="1067536"/>
            <a:ext cx="560590" cy="227512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000000</a:t>
            </a:r>
          </a:p>
        </p:txBody>
      </p:sp>
      <p:cxnSp>
        <p:nvCxnSpPr>
          <p:cNvPr id="33" name="Connettore 1 32">
            <a:extLst>
              <a:ext uri="{FF2B5EF4-FFF2-40B4-BE49-F238E27FC236}">
                <a16:creationId xmlns:a16="http://schemas.microsoft.com/office/drawing/2014/main" id="{14666717-9BE2-8D42-A38F-CC58C823871B}"/>
              </a:ext>
            </a:extLst>
          </p:cNvPr>
          <p:cNvCxnSpPr/>
          <p:nvPr userDrawn="1"/>
        </p:nvCxnSpPr>
        <p:spPr>
          <a:xfrm>
            <a:off x="9325704" y="1366642"/>
            <a:ext cx="708675" cy="0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</p:cxn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58E89F8F-7F0E-E44C-A4CE-FFAA4A0745B4}"/>
              </a:ext>
            </a:extLst>
          </p:cNvPr>
          <p:cNvCxnSpPr/>
          <p:nvPr userDrawn="1"/>
        </p:nvCxnSpPr>
        <p:spPr>
          <a:xfrm>
            <a:off x="9325704" y="2036448"/>
            <a:ext cx="708675" cy="0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</p:cxn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1BE7BBC3-CE81-4A46-8EF3-3A5C10DDAA66}"/>
              </a:ext>
            </a:extLst>
          </p:cNvPr>
          <p:cNvGrpSpPr/>
          <p:nvPr userDrawn="1"/>
        </p:nvGrpSpPr>
        <p:grpSpPr>
          <a:xfrm>
            <a:off x="9325704" y="2108043"/>
            <a:ext cx="778187" cy="2919457"/>
            <a:chOff x="9325704" y="1438234"/>
            <a:chExt cx="778187" cy="2919457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3B8E26DA-5C2A-C84D-BA78-BDCAE17DA51E}"/>
                </a:ext>
              </a:extLst>
            </p:cNvPr>
            <p:cNvSpPr/>
            <p:nvPr userDrawn="1"/>
          </p:nvSpPr>
          <p:spPr>
            <a:xfrm>
              <a:off x="9325704" y="2036444"/>
              <a:ext cx="560590" cy="227512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017DC1</a:t>
              </a:r>
            </a:p>
          </p:txBody>
        </p:sp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06EB44B5-55BD-0540-9EE4-0CD10EFB1DCF}"/>
                </a:ext>
              </a:extLst>
            </p:cNvPr>
            <p:cNvSpPr/>
            <p:nvPr userDrawn="1"/>
          </p:nvSpPr>
          <p:spPr>
            <a:xfrm>
              <a:off x="9325704" y="1438234"/>
              <a:ext cx="560591" cy="227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002E54</a:t>
              </a:r>
            </a:p>
          </p:txBody>
        </p:sp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id="{F971E43E-CE84-0145-B5A9-97BFF69541D4}"/>
                </a:ext>
              </a:extLst>
            </p:cNvPr>
            <p:cNvSpPr/>
            <p:nvPr userDrawn="1"/>
          </p:nvSpPr>
          <p:spPr>
            <a:xfrm>
              <a:off x="9325704" y="1737339"/>
              <a:ext cx="560590" cy="227512"/>
            </a:xfrm>
            <a:prstGeom prst="rect">
              <a:avLst/>
            </a:prstGeom>
            <a:solidFill>
              <a:srgbClr val="00489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004890</a:t>
              </a:r>
            </a:p>
          </p:txBody>
        </p:sp>
        <p:sp>
          <p:nvSpPr>
            <p:cNvPr id="55" name="Rettangolo 54">
              <a:extLst>
                <a:ext uri="{FF2B5EF4-FFF2-40B4-BE49-F238E27FC236}">
                  <a16:creationId xmlns:a16="http://schemas.microsoft.com/office/drawing/2014/main" id="{1FB218D3-68A8-6C4E-8C98-6C41FE73B69F}"/>
                </a:ext>
              </a:extLst>
            </p:cNvPr>
            <p:cNvSpPr/>
            <p:nvPr userDrawn="1"/>
          </p:nvSpPr>
          <p:spPr>
            <a:xfrm>
              <a:off x="9325704" y="2634654"/>
              <a:ext cx="560590" cy="227512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00BBE6</a:t>
              </a:r>
            </a:p>
          </p:txBody>
        </p:sp>
        <p:sp>
          <p:nvSpPr>
            <p:cNvPr id="56" name="Rettangolo 55">
              <a:extLst>
                <a:ext uri="{FF2B5EF4-FFF2-40B4-BE49-F238E27FC236}">
                  <a16:creationId xmlns:a16="http://schemas.microsoft.com/office/drawing/2014/main" id="{5EADF82C-A809-6B45-8277-F190ABC9EF3C}"/>
                </a:ext>
              </a:extLst>
            </p:cNvPr>
            <p:cNvSpPr/>
            <p:nvPr userDrawn="1"/>
          </p:nvSpPr>
          <p:spPr>
            <a:xfrm>
              <a:off x="9325704" y="3831074"/>
              <a:ext cx="560590" cy="227512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49BECD</a:t>
              </a:r>
            </a:p>
          </p:txBody>
        </p:sp>
        <p:sp>
          <p:nvSpPr>
            <p:cNvPr id="57" name="Rettangolo 56">
              <a:extLst>
                <a:ext uri="{FF2B5EF4-FFF2-40B4-BE49-F238E27FC236}">
                  <a16:creationId xmlns:a16="http://schemas.microsoft.com/office/drawing/2014/main" id="{984CFD56-D2F6-FC49-BB0B-5CA8ED222BEF}"/>
                </a:ext>
              </a:extLst>
            </p:cNvPr>
            <p:cNvSpPr/>
            <p:nvPr userDrawn="1"/>
          </p:nvSpPr>
          <p:spPr>
            <a:xfrm>
              <a:off x="9325704" y="3531969"/>
              <a:ext cx="560591" cy="227512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00799B</a:t>
              </a: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4517DFD2-3E98-DC4C-AC73-5DCED7E1A12A}"/>
                </a:ext>
              </a:extLst>
            </p:cNvPr>
            <p:cNvSpPr/>
            <p:nvPr userDrawn="1"/>
          </p:nvSpPr>
          <p:spPr>
            <a:xfrm>
              <a:off x="9325704" y="4130179"/>
              <a:ext cx="551979" cy="227512"/>
            </a:xfrm>
            <a:prstGeom prst="rect">
              <a:avLst/>
            </a:prstGeom>
            <a:solidFill>
              <a:srgbClr val="A0E3EA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A0E3EA</a:t>
              </a:r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604E3930-8F2F-D845-920A-CEF448DE492F}"/>
                </a:ext>
              </a:extLst>
            </p:cNvPr>
            <p:cNvSpPr/>
            <p:nvPr userDrawn="1"/>
          </p:nvSpPr>
          <p:spPr>
            <a:xfrm>
              <a:off x="9325704" y="3232864"/>
              <a:ext cx="560590" cy="227512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92E6FD</a:t>
              </a:r>
            </a:p>
          </p:txBody>
        </p:sp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EA0CA6E4-A424-964D-9758-7D309F3B349D}"/>
                </a:ext>
              </a:extLst>
            </p:cNvPr>
            <p:cNvSpPr/>
            <p:nvPr userDrawn="1"/>
          </p:nvSpPr>
          <p:spPr>
            <a:xfrm>
              <a:off x="9325704" y="2335549"/>
              <a:ext cx="560590" cy="227512"/>
            </a:xfrm>
            <a:prstGeom prst="rect">
              <a:avLst/>
            </a:prstGeom>
            <a:solidFill>
              <a:srgbClr val="0096D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0096D8</a:t>
              </a:r>
            </a:p>
          </p:txBody>
        </p:sp>
        <p:sp>
          <p:nvSpPr>
            <p:cNvPr id="61" name="Rettangolo 60">
              <a:extLst>
                <a:ext uri="{FF2B5EF4-FFF2-40B4-BE49-F238E27FC236}">
                  <a16:creationId xmlns:a16="http://schemas.microsoft.com/office/drawing/2014/main" id="{1A0E645C-945A-AC46-AEBA-C081B856B269}"/>
                </a:ext>
              </a:extLst>
            </p:cNvPr>
            <p:cNvSpPr/>
            <p:nvPr userDrawn="1"/>
          </p:nvSpPr>
          <p:spPr>
            <a:xfrm>
              <a:off x="9325704" y="2933759"/>
              <a:ext cx="560590" cy="227512"/>
            </a:xfrm>
            <a:prstGeom prst="rect">
              <a:avLst/>
            </a:prstGeom>
            <a:solidFill>
              <a:srgbClr val="66D5F4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66D5F4</a:t>
              </a:r>
            </a:p>
          </p:txBody>
        </p:sp>
        <p:sp>
          <p:nvSpPr>
            <p:cNvPr id="62" name="Ovale 61">
              <a:extLst>
                <a:ext uri="{FF2B5EF4-FFF2-40B4-BE49-F238E27FC236}">
                  <a16:creationId xmlns:a16="http://schemas.microsoft.com/office/drawing/2014/main" id="{E848202C-938A-6E4C-A8AD-600FBA5BD7A8}"/>
                </a:ext>
              </a:extLst>
            </p:cNvPr>
            <p:cNvSpPr/>
            <p:nvPr userDrawn="1"/>
          </p:nvSpPr>
          <p:spPr>
            <a:xfrm>
              <a:off x="9964866" y="1482477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3" name="Ovale 72">
              <a:extLst>
                <a:ext uri="{FF2B5EF4-FFF2-40B4-BE49-F238E27FC236}">
                  <a16:creationId xmlns:a16="http://schemas.microsoft.com/office/drawing/2014/main" id="{9BA9514D-D147-A441-A1F1-221A994A8D9F}"/>
                </a:ext>
              </a:extLst>
            </p:cNvPr>
            <p:cNvSpPr/>
            <p:nvPr userDrawn="1"/>
          </p:nvSpPr>
          <p:spPr>
            <a:xfrm>
              <a:off x="9964866" y="208068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9FF1715F-549C-4746-8359-A78E8CC0D028}"/>
                </a:ext>
              </a:extLst>
            </p:cNvPr>
            <p:cNvSpPr/>
            <p:nvPr userDrawn="1"/>
          </p:nvSpPr>
          <p:spPr>
            <a:xfrm>
              <a:off x="9964866" y="267889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75" name="Ovale 74">
              <a:extLst>
                <a:ext uri="{FF2B5EF4-FFF2-40B4-BE49-F238E27FC236}">
                  <a16:creationId xmlns:a16="http://schemas.microsoft.com/office/drawing/2014/main" id="{FCA99F34-F3ED-2D4A-9E4E-01AFF3CBCCBA}"/>
                </a:ext>
              </a:extLst>
            </p:cNvPr>
            <p:cNvSpPr/>
            <p:nvPr userDrawn="1"/>
          </p:nvSpPr>
          <p:spPr>
            <a:xfrm>
              <a:off x="9964866" y="327710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76" name="Ovale 75">
              <a:extLst>
                <a:ext uri="{FF2B5EF4-FFF2-40B4-BE49-F238E27FC236}">
                  <a16:creationId xmlns:a16="http://schemas.microsoft.com/office/drawing/2014/main" id="{0B5CFEF6-EAAB-FB43-B952-36B43715D6A0}"/>
                </a:ext>
              </a:extLst>
            </p:cNvPr>
            <p:cNvSpPr/>
            <p:nvPr userDrawn="1"/>
          </p:nvSpPr>
          <p:spPr>
            <a:xfrm>
              <a:off x="9964866" y="3576213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E2AF52C1-3464-504A-8A4F-E74D563F43EC}"/>
                </a:ext>
              </a:extLst>
            </p:cNvPr>
            <p:cNvSpPr/>
            <p:nvPr userDrawn="1"/>
          </p:nvSpPr>
          <p:spPr>
            <a:xfrm>
              <a:off x="9964866" y="387531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10</a:t>
              </a:r>
            </a:p>
          </p:txBody>
        </p:sp>
      </p:grpSp>
      <p:sp>
        <p:nvSpPr>
          <p:cNvPr id="78" name="Ovale 77">
            <a:extLst>
              <a:ext uri="{FF2B5EF4-FFF2-40B4-BE49-F238E27FC236}">
                <a16:creationId xmlns:a16="http://schemas.microsoft.com/office/drawing/2014/main" id="{C892CD54-CBED-114B-952F-2527AB8BAD11}"/>
              </a:ext>
            </a:extLst>
          </p:cNvPr>
          <p:cNvSpPr/>
          <p:nvPr userDrawn="1"/>
        </p:nvSpPr>
        <p:spPr>
          <a:xfrm>
            <a:off x="9964866" y="1111780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2</a:t>
            </a:r>
          </a:p>
        </p:txBody>
      </p:sp>
      <p:sp>
        <p:nvSpPr>
          <p:cNvPr id="79" name="Ovale 78">
            <a:extLst>
              <a:ext uri="{FF2B5EF4-FFF2-40B4-BE49-F238E27FC236}">
                <a16:creationId xmlns:a16="http://schemas.microsoft.com/office/drawing/2014/main" id="{245A8F9A-991A-8E4C-9AC3-50424384A3C1}"/>
              </a:ext>
            </a:extLst>
          </p:cNvPr>
          <p:cNvSpPr/>
          <p:nvPr userDrawn="1"/>
        </p:nvSpPr>
        <p:spPr>
          <a:xfrm>
            <a:off x="9964866" y="1781586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4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FE6E0B70-99B4-4F4B-A35E-D706E70293EF}"/>
              </a:ext>
            </a:extLst>
          </p:cNvPr>
          <p:cNvSpPr/>
          <p:nvPr userDrawn="1"/>
        </p:nvSpPr>
        <p:spPr>
          <a:xfrm>
            <a:off x="9964866" y="1482480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3</a:t>
            </a:r>
          </a:p>
        </p:txBody>
      </p:sp>
      <p:sp>
        <p:nvSpPr>
          <p:cNvPr id="81" name="Ovale 80">
            <a:extLst>
              <a:ext uri="{FF2B5EF4-FFF2-40B4-BE49-F238E27FC236}">
                <a16:creationId xmlns:a16="http://schemas.microsoft.com/office/drawing/2014/main" id="{A6DBBE19-BA06-7449-846A-C3560F79CF1D}"/>
              </a:ext>
            </a:extLst>
          </p:cNvPr>
          <p:cNvSpPr/>
          <p:nvPr userDrawn="1"/>
        </p:nvSpPr>
        <p:spPr>
          <a:xfrm>
            <a:off x="9964866" y="812675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1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C962A0FC-9D8D-754A-B56D-2623509109EE}"/>
              </a:ext>
            </a:extLst>
          </p:cNvPr>
          <p:cNvSpPr/>
          <p:nvPr userDrawn="1"/>
        </p:nvSpPr>
        <p:spPr>
          <a:xfrm>
            <a:off x="9325704" y="1737342"/>
            <a:ext cx="551979" cy="227512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FF655C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E8BF5BB4-DDAE-9043-BE28-BA261BB6718E}"/>
              </a:ext>
            </a:extLst>
          </p:cNvPr>
          <p:cNvSpPr/>
          <p:nvPr userDrawn="1"/>
        </p:nvSpPr>
        <p:spPr>
          <a:xfrm>
            <a:off x="9325704" y="1438236"/>
            <a:ext cx="551979" cy="227512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16AAFF</a:t>
            </a:r>
          </a:p>
        </p:txBody>
      </p:sp>
    </p:spTree>
    <p:extLst>
      <p:ext uri="{BB962C8B-B14F-4D97-AF65-F5344CB8AC3E}">
        <p14:creationId xmlns:p14="http://schemas.microsoft.com/office/powerpoint/2010/main" val="414962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3" r:id="rId2"/>
    <p:sldLayoutId id="2147483664" r:id="rId3"/>
    <p:sldLayoutId id="2147483661" r:id="rId4"/>
    <p:sldLayoutId id="2147483649" r:id="rId5"/>
    <p:sldLayoutId id="2147483660" r:id="rId6"/>
    <p:sldLayoutId id="2147483662" r:id="rId7"/>
    <p:sldLayoutId id="2147483665" r:id="rId8"/>
    <p:sldLayoutId id="2147483666" r:id="rId9"/>
    <p:sldLayoutId id="2147483686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ttore 1 30">
            <a:extLst>
              <a:ext uri="{FF2B5EF4-FFF2-40B4-BE49-F238E27FC236}">
                <a16:creationId xmlns:a16="http://schemas.microsoft.com/office/drawing/2014/main" id="{55717CDD-EB08-E741-AA57-ADC186FFDF73}"/>
              </a:ext>
            </a:extLst>
          </p:cNvPr>
          <p:cNvCxnSpPr>
            <a:cxnSpLocks/>
          </p:cNvCxnSpPr>
          <p:nvPr userDrawn="1"/>
        </p:nvCxnSpPr>
        <p:spPr>
          <a:xfrm>
            <a:off x="0" y="571362"/>
            <a:ext cx="9144000" cy="0"/>
          </a:xfrm>
          <a:prstGeom prst="line">
            <a:avLst/>
          </a:prstGeom>
          <a:ln w="12700" cmpd="sng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numero diapositiva 3">
            <a:extLst>
              <a:ext uri="{FF2B5EF4-FFF2-40B4-BE49-F238E27FC236}">
                <a16:creationId xmlns:a16="http://schemas.microsoft.com/office/drawing/2014/main" id="{44196058-4B14-F743-9140-B6F8AD908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7273" y="47578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  <a:latin typeface="Montserrat" pitchFamily="2" charset="77"/>
              </a:defRPr>
            </a:lvl1pPr>
          </a:lstStyle>
          <a:p>
            <a:fld id="{DC8ACEEC-BB50-3E4F-B1C7-4DEF5308D5A3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095B011-B65D-6747-8BED-A88CDCA76CD5}"/>
              </a:ext>
            </a:extLst>
          </p:cNvPr>
          <p:cNvSpPr/>
          <p:nvPr userDrawn="1"/>
        </p:nvSpPr>
        <p:spPr>
          <a:xfrm>
            <a:off x="9325704" y="768431"/>
            <a:ext cx="563273" cy="22751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FFFFFF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076B129B-DF7A-6A4B-AEEB-E6B591B8ECAB}"/>
              </a:ext>
            </a:extLst>
          </p:cNvPr>
          <p:cNvSpPr/>
          <p:nvPr userDrawn="1"/>
        </p:nvSpPr>
        <p:spPr>
          <a:xfrm>
            <a:off x="9325704" y="1067536"/>
            <a:ext cx="560590" cy="227512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000000</a:t>
            </a:r>
          </a:p>
        </p:txBody>
      </p:sp>
      <p:cxnSp>
        <p:nvCxnSpPr>
          <p:cNvPr id="33" name="Connettore 1 32">
            <a:extLst>
              <a:ext uri="{FF2B5EF4-FFF2-40B4-BE49-F238E27FC236}">
                <a16:creationId xmlns:a16="http://schemas.microsoft.com/office/drawing/2014/main" id="{14666717-9BE2-8D42-A38F-CC58C823871B}"/>
              </a:ext>
            </a:extLst>
          </p:cNvPr>
          <p:cNvCxnSpPr/>
          <p:nvPr userDrawn="1"/>
        </p:nvCxnSpPr>
        <p:spPr>
          <a:xfrm>
            <a:off x="9325704" y="1366642"/>
            <a:ext cx="708675" cy="0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</p:cxn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58E89F8F-7F0E-E44C-A4CE-FFAA4A0745B4}"/>
              </a:ext>
            </a:extLst>
          </p:cNvPr>
          <p:cNvCxnSpPr/>
          <p:nvPr userDrawn="1"/>
        </p:nvCxnSpPr>
        <p:spPr>
          <a:xfrm>
            <a:off x="9325704" y="2036448"/>
            <a:ext cx="708675" cy="0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</p:cxn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1BE7BBC3-CE81-4A46-8EF3-3A5C10DDAA66}"/>
              </a:ext>
            </a:extLst>
          </p:cNvPr>
          <p:cNvGrpSpPr/>
          <p:nvPr userDrawn="1"/>
        </p:nvGrpSpPr>
        <p:grpSpPr>
          <a:xfrm>
            <a:off x="9325704" y="2108043"/>
            <a:ext cx="778187" cy="2919457"/>
            <a:chOff x="9325704" y="1438234"/>
            <a:chExt cx="778187" cy="2919457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3B8E26DA-5C2A-C84D-BA78-BDCAE17DA51E}"/>
                </a:ext>
              </a:extLst>
            </p:cNvPr>
            <p:cNvSpPr/>
            <p:nvPr userDrawn="1"/>
          </p:nvSpPr>
          <p:spPr>
            <a:xfrm>
              <a:off x="9325704" y="2036444"/>
              <a:ext cx="560590" cy="227512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017DC1</a:t>
              </a:r>
            </a:p>
          </p:txBody>
        </p:sp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06EB44B5-55BD-0540-9EE4-0CD10EFB1DCF}"/>
                </a:ext>
              </a:extLst>
            </p:cNvPr>
            <p:cNvSpPr/>
            <p:nvPr userDrawn="1"/>
          </p:nvSpPr>
          <p:spPr>
            <a:xfrm>
              <a:off x="9325704" y="1438234"/>
              <a:ext cx="560591" cy="227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002E54</a:t>
              </a:r>
            </a:p>
          </p:txBody>
        </p:sp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id="{F971E43E-CE84-0145-B5A9-97BFF69541D4}"/>
                </a:ext>
              </a:extLst>
            </p:cNvPr>
            <p:cNvSpPr/>
            <p:nvPr userDrawn="1"/>
          </p:nvSpPr>
          <p:spPr>
            <a:xfrm>
              <a:off x="9325704" y="1737339"/>
              <a:ext cx="560590" cy="227512"/>
            </a:xfrm>
            <a:prstGeom prst="rect">
              <a:avLst/>
            </a:prstGeom>
            <a:solidFill>
              <a:srgbClr val="00489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004890</a:t>
              </a:r>
            </a:p>
          </p:txBody>
        </p:sp>
        <p:sp>
          <p:nvSpPr>
            <p:cNvPr id="55" name="Rettangolo 54">
              <a:extLst>
                <a:ext uri="{FF2B5EF4-FFF2-40B4-BE49-F238E27FC236}">
                  <a16:creationId xmlns:a16="http://schemas.microsoft.com/office/drawing/2014/main" id="{1FB218D3-68A8-6C4E-8C98-6C41FE73B69F}"/>
                </a:ext>
              </a:extLst>
            </p:cNvPr>
            <p:cNvSpPr/>
            <p:nvPr userDrawn="1"/>
          </p:nvSpPr>
          <p:spPr>
            <a:xfrm>
              <a:off x="9325704" y="2634654"/>
              <a:ext cx="560590" cy="227512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00BBE6</a:t>
              </a:r>
            </a:p>
          </p:txBody>
        </p:sp>
        <p:sp>
          <p:nvSpPr>
            <p:cNvPr id="56" name="Rettangolo 55">
              <a:extLst>
                <a:ext uri="{FF2B5EF4-FFF2-40B4-BE49-F238E27FC236}">
                  <a16:creationId xmlns:a16="http://schemas.microsoft.com/office/drawing/2014/main" id="{5EADF82C-A809-6B45-8277-F190ABC9EF3C}"/>
                </a:ext>
              </a:extLst>
            </p:cNvPr>
            <p:cNvSpPr/>
            <p:nvPr userDrawn="1"/>
          </p:nvSpPr>
          <p:spPr>
            <a:xfrm>
              <a:off x="9325704" y="3831074"/>
              <a:ext cx="560590" cy="227512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49BECD</a:t>
              </a:r>
            </a:p>
          </p:txBody>
        </p:sp>
        <p:sp>
          <p:nvSpPr>
            <p:cNvPr id="57" name="Rettangolo 56">
              <a:extLst>
                <a:ext uri="{FF2B5EF4-FFF2-40B4-BE49-F238E27FC236}">
                  <a16:creationId xmlns:a16="http://schemas.microsoft.com/office/drawing/2014/main" id="{984CFD56-D2F6-FC49-BB0B-5CA8ED222BEF}"/>
                </a:ext>
              </a:extLst>
            </p:cNvPr>
            <p:cNvSpPr/>
            <p:nvPr userDrawn="1"/>
          </p:nvSpPr>
          <p:spPr>
            <a:xfrm>
              <a:off x="9325704" y="3531969"/>
              <a:ext cx="560591" cy="227512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00799B</a:t>
              </a: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4517DFD2-3E98-DC4C-AC73-5DCED7E1A12A}"/>
                </a:ext>
              </a:extLst>
            </p:cNvPr>
            <p:cNvSpPr/>
            <p:nvPr userDrawn="1"/>
          </p:nvSpPr>
          <p:spPr>
            <a:xfrm>
              <a:off x="9325704" y="4130179"/>
              <a:ext cx="551979" cy="227512"/>
            </a:xfrm>
            <a:prstGeom prst="rect">
              <a:avLst/>
            </a:prstGeom>
            <a:solidFill>
              <a:srgbClr val="A0E3EA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A0E3EA</a:t>
              </a:r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604E3930-8F2F-D845-920A-CEF448DE492F}"/>
                </a:ext>
              </a:extLst>
            </p:cNvPr>
            <p:cNvSpPr/>
            <p:nvPr userDrawn="1"/>
          </p:nvSpPr>
          <p:spPr>
            <a:xfrm>
              <a:off x="9325704" y="3232864"/>
              <a:ext cx="560590" cy="227512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92E6FD</a:t>
              </a:r>
            </a:p>
          </p:txBody>
        </p:sp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EA0CA6E4-A424-964D-9758-7D309F3B349D}"/>
                </a:ext>
              </a:extLst>
            </p:cNvPr>
            <p:cNvSpPr/>
            <p:nvPr userDrawn="1"/>
          </p:nvSpPr>
          <p:spPr>
            <a:xfrm>
              <a:off x="9325704" y="2335549"/>
              <a:ext cx="560590" cy="227512"/>
            </a:xfrm>
            <a:prstGeom prst="rect">
              <a:avLst/>
            </a:prstGeom>
            <a:solidFill>
              <a:srgbClr val="0096D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0096D8</a:t>
              </a:r>
            </a:p>
          </p:txBody>
        </p:sp>
        <p:sp>
          <p:nvSpPr>
            <p:cNvPr id="61" name="Rettangolo 60">
              <a:extLst>
                <a:ext uri="{FF2B5EF4-FFF2-40B4-BE49-F238E27FC236}">
                  <a16:creationId xmlns:a16="http://schemas.microsoft.com/office/drawing/2014/main" id="{1A0E645C-945A-AC46-AEBA-C081B856B269}"/>
                </a:ext>
              </a:extLst>
            </p:cNvPr>
            <p:cNvSpPr/>
            <p:nvPr userDrawn="1"/>
          </p:nvSpPr>
          <p:spPr>
            <a:xfrm>
              <a:off x="9325704" y="2933759"/>
              <a:ext cx="560590" cy="227512"/>
            </a:xfrm>
            <a:prstGeom prst="rect">
              <a:avLst/>
            </a:prstGeom>
            <a:solidFill>
              <a:srgbClr val="66D5F4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66D5F4</a:t>
              </a:r>
            </a:p>
          </p:txBody>
        </p:sp>
        <p:sp>
          <p:nvSpPr>
            <p:cNvPr id="62" name="Ovale 61">
              <a:extLst>
                <a:ext uri="{FF2B5EF4-FFF2-40B4-BE49-F238E27FC236}">
                  <a16:creationId xmlns:a16="http://schemas.microsoft.com/office/drawing/2014/main" id="{E848202C-938A-6E4C-A8AD-600FBA5BD7A8}"/>
                </a:ext>
              </a:extLst>
            </p:cNvPr>
            <p:cNvSpPr/>
            <p:nvPr userDrawn="1"/>
          </p:nvSpPr>
          <p:spPr>
            <a:xfrm>
              <a:off x="9964866" y="1482477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3" name="Ovale 72">
              <a:extLst>
                <a:ext uri="{FF2B5EF4-FFF2-40B4-BE49-F238E27FC236}">
                  <a16:creationId xmlns:a16="http://schemas.microsoft.com/office/drawing/2014/main" id="{9BA9514D-D147-A441-A1F1-221A994A8D9F}"/>
                </a:ext>
              </a:extLst>
            </p:cNvPr>
            <p:cNvSpPr/>
            <p:nvPr userDrawn="1"/>
          </p:nvSpPr>
          <p:spPr>
            <a:xfrm>
              <a:off x="9964866" y="208068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9FF1715F-549C-4746-8359-A78E8CC0D028}"/>
                </a:ext>
              </a:extLst>
            </p:cNvPr>
            <p:cNvSpPr/>
            <p:nvPr userDrawn="1"/>
          </p:nvSpPr>
          <p:spPr>
            <a:xfrm>
              <a:off x="9964866" y="267889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75" name="Ovale 74">
              <a:extLst>
                <a:ext uri="{FF2B5EF4-FFF2-40B4-BE49-F238E27FC236}">
                  <a16:creationId xmlns:a16="http://schemas.microsoft.com/office/drawing/2014/main" id="{FCA99F34-F3ED-2D4A-9E4E-01AFF3CBCCBA}"/>
                </a:ext>
              </a:extLst>
            </p:cNvPr>
            <p:cNvSpPr/>
            <p:nvPr userDrawn="1"/>
          </p:nvSpPr>
          <p:spPr>
            <a:xfrm>
              <a:off x="9964866" y="327710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76" name="Ovale 75">
              <a:extLst>
                <a:ext uri="{FF2B5EF4-FFF2-40B4-BE49-F238E27FC236}">
                  <a16:creationId xmlns:a16="http://schemas.microsoft.com/office/drawing/2014/main" id="{0B5CFEF6-EAAB-FB43-B952-36B43715D6A0}"/>
                </a:ext>
              </a:extLst>
            </p:cNvPr>
            <p:cNvSpPr/>
            <p:nvPr userDrawn="1"/>
          </p:nvSpPr>
          <p:spPr>
            <a:xfrm>
              <a:off x="9964866" y="3576213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E2AF52C1-3464-504A-8A4F-E74D563F43EC}"/>
                </a:ext>
              </a:extLst>
            </p:cNvPr>
            <p:cNvSpPr/>
            <p:nvPr userDrawn="1"/>
          </p:nvSpPr>
          <p:spPr>
            <a:xfrm>
              <a:off x="9964866" y="3875318"/>
              <a:ext cx="139025" cy="139025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</a:rPr>
                <a:t>10</a:t>
              </a:r>
            </a:p>
          </p:txBody>
        </p:sp>
      </p:grpSp>
      <p:sp>
        <p:nvSpPr>
          <p:cNvPr id="78" name="Ovale 77">
            <a:extLst>
              <a:ext uri="{FF2B5EF4-FFF2-40B4-BE49-F238E27FC236}">
                <a16:creationId xmlns:a16="http://schemas.microsoft.com/office/drawing/2014/main" id="{C892CD54-CBED-114B-952F-2527AB8BAD11}"/>
              </a:ext>
            </a:extLst>
          </p:cNvPr>
          <p:cNvSpPr/>
          <p:nvPr userDrawn="1"/>
        </p:nvSpPr>
        <p:spPr>
          <a:xfrm>
            <a:off x="9964866" y="1111780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2</a:t>
            </a:r>
          </a:p>
        </p:txBody>
      </p:sp>
      <p:sp>
        <p:nvSpPr>
          <p:cNvPr id="79" name="Ovale 78">
            <a:extLst>
              <a:ext uri="{FF2B5EF4-FFF2-40B4-BE49-F238E27FC236}">
                <a16:creationId xmlns:a16="http://schemas.microsoft.com/office/drawing/2014/main" id="{245A8F9A-991A-8E4C-9AC3-50424384A3C1}"/>
              </a:ext>
            </a:extLst>
          </p:cNvPr>
          <p:cNvSpPr/>
          <p:nvPr userDrawn="1"/>
        </p:nvSpPr>
        <p:spPr>
          <a:xfrm>
            <a:off x="9964866" y="1781586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4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FE6E0B70-99B4-4F4B-A35E-D706E70293EF}"/>
              </a:ext>
            </a:extLst>
          </p:cNvPr>
          <p:cNvSpPr/>
          <p:nvPr userDrawn="1"/>
        </p:nvSpPr>
        <p:spPr>
          <a:xfrm>
            <a:off x="9964866" y="1482480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3</a:t>
            </a:r>
          </a:p>
        </p:txBody>
      </p:sp>
      <p:sp>
        <p:nvSpPr>
          <p:cNvPr id="81" name="Ovale 80">
            <a:extLst>
              <a:ext uri="{FF2B5EF4-FFF2-40B4-BE49-F238E27FC236}">
                <a16:creationId xmlns:a16="http://schemas.microsoft.com/office/drawing/2014/main" id="{A6DBBE19-BA06-7449-846A-C3560F79CF1D}"/>
              </a:ext>
            </a:extLst>
          </p:cNvPr>
          <p:cNvSpPr/>
          <p:nvPr userDrawn="1"/>
        </p:nvSpPr>
        <p:spPr>
          <a:xfrm>
            <a:off x="9964866" y="812675"/>
            <a:ext cx="139025" cy="139025"/>
          </a:xfrm>
          <a:prstGeom prst="ellipse">
            <a:avLst/>
          </a:prstGeom>
          <a:noFill/>
          <a:ln w="635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1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C962A0FC-9D8D-754A-B56D-2623509109EE}"/>
              </a:ext>
            </a:extLst>
          </p:cNvPr>
          <p:cNvSpPr/>
          <p:nvPr userDrawn="1"/>
        </p:nvSpPr>
        <p:spPr>
          <a:xfrm>
            <a:off x="9325704" y="1737342"/>
            <a:ext cx="551979" cy="227512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FF655C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E8BF5BB4-DDAE-9043-BE28-BA261BB6718E}"/>
              </a:ext>
            </a:extLst>
          </p:cNvPr>
          <p:cNvSpPr/>
          <p:nvPr userDrawn="1"/>
        </p:nvSpPr>
        <p:spPr>
          <a:xfrm>
            <a:off x="9325704" y="1438236"/>
            <a:ext cx="551979" cy="227512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16AAFF</a:t>
            </a:r>
          </a:p>
        </p:txBody>
      </p:sp>
    </p:spTree>
    <p:extLst>
      <p:ext uri="{BB962C8B-B14F-4D97-AF65-F5344CB8AC3E}">
        <p14:creationId xmlns:p14="http://schemas.microsoft.com/office/powerpoint/2010/main" val="242037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68" r:id="rId3"/>
    <p:sldLayoutId id="2147483669" r:id="rId4"/>
    <p:sldLayoutId id="2147483672" r:id="rId5"/>
    <p:sldLayoutId id="2147483673" r:id="rId6"/>
    <p:sldLayoutId id="2147483670" r:id="rId7"/>
    <p:sldLayoutId id="2147483671" r:id="rId8"/>
    <p:sldLayoutId id="2147483674" r:id="rId9"/>
    <p:sldLayoutId id="2147483675" r:id="rId10"/>
    <p:sldLayoutId id="2147483676" r:id="rId11"/>
    <p:sldLayoutId id="2147483677" r:id="rId12"/>
    <p:sldLayoutId id="2147483680" r:id="rId13"/>
    <p:sldLayoutId id="2147483681" r:id="rId14"/>
    <p:sldLayoutId id="2147483678" r:id="rId15"/>
    <p:sldLayoutId id="2147483682" r:id="rId16"/>
    <p:sldLayoutId id="2147483679" r:id="rId17"/>
    <p:sldLayoutId id="2147483683" r:id="rId1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18" Type="http://schemas.openxmlformats.org/officeDocument/2006/relationships/image" Target="../media/image47.png"/><Relationship Id="rId3" Type="http://schemas.openxmlformats.org/officeDocument/2006/relationships/chart" Target="../charts/chart4.xml"/><Relationship Id="rId21" Type="http://schemas.openxmlformats.org/officeDocument/2006/relationships/image" Target="../media/image50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17" Type="http://schemas.openxmlformats.org/officeDocument/2006/relationships/image" Target="../media/image46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19" Type="http://schemas.openxmlformats.org/officeDocument/2006/relationships/image" Target="../media/image48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svg"/><Relationship Id="rId18" Type="http://schemas.openxmlformats.org/officeDocument/2006/relationships/image" Target="../media/image65.png"/><Relationship Id="rId3" Type="http://schemas.openxmlformats.org/officeDocument/2006/relationships/chart" Target="../charts/chart5.xml"/><Relationship Id="rId21" Type="http://schemas.openxmlformats.org/officeDocument/2006/relationships/image" Target="../media/image68.svg"/><Relationship Id="rId7" Type="http://schemas.openxmlformats.org/officeDocument/2006/relationships/image" Target="../media/image54.svg"/><Relationship Id="rId12" Type="http://schemas.openxmlformats.org/officeDocument/2006/relationships/image" Target="../media/image59.png"/><Relationship Id="rId17" Type="http://schemas.openxmlformats.org/officeDocument/2006/relationships/image" Target="../media/image64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8.svg"/><Relationship Id="rId5" Type="http://schemas.openxmlformats.org/officeDocument/2006/relationships/image" Target="../media/image52.svg"/><Relationship Id="rId15" Type="http://schemas.openxmlformats.org/officeDocument/2006/relationships/image" Target="../media/image62.svg"/><Relationship Id="rId10" Type="http://schemas.openxmlformats.org/officeDocument/2006/relationships/image" Target="../media/image57.png"/><Relationship Id="rId19" Type="http://schemas.openxmlformats.org/officeDocument/2006/relationships/image" Target="../media/image66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Relationship Id="rId1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7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8B28C9-6C0C-4C53-90A8-315643A5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509" y="1967472"/>
            <a:ext cx="4466136" cy="1027478"/>
          </a:xfrm>
        </p:spPr>
        <p:txBody>
          <a:bodyPr/>
          <a:lstStyle/>
          <a:p>
            <a:r>
              <a:rPr lang="it-IT" dirty="0"/>
              <a:t>Lo scenario italiano del Quantum Computing e </a:t>
            </a:r>
            <a:r>
              <a:rPr lang="it-IT" dirty="0" err="1"/>
              <a:t>Communication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FE70C0-0749-47B0-8E78-3F4A3E441E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8509" y="3164668"/>
            <a:ext cx="4466136" cy="788936"/>
          </a:xfrm>
        </p:spPr>
        <p:txBody>
          <a:bodyPr/>
          <a:lstStyle/>
          <a:p>
            <a:r>
              <a:rPr lang="it-IT" dirty="0"/>
              <a:t>Evento </a:t>
            </a:r>
            <a:r>
              <a:rPr lang="it-IT" dirty="0" err="1"/>
              <a:t>Anitec</a:t>
            </a:r>
            <a:r>
              <a:rPr lang="it-IT" dirty="0"/>
              <a:t>-Assinform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14A56D0-08E1-4D67-8256-0EF886AA2A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Osservatorio Quantum Computing &amp; </a:t>
            </a:r>
            <a:r>
              <a:rPr lang="it-IT" dirty="0" err="1"/>
              <a:t>Communication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395A26B-1EE4-45B5-85AB-2F4EDF3512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/>
              <a:t>04 Maggio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600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372">
            <a:extLst>
              <a:ext uri="{FF2B5EF4-FFF2-40B4-BE49-F238E27FC236}">
                <a16:creationId xmlns:a16="http://schemas.microsoft.com/office/drawing/2014/main" id="{58EE9262-AEB2-2B26-0603-9FB9EEEC9261}"/>
              </a:ext>
            </a:extLst>
          </p:cNvPr>
          <p:cNvSpPr/>
          <p:nvPr/>
        </p:nvSpPr>
        <p:spPr>
          <a:xfrm>
            <a:off x="544543" y="1250498"/>
            <a:ext cx="8054915" cy="35859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D9D9D9">
              <a:alpha val="50196"/>
            </a:srgbClr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E472CD3-8735-EC33-94D3-535C159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sforzi a livello internazionale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0531497-64C7-F5CA-C00A-9355C6067E86}"/>
              </a:ext>
            </a:extLst>
          </p:cNvPr>
          <p:cNvSpPr/>
          <p:nvPr/>
        </p:nvSpPr>
        <p:spPr>
          <a:xfrm>
            <a:off x="3605226" y="2336348"/>
            <a:ext cx="1651636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A360EC1-A79C-4DA3-3E1F-1547EDE559B2}"/>
              </a:ext>
            </a:extLst>
          </p:cNvPr>
          <p:cNvSpPr/>
          <p:nvPr/>
        </p:nvSpPr>
        <p:spPr>
          <a:xfrm>
            <a:off x="3802393" y="1250497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91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15E6DEA-AC37-93A4-0005-C3B57E8EA1A2}"/>
              </a:ext>
            </a:extLst>
          </p:cNvPr>
          <p:cNvSpPr/>
          <p:nvPr/>
        </p:nvSpPr>
        <p:spPr>
          <a:xfrm>
            <a:off x="1681175" y="1250498"/>
            <a:ext cx="1651636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50" y="21600"/>
                  <a:pt x="21475" y="2160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056E9045-DB4A-DA9C-6F7E-8F9ADB06F97B}"/>
              </a:ext>
            </a:extLst>
          </p:cNvPr>
          <p:cNvSpPr/>
          <p:nvPr/>
        </p:nvSpPr>
        <p:spPr>
          <a:xfrm>
            <a:off x="1878342" y="3298372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09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 sz="3000">
                <a:solidFill>
                  <a:srgbClr val="FFFFFF"/>
                </a:solidFill>
              </a:defRPr>
            </a:pPr>
            <a:endParaRPr sz="225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A16D4467-C7DF-4825-4546-0504F80311DA}"/>
              </a:ext>
            </a:extLst>
          </p:cNvPr>
          <p:cNvSpPr/>
          <p:nvPr/>
        </p:nvSpPr>
        <p:spPr>
          <a:xfrm>
            <a:off x="5529277" y="1250498"/>
            <a:ext cx="1651634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38" y="21600"/>
                  <a:pt x="214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C5E50DE-3F45-8027-D0BB-86AB3B711C2D}"/>
              </a:ext>
            </a:extLst>
          </p:cNvPr>
          <p:cNvSpPr/>
          <p:nvPr/>
        </p:nvSpPr>
        <p:spPr>
          <a:xfrm>
            <a:off x="5726443" y="3298372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25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F69B964-A645-BA15-F357-472B640FEEA4}"/>
              </a:ext>
            </a:extLst>
          </p:cNvPr>
          <p:cNvSpPr/>
          <p:nvPr/>
        </p:nvSpPr>
        <p:spPr>
          <a:xfrm>
            <a:off x="0" y="650082"/>
            <a:ext cx="9144000" cy="46434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accent1"/>
                </a:solidFill>
                <a:latin typeface="Montserrat" pitchFamily="2" charset="77"/>
              </a:rPr>
              <a:t>Perché interessarsi oggi a Quantum Computing e </a:t>
            </a:r>
            <a:r>
              <a:rPr lang="it-IT" sz="1200" b="1" dirty="0" err="1">
                <a:solidFill>
                  <a:schemeClr val="accent1"/>
                </a:solidFill>
                <a:latin typeface="Montserrat" pitchFamily="2" charset="77"/>
              </a:rPr>
              <a:t>Communication</a:t>
            </a:r>
            <a:r>
              <a:rPr lang="it-IT" sz="1200" b="1" dirty="0">
                <a:solidFill>
                  <a:schemeClr val="accent1"/>
                </a:solidFill>
                <a:latin typeface="Montserrat" pitchFamily="2" charset="77"/>
              </a:rPr>
              <a:t>?</a:t>
            </a: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C99FF28C-D82D-017F-C2FE-A1C0BB8286FD}"/>
              </a:ext>
            </a:extLst>
          </p:cNvPr>
          <p:cNvSpPr/>
          <p:nvPr/>
        </p:nvSpPr>
        <p:spPr>
          <a:xfrm>
            <a:off x="39574" y="697516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350" dirty="0">
              <a:solidFill>
                <a:schemeClr val="bg1"/>
              </a:solidFill>
              <a:latin typeface="Montserrat" pitchFamily="2" charset="77"/>
            </a:endParaRPr>
          </a:p>
        </p:txBody>
      </p: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764F5CFB-14FA-DEB3-D3B1-D3B5F92FE04F}"/>
              </a:ext>
            </a:extLst>
          </p:cNvPr>
          <p:cNvGrpSpPr/>
          <p:nvPr/>
        </p:nvGrpSpPr>
        <p:grpSpPr>
          <a:xfrm>
            <a:off x="125548" y="780041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36" name="Figura a mano libera 14">
              <a:extLst>
                <a:ext uri="{FF2B5EF4-FFF2-40B4-BE49-F238E27FC236}">
                  <a16:creationId xmlns:a16="http://schemas.microsoft.com/office/drawing/2014/main" id="{2590A331-6498-9180-61D1-554CEB2251E6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>
                <a:latin typeface="Montserrat" pitchFamily="2" charset="77"/>
              </a:endParaRPr>
            </a:p>
          </p:txBody>
        </p:sp>
        <p:sp>
          <p:nvSpPr>
            <p:cNvPr id="37" name="Figura a mano libera 15">
              <a:extLst>
                <a:ext uri="{FF2B5EF4-FFF2-40B4-BE49-F238E27FC236}">
                  <a16:creationId xmlns:a16="http://schemas.microsoft.com/office/drawing/2014/main" id="{05FAA6E2-C89F-FB4B-72CC-70BD59E3E4FD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>
                <a:latin typeface="Montserrat" pitchFamily="2" charset="77"/>
              </a:endParaRPr>
            </a:p>
          </p:txBody>
        </p:sp>
        <p:sp>
          <p:nvSpPr>
            <p:cNvPr id="38" name="Figura a mano libera 16">
              <a:extLst>
                <a:ext uri="{FF2B5EF4-FFF2-40B4-BE49-F238E27FC236}">
                  <a16:creationId xmlns:a16="http://schemas.microsoft.com/office/drawing/2014/main" id="{B3BA80C6-9EBA-442A-A837-851A02D40AAD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 dirty="0">
                <a:latin typeface="Montserrat" pitchFamily="2" charset="77"/>
              </a:endParaRPr>
            </a:p>
          </p:txBody>
        </p:sp>
      </p:grp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E60AFEF-87DC-9A57-D5EB-B47FB38F43AD}"/>
              </a:ext>
            </a:extLst>
          </p:cNvPr>
          <p:cNvSpPr txBox="1"/>
          <p:nvPr/>
        </p:nvSpPr>
        <p:spPr>
          <a:xfrm>
            <a:off x="1871872" y="3577806"/>
            <a:ext cx="129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  <a:latin typeface="Montserrat" pitchFamily="2" charset="77"/>
              </a:rPr>
              <a:t>Investimenti nella ricerca pubblica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E5AD1FEA-16A1-949E-158D-8853ED1EDD2E}"/>
              </a:ext>
            </a:extLst>
          </p:cNvPr>
          <p:cNvSpPr txBox="1"/>
          <p:nvPr/>
        </p:nvSpPr>
        <p:spPr>
          <a:xfrm>
            <a:off x="3789532" y="1728088"/>
            <a:ext cx="129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  <a:latin typeface="Montserrat" pitchFamily="2" charset="77"/>
              </a:rPr>
              <a:t>R&amp;S da parte di aziende dell’offerta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7C139E25-AC44-2CD4-725A-F8823614D425}"/>
              </a:ext>
            </a:extLst>
          </p:cNvPr>
          <p:cNvSpPr txBox="1"/>
          <p:nvPr/>
        </p:nvSpPr>
        <p:spPr>
          <a:xfrm>
            <a:off x="5698548" y="3513109"/>
            <a:ext cx="1291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solidFill>
                  <a:schemeClr val="bg1"/>
                </a:solidFill>
                <a:latin typeface="Montserrat" pitchFamily="2" charset="77"/>
              </a:rPr>
              <a:t>Progetti sperimentali di imprese end user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35FFFF50-6CE2-62F3-08E4-D43A8D40297E}"/>
              </a:ext>
            </a:extLst>
          </p:cNvPr>
          <p:cNvSpPr txBox="1"/>
          <p:nvPr/>
        </p:nvSpPr>
        <p:spPr>
          <a:xfrm>
            <a:off x="1766259" y="1512145"/>
            <a:ext cx="14751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chemeClr val="accent1"/>
                </a:solidFill>
                <a:latin typeface="Montserrat" pitchFamily="2" charset="77"/>
              </a:rPr>
              <a:t>Miliardi con orizzonti temporali decennali sulle tecnologie quantistiche:</a:t>
            </a:r>
            <a:r>
              <a:rPr lang="it-IT" sz="1050" dirty="0">
                <a:solidFill>
                  <a:schemeClr val="accent1"/>
                </a:solidFill>
                <a:latin typeface="Montserrat" pitchFamily="2" charset="77"/>
              </a:rPr>
              <a:t> solo </a:t>
            </a:r>
            <a:r>
              <a:rPr lang="it-IT" sz="1050" b="1" dirty="0">
                <a:solidFill>
                  <a:schemeClr val="accent1"/>
                </a:solidFill>
                <a:latin typeface="Montserrat" pitchFamily="2" charset="77"/>
              </a:rPr>
              <a:t>in Europa oltre </a:t>
            </a:r>
            <a:r>
              <a:rPr lang="it-IT" sz="1350" b="1" dirty="0">
                <a:solidFill>
                  <a:schemeClr val="accent1"/>
                </a:solidFill>
                <a:latin typeface="Montserrat" pitchFamily="2" charset="77"/>
              </a:rPr>
              <a:t>7</a:t>
            </a:r>
            <a:r>
              <a:rPr lang="it-IT" sz="1050" b="1" dirty="0">
                <a:solidFill>
                  <a:schemeClr val="accent1"/>
                </a:solidFill>
                <a:latin typeface="Montserrat" pitchFamily="2" charset="77"/>
              </a:rPr>
              <a:t> Mld di €</a:t>
            </a:r>
            <a:r>
              <a:rPr lang="it-IT" sz="1050" dirty="0">
                <a:solidFill>
                  <a:schemeClr val="accent1"/>
                </a:solidFill>
                <a:latin typeface="Montserrat" pitchFamily="2" charset="77"/>
              </a:rPr>
              <a:t>, tra politiche nazionali e comunitarie</a:t>
            </a:r>
            <a:endParaRPr lang="it-IT" sz="1050" b="1" dirty="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8D22E89-1D67-4904-5552-C74069C64CB4}"/>
              </a:ext>
            </a:extLst>
          </p:cNvPr>
          <p:cNvSpPr txBox="1"/>
          <p:nvPr/>
        </p:nvSpPr>
        <p:spPr>
          <a:xfrm>
            <a:off x="3701773" y="2514589"/>
            <a:ext cx="1475117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179</a:t>
            </a:r>
            <a:r>
              <a:rPr lang="it-IT" sz="1050" b="1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 attori </a:t>
            </a:r>
            <a:r>
              <a:rPr lang="it-IT" sz="1050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identificati e </a:t>
            </a: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3,4</a:t>
            </a:r>
            <a:r>
              <a:rPr lang="it-IT" sz="1050" b="1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 Mld di $ investiti</a:t>
            </a:r>
            <a:r>
              <a:rPr lang="it-IT" sz="1050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 negli ultimi 5 anni da parte di venture capital e aziende </a:t>
            </a:r>
            <a:r>
              <a:rPr lang="it-IT" sz="1050" b="1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in</a:t>
            </a:r>
            <a:r>
              <a:rPr lang="it-IT" sz="1050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 </a:t>
            </a:r>
            <a:r>
              <a:rPr lang="it-IT" sz="1050" b="1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startup e scale-up nativi </a:t>
            </a:r>
            <a:r>
              <a:rPr lang="it-IT" sz="1050" dirty="0">
                <a:solidFill>
                  <a:schemeClr val="accent2">
                    <a:lumMod val="75000"/>
                  </a:schemeClr>
                </a:solidFill>
                <a:latin typeface="Montserrat" pitchFamily="2" charset="77"/>
              </a:rPr>
              <a:t>del mercato del Quantum Computing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E3803BB8-6F71-59B9-5D47-A9FD70ED02EA}"/>
              </a:ext>
            </a:extLst>
          </p:cNvPr>
          <p:cNvSpPr txBox="1"/>
          <p:nvPr/>
        </p:nvSpPr>
        <p:spPr>
          <a:xfrm>
            <a:off x="5627603" y="1835490"/>
            <a:ext cx="147511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96</a:t>
            </a:r>
            <a:r>
              <a:rPr lang="it-IT" sz="1050" b="1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 grandi imprese </a:t>
            </a:r>
            <a:r>
              <a:rPr lang="it-IT" sz="1050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hanno </a:t>
            </a:r>
            <a:r>
              <a:rPr lang="it-IT" sz="1050" b="1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annunciato</a:t>
            </a:r>
            <a:r>
              <a:rPr lang="it-IT" sz="1050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 </a:t>
            </a:r>
            <a:r>
              <a:rPr lang="it-IT" sz="1350" b="1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126</a:t>
            </a:r>
            <a:r>
              <a:rPr lang="it-IT" sz="1050" b="1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 progetti </a:t>
            </a:r>
            <a:r>
              <a:rPr lang="it-IT" sz="1050" dirty="0">
                <a:solidFill>
                  <a:schemeClr val="accent3">
                    <a:lumMod val="75000"/>
                  </a:schemeClr>
                </a:solidFill>
                <a:latin typeface="Montserrat" pitchFamily="2" charset="77"/>
              </a:rPr>
              <a:t>di sperimentazione negli ultimi 6 anni</a:t>
            </a:r>
          </a:p>
        </p:txBody>
      </p:sp>
    </p:spTree>
    <p:extLst>
      <p:ext uri="{BB962C8B-B14F-4D97-AF65-F5344CB8AC3E}">
        <p14:creationId xmlns:p14="http://schemas.microsoft.com/office/powerpoint/2010/main" val="249011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372">
            <a:extLst>
              <a:ext uri="{FF2B5EF4-FFF2-40B4-BE49-F238E27FC236}">
                <a16:creationId xmlns:a16="http://schemas.microsoft.com/office/drawing/2014/main" id="{402E74F4-BC2F-8D7D-9737-42BE268CD3C6}"/>
              </a:ext>
            </a:extLst>
          </p:cNvPr>
          <p:cNvSpPr/>
          <p:nvPr/>
        </p:nvSpPr>
        <p:spPr>
          <a:xfrm>
            <a:off x="544543" y="1250498"/>
            <a:ext cx="8054915" cy="35859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D9D9D9">
              <a:alpha val="50196"/>
            </a:srgbClr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 defTabSz="685800"/>
            <a:endParaRPr sz="27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82E4280-DC5B-1381-3C6B-786D0DD44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002E58"/>
                </a:solidFill>
              </a:rPr>
              <a:t>Gli investimenti in Quantum Computing per paese e per tipologia di azienda</a:t>
            </a:r>
            <a:endParaRPr lang="it-IT" dirty="0"/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B4641643-C89C-C7F7-293D-562C575E8578}"/>
              </a:ext>
            </a:extLst>
          </p:cNvPr>
          <p:cNvGraphicFramePr/>
          <p:nvPr/>
        </p:nvGraphicFramePr>
        <p:xfrm>
          <a:off x="3403568" y="1888286"/>
          <a:ext cx="1980000" cy="204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vale 12">
            <a:extLst>
              <a:ext uri="{FF2B5EF4-FFF2-40B4-BE49-F238E27FC236}">
                <a16:creationId xmlns:a16="http://schemas.microsoft.com/office/drawing/2014/main" id="{409EFAF3-CECA-BBE8-33B3-A8A9ECB3BBC6}"/>
              </a:ext>
            </a:extLst>
          </p:cNvPr>
          <p:cNvSpPr/>
          <p:nvPr/>
        </p:nvSpPr>
        <p:spPr>
          <a:xfrm>
            <a:off x="3834524" y="2350100"/>
            <a:ext cx="1118088" cy="11180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noFill/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b="1" dirty="0">
                <a:solidFill>
                  <a:srgbClr val="FFFFFF"/>
                </a:solidFill>
                <a:latin typeface="Montserrat" pitchFamily="2" charset="77"/>
              </a:rPr>
              <a:t>3,4 </a:t>
            </a:r>
          </a:p>
          <a:p>
            <a:pPr algn="ctr" defTabSz="685800"/>
            <a:r>
              <a:rPr lang="it-IT" sz="1100" b="1" dirty="0">
                <a:solidFill>
                  <a:srgbClr val="FFFFFF"/>
                </a:solidFill>
                <a:latin typeface="Montserrat" pitchFamily="2" charset="77"/>
              </a:rPr>
              <a:t>Mld di $</a:t>
            </a:r>
            <a:endParaRPr lang="it-IT" sz="1000" b="1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7E9E087-AC4F-17DB-AA12-9E8A84687BD1}"/>
              </a:ext>
            </a:extLst>
          </p:cNvPr>
          <p:cNvSpPr txBox="1"/>
          <p:nvPr/>
        </p:nvSpPr>
        <p:spPr>
          <a:xfrm>
            <a:off x="4788464" y="1730309"/>
            <a:ext cx="130321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b="1" dirty="0">
                <a:solidFill>
                  <a:srgbClr val="002E54"/>
                </a:solidFill>
                <a:latin typeface="Montserrat" pitchFamily="2" charset="77"/>
              </a:rPr>
              <a:t>16%</a:t>
            </a:r>
          </a:p>
          <a:p>
            <a:pPr defTabSz="685800"/>
            <a:r>
              <a:rPr lang="it-IT" sz="1100" dirty="0">
                <a:solidFill>
                  <a:srgbClr val="002E54"/>
                </a:solidFill>
                <a:latin typeface="Montserrat" pitchFamily="2" charset="77"/>
              </a:rPr>
              <a:t>Europa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92279DD-7CB4-EEE1-D1C8-9E311DF721DC}"/>
              </a:ext>
            </a:extLst>
          </p:cNvPr>
          <p:cNvSpPr txBox="1"/>
          <p:nvPr/>
        </p:nvSpPr>
        <p:spPr>
          <a:xfrm>
            <a:off x="4952613" y="3282844"/>
            <a:ext cx="838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b="1" dirty="0">
                <a:solidFill>
                  <a:srgbClr val="017DC1"/>
                </a:solidFill>
                <a:latin typeface="Montserrat" pitchFamily="2" charset="77"/>
              </a:rPr>
              <a:t>78%</a:t>
            </a:r>
          </a:p>
          <a:p>
            <a:pPr algn="r" defTabSz="685800"/>
            <a:r>
              <a:rPr lang="it-IT" sz="1100" dirty="0">
                <a:solidFill>
                  <a:srgbClr val="017DC1"/>
                </a:solidFill>
                <a:latin typeface="Montserrat" pitchFamily="2" charset="77"/>
              </a:rPr>
              <a:t>USA e Canada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B878298-BDF0-030B-C49B-BE94EA8A43E7}"/>
              </a:ext>
            </a:extLst>
          </p:cNvPr>
          <p:cNvSpPr txBox="1"/>
          <p:nvPr/>
        </p:nvSpPr>
        <p:spPr>
          <a:xfrm>
            <a:off x="2798868" y="1731481"/>
            <a:ext cx="905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b="1" dirty="0">
                <a:solidFill>
                  <a:srgbClr val="49BECD"/>
                </a:solidFill>
                <a:latin typeface="Montserrat" pitchFamily="2" charset="77"/>
              </a:rPr>
              <a:t>6%</a:t>
            </a:r>
          </a:p>
          <a:p>
            <a:pPr algn="r" defTabSz="685800"/>
            <a:r>
              <a:rPr lang="it-IT" sz="1100" dirty="0">
                <a:solidFill>
                  <a:srgbClr val="49BECD"/>
                </a:solidFill>
                <a:latin typeface="Montserrat" pitchFamily="2" charset="77"/>
              </a:rPr>
              <a:t>Asia e Australia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FE5100E-FA09-99F6-AE51-C2C238255BEC}"/>
              </a:ext>
            </a:extLst>
          </p:cNvPr>
          <p:cNvSpPr txBox="1"/>
          <p:nvPr/>
        </p:nvSpPr>
        <p:spPr>
          <a:xfrm>
            <a:off x="2633632" y="4780902"/>
            <a:ext cx="65103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050" dirty="0">
                <a:solidFill>
                  <a:srgbClr val="002E58"/>
                </a:solidFill>
                <a:latin typeface="Montserrat" pitchFamily="2" charset="77"/>
              </a:rPr>
              <a:t>Per i finanziamenti, sono state tenuti in considerazione startup e scale-up native del mercato (154 attori) finanziati negli ultimi 5 anni</a:t>
            </a:r>
          </a:p>
        </p:txBody>
      </p:sp>
      <p:graphicFrame>
        <p:nvGraphicFramePr>
          <p:cNvPr id="20" name="Grafico 19">
            <a:extLst>
              <a:ext uri="{FF2B5EF4-FFF2-40B4-BE49-F238E27FC236}">
                <a16:creationId xmlns:a16="http://schemas.microsoft.com/office/drawing/2014/main" id="{B4641643-C89C-C7F7-293D-562C575E8578}"/>
              </a:ext>
            </a:extLst>
          </p:cNvPr>
          <p:cNvGraphicFramePr/>
          <p:nvPr/>
        </p:nvGraphicFramePr>
        <p:xfrm>
          <a:off x="587031" y="1883402"/>
          <a:ext cx="1980000" cy="204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vale 20">
            <a:extLst>
              <a:ext uri="{FF2B5EF4-FFF2-40B4-BE49-F238E27FC236}">
                <a16:creationId xmlns:a16="http://schemas.microsoft.com/office/drawing/2014/main" id="{409EFAF3-CECA-BBE8-33B3-A8A9ECB3BBC6}"/>
              </a:ext>
            </a:extLst>
          </p:cNvPr>
          <p:cNvSpPr/>
          <p:nvPr/>
        </p:nvSpPr>
        <p:spPr>
          <a:xfrm>
            <a:off x="1020460" y="2350100"/>
            <a:ext cx="1118088" cy="11180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noFill/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b="1" dirty="0">
                <a:solidFill>
                  <a:srgbClr val="FFFFFF"/>
                </a:solidFill>
                <a:latin typeface="Montserrat" pitchFamily="2" charset="77"/>
              </a:rPr>
              <a:t>3,4 </a:t>
            </a:r>
            <a:br>
              <a:rPr lang="it-IT" sz="1100" b="1" dirty="0">
                <a:solidFill>
                  <a:srgbClr val="FFFFFF"/>
                </a:solidFill>
                <a:latin typeface="Montserrat" pitchFamily="2" charset="77"/>
              </a:rPr>
            </a:br>
            <a:r>
              <a:rPr lang="it-IT" sz="1100" b="1" dirty="0">
                <a:solidFill>
                  <a:srgbClr val="FFFFFF"/>
                </a:solidFill>
                <a:latin typeface="Montserrat" pitchFamily="2" charset="77"/>
              </a:rPr>
              <a:t>Mld di $</a:t>
            </a:r>
            <a:endParaRPr lang="it-IT" sz="1000" b="1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8F904DF-D12A-A26A-55FC-EF5C8E8A3ACA}"/>
              </a:ext>
            </a:extLst>
          </p:cNvPr>
          <p:cNvSpPr txBox="1"/>
          <p:nvPr/>
        </p:nvSpPr>
        <p:spPr>
          <a:xfrm>
            <a:off x="-244022" y="1769953"/>
            <a:ext cx="130321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b="1" dirty="0">
                <a:solidFill>
                  <a:srgbClr val="017DC1"/>
                </a:solidFill>
                <a:latin typeface="Montserrat" pitchFamily="2" charset="77"/>
              </a:rPr>
              <a:t>30%</a:t>
            </a:r>
          </a:p>
          <a:p>
            <a:pPr algn="r" defTabSz="685800"/>
            <a:r>
              <a:rPr lang="it-IT" sz="1100" dirty="0">
                <a:solidFill>
                  <a:srgbClr val="017DC1"/>
                </a:solidFill>
                <a:latin typeface="Montserrat" pitchFamily="2" charset="77"/>
              </a:rPr>
              <a:t>Startup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7E9E087-AC4F-17DB-AA12-9E8A84687BD1}"/>
              </a:ext>
            </a:extLst>
          </p:cNvPr>
          <p:cNvSpPr txBox="1"/>
          <p:nvPr/>
        </p:nvSpPr>
        <p:spPr>
          <a:xfrm>
            <a:off x="2201408" y="3378044"/>
            <a:ext cx="80453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b="1" dirty="0">
                <a:solidFill>
                  <a:srgbClr val="002E54"/>
                </a:solidFill>
                <a:latin typeface="Montserrat" pitchFamily="2" charset="77"/>
              </a:rPr>
              <a:t>70%</a:t>
            </a:r>
          </a:p>
          <a:p>
            <a:pPr defTabSz="685800"/>
            <a:r>
              <a:rPr lang="it-IT" sz="1100" dirty="0">
                <a:solidFill>
                  <a:srgbClr val="002E54"/>
                </a:solidFill>
                <a:latin typeface="Montserrat" pitchFamily="2" charset="77"/>
              </a:rPr>
              <a:t>Scale-up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FEFA6D5-CAD0-7D95-0D98-8B58A61A6D8E}"/>
              </a:ext>
            </a:extLst>
          </p:cNvPr>
          <p:cNvSpPr/>
          <p:nvPr/>
        </p:nvSpPr>
        <p:spPr>
          <a:xfrm>
            <a:off x="0" y="650082"/>
            <a:ext cx="9144000" cy="46434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500" b="1" dirty="0">
                <a:solidFill>
                  <a:srgbClr val="002E54"/>
                </a:solidFill>
                <a:latin typeface="Montserrat" pitchFamily="2" charset="77"/>
              </a:rPr>
              <a:t>3,4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 Miliardi di $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investiti da venture capital, aziende e fondi nazionali, di cui </a:t>
            </a:r>
            <a:r>
              <a:rPr lang="it-IT" sz="1500" b="1" dirty="0">
                <a:solidFill>
                  <a:srgbClr val="002E54"/>
                </a:solidFill>
                <a:latin typeface="Montserrat" pitchFamily="2" charset="77"/>
              </a:rPr>
              <a:t>1,6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 Miliardi dal 2021: </a:t>
            </a:r>
            <a:b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</a:b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USA e Canada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sono gli ecosistemi più ricchi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8FC3B35E-4560-1C2B-5899-158148A9729F}"/>
              </a:ext>
            </a:extLst>
          </p:cNvPr>
          <p:cNvSpPr/>
          <p:nvPr/>
        </p:nvSpPr>
        <p:spPr>
          <a:xfrm>
            <a:off x="39574" y="697516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F6E65E83-0169-6ADB-3D91-A261DCE23036}"/>
              </a:ext>
            </a:extLst>
          </p:cNvPr>
          <p:cNvGrpSpPr/>
          <p:nvPr/>
        </p:nvGrpSpPr>
        <p:grpSpPr>
          <a:xfrm>
            <a:off x="125548" y="780041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25" name="Figura a mano libera 14">
              <a:extLst>
                <a:ext uri="{FF2B5EF4-FFF2-40B4-BE49-F238E27FC236}">
                  <a16:creationId xmlns:a16="http://schemas.microsoft.com/office/drawing/2014/main" id="{5BB8FE61-8AA8-95F2-6135-A8AC7300E906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8" name="Figura a mano libera 15">
              <a:extLst>
                <a:ext uri="{FF2B5EF4-FFF2-40B4-BE49-F238E27FC236}">
                  <a16:creationId xmlns:a16="http://schemas.microsoft.com/office/drawing/2014/main" id="{D80AAC28-7911-F9D4-61AC-FB18485DA82D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9" name="Figura a mano libera 16">
              <a:extLst>
                <a:ext uri="{FF2B5EF4-FFF2-40B4-BE49-F238E27FC236}">
                  <a16:creationId xmlns:a16="http://schemas.microsoft.com/office/drawing/2014/main" id="{14D0DD5A-32C8-BA79-D879-1A4B917E68CC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9" name="Rettangolo 8">
            <a:extLst>
              <a:ext uri="{FF2B5EF4-FFF2-40B4-BE49-F238E27FC236}">
                <a16:creationId xmlns:a16="http://schemas.microsoft.com/office/drawing/2014/main" id="{CF16D741-D18F-15E4-96AE-0CAB423AA3F4}"/>
              </a:ext>
            </a:extLst>
          </p:cNvPr>
          <p:cNvSpPr/>
          <p:nvPr/>
        </p:nvSpPr>
        <p:spPr>
          <a:xfrm>
            <a:off x="6239056" y="2129674"/>
            <a:ext cx="2579855" cy="1468967"/>
          </a:xfrm>
          <a:prstGeom prst="rect">
            <a:avLst/>
          </a:prstGeom>
          <a:solidFill>
            <a:srgbClr val="002E54">
              <a:alpha val="69804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Tra gli investitori: aziende tech 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(Amazon, IBM…), </a:t>
            </a:r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aziende della domanda 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( </a:t>
            </a:r>
            <a:r>
              <a:rPr lang="it-IT" sz="1200" dirty="0" err="1">
                <a:solidFill>
                  <a:srgbClr val="FFFFFF"/>
                </a:solidFill>
                <a:latin typeface="Montserrat" pitchFamily="2" charset="77"/>
              </a:rPr>
              <a:t>Bpifrance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, Mitsubishi…), </a:t>
            </a:r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governi 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(National Science Foundation, </a:t>
            </a:r>
            <a:r>
              <a:rPr lang="it-IT" sz="1200" dirty="0" err="1">
                <a:solidFill>
                  <a:srgbClr val="FFFFFF"/>
                </a:solidFill>
                <a:latin typeface="Montserrat" pitchFamily="2" charset="77"/>
              </a:rPr>
              <a:t>Sustainable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 Development Technology Canada…)</a:t>
            </a:r>
          </a:p>
        </p:txBody>
      </p:sp>
    </p:spTree>
    <p:extLst>
      <p:ext uri="{BB962C8B-B14F-4D97-AF65-F5344CB8AC3E}">
        <p14:creationId xmlns:p14="http://schemas.microsoft.com/office/powerpoint/2010/main" val="365697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F3CBFF-7577-B22A-13B6-B8C94908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mercato infrastrutturale e lo sviluppo sinergico di hardware </a:t>
            </a:r>
            <a:br>
              <a:rPr lang="it-IT" dirty="0"/>
            </a:br>
            <a:r>
              <a:rPr lang="it-IT" dirty="0"/>
              <a:t>e software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F9D2C95-FC54-E859-6651-021EA375A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424" y="329840"/>
            <a:ext cx="2983230" cy="2983230"/>
          </a:xfrm>
          <a:prstGeom prst="rect">
            <a:avLst/>
          </a:prstGeom>
        </p:spPr>
      </p:pic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526337A4-5D74-D9B1-8854-7E3CD237B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529455"/>
              </p:ext>
            </p:extLst>
          </p:nvPr>
        </p:nvGraphicFramePr>
        <p:xfrm>
          <a:off x="72423" y="682019"/>
          <a:ext cx="4206969" cy="2380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C7FB94B-E280-4145-E918-1FB325FE3C29}"/>
              </a:ext>
            </a:extLst>
          </p:cNvPr>
          <p:cNvSpPr/>
          <p:nvPr/>
        </p:nvSpPr>
        <p:spPr>
          <a:xfrm>
            <a:off x="5191506" y="620264"/>
            <a:ext cx="3276320" cy="771910"/>
          </a:xfrm>
          <a:prstGeom prst="roundRect">
            <a:avLst>
              <a:gd name="adj" fmla="val 12271"/>
            </a:avLst>
          </a:prstGeom>
          <a:solidFill>
            <a:srgbClr val="26479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b="1" dirty="0">
                <a:solidFill>
                  <a:srgbClr val="FFFFFF"/>
                </a:solidFill>
                <a:latin typeface="Montserrat" pitchFamily="2" charset="77"/>
              </a:rPr>
              <a:t>42</a:t>
            </a:r>
            <a:r>
              <a:rPr lang="it-IT" sz="2100" dirty="0">
                <a:solidFill>
                  <a:srgbClr val="FFFFFF"/>
                </a:solidFill>
                <a:latin typeface="Montserrat" pitchFamily="2" charset="77"/>
              </a:rPr>
              <a:t> </a:t>
            </a:r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attori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 che sviluppano </a:t>
            </a:r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hardware quantistico, </a:t>
            </a:r>
            <a:r>
              <a:rPr lang="it-IT" b="1" dirty="0">
                <a:solidFill>
                  <a:srgbClr val="FFFFFF"/>
                </a:solidFill>
                <a:latin typeface="Montserrat" pitchFamily="2" charset="77"/>
              </a:rPr>
              <a:t>18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 con prototipi disponibili nel breve termine in Cloud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80B42BF-6294-9C21-AB6A-F4668AA05D20}"/>
              </a:ext>
            </a:extLst>
          </p:cNvPr>
          <p:cNvSpPr/>
          <p:nvPr/>
        </p:nvSpPr>
        <p:spPr>
          <a:xfrm>
            <a:off x="6161015" y="1514955"/>
            <a:ext cx="2811780" cy="771910"/>
          </a:xfrm>
          <a:prstGeom prst="roundRect">
            <a:avLst>
              <a:gd name="adj" fmla="val 12271"/>
            </a:avLst>
          </a:prstGeom>
          <a:solidFill>
            <a:srgbClr val="26479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Almeno </a:t>
            </a:r>
            <a:r>
              <a:rPr lang="it-IT" b="1" dirty="0">
                <a:solidFill>
                  <a:srgbClr val="FFFFFF"/>
                </a:solidFill>
                <a:latin typeface="Montserrat" pitchFamily="2" charset="77"/>
              </a:rPr>
              <a:t>7</a:t>
            </a:r>
            <a:r>
              <a:rPr lang="it-IT" sz="2100" b="1" dirty="0">
                <a:solidFill>
                  <a:srgbClr val="FFFFFF"/>
                </a:solidFill>
                <a:latin typeface="Montserrat" pitchFamily="2" charset="77"/>
              </a:rPr>
              <a:t> </a:t>
            </a:r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diversi tipi di qubit 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sotto ricerca e sviluppo 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7B62D0E-699F-E774-4B59-A796725B7EB7}"/>
              </a:ext>
            </a:extLst>
          </p:cNvPr>
          <p:cNvSpPr/>
          <p:nvPr/>
        </p:nvSpPr>
        <p:spPr>
          <a:xfrm>
            <a:off x="387740" y="3517984"/>
            <a:ext cx="3781577" cy="1111166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    Scenario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complesso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e in continua evoluzione: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non esistono standard 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di confronto e non è possibile sapere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quale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approccio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tra quelli sperimentati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vincerà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3F9DB9F8-F9D4-21EE-9795-D5B44C12B567}"/>
              </a:ext>
            </a:extLst>
          </p:cNvPr>
          <p:cNvSpPr/>
          <p:nvPr/>
        </p:nvSpPr>
        <p:spPr>
          <a:xfrm>
            <a:off x="312112" y="3384402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C678A4A-9860-4512-2EAB-B5AFA572E4D6}"/>
              </a:ext>
            </a:extLst>
          </p:cNvPr>
          <p:cNvGrpSpPr/>
          <p:nvPr/>
        </p:nvGrpSpPr>
        <p:grpSpPr>
          <a:xfrm>
            <a:off x="398086" y="3466927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19" name="Figura a mano libera 14">
              <a:extLst>
                <a:ext uri="{FF2B5EF4-FFF2-40B4-BE49-F238E27FC236}">
                  <a16:creationId xmlns:a16="http://schemas.microsoft.com/office/drawing/2014/main" id="{B58B1DDF-B429-A04E-F54A-6566D5B8D92A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0" name="Figura a mano libera 15">
              <a:extLst>
                <a:ext uri="{FF2B5EF4-FFF2-40B4-BE49-F238E27FC236}">
                  <a16:creationId xmlns:a16="http://schemas.microsoft.com/office/drawing/2014/main" id="{32453178-5B1D-99C7-4DB2-4649BF1A727E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1" name="Figura a mano libera 16">
              <a:extLst>
                <a:ext uri="{FF2B5EF4-FFF2-40B4-BE49-F238E27FC236}">
                  <a16:creationId xmlns:a16="http://schemas.microsoft.com/office/drawing/2014/main" id="{982CFF13-7236-058D-2B5F-43530EF50B8D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C8EA4F8-69F0-9ACB-444A-EC42F7F0CE56}"/>
              </a:ext>
            </a:extLst>
          </p:cNvPr>
          <p:cNvSpPr/>
          <p:nvPr/>
        </p:nvSpPr>
        <p:spPr>
          <a:xfrm>
            <a:off x="5855580" y="2409647"/>
            <a:ext cx="2983229" cy="771910"/>
          </a:xfrm>
          <a:prstGeom prst="roundRect">
            <a:avLst>
              <a:gd name="adj" fmla="val 12271"/>
            </a:avLst>
          </a:prstGeom>
          <a:solidFill>
            <a:srgbClr val="26479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b="1" dirty="0">
                <a:solidFill>
                  <a:srgbClr val="FFFFFF"/>
                </a:solidFill>
                <a:latin typeface="Montserrat" pitchFamily="2" charset="77"/>
              </a:rPr>
              <a:t>2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 </a:t>
            </a:r>
            <a:r>
              <a:rPr lang="it-IT" sz="1200" b="1" dirty="0">
                <a:solidFill>
                  <a:srgbClr val="FFFFFF"/>
                </a:solidFill>
                <a:latin typeface="Montserrat" pitchFamily="2" charset="77"/>
              </a:rPr>
              <a:t>diversi approcci architetturali 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implementati: uno general- e l’altro special-</a:t>
            </a:r>
            <a:r>
              <a:rPr lang="it-IT" sz="1200" dirty="0" err="1">
                <a:solidFill>
                  <a:srgbClr val="FFFFFF"/>
                </a:solidFill>
                <a:latin typeface="Montserrat" pitchFamily="2" charset="77"/>
              </a:rPr>
              <a:t>purpose</a:t>
            </a:r>
            <a:r>
              <a:rPr lang="it-IT" sz="1200" dirty="0">
                <a:solidFill>
                  <a:srgbClr val="FFFFFF"/>
                </a:solidFill>
                <a:latin typeface="Montserrat" pitchFamily="2" charset="77"/>
              </a:rPr>
              <a:t> per ottimizzazione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6D62CCED-AFF5-7C89-9CC5-C1C1EF155728}"/>
              </a:ext>
            </a:extLst>
          </p:cNvPr>
          <p:cNvSpPr/>
          <p:nvPr/>
        </p:nvSpPr>
        <p:spPr>
          <a:xfrm>
            <a:off x="4449750" y="3517984"/>
            <a:ext cx="3781577" cy="1111166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   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L’errore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dato dalla </a:t>
            </a:r>
            <a:r>
              <a:rPr lang="it-IT" sz="1125" dirty="0" err="1">
                <a:solidFill>
                  <a:srgbClr val="002E54"/>
                </a:solidFill>
                <a:latin typeface="Montserrat" pitchFamily="2" charset="77"/>
              </a:rPr>
              <a:t>decoerenza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è il principale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ostacolo da superare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: nel frattempo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l’ecosistema ha già iniziato a lavorare sul software 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grazie ai prototipi in Cloud</a:t>
            </a:r>
            <a:endParaRPr lang="it-IT" sz="1125" b="1" dirty="0">
              <a:solidFill>
                <a:srgbClr val="002E54"/>
              </a:solidFill>
              <a:latin typeface="Montserrat" pitchFamily="2" charset="77"/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1CD83B64-45A2-03B1-D851-877095F1555A}"/>
              </a:ext>
            </a:extLst>
          </p:cNvPr>
          <p:cNvSpPr/>
          <p:nvPr/>
        </p:nvSpPr>
        <p:spPr>
          <a:xfrm>
            <a:off x="4374122" y="3384402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CC6A8ACF-D9C0-7026-33AF-B45E7B3D1800}"/>
              </a:ext>
            </a:extLst>
          </p:cNvPr>
          <p:cNvGrpSpPr/>
          <p:nvPr/>
        </p:nvGrpSpPr>
        <p:grpSpPr>
          <a:xfrm>
            <a:off x="4460096" y="3466927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26" name="Figura a mano libera 14">
              <a:extLst>
                <a:ext uri="{FF2B5EF4-FFF2-40B4-BE49-F238E27FC236}">
                  <a16:creationId xmlns:a16="http://schemas.microsoft.com/office/drawing/2014/main" id="{60E542CE-E1D9-CF0E-EA01-0FC6139440B8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7" name="Figura a mano libera 15">
              <a:extLst>
                <a:ext uri="{FF2B5EF4-FFF2-40B4-BE49-F238E27FC236}">
                  <a16:creationId xmlns:a16="http://schemas.microsoft.com/office/drawing/2014/main" id="{8AF2B7A2-42F6-AAC0-76C8-34ED95070541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8" name="Figura a mano libera 16">
              <a:extLst>
                <a:ext uri="{FF2B5EF4-FFF2-40B4-BE49-F238E27FC236}">
                  <a16:creationId xmlns:a16="http://schemas.microsoft.com/office/drawing/2014/main" id="{5C4C9D2E-74C9-C69E-99FE-A093FD190452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2C4E087-7EA3-21D8-DD92-9930BD495733}"/>
              </a:ext>
            </a:extLst>
          </p:cNvPr>
          <p:cNvSpPr txBox="1"/>
          <p:nvPr/>
        </p:nvSpPr>
        <p:spPr>
          <a:xfrm>
            <a:off x="2446794" y="4815039"/>
            <a:ext cx="623482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825" dirty="0">
                <a:solidFill>
                  <a:srgbClr val="002E58"/>
                </a:solidFill>
                <a:latin typeface="Montserrat" pitchFamily="2" charset="77"/>
              </a:rPr>
              <a:t>Base dati: 179 attori dell’offerta di Quantum Computing identificati all’interno di un censimento da fonti secondarie (aggiornato a Maggio 2022)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BE82BD-3071-3C95-6DB0-7B72834A97A0}"/>
              </a:ext>
            </a:extLst>
          </p:cNvPr>
          <p:cNvSpPr txBox="1"/>
          <p:nvPr/>
        </p:nvSpPr>
        <p:spPr>
          <a:xfrm>
            <a:off x="204011" y="2985746"/>
            <a:ext cx="394379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825" dirty="0">
                <a:solidFill>
                  <a:srgbClr val="002E58"/>
                </a:solidFill>
                <a:latin typeface="Montserrat" pitchFamily="2" charset="77"/>
              </a:rPr>
              <a:t>La somma non fa 100% perché un attore può offrire servizi su più livelli</a:t>
            </a:r>
          </a:p>
        </p:txBody>
      </p:sp>
    </p:spTree>
    <p:extLst>
      <p:ext uri="{BB962C8B-B14F-4D97-AF65-F5344CB8AC3E}">
        <p14:creationId xmlns:p14="http://schemas.microsoft.com/office/powerpoint/2010/main" val="2724544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tangolo con angoli arrotondati 74">
            <a:extLst>
              <a:ext uri="{FF2B5EF4-FFF2-40B4-BE49-F238E27FC236}">
                <a16:creationId xmlns:a16="http://schemas.microsoft.com/office/drawing/2014/main" id="{214A44BC-A884-8184-BDCD-9189272A81B6}"/>
              </a:ext>
            </a:extLst>
          </p:cNvPr>
          <p:cNvSpPr/>
          <p:nvPr/>
        </p:nvSpPr>
        <p:spPr>
          <a:xfrm>
            <a:off x="4330290" y="3978947"/>
            <a:ext cx="3342419" cy="6146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350" dirty="0">
                <a:solidFill>
                  <a:srgbClr val="017DC1">
                    <a:lumMod val="75000"/>
                  </a:srgbClr>
                </a:solidFill>
                <a:latin typeface="Montserrat" pitchFamily="2" charset="77"/>
              </a:rPr>
              <a:t>Annuncio di collaborazione esplorativa con un vendor</a:t>
            </a:r>
          </a:p>
        </p:txBody>
      </p:sp>
      <p:sp>
        <p:nvSpPr>
          <p:cNvPr id="74" name="Rettangolo con angoli arrotondati 73">
            <a:extLst>
              <a:ext uri="{FF2B5EF4-FFF2-40B4-BE49-F238E27FC236}">
                <a16:creationId xmlns:a16="http://schemas.microsoft.com/office/drawing/2014/main" id="{901CFFA8-C5D4-F761-C26A-CE2B1E3675ED}"/>
              </a:ext>
            </a:extLst>
          </p:cNvPr>
          <p:cNvSpPr/>
          <p:nvPr/>
        </p:nvSpPr>
        <p:spPr>
          <a:xfrm>
            <a:off x="5013900" y="3300730"/>
            <a:ext cx="3342419" cy="614606"/>
          </a:xfrm>
          <a:prstGeom prst="roundRect">
            <a:avLst/>
          </a:prstGeom>
          <a:solidFill>
            <a:srgbClr val="A4DEF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350" dirty="0">
                <a:solidFill>
                  <a:srgbClr val="00799B">
                    <a:lumMod val="75000"/>
                  </a:srgbClr>
                </a:solidFill>
                <a:latin typeface="Montserrat" pitchFamily="2" charset="77"/>
              </a:rPr>
              <a:t>Identificato uno o più use-case da approfondire con un vendor</a:t>
            </a:r>
          </a:p>
        </p:txBody>
      </p:sp>
      <p:sp>
        <p:nvSpPr>
          <p:cNvPr id="73" name="Rettangolo con angoli arrotondati 72">
            <a:extLst>
              <a:ext uri="{FF2B5EF4-FFF2-40B4-BE49-F238E27FC236}">
                <a16:creationId xmlns:a16="http://schemas.microsoft.com/office/drawing/2014/main" id="{2B36D24A-5B78-F0BD-D1E6-D458911EF9BD}"/>
              </a:ext>
            </a:extLst>
          </p:cNvPr>
          <p:cNvSpPr/>
          <p:nvPr/>
        </p:nvSpPr>
        <p:spPr>
          <a:xfrm>
            <a:off x="5700923" y="2621539"/>
            <a:ext cx="3342419" cy="6146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350" dirty="0">
                <a:solidFill>
                  <a:srgbClr val="49BECD">
                    <a:lumMod val="75000"/>
                  </a:srgbClr>
                </a:solidFill>
                <a:latin typeface="Montserrat" pitchFamily="2" charset="77"/>
              </a:rPr>
              <a:t>Realizzato sviluppo su scala </a:t>
            </a:r>
          </a:p>
          <a:p>
            <a:pPr algn="r" defTabSz="685800"/>
            <a:r>
              <a:rPr lang="it-IT" sz="1350" dirty="0">
                <a:solidFill>
                  <a:srgbClr val="49BECD">
                    <a:lumMod val="75000"/>
                  </a:srgbClr>
                </a:solidFill>
                <a:latin typeface="Montserrat" pitchFamily="2" charset="77"/>
              </a:rPr>
              <a:t>ridotta e misurati primi risultati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762954-B117-657A-5BC9-13C8A127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annunci di progetto sul Quantum Computing nel mondo</a:t>
            </a:r>
          </a:p>
        </p:txBody>
      </p:sp>
      <p:pic>
        <p:nvPicPr>
          <p:cNvPr id="5" name="Elemento grafico 4" descr="Megafono1 con riempimento a tinta unita">
            <a:extLst>
              <a:ext uri="{FF2B5EF4-FFF2-40B4-BE49-F238E27FC236}">
                <a16:creationId xmlns:a16="http://schemas.microsoft.com/office/drawing/2014/main" id="{B41F7679-8AFF-77C6-9B3E-5E526AE91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09344">
            <a:off x="-305749" y="92958"/>
            <a:ext cx="3941619" cy="3941619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9DC5FC8C-33B8-5E70-40FE-C868B42BCAAE}"/>
              </a:ext>
            </a:extLst>
          </p:cNvPr>
          <p:cNvSpPr/>
          <p:nvPr/>
        </p:nvSpPr>
        <p:spPr>
          <a:xfrm rot="19692476">
            <a:off x="753219" y="2257812"/>
            <a:ext cx="386005" cy="796097"/>
          </a:xfrm>
          <a:prstGeom prst="ellipse">
            <a:avLst/>
          </a:prstGeom>
          <a:solidFill>
            <a:srgbClr val="0068BF">
              <a:alpha val="69804"/>
            </a:srgb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C0C3BAB3-1F40-A2CF-4BDF-7CF63669A4CD}"/>
              </a:ext>
            </a:extLst>
          </p:cNvPr>
          <p:cNvSpPr/>
          <p:nvPr/>
        </p:nvSpPr>
        <p:spPr>
          <a:xfrm rot="19684280">
            <a:off x="1256281" y="1736926"/>
            <a:ext cx="441308" cy="1106642"/>
          </a:xfrm>
          <a:prstGeom prst="ellipse">
            <a:avLst/>
          </a:prstGeom>
          <a:solidFill>
            <a:srgbClr val="42BCFE">
              <a:alpha val="69804"/>
            </a:srgb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CE06DA8D-7D82-105C-601A-6C014D5480D5}"/>
              </a:ext>
            </a:extLst>
          </p:cNvPr>
          <p:cNvSpPr/>
          <p:nvPr/>
        </p:nvSpPr>
        <p:spPr>
          <a:xfrm rot="19644113">
            <a:off x="1773315" y="1132676"/>
            <a:ext cx="547462" cy="1497261"/>
          </a:xfrm>
          <a:prstGeom prst="ellipse">
            <a:avLst/>
          </a:prstGeom>
          <a:solidFill>
            <a:srgbClr val="49BECD">
              <a:alpha val="69804"/>
            </a:srgb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64D635F-A3F9-9C65-946A-09C23891128D}"/>
              </a:ext>
            </a:extLst>
          </p:cNvPr>
          <p:cNvSpPr txBox="1"/>
          <p:nvPr/>
        </p:nvSpPr>
        <p:spPr>
          <a:xfrm>
            <a:off x="3168240" y="1001938"/>
            <a:ext cx="116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3000" b="1" dirty="0">
                <a:solidFill>
                  <a:srgbClr val="002E58"/>
                </a:solidFill>
                <a:latin typeface="Montserrat" pitchFamily="2" charset="77"/>
              </a:rPr>
              <a:t>126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EE9625A-2B30-AA4E-4FBA-3A313105DD9C}"/>
              </a:ext>
            </a:extLst>
          </p:cNvPr>
          <p:cNvSpPr txBox="1"/>
          <p:nvPr/>
        </p:nvSpPr>
        <p:spPr>
          <a:xfrm>
            <a:off x="3168240" y="1532853"/>
            <a:ext cx="116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3000" b="1" dirty="0">
                <a:solidFill>
                  <a:srgbClr val="92E6FD">
                    <a:lumMod val="75000"/>
                  </a:srgbClr>
                </a:solidFill>
                <a:latin typeface="Montserrat" pitchFamily="2" charset="77"/>
              </a:rPr>
              <a:t>96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38668D3-05D3-2D94-F971-96A959C968BD}"/>
              </a:ext>
            </a:extLst>
          </p:cNvPr>
          <p:cNvSpPr txBox="1"/>
          <p:nvPr/>
        </p:nvSpPr>
        <p:spPr>
          <a:xfrm>
            <a:off x="4125621" y="1068614"/>
            <a:ext cx="49177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b="1" dirty="0">
                <a:solidFill>
                  <a:srgbClr val="002E58"/>
                </a:solidFill>
                <a:latin typeface="Montserrat" pitchFamily="2" charset="77"/>
              </a:rPr>
              <a:t>Progetti di sperimentazione nel mondo</a:t>
            </a:r>
            <a:br>
              <a:rPr lang="it-IT" b="1" dirty="0">
                <a:solidFill>
                  <a:srgbClr val="002E58"/>
                </a:solidFill>
                <a:latin typeface="Montserrat" pitchFamily="2" charset="77"/>
              </a:rPr>
            </a:br>
            <a:r>
              <a:rPr lang="it-IT" sz="1350" dirty="0">
                <a:solidFill>
                  <a:srgbClr val="002E58"/>
                </a:solidFill>
                <a:latin typeface="Montserrat" pitchFamily="2" charset="77"/>
              </a:rPr>
              <a:t>(51 annunciati tra il 2021 e il 2022)</a:t>
            </a:r>
            <a:endParaRPr lang="it-IT" dirty="0">
              <a:solidFill>
                <a:srgbClr val="002E58"/>
              </a:solidFill>
              <a:latin typeface="Montserrat" pitchFamily="2" charset="77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160708F-93CB-0A79-9B0D-4FF01E7B029C}"/>
              </a:ext>
            </a:extLst>
          </p:cNvPr>
          <p:cNvSpPr txBox="1"/>
          <p:nvPr/>
        </p:nvSpPr>
        <p:spPr>
          <a:xfrm>
            <a:off x="4125621" y="1599528"/>
            <a:ext cx="296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b="1" dirty="0">
                <a:solidFill>
                  <a:srgbClr val="92E6FD">
                    <a:lumMod val="75000"/>
                  </a:srgbClr>
                </a:solidFill>
                <a:latin typeface="Montserrat" pitchFamily="2" charset="77"/>
              </a:rPr>
              <a:t>Aziende attive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3AC59A-AA2D-A016-190E-B7758358C18C}"/>
              </a:ext>
            </a:extLst>
          </p:cNvPr>
          <p:cNvSpPr txBox="1"/>
          <p:nvPr/>
        </p:nvSpPr>
        <p:spPr>
          <a:xfrm rot="18683227">
            <a:off x="-436275" y="1000287"/>
            <a:ext cx="37692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1350" b="1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itchFamily="2" charset="77"/>
              </a:rPr>
              <a:t>ANNUNCI DI PROGETTO</a:t>
            </a: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2828264E-DB6D-EB10-19D3-36B7AC6D046A}"/>
              </a:ext>
            </a:extLst>
          </p:cNvPr>
          <p:cNvCxnSpPr>
            <a:cxnSpLocks/>
          </p:cNvCxnSpPr>
          <p:nvPr/>
        </p:nvCxnSpPr>
        <p:spPr>
          <a:xfrm>
            <a:off x="2447924" y="2481263"/>
            <a:ext cx="0" cy="432000"/>
          </a:xfrm>
          <a:prstGeom prst="line">
            <a:avLst/>
          </a:prstGeom>
          <a:ln w="25400">
            <a:solidFill>
              <a:srgbClr val="75C7D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Ovale 51">
            <a:extLst>
              <a:ext uri="{FF2B5EF4-FFF2-40B4-BE49-F238E27FC236}">
                <a16:creationId xmlns:a16="http://schemas.microsoft.com/office/drawing/2014/main" id="{648B5E82-A2A4-535C-2CB3-54A7D1FA038E}"/>
              </a:ext>
            </a:extLst>
          </p:cNvPr>
          <p:cNvSpPr/>
          <p:nvPr/>
        </p:nvSpPr>
        <p:spPr>
          <a:xfrm>
            <a:off x="2366962" y="2814881"/>
            <a:ext cx="161925" cy="161925"/>
          </a:xfrm>
          <a:prstGeom prst="ellipse">
            <a:avLst/>
          </a:prstGeom>
          <a:solidFill>
            <a:srgbClr val="75C7D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52733212-494D-DDD1-8D04-A72818947F13}"/>
              </a:ext>
            </a:extLst>
          </p:cNvPr>
          <p:cNvSpPr txBox="1"/>
          <p:nvPr/>
        </p:nvSpPr>
        <p:spPr>
          <a:xfrm>
            <a:off x="2552430" y="2695576"/>
            <a:ext cx="975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49BECD"/>
                </a:solidFill>
                <a:latin typeface="Montserrat" pitchFamily="2" charset="77"/>
              </a:rPr>
              <a:t>42%</a:t>
            </a:r>
          </a:p>
        </p:txBody>
      </p:sp>
      <p:sp>
        <p:nvSpPr>
          <p:cNvPr id="55" name="Rettangolo con angoli arrotondati 54">
            <a:extLst>
              <a:ext uri="{FF2B5EF4-FFF2-40B4-BE49-F238E27FC236}">
                <a16:creationId xmlns:a16="http://schemas.microsoft.com/office/drawing/2014/main" id="{72B38594-F81F-19CB-22C9-ECBABE81CC3C}"/>
              </a:ext>
            </a:extLst>
          </p:cNvPr>
          <p:cNvSpPr/>
          <p:nvPr/>
        </p:nvSpPr>
        <p:spPr>
          <a:xfrm>
            <a:off x="3388934" y="2621539"/>
            <a:ext cx="2552700" cy="61460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500" b="1" dirty="0" err="1">
                <a:solidFill>
                  <a:srgbClr val="FFFFFF"/>
                </a:solidFill>
                <a:latin typeface="Montserrat" pitchFamily="2" charset="77"/>
              </a:rPr>
              <a:t>Proof</a:t>
            </a:r>
            <a:r>
              <a:rPr lang="it-IT" sz="1500" b="1" dirty="0">
                <a:solidFill>
                  <a:srgbClr val="FFFFFF"/>
                </a:solidFill>
                <a:latin typeface="Montserrat" pitchFamily="2" charset="77"/>
              </a:rPr>
              <a:t> of Concept</a:t>
            </a:r>
          </a:p>
        </p:txBody>
      </p:sp>
      <p:pic>
        <p:nvPicPr>
          <p:cNvPr id="56" name="Elemento grafico 55" descr="Ingranaggi con riempimento a tinta unita">
            <a:extLst>
              <a:ext uri="{FF2B5EF4-FFF2-40B4-BE49-F238E27FC236}">
                <a16:creationId xmlns:a16="http://schemas.microsoft.com/office/drawing/2014/main" id="{CE4077BF-1358-451F-2090-E5226466D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8665" y="2695576"/>
            <a:ext cx="481775" cy="481775"/>
          </a:xfrm>
          <a:prstGeom prst="rect">
            <a:avLst/>
          </a:prstGeom>
        </p:spPr>
      </p:pic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8BD92C6D-4360-2D92-E38D-E859D19B88AF}"/>
              </a:ext>
            </a:extLst>
          </p:cNvPr>
          <p:cNvCxnSpPr>
            <a:cxnSpLocks/>
            <a:endCxn id="58" idx="4"/>
          </p:cNvCxnSpPr>
          <p:nvPr/>
        </p:nvCxnSpPr>
        <p:spPr>
          <a:xfrm>
            <a:off x="1762124" y="2650670"/>
            <a:ext cx="0" cy="1000368"/>
          </a:xfrm>
          <a:prstGeom prst="line">
            <a:avLst/>
          </a:prstGeom>
          <a:ln w="25400">
            <a:solidFill>
              <a:srgbClr val="70C5F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Ovale 57">
            <a:extLst>
              <a:ext uri="{FF2B5EF4-FFF2-40B4-BE49-F238E27FC236}">
                <a16:creationId xmlns:a16="http://schemas.microsoft.com/office/drawing/2014/main" id="{79EA9A5D-867D-523E-A24F-C58204A77E0B}"/>
              </a:ext>
            </a:extLst>
          </p:cNvPr>
          <p:cNvSpPr/>
          <p:nvPr/>
        </p:nvSpPr>
        <p:spPr>
          <a:xfrm>
            <a:off x="1681162" y="3489113"/>
            <a:ext cx="161925" cy="161925"/>
          </a:xfrm>
          <a:prstGeom prst="ellipse">
            <a:avLst/>
          </a:prstGeom>
          <a:solidFill>
            <a:srgbClr val="70C5F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65F55353-7E53-19FB-E63A-8DF97AED68D8}"/>
              </a:ext>
            </a:extLst>
          </p:cNvPr>
          <p:cNvSpPr txBox="1"/>
          <p:nvPr/>
        </p:nvSpPr>
        <p:spPr>
          <a:xfrm>
            <a:off x="1857586" y="3361706"/>
            <a:ext cx="975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17DC1">
                    <a:lumMod val="60000"/>
                    <a:lumOff val="40000"/>
                  </a:srgbClr>
                </a:solidFill>
                <a:latin typeface="Montserrat" pitchFamily="2" charset="77"/>
              </a:rPr>
              <a:t>32%</a:t>
            </a:r>
          </a:p>
        </p:txBody>
      </p:sp>
      <p:sp>
        <p:nvSpPr>
          <p:cNvPr id="60" name="Rettangolo con angoli arrotondati 59">
            <a:extLst>
              <a:ext uri="{FF2B5EF4-FFF2-40B4-BE49-F238E27FC236}">
                <a16:creationId xmlns:a16="http://schemas.microsoft.com/office/drawing/2014/main" id="{25F9452D-E4CC-30AB-99DF-A05C59CB53BD}"/>
              </a:ext>
            </a:extLst>
          </p:cNvPr>
          <p:cNvSpPr/>
          <p:nvPr/>
        </p:nvSpPr>
        <p:spPr>
          <a:xfrm>
            <a:off x="2694089" y="3297194"/>
            <a:ext cx="2552700" cy="6146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500" b="1" dirty="0">
                <a:solidFill>
                  <a:srgbClr val="FFFFFF"/>
                </a:solidFill>
                <a:latin typeface="Montserrat" pitchFamily="2" charset="77"/>
              </a:rPr>
              <a:t>Idea progettuale</a:t>
            </a:r>
          </a:p>
        </p:txBody>
      </p: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04F25C86-293F-BB42-4754-09466B74EE71}"/>
              </a:ext>
            </a:extLst>
          </p:cNvPr>
          <p:cNvCxnSpPr>
            <a:cxnSpLocks/>
          </p:cNvCxnSpPr>
          <p:nvPr/>
        </p:nvCxnSpPr>
        <p:spPr>
          <a:xfrm>
            <a:off x="1091355" y="2669721"/>
            <a:ext cx="0" cy="1654630"/>
          </a:xfrm>
          <a:prstGeom prst="line">
            <a:avLst/>
          </a:prstGeom>
          <a:ln w="25400">
            <a:solidFill>
              <a:srgbClr val="428BC7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e 63">
            <a:extLst>
              <a:ext uri="{FF2B5EF4-FFF2-40B4-BE49-F238E27FC236}">
                <a16:creationId xmlns:a16="http://schemas.microsoft.com/office/drawing/2014/main" id="{C65BCB9D-41D7-65C8-F463-2C45EFE29782}"/>
              </a:ext>
            </a:extLst>
          </p:cNvPr>
          <p:cNvSpPr/>
          <p:nvPr/>
        </p:nvSpPr>
        <p:spPr>
          <a:xfrm>
            <a:off x="1019918" y="4165388"/>
            <a:ext cx="161925" cy="1619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0F17DD52-730E-F32D-90EF-64FA2EAE10DF}"/>
              </a:ext>
            </a:extLst>
          </p:cNvPr>
          <p:cNvSpPr txBox="1"/>
          <p:nvPr/>
        </p:nvSpPr>
        <p:spPr>
          <a:xfrm>
            <a:off x="1275423" y="4054236"/>
            <a:ext cx="975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17DC1"/>
                </a:solidFill>
                <a:latin typeface="Montserrat" pitchFamily="2" charset="77"/>
              </a:rPr>
              <a:t>26%</a:t>
            </a:r>
          </a:p>
        </p:txBody>
      </p:sp>
      <p:sp>
        <p:nvSpPr>
          <p:cNvPr id="68" name="Rettangolo con angoli arrotondati 67">
            <a:extLst>
              <a:ext uri="{FF2B5EF4-FFF2-40B4-BE49-F238E27FC236}">
                <a16:creationId xmlns:a16="http://schemas.microsoft.com/office/drawing/2014/main" id="{C2E78F30-B95B-7C9F-73CA-91E72061BF32}"/>
              </a:ext>
            </a:extLst>
          </p:cNvPr>
          <p:cNvSpPr/>
          <p:nvPr/>
        </p:nvSpPr>
        <p:spPr>
          <a:xfrm>
            <a:off x="2112584" y="3981661"/>
            <a:ext cx="2552700" cy="61460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500" b="1" dirty="0">
                <a:solidFill>
                  <a:srgbClr val="FFFFFF"/>
                </a:solidFill>
                <a:latin typeface="Montserrat" pitchFamily="2" charset="77"/>
              </a:rPr>
              <a:t>Annuncio collaborazione</a:t>
            </a:r>
          </a:p>
        </p:txBody>
      </p:sp>
      <p:pic>
        <p:nvPicPr>
          <p:cNvPr id="71" name="Elemento grafico 70" descr="Lampadina con riempimento a tinta unita">
            <a:extLst>
              <a:ext uri="{FF2B5EF4-FFF2-40B4-BE49-F238E27FC236}">
                <a16:creationId xmlns:a16="http://schemas.microsoft.com/office/drawing/2014/main" id="{F8863D97-BEB0-305F-55E0-A0C1ABE6D7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54115" y="3404459"/>
            <a:ext cx="414125" cy="414125"/>
          </a:xfrm>
          <a:prstGeom prst="rect">
            <a:avLst/>
          </a:prstGeom>
        </p:spPr>
      </p:pic>
      <p:pic>
        <p:nvPicPr>
          <p:cNvPr id="72" name="Elemento grafico 71" descr="Stretta di mano con riempimento a tinta unita">
            <a:extLst>
              <a:ext uri="{FF2B5EF4-FFF2-40B4-BE49-F238E27FC236}">
                <a16:creationId xmlns:a16="http://schemas.microsoft.com/office/drawing/2014/main" id="{6F504D6F-0933-68BE-1E04-3FEE845489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44232" y="4090277"/>
            <a:ext cx="472402" cy="47240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F44617-C953-60C3-E8FD-B0448180E980}"/>
              </a:ext>
            </a:extLst>
          </p:cNvPr>
          <p:cNvSpPr txBox="1"/>
          <p:nvPr/>
        </p:nvSpPr>
        <p:spPr>
          <a:xfrm>
            <a:off x="2216306" y="4825275"/>
            <a:ext cx="6306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1000" dirty="0">
                <a:solidFill>
                  <a:srgbClr val="002E58"/>
                </a:solidFill>
                <a:latin typeface="Montserrat" pitchFamily="2" charset="77"/>
              </a:rPr>
              <a:t>Base dati: 126 annunci di progetto sul Quantum Computing raccolti da fonti secondarie</a:t>
            </a:r>
          </a:p>
        </p:txBody>
      </p:sp>
    </p:spTree>
    <p:extLst>
      <p:ext uri="{BB962C8B-B14F-4D97-AF65-F5344CB8AC3E}">
        <p14:creationId xmlns:p14="http://schemas.microsoft.com/office/powerpoint/2010/main" val="277386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0369EF-A130-04F9-E3B9-FC79C1845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sperimentazioni sul Quantum Computing nel mondo per classe di problemi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39E7674C-BA35-1FD8-B772-D6CC386C4BB2}"/>
              </a:ext>
            </a:extLst>
          </p:cNvPr>
          <p:cNvGraphicFramePr/>
          <p:nvPr/>
        </p:nvGraphicFramePr>
        <p:xfrm>
          <a:off x="3850494" y="1494676"/>
          <a:ext cx="1744727" cy="179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E708AACA-2327-DDEF-E772-0DCBDBA5CCE4}"/>
              </a:ext>
            </a:extLst>
          </p:cNvPr>
          <p:cNvSpPr txBox="1"/>
          <p:nvPr/>
        </p:nvSpPr>
        <p:spPr>
          <a:xfrm>
            <a:off x="5527249" y="1832072"/>
            <a:ext cx="130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02E54"/>
                </a:solidFill>
                <a:latin typeface="Montserrat" pitchFamily="2" charset="77"/>
              </a:rPr>
              <a:t>43%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20B080E-1D38-8E87-B053-5890F4E1AB50}"/>
              </a:ext>
            </a:extLst>
          </p:cNvPr>
          <p:cNvSpPr/>
          <p:nvPr/>
        </p:nvSpPr>
        <p:spPr>
          <a:xfrm>
            <a:off x="5852108" y="2331686"/>
            <a:ext cx="3103638" cy="424542"/>
          </a:xfrm>
          <a:prstGeom prst="rect">
            <a:avLst/>
          </a:prstGeom>
          <a:noFill/>
          <a:ln>
            <a:solidFill>
              <a:schemeClr val="accent1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Trovare la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soluzione ottimale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all’interno di una serie di soluzioni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71E861F-642A-F127-1055-6466864ACCC2}"/>
              </a:ext>
            </a:extLst>
          </p:cNvPr>
          <p:cNvSpPr/>
          <p:nvPr/>
        </p:nvSpPr>
        <p:spPr>
          <a:xfrm>
            <a:off x="6532495" y="1768578"/>
            <a:ext cx="2325956" cy="478972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500" b="1" dirty="0">
                <a:solidFill>
                  <a:srgbClr val="002E54"/>
                </a:solidFill>
                <a:latin typeface="Montserrat" pitchFamily="2" charset="77"/>
              </a:rPr>
              <a:t>OTTIMIZZAZIONE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2249929E-C0D0-D65B-74FD-978EEC9C0150}"/>
              </a:ext>
            </a:extLst>
          </p:cNvPr>
          <p:cNvSpPr/>
          <p:nvPr/>
        </p:nvSpPr>
        <p:spPr>
          <a:xfrm>
            <a:off x="6295758" y="1768578"/>
            <a:ext cx="478972" cy="4789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dirty="0">
              <a:solidFill>
                <a:srgbClr val="FFFFFF"/>
              </a:solidFill>
              <a:latin typeface="Montserrat" pitchFamily="2" charset="77"/>
            </a:endParaRPr>
          </a:p>
        </p:txBody>
      </p:sp>
      <p:pic>
        <p:nvPicPr>
          <p:cNvPr id="9" name="Elemento grafico 8" descr="Impostazioni con riempimento a tinta unita">
            <a:extLst>
              <a:ext uri="{FF2B5EF4-FFF2-40B4-BE49-F238E27FC236}">
                <a16:creationId xmlns:a16="http://schemas.microsoft.com/office/drawing/2014/main" id="{3C56A966-EF98-C6C8-B250-2573F0E67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2863" y="1856338"/>
            <a:ext cx="327839" cy="327839"/>
          </a:xfrm>
          <a:prstGeom prst="rect">
            <a:avLst/>
          </a:prstGeom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B1E84A98-7508-71B5-DF46-947D2423F451}"/>
              </a:ext>
            </a:extLst>
          </p:cNvPr>
          <p:cNvSpPr/>
          <p:nvPr/>
        </p:nvSpPr>
        <p:spPr>
          <a:xfrm>
            <a:off x="6685109" y="2846037"/>
            <a:ext cx="2042609" cy="410936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Routing </a:t>
            </a:r>
            <a:r>
              <a:rPr lang="it-IT" sz="1200" dirty="0" err="1">
                <a:solidFill>
                  <a:srgbClr val="002E54"/>
                </a:solidFill>
                <a:latin typeface="Montserrat" pitchFamily="2" charset="77"/>
              </a:rPr>
              <a:t>problem</a:t>
            </a:r>
            <a:endParaRPr lang="it-IT" sz="1200" dirty="0">
              <a:solidFill>
                <a:srgbClr val="002E54"/>
              </a:solidFill>
              <a:latin typeface="Montserrat" pitchFamily="2" charset="77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110F1DF-72B0-E7FD-C01D-05D34AFA870A}"/>
              </a:ext>
            </a:extLst>
          </p:cNvPr>
          <p:cNvSpPr/>
          <p:nvPr/>
        </p:nvSpPr>
        <p:spPr>
          <a:xfrm>
            <a:off x="6701591" y="3305746"/>
            <a:ext cx="2026127" cy="410936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Allocazione risorse</a:t>
            </a:r>
          </a:p>
        </p:txBody>
      </p:sp>
      <p:pic>
        <p:nvPicPr>
          <p:cNvPr id="12" name="Elemento grafico 11" descr="Cicli con persone con riempimento a tinta unita">
            <a:extLst>
              <a:ext uri="{FF2B5EF4-FFF2-40B4-BE49-F238E27FC236}">
                <a16:creationId xmlns:a16="http://schemas.microsoft.com/office/drawing/2014/main" id="{4DF05201-202C-0C46-6899-58D3C25F15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0702" y="3291643"/>
            <a:ext cx="424542" cy="424542"/>
          </a:xfrm>
          <a:prstGeom prst="rect">
            <a:avLst/>
          </a:prstGeom>
        </p:spPr>
      </p:pic>
      <p:pic>
        <p:nvPicPr>
          <p:cNvPr id="13" name="Elemento grafico 12" descr="Bivio stradale con riempimento a tinta unita">
            <a:extLst>
              <a:ext uri="{FF2B5EF4-FFF2-40B4-BE49-F238E27FC236}">
                <a16:creationId xmlns:a16="http://schemas.microsoft.com/office/drawing/2014/main" id="{EC491D29-4F75-9C92-4EFD-C236615F68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89000" y="2872755"/>
            <a:ext cx="342900" cy="3429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6C52B92-A681-7C6F-93FF-63B46BF5898C}"/>
              </a:ext>
            </a:extLst>
          </p:cNvPr>
          <p:cNvSpPr txBox="1"/>
          <p:nvPr/>
        </p:nvSpPr>
        <p:spPr>
          <a:xfrm>
            <a:off x="3732305" y="3055266"/>
            <a:ext cx="130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17DC1"/>
                </a:solidFill>
                <a:latin typeface="Montserrat" pitchFamily="2" charset="77"/>
              </a:rPr>
              <a:t>38%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7057DA0-1F32-CC2C-9F21-6FD9B1DDC411}"/>
              </a:ext>
            </a:extLst>
          </p:cNvPr>
          <p:cNvSpPr/>
          <p:nvPr/>
        </p:nvSpPr>
        <p:spPr>
          <a:xfrm>
            <a:off x="1229042" y="3052560"/>
            <a:ext cx="2327400" cy="4789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500" b="1" dirty="0">
                <a:solidFill>
                  <a:srgbClr val="002E54"/>
                </a:solidFill>
                <a:latin typeface="Montserrat" pitchFamily="2" charset="77"/>
              </a:rPr>
              <a:t>SIMULAZIONE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94FA1A1F-2B1B-7F08-2CFA-1C4EE1E5DB49}"/>
              </a:ext>
            </a:extLst>
          </p:cNvPr>
          <p:cNvSpPr/>
          <p:nvPr/>
        </p:nvSpPr>
        <p:spPr>
          <a:xfrm>
            <a:off x="3282751" y="3052560"/>
            <a:ext cx="478972" cy="4789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dirty="0">
              <a:solidFill>
                <a:srgbClr val="FFFFFF"/>
              </a:solidFill>
              <a:latin typeface="Montserrat" pitchFamily="2" charset="77"/>
            </a:endParaRPr>
          </a:p>
        </p:txBody>
      </p:sp>
      <p:pic>
        <p:nvPicPr>
          <p:cNvPr id="17" name="Elemento grafico 16" descr="Ricerca con riempimento a tinta unita">
            <a:extLst>
              <a:ext uri="{FF2B5EF4-FFF2-40B4-BE49-F238E27FC236}">
                <a16:creationId xmlns:a16="http://schemas.microsoft.com/office/drawing/2014/main" id="{72DEC6E2-FF3C-8509-1CC5-AEF50051C8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19406" y="3107901"/>
            <a:ext cx="368289" cy="36828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7C24A238-376B-A28F-1F6C-6A13CE665E74}"/>
              </a:ext>
            </a:extLst>
          </p:cNvPr>
          <p:cNvSpPr/>
          <p:nvPr/>
        </p:nvSpPr>
        <p:spPr>
          <a:xfrm>
            <a:off x="619125" y="3586873"/>
            <a:ext cx="3104860" cy="424361"/>
          </a:xfrm>
          <a:prstGeom prst="rect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200" dirty="0">
                <a:solidFill>
                  <a:srgbClr val="017DC1">
                    <a:lumMod val="50000"/>
                  </a:srgbClr>
                </a:solidFill>
                <a:latin typeface="Montserrat" pitchFamily="2" charset="77"/>
              </a:rPr>
              <a:t>Rappresentare e simulare il comportamento di </a:t>
            </a:r>
            <a:r>
              <a:rPr lang="it-IT" sz="1200" b="1" dirty="0">
                <a:solidFill>
                  <a:srgbClr val="017DC1">
                    <a:lumMod val="50000"/>
                  </a:srgbClr>
                </a:solidFill>
                <a:latin typeface="Montserrat" pitchFamily="2" charset="77"/>
              </a:rPr>
              <a:t>sistemi complessi 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34F480B-BE43-1E9B-8D71-905A8401D899}"/>
              </a:ext>
            </a:extLst>
          </p:cNvPr>
          <p:cNvSpPr/>
          <p:nvPr/>
        </p:nvSpPr>
        <p:spPr>
          <a:xfrm>
            <a:off x="102952" y="4185855"/>
            <a:ext cx="2057401" cy="4031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200" dirty="0" err="1">
                <a:solidFill>
                  <a:srgbClr val="002E54"/>
                </a:solidFill>
                <a:latin typeface="Montserrat" pitchFamily="2" charset="77"/>
              </a:rPr>
              <a:t>Molecular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Dynamics </a:t>
            </a:r>
            <a:r>
              <a:rPr lang="it-IT" sz="1200" dirty="0" err="1">
                <a:solidFill>
                  <a:srgbClr val="002E54"/>
                </a:solidFill>
                <a:latin typeface="Montserrat" pitchFamily="2" charset="77"/>
              </a:rPr>
              <a:t>Simulation</a:t>
            </a:r>
            <a:endParaRPr lang="it-IT" sz="1200" dirty="0">
              <a:solidFill>
                <a:srgbClr val="002E54"/>
              </a:solidFill>
              <a:latin typeface="Montserrat" pitchFamily="2" charset="77"/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C0F1F30-6EA5-4D1E-5060-A4AA8E7880FA}"/>
              </a:ext>
            </a:extLst>
          </p:cNvPr>
          <p:cNvSpPr/>
          <p:nvPr/>
        </p:nvSpPr>
        <p:spPr>
          <a:xfrm>
            <a:off x="2204921" y="4177044"/>
            <a:ext cx="2057401" cy="4031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Multi-scale</a:t>
            </a:r>
            <a:br>
              <a:rPr lang="it-IT" sz="1200" dirty="0">
                <a:solidFill>
                  <a:srgbClr val="002E54"/>
                </a:solidFill>
                <a:latin typeface="Montserrat" pitchFamily="2" charset="77"/>
              </a:rPr>
            </a:br>
            <a:r>
              <a:rPr lang="it-IT" sz="1200" dirty="0" err="1">
                <a:solidFill>
                  <a:srgbClr val="002E54"/>
                </a:solidFill>
                <a:latin typeface="Montserrat" pitchFamily="2" charset="77"/>
              </a:rPr>
              <a:t>Simulation</a:t>
            </a:r>
            <a:endParaRPr lang="it-IT" sz="1200" dirty="0">
              <a:solidFill>
                <a:srgbClr val="002E54"/>
              </a:solidFill>
              <a:latin typeface="Montserrat" pitchFamily="2" charset="77"/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5C8E6912-941E-D398-AD30-3142D97737B6}"/>
              </a:ext>
            </a:extLst>
          </p:cNvPr>
          <p:cNvSpPr/>
          <p:nvPr/>
        </p:nvSpPr>
        <p:spPr>
          <a:xfrm>
            <a:off x="4300234" y="4182562"/>
            <a:ext cx="2057401" cy="4031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Monte Carlo </a:t>
            </a:r>
          </a:p>
          <a:p>
            <a:pPr algn="r" defTabSz="685800"/>
            <a:r>
              <a:rPr lang="it-IT" sz="1200" dirty="0" err="1">
                <a:solidFill>
                  <a:srgbClr val="002E54"/>
                </a:solidFill>
                <a:latin typeface="Montserrat" pitchFamily="2" charset="77"/>
              </a:rPr>
              <a:t>Simulation</a:t>
            </a:r>
            <a:endParaRPr lang="it-IT" sz="1200" dirty="0">
              <a:solidFill>
                <a:srgbClr val="002E54"/>
              </a:solidFill>
              <a:latin typeface="Montserrat" pitchFamily="2" charset="77"/>
            </a:endParaRPr>
          </a:p>
        </p:txBody>
      </p:sp>
      <p:pic>
        <p:nvPicPr>
          <p:cNvPr id="22" name="Elemento grafico 21" descr="Grafico radar con riempimento a tinta unita">
            <a:extLst>
              <a:ext uri="{FF2B5EF4-FFF2-40B4-BE49-F238E27FC236}">
                <a16:creationId xmlns:a16="http://schemas.microsoft.com/office/drawing/2014/main" id="{F59C74BF-FFD6-FB12-BCB4-6CAEF0ED1B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51770" y="4154549"/>
            <a:ext cx="425319" cy="425319"/>
          </a:xfrm>
          <a:prstGeom prst="rect">
            <a:avLst/>
          </a:prstGeom>
        </p:spPr>
      </p:pic>
      <p:pic>
        <p:nvPicPr>
          <p:cNvPr id="23" name="Elemento grafico 22" descr="Tendenza al rialzo con riempimento a tinta unita">
            <a:extLst>
              <a:ext uri="{FF2B5EF4-FFF2-40B4-BE49-F238E27FC236}">
                <a16:creationId xmlns:a16="http://schemas.microsoft.com/office/drawing/2014/main" id="{A47FC4B3-56DC-6365-DDE6-3BECC27623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72297" y="4209281"/>
            <a:ext cx="327287" cy="327287"/>
          </a:xfrm>
          <a:prstGeom prst="rect">
            <a:avLst/>
          </a:prstGeom>
        </p:spPr>
      </p:pic>
      <p:pic>
        <p:nvPicPr>
          <p:cNvPr id="24" name="Elemento grafico 23" descr="Sostanze chimiche con riempimento a tinta unita">
            <a:extLst>
              <a:ext uri="{FF2B5EF4-FFF2-40B4-BE49-F238E27FC236}">
                <a16:creationId xmlns:a16="http://schemas.microsoft.com/office/drawing/2014/main" id="{5A46E71E-88CA-9482-3206-3E3FF71ECF7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5061" y="4179800"/>
            <a:ext cx="392835" cy="392835"/>
          </a:xfrm>
          <a:prstGeom prst="rect">
            <a:avLst/>
          </a:prstGeom>
        </p:spPr>
      </p:pic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7E8D6136-BC8A-8883-F140-55B789DEAEDA}"/>
              </a:ext>
            </a:extLst>
          </p:cNvPr>
          <p:cNvSpPr/>
          <p:nvPr/>
        </p:nvSpPr>
        <p:spPr>
          <a:xfrm>
            <a:off x="441137" y="1369307"/>
            <a:ext cx="2865721" cy="4789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Ins="0" rtlCol="0" anchor="ctr"/>
          <a:lstStyle/>
          <a:p>
            <a:pPr defTabSz="685800"/>
            <a:r>
              <a:rPr lang="it-IT" sz="1275" b="1" dirty="0">
                <a:solidFill>
                  <a:srgbClr val="002E54"/>
                </a:solidFill>
                <a:latin typeface="Montserrat" pitchFamily="2" charset="77"/>
              </a:rPr>
              <a:t>  PATTERN RECOGNITION, CLASSIFICATION, CLUSTERING</a:t>
            </a:r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5F6DD5D0-8DA8-F8C7-ACF8-C7010886C337}"/>
              </a:ext>
            </a:extLst>
          </p:cNvPr>
          <p:cNvSpPr/>
          <p:nvPr/>
        </p:nvSpPr>
        <p:spPr>
          <a:xfrm>
            <a:off x="3140699" y="1369307"/>
            <a:ext cx="478972" cy="4789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dirty="0">
              <a:solidFill>
                <a:srgbClr val="FFFFFF"/>
              </a:solidFill>
              <a:latin typeface="Montserrat" pitchFamily="2" charset="77"/>
            </a:endParaRPr>
          </a:p>
        </p:txBody>
      </p:sp>
      <p:pic>
        <p:nvPicPr>
          <p:cNvPr id="27" name="Elemento grafico 26" descr="Diagramma di dispersione con riempimento a tinta unita">
            <a:extLst>
              <a:ext uri="{FF2B5EF4-FFF2-40B4-BE49-F238E27FC236}">
                <a16:creationId xmlns:a16="http://schemas.microsoft.com/office/drawing/2014/main" id="{7BC2575C-3CF9-B867-FDA7-44079A7044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8278" y="1419186"/>
            <a:ext cx="379212" cy="379212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C9A0808-A317-74B4-E8EE-0A33C49335F9}"/>
              </a:ext>
            </a:extLst>
          </p:cNvPr>
          <p:cNvSpPr txBox="1"/>
          <p:nvPr/>
        </p:nvSpPr>
        <p:spPr>
          <a:xfrm>
            <a:off x="3614720" y="1389501"/>
            <a:ext cx="130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49BECD"/>
                </a:solidFill>
                <a:latin typeface="Montserrat" pitchFamily="2" charset="77"/>
              </a:rPr>
              <a:t>19%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AB15BB7-1E86-25B3-9F09-031E841DD15D}"/>
              </a:ext>
            </a:extLst>
          </p:cNvPr>
          <p:cNvSpPr/>
          <p:nvPr/>
        </p:nvSpPr>
        <p:spPr>
          <a:xfrm>
            <a:off x="362790" y="1920700"/>
            <a:ext cx="3103638" cy="475139"/>
          </a:xfrm>
          <a:prstGeom prst="rect">
            <a:avLst/>
          </a:prstGeom>
          <a:noFill/>
          <a:ln>
            <a:solidFill>
              <a:schemeClr val="accent6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100" dirty="0">
                <a:solidFill>
                  <a:srgbClr val="49BECD">
                    <a:lumMod val="50000"/>
                  </a:srgbClr>
                </a:solidFill>
                <a:latin typeface="Montserrat" pitchFamily="2" charset="77"/>
              </a:rPr>
              <a:t>Esplorazione grandi dataset con lo scopo di alimentare </a:t>
            </a:r>
            <a:r>
              <a:rPr lang="it-IT" sz="1100" b="1" dirty="0">
                <a:solidFill>
                  <a:srgbClr val="49BECD">
                    <a:lumMod val="50000"/>
                  </a:srgbClr>
                </a:solidFill>
                <a:latin typeface="Montserrat" pitchFamily="2" charset="77"/>
              </a:rPr>
              <a:t>modelli predittivi</a:t>
            </a:r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6494665C-426E-BC6E-F92C-6C5DF5250AB8}"/>
              </a:ext>
            </a:extLst>
          </p:cNvPr>
          <p:cNvSpPr/>
          <p:nvPr/>
        </p:nvSpPr>
        <p:spPr>
          <a:xfrm>
            <a:off x="4338602" y="2001565"/>
            <a:ext cx="768509" cy="76850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pic>
        <p:nvPicPr>
          <p:cNvPr id="32" name="Elemento grafico 31" descr="Atomo con riempimento a tinta unita">
            <a:extLst>
              <a:ext uri="{FF2B5EF4-FFF2-40B4-BE49-F238E27FC236}">
                <a16:creationId xmlns:a16="http://schemas.microsoft.com/office/drawing/2014/main" id="{1F3F8264-8458-64B6-1672-6DCC809E53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450506" y="2113468"/>
            <a:ext cx="544700" cy="544700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E922AE78-64B2-ABA8-4FC6-8B216CD86B6D}"/>
              </a:ext>
            </a:extLst>
          </p:cNvPr>
          <p:cNvSpPr txBox="1"/>
          <p:nvPr/>
        </p:nvSpPr>
        <p:spPr>
          <a:xfrm>
            <a:off x="2216306" y="4825275"/>
            <a:ext cx="6306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1000" dirty="0">
                <a:solidFill>
                  <a:srgbClr val="002E58"/>
                </a:solidFill>
                <a:latin typeface="Montserrat" pitchFamily="2" charset="77"/>
              </a:rPr>
              <a:t>Base dati: 126 annunci di progetto sul Quantum Computing raccolti da fonti secondarie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C81B4756-A286-2498-2663-8C309700F21A}"/>
              </a:ext>
            </a:extLst>
          </p:cNvPr>
          <p:cNvSpPr/>
          <p:nvPr/>
        </p:nvSpPr>
        <p:spPr>
          <a:xfrm>
            <a:off x="0" y="650082"/>
            <a:ext cx="9144000" cy="46434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La convenienza dell’approccio quantistico viene valutata sul singolo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use case </a:t>
            </a:r>
          </a:p>
          <a:p>
            <a:pPr algn="ct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attraverso la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sperimentazione</a:t>
            </a:r>
            <a:endParaRPr lang="it-IT" sz="1200" dirty="0">
              <a:solidFill>
                <a:srgbClr val="002E54"/>
              </a:solidFill>
              <a:latin typeface="Montserrat" pitchFamily="2" charset="77"/>
            </a:endParaRPr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219B8D63-E42F-1D09-68AE-5BB225D4BCF9}"/>
              </a:ext>
            </a:extLst>
          </p:cNvPr>
          <p:cNvSpPr/>
          <p:nvPr/>
        </p:nvSpPr>
        <p:spPr>
          <a:xfrm>
            <a:off x="39574" y="697516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CCD328E2-7BD3-83B4-FB35-2B36BCE8B7FB}"/>
              </a:ext>
            </a:extLst>
          </p:cNvPr>
          <p:cNvGrpSpPr/>
          <p:nvPr/>
        </p:nvGrpSpPr>
        <p:grpSpPr>
          <a:xfrm>
            <a:off x="125548" y="780041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38" name="Figura a mano libera 14">
              <a:extLst>
                <a:ext uri="{FF2B5EF4-FFF2-40B4-BE49-F238E27FC236}">
                  <a16:creationId xmlns:a16="http://schemas.microsoft.com/office/drawing/2014/main" id="{A5316C03-4402-7DDC-B974-588098CE477B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39" name="Figura a mano libera 15">
              <a:extLst>
                <a:ext uri="{FF2B5EF4-FFF2-40B4-BE49-F238E27FC236}">
                  <a16:creationId xmlns:a16="http://schemas.microsoft.com/office/drawing/2014/main" id="{D41246A1-B413-F31F-C9E3-6B8DD2BBBF7C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0" name="Figura a mano libera 16">
              <a:extLst>
                <a:ext uri="{FF2B5EF4-FFF2-40B4-BE49-F238E27FC236}">
                  <a16:creationId xmlns:a16="http://schemas.microsoft.com/office/drawing/2014/main" id="{5D16A28D-94F1-46EA-EA30-B1BE19203A16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755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00116D16-1D1A-69EF-5588-FC0CB4391D89}"/>
              </a:ext>
            </a:extLst>
          </p:cNvPr>
          <p:cNvSpPr/>
          <p:nvPr/>
        </p:nvSpPr>
        <p:spPr>
          <a:xfrm>
            <a:off x="5835770" y="1835202"/>
            <a:ext cx="3422530" cy="778906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    Il settore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automotive è stato il più </a:t>
            </a:r>
          </a:p>
          <a:p>
            <a:pPr defTabSz="685800"/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prolifero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nel 2022: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+14 progetti annunciati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, </a:t>
            </a:r>
          </a:p>
          <a:p>
            <a:pPr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la maggior parte già </a:t>
            </a:r>
            <a:r>
              <a:rPr lang="it-IT" sz="1125" dirty="0" err="1">
                <a:solidFill>
                  <a:srgbClr val="002E54"/>
                </a:solidFill>
                <a:latin typeface="Montserrat" pitchFamily="2" charset="77"/>
              </a:rPr>
              <a:t>PoC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o idee progettuali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EE7E07-90F1-4FBB-8C56-080C96FAB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scomposizione dei progetti per settore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EB6C04E3-21DD-475C-A2A7-ACAC1C9553A1}"/>
              </a:ext>
            </a:extLst>
          </p:cNvPr>
          <p:cNvGraphicFramePr/>
          <p:nvPr/>
        </p:nvGraphicFramePr>
        <p:xfrm>
          <a:off x="2215729" y="1862463"/>
          <a:ext cx="1980000" cy="204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vale 12">
            <a:extLst>
              <a:ext uri="{FF2B5EF4-FFF2-40B4-BE49-F238E27FC236}">
                <a16:creationId xmlns:a16="http://schemas.microsoft.com/office/drawing/2014/main" id="{B9EA782D-79C5-45B5-982B-50B284AA1597}"/>
              </a:ext>
            </a:extLst>
          </p:cNvPr>
          <p:cNvSpPr/>
          <p:nvPr/>
        </p:nvSpPr>
        <p:spPr>
          <a:xfrm>
            <a:off x="2646685" y="2324563"/>
            <a:ext cx="1118088" cy="11180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noFill/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defTabSz="685800"/>
            <a:endParaRPr lang="it-IT" sz="1050" b="1" dirty="0">
              <a:solidFill>
                <a:srgbClr val="002E54"/>
              </a:solidFill>
              <a:latin typeface="Montserrat" pitchFamily="2" charset="77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0DD1460-A006-4C8E-89F3-F0A1E5E0EEFB}"/>
              </a:ext>
            </a:extLst>
          </p:cNvPr>
          <p:cNvSpPr txBox="1"/>
          <p:nvPr/>
        </p:nvSpPr>
        <p:spPr>
          <a:xfrm>
            <a:off x="4507510" y="2801471"/>
            <a:ext cx="19064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05D73"/>
                </a:solidFill>
                <a:latin typeface="Montserrat" pitchFamily="2" charset="77"/>
              </a:rPr>
              <a:t>20%</a:t>
            </a:r>
          </a:p>
          <a:p>
            <a:pPr defTabSz="685800"/>
            <a:r>
              <a:rPr lang="it-IT" sz="1350" dirty="0" err="1">
                <a:solidFill>
                  <a:srgbClr val="005D73"/>
                </a:solidFill>
                <a:latin typeface="Montserrat" pitchFamily="2" charset="77"/>
              </a:rPr>
              <a:t>Chemistry</a:t>
            </a:r>
            <a:r>
              <a:rPr lang="it-IT" sz="1350" dirty="0">
                <a:solidFill>
                  <a:srgbClr val="005D73"/>
                </a:solidFill>
                <a:latin typeface="Montserrat" pitchFamily="2" charset="77"/>
              </a:rPr>
              <a:t> / </a:t>
            </a:r>
            <a:br>
              <a:rPr lang="it-IT" sz="1350" dirty="0">
                <a:solidFill>
                  <a:srgbClr val="005D73"/>
                </a:solidFill>
                <a:latin typeface="Montserrat" pitchFamily="2" charset="77"/>
              </a:rPr>
            </a:br>
            <a:r>
              <a:rPr lang="it-IT" sz="1350" dirty="0">
                <a:solidFill>
                  <a:srgbClr val="005D73"/>
                </a:solidFill>
                <a:latin typeface="Montserrat" pitchFamily="2" charset="77"/>
              </a:rPr>
              <a:t>Pharma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92E2719-C51D-44C7-93D0-DA75AE4EA110}"/>
              </a:ext>
            </a:extLst>
          </p:cNvPr>
          <p:cNvSpPr txBox="1"/>
          <p:nvPr/>
        </p:nvSpPr>
        <p:spPr>
          <a:xfrm>
            <a:off x="4157821" y="1720756"/>
            <a:ext cx="19064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03F60"/>
                </a:solidFill>
                <a:latin typeface="Montserrat" pitchFamily="2" charset="77"/>
              </a:rPr>
              <a:t>21%</a:t>
            </a:r>
          </a:p>
          <a:p>
            <a:pPr defTabSz="685800"/>
            <a:r>
              <a:rPr lang="it-IT" sz="1350" dirty="0">
                <a:solidFill>
                  <a:srgbClr val="003F60"/>
                </a:solidFill>
                <a:latin typeface="Montserrat" pitchFamily="2" charset="77"/>
              </a:rPr>
              <a:t>Finance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332047D-0FB3-40D6-921D-C9E652315542}"/>
              </a:ext>
            </a:extLst>
          </p:cNvPr>
          <p:cNvSpPr txBox="1"/>
          <p:nvPr/>
        </p:nvSpPr>
        <p:spPr>
          <a:xfrm>
            <a:off x="23693" y="2655880"/>
            <a:ext cx="19064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2400" b="1" dirty="0">
                <a:solidFill>
                  <a:srgbClr val="42BCFE"/>
                </a:solidFill>
                <a:latin typeface="Montserrat" pitchFamily="2" charset="77"/>
              </a:rPr>
              <a:t>11%</a:t>
            </a:r>
          </a:p>
          <a:p>
            <a:pPr algn="r" defTabSz="685800"/>
            <a:r>
              <a:rPr lang="it-IT" sz="1350" dirty="0" err="1">
                <a:solidFill>
                  <a:srgbClr val="42BCFE"/>
                </a:solidFill>
                <a:latin typeface="Montserrat" pitchFamily="2" charset="77"/>
              </a:rPr>
              <a:t>Aerospace</a:t>
            </a:r>
            <a:r>
              <a:rPr lang="it-IT" sz="1350" dirty="0">
                <a:solidFill>
                  <a:srgbClr val="42BCFE"/>
                </a:solidFill>
                <a:latin typeface="Montserrat" pitchFamily="2" charset="77"/>
              </a:rPr>
              <a:t> / Defense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53FB2D2-1330-46F5-891C-958DC9D28BF5}"/>
              </a:ext>
            </a:extLst>
          </p:cNvPr>
          <p:cNvSpPr txBox="1"/>
          <p:nvPr/>
        </p:nvSpPr>
        <p:spPr>
          <a:xfrm>
            <a:off x="153355" y="3471355"/>
            <a:ext cx="19064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2400" b="1" dirty="0">
                <a:solidFill>
                  <a:srgbClr val="00BBE6"/>
                </a:solidFill>
                <a:latin typeface="Montserrat" pitchFamily="2" charset="77"/>
              </a:rPr>
              <a:t>12%</a:t>
            </a:r>
          </a:p>
          <a:p>
            <a:pPr algn="r" defTabSz="685800"/>
            <a:r>
              <a:rPr lang="it-IT" sz="1350" dirty="0">
                <a:solidFill>
                  <a:srgbClr val="00BBE6"/>
                </a:solidFill>
                <a:latin typeface="Montserrat" pitchFamily="2" charset="77"/>
              </a:rPr>
              <a:t>Energy / Utility / Telco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0B378CD-8A07-47DA-A102-22DAB4FA05F6}"/>
              </a:ext>
            </a:extLst>
          </p:cNvPr>
          <p:cNvSpPr txBox="1"/>
          <p:nvPr/>
        </p:nvSpPr>
        <p:spPr>
          <a:xfrm>
            <a:off x="185305" y="1800234"/>
            <a:ext cx="19064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2400" b="1" dirty="0">
                <a:solidFill>
                  <a:srgbClr val="FFA39D"/>
                </a:solidFill>
                <a:latin typeface="Montserrat" pitchFamily="2" charset="77"/>
              </a:rPr>
              <a:t>9%</a:t>
            </a:r>
          </a:p>
          <a:p>
            <a:pPr algn="r" defTabSz="685800"/>
            <a:r>
              <a:rPr lang="it-IT" sz="1350" dirty="0">
                <a:solidFill>
                  <a:srgbClr val="FFA39D"/>
                </a:solidFill>
                <a:latin typeface="Montserrat" pitchFamily="2" charset="77"/>
              </a:rPr>
              <a:t>Manufacturing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DC1A78B-9397-4D72-A039-F723DCB2D1D9}"/>
              </a:ext>
            </a:extLst>
          </p:cNvPr>
          <p:cNvSpPr txBox="1"/>
          <p:nvPr/>
        </p:nvSpPr>
        <p:spPr>
          <a:xfrm>
            <a:off x="1816059" y="4003836"/>
            <a:ext cx="19064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2400" b="1" dirty="0">
                <a:solidFill>
                  <a:srgbClr val="2D96A4"/>
                </a:solidFill>
                <a:latin typeface="Montserrat" pitchFamily="2" charset="77"/>
              </a:rPr>
              <a:t>18%</a:t>
            </a:r>
          </a:p>
          <a:p>
            <a:pPr algn="r" defTabSz="685800"/>
            <a:r>
              <a:rPr lang="it-IT" sz="1350" dirty="0">
                <a:solidFill>
                  <a:srgbClr val="2D96A4"/>
                </a:solidFill>
                <a:latin typeface="Montserrat" pitchFamily="2" charset="77"/>
              </a:rPr>
              <a:t>Automotive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BA21D0B-9D77-4B3C-A0CD-CFCB310D6121}"/>
              </a:ext>
            </a:extLst>
          </p:cNvPr>
          <p:cNvSpPr txBox="1"/>
          <p:nvPr/>
        </p:nvSpPr>
        <p:spPr>
          <a:xfrm>
            <a:off x="1455742" y="708424"/>
            <a:ext cx="140629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2400" b="1" dirty="0">
                <a:solidFill>
                  <a:srgbClr val="7F7F7F"/>
                </a:solidFill>
                <a:latin typeface="Montserrat" pitchFamily="2" charset="77"/>
              </a:rPr>
              <a:t>5%</a:t>
            </a:r>
          </a:p>
          <a:p>
            <a:pPr algn="r" defTabSz="685800"/>
            <a:r>
              <a:rPr lang="it-IT" sz="1350" dirty="0" err="1">
                <a:solidFill>
                  <a:srgbClr val="7F7F7F"/>
                </a:solidFill>
                <a:latin typeface="Montserrat" pitchFamily="2" charset="77"/>
              </a:rPr>
              <a:t>Logistics</a:t>
            </a:r>
            <a:r>
              <a:rPr lang="it-IT" sz="1350" dirty="0">
                <a:solidFill>
                  <a:srgbClr val="7F7F7F"/>
                </a:solidFill>
                <a:latin typeface="Montserrat" pitchFamily="2" charset="77"/>
              </a:rPr>
              <a:t> / Retail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D4BC0F9-8CB9-4C5C-8CC1-DDA7DF16475B}"/>
              </a:ext>
            </a:extLst>
          </p:cNvPr>
          <p:cNvSpPr txBox="1"/>
          <p:nvPr/>
        </p:nvSpPr>
        <p:spPr>
          <a:xfrm>
            <a:off x="3168514" y="801839"/>
            <a:ext cx="7785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itchFamily="2" charset="77"/>
              </a:rPr>
              <a:t>4%</a:t>
            </a:r>
          </a:p>
          <a:p>
            <a:pPr algn="ctr" defTabSz="685800"/>
            <a:r>
              <a:rPr lang="it-IT" sz="135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itchFamily="2" charset="77"/>
              </a:rPr>
              <a:t>Altro</a:t>
            </a:r>
          </a:p>
        </p:txBody>
      </p:sp>
      <p:pic>
        <p:nvPicPr>
          <p:cNvPr id="35" name="Elemento grafico 34" descr="Lampadina e ingranaggio con riempimento a tinta unita">
            <a:extLst>
              <a:ext uri="{FF2B5EF4-FFF2-40B4-BE49-F238E27FC236}">
                <a16:creationId xmlns:a16="http://schemas.microsoft.com/office/drawing/2014/main" id="{7F5F8F98-B70C-43E6-9282-2E91FD19C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6383" y="2554832"/>
            <a:ext cx="656463" cy="656463"/>
          </a:xfrm>
          <a:prstGeom prst="rect">
            <a:avLst/>
          </a:prstGeom>
        </p:spPr>
      </p:pic>
      <p:pic>
        <p:nvPicPr>
          <p:cNvPr id="34" name="Elemento grafico 33" descr="Banca con riempimento a tinta unita">
            <a:extLst>
              <a:ext uri="{FF2B5EF4-FFF2-40B4-BE49-F238E27FC236}">
                <a16:creationId xmlns:a16="http://schemas.microsoft.com/office/drawing/2014/main" id="{6FC116B5-91CD-F8CA-50AB-CFCCAC341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4122" y="1769634"/>
            <a:ext cx="299906" cy="299906"/>
          </a:xfrm>
          <a:prstGeom prst="rect">
            <a:avLst/>
          </a:prstGeom>
        </p:spPr>
      </p:pic>
      <p:pic>
        <p:nvPicPr>
          <p:cNvPr id="37" name="Elemento grafico 36" descr="Coppa con riempimento a tinta unita">
            <a:extLst>
              <a:ext uri="{FF2B5EF4-FFF2-40B4-BE49-F238E27FC236}">
                <a16:creationId xmlns:a16="http://schemas.microsoft.com/office/drawing/2014/main" id="{A03FCAEF-95AD-287A-41CD-2DBEE4585A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94988" y="2828782"/>
            <a:ext cx="306593" cy="306593"/>
          </a:xfrm>
          <a:prstGeom prst="rect">
            <a:avLst/>
          </a:prstGeom>
        </p:spPr>
      </p:pic>
      <p:pic>
        <p:nvPicPr>
          <p:cNvPr id="39" name="Elemento grafico 38" descr="Convertibile con riempimento a tinta unita">
            <a:extLst>
              <a:ext uri="{FF2B5EF4-FFF2-40B4-BE49-F238E27FC236}">
                <a16:creationId xmlns:a16="http://schemas.microsoft.com/office/drawing/2014/main" id="{536177B1-EC4B-66E8-AADB-4CA39A19D3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34104" y="3736979"/>
            <a:ext cx="353901" cy="353901"/>
          </a:xfrm>
          <a:prstGeom prst="rect">
            <a:avLst/>
          </a:prstGeom>
        </p:spPr>
      </p:pic>
      <p:pic>
        <p:nvPicPr>
          <p:cNvPr id="41" name="Elemento grafico 40" descr="Torre elettrica con riempimento a tinta unita">
            <a:extLst>
              <a:ext uri="{FF2B5EF4-FFF2-40B4-BE49-F238E27FC236}">
                <a16:creationId xmlns:a16="http://schemas.microsoft.com/office/drawing/2014/main" id="{840B64D8-090F-2171-A6B0-0ECB695C42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74723" y="3539393"/>
            <a:ext cx="282012" cy="282012"/>
          </a:xfrm>
          <a:prstGeom prst="rect">
            <a:avLst/>
          </a:prstGeom>
        </p:spPr>
      </p:pic>
      <p:pic>
        <p:nvPicPr>
          <p:cNvPr id="43" name="Elemento grafico 42" descr="Aeroplano con riempimento a tinta unita">
            <a:extLst>
              <a:ext uri="{FF2B5EF4-FFF2-40B4-BE49-F238E27FC236}">
                <a16:creationId xmlns:a16="http://schemas.microsoft.com/office/drawing/2014/main" id="{F674F332-6681-E4A8-6AE6-7CC41F15F0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84020">
            <a:off x="1950087" y="2736782"/>
            <a:ext cx="279244" cy="279244"/>
          </a:xfrm>
          <a:prstGeom prst="rect">
            <a:avLst/>
          </a:prstGeom>
        </p:spPr>
      </p:pic>
      <p:pic>
        <p:nvPicPr>
          <p:cNvPr id="45" name="Elemento grafico 44" descr="Produzione con riempimento a tinta unita">
            <a:extLst>
              <a:ext uri="{FF2B5EF4-FFF2-40B4-BE49-F238E27FC236}">
                <a16:creationId xmlns:a16="http://schemas.microsoft.com/office/drawing/2014/main" id="{A7F110D0-1193-2A1D-F38B-6A3B07B2639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02193" y="2001478"/>
            <a:ext cx="299906" cy="299906"/>
          </a:xfrm>
          <a:prstGeom prst="rect">
            <a:avLst/>
          </a:prstGeom>
        </p:spPr>
      </p:pic>
      <p:pic>
        <p:nvPicPr>
          <p:cNvPr id="47" name="Elemento grafico 46" descr="Consegna con riempimento a tinta unita">
            <a:extLst>
              <a:ext uri="{FF2B5EF4-FFF2-40B4-BE49-F238E27FC236}">
                <a16:creationId xmlns:a16="http://schemas.microsoft.com/office/drawing/2014/main" id="{8D7680FF-BEAF-E97E-18FD-0DF4A30AAF2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41790" y="1557188"/>
            <a:ext cx="353901" cy="353901"/>
          </a:xfrm>
          <a:prstGeom prst="rect">
            <a:avLst/>
          </a:prstGeom>
        </p:spPr>
      </p:pic>
      <p:pic>
        <p:nvPicPr>
          <p:cNvPr id="49" name="Elemento grafico 48" descr="Nuvola con riempimento a tinta unita">
            <a:extLst>
              <a:ext uri="{FF2B5EF4-FFF2-40B4-BE49-F238E27FC236}">
                <a16:creationId xmlns:a16="http://schemas.microsoft.com/office/drawing/2014/main" id="{1BB29E17-CCA1-207A-051C-679804BF85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27083" y="1467996"/>
            <a:ext cx="326836" cy="326836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E92DD61-A60C-B515-A8ED-03DC30F77A25}"/>
              </a:ext>
            </a:extLst>
          </p:cNvPr>
          <p:cNvSpPr/>
          <p:nvPr/>
        </p:nvSpPr>
        <p:spPr>
          <a:xfrm>
            <a:off x="5760142" y="1701620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C194E937-FD41-E496-483B-B8B6390467AC}"/>
              </a:ext>
            </a:extLst>
          </p:cNvPr>
          <p:cNvGrpSpPr/>
          <p:nvPr/>
        </p:nvGrpSpPr>
        <p:grpSpPr>
          <a:xfrm>
            <a:off x="5846116" y="1784145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7" name="Figura a mano libera 14">
              <a:extLst>
                <a:ext uri="{FF2B5EF4-FFF2-40B4-BE49-F238E27FC236}">
                  <a16:creationId xmlns:a16="http://schemas.microsoft.com/office/drawing/2014/main" id="{95BD4B21-DED5-ABFA-9ACB-69C00CC5DCD4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8" name="Figura a mano libera 15">
              <a:extLst>
                <a:ext uri="{FF2B5EF4-FFF2-40B4-BE49-F238E27FC236}">
                  <a16:creationId xmlns:a16="http://schemas.microsoft.com/office/drawing/2014/main" id="{C2631A20-6D50-16F9-C4BB-788D1D25676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9" name="Figura a mano libera 16">
              <a:extLst>
                <a:ext uri="{FF2B5EF4-FFF2-40B4-BE49-F238E27FC236}">
                  <a16:creationId xmlns:a16="http://schemas.microsoft.com/office/drawing/2014/main" id="{2CDD7EB4-8224-BE64-49F4-1C5C03107823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98A1697-2C80-B44E-AC2A-64CE56808561}"/>
              </a:ext>
            </a:extLst>
          </p:cNvPr>
          <p:cNvSpPr/>
          <p:nvPr/>
        </p:nvSpPr>
        <p:spPr>
          <a:xfrm>
            <a:off x="5835770" y="2857463"/>
            <a:ext cx="3422530" cy="778906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    Il settore </a:t>
            </a:r>
            <a:r>
              <a:rPr lang="it-IT" sz="1125" b="1" dirty="0" err="1">
                <a:solidFill>
                  <a:srgbClr val="002E54"/>
                </a:solidFill>
                <a:latin typeface="Montserrat" pitchFamily="2" charset="77"/>
              </a:rPr>
              <a:t>finance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 risulta il più maturo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: </a:t>
            </a:r>
          </a:p>
          <a:p>
            <a:pPr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oltre il 60% dei progetti dichiarati è in fase di </a:t>
            </a:r>
            <a:r>
              <a:rPr lang="it-IT" sz="1125" dirty="0" err="1">
                <a:solidFill>
                  <a:srgbClr val="002E54"/>
                </a:solidFill>
                <a:latin typeface="Montserrat" pitchFamily="2" charset="77"/>
              </a:rPr>
              <a:t>PoC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con i primi risultati misurabili. Seguono automotive e </a:t>
            </a:r>
            <a:r>
              <a:rPr lang="it-IT" sz="1125" dirty="0" err="1">
                <a:solidFill>
                  <a:srgbClr val="002E54"/>
                </a:solidFill>
                <a:latin typeface="Montserrat" pitchFamily="2" charset="77"/>
              </a:rPr>
              <a:t>chemistry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.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ECBBADD3-9426-0768-3E27-77D63976E107}"/>
              </a:ext>
            </a:extLst>
          </p:cNvPr>
          <p:cNvSpPr/>
          <p:nvPr/>
        </p:nvSpPr>
        <p:spPr>
          <a:xfrm>
            <a:off x="5760142" y="2723881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A9AC5E2B-A0E8-8811-9590-11343C879FBF}"/>
              </a:ext>
            </a:extLst>
          </p:cNvPr>
          <p:cNvGrpSpPr/>
          <p:nvPr/>
        </p:nvGrpSpPr>
        <p:grpSpPr>
          <a:xfrm>
            <a:off x="5846116" y="2806406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16" name="Figura a mano libera 14">
              <a:extLst>
                <a:ext uri="{FF2B5EF4-FFF2-40B4-BE49-F238E27FC236}">
                  <a16:creationId xmlns:a16="http://schemas.microsoft.com/office/drawing/2014/main" id="{6FE7C14F-4C1D-834E-CA28-AE75BD080B3E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17" name="Figura a mano libera 15">
              <a:extLst>
                <a:ext uri="{FF2B5EF4-FFF2-40B4-BE49-F238E27FC236}">
                  <a16:creationId xmlns:a16="http://schemas.microsoft.com/office/drawing/2014/main" id="{76142AB9-36D3-74C8-7F9C-73AACCF9BEF2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18" name="Figura a mano libera 16">
              <a:extLst>
                <a:ext uri="{FF2B5EF4-FFF2-40B4-BE49-F238E27FC236}">
                  <a16:creationId xmlns:a16="http://schemas.microsoft.com/office/drawing/2014/main" id="{533F8863-ADDC-7371-4833-1FF01BC21397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14D8FA4D-1AC7-725A-203A-D9D63D2B7D08}"/>
              </a:ext>
            </a:extLst>
          </p:cNvPr>
          <p:cNvSpPr/>
          <p:nvPr/>
        </p:nvSpPr>
        <p:spPr>
          <a:xfrm>
            <a:off x="5835770" y="3854620"/>
            <a:ext cx="3422530" cy="778906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     Il settore </a:t>
            </a:r>
            <a:r>
              <a:rPr lang="it-IT" sz="1125" b="1" dirty="0">
                <a:solidFill>
                  <a:srgbClr val="002E54"/>
                </a:solidFill>
                <a:latin typeface="Montserrat" pitchFamily="2" charset="77"/>
              </a:rPr>
              <a:t>chimico è ritenuto quello con le maggiori opportunità a breve termine: </a:t>
            </a:r>
            <a:r>
              <a:rPr lang="it-IT" sz="1125" dirty="0">
                <a:solidFill>
                  <a:srgbClr val="002E54"/>
                </a:solidFill>
                <a:latin typeface="Montserrat" pitchFamily="2" charset="77"/>
              </a:rPr>
              <a:t>molti problemi si comportano già in modo quantistico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13A887E-C2DD-02A6-8065-FD44243E95FF}"/>
              </a:ext>
            </a:extLst>
          </p:cNvPr>
          <p:cNvSpPr/>
          <p:nvPr/>
        </p:nvSpPr>
        <p:spPr>
          <a:xfrm>
            <a:off x="5760142" y="3721037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FEF61290-A4FD-AE58-B562-7320C7A08E42}"/>
              </a:ext>
            </a:extLst>
          </p:cNvPr>
          <p:cNvGrpSpPr/>
          <p:nvPr/>
        </p:nvGrpSpPr>
        <p:grpSpPr>
          <a:xfrm>
            <a:off x="5846116" y="3803563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30" name="Figura a mano libera 14">
              <a:extLst>
                <a:ext uri="{FF2B5EF4-FFF2-40B4-BE49-F238E27FC236}">
                  <a16:creationId xmlns:a16="http://schemas.microsoft.com/office/drawing/2014/main" id="{0881B2C1-A26B-87CC-D291-E52691CEE9B0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31" name="Figura a mano libera 15">
              <a:extLst>
                <a:ext uri="{FF2B5EF4-FFF2-40B4-BE49-F238E27FC236}">
                  <a16:creationId xmlns:a16="http://schemas.microsoft.com/office/drawing/2014/main" id="{04CE44C8-0182-07AF-844F-083F7BB4CE81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32" name="Figura a mano libera 16">
              <a:extLst>
                <a:ext uri="{FF2B5EF4-FFF2-40B4-BE49-F238E27FC236}">
                  <a16:creationId xmlns:a16="http://schemas.microsoft.com/office/drawing/2014/main" id="{DC0AD144-F9FC-0528-7865-C3513F6C966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ADA401C-996E-9A36-623B-EA551DE9168B}"/>
              </a:ext>
            </a:extLst>
          </p:cNvPr>
          <p:cNvSpPr txBox="1"/>
          <p:nvPr/>
        </p:nvSpPr>
        <p:spPr>
          <a:xfrm>
            <a:off x="2216306" y="4825275"/>
            <a:ext cx="6306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1000" dirty="0">
                <a:solidFill>
                  <a:srgbClr val="002E58"/>
                </a:solidFill>
                <a:latin typeface="Montserrat" pitchFamily="2" charset="77"/>
              </a:rPr>
              <a:t>Base dati: 126 annunci di progetto sul Quantum Computing raccolti da fonti secondarie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09356591-F864-0331-254C-0DB0661AE4F7}"/>
              </a:ext>
            </a:extLst>
          </p:cNvPr>
          <p:cNvSpPr/>
          <p:nvPr/>
        </p:nvSpPr>
        <p:spPr>
          <a:xfrm>
            <a:off x="5800943" y="791816"/>
            <a:ext cx="3481796" cy="774078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130" dirty="0">
                <a:solidFill>
                  <a:srgbClr val="002E54"/>
                </a:solidFill>
                <a:latin typeface="Montserrat" pitchFamily="2" charset="77"/>
              </a:rPr>
              <a:t>     Tutti i </a:t>
            </a:r>
            <a:r>
              <a:rPr lang="it-IT" sz="1130" b="1" dirty="0">
                <a:solidFill>
                  <a:srgbClr val="002E54"/>
                </a:solidFill>
                <a:latin typeface="Montserrat" pitchFamily="2" charset="77"/>
              </a:rPr>
              <a:t>progetti internazionali </a:t>
            </a:r>
            <a:r>
              <a:rPr lang="it-IT" sz="1130" dirty="0">
                <a:solidFill>
                  <a:srgbClr val="002E54"/>
                </a:solidFill>
                <a:latin typeface="Montserrat" pitchFamily="2" charset="77"/>
              </a:rPr>
              <a:t>mappati sono </a:t>
            </a:r>
            <a:r>
              <a:rPr lang="it-IT" sz="1130" b="1" dirty="0">
                <a:solidFill>
                  <a:srgbClr val="002E54"/>
                </a:solidFill>
                <a:latin typeface="Montserrat" pitchFamily="2" charset="77"/>
              </a:rPr>
              <a:t>collaborazioni, anche pluriennali</a:t>
            </a:r>
            <a:r>
              <a:rPr lang="it-IT" sz="1130" dirty="0">
                <a:solidFill>
                  <a:srgbClr val="002E54"/>
                </a:solidFill>
                <a:latin typeface="Montserrat" pitchFamily="2" charset="77"/>
              </a:rPr>
              <a:t>, con uno o più attori dell’offerta: è necessario un </a:t>
            </a:r>
            <a:r>
              <a:rPr lang="it-IT" sz="1130" b="1" dirty="0">
                <a:solidFill>
                  <a:srgbClr val="002E54"/>
                </a:solidFill>
                <a:latin typeface="Montserrat" pitchFamily="2" charset="77"/>
              </a:rPr>
              <a:t>ecosistema di competenze eterogenee</a:t>
            </a:r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A536C70C-9BFC-B824-551D-C03BC2E9A589}"/>
              </a:ext>
            </a:extLst>
          </p:cNvPr>
          <p:cNvSpPr/>
          <p:nvPr/>
        </p:nvSpPr>
        <p:spPr>
          <a:xfrm>
            <a:off x="5725314" y="658234"/>
            <a:ext cx="334959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9C9142FD-6369-437A-69CA-E3E058F58F8B}"/>
              </a:ext>
            </a:extLst>
          </p:cNvPr>
          <p:cNvGrpSpPr/>
          <p:nvPr/>
        </p:nvGrpSpPr>
        <p:grpSpPr>
          <a:xfrm>
            <a:off x="5811288" y="740759"/>
            <a:ext cx="169535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38" name="Figura a mano libera 14">
              <a:extLst>
                <a:ext uri="{FF2B5EF4-FFF2-40B4-BE49-F238E27FC236}">
                  <a16:creationId xmlns:a16="http://schemas.microsoft.com/office/drawing/2014/main" id="{BDF0670A-C143-D19F-2A3D-40D276B83E17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0" name="Figura a mano libera 15">
              <a:extLst>
                <a:ext uri="{FF2B5EF4-FFF2-40B4-BE49-F238E27FC236}">
                  <a16:creationId xmlns:a16="http://schemas.microsoft.com/office/drawing/2014/main" id="{830ACB5B-E073-020F-03B9-EE8C33180CE4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2" name="Figura a mano libera 16">
              <a:extLst>
                <a:ext uri="{FF2B5EF4-FFF2-40B4-BE49-F238E27FC236}">
                  <a16:creationId xmlns:a16="http://schemas.microsoft.com/office/drawing/2014/main" id="{1CDE33FD-E6A1-4064-0902-0FD75F76E612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843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97DB54-808D-BFC2-0D4A-387725786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sperimentazioni sul Quantum Computing nelle grandi organizzazioni italiane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06C7A707-D0C7-0CC5-9344-21B148C6ABCD}"/>
              </a:ext>
            </a:extLst>
          </p:cNvPr>
          <p:cNvGraphicFramePr/>
          <p:nvPr/>
        </p:nvGraphicFramePr>
        <p:xfrm>
          <a:off x="-209917" y="956472"/>
          <a:ext cx="4292512" cy="3192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DD7B51-5681-52D6-A1CA-81DAB1889388}"/>
              </a:ext>
            </a:extLst>
          </p:cNvPr>
          <p:cNvSpPr txBox="1"/>
          <p:nvPr/>
        </p:nvSpPr>
        <p:spPr>
          <a:xfrm>
            <a:off x="-107741" y="2021724"/>
            <a:ext cx="1552392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it-IT" sz="2400" b="1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 pitchFamily="2" charset="77"/>
              </a:rPr>
              <a:t>50%</a:t>
            </a:r>
          </a:p>
          <a:p>
            <a:pPr algn="r" defTabSz="685800"/>
            <a:r>
              <a:rPr lang="it-IT" sz="135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 pitchFamily="2" charset="77"/>
              </a:rPr>
              <a:t>Nell’azienda il tema non è conosciuto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09A94E23-E738-AB22-02B3-79C906A91FD8}"/>
              </a:ext>
            </a:extLst>
          </p:cNvPr>
          <p:cNvGraphicFramePr/>
          <p:nvPr/>
        </p:nvGraphicFramePr>
        <p:xfrm>
          <a:off x="-209917" y="952500"/>
          <a:ext cx="4292512" cy="3192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1B1777FA-9781-F4CA-9FC7-C41F55C55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828" y="1886679"/>
            <a:ext cx="1323975" cy="132397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5F4E36C-407D-51DA-1DB1-709B4777F27B}"/>
              </a:ext>
            </a:extLst>
          </p:cNvPr>
          <p:cNvSpPr txBox="1"/>
          <p:nvPr/>
        </p:nvSpPr>
        <p:spPr>
          <a:xfrm>
            <a:off x="3003024" y="627744"/>
            <a:ext cx="297867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264791"/>
                </a:solidFill>
                <a:latin typeface="Montserrat" pitchFamily="2" charset="77"/>
              </a:rPr>
              <a:t>14%</a:t>
            </a:r>
          </a:p>
          <a:p>
            <a:pPr defTabSz="685800"/>
            <a:r>
              <a:rPr lang="it-IT" sz="1350" dirty="0">
                <a:solidFill>
                  <a:srgbClr val="264791"/>
                </a:solidFill>
                <a:latin typeface="Montserrat" pitchFamily="2" charset="77"/>
              </a:rPr>
              <a:t>Ha avviato uno o più progetti sperimentali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BACD4D3-B4D5-04E9-4B61-E30B3EABC9F6}"/>
              </a:ext>
            </a:extLst>
          </p:cNvPr>
          <p:cNvSpPr txBox="1"/>
          <p:nvPr/>
        </p:nvSpPr>
        <p:spPr>
          <a:xfrm>
            <a:off x="3572068" y="1694066"/>
            <a:ext cx="248927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0799B"/>
                </a:solidFill>
                <a:latin typeface="Montserrat" pitchFamily="2" charset="77"/>
              </a:rPr>
              <a:t>11%</a:t>
            </a:r>
          </a:p>
          <a:p>
            <a:pPr defTabSz="685800"/>
            <a:r>
              <a:rPr lang="it-IT" sz="1350" dirty="0">
                <a:solidFill>
                  <a:srgbClr val="00799B"/>
                </a:solidFill>
                <a:latin typeface="Montserrat" pitchFamily="2" charset="77"/>
              </a:rPr>
              <a:t>Avvierà un progetto nel corso dei prossimi 12 mesi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E1BD7AE-1BD4-FA8F-5AFC-28C6F72E03EF}"/>
              </a:ext>
            </a:extLst>
          </p:cNvPr>
          <p:cNvSpPr txBox="1"/>
          <p:nvPr/>
        </p:nvSpPr>
        <p:spPr>
          <a:xfrm>
            <a:off x="3572068" y="2760387"/>
            <a:ext cx="248927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002E54">
                    <a:lumMod val="50000"/>
                    <a:lumOff val="50000"/>
                  </a:srgbClr>
                </a:solidFill>
                <a:latin typeface="Montserrat" pitchFamily="2" charset="77"/>
              </a:rPr>
              <a:t>13%</a:t>
            </a:r>
          </a:p>
          <a:p>
            <a:pPr defTabSz="685800"/>
            <a:r>
              <a:rPr lang="it-IT" sz="1350" dirty="0">
                <a:solidFill>
                  <a:srgbClr val="002E54">
                    <a:lumMod val="50000"/>
                    <a:lumOff val="50000"/>
                  </a:srgbClr>
                </a:solidFill>
                <a:latin typeface="Montserrat" pitchFamily="2" charset="77"/>
              </a:rPr>
              <a:t>Ha avviato riflessioni interne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F4FE3A3-52D8-054C-7599-62C303AE743B}"/>
              </a:ext>
            </a:extLst>
          </p:cNvPr>
          <p:cNvSpPr txBox="1"/>
          <p:nvPr/>
        </p:nvSpPr>
        <p:spPr>
          <a:xfrm>
            <a:off x="3082662" y="3710745"/>
            <a:ext cx="297867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it-IT" sz="2400" b="1" dirty="0">
                <a:solidFill>
                  <a:srgbClr val="FF655C"/>
                </a:solidFill>
                <a:latin typeface="Montserrat" pitchFamily="2" charset="77"/>
              </a:rPr>
              <a:t>12%</a:t>
            </a:r>
          </a:p>
          <a:p>
            <a:pPr defTabSz="685800"/>
            <a:r>
              <a:rPr lang="it-IT" sz="1350" dirty="0">
                <a:solidFill>
                  <a:srgbClr val="FF655C"/>
                </a:solidFill>
                <a:latin typeface="Montserrat" pitchFamily="2" charset="77"/>
              </a:rPr>
              <a:t>Non è interessato a sperimentare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4BE9164-B2A5-3827-AEF2-08413AD4575C}"/>
              </a:ext>
            </a:extLst>
          </p:cNvPr>
          <p:cNvSpPr/>
          <p:nvPr/>
        </p:nvSpPr>
        <p:spPr>
          <a:xfrm>
            <a:off x="6384700" y="985863"/>
            <a:ext cx="2883125" cy="1088855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    </a:t>
            </a:r>
            <a:r>
              <a:rPr lang="it-IT" sz="1500" b="1" dirty="0">
                <a:solidFill>
                  <a:srgbClr val="002E54"/>
                </a:solidFill>
                <a:latin typeface="Montserrat" pitchFamily="2" charset="77"/>
              </a:rPr>
              <a:t>3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 progetti pubblici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dei 126 mappati a livello internazionale,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oltre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</a:t>
            </a:r>
            <a:r>
              <a:rPr lang="it-IT" sz="1500" b="1" dirty="0">
                <a:solidFill>
                  <a:srgbClr val="002E54"/>
                </a:solidFill>
                <a:latin typeface="Montserrat" pitchFamily="2" charset="77"/>
              </a:rPr>
              <a:t>20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 progetti rilevati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dalla survey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B5B97DC-AD9D-208B-C183-A9594005476B}"/>
              </a:ext>
            </a:extLst>
          </p:cNvPr>
          <p:cNvSpPr/>
          <p:nvPr/>
        </p:nvSpPr>
        <p:spPr>
          <a:xfrm>
            <a:off x="6309071" y="852282"/>
            <a:ext cx="334959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94FA015-5B8D-A927-32D6-FD27C4447134}"/>
              </a:ext>
            </a:extLst>
          </p:cNvPr>
          <p:cNvGrpSpPr/>
          <p:nvPr/>
        </p:nvGrpSpPr>
        <p:grpSpPr>
          <a:xfrm>
            <a:off x="6395045" y="934807"/>
            <a:ext cx="169535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16" name="Figura a mano libera 14">
              <a:extLst>
                <a:ext uri="{FF2B5EF4-FFF2-40B4-BE49-F238E27FC236}">
                  <a16:creationId xmlns:a16="http://schemas.microsoft.com/office/drawing/2014/main" id="{F0EEBB2F-C66B-878F-23C4-8FBF0E8DADF8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17" name="Figura a mano libera 15">
              <a:extLst>
                <a:ext uri="{FF2B5EF4-FFF2-40B4-BE49-F238E27FC236}">
                  <a16:creationId xmlns:a16="http://schemas.microsoft.com/office/drawing/2014/main" id="{8103D294-E6EA-962B-E851-0E8F1EEEEBAD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18" name="Figura a mano libera 16">
              <a:extLst>
                <a:ext uri="{FF2B5EF4-FFF2-40B4-BE49-F238E27FC236}">
                  <a16:creationId xmlns:a16="http://schemas.microsoft.com/office/drawing/2014/main" id="{01C75249-19C4-9DFD-C1D5-F762F0981E1A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0D1FBFE-7896-4A0A-74F0-7DB5C7372101}"/>
              </a:ext>
            </a:extLst>
          </p:cNvPr>
          <p:cNvSpPr/>
          <p:nvPr/>
        </p:nvSpPr>
        <p:spPr>
          <a:xfrm>
            <a:off x="6384700" y="2341881"/>
            <a:ext cx="2883125" cy="1088855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   Poche grandi aziende all’avanguardia con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cultura dell’innovazione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e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capacità di investimento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E34CE5D6-F263-D9CC-E958-AF898D662BFB}"/>
              </a:ext>
            </a:extLst>
          </p:cNvPr>
          <p:cNvSpPr/>
          <p:nvPr/>
        </p:nvSpPr>
        <p:spPr>
          <a:xfrm>
            <a:off x="6309071" y="2208300"/>
            <a:ext cx="334959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7255DF25-344D-8940-5BE2-642EE840F0AB}"/>
              </a:ext>
            </a:extLst>
          </p:cNvPr>
          <p:cNvGrpSpPr/>
          <p:nvPr/>
        </p:nvGrpSpPr>
        <p:grpSpPr>
          <a:xfrm>
            <a:off x="6395045" y="2290825"/>
            <a:ext cx="169535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22" name="Figura a mano libera 14">
              <a:extLst>
                <a:ext uri="{FF2B5EF4-FFF2-40B4-BE49-F238E27FC236}">
                  <a16:creationId xmlns:a16="http://schemas.microsoft.com/office/drawing/2014/main" id="{54C215FE-78F2-B851-A7F0-66CAEA35E16C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3" name="Figura a mano libera 15">
              <a:extLst>
                <a:ext uri="{FF2B5EF4-FFF2-40B4-BE49-F238E27FC236}">
                  <a16:creationId xmlns:a16="http://schemas.microsoft.com/office/drawing/2014/main" id="{D1F3F295-3DAA-18F7-5A77-69860C226167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24" name="Figura a mano libera 16">
              <a:extLst>
                <a:ext uri="{FF2B5EF4-FFF2-40B4-BE49-F238E27FC236}">
                  <a16:creationId xmlns:a16="http://schemas.microsoft.com/office/drawing/2014/main" id="{349505DF-75C1-859A-A66E-A59CAFFA9798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120E31-2BAD-DAC8-84AB-FEB0AE09541A}"/>
              </a:ext>
            </a:extLst>
          </p:cNvPr>
          <p:cNvSpPr txBox="1"/>
          <p:nvPr/>
        </p:nvSpPr>
        <p:spPr>
          <a:xfrm>
            <a:off x="4983424" y="4935854"/>
            <a:ext cx="4127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Campione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: 106 grandi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imprese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della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domanda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operanti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in Italia</a:t>
            </a:r>
            <a:endParaRPr lang="en-GB" sz="900" dirty="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EA6B4AD0-CD71-54C7-17FB-BA4DAC798413}"/>
              </a:ext>
            </a:extLst>
          </p:cNvPr>
          <p:cNvSpPr/>
          <p:nvPr/>
        </p:nvSpPr>
        <p:spPr>
          <a:xfrm>
            <a:off x="6384700" y="3697899"/>
            <a:ext cx="2883125" cy="1088855"/>
          </a:xfrm>
          <a:prstGeom prst="roundRect">
            <a:avLst>
              <a:gd name="adj" fmla="val 896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   In Italia,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l’ecosistema è ancora embrionale</a:t>
            </a:r>
          </a:p>
        </p:txBody>
      </p:sp>
      <p:sp>
        <p:nvSpPr>
          <p:cNvPr id="37" name="Ovale 36">
            <a:extLst>
              <a:ext uri="{FF2B5EF4-FFF2-40B4-BE49-F238E27FC236}">
                <a16:creationId xmlns:a16="http://schemas.microsoft.com/office/drawing/2014/main" id="{89EB47DB-DF47-4D48-FFE5-4B2300D8EF12}"/>
              </a:ext>
            </a:extLst>
          </p:cNvPr>
          <p:cNvSpPr/>
          <p:nvPr/>
        </p:nvSpPr>
        <p:spPr>
          <a:xfrm>
            <a:off x="6309071" y="3564318"/>
            <a:ext cx="334959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78547D4C-31E2-6A9D-EF90-BEF6E8C99622}"/>
              </a:ext>
            </a:extLst>
          </p:cNvPr>
          <p:cNvGrpSpPr/>
          <p:nvPr/>
        </p:nvGrpSpPr>
        <p:grpSpPr>
          <a:xfrm>
            <a:off x="6395045" y="3646843"/>
            <a:ext cx="169535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39" name="Figura a mano libera 14">
              <a:extLst>
                <a:ext uri="{FF2B5EF4-FFF2-40B4-BE49-F238E27FC236}">
                  <a16:creationId xmlns:a16="http://schemas.microsoft.com/office/drawing/2014/main" id="{5B5A3E4C-912D-DB5D-85C6-6C75B62AB018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0" name="Figura a mano libera 15">
              <a:extLst>
                <a:ext uri="{FF2B5EF4-FFF2-40B4-BE49-F238E27FC236}">
                  <a16:creationId xmlns:a16="http://schemas.microsoft.com/office/drawing/2014/main" id="{528BCBD6-9990-4E7C-8E73-290EE47BE440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1" name="Figura a mano libera 16">
              <a:extLst>
                <a:ext uri="{FF2B5EF4-FFF2-40B4-BE49-F238E27FC236}">
                  <a16:creationId xmlns:a16="http://schemas.microsoft.com/office/drawing/2014/main" id="{ECF093E1-BDB5-C6EA-4A02-B3C97C9F63EA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2490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E386020-B725-6363-E91D-499AE742AF74}"/>
              </a:ext>
            </a:extLst>
          </p:cNvPr>
          <p:cNvSpPr/>
          <p:nvPr/>
        </p:nvSpPr>
        <p:spPr>
          <a:xfrm>
            <a:off x="1628775" y="4342656"/>
            <a:ext cx="3028950" cy="253916"/>
          </a:xfrm>
          <a:prstGeom prst="roundRect">
            <a:avLst>
              <a:gd name="adj" fmla="val 1435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9F0ACE2E-5725-F543-A007-FC5EBD954141}"/>
              </a:ext>
            </a:extLst>
          </p:cNvPr>
          <p:cNvSpPr/>
          <p:nvPr/>
        </p:nvSpPr>
        <p:spPr>
          <a:xfrm>
            <a:off x="209550" y="2695398"/>
            <a:ext cx="4448175" cy="253916"/>
          </a:xfrm>
          <a:prstGeom prst="roundRect">
            <a:avLst>
              <a:gd name="adj" fmla="val 1435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EC9E3C16-5FAE-1251-81C1-43AC46965D71}"/>
              </a:ext>
            </a:extLst>
          </p:cNvPr>
          <p:cNvSpPr/>
          <p:nvPr/>
        </p:nvSpPr>
        <p:spPr>
          <a:xfrm>
            <a:off x="714375" y="1885566"/>
            <a:ext cx="3943350" cy="253916"/>
          </a:xfrm>
          <a:prstGeom prst="roundRect">
            <a:avLst>
              <a:gd name="adj" fmla="val 1435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2D054672-702D-5B13-542C-7777A54DD077}"/>
              </a:ext>
            </a:extLst>
          </p:cNvPr>
          <p:cNvSpPr/>
          <p:nvPr/>
        </p:nvSpPr>
        <p:spPr>
          <a:xfrm>
            <a:off x="714375" y="2282551"/>
            <a:ext cx="3943350" cy="253916"/>
          </a:xfrm>
          <a:prstGeom prst="roundRect">
            <a:avLst>
              <a:gd name="adj" fmla="val 1435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91BDD64-41FB-F71B-DA08-A1FFA7EFC6C1}"/>
              </a:ext>
            </a:extLst>
          </p:cNvPr>
          <p:cNvSpPr/>
          <p:nvPr/>
        </p:nvSpPr>
        <p:spPr>
          <a:xfrm>
            <a:off x="2400300" y="4742449"/>
            <a:ext cx="2257425" cy="253916"/>
          </a:xfrm>
          <a:prstGeom prst="roundRect">
            <a:avLst>
              <a:gd name="adj" fmla="val 1435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A2AFD24-27C6-28D2-0DF3-568F57037B6E}"/>
              </a:ext>
            </a:extLst>
          </p:cNvPr>
          <p:cNvSpPr/>
          <p:nvPr/>
        </p:nvSpPr>
        <p:spPr>
          <a:xfrm>
            <a:off x="1628775" y="3099544"/>
            <a:ext cx="3028950" cy="253916"/>
          </a:xfrm>
          <a:prstGeom prst="roundRect">
            <a:avLst>
              <a:gd name="adj" fmla="val 14357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F82F88A-8358-2603-3F4D-9E9DC15A5610}"/>
              </a:ext>
            </a:extLst>
          </p:cNvPr>
          <p:cNvSpPr/>
          <p:nvPr/>
        </p:nvSpPr>
        <p:spPr>
          <a:xfrm>
            <a:off x="1628775" y="3921313"/>
            <a:ext cx="3028950" cy="253916"/>
          </a:xfrm>
          <a:prstGeom prst="roundRect">
            <a:avLst>
              <a:gd name="adj" fmla="val 14357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DA113DDC-E32E-AEC8-3724-A7CB18DB334C}"/>
              </a:ext>
            </a:extLst>
          </p:cNvPr>
          <p:cNvSpPr/>
          <p:nvPr/>
        </p:nvSpPr>
        <p:spPr>
          <a:xfrm>
            <a:off x="387739" y="3512500"/>
            <a:ext cx="4269986" cy="262937"/>
          </a:xfrm>
          <a:prstGeom prst="roundRect">
            <a:avLst>
              <a:gd name="adj" fmla="val 14357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44296D50-1FF8-C111-012F-2C15002EBD1E}"/>
              </a:ext>
            </a:extLst>
          </p:cNvPr>
          <p:cNvSpPr/>
          <p:nvPr/>
        </p:nvSpPr>
        <p:spPr>
          <a:xfrm>
            <a:off x="1628775" y="1486083"/>
            <a:ext cx="3028950" cy="253916"/>
          </a:xfrm>
          <a:prstGeom prst="roundRect">
            <a:avLst>
              <a:gd name="adj" fmla="val 14357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Difficoltà riscontrate nell’avvicinamento al Quantum Computing dalle aziende italiane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2115639842"/>
              </p:ext>
            </p:extLst>
          </p:nvPr>
        </p:nvGraphicFramePr>
        <p:xfrm>
          <a:off x="-2133599" y="1200097"/>
          <a:ext cx="11068049" cy="4202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9E28F91-FE31-6BDE-FA6C-01F63ED99972}"/>
              </a:ext>
            </a:extLst>
          </p:cNvPr>
          <p:cNvSpPr txBox="1"/>
          <p:nvPr/>
        </p:nvSpPr>
        <p:spPr>
          <a:xfrm>
            <a:off x="1743076" y="1142078"/>
            <a:ext cx="488157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tabLst>
                <a:tab pos="1924002" algn="l"/>
              </a:tabLst>
            </a:pPr>
            <a:r>
              <a:rPr lang="it-IT" sz="1050" b="1" dirty="0">
                <a:solidFill>
                  <a:srgbClr val="002E54"/>
                </a:solidFill>
                <a:latin typeface="Montserrat" panose="00000500000000000000" pitchFamily="2" charset="0"/>
              </a:rPr>
              <a:t>% di aziende che trovano questa attività</a:t>
            </a:r>
            <a:r>
              <a:rPr lang="it-IT" sz="1050" b="1" dirty="0">
                <a:solidFill>
                  <a:srgbClr val="017DC1"/>
                </a:solidFill>
                <a:latin typeface="Montserrat" panose="00000500000000000000" pitchFamily="2" charset="0"/>
              </a:rPr>
              <a:t> </a:t>
            </a:r>
            <a:r>
              <a:rPr lang="it-IT" sz="1050" b="1" dirty="0">
                <a:solidFill>
                  <a:srgbClr val="FF655C"/>
                </a:solidFill>
                <a:latin typeface="Montserrat" panose="00000500000000000000" pitchFamily="2" charset="0"/>
              </a:rPr>
              <a:t>molto critica </a:t>
            </a:r>
            <a:r>
              <a:rPr lang="it-IT" sz="1050" b="1" dirty="0">
                <a:solidFill>
                  <a:srgbClr val="002E54"/>
                </a:solidFill>
                <a:latin typeface="Montserrat" panose="00000500000000000000" pitchFamily="2" charset="0"/>
              </a:rPr>
              <a:t>o</a:t>
            </a:r>
            <a:r>
              <a:rPr lang="it-IT" sz="1050" b="1" dirty="0">
                <a:solidFill>
                  <a:srgbClr val="017DC1"/>
                </a:solidFill>
                <a:latin typeface="Montserrat" panose="00000500000000000000" pitchFamily="2" charset="0"/>
              </a:rPr>
              <a:t> </a:t>
            </a:r>
            <a:r>
              <a:rPr lang="it-IT" sz="1050" b="1" dirty="0">
                <a:solidFill>
                  <a:srgbClr val="FF655C">
                    <a:lumMod val="60000"/>
                    <a:lumOff val="40000"/>
                  </a:srgbClr>
                </a:solidFill>
                <a:latin typeface="Montserrat" panose="00000500000000000000" pitchFamily="2" charset="0"/>
              </a:rPr>
              <a:t>critica</a:t>
            </a:r>
            <a:endParaRPr lang="en-GB" sz="1050" b="1" dirty="0">
              <a:solidFill>
                <a:srgbClr val="FF655C">
                  <a:lumMod val="60000"/>
                  <a:lumOff val="40000"/>
                </a:srgbClr>
              </a:solidFill>
              <a:latin typeface="Montserrat" panose="00000500000000000000" pitchFamily="2" charset="0"/>
            </a:endParaRP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191A7F52-134C-9E0B-1B03-A9FB825A48EC}"/>
              </a:ext>
            </a:extLst>
          </p:cNvPr>
          <p:cNvSpPr/>
          <p:nvPr/>
        </p:nvSpPr>
        <p:spPr>
          <a:xfrm>
            <a:off x="6770022" y="3095294"/>
            <a:ext cx="2257425" cy="805018"/>
          </a:xfrm>
          <a:prstGeom prst="roundRect">
            <a:avLst>
              <a:gd name="adj" fmla="val 14357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350" b="1" dirty="0">
                <a:solidFill>
                  <a:srgbClr val="FFFFFF"/>
                </a:solidFill>
                <a:latin typeface="Montserrat" pitchFamily="2" charset="77"/>
              </a:rPr>
              <a:t>SVILUPPO COMPETENZE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E723312B-F3DA-7985-5576-D89186603DB4}"/>
              </a:ext>
            </a:extLst>
          </p:cNvPr>
          <p:cNvSpPr/>
          <p:nvPr/>
        </p:nvSpPr>
        <p:spPr>
          <a:xfrm>
            <a:off x="6750972" y="3979118"/>
            <a:ext cx="2257425" cy="781867"/>
          </a:xfrm>
          <a:prstGeom prst="roundRect">
            <a:avLst>
              <a:gd name="adj" fmla="val 1435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685800"/>
            <a:r>
              <a:rPr lang="it-IT" sz="1350" b="1" dirty="0">
                <a:solidFill>
                  <a:srgbClr val="FFFFFF"/>
                </a:solidFill>
                <a:latin typeface="Montserrat" pitchFamily="2" charset="77"/>
              </a:rPr>
              <a:t>VISIONE STRATEGICA e CHANGE</a:t>
            </a:r>
          </a:p>
          <a:p>
            <a:pPr algn="r" defTabSz="685800"/>
            <a:r>
              <a:rPr lang="it-IT" sz="1350" b="1" dirty="0">
                <a:solidFill>
                  <a:srgbClr val="FFFFFF"/>
                </a:solidFill>
                <a:latin typeface="Montserrat" pitchFamily="2" charset="77"/>
              </a:rPr>
              <a:t>MANAGEMENT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9BE8ADD-B71F-6103-9CD1-A767CD541CB2}"/>
              </a:ext>
            </a:extLst>
          </p:cNvPr>
          <p:cNvSpPr txBox="1"/>
          <p:nvPr/>
        </p:nvSpPr>
        <p:spPr>
          <a:xfrm>
            <a:off x="6478789" y="2783359"/>
            <a:ext cx="2801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t-IT" sz="1200" b="1" dirty="0">
                <a:solidFill>
                  <a:srgbClr val="002E58"/>
                </a:solidFill>
                <a:latin typeface="Montserrat" pitchFamily="2" charset="77"/>
              </a:rPr>
              <a:t>DIVERSI TIPI DI DIFFICOLTÀ</a:t>
            </a:r>
          </a:p>
        </p:txBody>
      </p:sp>
      <p:pic>
        <p:nvPicPr>
          <p:cNvPr id="27" name="Elemento grafico 26" descr="Salute mentale con riempimento a tinta unita">
            <a:extLst>
              <a:ext uri="{FF2B5EF4-FFF2-40B4-BE49-F238E27FC236}">
                <a16:creationId xmlns:a16="http://schemas.microsoft.com/office/drawing/2014/main" id="{30E1D25E-955F-83AC-9175-7B0C001F0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83205" y="3226502"/>
            <a:ext cx="409575" cy="409575"/>
          </a:xfrm>
          <a:prstGeom prst="rect">
            <a:avLst/>
          </a:prstGeom>
        </p:spPr>
      </p:pic>
      <p:pic>
        <p:nvPicPr>
          <p:cNvPr id="28" name="Elemento grafico 27" descr="Telescopio con riempimento a tinta unita">
            <a:extLst>
              <a:ext uri="{FF2B5EF4-FFF2-40B4-BE49-F238E27FC236}">
                <a16:creationId xmlns:a16="http://schemas.microsoft.com/office/drawing/2014/main" id="{DBCCFFA4-0A77-25EE-7ACD-E123078C3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9897" y="4326412"/>
            <a:ext cx="410297" cy="410297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D5081332-5DEE-F479-7949-2554813C7CBD}"/>
              </a:ext>
            </a:extLst>
          </p:cNvPr>
          <p:cNvSpPr/>
          <p:nvPr/>
        </p:nvSpPr>
        <p:spPr>
          <a:xfrm>
            <a:off x="0" y="650082"/>
            <a:ext cx="9144000" cy="46434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Nuove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competenze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e identificazione del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business case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sono gli elementi più critici: </a:t>
            </a:r>
          </a:p>
          <a:p>
            <a:pPr algn="ctr" defTabSz="685800"/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sarà necessario sviluppare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nuovi profili professionali 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e </a:t>
            </a:r>
            <a:r>
              <a:rPr lang="it-IT" sz="1200" b="1" dirty="0">
                <a:solidFill>
                  <a:srgbClr val="002E54"/>
                </a:solidFill>
                <a:latin typeface="Montserrat" pitchFamily="2" charset="77"/>
              </a:rPr>
              <a:t>riqualificare</a:t>
            </a:r>
            <a:r>
              <a:rPr lang="it-IT" sz="1200" dirty="0">
                <a:solidFill>
                  <a:srgbClr val="002E54"/>
                </a:solidFill>
                <a:latin typeface="Montserrat" pitchFamily="2" charset="77"/>
              </a:rPr>
              <a:t> quelli esistenti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3BD9AFB3-2A3F-0E5D-4C33-3EADDD13AB19}"/>
              </a:ext>
            </a:extLst>
          </p:cNvPr>
          <p:cNvSpPr/>
          <p:nvPr/>
        </p:nvSpPr>
        <p:spPr>
          <a:xfrm>
            <a:off x="39574" y="697516"/>
            <a:ext cx="348280" cy="34816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it-IT" sz="1350" dirty="0">
              <a:solidFill>
                <a:srgbClr val="FFFFFF"/>
              </a:solidFill>
              <a:latin typeface="Montserrat" pitchFamily="2" charset="77"/>
            </a:endParaRPr>
          </a:p>
        </p:txBody>
      </p: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C8D68844-A8CA-6718-6686-98F9D3F679A5}"/>
              </a:ext>
            </a:extLst>
          </p:cNvPr>
          <p:cNvGrpSpPr/>
          <p:nvPr/>
        </p:nvGrpSpPr>
        <p:grpSpPr>
          <a:xfrm>
            <a:off x="125548" y="780041"/>
            <a:ext cx="176277" cy="175849"/>
            <a:chOff x="172398" y="209058"/>
            <a:chExt cx="176220" cy="175849"/>
          </a:xfrm>
          <a:solidFill>
            <a:schemeClr val="bg1"/>
          </a:solidFill>
        </p:grpSpPr>
        <p:sp>
          <p:nvSpPr>
            <p:cNvPr id="42" name="Figura a mano libera 14">
              <a:extLst>
                <a:ext uri="{FF2B5EF4-FFF2-40B4-BE49-F238E27FC236}">
                  <a16:creationId xmlns:a16="http://schemas.microsoft.com/office/drawing/2014/main" id="{DA71FAD2-E09B-2321-42CC-B7E1BFFF136E}"/>
                </a:ext>
              </a:extLst>
            </p:cNvPr>
            <p:cNvSpPr/>
            <p:nvPr userDrawn="1"/>
          </p:nvSpPr>
          <p:spPr>
            <a:xfrm>
              <a:off x="172398" y="209058"/>
              <a:ext cx="176220" cy="175849"/>
            </a:xfrm>
            <a:custGeom>
              <a:avLst/>
              <a:gdLst>
                <a:gd name="connsiteX0" fmla="*/ 327356 w 378802"/>
                <a:gd name="connsiteY0" fmla="*/ 51319 h 378004"/>
                <a:gd name="connsiteX1" fmla="*/ 78997 w 378802"/>
                <a:gd name="connsiteY1" fmla="*/ 51319 h 378004"/>
                <a:gd name="connsiteX2" fmla="*/ 68241 w 378802"/>
                <a:gd name="connsiteY2" fmla="*/ 287362 h 378004"/>
                <a:gd name="connsiteX3" fmla="*/ 0 w 378802"/>
                <a:gd name="connsiteY3" fmla="*/ 355475 h 378004"/>
                <a:gd name="connsiteX4" fmla="*/ 22560 w 378802"/>
                <a:gd name="connsiteY4" fmla="*/ 378005 h 378004"/>
                <a:gd name="connsiteX5" fmla="*/ 120890 w 378802"/>
                <a:gd name="connsiteY5" fmla="*/ 279887 h 378004"/>
                <a:gd name="connsiteX6" fmla="*/ 98321 w 378802"/>
                <a:gd name="connsiteY6" fmla="*/ 257376 h 378004"/>
                <a:gd name="connsiteX7" fmla="*/ 90982 w 378802"/>
                <a:gd name="connsiteY7" fmla="*/ 264709 h 378004"/>
                <a:gd name="connsiteX8" fmla="*/ 101595 w 378802"/>
                <a:gd name="connsiteY8" fmla="*/ 73849 h 378004"/>
                <a:gd name="connsiteX9" fmla="*/ 304806 w 378802"/>
                <a:gd name="connsiteY9" fmla="*/ 73849 h 378004"/>
                <a:gd name="connsiteX10" fmla="*/ 304806 w 378802"/>
                <a:gd name="connsiteY10" fmla="*/ 276629 h 378004"/>
                <a:gd name="connsiteX11" fmla="*/ 302987 w 378802"/>
                <a:gd name="connsiteY11" fmla="*/ 278244 h 378004"/>
                <a:gd name="connsiteX12" fmla="*/ 325614 w 378802"/>
                <a:gd name="connsiteY12" fmla="*/ 300821 h 378004"/>
                <a:gd name="connsiteX13" fmla="*/ 327365 w 378802"/>
                <a:gd name="connsiteY13" fmla="*/ 299159 h 378004"/>
                <a:gd name="connsiteX14" fmla="*/ 327356 w 378802"/>
                <a:gd name="connsiteY14" fmla="*/ 51319 h 37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8802" h="378004">
                  <a:moveTo>
                    <a:pt x="327356" y="51319"/>
                  </a:moveTo>
                  <a:cubicBezTo>
                    <a:pt x="258791" y="-17106"/>
                    <a:pt x="147600" y="-17106"/>
                    <a:pt x="78997" y="51319"/>
                  </a:cubicBezTo>
                  <a:cubicBezTo>
                    <a:pt x="14231" y="115974"/>
                    <a:pt x="10680" y="218518"/>
                    <a:pt x="68241" y="287362"/>
                  </a:cubicBezTo>
                  <a:lnTo>
                    <a:pt x="0" y="355475"/>
                  </a:lnTo>
                  <a:lnTo>
                    <a:pt x="22560" y="378005"/>
                  </a:lnTo>
                  <a:lnTo>
                    <a:pt x="120890" y="279887"/>
                  </a:lnTo>
                  <a:lnTo>
                    <a:pt x="98321" y="257376"/>
                  </a:lnTo>
                  <a:lnTo>
                    <a:pt x="90982" y="264709"/>
                  </a:lnTo>
                  <a:cubicBezTo>
                    <a:pt x="45786" y="208403"/>
                    <a:pt x="49298" y="126043"/>
                    <a:pt x="101595" y="73849"/>
                  </a:cubicBezTo>
                  <a:cubicBezTo>
                    <a:pt x="157710" y="17857"/>
                    <a:pt x="248672" y="17857"/>
                    <a:pt x="304806" y="73849"/>
                  </a:cubicBezTo>
                  <a:cubicBezTo>
                    <a:pt x="360910" y="129852"/>
                    <a:pt x="360910" y="220627"/>
                    <a:pt x="304806" y="276629"/>
                  </a:cubicBezTo>
                  <a:cubicBezTo>
                    <a:pt x="304215" y="277199"/>
                    <a:pt x="303578" y="277674"/>
                    <a:pt x="302987" y="278244"/>
                  </a:cubicBezTo>
                  <a:lnTo>
                    <a:pt x="325614" y="300821"/>
                  </a:lnTo>
                  <a:cubicBezTo>
                    <a:pt x="326194" y="300251"/>
                    <a:pt x="326804" y="299729"/>
                    <a:pt x="327365" y="299159"/>
                  </a:cubicBezTo>
                  <a:cubicBezTo>
                    <a:pt x="395949" y="230714"/>
                    <a:pt x="395949" y="119755"/>
                    <a:pt x="327356" y="51319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3" name="Figura a mano libera 15">
              <a:extLst>
                <a:ext uri="{FF2B5EF4-FFF2-40B4-BE49-F238E27FC236}">
                  <a16:creationId xmlns:a16="http://schemas.microsoft.com/office/drawing/2014/main" id="{1C192BF5-2B52-9844-B532-76AE9F971473}"/>
                </a:ext>
              </a:extLst>
            </p:cNvPr>
            <p:cNvSpPr/>
            <p:nvPr userDrawn="1"/>
          </p:nvSpPr>
          <p:spPr>
            <a:xfrm>
              <a:off x="200082" y="223877"/>
              <a:ext cx="114112" cy="133385"/>
            </a:xfrm>
            <a:custGeom>
              <a:avLst/>
              <a:gdLst>
                <a:gd name="connsiteX0" fmla="*/ 220918 w 245295"/>
                <a:gd name="connsiteY0" fmla="*/ 223859 h 286722"/>
                <a:gd name="connsiteX1" fmla="*/ 64664 w 245295"/>
                <a:gd name="connsiteY1" fmla="*/ 222235 h 286722"/>
                <a:gd name="connsiteX2" fmla="*/ 64664 w 245295"/>
                <a:gd name="connsiteY2" fmla="*/ 64524 h 286722"/>
                <a:gd name="connsiteX3" fmla="*/ 222707 w 245295"/>
                <a:gd name="connsiteY3" fmla="*/ 64524 h 286722"/>
                <a:gd name="connsiteX4" fmla="*/ 245296 w 245295"/>
                <a:gd name="connsiteY4" fmla="*/ 41994 h 286722"/>
                <a:gd name="connsiteX5" fmla="*/ 42085 w 245295"/>
                <a:gd name="connsiteY5" fmla="*/ 41994 h 286722"/>
                <a:gd name="connsiteX6" fmla="*/ 42085 w 245295"/>
                <a:gd name="connsiteY6" fmla="*/ 244774 h 286722"/>
                <a:gd name="connsiteX7" fmla="*/ 243497 w 245295"/>
                <a:gd name="connsiteY7" fmla="*/ 246398 h 286722"/>
                <a:gd name="connsiteX8" fmla="*/ 220918 w 245295"/>
                <a:gd name="connsiteY8" fmla="*/ 223859 h 28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295" h="286722">
                  <a:moveTo>
                    <a:pt x="220918" y="223859"/>
                  </a:moveTo>
                  <a:cubicBezTo>
                    <a:pt x="177150" y="265699"/>
                    <a:pt x="107728" y="265205"/>
                    <a:pt x="64664" y="222235"/>
                  </a:cubicBezTo>
                  <a:cubicBezTo>
                    <a:pt x="21020" y="178675"/>
                    <a:pt x="21020" y="108074"/>
                    <a:pt x="64664" y="64524"/>
                  </a:cubicBezTo>
                  <a:cubicBezTo>
                    <a:pt x="108309" y="20975"/>
                    <a:pt x="179073" y="20975"/>
                    <a:pt x="222707" y="64524"/>
                  </a:cubicBezTo>
                  <a:lnTo>
                    <a:pt x="245296" y="41994"/>
                  </a:lnTo>
                  <a:cubicBezTo>
                    <a:pt x="189172" y="-13998"/>
                    <a:pt x="98200" y="-13998"/>
                    <a:pt x="42085" y="41994"/>
                  </a:cubicBezTo>
                  <a:cubicBezTo>
                    <a:pt x="-14028" y="97997"/>
                    <a:pt x="-14028" y="188772"/>
                    <a:pt x="42085" y="244774"/>
                  </a:cubicBezTo>
                  <a:cubicBezTo>
                    <a:pt x="97609" y="300197"/>
                    <a:pt x="187249" y="300662"/>
                    <a:pt x="243497" y="246398"/>
                  </a:cubicBezTo>
                  <a:lnTo>
                    <a:pt x="220918" y="223859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  <p:sp>
          <p:nvSpPr>
            <p:cNvPr id="44" name="Figura a mano libera 16">
              <a:extLst>
                <a:ext uri="{FF2B5EF4-FFF2-40B4-BE49-F238E27FC236}">
                  <a16:creationId xmlns:a16="http://schemas.microsoft.com/office/drawing/2014/main" id="{5B985655-CFB2-7F07-0052-811880EC9435}"/>
                </a:ext>
              </a:extLst>
            </p:cNvPr>
            <p:cNvSpPr/>
            <p:nvPr userDrawn="1"/>
          </p:nvSpPr>
          <p:spPr>
            <a:xfrm>
              <a:off x="292350" y="253881"/>
              <a:ext cx="26560" cy="74132"/>
            </a:xfrm>
            <a:custGeom>
              <a:avLst/>
              <a:gdLst>
                <a:gd name="connsiteX0" fmla="*/ 24359 w 57093"/>
                <a:gd name="connsiteY0" fmla="*/ 28 h 159353"/>
                <a:gd name="connsiteX1" fmla="*/ 24321 w 57093"/>
                <a:gd name="connsiteY1" fmla="*/ 0 h 159353"/>
                <a:gd name="connsiteX2" fmla="*/ 1733 w 57093"/>
                <a:gd name="connsiteY2" fmla="*/ 22530 h 159353"/>
                <a:gd name="connsiteX3" fmla="*/ 1799 w 57093"/>
                <a:gd name="connsiteY3" fmla="*/ 22559 h 159353"/>
                <a:gd name="connsiteX4" fmla="*/ 1799 w 57093"/>
                <a:gd name="connsiteY4" fmla="*/ 135209 h 159353"/>
                <a:gd name="connsiteX5" fmla="*/ 0 w 57093"/>
                <a:gd name="connsiteY5" fmla="*/ 136823 h 159353"/>
                <a:gd name="connsiteX6" fmla="*/ 22579 w 57093"/>
                <a:gd name="connsiteY6" fmla="*/ 159353 h 159353"/>
                <a:gd name="connsiteX7" fmla="*/ 24368 w 57093"/>
                <a:gd name="connsiteY7" fmla="*/ 157739 h 159353"/>
                <a:gd name="connsiteX8" fmla="*/ 24359 w 57093"/>
                <a:gd name="connsiteY8" fmla="*/ 28 h 15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093" h="159353">
                  <a:moveTo>
                    <a:pt x="24359" y="28"/>
                  </a:moveTo>
                  <a:cubicBezTo>
                    <a:pt x="24359" y="28"/>
                    <a:pt x="24340" y="9"/>
                    <a:pt x="24321" y="0"/>
                  </a:cubicBezTo>
                  <a:lnTo>
                    <a:pt x="1733" y="22530"/>
                  </a:lnTo>
                  <a:cubicBezTo>
                    <a:pt x="1752" y="22530"/>
                    <a:pt x="1771" y="22539"/>
                    <a:pt x="1799" y="22559"/>
                  </a:cubicBezTo>
                  <a:cubicBezTo>
                    <a:pt x="32935" y="53656"/>
                    <a:pt x="32935" y="104111"/>
                    <a:pt x="1799" y="135209"/>
                  </a:cubicBezTo>
                  <a:cubicBezTo>
                    <a:pt x="1209" y="135788"/>
                    <a:pt x="590" y="136272"/>
                    <a:pt x="0" y="136823"/>
                  </a:cubicBezTo>
                  <a:lnTo>
                    <a:pt x="22579" y="159353"/>
                  </a:lnTo>
                  <a:cubicBezTo>
                    <a:pt x="23160" y="158783"/>
                    <a:pt x="23788" y="158308"/>
                    <a:pt x="24368" y="157739"/>
                  </a:cubicBezTo>
                  <a:cubicBezTo>
                    <a:pt x="68003" y="114179"/>
                    <a:pt x="68003" y="43588"/>
                    <a:pt x="24359" y="28"/>
                  </a:cubicBezTo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it-IT" dirty="0">
                <a:solidFill>
                  <a:srgbClr val="000000"/>
                </a:solidFill>
                <a:latin typeface="Montserrat" pitchFamily="2" charset="77"/>
              </a:endParaRPr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BC10D7F-B494-EB15-0DDB-561B86806345}"/>
              </a:ext>
            </a:extLst>
          </p:cNvPr>
          <p:cNvSpPr txBox="1"/>
          <p:nvPr/>
        </p:nvSpPr>
        <p:spPr>
          <a:xfrm>
            <a:off x="4983424" y="4935854"/>
            <a:ext cx="4127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Campione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: 106 grandi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imprese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della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domanda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Montserrat" panose="00000500000000000000" pitchFamily="2" charset="0"/>
              </a:rPr>
              <a:t>operanti</a:t>
            </a:r>
            <a:r>
              <a:rPr lang="fr-FR" sz="900" dirty="0">
                <a:solidFill>
                  <a:srgbClr val="000000"/>
                </a:solidFill>
                <a:latin typeface="Montserrat" panose="00000500000000000000" pitchFamily="2" charset="0"/>
              </a:rPr>
              <a:t> in Italia</a:t>
            </a:r>
            <a:endParaRPr lang="en-GB" sz="900" dirty="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52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tangolo 33">
            <a:extLst>
              <a:ext uri="{FF2B5EF4-FFF2-40B4-BE49-F238E27FC236}">
                <a16:creationId xmlns:a16="http://schemas.microsoft.com/office/drawing/2014/main" id="{CFCA695E-635C-02AF-310C-33E541B4738C}"/>
              </a:ext>
            </a:extLst>
          </p:cNvPr>
          <p:cNvSpPr/>
          <p:nvPr/>
        </p:nvSpPr>
        <p:spPr>
          <a:xfrm>
            <a:off x="6034100" y="701138"/>
            <a:ext cx="3109899" cy="647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it-IT" sz="1500" b="1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Sviluppo di una nuova </a:t>
            </a:r>
          </a:p>
          <a:p>
            <a:pPr algn="r"/>
            <a:r>
              <a:rPr lang="it-IT" sz="1500" b="1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forza lavoro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6F670D4D-5C1C-BCFA-8D8A-DBFF1639A998}"/>
              </a:ext>
            </a:extLst>
          </p:cNvPr>
          <p:cNvSpPr/>
          <p:nvPr/>
        </p:nvSpPr>
        <p:spPr>
          <a:xfrm>
            <a:off x="0" y="701138"/>
            <a:ext cx="3344238" cy="647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500" b="1" dirty="0">
                <a:solidFill>
                  <a:schemeClr val="accent3">
                    <a:lumMod val="50000"/>
                  </a:schemeClr>
                </a:solidFill>
                <a:latin typeface="Montserrat" pitchFamily="2" charset="77"/>
              </a:rPr>
              <a:t>Riqualificazione </a:t>
            </a:r>
          </a:p>
          <a:p>
            <a:r>
              <a:rPr lang="it-IT" sz="1500" b="1" dirty="0">
                <a:solidFill>
                  <a:schemeClr val="accent3">
                    <a:lumMod val="50000"/>
                  </a:schemeClr>
                </a:solidFill>
                <a:latin typeface="Montserrat" pitchFamily="2" charset="77"/>
              </a:rPr>
              <a:t>delle competenze in azienda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5337C8B-FF73-88BF-DB79-33B373CD3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sfida delle competenze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9A207D68-8988-B2DB-07C9-E9587F92C394}"/>
              </a:ext>
            </a:extLst>
          </p:cNvPr>
          <p:cNvSpPr/>
          <p:nvPr/>
        </p:nvSpPr>
        <p:spPr>
          <a:xfrm>
            <a:off x="3331454" y="1126316"/>
            <a:ext cx="1151755" cy="2151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251" extrusionOk="0">
                <a:moveTo>
                  <a:pt x="19355" y="20335"/>
                </a:moveTo>
                <a:cubicBezTo>
                  <a:pt x="19162" y="20211"/>
                  <a:pt x="19162" y="20101"/>
                  <a:pt x="19203" y="20035"/>
                </a:cubicBezTo>
                <a:cubicBezTo>
                  <a:pt x="19258" y="19940"/>
                  <a:pt x="19424" y="19867"/>
                  <a:pt x="19686" y="19830"/>
                </a:cubicBezTo>
                <a:cubicBezTo>
                  <a:pt x="19728" y="19823"/>
                  <a:pt x="19769" y="19793"/>
                  <a:pt x="19797" y="19757"/>
                </a:cubicBezTo>
                <a:cubicBezTo>
                  <a:pt x="19824" y="19706"/>
                  <a:pt x="19797" y="19662"/>
                  <a:pt x="19783" y="19654"/>
                </a:cubicBezTo>
                <a:cubicBezTo>
                  <a:pt x="19728" y="19632"/>
                  <a:pt x="19672" y="19618"/>
                  <a:pt x="19617" y="19603"/>
                </a:cubicBezTo>
                <a:cubicBezTo>
                  <a:pt x="19452" y="19559"/>
                  <a:pt x="19217" y="19493"/>
                  <a:pt x="19175" y="19310"/>
                </a:cubicBezTo>
                <a:cubicBezTo>
                  <a:pt x="19148" y="19098"/>
                  <a:pt x="19521" y="19002"/>
                  <a:pt x="19700" y="18958"/>
                </a:cubicBezTo>
                <a:cubicBezTo>
                  <a:pt x="19728" y="18951"/>
                  <a:pt x="19769" y="18944"/>
                  <a:pt x="19783" y="18936"/>
                </a:cubicBezTo>
                <a:cubicBezTo>
                  <a:pt x="19797" y="18922"/>
                  <a:pt x="19824" y="18871"/>
                  <a:pt x="19769" y="18841"/>
                </a:cubicBezTo>
                <a:cubicBezTo>
                  <a:pt x="19728" y="18827"/>
                  <a:pt x="19672" y="18805"/>
                  <a:pt x="19617" y="18790"/>
                </a:cubicBezTo>
                <a:cubicBezTo>
                  <a:pt x="19438" y="18739"/>
                  <a:pt x="19106" y="18636"/>
                  <a:pt x="19162" y="18402"/>
                </a:cubicBezTo>
                <a:cubicBezTo>
                  <a:pt x="19217" y="18226"/>
                  <a:pt x="19465" y="18160"/>
                  <a:pt x="19617" y="18116"/>
                </a:cubicBezTo>
                <a:cubicBezTo>
                  <a:pt x="19659" y="18109"/>
                  <a:pt x="19714" y="18094"/>
                  <a:pt x="19728" y="18079"/>
                </a:cubicBezTo>
                <a:cubicBezTo>
                  <a:pt x="19741" y="18021"/>
                  <a:pt x="19631" y="17962"/>
                  <a:pt x="19369" y="17882"/>
                </a:cubicBezTo>
                <a:cubicBezTo>
                  <a:pt x="19327" y="17867"/>
                  <a:pt x="19300" y="17860"/>
                  <a:pt x="19258" y="17845"/>
                </a:cubicBezTo>
                <a:cubicBezTo>
                  <a:pt x="19065" y="17779"/>
                  <a:pt x="18968" y="17647"/>
                  <a:pt x="18982" y="17501"/>
                </a:cubicBezTo>
                <a:cubicBezTo>
                  <a:pt x="18996" y="17391"/>
                  <a:pt x="19079" y="17259"/>
                  <a:pt x="19286" y="17201"/>
                </a:cubicBezTo>
                <a:cubicBezTo>
                  <a:pt x="19341" y="17186"/>
                  <a:pt x="19410" y="17171"/>
                  <a:pt x="19465" y="17164"/>
                </a:cubicBezTo>
                <a:cubicBezTo>
                  <a:pt x="19493" y="17157"/>
                  <a:pt x="19521" y="17157"/>
                  <a:pt x="19548" y="17149"/>
                </a:cubicBezTo>
                <a:cubicBezTo>
                  <a:pt x="19548" y="17149"/>
                  <a:pt x="19548" y="17149"/>
                  <a:pt x="19548" y="17142"/>
                </a:cubicBezTo>
                <a:cubicBezTo>
                  <a:pt x="19534" y="17105"/>
                  <a:pt x="19396" y="17047"/>
                  <a:pt x="19300" y="17003"/>
                </a:cubicBezTo>
                <a:cubicBezTo>
                  <a:pt x="19134" y="16930"/>
                  <a:pt x="18899" y="16827"/>
                  <a:pt x="18982" y="16680"/>
                </a:cubicBezTo>
                <a:cubicBezTo>
                  <a:pt x="19010" y="16622"/>
                  <a:pt x="18996" y="16292"/>
                  <a:pt x="18968" y="16007"/>
                </a:cubicBezTo>
                <a:cubicBezTo>
                  <a:pt x="18085" y="15648"/>
                  <a:pt x="17630" y="15201"/>
                  <a:pt x="17492" y="14564"/>
                </a:cubicBezTo>
                <a:cubicBezTo>
                  <a:pt x="17464" y="14454"/>
                  <a:pt x="17450" y="14337"/>
                  <a:pt x="17450" y="14212"/>
                </a:cubicBezTo>
                <a:cubicBezTo>
                  <a:pt x="17450" y="14176"/>
                  <a:pt x="17450" y="14139"/>
                  <a:pt x="17436" y="14102"/>
                </a:cubicBezTo>
                <a:cubicBezTo>
                  <a:pt x="17381" y="13633"/>
                  <a:pt x="17119" y="12982"/>
                  <a:pt x="16650" y="12308"/>
                </a:cubicBezTo>
                <a:cubicBezTo>
                  <a:pt x="16595" y="12235"/>
                  <a:pt x="16553" y="12161"/>
                  <a:pt x="16498" y="12095"/>
                </a:cubicBezTo>
                <a:cubicBezTo>
                  <a:pt x="16222" y="11722"/>
                  <a:pt x="15877" y="11341"/>
                  <a:pt x="15477" y="10982"/>
                </a:cubicBezTo>
                <a:cubicBezTo>
                  <a:pt x="15421" y="10931"/>
                  <a:pt x="15366" y="10887"/>
                  <a:pt x="15311" y="10836"/>
                </a:cubicBezTo>
                <a:cubicBezTo>
                  <a:pt x="15311" y="10828"/>
                  <a:pt x="15297" y="10828"/>
                  <a:pt x="15297" y="10821"/>
                </a:cubicBezTo>
                <a:cubicBezTo>
                  <a:pt x="15145" y="10689"/>
                  <a:pt x="14966" y="10550"/>
                  <a:pt x="14800" y="10411"/>
                </a:cubicBezTo>
                <a:cubicBezTo>
                  <a:pt x="14593" y="10242"/>
                  <a:pt x="14372" y="10074"/>
                  <a:pt x="14165" y="9883"/>
                </a:cubicBezTo>
                <a:cubicBezTo>
                  <a:pt x="14110" y="9832"/>
                  <a:pt x="14055" y="9781"/>
                  <a:pt x="13986" y="9730"/>
                </a:cubicBezTo>
                <a:cubicBezTo>
                  <a:pt x="13655" y="9429"/>
                  <a:pt x="13323" y="9100"/>
                  <a:pt x="13047" y="8733"/>
                </a:cubicBezTo>
                <a:cubicBezTo>
                  <a:pt x="13006" y="8675"/>
                  <a:pt x="12965" y="8616"/>
                  <a:pt x="12923" y="8558"/>
                </a:cubicBezTo>
                <a:cubicBezTo>
                  <a:pt x="12702" y="8228"/>
                  <a:pt x="12509" y="7869"/>
                  <a:pt x="12385" y="7481"/>
                </a:cubicBezTo>
                <a:cubicBezTo>
                  <a:pt x="12371" y="7422"/>
                  <a:pt x="12357" y="7371"/>
                  <a:pt x="12344" y="7312"/>
                </a:cubicBezTo>
                <a:cubicBezTo>
                  <a:pt x="12261" y="6997"/>
                  <a:pt x="12233" y="6653"/>
                  <a:pt x="12261" y="6287"/>
                </a:cubicBezTo>
                <a:cubicBezTo>
                  <a:pt x="12261" y="6250"/>
                  <a:pt x="12261" y="6214"/>
                  <a:pt x="12275" y="6184"/>
                </a:cubicBezTo>
                <a:cubicBezTo>
                  <a:pt x="12302" y="5840"/>
                  <a:pt x="12385" y="5467"/>
                  <a:pt x="12523" y="5078"/>
                </a:cubicBezTo>
                <a:cubicBezTo>
                  <a:pt x="12537" y="5035"/>
                  <a:pt x="12551" y="4991"/>
                  <a:pt x="12578" y="4947"/>
                </a:cubicBezTo>
                <a:cubicBezTo>
                  <a:pt x="12578" y="4947"/>
                  <a:pt x="12578" y="4947"/>
                  <a:pt x="12578" y="4939"/>
                </a:cubicBezTo>
                <a:cubicBezTo>
                  <a:pt x="12744" y="4522"/>
                  <a:pt x="12992" y="4119"/>
                  <a:pt x="13310" y="3731"/>
                </a:cubicBezTo>
                <a:cubicBezTo>
                  <a:pt x="13310" y="3731"/>
                  <a:pt x="13310" y="3723"/>
                  <a:pt x="13310" y="3723"/>
                </a:cubicBezTo>
                <a:cubicBezTo>
                  <a:pt x="13627" y="3335"/>
                  <a:pt x="14014" y="2969"/>
                  <a:pt x="14455" y="2625"/>
                </a:cubicBezTo>
                <a:lnTo>
                  <a:pt x="14469" y="2617"/>
                </a:lnTo>
                <a:cubicBezTo>
                  <a:pt x="14911" y="2281"/>
                  <a:pt x="15408" y="1958"/>
                  <a:pt x="15973" y="1673"/>
                </a:cubicBezTo>
                <a:cubicBezTo>
                  <a:pt x="15973" y="1673"/>
                  <a:pt x="15987" y="1665"/>
                  <a:pt x="15987" y="1665"/>
                </a:cubicBezTo>
                <a:cubicBezTo>
                  <a:pt x="16291" y="1504"/>
                  <a:pt x="16622" y="1350"/>
                  <a:pt x="16953" y="1211"/>
                </a:cubicBezTo>
                <a:cubicBezTo>
                  <a:pt x="17216" y="1101"/>
                  <a:pt x="17478" y="999"/>
                  <a:pt x="17754" y="896"/>
                </a:cubicBezTo>
                <a:cubicBezTo>
                  <a:pt x="17754" y="896"/>
                  <a:pt x="17768" y="889"/>
                  <a:pt x="17768" y="889"/>
                </a:cubicBezTo>
                <a:cubicBezTo>
                  <a:pt x="17851" y="860"/>
                  <a:pt x="17933" y="830"/>
                  <a:pt x="18016" y="801"/>
                </a:cubicBezTo>
                <a:cubicBezTo>
                  <a:pt x="18016" y="801"/>
                  <a:pt x="18016" y="801"/>
                  <a:pt x="18030" y="801"/>
                </a:cubicBezTo>
                <a:cubicBezTo>
                  <a:pt x="18582" y="611"/>
                  <a:pt x="19175" y="449"/>
                  <a:pt x="19769" y="303"/>
                </a:cubicBezTo>
                <a:cubicBezTo>
                  <a:pt x="19769" y="303"/>
                  <a:pt x="19783" y="303"/>
                  <a:pt x="19783" y="303"/>
                </a:cubicBezTo>
                <a:cubicBezTo>
                  <a:pt x="20224" y="200"/>
                  <a:pt x="20680" y="112"/>
                  <a:pt x="21135" y="32"/>
                </a:cubicBezTo>
                <a:cubicBezTo>
                  <a:pt x="11129" y="-349"/>
                  <a:pt x="5567" y="2742"/>
                  <a:pt x="4766" y="5935"/>
                </a:cubicBezTo>
                <a:cubicBezTo>
                  <a:pt x="4683" y="6287"/>
                  <a:pt x="4766" y="6639"/>
                  <a:pt x="5084" y="6997"/>
                </a:cubicBezTo>
                <a:cubicBezTo>
                  <a:pt x="3635" y="8199"/>
                  <a:pt x="308" y="9964"/>
                  <a:pt x="18" y="10806"/>
                </a:cubicBezTo>
                <a:cubicBezTo>
                  <a:pt x="-161" y="11319"/>
                  <a:pt x="985" y="11495"/>
                  <a:pt x="1523" y="11671"/>
                </a:cubicBezTo>
                <a:cubicBezTo>
                  <a:pt x="2047" y="11766"/>
                  <a:pt x="2613" y="11700"/>
                  <a:pt x="2972" y="11920"/>
                </a:cubicBezTo>
                <a:cubicBezTo>
                  <a:pt x="3220" y="12088"/>
                  <a:pt x="2889" y="12366"/>
                  <a:pt x="2806" y="12571"/>
                </a:cubicBezTo>
                <a:cubicBezTo>
                  <a:pt x="2793" y="12908"/>
                  <a:pt x="2047" y="13077"/>
                  <a:pt x="2116" y="13384"/>
                </a:cubicBezTo>
                <a:cubicBezTo>
                  <a:pt x="2185" y="13648"/>
                  <a:pt x="2613" y="13758"/>
                  <a:pt x="3000" y="13919"/>
                </a:cubicBezTo>
                <a:cubicBezTo>
                  <a:pt x="3414" y="14088"/>
                  <a:pt x="1951" y="14425"/>
                  <a:pt x="2420" y="14725"/>
                </a:cubicBezTo>
                <a:cubicBezTo>
                  <a:pt x="2903" y="15025"/>
                  <a:pt x="3621" y="15369"/>
                  <a:pt x="3372" y="15787"/>
                </a:cubicBezTo>
                <a:cubicBezTo>
                  <a:pt x="3013" y="16439"/>
                  <a:pt x="2310" y="17120"/>
                  <a:pt x="2889" y="17633"/>
                </a:cubicBezTo>
                <a:cubicBezTo>
                  <a:pt x="3469" y="18138"/>
                  <a:pt x="4256" y="18431"/>
                  <a:pt x="5498" y="18563"/>
                </a:cubicBezTo>
                <a:cubicBezTo>
                  <a:pt x="7016" y="18563"/>
                  <a:pt x="8534" y="18578"/>
                  <a:pt x="10066" y="18578"/>
                </a:cubicBezTo>
                <a:cubicBezTo>
                  <a:pt x="10936" y="18578"/>
                  <a:pt x="11722" y="18849"/>
                  <a:pt x="12095" y="19259"/>
                </a:cubicBezTo>
                <a:cubicBezTo>
                  <a:pt x="12482" y="19669"/>
                  <a:pt x="12716" y="20086"/>
                  <a:pt x="12813" y="20519"/>
                </a:cubicBezTo>
                <a:cubicBezTo>
                  <a:pt x="12909" y="20936"/>
                  <a:pt x="13572" y="21251"/>
                  <a:pt x="14372" y="21251"/>
                </a:cubicBezTo>
                <a:lnTo>
                  <a:pt x="17671" y="21251"/>
                </a:lnTo>
                <a:lnTo>
                  <a:pt x="21439" y="21251"/>
                </a:lnTo>
                <a:cubicBezTo>
                  <a:pt x="20638" y="20907"/>
                  <a:pt x="19493" y="20431"/>
                  <a:pt x="19355" y="2033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2BB7242B-8829-E002-EB2D-1EBA6761FB81}"/>
              </a:ext>
            </a:extLst>
          </p:cNvPr>
          <p:cNvSpPr/>
          <p:nvPr/>
        </p:nvSpPr>
        <p:spPr>
          <a:xfrm>
            <a:off x="4790521" y="1126315"/>
            <a:ext cx="1153304" cy="2153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9" h="21257" extrusionOk="0">
                <a:moveTo>
                  <a:pt x="21432" y="10797"/>
                </a:moveTo>
                <a:cubicBezTo>
                  <a:pt x="21138" y="9948"/>
                  <a:pt x="17764" y="8184"/>
                  <a:pt x="16294" y="6991"/>
                </a:cubicBezTo>
                <a:cubicBezTo>
                  <a:pt x="16616" y="6625"/>
                  <a:pt x="16700" y="6274"/>
                  <a:pt x="16616" y="5930"/>
                </a:cubicBezTo>
                <a:cubicBezTo>
                  <a:pt x="15805" y="2746"/>
                  <a:pt x="10149" y="-343"/>
                  <a:pt x="0" y="30"/>
                </a:cubicBezTo>
                <a:cubicBezTo>
                  <a:pt x="630" y="133"/>
                  <a:pt x="1246" y="265"/>
                  <a:pt x="1834" y="411"/>
                </a:cubicBezTo>
                <a:cubicBezTo>
                  <a:pt x="1848" y="411"/>
                  <a:pt x="1862" y="418"/>
                  <a:pt x="1876" y="418"/>
                </a:cubicBezTo>
                <a:cubicBezTo>
                  <a:pt x="2548" y="594"/>
                  <a:pt x="3192" y="792"/>
                  <a:pt x="3794" y="1026"/>
                </a:cubicBezTo>
                <a:cubicBezTo>
                  <a:pt x="3794" y="1026"/>
                  <a:pt x="3808" y="1033"/>
                  <a:pt x="3808" y="1033"/>
                </a:cubicBezTo>
                <a:cubicBezTo>
                  <a:pt x="4004" y="1106"/>
                  <a:pt x="4200" y="1187"/>
                  <a:pt x="4382" y="1267"/>
                </a:cubicBezTo>
                <a:cubicBezTo>
                  <a:pt x="4774" y="1436"/>
                  <a:pt x="5152" y="1619"/>
                  <a:pt x="5501" y="1816"/>
                </a:cubicBezTo>
                <a:cubicBezTo>
                  <a:pt x="5501" y="1816"/>
                  <a:pt x="5501" y="1816"/>
                  <a:pt x="5501" y="1816"/>
                </a:cubicBezTo>
                <a:cubicBezTo>
                  <a:pt x="6033" y="2102"/>
                  <a:pt x="6495" y="2416"/>
                  <a:pt x="6915" y="2746"/>
                </a:cubicBezTo>
                <a:cubicBezTo>
                  <a:pt x="6915" y="2753"/>
                  <a:pt x="6929" y="2753"/>
                  <a:pt x="6929" y="2760"/>
                </a:cubicBezTo>
                <a:cubicBezTo>
                  <a:pt x="6985" y="2804"/>
                  <a:pt x="7041" y="2848"/>
                  <a:pt x="7097" y="2892"/>
                </a:cubicBezTo>
                <a:cubicBezTo>
                  <a:pt x="7097" y="2892"/>
                  <a:pt x="7097" y="2892"/>
                  <a:pt x="7097" y="2900"/>
                </a:cubicBezTo>
                <a:cubicBezTo>
                  <a:pt x="7447" y="3192"/>
                  <a:pt x="7741" y="3500"/>
                  <a:pt x="8007" y="3815"/>
                </a:cubicBezTo>
                <a:cubicBezTo>
                  <a:pt x="8007" y="3815"/>
                  <a:pt x="8007" y="3822"/>
                  <a:pt x="8007" y="3822"/>
                </a:cubicBezTo>
                <a:cubicBezTo>
                  <a:pt x="8301" y="4195"/>
                  <a:pt x="8539" y="4583"/>
                  <a:pt x="8693" y="4978"/>
                </a:cubicBezTo>
                <a:cubicBezTo>
                  <a:pt x="8693" y="4986"/>
                  <a:pt x="8693" y="4993"/>
                  <a:pt x="8693" y="4993"/>
                </a:cubicBezTo>
                <a:cubicBezTo>
                  <a:pt x="8707" y="5022"/>
                  <a:pt x="8721" y="5052"/>
                  <a:pt x="8735" y="5088"/>
                </a:cubicBezTo>
                <a:cubicBezTo>
                  <a:pt x="8861" y="5425"/>
                  <a:pt x="8931" y="5740"/>
                  <a:pt x="8973" y="6047"/>
                </a:cubicBezTo>
                <a:cubicBezTo>
                  <a:pt x="8987" y="6135"/>
                  <a:pt x="8987" y="6215"/>
                  <a:pt x="9001" y="6296"/>
                </a:cubicBezTo>
                <a:cubicBezTo>
                  <a:pt x="9001" y="6318"/>
                  <a:pt x="9001" y="6340"/>
                  <a:pt x="9001" y="6362"/>
                </a:cubicBezTo>
                <a:cubicBezTo>
                  <a:pt x="9001" y="6369"/>
                  <a:pt x="9001" y="6376"/>
                  <a:pt x="9001" y="6384"/>
                </a:cubicBezTo>
                <a:cubicBezTo>
                  <a:pt x="9015" y="6816"/>
                  <a:pt x="8959" y="7218"/>
                  <a:pt x="8833" y="7584"/>
                </a:cubicBezTo>
                <a:cubicBezTo>
                  <a:pt x="8833" y="7591"/>
                  <a:pt x="8833" y="7599"/>
                  <a:pt x="8819" y="7606"/>
                </a:cubicBezTo>
                <a:cubicBezTo>
                  <a:pt x="8665" y="8038"/>
                  <a:pt x="8441" y="8426"/>
                  <a:pt x="8161" y="8784"/>
                </a:cubicBezTo>
                <a:cubicBezTo>
                  <a:pt x="8161" y="8792"/>
                  <a:pt x="8147" y="8799"/>
                  <a:pt x="8147" y="8806"/>
                </a:cubicBezTo>
                <a:cubicBezTo>
                  <a:pt x="7825" y="9209"/>
                  <a:pt x="7447" y="9568"/>
                  <a:pt x="7069" y="9890"/>
                </a:cubicBezTo>
                <a:cubicBezTo>
                  <a:pt x="7069" y="9890"/>
                  <a:pt x="7069" y="9897"/>
                  <a:pt x="7055" y="9897"/>
                </a:cubicBezTo>
                <a:cubicBezTo>
                  <a:pt x="6831" y="10087"/>
                  <a:pt x="6607" y="10263"/>
                  <a:pt x="6397" y="10431"/>
                </a:cubicBezTo>
                <a:cubicBezTo>
                  <a:pt x="6215" y="10578"/>
                  <a:pt x="6033" y="10724"/>
                  <a:pt x="5865" y="10856"/>
                </a:cubicBezTo>
                <a:cubicBezTo>
                  <a:pt x="5837" y="10885"/>
                  <a:pt x="5795" y="10907"/>
                  <a:pt x="5767" y="10936"/>
                </a:cubicBezTo>
                <a:cubicBezTo>
                  <a:pt x="5767" y="10936"/>
                  <a:pt x="5753" y="10944"/>
                  <a:pt x="5753" y="10944"/>
                </a:cubicBezTo>
                <a:cubicBezTo>
                  <a:pt x="5347" y="11295"/>
                  <a:pt x="5012" y="11661"/>
                  <a:pt x="4718" y="12027"/>
                </a:cubicBezTo>
                <a:cubicBezTo>
                  <a:pt x="4662" y="12093"/>
                  <a:pt x="4620" y="12159"/>
                  <a:pt x="4564" y="12225"/>
                </a:cubicBezTo>
                <a:cubicBezTo>
                  <a:pt x="4102" y="12869"/>
                  <a:pt x="3808" y="13498"/>
                  <a:pt x="3724" y="13974"/>
                </a:cubicBezTo>
                <a:cubicBezTo>
                  <a:pt x="3710" y="14062"/>
                  <a:pt x="3696" y="14150"/>
                  <a:pt x="3696" y="14230"/>
                </a:cubicBezTo>
                <a:cubicBezTo>
                  <a:pt x="3696" y="14318"/>
                  <a:pt x="3682" y="14406"/>
                  <a:pt x="3668" y="14486"/>
                </a:cubicBezTo>
                <a:cubicBezTo>
                  <a:pt x="3570" y="15131"/>
                  <a:pt x="3178" y="15540"/>
                  <a:pt x="2352" y="15877"/>
                </a:cubicBezTo>
                <a:cubicBezTo>
                  <a:pt x="2408" y="16368"/>
                  <a:pt x="2478" y="16880"/>
                  <a:pt x="2506" y="16953"/>
                </a:cubicBezTo>
                <a:cubicBezTo>
                  <a:pt x="2590" y="17099"/>
                  <a:pt x="2352" y="17202"/>
                  <a:pt x="2184" y="17275"/>
                </a:cubicBezTo>
                <a:cubicBezTo>
                  <a:pt x="2086" y="17319"/>
                  <a:pt x="1960" y="17370"/>
                  <a:pt x="1932" y="17414"/>
                </a:cubicBezTo>
                <a:cubicBezTo>
                  <a:pt x="1932" y="17414"/>
                  <a:pt x="1932" y="17414"/>
                  <a:pt x="1932" y="17422"/>
                </a:cubicBezTo>
                <a:cubicBezTo>
                  <a:pt x="1960" y="17429"/>
                  <a:pt x="1988" y="17429"/>
                  <a:pt x="2016" y="17436"/>
                </a:cubicBezTo>
                <a:cubicBezTo>
                  <a:pt x="2072" y="17444"/>
                  <a:pt x="2142" y="17458"/>
                  <a:pt x="2198" y="17473"/>
                </a:cubicBezTo>
                <a:cubicBezTo>
                  <a:pt x="2380" y="17517"/>
                  <a:pt x="2492" y="17626"/>
                  <a:pt x="2506" y="17758"/>
                </a:cubicBezTo>
                <a:cubicBezTo>
                  <a:pt x="2520" y="17890"/>
                  <a:pt x="2422" y="18014"/>
                  <a:pt x="2226" y="18080"/>
                </a:cubicBezTo>
                <a:cubicBezTo>
                  <a:pt x="1918" y="18190"/>
                  <a:pt x="1722" y="18307"/>
                  <a:pt x="1694" y="18358"/>
                </a:cubicBezTo>
                <a:cubicBezTo>
                  <a:pt x="1722" y="18366"/>
                  <a:pt x="1778" y="18380"/>
                  <a:pt x="1820" y="18388"/>
                </a:cubicBezTo>
                <a:cubicBezTo>
                  <a:pt x="1988" y="18424"/>
                  <a:pt x="2282" y="18483"/>
                  <a:pt x="2338" y="18673"/>
                </a:cubicBezTo>
                <a:cubicBezTo>
                  <a:pt x="2408" y="18907"/>
                  <a:pt x="2058" y="19010"/>
                  <a:pt x="1876" y="19061"/>
                </a:cubicBezTo>
                <a:cubicBezTo>
                  <a:pt x="1806" y="19083"/>
                  <a:pt x="1750" y="19098"/>
                  <a:pt x="1722" y="19112"/>
                </a:cubicBezTo>
                <a:cubicBezTo>
                  <a:pt x="1680" y="19134"/>
                  <a:pt x="1694" y="19208"/>
                  <a:pt x="1736" y="19244"/>
                </a:cubicBezTo>
                <a:cubicBezTo>
                  <a:pt x="1750" y="19251"/>
                  <a:pt x="1792" y="19251"/>
                  <a:pt x="1806" y="19259"/>
                </a:cubicBezTo>
                <a:cubicBezTo>
                  <a:pt x="1974" y="19288"/>
                  <a:pt x="2366" y="19361"/>
                  <a:pt x="2324" y="19581"/>
                </a:cubicBezTo>
                <a:cubicBezTo>
                  <a:pt x="2296" y="19756"/>
                  <a:pt x="2058" y="19822"/>
                  <a:pt x="1904" y="19859"/>
                </a:cubicBezTo>
                <a:cubicBezTo>
                  <a:pt x="1876" y="19866"/>
                  <a:pt x="1862" y="19874"/>
                  <a:pt x="1834" y="19874"/>
                </a:cubicBezTo>
                <a:cubicBezTo>
                  <a:pt x="1834" y="19874"/>
                  <a:pt x="1848" y="19881"/>
                  <a:pt x="1848" y="19881"/>
                </a:cubicBezTo>
                <a:cubicBezTo>
                  <a:pt x="1974" y="19954"/>
                  <a:pt x="2142" y="20049"/>
                  <a:pt x="2156" y="20188"/>
                </a:cubicBezTo>
                <a:cubicBezTo>
                  <a:pt x="2170" y="20254"/>
                  <a:pt x="2184" y="20408"/>
                  <a:pt x="182" y="21257"/>
                </a:cubicBezTo>
                <a:lnTo>
                  <a:pt x="3416" y="21257"/>
                </a:lnTo>
                <a:lnTo>
                  <a:pt x="6761" y="21257"/>
                </a:lnTo>
                <a:cubicBezTo>
                  <a:pt x="7559" y="21257"/>
                  <a:pt x="8245" y="20942"/>
                  <a:pt x="8343" y="20525"/>
                </a:cubicBezTo>
                <a:cubicBezTo>
                  <a:pt x="8441" y="20093"/>
                  <a:pt x="8679" y="19676"/>
                  <a:pt x="9071" y="19266"/>
                </a:cubicBezTo>
                <a:cubicBezTo>
                  <a:pt x="9463" y="18856"/>
                  <a:pt x="10261" y="18585"/>
                  <a:pt x="11129" y="18585"/>
                </a:cubicBezTo>
                <a:cubicBezTo>
                  <a:pt x="12683" y="18578"/>
                  <a:pt x="14223" y="18571"/>
                  <a:pt x="15763" y="18571"/>
                </a:cubicBezTo>
                <a:cubicBezTo>
                  <a:pt x="17008" y="18439"/>
                  <a:pt x="17820" y="18139"/>
                  <a:pt x="18408" y="17641"/>
                </a:cubicBezTo>
                <a:cubicBezTo>
                  <a:pt x="18996" y="17129"/>
                  <a:pt x="18282" y="16448"/>
                  <a:pt x="17918" y="15797"/>
                </a:cubicBezTo>
                <a:cubicBezTo>
                  <a:pt x="17666" y="15372"/>
                  <a:pt x="18380" y="15028"/>
                  <a:pt x="18884" y="14735"/>
                </a:cubicBezTo>
                <a:cubicBezTo>
                  <a:pt x="19360" y="14428"/>
                  <a:pt x="17890" y="14098"/>
                  <a:pt x="18296" y="13930"/>
                </a:cubicBezTo>
                <a:cubicBezTo>
                  <a:pt x="18688" y="13762"/>
                  <a:pt x="19122" y="13659"/>
                  <a:pt x="19192" y="13396"/>
                </a:cubicBezTo>
                <a:cubicBezTo>
                  <a:pt x="19262" y="13088"/>
                  <a:pt x="18506" y="12920"/>
                  <a:pt x="18492" y="12583"/>
                </a:cubicBezTo>
                <a:cubicBezTo>
                  <a:pt x="18422" y="12378"/>
                  <a:pt x="18072" y="12100"/>
                  <a:pt x="18324" y="11932"/>
                </a:cubicBezTo>
                <a:cubicBezTo>
                  <a:pt x="18674" y="11705"/>
                  <a:pt x="19262" y="11771"/>
                  <a:pt x="19794" y="11683"/>
                </a:cubicBezTo>
                <a:cubicBezTo>
                  <a:pt x="20452" y="11485"/>
                  <a:pt x="21600" y="11302"/>
                  <a:pt x="21432" y="1079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Calibri" panose="020F0502020204030204"/>
            </a:endParaRPr>
          </a:p>
        </p:txBody>
      </p:sp>
      <p:pic>
        <p:nvPicPr>
          <p:cNvPr id="30" name="Elemento grafico 29" descr="Atomo con riempimento a tinta unita">
            <a:extLst>
              <a:ext uri="{FF2B5EF4-FFF2-40B4-BE49-F238E27FC236}">
                <a16:creationId xmlns:a16="http://schemas.microsoft.com/office/drawing/2014/main" id="{3A01843B-F8FD-C991-ED1D-DA06D8679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1088" y="1424333"/>
            <a:ext cx="868171" cy="868171"/>
          </a:xfrm>
          <a:prstGeom prst="rect">
            <a:avLst/>
          </a:prstGeom>
        </p:spPr>
      </p:pic>
      <p:sp>
        <p:nvSpPr>
          <p:cNvPr id="31" name="Ovale 30">
            <a:extLst>
              <a:ext uri="{FF2B5EF4-FFF2-40B4-BE49-F238E27FC236}">
                <a16:creationId xmlns:a16="http://schemas.microsoft.com/office/drawing/2014/main" id="{45EC05BE-410F-3CF2-E1D7-8F46EB765177}"/>
              </a:ext>
            </a:extLst>
          </p:cNvPr>
          <p:cNvSpPr/>
          <p:nvPr/>
        </p:nvSpPr>
        <p:spPr>
          <a:xfrm>
            <a:off x="2994900" y="701138"/>
            <a:ext cx="647700" cy="647700"/>
          </a:xfrm>
          <a:prstGeom prst="ellipse">
            <a:avLst/>
          </a:prstGeom>
          <a:solidFill>
            <a:srgbClr val="0084D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35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9CCD9906-8951-3D79-9F4C-A9D23718B92F}"/>
              </a:ext>
            </a:extLst>
          </p:cNvPr>
          <p:cNvSpPr/>
          <p:nvPr/>
        </p:nvSpPr>
        <p:spPr>
          <a:xfrm>
            <a:off x="5644046" y="701138"/>
            <a:ext cx="647700" cy="647700"/>
          </a:xfrm>
          <a:prstGeom prst="ellipse">
            <a:avLst/>
          </a:prstGeom>
          <a:solidFill>
            <a:srgbClr val="00BBE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35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61D8BC1-5CDD-6EBB-026A-6C46E917B43D}"/>
              </a:ext>
            </a:extLst>
          </p:cNvPr>
          <p:cNvSpPr txBox="1"/>
          <p:nvPr/>
        </p:nvSpPr>
        <p:spPr>
          <a:xfrm>
            <a:off x="6217881" y="1411932"/>
            <a:ext cx="7905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050" b="1" dirty="0">
                <a:solidFill>
                  <a:srgbClr val="002E58"/>
                </a:solidFill>
                <a:latin typeface="Montserrat" pitchFamily="2" charset="77"/>
              </a:rPr>
              <a:t>61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F17E3648-8DB7-8930-B142-61136991E962}"/>
              </a:ext>
            </a:extLst>
          </p:cNvPr>
          <p:cNvSpPr txBox="1"/>
          <p:nvPr/>
        </p:nvSpPr>
        <p:spPr>
          <a:xfrm>
            <a:off x="6710752" y="1542610"/>
            <a:ext cx="2350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500" b="1" dirty="0">
                <a:solidFill>
                  <a:srgbClr val="002E58"/>
                </a:solidFill>
                <a:latin typeface="Montserrat" pitchFamily="2" charset="77"/>
              </a:rPr>
              <a:t>Master di primo e secondo livello rilevati nel mondo sul Quantum Computing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63CDEB5F-BB4B-FE5B-46CF-8CCDC43025EB}"/>
              </a:ext>
            </a:extLst>
          </p:cNvPr>
          <p:cNvSpPr txBox="1"/>
          <p:nvPr/>
        </p:nvSpPr>
        <p:spPr>
          <a:xfrm>
            <a:off x="6089274" y="3473365"/>
            <a:ext cx="2851034" cy="278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2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Information Science</a:t>
            </a:r>
            <a:endParaRPr lang="en-GB" sz="12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01839E35-09F6-FF52-94E4-37DB4C60A9C8}"/>
              </a:ext>
            </a:extLst>
          </p:cNvPr>
          <p:cNvSpPr txBox="1"/>
          <p:nvPr/>
        </p:nvSpPr>
        <p:spPr>
          <a:xfrm>
            <a:off x="5475354" y="3706952"/>
            <a:ext cx="3066204" cy="278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Science and Engineering</a:t>
            </a: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277BDCED-3839-6850-1904-16B1C8F2DF5F}"/>
              </a:ext>
            </a:extLst>
          </p:cNvPr>
          <p:cNvSpPr/>
          <p:nvPr/>
        </p:nvSpPr>
        <p:spPr>
          <a:xfrm>
            <a:off x="0" y="4057195"/>
            <a:ext cx="4150421" cy="647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275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Combinano </a:t>
            </a:r>
            <a:r>
              <a:rPr lang="it-IT" sz="1275" b="1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prospettiva tecnica e manageriale </a:t>
            </a:r>
            <a:r>
              <a:rPr lang="it-IT" sz="1275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per l’arricchimento delle competenze</a:t>
            </a:r>
            <a:endParaRPr lang="it-IT" sz="1275" dirty="0">
              <a:solidFill>
                <a:schemeClr val="bg2">
                  <a:lumMod val="50000"/>
                </a:schemeClr>
              </a:solidFill>
              <a:latin typeface="Montserrat" pitchFamily="2" charset="77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6387F76B-0ADF-50A0-2079-E68BB6675FD2}"/>
              </a:ext>
            </a:extLst>
          </p:cNvPr>
          <p:cNvSpPr/>
          <p:nvPr/>
        </p:nvSpPr>
        <p:spPr>
          <a:xfrm>
            <a:off x="4993579" y="4057195"/>
            <a:ext cx="4150421" cy="647700"/>
          </a:xfrm>
          <a:prstGeom prst="rect">
            <a:avLst/>
          </a:prstGeom>
          <a:solidFill>
            <a:srgbClr val="C7F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275" b="1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Requisiti tecnici </a:t>
            </a:r>
            <a:r>
              <a:rPr lang="it-IT" sz="1275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di ammissione e orientamento alla </a:t>
            </a:r>
            <a:r>
              <a:rPr lang="it-IT" sz="1275" b="1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specializzazione professionale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484B4328-5D28-DCF0-882C-4322CEDC8417}"/>
              </a:ext>
            </a:extLst>
          </p:cNvPr>
          <p:cNvSpPr txBox="1"/>
          <p:nvPr/>
        </p:nvSpPr>
        <p:spPr>
          <a:xfrm>
            <a:off x="5181725" y="4841983"/>
            <a:ext cx="3969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050" dirty="0">
                <a:solidFill>
                  <a:srgbClr val="002E58"/>
                </a:solidFill>
                <a:latin typeface="Montserrat" pitchFamily="2" charset="77"/>
              </a:rPr>
              <a:t>Fonte: ricerca da fonti secondarie dei master per titolo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C74399D-C57B-9320-79DB-5D853A36345B}"/>
              </a:ext>
            </a:extLst>
          </p:cNvPr>
          <p:cNvSpPr txBox="1"/>
          <p:nvPr/>
        </p:nvSpPr>
        <p:spPr>
          <a:xfrm>
            <a:off x="5967896" y="3002990"/>
            <a:ext cx="30937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Science and Technology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46BBED-8A04-51F9-AEEC-D5109AB3944C}"/>
              </a:ext>
            </a:extLst>
          </p:cNvPr>
          <p:cNvSpPr txBox="1"/>
          <p:nvPr/>
        </p:nvSpPr>
        <p:spPr>
          <a:xfrm>
            <a:off x="5388124" y="3236731"/>
            <a:ext cx="3673562" cy="278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Communication and Computing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0E623D2-EC09-891A-8D06-1E03FD0F80DA}"/>
              </a:ext>
            </a:extLst>
          </p:cNvPr>
          <p:cNvSpPr txBox="1"/>
          <p:nvPr/>
        </p:nvSpPr>
        <p:spPr>
          <a:xfrm>
            <a:off x="5785432" y="2711545"/>
            <a:ext cx="27561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dirty="0">
                <a:solidFill>
                  <a:srgbClr val="002E58"/>
                </a:solidFill>
                <a:latin typeface="Montserrat" pitchFamily="2" charset="77"/>
              </a:rPr>
              <a:t>Alcuni titoli: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4470A10-8208-F476-8F31-EE0C25F6DA95}"/>
              </a:ext>
            </a:extLst>
          </p:cNvPr>
          <p:cNvSpPr txBox="1"/>
          <p:nvPr/>
        </p:nvSpPr>
        <p:spPr>
          <a:xfrm>
            <a:off x="193918" y="1542610"/>
            <a:ext cx="2887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 dirty="0">
                <a:solidFill>
                  <a:schemeClr val="accent3">
                    <a:lumMod val="50000"/>
                  </a:schemeClr>
                </a:solidFill>
                <a:latin typeface="Montserrat" pitchFamily="2" charset="77"/>
              </a:rPr>
              <a:t>Diversi corsi brevi e certificazioni emergenti promossi da università (es. MIT) e aziende del settore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85ED12A-25CE-AB31-6D39-55CEEEDC7787}"/>
              </a:ext>
            </a:extLst>
          </p:cNvPr>
          <p:cNvSpPr txBox="1"/>
          <p:nvPr/>
        </p:nvSpPr>
        <p:spPr>
          <a:xfrm>
            <a:off x="398552" y="2711545"/>
            <a:ext cx="27561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dirty="0">
                <a:solidFill>
                  <a:srgbClr val="002E58"/>
                </a:solidFill>
                <a:latin typeface="Montserrat" pitchFamily="2" charset="77"/>
              </a:rPr>
              <a:t>Alcuni titoli: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7684DA6-A9BF-C67A-67B0-E3469C1962D7}"/>
              </a:ext>
            </a:extLst>
          </p:cNvPr>
          <p:cNvSpPr txBox="1"/>
          <p:nvPr/>
        </p:nvSpPr>
        <p:spPr>
          <a:xfrm>
            <a:off x="-1851145" y="3003760"/>
            <a:ext cx="49101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lang="en-GB" sz="12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Computing fundamentals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60C87BF-6146-C90E-75F4-03EC025D3F65}"/>
              </a:ext>
            </a:extLst>
          </p:cNvPr>
          <p:cNvSpPr txBox="1"/>
          <p:nvPr/>
        </p:nvSpPr>
        <p:spPr>
          <a:xfrm>
            <a:off x="465432" y="3237501"/>
            <a:ext cx="28213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Training for Enterprise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668B86B-DD14-1655-E3D4-09704D0A4CCF}"/>
              </a:ext>
            </a:extLst>
          </p:cNvPr>
          <p:cNvSpPr txBox="1"/>
          <p:nvPr/>
        </p:nvSpPr>
        <p:spPr>
          <a:xfrm>
            <a:off x="-155124" y="3474136"/>
            <a:ext cx="22303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for everyone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CA028B2-5A0F-2C73-BEA3-38AC7CCCF9AC}"/>
              </a:ext>
            </a:extLst>
          </p:cNvPr>
          <p:cNvSpPr txBox="1"/>
          <p:nvPr/>
        </p:nvSpPr>
        <p:spPr>
          <a:xfrm>
            <a:off x="546023" y="3707722"/>
            <a:ext cx="22303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Quantum Programming</a:t>
            </a:r>
          </a:p>
        </p:txBody>
      </p:sp>
    </p:spTree>
    <p:extLst>
      <p:ext uri="{BB962C8B-B14F-4D97-AF65-F5344CB8AC3E}">
        <p14:creationId xmlns:p14="http://schemas.microsoft.com/office/powerpoint/2010/main" val="2107898261"/>
      </p:ext>
    </p:extLst>
  </p:cSld>
  <p:clrMapOvr>
    <a:masterClrMapping/>
  </p:clrMapOvr>
</p:sld>
</file>

<file path=ppt/theme/theme1.xml><?xml version="1.0" encoding="utf-8"?>
<a:theme xmlns:a="http://schemas.openxmlformats.org/drawingml/2006/main" name="Osservatori">
  <a:themeElements>
    <a:clrScheme name="Oss 2020 r">
      <a:dk1>
        <a:srgbClr val="000000"/>
      </a:dk1>
      <a:lt1>
        <a:srgbClr val="FFFFFF"/>
      </a:lt1>
      <a:dk2>
        <a:srgbClr val="FF655C"/>
      </a:dk2>
      <a:lt2>
        <a:srgbClr val="16AAFF"/>
      </a:lt2>
      <a:accent1>
        <a:srgbClr val="002E54"/>
      </a:accent1>
      <a:accent2>
        <a:srgbClr val="017DC1"/>
      </a:accent2>
      <a:accent3>
        <a:srgbClr val="00BBE6"/>
      </a:accent3>
      <a:accent4>
        <a:srgbClr val="92E6FD"/>
      </a:accent4>
      <a:accent5>
        <a:srgbClr val="00799B"/>
      </a:accent5>
      <a:accent6>
        <a:srgbClr val="49BECD"/>
      </a:accent6>
      <a:hlink>
        <a:srgbClr val="FF655C"/>
      </a:hlink>
      <a:folHlink>
        <a:srgbClr val="16AAFF"/>
      </a:folHlink>
    </a:clrScheme>
    <a:fontScheme name="Elica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rgbClr val="017DC1"/>
          </a:solidFill>
          <a:prstDash val="sysDot"/>
        </a:ln>
      </a:spPr>
      <a:bodyPr rtlCol="0" anchor="t"/>
      <a:lstStyle>
        <a:defPPr algn="l">
          <a:defRPr sz="1050" b="1" dirty="0">
            <a:solidFill>
              <a:schemeClr val="accent1"/>
            </a:solidFill>
            <a:latin typeface="Montserrat" pitchFamily="2" charset="77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25400">
          <a:solidFill>
            <a:schemeClr val="accent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rgbClr val="002E58"/>
            </a:solidFill>
            <a:latin typeface="Montserrat" pitchFamily="2" charset="7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ollaborazioni">
  <a:themeElements>
    <a:clrScheme name="Oss 2020 r">
      <a:dk1>
        <a:srgbClr val="000000"/>
      </a:dk1>
      <a:lt1>
        <a:srgbClr val="FFFFFF"/>
      </a:lt1>
      <a:dk2>
        <a:srgbClr val="FF655C"/>
      </a:dk2>
      <a:lt2>
        <a:srgbClr val="16AAFF"/>
      </a:lt2>
      <a:accent1>
        <a:srgbClr val="002E54"/>
      </a:accent1>
      <a:accent2>
        <a:srgbClr val="017DC1"/>
      </a:accent2>
      <a:accent3>
        <a:srgbClr val="00BBE6"/>
      </a:accent3>
      <a:accent4>
        <a:srgbClr val="92E6FD"/>
      </a:accent4>
      <a:accent5>
        <a:srgbClr val="00799B"/>
      </a:accent5>
      <a:accent6>
        <a:srgbClr val="49BECD"/>
      </a:accent6>
      <a:hlink>
        <a:srgbClr val="FF655C"/>
      </a:hlink>
      <a:folHlink>
        <a:srgbClr val="16AAFF"/>
      </a:folHlink>
    </a:clrScheme>
    <a:fontScheme name="Elica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  <a:latin typeface="Montserrat" pitchFamily="2" charset="77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25400">
          <a:solidFill>
            <a:schemeClr val="accent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rgbClr val="002E58"/>
            </a:solidFill>
            <a:latin typeface="Montserrat" pitchFamily="2" charset="77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637AC7470064F4AA26F5EB83C3BEB6E" ma:contentTypeVersion="13" ma:contentTypeDescription="Creare un nuovo documento." ma:contentTypeScope="" ma:versionID="c960df8619e7da5ab018631e9f02c8be">
  <xsd:schema xmlns:xsd="http://www.w3.org/2001/XMLSchema" xmlns:xs="http://www.w3.org/2001/XMLSchema" xmlns:p="http://schemas.microsoft.com/office/2006/metadata/properties" xmlns:ns2="d493f927-9cf4-4898-acbb-de58f36ba502" xmlns:ns3="d46df058-e30c-449d-8ba1-fde42f021118" targetNamespace="http://schemas.microsoft.com/office/2006/metadata/properties" ma:root="true" ma:fieldsID="013e012ebcac8dc8254923d98a11d6a7" ns2:_="" ns3:_="">
    <xsd:import namespace="d493f927-9cf4-4898-acbb-de58f36ba502"/>
    <xsd:import namespace="d46df058-e30c-449d-8ba1-fde42f0211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93f927-9cf4-4898-acbb-de58f36ba5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 immagine" ma:readOnly="false" ma:fieldId="{5cf76f15-5ced-4ddc-b409-7134ff3c332f}" ma:taxonomyMulti="true" ma:sspId="62691f12-1220-44b1-ba48-e77f64da29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6df058-e30c-449d-8ba1-fde42f02111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d9ada63-23b2-430b-b00d-57b2a79a5e30}" ma:internalName="TaxCatchAll" ma:showField="CatchAllData" ma:web="d46df058-e30c-449d-8ba1-fde42f0211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6df058-e30c-449d-8ba1-fde42f021118" xsi:nil="true"/>
    <lcf76f155ced4ddcb4097134ff3c332f xmlns="d493f927-9cf4-4898-acbb-de58f36ba50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131536-E5C4-4B0E-96DC-65957ECF31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93f927-9cf4-4898-acbb-de58f36ba502"/>
    <ds:schemaRef ds:uri="d46df058-e30c-449d-8ba1-fde42f0211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34B650-0749-46D3-A0CA-7AE854AD3E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FD58FB-033A-4682-B7E4-ED5FCB64735F}">
  <ds:schemaRefs>
    <ds:schemaRef ds:uri="http://schemas.microsoft.com/office/2006/metadata/properties"/>
    <ds:schemaRef ds:uri="http://schemas.microsoft.com/office/infopath/2007/PartnerControls"/>
    <ds:schemaRef ds:uri="d46df058-e30c-449d-8ba1-fde42f021118"/>
    <ds:schemaRef ds:uri="d493f927-9cf4-4898-acbb-de58f36ba50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1117</Words>
  <Application>Microsoft Office PowerPoint</Application>
  <PresentationFormat>Presentazione su schermo (16:9)</PresentationFormat>
  <Paragraphs>156</Paragraphs>
  <Slides>10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Arial</vt:lpstr>
      <vt:lpstr>Helvetica</vt:lpstr>
      <vt:lpstr>Roboto</vt:lpstr>
      <vt:lpstr>Montserrat</vt:lpstr>
      <vt:lpstr>Calibri</vt:lpstr>
      <vt:lpstr>Osservatori</vt:lpstr>
      <vt:lpstr>Collaborazioni</vt:lpstr>
      <vt:lpstr>Lo scenario italiano del Quantum Computing e Communication</vt:lpstr>
      <vt:lpstr>Gli sforzi a livello internazionale</vt:lpstr>
      <vt:lpstr>Gli investimenti in Quantum Computing per paese e per tipologia di azienda</vt:lpstr>
      <vt:lpstr>Il mercato infrastrutturale e lo sviluppo sinergico di hardware  e software</vt:lpstr>
      <vt:lpstr>Gli annunci di progetto sul Quantum Computing nel mondo</vt:lpstr>
      <vt:lpstr>Le sperimentazioni sul Quantum Computing nel mondo per classe di problemi</vt:lpstr>
      <vt:lpstr>La scomposizione dei progetti per settore</vt:lpstr>
      <vt:lpstr>Le sperimentazioni sul Quantum Computing nelle grandi organizzazioni italiane</vt:lpstr>
      <vt:lpstr>Difficoltà riscontrate nell’avvicinamento al Quantum Computing dalle aziende italiane</vt:lpstr>
      <vt:lpstr>La sfida delle competenze</vt:lpstr>
    </vt:vector>
  </TitlesOfParts>
  <Company>Politecnico di Milano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Stefano Erba</dc:creator>
  <cp:lastModifiedBy>Stefania Follador</cp:lastModifiedBy>
  <cp:revision>1349</cp:revision>
  <dcterms:created xsi:type="dcterms:W3CDTF">2017-02-01T14:21:31Z</dcterms:created>
  <dcterms:modified xsi:type="dcterms:W3CDTF">2023-05-04T08:56:10Z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0x0101003637AC7470064F4AA26F5EB83C3BEB6E</vt:lpwstr>
  </property>
  <property fmtid="{D5CDD505-2E9C-101B-9397-08002B2CF9AE}" pid="3" name="MediaServiceImageTags">
    <vt:lpwstr/>
  </property>
</Properties>
</file>