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0"/>
  </p:notesMasterIdLst>
  <p:handoutMasterIdLst>
    <p:handoutMasterId r:id="rId21"/>
  </p:handoutMasterIdLst>
  <p:sldIdLst>
    <p:sldId id="257" r:id="rId5"/>
    <p:sldId id="391" r:id="rId6"/>
    <p:sldId id="317" r:id="rId7"/>
    <p:sldId id="279" r:id="rId8"/>
    <p:sldId id="389" r:id="rId9"/>
    <p:sldId id="392" r:id="rId10"/>
    <p:sldId id="384" r:id="rId11"/>
    <p:sldId id="277" r:id="rId12"/>
    <p:sldId id="278" r:id="rId13"/>
    <p:sldId id="393" r:id="rId14"/>
    <p:sldId id="394" r:id="rId15"/>
    <p:sldId id="395" r:id="rId16"/>
    <p:sldId id="272" r:id="rId17"/>
    <p:sldId id="396" r:id="rId18"/>
    <p:sldId id="321" r:id="rId19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92E"/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CB9BBA-D713-415C-A580-F8C2C01DB0D7}" v="1" dt="2024-04-19T18:27:40.262"/>
    <p1510:client id="{D124C524-39C4-4C0F-AAE5-2047F976ADED}" v="336" dt="2024-04-19T17:51:25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2E815-0D19-41DC-B01B-4D608769620A}" type="doc">
      <dgm:prSet loTypeId="urn:microsoft.com/office/officeart/2016/7/layout/RoundedRectangleTimeline#2" loCatId="other" qsTypeId="urn:microsoft.com/office/officeart/2005/8/quickstyle/simple1" qsCatId="simple" csTypeId="urn:microsoft.com/office/officeart/2005/8/colors/colorful5" csCatId="colorful" phldr="1"/>
      <dgm:spPr/>
      <dgm:t>
        <a:bodyPr rtlCol="0"/>
        <a:lstStyle/>
        <a:p>
          <a:pPr rtl="0"/>
          <a:endParaRPr lang="it-IT"/>
        </a:p>
      </dgm:t>
    </dgm:pt>
    <dgm:pt modelId="{4259F840-24E7-476F-9F30-482E46395856}">
      <dgm:prSet phldrT="[Text]" custT="1"/>
      <dgm:spPr/>
      <dgm:t>
        <a:bodyPr rtlCol="0"/>
        <a:lstStyle/>
        <a:p>
          <a:pPr rtl="0"/>
          <a:r>
            <a:rPr lang="it-IT" sz="1800">
              <a:latin typeface="+mn-lt"/>
            </a:rPr>
            <a:t>Supporti virtuali</a:t>
          </a:r>
        </a:p>
      </dgm:t>
    </dgm:pt>
    <dgm:pt modelId="{FCE8068D-7E50-4749-A8D0-ADEDAC5637B3}" type="parTrans" cxnId="{42EE41D1-3C16-4937-BB38-B076896C09A0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DCC444A4-F20A-48F5-A61E-47BFFF185A57}" type="sibTrans" cxnId="{42EE41D1-3C16-4937-BB38-B076896C09A0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B54C8F6C-BE1E-4EAB-B7A0-48DE01FFAA36}">
      <dgm:prSet phldrT="[Text]" custT="1"/>
      <dgm:spPr/>
      <dgm:t>
        <a:bodyPr rtlCol="0"/>
        <a:lstStyle/>
        <a:p>
          <a:pPr rtl="0">
            <a:buFont typeface="Symbol" panose="05050102010706020507" pitchFamily="18" charset="2"/>
            <a:buChar char=""/>
          </a:pPr>
          <a:r>
            <a:rPr lang="it-IT" sz="1800"/>
            <a:t>Supporti virtuali in grado di fornire sostegno emotivo e assistenza personalizzata</a:t>
          </a:r>
          <a:endParaRPr lang="it-IT" sz="1800">
            <a:latin typeface="+mn-lt"/>
          </a:endParaRPr>
        </a:p>
      </dgm:t>
    </dgm:pt>
    <dgm:pt modelId="{8DE7CD45-B7C0-432E-B819-6A7D97E31315}" type="parTrans" cxnId="{770CA1CC-3DDD-451E-AE83-A71CA570260C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C33B8BEF-A818-4A2F-A99A-E2B29895E184}" type="sibTrans" cxnId="{770CA1CC-3DDD-451E-AE83-A71CA570260C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E4033A39-DCC4-4038-9562-AEDDBBB37A99}">
      <dgm:prSet phldrT="[Text]" custT="1"/>
      <dgm:spPr/>
      <dgm:t>
        <a:bodyPr rtlCol="0"/>
        <a:lstStyle/>
        <a:p>
          <a:pPr rtl="0"/>
          <a:r>
            <a:rPr lang="it-IT" sz="1800">
              <a:latin typeface="+mn-lt"/>
            </a:rPr>
            <a:t>Ordini online</a:t>
          </a:r>
        </a:p>
      </dgm:t>
    </dgm:pt>
    <dgm:pt modelId="{048EEAE6-78BA-4B00-B7BB-9C22DBB1E8F4}" type="parTrans" cxnId="{32EF2862-2950-4DF8-BEA8-CD19460CCA31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80AB0E5B-0C58-465D-A545-5B21133D2849}" type="sibTrans" cxnId="{32EF2862-2950-4DF8-BEA8-CD19460CCA31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A4C0B4E4-70AD-4901-9E3F-7EA25DD6DAA1}">
      <dgm:prSet phldrT="[Text]" custT="1"/>
      <dgm:spPr/>
      <dgm:t>
        <a:bodyPr/>
        <a:lstStyle/>
        <a:p>
          <a:r>
            <a:rPr lang="it-IT" sz="1800" b="0"/>
            <a:t>Ordini automatici per prodotti alimentari o farmaci assenti nella propria abitazione</a:t>
          </a:r>
          <a:endParaRPr lang="it-IT" sz="1800">
            <a:latin typeface="+mn-lt"/>
          </a:endParaRPr>
        </a:p>
      </dgm:t>
    </dgm:pt>
    <dgm:pt modelId="{701D9033-BAD3-4299-933F-A47AFDC2ECD0}" type="parTrans" cxnId="{5E74CB62-E52E-4CEE-8AA1-9812BFC0D67E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657DB10D-2517-48AA-B970-6D815DBD4123}" type="sibTrans" cxnId="{5E74CB62-E52E-4CEE-8AA1-9812BFC0D67E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87BF7896-20EA-4E8F-B6F4-A34EC5C9CB50}">
      <dgm:prSet phldrT="[Text]" custT="1"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05E47BA5-F724-4AEE-9B5B-401F18E028E6}" type="parTrans" cxnId="{92330C11-C197-4512-BDA4-8D8A69AF7D1C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D63CE73E-35DE-48C3-8753-7648BC953C0D}" type="sibTrans" cxnId="{92330C11-C197-4512-BDA4-8D8A69AF7D1C}">
      <dgm:prSet/>
      <dgm:spPr/>
      <dgm:t>
        <a:bodyPr rtlCol="0"/>
        <a:lstStyle/>
        <a:p>
          <a:pPr rtl="0"/>
          <a:endParaRPr lang="it-IT" sz="1800">
            <a:latin typeface="+mn-lt"/>
          </a:endParaRPr>
        </a:p>
      </dgm:t>
    </dgm:pt>
    <dgm:pt modelId="{3DE6FF16-CA4D-4D34-ABEB-8BE6A40B5E52}">
      <dgm:prSet phldrT="[Text]" custT="1"/>
      <dgm:spPr/>
      <dgm:t>
        <a:bodyPr rtlCol="0"/>
        <a:lstStyle/>
        <a:p>
          <a:pPr rtl="0">
            <a:buFont typeface="Symbol" panose="05050102010706020507" pitchFamily="18" charset="2"/>
            <a:buChar char=""/>
          </a:pPr>
          <a:endParaRPr lang="it-IT" sz="1800">
            <a:latin typeface="+mn-lt"/>
          </a:endParaRPr>
        </a:p>
      </dgm:t>
    </dgm:pt>
    <dgm:pt modelId="{DA9CCCCB-8206-4757-82C8-F885E9D238B5}" type="parTrans" cxnId="{636DE8C5-F706-4BA5-855F-85FD2239E2BE}">
      <dgm:prSet/>
      <dgm:spPr/>
      <dgm:t>
        <a:bodyPr rtlCol="0"/>
        <a:lstStyle/>
        <a:p>
          <a:pPr rtl="0"/>
          <a:endParaRPr lang="it-IT" sz="1800"/>
        </a:p>
      </dgm:t>
    </dgm:pt>
    <dgm:pt modelId="{986162A7-6F89-4679-B40E-33A17DA21B73}" type="sibTrans" cxnId="{636DE8C5-F706-4BA5-855F-85FD2239E2BE}">
      <dgm:prSet/>
      <dgm:spPr/>
      <dgm:t>
        <a:bodyPr rtlCol="0"/>
        <a:lstStyle/>
        <a:p>
          <a:pPr rtl="0"/>
          <a:endParaRPr lang="it-IT" sz="1800"/>
        </a:p>
      </dgm:t>
    </dgm:pt>
    <dgm:pt modelId="{AC76BE15-3E8A-498B-91BD-CF772C26B6F1}">
      <dgm:prSet phldrT="[Text]" custT="1"/>
      <dgm:spPr/>
      <dgm:t>
        <a:bodyPr rtlCol="0"/>
        <a:lstStyle/>
        <a:p>
          <a:pPr rtl="0">
            <a:buFont typeface="Symbol" panose="05050102010706020507" pitchFamily="18" charset="2"/>
            <a:buChar char=""/>
          </a:pPr>
          <a:r>
            <a:rPr lang="it-IT" sz="1800">
              <a:latin typeface="+mn-lt"/>
            </a:rPr>
            <a:t>Visore</a:t>
          </a:r>
        </a:p>
      </dgm:t>
    </dgm:pt>
    <dgm:pt modelId="{00CCB400-064A-4EF5-9806-9534D9AC69AD}" type="parTrans" cxnId="{140A4778-8248-44DE-B78A-23C578A77D7E}">
      <dgm:prSet/>
      <dgm:spPr/>
      <dgm:t>
        <a:bodyPr rtlCol="0"/>
        <a:lstStyle/>
        <a:p>
          <a:pPr rtl="0"/>
          <a:endParaRPr lang="it-IT" sz="1800"/>
        </a:p>
      </dgm:t>
    </dgm:pt>
    <dgm:pt modelId="{662A3D6E-7238-444F-BC0B-C7A4321261DB}" type="sibTrans" cxnId="{140A4778-8248-44DE-B78A-23C578A77D7E}">
      <dgm:prSet/>
      <dgm:spPr/>
      <dgm:t>
        <a:bodyPr rtlCol="0"/>
        <a:lstStyle/>
        <a:p>
          <a:pPr rtl="0"/>
          <a:endParaRPr lang="it-IT" sz="1800"/>
        </a:p>
      </dgm:t>
    </dgm:pt>
    <dgm:pt modelId="{73820394-2159-4075-9E6F-217263B07F8B}">
      <dgm:prSet phldrT="[Text]" custT="1"/>
      <dgm:spPr/>
      <dgm:t>
        <a:bodyPr rtlCol="0"/>
        <a:lstStyle/>
        <a:p>
          <a:pPr rtl="0">
            <a:buFont typeface="Symbol" panose="05050102010706020507" pitchFamily="18" charset="2"/>
            <a:buChar char=""/>
          </a:pPr>
          <a:r>
            <a:rPr lang="it-IT" sz="1800"/>
            <a:t>Visore che crea un ambiente di comfort per un’esperienza immersiva che promuove il benessere mentale e fisico</a:t>
          </a:r>
          <a:endParaRPr lang="it-IT" sz="1800">
            <a:latin typeface="+mn-lt"/>
          </a:endParaRPr>
        </a:p>
      </dgm:t>
    </dgm:pt>
    <dgm:pt modelId="{A861A835-3A0D-4B09-8870-87D7FDC7B27F}" type="parTrans" cxnId="{19CF03A0-47BE-4ABD-A62C-A27E16D6C5A3}">
      <dgm:prSet/>
      <dgm:spPr/>
      <dgm:t>
        <a:bodyPr rtlCol="0"/>
        <a:lstStyle/>
        <a:p>
          <a:pPr rtl="0"/>
          <a:endParaRPr lang="it-IT" sz="1800"/>
        </a:p>
      </dgm:t>
    </dgm:pt>
    <dgm:pt modelId="{D383A36B-470D-499F-AE13-85A6B2495524}" type="sibTrans" cxnId="{19CF03A0-47BE-4ABD-A62C-A27E16D6C5A3}">
      <dgm:prSet/>
      <dgm:spPr/>
      <dgm:t>
        <a:bodyPr rtlCol="0"/>
        <a:lstStyle/>
        <a:p>
          <a:pPr rtl="0"/>
          <a:endParaRPr lang="it-IT" sz="1800"/>
        </a:p>
      </dgm:t>
    </dgm:pt>
    <dgm:pt modelId="{741F3AB6-63E4-4C72-AA8C-CA821FF16E54}" type="pres">
      <dgm:prSet presAssocID="{E5B2E815-0D19-41DC-B01B-4D608769620A}" presName="Name0" presStyleCnt="0">
        <dgm:presLayoutVars>
          <dgm:chMax/>
          <dgm:chPref/>
          <dgm:animLvl val="lvl"/>
        </dgm:presLayoutVars>
      </dgm:prSet>
      <dgm:spPr/>
    </dgm:pt>
    <dgm:pt modelId="{20F2A195-6B21-4EC9-9B6E-E3D5D52EAAE6}" type="pres">
      <dgm:prSet presAssocID="{4259F840-24E7-476F-9F30-482E46395856}" presName="composite1" presStyleCnt="0"/>
      <dgm:spPr/>
    </dgm:pt>
    <dgm:pt modelId="{4F0984E8-2540-4FEB-AB82-71EC3F9453D6}" type="pres">
      <dgm:prSet presAssocID="{4259F840-24E7-476F-9F30-482E46395856}" presName="parent1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B789AA91-37DE-412A-84B8-60428C1564CE}" type="pres">
      <dgm:prSet presAssocID="{4259F840-24E7-476F-9F30-482E46395856}" presName="Childtext1" presStyleLbl="revTx" presStyleIdx="0" presStyleCnt="5">
        <dgm:presLayoutVars>
          <dgm:bulletEnabled val="1"/>
        </dgm:presLayoutVars>
      </dgm:prSet>
      <dgm:spPr/>
    </dgm:pt>
    <dgm:pt modelId="{439B3FE0-3D34-4C0F-A09A-A9A3434BEE98}" type="pres">
      <dgm:prSet presAssocID="{4259F840-24E7-476F-9F30-482E46395856}" presName="ConnectLine1" presStyleLbl="sibTrans1D1" presStyleIdx="0" presStyleCnt="5"/>
      <dgm:spPr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1971EF1-67FB-4C7D-A849-5A1ABF6F273C}" type="pres">
      <dgm:prSet presAssocID="{4259F840-24E7-476F-9F30-482E46395856}" presName="ConnectLineEnd1" presStyleLbl="lnNode1" presStyleIdx="0" presStyleCnt="5"/>
      <dgm:spPr/>
    </dgm:pt>
    <dgm:pt modelId="{0927B663-3CA3-45B7-BA38-826BE0C1FE10}" type="pres">
      <dgm:prSet presAssocID="{4259F840-24E7-476F-9F30-482E46395856}" presName="EmptyPane1" presStyleCnt="0"/>
      <dgm:spPr/>
    </dgm:pt>
    <dgm:pt modelId="{32B9B812-0716-47F4-B64E-DA3F056F14AC}" type="pres">
      <dgm:prSet presAssocID="{DCC444A4-F20A-48F5-A61E-47BFFF185A57}" presName="spaceBetweenRectangles1" presStyleCnt="0"/>
      <dgm:spPr/>
    </dgm:pt>
    <dgm:pt modelId="{E20F992D-8495-41A8-8CD7-464921461A64}" type="pres">
      <dgm:prSet presAssocID="{E4033A39-DCC4-4038-9562-AEDDBBB37A99}" presName="composite1" presStyleCnt="0"/>
      <dgm:spPr/>
    </dgm:pt>
    <dgm:pt modelId="{F8EA2297-F7DC-4850-B6CE-D7A04C0670F6}" type="pres">
      <dgm:prSet presAssocID="{E4033A39-DCC4-4038-9562-AEDDBBB37A99}" presName="parent1" presStyleLbl="alignNode1" presStyleIdx="1" presStyleCnt="5">
        <dgm:presLayoutVars>
          <dgm:chMax val="1"/>
          <dgm:chPref val="1"/>
          <dgm:bulletEnabled val="1"/>
        </dgm:presLayoutVars>
      </dgm:prSet>
      <dgm:spPr/>
    </dgm:pt>
    <dgm:pt modelId="{D9A18190-C962-4D2E-B87A-BF2328008C37}" type="pres">
      <dgm:prSet presAssocID="{E4033A39-DCC4-4038-9562-AEDDBBB37A99}" presName="Childtext1" presStyleLbl="revTx" presStyleIdx="1" presStyleCnt="5">
        <dgm:presLayoutVars>
          <dgm:bulletEnabled val="1"/>
        </dgm:presLayoutVars>
      </dgm:prSet>
      <dgm:spPr/>
    </dgm:pt>
    <dgm:pt modelId="{9D95973F-EDDF-4FEE-9590-FD91A8672B18}" type="pres">
      <dgm:prSet presAssocID="{E4033A39-DCC4-4038-9562-AEDDBBB37A99}" presName="ConnectLine1" presStyleLbl="sibTrans1D1" presStyleIdx="1" presStyleCnt="5"/>
      <dgm:spPr>
        <a:noFill/>
        <a:ln w="6350" cap="flat" cmpd="sng" algn="ctr">
          <a:solidFill>
            <a:schemeClr val="accent5">
              <a:hueOff val="90002"/>
              <a:satOff val="2173"/>
              <a:lumOff val="-10490"/>
              <a:alphaOff val="0"/>
            </a:schemeClr>
          </a:solidFill>
          <a:prstDash val="dash"/>
          <a:miter lim="800000"/>
        </a:ln>
        <a:effectLst/>
      </dgm:spPr>
    </dgm:pt>
    <dgm:pt modelId="{B197D77C-F2F4-4353-B4BD-BD1A59310F11}" type="pres">
      <dgm:prSet presAssocID="{E4033A39-DCC4-4038-9562-AEDDBBB37A99}" presName="ConnectLineEnd1" presStyleLbl="lnNode1" presStyleIdx="1" presStyleCnt="5"/>
      <dgm:spPr/>
    </dgm:pt>
    <dgm:pt modelId="{24BCFF41-64EC-449F-8A4C-E72CE8241382}" type="pres">
      <dgm:prSet presAssocID="{E4033A39-DCC4-4038-9562-AEDDBBB37A99}" presName="EmptyPane1" presStyleCnt="0"/>
      <dgm:spPr/>
    </dgm:pt>
    <dgm:pt modelId="{55041A26-0CE6-4B74-845D-C5BB30466CF9}" type="pres">
      <dgm:prSet presAssocID="{80AB0E5B-0C58-465D-A545-5B21133D2849}" presName="spaceBetweenRectangles1" presStyleCnt="0"/>
      <dgm:spPr/>
    </dgm:pt>
    <dgm:pt modelId="{0B11DAF2-346B-4FBB-8EC5-B178DDB4FFD5}" type="pres">
      <dgm:prSet presAssocID="{87BF7896-20EA-4E8F-B6F4-A34EC5C9CB50}" presName="composite1" presStyleCnt="0"/>
      <dgm:spPr/>
    </dgm:pt>
    <dgm:pt modelId="{4FD52C50-0C20-4AB0-A971-CADD9BDC9ADA}" type="pres">
      <dgm:prSet presAssocID="{87BF7896-20EA-4E8F-B6F4-A34EC5C9CB50}" presName="parent1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A4B608E1-DF59-417F-9AC3-E24AC7C3F99B}" type="pres">
      <dgm:prSet presAssocID="{87BF7896-20EA-4E8F-B6F4-A34EC5C9CB50}" presName="Childtext1" presStyleLbl="revTx" presStyleIdx="2" presStyleCnt="5">
        <dgm:presLayoutVars>
          <dgm:bulletEnabled val="1"/>
        </dgm:presLayoutVars>
      </dgm:prSet>
      <dgm:spPr/>
    </dgm:pt>
    <dgm:pt modelId="{4D63E009-67DE-4497-AD37-34F66735BFC5}" type="pres">
      <dgm:prSet presAssocID="{87BF7896-20EA-4E8F-B6F4-A34EC5C9CB50}" presName="ConnectLine1" presStyleLbl="sibTrans1D1" presStyleIdx="2" presStyleCnt="5"/>
      <dgm:spPr>
        <a:noFill/>
        <a:ln w="6350" cap="flat" cmpd="sng" algn="ctr">
          <a:solidFill>
            <a:schemeClr val="accent5">
              <a:hueOff val="180003"/>
              <a:satOff val="4346"/>
              <a:lumOff val="-20980"/>
              <a:alphaOff val="0"/>
            </a:schemeClr>
          </a:solidFill>
          <a:prstDash val="dash"/>
          <a:miter lim="800000"/>
        </a:ln>
        <a:effectLst/>
      </dgm:spPr>
    </dgm:pt>
    <dgm:pt modelId="{0E3C4E12-C337-4329-A09B-2D6A31DB9B8F}" type="pres">
      <dgm:prSet presAssocID="{87BF7896-20EA-4E8F-B6F4-A34EC5C9CB50}" presName="ConnectLineEnd1" presStyleLbl="lnNode1" presStyleIdx="2" presStyleCnt="5"/>
      <dgm:spPr/>
    </dgm:pt>
    <dgm:pt modelId="{90ADA129-B7CB-4503-B447-FD84AFF64E96}" type="pres">
      <dgm:prSet presAssocID="{87BF7896-20EA-4E8F-B6F4-A34EC5C9CB50}" presName="EmptyPane1" presStyleCnt="0"/>
      <dgm:spPr/>
    </dgm:pt>
    <dgm:pt modelId="{3727CE95-159F-4439-A535-B38E0C052F6D}" type="pres">
      <dgm:prSet presAssocID="{D63CE73E-35DE-48C3-8753-7648BC953C0D}" presName="spaceBetweenRectangles1" presStyleCnt="0"/>
      <dgm:spPr/>
    </dgm:pt>
    <dgm:pt modelId="{43518439-8AA4-4B7A-A2E5-FBAB17193A4F}" type="pres">
      <dgm:prSet presAssocID="{3DE6FF16-CA4D-4D34-ABEB-8BE6A40B5E52}" presName="composite1" presStyleCnt="0"/>
      <dgm:spPr/>
    </dgm:pt>
    <dgm:pt modelId="{04963B66-6785-4524-A2FD-02D5475A683E}" type="pres">
      <dgm:prSet presAssocID="{3DE6FF16-CA4D-4D34-ABEB-8BE6A40B5E52}" presName="parent1" presStyleLbl="alignNode1" presStyleIdx="3" presStyleCnt="5">
        <dgm:presLayoutVars>
          <dgm:chMax val="1"/>
          <dgm:chPref val="1"/>
          <dgm:bulletEnabled val="1"/>
        </dgm:presLayoutVars>
      </dgm:prSet>
      <dgm:spPr/>
    </dgm:pt>
    <dgm:pt modelId="{1930A373-E5A2-45DD-8749-FD8CEA1883C3}" type="pres">
      <dgm:prSet presAssocID="{3DE6FF16-CA4D-4D34-ABEB-8BE6A40B5E52}" presName="Childtext1" presStyleLbl="revTx" presStyleIdx="3" presStyleCnt="5">
        <dgm:presLayoutVars>
          <dgm:bulletEnabled val="1"/>
        </dgm:presLayoutVars>
      </dgm:prSet>
      <dgm:spPr/>
    </dgm:pt>
    <dgm:pt modelId="{57F9EDDD-9482-4FA5-8E28-C577B4713AF5}" type="pres">
      <dgm:prSet presAssocID="{3DE6FF16-CA4D-4D34-ABEB-8BE6A40B5E52}" presName="ConnectLine1" presStyleLbl="sibTrans1D1" presStyleIdx="3" presStyleCnt="5"/>
      <dgm:spPr>
        <a:noFill/>
        <a:ln w="6350" cap="flat" cmpd="sng" algn="ctr">
          <a:solidFill>
            <a:schemeClr val="accent5">
              <a:hueOff val="270005"/>
              <a:satOff val="6519"/>
              <a:lumOff val="-31471"/>
              <a:alphaOff val="0"/>
            </a:schemeClr>
          </a:solidFill>
          <a:prstDash val="dash"/>
          <a:miter lim="800000"/>
        </a:ln>
        <a:effectLst/>
      </dgm:spPr>
    </dgm:pt>
    <dgm:pt modelId="{CCD0BB93-15F6-4824-BDC2-D9B6341E127A}" type="pres">
      <dgm:prSet presAssocID="{3DE6FF16-CA4D-4D34-ABEB-8BE6A40B5E52}" presName="ConnectLineEnd1" presStyleLbl="lnNode1" presStyleIdx="3" presStyleCnt="5"/>
      <dgm:spPr/>
    </dgm:pt>
    <dgm:pt modelId="{75257F77-B4EA-4D70-A48F-72C346EC5088}" type="pres">
      <dgm:prSet presAssocID="{3DE6FF16-CA4D-4D34-ABEB-8BE6A40B5E52}" presName="EmptyPane1" presStyleCnt="0"/>
      <dgm:spPr/>
    </dgm:pt>
    <dgm:pt modelId="{0FDA475E-A6D9-4B91-87C6-58BF1974306C}" type="pres">
      <dgm:prSet presAssocID="{986162A7-6F89-4679-B40E-33A17DA21B73}" presName="spaceBetweenRectangles1" presStyleCnt="0"/>
      <dgm:spPr/>
    </dgm:pt>
    <dgm:pt modelId="{69D66C3F-634A-4659-8DEF-6B2E6642D2A2}" type="pres">
      <dgm:prSet presAssocID="{AC76BE15-3E8A-498B-91BD-CF772C26B6F1}" presName="composite1" presStyleCnt="0"/>
      <dgm:spPr/>
    </dgm:pt>
    <dgm:pt modelId="{F1003677-810C-407B-B987-EE1F49D2F6A7}" type="pres">
      <dgm:prSet presAssocID="{AC76BE15-3E8A-498B-91BD-CF772C26B6F1}" presName="parent1" presStyleLbl="alignNode1" presStyleIdx="4" presStyleCnt="5">
        <dgm:presLayoutVars>
          <dgm:chMax val="1"/>
          <dgm:chPref val="1"/>
          <dgm:bulletEnabled val="1"/>
        </dgm:presLayoutVars>
      </dgm:prSet>
      <dgm:spPr/>
    </dgm:pt>
    <dgm:pt modelId="{DD491514-EAFF-4E9D-9640-F5046CB6170C}" type="pres">
      <dgm:prSet presAssocID="{AC76BE15-3E8A-498B-91BD-CF772C26B6F1}" presName="Childtext1" presStyleLbl="revTx" presStyleIdx="4" presStyleCnt="5">
        <dgm:presLayoutVars>
          <dgm:bulletEnabled val="1"/>
        </dgm:presLayoutVars>
      </dgm:prSet>
      <dgm:spPr/>
    </dgm:pt>
    <dgm:pt modelId="{58EA573B-5C66-49B6-8A3F-5449EABDDE0C}" type="pres">
      <dgm:prSet presAssocID="{AC76BE15-3E8A-498B-91BD-CF772C26B6F1}" presName="ConnectLine1" presStyleLbl="sibTrans1D1" presStyleIdx="4" presStyleCnt="5"/>
      <dgm:spPr>
        <a:noFill/>
        <a:ln w="6350" cap="flat" cmpd="sng" algn="ctr">
          <a:solidFill>
            <a:schemeClr val="accent5">
              <a:hueOff val="360006"/>
              <a:satOff val="8692"/>
              <a:lumOff val="-41961"/>
              <a:alphaOff val="0"/>
            </a:schemeClr>
          </a:solidFill>
          <a:prstDash val="dash"/>
          <a:miter lim="800000"/>
        </a:ln>
        <a:effectLst/>
      </dgm:spPr>
    </dgm:pt>
    <dgm:pt modelId="{0480B3F4-FEE9-4CF7-93E6-BB11229C67C4}" type="pres">
      <dgm:prSet presAssocID="{AC76BE15-3E8A-498B-91BD-CF772C26B6F1}" presName="ConnectLineEnd1" presStyleLbl="lnNode1" presStyleIdx="4" presStyleCnt="5"/>
      <dgm:spPr/>
    </dgm:pt>
    <dgm:pt modelId="{A8B3C681-B9D2-4876-AD9D-A7AA676CC61E}" type="pres">
      <dgm:prSet presAssocID="{AC76BE15-3E8A-498B-91BD-CF772C26B6F1}" presName="EmptyPane1" presStyleCnt="0"/>
      <dgm:spPr/>
    </dgm:pt>
  </dgm:ptLst>
  <dgm:cxnLst>
    <dgm:cxn modelId="{92330C11-C197-4512-BDA4-8D8A69AF7D1C}" srcId="{E5B2E815-0D19-41DC-B01B-4D608769620A}" destId="{87BF7896-20EA-4E8F-B6F4-A34EC5C9CB50}" srcOrd="2" destOrd="0" parTransId="{05E47BA5-F724-4AEE-9B5B-401F18E028E6}" sibTransId="{D63CE73E-35DE-48C3-8753-7648BC953C0D}"/>
    <dgm:cxn modelId="{A37F1F42-6331-4F34-8A46-E8F193B97924}" type="presOf" srcId="{B54C8F6C-BE1E-4EAB-B7A0-48DE01FFAA36}" destId="{B789AA91-37DE-412A-84B8-60428C1564CE}" srcOrd="0" destOrd="0" presId="urn:microsoft.com/office/officeart/2016/7/layout/RoundedRectangleTimeline#2"/>
    <dgm:cxn modelId="{32EF2862-2950-4DF8-BEA8-CD19460CCA31}" srcId="{E5B2E815-0D19-41DC-B01B-4D608769620A}" destId="{E4033A39-DCC4-4038-9562-AEDDBBB37A99}" srcOrd="1" destOrd="0" parTransId="{048EEAE6-78BA-4B00-B7BB-9C22DBB1E8F4}" sibTransId="{80AB0E5B-0C58-465D-A545-5B21133D2849}"/>
    <dgm:cxn modelId="{E8887042-449F-4ADA-8171-BB2E65FF197B}" type="presOf" srcId="{3DE6FF16-CA4D-4D34-ABEB-8BE6A40B5E52}" destId="{04963B66-6785-4524-A2FD-02D5475A683E}" srcOrd="0" destOrd="0" presId="urn:microsoft.com/office/officeart/2016/7/layout/RoundedRectangleTimeline#2"/>
    <dgm:cxn modelId="{5E74CB62-E52E-4CEE-8AA1-9812BFC0D67E}" srcId="{E4033A39-DCC4-4038-9562-AEDDBBB37A99}" destId="{A4C0B4E4-70AD-4901-9E3F-7EA25DD6DAA1}" srcOrd="0" destOrd="0" parTransId="{701D9033-BAD3-4299-933F-A47AFDC2ECD0}" sibTransId="{657DB10D-2517-48AA-B970-6D815DBD4123}"/>
    <dgm:cxn modelId="{140A4778-8248-44DE-B78A-23C578A77D7E}" srcId="{E5B2E815-0D19-41DC-B01B-4D608769620A}" destId="{AC76BE15-3E8A-498B-91BD-CF772C26B6F1}" srcOrd="4" destOrd="0" parTransId="{00CCB400-064A-4EF5-9806-9534D9AC69AD}" sibTransId="{662A3D6E-7238-444F-BC0B-C7A4321261DB}"/>
    <dgm:cxn modelId="{99082D7C-87E1-46E5-92F7-2501B5F7590D}" type="presOf" srcId="{A4C0B4E4-70AD-4901-9E3F-7EA25DD6DAA1}" destId="{D9A18190-C962-4D2E-B87A-BF2328008C37}" srcOrd="0" destOrd="0" presId="urn:microsoft.com/office/officeart/2016/7/layout/RoundedRectangleTimeline#2"/>
    <dgm:cxn modelId="{9DFF7B87-4558-48D0-A52A-BA8CDA7E6E9A}" type="presOf" srcId="{87BF7896-20EA-4E8F-B6F4-A34EC5C9CB50}" destId="{4FD52C50-0C20-4AB0-A971-CADD9BDC9ADA}" srcOrd="0" destOrd="0" presId="urn:microsoft.com/office/officeart/2016/7/layout/RoundedRectangleTimeline#2"/>
    <dgm:cxn modelId="{43A24191-65E8-4087-A074-50ECB717B8C1}" type="presOf" srcId="{E5B2E815-0D19-41DC-B01B-4D608769620A}" destId="{741F3AB6-63E4-4C72-AA8C-CA821FF16E54}" srcOrd="0" destOrd="0" presId="urn:microsoft.com/office/officeart/2016/7/layout/RoundedRectangleTimeline#2"/>
    <dgm:cxn modelId="{B0B1FD9C-A154-418B-9414-B4D04E09E33A}" type="presOf" srcId="{E4033A39-DCC4-4038-9562-AEDDBBB37A99}" destId="{F8EA2297-F7DC-4850-B6CE-D7A04C0670F6}" srcOrd="0" destOrd="0" presId="urn:microsoft.com/office/officeart/2016/7/layout/RoundedRectangleTimeline#2"/>
    <dgm:cxn modelId="{19CF03A0-47BE-4ABD-A62C-A27E16D6C5A3}" srcId="{AC76BE15-3E8A-498B-91BD-CF772C26B6F1}" destId="{73820394-2159-4075-9E6F-217263B07F8B}" srcOrd="0" destOrd="0" parTransId="{A861A835-3A0D-4B09-8870-87D7FDC7B27F}" sibTransId="{D383A36B-470D-499F-AE13-85A6B2495524}"/>
    <dgm:cxn modelId="{93D30DBC-3F3F-4856-A503-EB00E030D338}" type="presOf" srcId="{AC76BE15-3E8A-498B-91BD-CF772C26B6F1}" destId="{F1003677-810C-407B-B987-EE1F49D2F6A7}" srcOrd="0" destOrd="0" presId="urn:microsoft.com/office/officeart/2016/7/layout/RoundedRectangleTimeline#2"/>
    <dgm:cxn modelId="{636DE8C5-F706-4BA5-855F-85FD2239E2BE}" srcId="{E5B2E815-0D19-41DC-B01B-4D608769620A}" destId="{3DE6FF16-CA4D-4D34-ABEB-8BE6A40B5E52}" srcOrd="3" destOrd="0" parTransId="{DA9CCCCB-8206-4757-82C8-F885E9D238B5}" sibTransId="{986162A7-6F89-4679-B40E-33A17DA21B73}"/>
    <dgm:cxn modelId="{770CA1CC-3DDD-451E-AE83-A71CA570260C}" srcId="{4259F840-24E7-476F-9F30-482E46395856}" destId="{B54C8F6C-BE1E-4EAB-B7A0-48DE01FFAA36}" srcOrd="0" destOrd="0" parTransId="{8DE7CD45-B7C0-432E-B819-6A7D97E31315}" sibTransId="{C33B8BEF-A818-4A2F-A99A-E2B29895E184}"/>
    <dgm:cxn modelId="{42EE41D1-3C16-4937-BB38-B076896C09A0}" srcId="{E5B2E815-0D19-41DC-B01B-4D608769620A}" destId="{4259F840-24E7-476F-9F30-482E46395856}" srcOrd="0" destOrd="0" parTransId="{FCE8068D-7E50-4749-A8D0-ADEDAC5637B3}" sibTransId="{DCC444A4-F20A-48F5-A61E-47BFFF185A57}"/>
    <dgm:cxn modelId="{F8121EF8-5DA3-4778-A9EF-69F96572C24F}" type="presOf" srcId="{4259F840-24E7-476F-9F30-482E46395856}" destId="{4F0984E8-2540-4FEB-AB82-71EC3F9453D6}" srcOrd="0" destOrd="0" presId="urn:microsoft.com/office/officeart/2016/7/layout/RoundedRectangleTimeline#2"/>
    <dgm:cxn modelId="{3CF428F9-F9D3-40F5-990E-A6F34BC13F46}" type="presOf" srcId="{73820394-2159-4075-9E6F-217263B07F8B}" destId="{DD491514-EAFF-4E9D-9640-F5046CB6170C}" srcOrd="0" destOrd="0" presId="urn:microsoft.com/office/officeart/2016/7/layout/RoundedRectangleTimeline#2"/>
    <dgm:cxn modelId="{F3B5F62B-75A2-42C9-B8B7-12BCCC64FEA9}" type="presParOf" srcId="{741F3AB6-63E4-4C72-AA8C-CA821FF16E54}" destId="{20F2A195-6B21-4EC9-9B6E-E3D5D52EAAE6}" srcOrd="0" destOrd="0" presId="urn:microsoft.com/office/officeart/2016/7/layout/RoundedRectangleTimeline#2"/>
    <dgm:cxn modelId="{635E29EF-EBB4-4DE5-9D50-49E46D6AEFDC}" type="presParOf" srcId="{20F2A195-6B21-4EC9-9B6E-E3D5D52EAAE6}" destId="{4F0984E8-2540-4FEB-AB82-71EC3F9453D6}" srcOrd="0" destOrd="0" presId="urn:microsoft.com/office/officeart/2016/7/layout/RoundedRectangleTimeline#2"/>
    <dgm:cxn modelId="{1EBE5123-198E-46C4-A690-8307FD15ED34}" type="presParOf" srcId="{20F2A195-6B21-4EC9-9B6E-E3D5D52EAAE6}" destId="{B789AA91-37DE-412A-84B8-60428C1564CE}" srcOrd="1" destOrd="0" presId="urn:microsoft.com/office/officeart/2016/7/layout/RoundedRectangleTimeline#2"/>
    <dgm:cxn modelId="{DE6A530F-2CB8-4876-9754-63BA7196B129}" type="presParOf" srcId="{20F2A195-6B21-4EC9-9B6E-E3D5D52EAAE6}" destId="{439B3FE0-3D34-4C0F-A09A-A9A3434BEE98}" srcOrd="2" destOrd="0" presId="urn:microsoft.com/office/officeart/2016/7/layout/RoundedRectangleTimeline#2"/>
    <dgm:cxn modelId="{240D93DB-5F98-4C17-ABE3-37060A5DB263}" type="presParOf" srcId="{20F2A195-6B21-4EC9-9B6E-E3D5D52EAAE6}" destId="{21971EF1-67FB-4C7D-A849-5A1ABF6F273C}" srcOrd="3" destOrd="0" presId="urn:microsoft.com/office/officeart/2016/7/layout/RoundedRectangleTimeline#2"/>
    <dgm:cxn modelId="{8D77E8D3-F125-4F4E-A1D2-2029F8CAEAA7}" type="presParOf" srcId="{20F2A195-6B21-4EC9-9B6E-E3D5D52EAAE6}" destId="{0927B663-3CA3-45B7-BA38-826BE0C1FE10}" srcOrd="4" destOrd="0" presId="urn:microsoft.com/office/officeart/2016/7/layout/RoundedRectangleTimeline#2"/>
    <dgm:cxn modelId="{B29E05A7-27AD-479C-914E-1A9BB37B86FA}" type="presParOf" srcId="{741F3AB6-63E4-4C72-AA8C-CA821FF16E54}" destId="{32B9B812-0716-47F4-B64E-DA3F056F14AC}" srcOrd="1" destOrd="0" presId="urn:microsoft.com/office/officeart/2016/7/layout/RoundedRectangleTimeline#2"/>
    <dgm:cxn modelId="{A5283A5A-3284-4F66-9E4E-34CE7A24104C}" type="presParOf" srcId="{741F3AB6-63E4-4C72-AA8C-CA821FF16E54}" destId="{E20F992D-8495-41A8-8CD7-464921461A64}" srcOrd="2" destOrd="0" presId="urn:microsoft.com/office/officeart/2016/7/layout/RoundedRectangleTimeline#2"/>
    <dgm:cxn modelId="{06B627CC-25A2-429E-B200-35A096FE214D}" type="presParOf" srcId="{E20F992D-8495-41A8-8CD7-464921461A64}" destId="{F8EA2297-F7DC-4850-B6CE-D7A04C0670F6}" srcOrd="0" destOrd="0" presId="urn:microsoft.com/office/officeart/2016/7/layout/RoundedRectangleTimeline#2"/>
    <dgm:cxn modelId="{32108BA7-E2F8-4929-9FFD-112FE690E765}" type="presParOf" srcId="{E20F992D-8495-41A8-8CD7-464921461A64}" destId="{D9A18190-C962-4D2E-B87A-BF2328008C37}" srcOrd="1" destOrd="0" presId="urn:microsoft.com/office/officeart/2016/7/layout/RoundedRectangleTimeline#2"/>
    <dgm:cxn modelId="{95232097-54E3-43A6-BE46-8BB7691F61A8}" type="presParOf" srcId="{E20F992D-8495-41A8-8CD7-464921461A64}" destId="{9D95973F-EDDF-4FEE-9590-FD91A8672B18}" srcOrd="2" destOrd="0" presId="urn:microsoft.com/office/officeart/2016/7/layout/RoundedRectangleTimeline#2"/>
    <dgm:cxn modelId="{60DEA52E-1AF0-43C2-BE2B-FEE2FC77281C}" type="presParOf" srcId="{E20F992D-8495-41A8-8CD7-464921461A64}" destId="{B197D77C-F2F4-4353-B4BD-BD1A59310F11}" srcOrd="3" destOrd="0" presId="urn:microsoft.com/office/officeart/2016/7/layout/RoundedRectangleTimeline#2"/>
    <dgm:cxn modelId="{25E94700-9BCB-40BC-B2E4-5ACB156EE0C6}" type="presParOf" srcId="{E20F992D-8495-41A8-8CD7-464921461A64}" destId="{24BCFF41-64EC-449F-8A4C-E72CE8241382}" srcOrd="4" destOrd="0" presId="urn:microsoft.com/office/officeart/2016/7/layout/RoundedRectangleTimeline#2"/>
    <dgm:cxn modelId="{3EB343C9-5B2A-4723-A64D-18230177B2CD}" type="presParOf" srcId="{741F3AB6-63E4-4C72-AA8C-CA821FF16E54}" destId="{55041A26-0CE6-4B74-845D-C5BB30466CF9}" srcOrd="3" destOrd="0" presId="urn:microsoft.com/office/officeart/2016/7/layout/RoundedRectangleTimeline#2"/>
    <dgm:cxn modelId="{EEE15FE1-3F49-4FCD-912C-E6D306BF6E6E}" type="presParOf" srcId="{741F3AB6-63E4-4C72-AA8C-CA821FF16E54}" destId="{0B11DAF2-346B-4FBB-8EC5-B178DDB4FFD5}" srcOrd="4" destOrd="0" presId="urn:microsoft.com/office/officeart/2016/7/layout/RoundedRectangleTimeline#2"/>
    <dgm:cxn modelId="{66B13F77-8CC4-44C8-974A-2EF48F17331C}" type="presParOf" srcId="{0B11DAF2-346B-4FBB-8EC5-B178DDB4FFD5}" destId="{4FD52C50-0C20-4AB0-A971-CADD9BDC9ADA}" srcOrd="0" destOrd="0" presId="urn:microsoft.com/office/officeart/2016/7/layout/RoundedRectangleTimeline#2"/>
    <dgm:cxn modelId="{96BA05D5-031F-4C26-B3C7-316CD0D2147F}" type="presParOf" srcId="{0B11DAF2-346B-4FBB-8EC5-B178DDB4FFD5}" destId="{A4B608E1-DF59-417F-9AC3-E24AC7C3F99B}" srcOrd="1" destOrd="0" presId="urn:microsoft.com/office/officeart/2016/7/layout/RoundedRectangleTimeline#2"/>
    <dgm:cxn modelId="{A78DEB46-1A26-45E5-A14E-C802FF397C35}" type="presParOf" srcId="{0B11DAF2-346B-4FBB-8EC5-B178DDB4FFD5}" destId="{4D63E009-67DE-4497-AD37-34F66735BFC5}" srcOrd="2" destOrd="0" presId="urn:microsoft.com/office/officeart/2016/7/layout/RoundedRectangleTimeline#2"/>
    <dgm:cxn modelId="{4FCEEBE2-FA3D-40FA-A154-9672C3A31F83}" type="presParOf" srcId="{0B11DAF2-346B-4FBB-8EC5-B178DDB4FFD5}" destId="{0E3C4E12-C337-4329-A09B-2D6A31DB9B8F}" srcOrd="3" destOrd="0" presId="urn:microsoft.com/office/officeart/2016/7/layout/RoundedRectangleTimeline#2"/>
    <dgm:cxn modelId="{19F05079-556D-4710-8B96-A802BDCAC983}" type="presParOf" srcId="{0B11DAF2-346B-4FBB-8EC5-B178DDB4FFD5}" destId="{90ADA129-B7CB-4503-B447-FD84AFF64E96}" srcOrd="4" destOrd="0" presId="urn:microsoft.com/office/officeart/2016/7/layout/RoundedRectangleTimeline#2"/>
    <dgm:cxn modelId="{E1482E73-2C33-4396-826F-B7817FFB9BAF}" type="presParOf" srcId="{741F3AB6-63E4-4C72-AA8C-CA821FF16E54}" destId="{3727CE95-159F-4439-A535-B38E0C052F6D}" srcOrd="5" destOrd="0" presId="urn:microsoft.com/office/officeart/2016/7/layout/RoundedRectangleTimeline#2"/>
    <dgm:cxn modelId="{0BB6019A-E2BD-45A1-A368-F0F5EC5842EC}" type="presParOf" srcId="{741F3AB6-63E4-4C72-AA8C-CA821FF16E54}" destId="{43518439-8AA4-4B7A-A2E5-FBAB17193A4F}" srcOrd="6" destOrd="0" presId="urn:microsoft.com/office/officeart/2016/7/layout/RoundedRectangleTimeline#2"/>
    <dgm:cxn modelId="{44E3D490-183A-4EF0-9749-F1ED45D7872A}" type="presParOf" srcId="{43518439-8AA4-4B7A-A2E5-FBAB17193A4F}" destId="{04963B66-6785-4524-A2FD-02D5475A683E}" srcOrd="0" destOrd="0" presId="urn:microsoft.com/office/officeart/2016/7/layout/RoundedRectangleTimeline#2"/>
    <dgm:cxn modelId="{B2722F1A-0508-4DBD-9EA5-9EE4ED0A4D77}" type="presParOf" srcId="{43518439-8AA4-4B7A-A2E5-FBAB17193A4F}" destId="{1930A373-E5A2-45DD-8749-FD8CEA1883C3}" srcOrd="1" destOrd="0" presId="urn:microsoft.com/office/officeart/2016/7/layout/RoundedRectangleTimeline#2"/>
    <dgm:cxn modelId="{BDC8FB8D-44A5-4D85-B543-62ACDC630A88}" type="presParOf" srcId="{43518439-8AA4-4B7A-A2E5-FBAB17193A4F}" destId="{57F9EDDD-9482-4FA5-8E28-C577B4713AF5}" srcOrd="2" destOrd="0" presId="urn:microsoft.com/office/officeart/2016/7/layout/RoundedRectangleTimeline#2"/>
    <dgm:cxn modelId="{0628321A-DF59-4E74-903C-DDC70B168EAA}" type="presParOf" srcId="{43518439-8AA4-4B7A-A2E5-FBAB17193A4F}" destId="{CCD0BB93-15F6-4824-BDC2-D9B6341E127A}" srcOrd="3" destOrd="0" presId="urn:microsoft.com/office/officeart/2016/7/layout/RoundedRectangleTimeline#2"/>
    <dgm:cxn modelId="{FD04DF95-1153-49DE-8887-7143F0D86368}" type="presParOf" srcId="{43518439-8AA4-4B7A-A2E5-FBAB17193A4F}" destId="{75257F77-B4EA-4D70-A48F-72C346EC5088}" srcOrd="4" destOrd="0" presId="urn:microsoft.com/office/officeart/2016/7/layout/RoundedRectangleTimeline#2"/>
    <dgm:cxn modelId="{48307236-F690-42BD-A9AF-DCF9A9BE7931}" type="presParOf" srcId="{741F3AB6-63E4-4C72-AA8C-CA821FF16E54}" destId="{0FDA475E-A6D9-4B91-87C6-58BF1974306C}" srcOrd="7" destOrd="0" presId="urn:microsoft.com/office/officeart/2016/7/layout/RoundedRectangleTimeline#2"/>
    <dgm:cxn modelId="{C7DFA218-328E-4B16-BFB4-E8D5D4557234}" type="presParOf" srcId="{741F3AB6-63E4-4C72-AA8C-CA821FF16E54}" destId="{69D66C3F-634A-4659-8DEF-6B2E6642D2A2}" srcOrd="8" destOrd="0" presId="urn:microsoft.com/office/officeart/2016/7/layout/RoundedRectangleTimeline#2"/>
    <dgm:cxn modelId="{7D15ACFE-E183-4AFB-A420-8FF00EF452B0}" type="presParOf" srcId="{69D66C3F-634A-4659-8DEF-6B2E6642D2A2}" destId="{F1003677-810C-407B-B987-EE1F49D2F6A7}" srcOrd="0" destOrd="0" presId="urn:microsoft.com/office/officeart/2016/7/layout/RoundedRectangleTimeline#2"/>
    <dgm:cxn modelId="{A4282DB4-E64E-43DC-9B16-3C04148AFE0E}" type="presParOf" srcId="{69D66C3F-634A-4659-8DEF-6B2E6642D2A2}" destId="{DD491514-EAFF-4E9D-9640-F5046CB6170C}" srcOrd="1" destOrd="0" presId="urn:microsoft.com/office/officeart/2016/7/layout/RoundedRectangleTimeline#2"/>
    <dgm:cxn modelId="{CC82C626-27A7-43F3-B2B4-661E6DB83587}" type="presParOf" srcId="{69D66C3F-634A-4659-8DEF-6B2E6642D2A2}" destId="{58EA573B-5C66-49B6-8A3F-5449EABDDE0C}" srcOrd="2" destOrd="0" presId="urn:microsoft.com/office/officeart/2016/7/layout/RoundedRectangleTimeline#2"/>
    <dgm:cxn modelId="{421455B3-C3A4-44CD-91F9-F8D2B8E14A90}" type="presParOf" srcId="{69D66C3F-634A-4659-8DEF-6B2E6642D2A2}" destId="{0480B3F4-FEE9-4CF7-93E6-BB11229C67C4}" srcOrd="3" destOrd="0" presId="urn:microsoft.com/office/officeart/2016/7/layout/RoundedRectangleTimeline#2"/>
    <dgm:cxn modelId="{56407374-469B-40AB-9C44-FB05C85CE625}" type="presParOf" srcId="{69D66C3F-634A-4659-8DEF-6B2E6642D2A2}" destId="{A8B3C681-B9D2-4876-AD9D-A7AA676CC61E}" srcOrd="4" destOrd="0" presId="urn:microsoft.com/office/officeart/2016/7/layout/RoundedRectangleTimeline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984E8-2540-4FEB-AB82-71EC3F9453D6}">
      <dsp:nvSpPr>
        <dsp:cNvPr id="0" name=""/>
        <dsp:cNvSpPr/>
      </dsp:nvSpPr>
      <dsp:spPr>
        <a:xfrm rot="16200000">
          <a:off x="1434223" y="1011950"/>
          <a:ext cx="397986" cy="1955960"/>
        </a:xfrm>
        <a:prstGeom prst="round2Same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rtlCol="0" anchor="ctr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>
              <a:latin typeface="+mn-lt"/>
            </a:rPr>
            <a:t>Supporti virtuali</a:t>
          </a:r>
        </a:p>
      </dsp:txBody>
      <dsp:txXfrm rot="5400000">
        <a:off x="674664" y="1810365"/>
        <a:ext cx="1936532" cy="359130"/>
      </dsp:txXfrm>
    </dsp:sp>
    <dsp:sp modelId="{B789AA91-37DE-412A-84B8-60428C1564CE}">
      <dsp:nvSpPr>
        <dsp:cNvPr id="0" name=""/>
        <dsp:cNvSpPr/>
      </dsp:nvSpPr>
      <dsp:spPr>
        <a:xfrm>
          <a:off x="3249" y="0"/>
          <a:ext cx="3259934" cy="1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137160" numCol="1" spcCol="1270" rtlCol="0" anchor="b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it-IT" sz="1800" kern="1200"/>
            <a:t>Supporti virtuali in grado di fornire sostegno emotivo e assistenza personalizzata</a:t>
          </a:r>
          <a:endParaRPr lang="it-IT" sz="1800" kern="1200">
            <a:latin typeface="+mn-lt"/>
          </a:endParaRPr>
        </a:p>
      </dsp:txBody>
      <dsp:txXfrm>
        <a:off x="3249" y="0"/>
        <a:ext cx="3259934" cy="1392951"/>
      </dsp:txXfrm>
    </dsp:sp>
    <dsp:sp modelId="{439B3FE0-3D34-4C0F-A09A-A9A3434BEE98}">
      <dsp:nvSpPr>
        <dsp:cNvPr id="0" name=""/>
        <dsp:cNvSpPr/>
      </dsp:nvSpPr>
      <dsp:spPr>
        <a:xfrm>
          <a:off x="1633216" y="1472548"/>
          <a:ext cx="0" cy="318388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971EF1-67FB-4C7D-A849-5A1ABF6F273C}">
      <dsp:nvSpPr>
        <dsp:cNvPr id="0" name=""/>
        <dsp:cNvSpPr/>
      </dsp:nvSpPr>
      <dsp:spPr>
        <a:xfrm>
          <a:off x="1593417" y="1392951"/>
          <a:ext cx="79597" cy="795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A2297-F7DC-4850-B6CE-D7A04C0670F6}">
      <dsp:nvSpPr>
        <dsp:cNvPr id="0" name=""/>
        <dsp:cNvSpPr/>
      </dsp:nvSpPr>
      <dsp:spPr>
        <a:xfrm>
          <a:off x="2611196" y="1790937"/>
          <a:ext cx="1955960" cy="397986"/>
        </a:xfrm>
        <a:prstGeom prst="rect">
          <a:avLst/>
        </a:prstGeom>
        <a:solidFill>
          <a:schemeClr val="accent5">
            <a:hueOff val="90002"/>
            <a:satOff val="2173"/>
            <a:lumOff val="-10490"/>
            <a:alphaOff val="0"/>
          </a:schemeClr>
        </a:solidFill>
        <a:ln w="12700" cap="flat" cmpd="sng" algn="ctr">
          <a:solidFill>
            <a:schemeClr val="accent5">
              <a:hueOff val="90002"/>
              <a:satOff val="2173"/>
              <a:lumOff val="-10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rtlCol="0" anchor="ctr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>
              <a:latin typeface="+mn-lt"/>
            </a:rPr>
            <a:t>Ordini online</a:t>
          </a:r>
        </a:p>
      </dsp:txBody>
      <dsp:txXfrm>
        <a:off x="2611196" y="1790937"/>
        <a:ext cx="1955960" cy="397986"/>
      </dsp:txXfrm>
    </dsp:sp>
    <dsp:sp modelId="{D9A18190-C962-4D2E-B87A-BF2328008C37}">
      <dsp:nvSpPr>
        <dsp:cNvPr id="0" name=""/>
        <dsp:cNvSpPr/>
      </dsp:nvSpPr>
      <dsp:spPr>
        <a:xfrm>
          <a:off x="1959209" y="2586910"/>
          <a:ext cx="3259934" cy="1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7160" rIns="0" bIns="0" numCol="1" spcCol="1270" anchor="t" anchorCtr="1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0" kern="1200"/>
            <a:t>Ordini automatici per prodotti alimentari o farmaci assenti nella propria abitazione</a:t>
          </a:r>
          <a:endParaRPr lang="it-IT" sz="1800" kern="1200">
            <a:latin typeface="+mn-lt"/>
          </a:endParaRPr>
        </a:p>
      </dsp:txBody>
      <dsp:txXfrm>
        <a:off x="1959209" y="2586910"/>
        <a:ext cx="3259934" cy="1392951"/>
      </dsp:txXfrm>
    </dsp:sp>
    <dsp:sp modelId="{9D95973F-EDDF-4FEE-9590-FD91A8672B18}">
      <dsp:nvSpPr>
        <dsp:cNvPr id="0" name=""/>
        <dsp:cNvSpPr/>
      </dsp:nvSpPr>
      <dsp:spPr>
        <a:xfrm>
          <a:off x="3589176" y="2188924"/>
          <a:ext cx="0" cy="318388"/>
        </a:xfrm>
        <a:prstGeom prst="line">
          <a:avLst/>
        </a:prstGeom>
        <a:noFill/>
        <a:ln w="6350" cap="flat" cmpd="sng" algn="ctr">
          <a:solidFill>
            <a:schemeClr val="accent5">
              <a:hueOff val="90002"/>
              <a:satOff val="2173"/>
              <a:lumOff val="-1049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7D77C-F2F4-4353-B4BD-BD1A59310F11}">
      <dsp:nvSpPr>
        <dsp:cNvPr id="0" name=""/>
        <dsp:cNvSpPr/>
      </dsp:nvSpPr>
      <dsp:spPr>
        <a:xfrm>
          <a:off x="3549378" y="2507313"/>
          <a:ext cx="79597" cy="79597"/>
        </a:xfrm>
        <a:prstGeom prst="ellipse">
          <a:avLst/>
        </a:prstGeom>
        <a:solidFill>
          <a:schemeClr val="accent5">
            <a:hueOff val="90002"/>
            <a:satOff val="2173"/>
            <a:lumOff val="-10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52C50-0C20-4AB0-A971-CADD9BDC9ADA}">
      <dsp:nvSpPr>
        <dsp:cNvPr id="0" name=""/>
        <dsp:cNvSpPr/>
      </dsp:nvSpPr>
      <dsp:spPr>
        <a:xfrm>
          <a:off x="4567157" y="1790937"/>
          <a:ext cx="1955960" cy="397986"/>
        </a:xfrm>
        <a:prstGeom prst="rect">
          <a:avLst/>
        </a:prstGeom>
        <a:solidFill>
          <a:schemeClr val="accent5">
            <a:hueOff val="180003"/>
            <a:satOff val="4346"/>
            <a:lumOff val="-20980"/>
            <a:alphaOff val="0"/>
          </a:schemeClr>
        </a:solidFill>
        <a:ln w="12700" cap="flat" cmpd="sng" algn="ctr">
          <a:solidFill>
            <a:schemeClr val="accent5">
              <a:hueOff val="180003"/>
              <a:satOff val="4346"/>
              <a:lumOff val="-20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rtlCol="0" anchor="ctr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kern="1200">
            <a:latin typeface="+mn-lt"/>
          </a:endParaRPr>
        </a:p>
      </dsp:txBody>
      <dsp:txXfrm>
        <a:off x="4567157" y="1790937"/>
        <a:ext cx="1955960" cy="397986"/>
      </dsp:txXfrm>
    </dsp:sp>
    <dsp:sp modelId="{A4B608E1-DF59-417F-9AC3-E24AC7C3F99B}">
      <dsp:nvSpPr>
        <dsp:cNvPr id="0" name=""/>
        <dsp:cNvSpPr/>
      </dsp:nvSpPr>
      <dsp:spPr>
        <a:xfrm>
          <a:off x="3915170" y="0"/>
          <a:ext cx="3259934" cy="1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63E009-67DE-4497-AD37-34F66735BFC5}">
      <dsp:nvSpPr>
        <dsp:cNvPr id="0" name=""/>
        <dsp:cNvSpPr/>
      </dsp:nvSpPr>
      <dsp:spPr>
        <a:xfrm>
          <a:off x="5545137" y="1472548"/>
          <a:ext cx="0" cy="318388"/>
        </a:xfrm>
        <a:prstGeom prst="line">
          <a:avLst/>
        </a:prstGeom>
        <a:noFill/>
        <a:ln w="6350" cap="flat" cmpd="sng" algn="ctr">
          <a:solidFill>
            <a:schemeClr val="accent5">
              <a:hueOff val="180003"/>
              <a:satOff val="4346"/>
              <a:lumOff val="-2098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C4E12-C337-4329-A09B-2D6A31DB9B8F}">
      <dsp:nvSpPr>
        <dsp:cNvPr id="0" name=""/>
        <dsp:cNvSpPr/>
      </dsp:nvSpPr>
      <dsp:spPr>
        <a:xfrm>
          <a:off x="5505338" y="1392951"/>
          <a:ext cx="79597" cy="79597"/>
        </a:xfrm>
        <a:prstGeom prst="ellipse">
          <a:avLst/>
        </a:prstGeom>
        <a:solidFill>
          <a:schemeClr val="accent5">
            <a:hueOff val="180003"/>
            <a:satOff val="4346"/>
            <a:lumOff val="-2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63B66-6785-4524-A2FD-02D5475A683E}">
      <dsp:nvSpPr>
        <dsp:cNvPr id="0" name=""/>
        <dsp:cNvSpPr/>
      </dsp:nvSpPr>
      <dsp:spPr>
        <a:xfrm>
          <a:off x="6523117" y="1790937"/>
          <a:ext cx="1955960" cy="397986"/>
        </a:xfrm>
        <a:prstGeom prst="rect">
          <a:avLst/>
        </a:prstGeom>
        <a:solidFill>
          <a:schemeClr val="accent5">
            <a:hueOff val="270005"/>
            <a:satOff val="6519"/>
            <a:lumOff val="-31471"/>
            <a:alphaOff val="0"/>
          </a:schemeClr>
        </a:solidFill>
        <a:ln w="12700" cap="flat" cmpd="sng" algn="ctr">
          <a:solidFill>
            <a:schemeClr val="accent5">
              <a:hueOff val="270005"/>
              <a:satOff val="6519"/>
              <a:lumOff val="-3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rtlCol="0" anchor="ctr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it-IT" sz="1800" kern="1200">
            <a:latin typeface="+mn-lt"/>
          </a:endParaRPr>
        </a:p>
      </dsp:txBody>
      <dsp:txXfrm>
        <a:off x="6523117" y="1790937"/>
        <a:ext cx="1955960" cy="397986"/>
      </dsp:txXfrm>
    </dsp:sp>
    <dsp:sp modelId="{1930A373-E5A2-45DD-8749-FD8CEA1883C3}">
      <dsp:nvSpPr>
        <dsp:cNvPr id="0" name=""/>
        <dsp:cNvSpPr/>
      </dsp:nvSpPr>
      <dsp:spPr>
        <a:xfrm>
          <a:off x="5871130" y="2586910"/>
          <a:ext cx="3259934" cy="1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F9EDDD-9482-4FA5-8E28-C577B4713AF5}">
      <dsp:nvSpPr>
        <dsp:cNvPr id="0" name=""/>
        <dsp:cNvSpPr/>
      </dsp:nvSpPr>
      <dsp:spPr>
        <a:xfrm>
          <a:off x="7501098" y="2188924"/>
          <a:ext cx="0" cy="318388"/>
        </a:xfrm>
        <a:prstGeom prst="line">
          <a:avLst/>
        </a:prstGeom>
        <a:noFill/>
        <a:ln w="6350" cap="flat" cmpd="sng" algn="ctr">
          <a:solidFill>
            <a:schemeClr val="accent5">
              <a:hueOff val="270005"/>
              <a:satOff val="6519"/>
              <a:lumOff val="-3147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0BB93-15F6-4824-BDC2-D9B6341E127A}">
      <dsp:nvSpPr>
        <dsp:cNvPr id="0" name=""/>
        <dsp:cNvSpPr/>
      </dsp:nvSpPr>
      <dsp:spPr>
        <a:xfrm>
          <a:off x="7461299" y="2507313"/>
          <a:ext cx="79597" cy="79597"/>
        </a:xfrm>
        <a:prstGeom prst="ellipse">
          <a:avLst/>
        </a:prstGeom>
        <a:solidFill>
          <a:schemeClr val="accent5">
            <a:hueOff val="270005"/>
            <a:satOff val="6519"/>
            <a:lumOff val="-3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03677-810C-407B-B987-EE1F49D2F6A7}">
      <dsp:nvSpPr>
        <dsp:cNvPr id="0" name=""/>
        <dsp:cNvSpPr/>
      </dsp:nvSpPr>
      <dsp:spPr>
        <a:xfrm rot="5400000">
          <a:off x="9258065" y="1011950"/>
          <a:ext cx="397986" cy="1955960"/>
        </a:xfrm>
        <a:prstGeom prst="round2SameRect">
          <a:avLst/>
        </a:prstGeom>
        <a:solidFill>
          <a:schemeClr val="accent5">
            <a:hueOff val="360006"/>
            <a:satOff val="8692"/>
            <a:lumOff val="-41961"/>
            <a:alphaOff val="0"/>
          </a:schemeClr>
        </a:solidFill>
        <a:ln w="12700" cap="flat" cmpd="sng" algn="ctr">
          <a:solidFill>
            <a:schemeClr val="accent5">
              <a:hueOff val="360006"/>
              <a:satOff val="8692"/>
              <a:lumOff val="-4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rtlCol="0" anchor="ctr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it-IT" sz="1800" kern="1200">
              <a:latin typeface="+mn-lt"/>
            </a:rPr>
            <a:t>Visore</a:t>
          </a:r>
        </a:p>
      </dsp:txBody>
      <dsp:txXfrm rot="-5400000">
        <a:off x="8479078" y="1810365"/>
        <a:ext cx="1936532" cy="359130"/>
      </dsp:txXfrm>
    </dsp:sp>
    <dsp:sp modelId="{DD491514-EAFF-4E9D-9640-F5046CB6170C}">
      <dsp:nvSpPr>
        <dsp:cNvPr id="0" name=""/>
        <dsp:cNvSpPr/>
      </dsp:nvSpPr>
      <dsp:spPr>
        <a:xfrm>
          <a:off x="7827091" y="0"/>
          <a:ext cx="3259934" cy="139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137160" numCol="1" spcCol="1270" rtlCol="0" anchor="b" anchorCtr="1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it-IT" sz="1800" kern="1200"/>
            <a:t>Visore che crea un ambiente di comfort per un’esperienza immersiva che promuove il benessere mentale e fisico</a:t>
          </a:r>
          <a:endParaRPr lang="it-IT" sz="1800" kern="1200">
            <a:latin typeface="+mn-lt"/>
          </a:endParaRPr>
        </a:p>
      </dsp:txBody>
      <dsp:txXfrm>
        <a:off x="7827091" y="0"/>
        <a:ext cx="3259934" cy="1392951"/>
      </dsp:txXfrm>
    </dsp:sp>
    <dsp:sp modelId="{58EA573B-5C66-49B6-8A3F-5449EABDDE0C}">
      <dsp:nvSpPr>
        <dsp:cNvPr id="0" name=""/>
        <dsp:cNvSpPr/>
      </dsp:nvSpPr>
      <dsp:spPr>
        <a:xfrm>
          <a:off x="9457058" y="1472548"/>
          <a:ext cx="0" cy="318388"/>
        </a:xfrm>
        <a:prstGeom prst="line">
          <a:avLst/>
        </a:prstGeom>
        <a:noFill/>
        <a:ln w="6350" cap="flat" cmpd="sng" algn="ctr">
          <a:solidFill>
            <a:schemeClr val="accent5">
              <a:hueOff val="360006"/>
              <a:satOff val="8692"/>
              <a:lumOff val="-4196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0B3F4-FEE9-4CF7-93E6-BB11229C67C4}">
      <dsp:nvSpPr>
        <dsp:cNvPr id="0" name=""/>
        <dsp:cNvSpPr/>
      </dsp:nvSpPr>
      <dsp:spPr>
        <a:xfrm>
          <a:off x="9417260" y="1392951"/>
          <a:ext cx="79597" cy="79597"/>
        </a:xfrm>
        <a:prstGeom prst="ellipse">
          <a:avLst/>
        </a:prstGeom>
        <a:solidFill>
          <a:schemeClr val="accent5">
            <a:hueOff val="360006"/>
            <a:satOff val="8692"/>
            <a:lumOff val="-4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oundedRectangleTimeline#2">
  <dgm:title val="Sequenza temporale con rettangoli arrotondati"/>
  <dgm:desc val="Utilizzabile per mostrare un elenco di eventi in ordine cronologico. Una casella invisibile contiene la descrizione, mentre la data compare all'intero di rettangoli, tranne che per il primo e l'ultimo nodo in cui gli angoli del rettangolo sono arrotondati. Può visualizzare grandi quantità di testo e un formato data descrittivo lungo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animLvl val="lvl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18"/>
      <dgm:constr type="primFontSz" for="des" forName="Childtext" val="18"/>
      <dgm:constr type="primFontSz" for="des" forName="Childtext" refType="primFontSz" refFor="des" refForName="parent" op="lte"/>
      <dgm:constr type="w" for="ch" forName="composite" refType="w"/>
      <dgm:constr type="h" for="ch" forName="composite" refType="h"/>
      <dgm:constr type="w" for="ch" forName="spaceBetweenRectangles" refType="w" refFor="ch" refForName="composite" fact="-0.4"/>
      <dgm:constr type="w" for="ch" ptType="sibTrans" op="equ"/>
      <dgm:constr type="primFontSz" for="des" forName="parent" op="equ"/>
      <dgm:constr type="primFontSz" for="des" forName="Childtext" op="equ"/>
      <dgm:constr type="primFontSz" for="des" forName="parent1" val="18"/>
      <dgm:constr type="primFontSz" for="des" forName="Childtext1" val="18"/>
      <dgm:constr type="primFontSz" for="des" forName="Childtext1" refType="primFontSz" refFor="des" refForName="parent1" op="lte"/>
      <dgm:constr type="w" for="ch" forName="composite1" refType="w"/>
      <dgm:constr type="h" for="ch" forName="composite1" refType="h"/>
      <dgm:constr type="w" for="ch" forName="spaceBetweenRectangles1" refType="w" refFor="ch" refForName="composite1" fact="-0.4"/>
      <dgm:constr type="primFontSz" for="des" forName="parent1" op="equ"/>
      <dgm:constr type="primFontSz" for="des" forName="Childtext1" op="equ"/>
    </dgm:constrLst>
    <dgm:choose name="layoutByNodeCnt">
      <dgm:if name="twoOrLessNodes" axis="ch" ptType="node" func="cnt" op="lte" val="2">
        <dgm:forEach name="nodesForEach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choose name="casesForFirstAndLastNode1">
              <dgm:if name="startNode1" axis="self" ptType="node" func="pos" op="equ" val="1">
                <dgm:choose name="removeLineWhenOnlyOneNode1">
                  <dgm:if name="ifOnlyOneNode1" axis="followSib" ptType="node" func="cnt" op="equ" val="0">
                    <dgm:constrLst>
                      <dgm:constr type="w" for="ch" forName="parent" refType="w" fact="0.95"/>
                      <dgm:constr type="l" for="ch" forName="parent" refType="w" fact="0.025"/>
                      <dgm:constr type="t" for="ch" forName="parent" refType="h" fact="0.45"/>
                      <dgm:constr type="h" for="ch" forName="parent" refType="h" fact="0.1"/>
                      <dgm:constr type="l" for="ch" forName="Childtext" refType="w" fact="0.025"/>
                      <dgm:constr type="w" for="ch" forName="Childtext" refType="w" fact="0.95"/>
                      <dgm:constr type="h" for="ch" forName="Childtext" refType="h" fact="0.35"/>
                      <dgm:constr type="w" for="ch" forName="ConnectLine"/>
                      <dgm:constr type="h" for="ch" forName="ConnectLine" refType="h" fact="0.08"/>
                      <dgm:constr type="t" for="ch" forName="ConnectLine" refType="h" fact="0.37"/>
                      <dgm:constr type="ctrX" for="ch" forName="ConnectLine" refType="w" fact="0.5"/>
                      <dgm:constr type="w" for="ch" forName="ConnectLineEnd" refType="h" fact="0.02"/>
                      <dgm:constr type="h" for="ch" forName="ConnectLineEnd" refType="h" fact="0.02"/>
                      <dgm:constr type="t" for="ch" forName="ConnectLineEnd" refType="h" fact="0.35"/>
                      <dgm:constr type="ctrX" for="ch" forName="ConnectLineEnd" refType="w" fact="0.5"/>
                      <dgm:constr type="w" for="ch" forName="EmptyPane" refType="w"/>
                      <dgm:constr type="t" for="ch" forName="EmptyPane" refType="h" fact="0.55"/>
                      <dgm:constr type="h" for="ch" forName="EmptyPane" refType="h" fact="0.45"/>
                    </dgm:constrLst>
                  </dgm:if>
                  <dgm:else name="ifMoreThanOneNode1">
                    <dgm:constrLst>
                      <dgm:constr type="w" for="ch" forName="parent" refType="w" fact="0.6"/>
                      <dgm:constr type="l" for="ch" forName="parent" refType="w" fact="0.2"/>
                      <dgm:constr type="t" for="ch" forName="parent" refType="h" fact="0.45"/>
                      <dgm:constr type="h" for="ch" forName="parent" refType="h" fact="0.1"/>
                      <dgm:constr type="l" for="ch" forName="Childtext" refType="w" fact="0.2"/>
                      <dgm:constr type="w" for="ch" forName="Childtext" refType="w" fact="0.6"/>
                      <dgm:constr type="h" for="ch" forName="Childtext" refType="h" fact="0.35"/>
                      <dgm:constr type="w" for="ch" forName="ConnectLine"/>
                      <dgm:constr type="h" for="ch" forName="ConnectLine" refType="h" fact="0.08"/>
                      <dgm:constr type="t" for="ch" forName="ConnectLine" refType="h" fact="0.37"/>
                      <dgm:constr type="ctrX" for="ch" forName="ConnectLine" refType="w" fact="0.5"/>
                      <dgm:constr type="w" for="ch" forName="ConnectLineEnd" refType="h" fact="0.02"/>
                      <dgm:constr type="h" for="ch" forName="ConnectLineEnd" refType="h" fact="0.02"/>
                      <dgm:constr type="t" for="ch" forName="ConnectLineEnd" refType="h" fact="0.35"/>
                      <dgm:constr type="ctrX" for="ch" forName="ConnectLineEnd" refType="w" fact="0.5"/>
                      <dgm:constr type="w" for="ch" forName="EmptyPane" refType="w"/>
                      <dgm:constr type="t" for="ch" forName="EmptyPane" refType="h" fact="0.55"/>
                      <dgm:constr type="h" for="ch" forName="EmptyPane" refType="h" fact="0.45"/>
                    </dgm:constrLst>
                  </dgm:else>
                </dgm:choose>
              </dgm:if>
              <dgm:else name="notStartNode1">
                <dgm:constrLst>
                  <dgm:constr type="w" for="ch" forName="parent" refType="w" fact="0.6"/>
                  <dgm:constr type="l" for="ch" forName="parent" refType="w" fact="0.2"/>
                  <dgm:constr type="t" for="ch" forName="parent" refType="h" fact="0.45"/>
                  <dgm:constr type="h" for="ch" forName="parent" refType="h" fact="0.1"/>
                  <dgm:constr type="l" for="ch" forName="Childtext" refType="w" fact="0.2"/>
                  <dgm:constr type="w" for="ch" forName="Childtext" refType="w" fact="0.6"/>
                  <dgm:constr type="h" for="ch" forName="Childtext" refType="h" fact="0.35"/>
                  <dgm:constr type="t" for="ch" forName="Childtext" refType="h" fact="0.65"/>
                  <dgm:constr type="w" for="ch" forName="ConnectLine"/>
                  <dgm:constr type="h" for="ch" forName="ConnectLine" refType="h" fact="0.08"/>
                  <dgm:constr type="t" for="ch" forName="ConnectLine" refType="h" fact="0.55"/>
                  <dgm:constr type="ctrX" for="ch" forName="ConnectLine" refType="w" fact="0.5"/>
                  <dgm:constr type="w" for="ch" forName="ConnectLineEnd" refType="h" fact="0.02"/>
                  <dgm:constr type="h" for="ch" forName="ConnectLineEnd" refType="h" fact="0.02"/>
                  <dgm:constr type="b" for="ch" forName="ConnectLineEnd" refType="h" fact="0.65"/>
                  <dgm:constr type="ctrX" for="ch" forName="ConnectLineEnd" refType="w" fact="0.5"/>
                  <dgm:constr type="w" for="ch" forName="EmptyPane" refType="w"/>
                  <dgm:constr type="h" for="ch" forName="EmptyPane" refType="h" fact="0.45"/>
                </dgm:constrLst>
              </dgm:else>
            </dgm:choose>
            <dgm:layoutNode name="parent" styleLbl="alignNode1">
              <dgm:varLst>
                <dgm:chMax val="1"/>
                <dgm:chPref val="1"/>
                <dgm:bulletEnabled val="1"/>
              </dgm:varLst>
              <dgm:alg type="tx">
                <dgm:param type="txAnchorHorz" val="ctr"/>
                <dgm:param type="txAnchorVert" val="mid"/>
                <dgm:param type="parTxLTRAlign" val="ctr"/>
                <dgm:param type="parTxRTLAlign" val="ctr"/>
              </dgm:alg>
              <dgm:choose name="casesForFirstAndLastNode">
                <dgm:if name="startNode" axis="self" ptType="node" func="pos" op="equ" val="1">
                  <dgm:choose name="removeLineWhenOnlyOneNode">
                    <dgm:if name="ifOnlyOneNode" axis="followSib" ptType="node" func="cnt" op="equ" val="0">
                      <dgm:shape xmlns:r="http://schemas.openxmlformats.org/officeDocument/2006/relationships" type="roundRect" r:blip="">
                        <dgm:adjLst/>
                      </dgm:shape>
                    </dgm:if>
                    <dgm:else name="ifMoreThanOneNode">
                      <dgm:choose name="Name18">
                        <dgm:if name="Name19" func="var" arg="dir" op="equ" val="norm">
                          <dgm:shape xmlns:r="http://schemas.openxmlformats.org/officeDocument/2006/relationships" rot="-90" type="round2SameRect" r:blip="">
                            <dgm:adjLst/>
                          </dgm:shape>
                        </dgm:if>
                        <dgm:else name="Name20">
                          <dgm:shape xmlns:r="http://schemas.openxmlformats.org/officeDocument/2006/relationships" rot="90" type="round2SameRect" r:blip="">
                            <dgm:adjLst/>
                          </dgm:shape>
                        </dgm:else>
                      </dgm:choose>
                    </dgm:else>
                  </dgm:choose>
                </dgm:if>
                <dgm:else name="notStartNode">
                  <dgm:choose name="Name22">
                    <dgm:if name="Name23" axis="self" ptType="node" func="revPos" op="equ" val="1">
                      <dgm:choose name="Name24">
                        <dgm:if name="Name25" func="var" arg="dir" op="equ" val="norm">
                          <dgm:shape xmlns:r="http://schemas.openxmlformats.org/officeDocument/2006/relationships" rot="90" type="round2SameRect" r:blip="">
                            <dgm:adjLst/>
                          </dgm:shape>
                        </dgm:if>
                        <dgm:else name="Name26">
                          <dgm:shape xmlns:r="http://schemas.openxmlformats.org/officeDocument/2006/relationships" rot="-90" type="round2SameRect" r:blip="">
                            <dgm:adjLst/>
                          </dgm:shape>
                        </dgm:else>
                      </dgm:choose>
                    </dgm:if>
                    <dgm:else name="Name27">
                      <dgm:shape xmlns:r="http://schemas.openxmlformats.org/officeDocument/2006/relationships" type="rect" r:blip="">
                        <dgm:adjLst/>
                      </dgm:shape>
                    </dgm:else>
                  </dgm:choose>
                </dgm:else>
              </dgm:choose>
              <dgm:presOf axis="self" ptType="node"/>
              <dgm:constrLst>
                <dgm:constr type="lMarg" refType="primFontSz" fact="0.6"/>
                <dgm:constr type="rMarg" refType="primFontSz" fact="0.6"/>
                <dgm:constr type="tMarg" refType="primFontSz" fact="0.6"/>
                <dgm:constr type="bMarg" refType="primFontSz" fact="0.6"/>
              </dgm:constrLst>
              <dgm:ruleLst>
                <dgm:rule type="primFontSz" val="11" fact="NaN" max="NaN"/>
              </dgm:ruleLst>
            </dgm:layoutNode>
            <dgm:layoutNode name="Childtext" styleLbl="revTx">
              <dgm:varLst>
                <dgm:bulletEnabled val="1"/>
              </dgm:varLst>
              <dgm:choose name="casesForTxtDirLogic">
                <dgm:if name="Name77" axis="self" ptType="node" func="posOdd" op="equ" val="1">
                  <dgm:alg type="tx">
                    <dgm:param type="txAnchorVert" val="b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/>
                    <dgm:constr type="bMarg" refType="primFontSz" fact="0.6"/>
                  </dgm:constrLst>
                </dgm:if>
                <dgm:else name="Name88">
                  <dgm:alg type="tx">
                    <dgm:param type="txAnchorVert" val="t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 refType="primFontSz" fact="0.6"/>
                    <dgm:constr type="bMarg"/>
                  </dgm:constrLst>
                </dgm:else>
              </dgm:choose>
              <dgm:shape xmlns:r="http://schemas.openxmlformats.org/officeDocument/2006/relationships" type="rect" r:blip="">
                <dgm:adjLst/>
              </dgm:shape>
              <dgm:presOf axis="ch" ptType="node"/>
              <dgm:ruleLst>
                <dgm:rule type="primFontSz" val="11" fact="NaN" max="NaN"/>
              </dgm:ruleLst>
            </dgm:layoutNode>
            <dgm:layoutNode name="ConnectLine" styleLbl="sibTrans1D1">
              <dgm:alg type="sp"/>
              <dgm:shape xmlns:r="http://schemas.openxmlformats.org/officeDocument/2006/relationships" type="line" r:blip="">
                <dgm:adjLst/>
                <dgm:extLst>
                  <a:ext uri="{B698B0E9-8C71-41B9-8309-B3DCBF30829C}">
                    <dgm1612:spPr xmlns:dgm1612="http://schemas.microsoft.com/office/drawing/2016/12/diagram">
                      <a:ln>
                        <a:prstDash val="dash"/>
                      </a:ln>
                    </dgm1612:spPr>
                  </a:ext>
                </dgm:extLst>
              </dgm:shape>
              <dgm:presOf/>
              <dgm:constrLst/>
            </dgm:layoutNode>
            <dgm:layoutNode name="ConnectLineEnd" styleLbl="l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/>
            </dgm:layoutNode>
            <dgm:layoutNode name="EmptyPa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forEach name="Name28" axis="followSib" ptType="sibTrans" cnt="1">
            <dgm:layoutNode name="spaceBetweenRectangle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moreThanTwoNodes">
        <dgm:forEach name="nodesForEach1" axis="ch" ptType="node">
          <dgm:layoutNode name="composite1">
            <dgm:alg type="composite"/>
            <dgm:shape xmlns:r="http://schemas.openxmlformats.org/officeDocument/2006/relationships" r:blip="">
              <dgm:adjLst/>
            </dgm:shape>
            <dgm:choose name="casesForSnakingLogic21">
              <dgm:if name="oddNode21" axis="self" ptType="node" func="posOdd" op="equ" val="1">
                <dgm:constrLst>
                  <dgm:constr type="w" for="ch" forName="parent1" refType="w" fact="0.6"/>
                  <dgm:constr type="l" for="ch" forName="parent1" refType="w" fact="0.2"/>
                  <dgm:constr type="t" for="ch" forName="parent1" refType="h" fact="0.45"/>
                  <dgm:constr type="h" for="ch" forName="parent1" refType="h" fact="0.1"/>
                  <dgm:constr type="w" for="ch" forName="Childtext1" refType="w"/>
                  <dgm:constr type="h" for="ch" forName="Childtext1" refType="h" fact="0.35"/>
                  <dgm:constr type="w" for="ch" forName="ConnectLine1"/>
                  <dgm:constr type="h" for="ch" forName="ConnectLine1" refType="h" fact="0.08"/>
                  <dgm:constr type="t" for="ch" forName="ConnectLine1" refType="h" fact="0.37"/>
                  <dgm:constr type="ctrX" for="ch" forName="ConnectLine1" refType="w" fact="0.5"/>
                  <dgm:constr type="w" for="ch" forName="ConnectLineEnd1" refType="h" fact="0.02"/>
                  <dgm:constr type="h" for="ch" forName="ConnectLineEnd1" refType="h" fact="0.02"/>
                  <dgm:constr type="t" for="ch" forName="ConnectLineEnd1" refType="h" fact="0.35"/>
                  <dgm:constr type="ctrX" for="ch" forName="ConnectLineEnd1" refType="w" fact="0.5"/>
                  <dgm:constr type="w" for="ch" forName="EmptyPane1" refType="w"/>
                  <dgm:constr type="t" for="ch" forName="EmptyPane1" refType="h" fact="0.55"/>
                  <dgm:constr type="h" for="ch" forName="EmptyPane1" refType="h" fact="0.45"/>
                </dgm:constrLst>
              </dgm:if>
              <dgm:else name="evenNode2">
                <dgm:constrLst>
                  <dgm:constr type="w" for="ch" forName="parent1" refType="w" fact="0.6"/>
                  <dgm:constr type="l" for="ch" forName="parent1" refType="w" fact="0.2"/>
                  <dgm:constr type="t" for="ch" forName="parent1" refType="h" fact="0.45"/>
                  <dgm:constr type="h" for="ch" forName="parent1" refType="h" fact="0.1"/>
                  <dgm:constr type="w" for="ch" forName="Childtext1" refType="w"/>
                  <dgm:constr type="h" for="ch" forName="Childtext1" refType="h" fact="0.35"/>
                  <dgm:constr type="t" for="ch" forName="Childtext1" refType="h" fact="0.65"/>
                  <dgm:constr type="w" for="ch" forName="ConnectLine1"/>
                  <dgm:constr type="h" for="ch" forName="ConnectLine1" refType="h" fact="0.08"/>
                  <dgm:constr type="t" for="ch" forName="ConnectLine1" refType="h" fact="0.55"/>
                  <dgm:constr type="ctrX" for="ch" forName="ConnectLine1" refType="w" fact="0.5"/>
                  <dgm:constr type="w" for="ch" forName="ConnectLineEnd1" refType="h" fact="0.02"/>
                  <dgm:constr type="h" for="ch" forName="ConnectLineEnd1" refType="h" fact="0.02"/>
                  <dgm:constr type="b" for="ch" forName="ConnectLineEnd1" refType="h" fact="0.65"/>
                  <dgm:constr type="ctrX" for="ch" forName="ConnectLineEnd1" refType="w" fact="0.5"/>
                  <dgm:constr type="w" for="ch" forName="EmptyPane1" refType="w"/>
                  <dgm:constr type="h" for="ch" forName="EmptyPane1" refType="h" fact="0.45"/>
                </dgm:constrLst>
              </dgm:else>
            </dgm:choose>
            <dgm:layoutNode name="parent1" styleLbl="alignNode1">
              <dgm:varLst>
                <dgm:chMax val="1"/>
                <dgm:chPref val="1"/>
                <dgm:bulletEnabled val="1"/>
              </dgm:varLst>
              <dgm:alg type="tx">
                <dgm:param type="txAnchorHorz" val="ctr"/>
                <dgm:param type="txAnchorVert" val="mid"/>
                <dgm:param type="parTxLTRAlign" val="ctr"/>
                <dgm:param type="parTxRTLAlign" val="ctr"/>
              </dgm:alg>
              <dgm:choose name="casesForFirstAndLastNode12">
                <dgm:if name="startNode12" axis="self" ptType="node" func="pos" op="equ" val="1">
                  <dgm:choose name="removeLineWhenOnlyOneNode12">
                    <dgm:if name="ifOnlyOneNode12" axis="followSib" ptType="node" func="cnt" op="equ" val="0">
                      <dgm:shape xmlns:r="http://schemas.openxmlformats.org/officeDocument/2006/relationships" type="roundRect" r:blip="">
                        <dgm:adjLst/>
                      </dgm:shape>
                    </dgm:if>
                    <dgm:else name="ifMoreThanOneNode12">
                      <dgm:choose name="Name181">
                        <dgm:if name="Name191" func="var" arg="dir" op="equ" val="norm">
                          <dgm:shape xmlns:r="http://schemas.openxmlformats.org/officeDocument/2006/relationships" rot="-90" type="round2SameRect" r:blip="">
                            <dgm:adjLst/>
                          </dgm:shape>
                        </dgm:if>
                        <dgm:else name="Name201">
                          <dgm:shape xmlns:r="http://schemas.openxmlformats.org/officeDocument/2006/relationships" rot="90" type="round2SameRect" r:blip="">
                            <dgm:adjLst/>
                          </dgm:shape>
                        </dgm:else>
                      </dgm:choose>
                    </dgm:else>
                  </dgm:choose>
                </dgm:if>
                <dgm:else name="notStartNode12">
                  <dgm:choose name="Name221">
                    <dgm:if name="Name231" axis="self" ptType="node" func="revPos" op="equ" val="1">
                      <dgm:choose name="Name241">
                        <dgm:if name="Name251" func="var" arg="dir" op="equ" val="norm">
                          <dgm:shape xmlns:r="http://schemas.openxmlformats.org/officeDocument/2006/relationships" rot="90" type="round2SameRect" r:blip="">
                            <dgm:adjLst/>
                          </dgm:shape>
                        </dgm:if>
                        <dgm:else name="Name261">
                          <dgm:shape xmlns:r="http://schemas.openxmlformats.org/officeDocument/2006/relationships" rot="-90" type="round2SameRect" r:blip="">
                            <dgm:adjLst/>
                          </dgm:shape>
                        </dgm:else>
                      </dgm:choose>
                    </dgm:if>
                    <dgm:else name="Name271">
                      <dgm:shape xmlns:r="http://schemas.openxmlformats.org/officeDocument/2006/relationships" type="rect" r:blip="">
                        <dgm:adjLst/>
                      </dgm:shape>
                    </dgm:else>
                  </dgm:choose>
                </dgm:else>
              </dgm:choose>
              <dgm:presOf axis="self" ptType="node"/>
              <dgm:constrLst>
                <dgm:constr type="lMarg" refType="primFontSz" fact="0.6"/>
                <dgm:constr type="rMarg" refType="primFontSz" fact="0.6"/>
                <dgm:constr type="tMarg" refType="primFontSz" fact="0.6"/>
                <dgm:constr type="bMarg" refType="primFontSz" fact="0.6"/>
              </dgm:constrLst>
              <dgm:ruleLst>
                <dgm:rule type="primFontSz" val="11" fact="NaN" max="NaN"/>
              </dgm:ruleLst>
            </dgm:layoutNode>
            <dgm:layoutNode name="Childtext1" styleLbl="revTx">
              <dgm:varLst>
                <dgm:bulletEnabled val="1"/>
              </dgm:varLst>
              <dgm:choose name="casesForTxtDirLogic1">
                <dgm:if name="Name771" axis="self" ptType="node" func="posOdd" op="equ" val="1">
                  <dgm:alg type="tx">
                    <dgm:param type="txAnchorVert" val="b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/>
                    <dgm:constr type="bMarg" refType="primFontSz" fact="0.6"/>
                  </dgm:constrLst>
                </dgm:if>
                <dgm:else name="Name881">
                  <dgm:alg type="tx">
                    <dgm:param type="txAnchorVert" val="t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 refType="primFontSz" fact="0.6"/>
                    <dgm:constr type="bMarg"/>
                  </dgm:constrLst>
                </dgm:else>
              </dgm:choose>
              <dgm:shape xmlns:r="http://schemas.openxmlformats.org/officeDocument/2006/relationships" type="rect" r:blip="">
                <dgm:adjLst/>
              </dgm:shape>
              <dgm:presOf axis="ch" ptType="node"/>
              <dgm:ruleLst>
                <dgm:rule type="primFontSz" val="11" fact="NaN" max="NaN"/>
              </dgm:ruleLst>
            </dgm:layoutNode>
            <dgm:layoutNode name="ConnectLine1" styleLbl="sibTrans1D1">
              <dgm:alg type="sp"/>
              <dgm:shape xmlns:r="http://schemas.openxmlformats.org/officeDocument/2006/relationships" type="line" r:blip="">
                <dgm:adjLst/>
                <dgm:extLst>
                  <a:ext uri="{B698B0E9-8C71-41B9-8309-B3DCBF30829C}">
                    <dgm1612:spPr xmlns:dgm1612="http://schemas.microsoft.com/office/drawing/2016/12/diagram">
                      <a:ln>
                        <a:prstDash val="dash"/>
                      </a:ln>
                    </dgm1612:spPr>
                  </a:ext>
                </dgm:extLst>
              </dgm:shape>
              <dgm:presOf/>
              <dgm:constrLst/>
            </dgm:layoutNode>
            <dgm:layoutNode name="ConnectLineEnd1" styleLbl="l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/>
            </dgm:layoutNode>
            <dgm:layoutNode name="EmptyPane1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forEach name="Name281" axis="followSib" ptType="sibTrans" cnt="1">
            <dgm:layoutNode name="spaceBetweenRectangles1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45FDDA-C8F8-4640-B291-3034A1C41F02}" type="datetime1">
              <a:rPr lang="it-IT" smtClean="0"/>
              <a:t>23/04/2024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3CDBB5-5B4A-4483-935D-A73935186B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8B9F0A1-F219-446B-A3CE-307DCA1AC676}" type="datetime1">
              <a:rPr lang="it-IT" smtClean="0"/>
              <a:t>23/04/2024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7CCE34D-CFF1-4FFE-815B-D050E7ED2DF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it-IT" smtClean="0"/>
              <a:t>1</a:t>
            </a:fld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7DE13F-B5DE-4C87-A69A-46B39231F2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D4B92E9E-EF61-45A4-8936-73F55BFD2495}" type="datetime1">
              <a:rPr lang="it-IT" smtClean="0"/>
              <a:t>23/04/2024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F4C4C1-F3E0-4C63-BC0E-6368F730C33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52E4E523-994D-4DC1-A1D8-BBD0C9941BD3}" type="datetime1">
              <a:rPr lang="it-IT" smtClean="0"/>
              <a:t>23/04/2024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FA6D876-67AC-48DE-B1AE-755434EF82E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E80BAE1-7A3E-4F51-8113-A48812A0F3D7}" type="datetime1">
              <a:rPr lang="it-IT" smtClean="0"/>
              <a:t>23/04/2024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331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48B9F0A1-F219-446B-A3CE-307DCA1AC676}" type="datetime1">
              <a:rPr lang="it-IT" smtClean="0"/>
              <a:t>23/04/2024</a:t>
            </a:fld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7CCE34D-CFF1-4FFE-815B-D050E7ED2DFD}" type="slidenum">
              <a:rPr lang="it-IT" noProof="0" smtClean="0"/>
              <a:t>12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81289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915768-B9A9-4DBA-A109-23ADBEFF0E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CDA9C8A8-B4AA-47B5-B75E-5985019D70B3}" type="datetime1">
              <a:rPr lang="it-IT" smtClean="0"/>
              <a:t>23/04/2024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45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it-IT" smtClean="0"/>
              <a:t>14</a:t>
            </a:fld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915768-B9A9-4DBA-A109-23ADBEFF0E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CDA9C8A8-B4AA-47B5-B75E-5985019D70B3}" type="datetime1">
              <a:rPr lang="it-IT" smtClean="0"/>
              <a:t>23/04/2024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30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it-IT" smtClean="0"/>
              <a:t>15</a:t>
            </a:fld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3CCA2E-3ED6-4E80-9F79-23C00973F54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C77806B8-A3B5-41B2-A97B-17095B68E37A}" type="datetime1">
              <a:rPr lang="it-IT" smtClean="0"/>
              <a:t>23/04/2024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89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it-IT" sz="4800"/>
              <a:t>3DFloat</a:t>
            </a: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/>
              <a:t>Fare clic sull'icona per inserire un'immagine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rtlCol="0" anchor="b" anchorCtr="0">
            <a:noAutofit/>
          </a:bodyPr>
          <a:lstStyle>
            <a:lvl1pPr>
              <a:defRPr/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rtlCol="0" anchor="t" anchorCtr="0">
            <a:noAutofit/>
          </a:bodyPr>
          <a:lstStyle>
            <a:lvl1pPr>
              <a:buNone/>
              <a:defRPr/>
            </a:lvl1pPr>
          </a:lstStyle>
          <a:p>
            <a:pPr rtl="0">
              <a:lnSpc>
                <a:spcPct val="120000"/>
              </a:lnSpc>
            </a:pPr>
            <a:r>
              <a:rPr lang="it-IT" sz="1600"/>
              <a:t>Fare clic per inserire il testo</a:t>
            </a:r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5" name="Segnaposto immagine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immagine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9" name="Segnaposto immagine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0" name="Segnaposto immagine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1" name="Segnaposto contenuto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rruzione di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>
            <a:lvl1pPr>
              <a:defRPr sz="6400"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16" name="Sottotito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it-IT">
                <a:solidFill>
                  <a:schemeClr val="tx1">
                    <a:alpha val="60000"/>
                  </a:schemeClr>
                </a:solidFill>
              </a:rPr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erruzione di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6" name="Sottotito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 rtlCol="0"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pPr rtl="0"/>
            <a:r>
              <a:rPr lang="it-IT" noProof="0">
                <a:solidFill>
                  <a:schemeClr val="tx1">
                    <a:alpha val="60000"/>
                  </a:schemeClr>
                </a:solidFill>
              </a:rPr>
              <a:t>Fare clic per modificare lo stile del sottotitolo dello schema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rtlCol="0"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Sequenza temporale dia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it-IT" dirty="0"/>
            </a:lvl1pPr>
          </a:lstStyle>
          <a:p>
            <a:pPr lvl="0" rtl="0">
              <a:lnSpc>
                <a:spcPct val="100000"/>
              </a:lnSpc>
            </a:pPr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 rtlCol="0">
            <a:no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rtlCol="0" anchor="b" anchorCtr="0">
            <a:noAutofit/>
          </a:bodyPr>
          <a:lstStyle>
            <a:lvl1pPr>
              <a:defRPr sz="40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igura a mano libera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10" name="Figura a mano libera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11" name="Figura a mano libera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</p:grpSp>
      <p:sp>
        <p:nvSpPr>
          <p:cNvPr id="12" name="Ovale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17" name="Segnaposto contenuto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it-IT"/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40" name="Titolo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 rtlCol="0">
            <a:noAutofit/>
          </a:bodyPr>
          <a:lstStyle/>
          <a:p>
            <a:pPr rtl="0"/>
            <a:r>
              <a:rPr lang="it-IT"/>
              <a:t>Team</a:t>
            </a:r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igura a mano libera: Forma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53" name="Figura a mano libera: Forma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55" name="Ovale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</p:grpSp>
      <p:sp>
        <p:nvSpPr>
          <p:cNvPr id="56" name="Segnaposto immagine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7" name="Segnaposto immagine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8" name="Segnaposto immagine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9" name="Segnaposto immagine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63" name="Segnaposto testo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61" name="Segnaposto testo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65" name="Segnaposto testo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64" name="Segnaposto testo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67" name="Segnaposto testo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66" name="Segnaposto testo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69" name="Segnaposto testo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68" name="Segnaposto testo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it-IT"/>
              <a:t>Titolo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lonna contenuto 2 (diapositiva di confron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e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it-IT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it-IT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lonna contenu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po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  <p:sp>
          <p:nvSpPr>
            <p:cNvPr id="37" name="Ovale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38" name="Ovale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</p:grp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it-IT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it-IT"/>
              <a:t>Fare clic per modificare lo stile del titolo dello schema</a:t>
            </a:r>
          </a:p>
        </p:txBody>
      </p:sp>
      <p:sp>
        <p:nvSpPr>
          <p:cNvPr id="16" name="Segnaposto testo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17" name="Segnaposto contenuto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9476" y="2432304"/>
            <a:ext cx="3563936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22" name="Segnaposto testo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it-IT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Segnaposto contenuto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it-IT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it-IT"/>
              <a:t>Fare clic per MODIFICARE</a:t>
            </a:r>
          </a:p>
        </p:txBody>
      </p:sp>
      <p:sp>
        <p:nvSpPr>
          <p:cNvPr id="21" name="Segnaposto contenuto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Formula di 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31" name="Sottotitolo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it-IT">
                <a:solidFill>
                  <a:schemeClr val="tx1">
                    <a:alpha val="60000"/>
                  </a:schemeClr>
                </a:solidFill>
              </a:rPr>
              <a:t>Fare clic per modificare lo stile del sottotitolo dello schema</a:t>
            </a:r>
          </a:p>
        </p:txBody>
      </p:sp>
      <p:sp>
        <p:nvSpPr>
          <p:cNvPr id="40" name="Segnaposto immagine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2" name="Segnaposto immagine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igura a mano libera: Forma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  <p:sp>
          <p:nvSpPr>
            <p:cNvPr id="45" name="Ovale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46" name="Figura a mano libera: Forma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</p:grp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rtlCol="0"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it-IT" noProof="0">
                <a:solidFill>
                  <a:schemeClr val="tx1"/>
                </a:solidFill>
              </a:endParaRPr>
            </a:p>
          </p:txBody>
        </p:sp>
        <p:sp>
          <p:nvSpPr>
            <p:cNvPr id="37" name="Ovale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38" name="Ovale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e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Martedì 2 febbraio 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 rtl="0">
              <a:lnSpc>
                <a:spcPct val="100000"/>
              </a:lnSpc>
            </a:pPr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it-IT"/>
              <a:t>Martedì 2 febbraio 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it-IT"/>
              <a:t>Testo del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fld id="{DBA1B0FB-D917-4C8C-928F-313BD683BF39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1875" b="21875"/>
          <a:stretch/>
        </p:blipFill>
        <p:spPr>
          <a:xfrm>
            <a:off x="20" y="10"/>
            <a:ext cx="12191980" cy="6857990"/>
          </a:xfrm>
          <a:noFill/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</p:spPr>
        <p:txBody>
          <a:bodyPr wrap="square" rtlCol="0">
            <a:normAutofit/>
          </a:bodyPr>
          <a:lstStyle/>
          <a:p>
            <a:pPr rtl="0"/>
            <a:r>
              <a:rPr lang="it-IT" err="1"/>
              <a:t>AlmavivA</a:t>
            </a:r>
            <a:r>
              <a:rPr lang="it-IT"/>
              <a:t> SPA e ITIS “G.  Armellini” – PCTO 2024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</p:spPr>
        <p:txBody>
          <a:bodyPr wrap="square" rtlCol="0" anchor="b" anchorCtr="0">
            <a:normAutofit/>
          </a:bodyPr>
          <a:lstStyle/>
          <a:p>
            <a:pPr rtl="0"/>
            <a:r>
              <a:rPr lang="it-IT" sz="5000"/>
              <a:t>Piattaforma Digitale Personalizzata </a:t>
            </a:r>
            <a:br>
              <a:rPr lang="it-IT" sz="5000"/>
            </a:br>
            <a:r>
              <a:rPr lang="it-IT" sz="5000"/>
              <a:t>per la Gestione del Benessere Individuale</a:t>
            </a:r>
          </a:p>
        </p:txBody>
      </p:sp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5"/>
    </mc:Choice>
    <mc:Fallback xmlns="">
      <p:transition spd="slow" advTm="256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>
            <a:extLst>
              <a:ext uri="{FF2B5EF4-FFF2-40B4-BE49-F238E27FC236}">
                <a16:creationId xmlns:a16="http://schemas.microsoft.com/office/drawing/2014/main" id="{F8FAEED9-1ECD-45F9-87A0-9394BAEAB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3" y="386533"/>
            <a:ext cx="3565524" cy="1257540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it-IT"/>
              <a:t>Indice</a:t>
            </a:r>
          </a:p>
        </p:txBody>
      </p:sp>
      <p:pic>
        <p:nvPicPr>
          <p:cNvPr id="33" name="Segnaposto immagine 32">
            <a:extLst>
              <a:ext uri="{FF2B5EF4-FFF2-40B4-BE49-F238E27FC236}">
                <a16:creationId xmlns:a16="http://schemas.microsoft.com/office/drawing/2014/main" id="{48106962-23C6-4DFE-BB3A-E5FFF03F38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975" r="1" b="1"/>
          <a:stretch/>
        </p:blipFill>
        <p:spPr>
          <a:xfrm>
            <a:off x="20" y="10"/>
            <a:ext cx="7452340" cy="6857990"/>
          </a:xfrm>
          <a:noFill/>
        </p:spPr>
      </p:pic>
      <p:sp>
        <p:nvSpPr>
          <p:cNvPr id="23" name="Sottotitolo 22">
            <a:extLst>
              <a:ext uri="{FF2B5EF4-FFF2-40B4-BE49-F238E27FC236}">
                <a16:creationId xmlns:a16="http://schemas.microsoft.com/office/drawing/2014/main" id="{8E5E4638-9BCB-4C2E-914F-CC868E202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1893455"/>
            <a:ext cx="3565524" cy="4578011"/>
          </a:xfrm>
        </p:spPr>
        <p:txBody>
          <a:bodyPr wrap="square" rtlCol="0">
            <a:normAutofit fontScale="92500"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noProof="0"/>
              <a:t>Scenario</a:t>
            </a:r>
            <a:endParaRPr lang="it-IT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noProof="0"/>
              <a:t>Obiettivi</a:t>
            </a:r>
            <a:endParaRPr lang="it-IT"/>
          </a:p>
          <a:p>
            <a:pPr marL="342900" lvl="0" indent="-34290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noProof="0">
                <a:latin typeface="Gill Sans MT" panose="020B0502020104020203"/>
              </a:rPr>
              <a:t>Soluzione proposta</a:t>
            </a:r>
            <a:endParaRPr lang="it-IT" noProof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noProof="0"/>
              <a:t>Funzionalità</a:t>
            </a:r>
            <a:endParaRPr lang="it-IT"/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it-IT"/>
              <a:t>Schema applicativo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noProof="0"/>
              <a:t>Tecnologie e strumenti </a:t>
            </a:r>
            <a:r>
              <a:rPr lang="it-IT" noProof="0">
                <a:latin typeface="Gill Sans MT" panose="020B0502020104020203"/>
              </a:rPr>
              <a:t>utilizzati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noProof="0"/>
              <a:t>Vantaggi</a:t>
            </a:r>
            <a:r>
              <a:rPr lang="it-IT" noProof="0">
                <a:latin typeface="Gill Sans MT" panose="020B0502020104020203"/>
              </a:rPr>
              <a:t> raggiunti e s</a:t>
            </a:r>
            <a:r>
              <a:rPr lang="it-IT" noProof="0"/>
              <a:t>viluppi futuri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Il Team</a:t>
            </a:r>
            <a:endParaRPr lang="it-IT" noProof="0"/>
          </a:p>
        </p:txBody>
      </p:sp>
      <p:sp>
        <p:nvSpPr>
          <p:cNvPr id="6" name="Segnaposto numero diapositiva 5" hidden="1">
            <a:extLst>
              <a:ext uri="{FF2B5EF4-FFF2-40B4-BE49-F238E27FC236}">
                <a16:creationId xmlns:a16="http://schemas.microsoft.com/office/drawing/2014/main" id="{36E60F23-FB58-4EF8-82FD-E86CED25FDD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79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48"/>
    </mc:Choice>
    <mc:Fallback xmlns="">
      <p:transition spd="slow" advTm="66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6"/>
            <a:ext cx="3565524" cy="119804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/>
            <a:r>
              <a:rPr lang="it-IT" kern="1200"/>
              <a:t>Scenario</a:t>
            </a:r>
          </a:p>
        </p:txBody>
      </p:sp>
      <p:sp>
        <p:nvSpPr>
          <p:cNvPr id="16" name="Sottotito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2159879"/>
            <a:ext cx="4310848" cy="4101221"/>
          </a:xfrm>
        </p:spPr>
        <p:txBody>
          <a:bodyPr vert="horz" wrap="square" lIns="0" tIns="0" rIns="0" bIns="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Difficoltà nel gestire efficacemente la propria salute per la mancanza di informazioni personalizzate, di tempo e di risorse sufficienti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Ricerca di consigli individualizzati, piani alimentari e di fitness adatti alle proprie esigenze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Monitoraggio continuo delle proprie condizioni di salute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1600"/>
          </a:p>
          <a:p>
            <a:pPr marL="0" indent="0" rtl="0">
              <a:buNone/>
            </a:pPr>
            <a:endParaRPr lang="it-IT" sz="1600" kern="1200"/>
          </a:p>
        </p:txBody>
      </p:sp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r="-5" b="-5"/>
          <a:stretch/>
        </p:blipFill>
        <p:spPr>
          <a:xfrm>
            <a:off x="5208928" y="1596771"/>
            <a:ext cx="3448558" cy="3448558"/>
          </a:xfrm>
          <a:noFill/>
        </p:spPr>
      </p:pic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4B32DD31-3FA8-8A2C-FF07-D5A0D88B1B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8918575" y="596900"/>
            <a:ext cx="2263775" cy="2263775"/>
          </a:xfrm>
        </p:spPr>
      </p:pic>
      <p:pic>
        <p:nvPicPr>
          <p:cNvPr id="9" name="Segnaposto immagine 8" descr="Immagine che contiene schermata&#10;&#10;Descrizione generata automaticamente">
            <a:extLst>
              <a:ext uri="{FF2B5EF4-FFF2-40B4-BE49-F238E27FC236}">
                <a16:creationId xmlns:a16="http://schemas.microsoft.com/office/drawing/2014/main" id="{2C3AC8D5-E57E-A11B-2805-2A43CC179C9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/>
          <a:stretch>
            <a:fillRect/>
          </a:stretch>
        </p:blipFill>
        <p:spPr>
          <a:xfrm>
            <a:off x="9091613" y="3324225"/>
            <a:ext cx="2936875" cy="2936875"/>
          </a:xfr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1"/>
    </mc:Choice>
    <mc:Fallback xmlns="">
      <p:transition spd="slow" advTm="838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301557C2-9072-409B-88EC-E8577CEFCA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3246" b="13246"/>
          <a:stretch/>
        </p:blipFill>
        <p:spPr>
          <a:xfrm>
            <a:off x="550862" y="2097175"/>
            <a:ext cx="5435600" cy="3995650"/>
          </a:xfrm>
          <a:noFill/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5FF827AA-2AAD-6500-6337-5937CF34D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 vert="horz" wrap="square" lIns="0" tIns="0" rIns="0" bIns="0" rtlCol="0">
            <a:normAutofit lnSpcReduction="10000"/>
          </a:bodyPr>
          <a:lstStyle/>
          <a:p>
            <a:pPr marL="365760" lvl="2">
              <a:lnSpc>
                <a:spcPct val="100000"/>
              </a:lnSpc>
              <a:spcBef>
                <a:spcPts val="432"/>
              </a:spcBef>
              <a:buClr>
                <a:schemeClr val="accent2"/>
              </a:buClr>
              <a:buSzPct val="92000"/>
            </a:pPr>
            <a:endParaRPr lang="it-IT" sz="1700">
              <a:effectLst/>
            </a:endParaRPr>
          </a:p>
          <a:p>
            <a:pPr marL="285750" lvl="1">
              <a:lnSpc>
                <a:spcPct val="100000"/>
              </a:lnSpc>
              <a:spcBef>
                <a:spcPts val="1000"/>
              </a:spcBef>
            </a:pPr>
            <a:r>
              <a:rPr lang="it-IT" sz="2000"/>
              <a:t>L'IA generativa è un tipo di intelligenza artificiale che crea nuovi contenuti sfruttando modelli di deep learning addestrati su grandi set di dati</a:t>
            </a:r>
          </a:p>
          <a:p>
            <a:pPr marL="285750" lvl="1">
              <a:lnSpc>
                <a:spcPct val="100000"/>
              </a:lnSpc>
              <a:spcBef>
                <a:spcPts val="1000"/>
              </a:spcBef>
            </a:pPr>
            <a:r>
              <a:rPr lang="it-IT" sz="2000"/>
              <a:t>Le applicazioni di IA generativa vengono utilizzate oggi per la creazione di testi, immagini, codice e altri contenuti</a:t>
            </a:r>
          </a:p>
          <a:p>
            <a:pPr marL="285750" lvl="1">
              <a:lnSpc>
                <a:spcPct val="100000"/>
              </a:lnSpc>
              <a:spcBef>
                <a:spcPts val="1000"/>
              </a:spcBef>
            </a:pPr>
            <a:r>
              <a:rPr lang="it-IT" sz="2000"/>
              <a:t>I principali scenari di utilizzo dell'IA generativa sono chatbot, creazione ed editing di immagini, assistenza alla stesura di codice software e ricerca scientifica</a:t>
            </a:r>
          </a:p>
          <a:p>
            <a:pPr>
              <a:lnSpc>
                <a:spcPct val="100000"/>
              </a:lnSpc>
            </a:pPr>
            <a:endParaRPr lang="it-IT" sz="1700"/>
          </a:p>
        </p:txBody>
      </p:sp>
      <p:sp>
        <p:nvSpPr>
          <p:cNvPr id="39" name="Slide Number Placeholder 6">
            <a:extLst>
              <a:ext uri="{FF2B5EF4-FFF2-40B4-BE49-F238E27FC236}">
                <a16:creationId xmlns:a16="http://schemas.microsoft.com/office/drawing/2014/main" id="{13F705F3-0979-74F4-AF27-9C492936F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it-IT" smtClean="0"/>
              <a:pPr>
                <a:spcAft>
                  <a:spcPts val="600"/>
                </a:spcAft>
              </a:pPr>
              <a:t>4</a:t>
            </a:fld>
            <a:endParaRPr lang="it-IT"/>
          </a:p>
        </p:txBody>
      </p:sp>
      <p:sp>
        <p:nvSpPr>
          <p:cNvPr id="21" name="Segnaposto numero diapositiva 20" hidden="1">
            <a:extLst>
              <a:ext uri="{FF2B5EF4-FFF2-40B4-BE49-F238E27FC236}">
                <a16:creationId xmlns:a16="http://schemas.microsoft.com/office/drawing/2014/main" id="{1C563B34-DD53-4FB1-B8C2-8914E01C63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4</a:t>
            </a:fld>
            <a:endParaRPr lang="it-IT"/>
          </a:p>
        </p:txBody>
      </p:sp>
      <p:sp>
        <p:nvSpPr>
          <p:cNvPr id="11" name="Titolo 14">
            <a:extLst>
              <a:ext uri="{FF2B5EF4-FFF2-40B4-BE49-F238E27FC236}">
                <a16:creationId xmlns:a16="http://schemas.microsoft.com/office/drawing/2014/main" id="{97946436-AB7D-E242-89F7-9A9148C71D26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205707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L</a:t>
            </a:r>
            <a:r>
              <a:rPr lang="it-IT" noProof="0"/>
              <a:t>’IA Generativa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1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egnaposto contenuto 19">
            <a:extLst>
              <a:ext uri="{FF2B5EF4-FFF2-40B4-BE49-F238E27FC236}">
                <a16:creationId xmlns:a16="http://schemas.microsoft.com/office/drawing/2014/main" id="{D5FFCBEE-6122-A939-21FA-F537BBB2F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vert="horz" wrap="square" lIns="0" tIns="0" rIns="0" bIns="0" rtlCol="0">
            <a:normAutofit lnSpcReduction="10000"/>
          </a:bodyPr>
          <a:lstStyle/>
          <a:p>
            <a:pPr marL="285750">
              <a:lnSpc>
                <a:spcPct val="100000"/>
              </a:lnSpc>
            </a:pPr>
            <a:r>
              <a:rPr lang="it-IT" sz="1600"/>
              <a:t>Esaminare le variazioni dei dati sulla salute nel corso del tempo</a:t>
            </a:r>
          </a:p>
          <a:p>
            <a:pPr marL="285750">
              <a:lnSpc>
                <a:spcPct val="100000"/>
              </a:lnSpc>
            </a:pPr>
            <a:r>
              <a:rPr lang="it-IT" sz="1600"/>
              <a:t>Raccogliere dati sulla salute dell’individuo eliminando cartelle cliniche e referti cartacei</a:t>
            </a:r>
          </a:p>
          <a:p>
            <a:pPr marL="285750">
              <a:lnSpc>
                <a:spcPct val="100000"/>
              </a:lnSpc>
            </a:pPr>
            <a:r>
              <a:rPr lang="it-IT" sz="1600"/>
              <a:t>Segnalazione di problemi di salute al medico curante</a:t>
            </a:r>
          </a:p>
          <a:p>
            <a:pPr marL="285750">
              <a:lnSpc>
                <a:spcPct val="100000"/>
              </a:lnSpc>
            </a:pPr>
            <a:r>
              <a:rPr lang="it-IT" sz="1600"/>
              <a:t>Suggerimento di malattie invisibili, come l’apnea notturna</a:t>
            </a:r>
          </a:p>
          <a:p>
            <a:pPr marL="285750">
              <a:lnSpc>
                <a:spcPct val="100000"/>
              </a:lnSpc>
            </a:pPr>
            <a:r>
              <a:rPr lang="it-IT" sz="1600"/>
              <a:t>Rendere facile la prescrizione e l’assunzione di medicinali</a:t>
            </a:r>
          </a:p>
          <a:p>
            <a:pPr marL="285750">
              <a:lnSpc>
                <a:spcPct val="100000"/>
              </a:lnSpc>
            </a:pPr>
            <a:r>
              <a:rPr lang="it-IT" sz="1600"/>
              <a:t>Semplificare il compito del paziente, dei familiari o di un caregiver</a:t>
            </a:r>
          </a:p>
          <a:p>
            <a:pPr marL="285750">
              <a:lnSpc>
                <a:spcPct val="100000"/>
              </a:lnSpc>
            </a:pPr>
            <a:r>
              <a:rPr lang="it-IT" sz="1600"/>
              <a:t>Aiutare utenti con problemi emotivi a trovare supporto psicologico</a:t>
            </a:r>
          </a:p>
          <a:p>
            <a:pPr>
              <a:lnSpc>
                <a:spcPct val="100000"/>
              </a:lnSpc>
            </a:pPr>
            <a:endParaRPr lang="it-IT" sz="1400"/>
          </a:p>
        </p:txBody>
      </p:sp>
      <p:pic>
        <p:nvPicPr>
          <p:cNvPr id="5" name="Immagine 4" descr="Immagine che contiene testo, elettronica, gadget, Dispositivo elettronico&#10;&#10;Descrizione generata automaticamente">
            <a:extLst>
              <a:ext uri="{FF2B5EF4-FFF2-40B4-BE49-F238E27FC236}">
                <a16:creationId xmlns:a16="http://schemas.microsoft.com/office/drawing/2014/main" id="{7E9DEBA7-AC7E-CCBD-EBC1-7861FB7169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491"/>
          <a:stretch/>
        </p:blipFill>
        <p:spPr>
          <a:xfrm>
            <a:off x="6205538" y="2097175"/>
            <a:ext cx="5435600" cy="3995650"/>
          </a:xfrm>
          <a:prstGeom prst="rect">
            <a:avLst/>
          </a:prstGeom>
          <a:noFill/>
        </p:spPr>
      </p:pic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it-IT" smtClean="0"/>
              <a:pPr>
                <a:spcAft>
                  <a:spcPts val="600"/>
                </a:spcAft>
              </a:pPr>
              <a:t>5</a:t>
            </a:fld>
            <a:endParaRPr lang="it-IT"/>
          </a:p>
        </p:txBody>
      </p:sp>
      <p:sp>
        <p:nvSpPr>
          <p:cNvPr id="6" name="Titolo 14">
            <a:extLst>
              <a:ext uri="{FF2B5EF4-FFF2-40B4-BE49-F238E27FC236}">
                <a16:creationId xmlns:a16="http://schemas.microsoft.com/office/drawing/2014/main" id="{0007323C-5147-9217-9DE4-BB78C24B6548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Obiettivi - </a:t>
            </a:r>
            <a:r>
              <a:rPr lang="en"/>
              <a:t>benessere dell’utente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contenuto 19">
            <a:extLst>
              <a:ext uri="{FF2B5EF4-FFF2-40B4-BE49-F238E27FC236}">
                <a16:creationId xmlns:a16="http://schemas.microsoft.com/office/drawing/2014/main" id="{D5FFCBEE-6122-A939-21FA-F537BBB2F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vert="horz" wrap="square" lIns="0" tIns="0" rIns="0" bIns="0" rtlCol="0">
            <a:normAutofit/>
          </a:bodyPr>
          <a:lstStyle/>
          <a:p>
            <a:pPr marL="285750"/>
            <a:r>
              <a:rPr lang="it-IT"/>
              <a:t>Tenere traccia di cosa c’è in frigo e delle scadenze</a:t>
            </a:r>
          </a:p>
          <a:p>
            <a:pPr marL="285750"/>
            <a:r>
              <a:rPr lang="it-IT"/>
              <a:t>Ricordare all’utente quali cibi sono in scadenza</a:t>
            </a:r>
          </a:p>
          <a:p>
            <a:pPr marL="285750"/>
            <a:r>
              <a:rPr lang="it-IT"/>
              <a:t>Suggerire ricette che utilizzano ingredienti presenti nel frigo, per evitare lo spreco</a:t>
            </a:r>
          </a:p>
          <a:p>
            <a:pPr marL="285750"/>
            <a:r>
              <a:rPr lang="it-IT"/>
              <a:t>Avere un’alimentazione sana e bilanciata</a:t>
            </a:r>
          </a:p>
          <a:p>
            <a:pPr marL="285750"/>
            <a:r>
              <a:rPr lang="it-IT"/>
              <a:t>Suggerire ingredienti e ricette salutari</a:t>
            </a:r>
          </a:p>
          <a:p>
            <a:pPr marL="285750"/>
            <a:r>
              <a:rPr lang="it-IT"/>
              <a:t>Creare una dieta personalizzata in linea con le necessità e i gusti dell’utente</a:t>
            </a:r>
          </a:p>
          <a:p>
            <a:endParaRPr lang="it-IT"/>
          </a:p>
        </p:txBody>
      </p:sp>
      <p:pic>
        <p:nvPicPr>
          <p:cNvPr id="14" name="Segnaposto contenuto 13" descr="Immagine che contiene Cibo naturale, prodotto, Gruppo di alimenti, Nutrizione vegana&#10;&#10;Descrizione generata automaticamente">
            <a:extLst>
              <a:ext uri="{FF2B5EF4-FFF2-40B4-BE49-F238E27FC236}">
                <a16:creationId xmlns:a16="http://schemas.microsoft.com/office/drawing/2014/main" id="{6633C930-8208-0BA5-8660-A20DC09D0A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29832" y="2097088"/>
            <a:ext cx="3387011" cy="3995737"/>
          </a:xfrm>
          <a:noFill/>
        </p:spPr>
      </p:pic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it-IT" smtClean="0"/>
              <a:pPr>
                <a:spcAft>
                  <a:spcPts val="600"/>
                </a:spcAft>
              </a:pPr>
              <a:t>6</a:t>
            </a:fld>
            <a:endParaRPr lang="it-IT"/>
          </a:p>
        </p:txBody>
      </p:sp>
      <p:sp>
        <p:nvSpPr>
          <p:cNvPr id="16" name="Titolo 14">
            <a:extLst>
              <a:ext uri="{FF2B5EF4-FFF2-40B4-BE49-F238E27FC236}">
                <a16:creationId xmlns:a16="http://schemas.microsoft.com/office/drawing/2014/main" id="{3D0C1361-F7B0-EDAA-0A1E-C6430A378D20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Obiettivi – </a:t>
            </a:r>
            <a:r>
              <a:rPr lang="en"/>
              <a:t>“Frigo SMART”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27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23418ADF-358F-4647-A511-FCFFEDA8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222" y="4021715"/>
            <a:ext cx="4500562" cy="1562959"/>
          </a:xfrm>
        </p:spPr>
        <p:txBody>
          <a:bodyPr rtlCol="0"/>
          <a:lstStyle/>
          <a:p>
            <a:pPr rtl="0"/>
            <a:r>
              <a:rPr lang="it-IT"/>
              <a:t>Soluzione proposta</a:t>
            </a:r>
          </a:p>
        </p:txBody>
      </p:sp>
      <p:pic>
        <p:nvPicPr>
          <p:cNvPr id="20" name="Segnaposto immagine 19">
            <a:extLst>
              <a:ext uri="{FF2B5EF4-FFF2-40B4-BE49-F238E27FC236}">
                <a16:creationId xmlns:a16="http://schemas.microsoft.com/office/drawing/2014/main" id="{528A7D8D-1AB5-46C4-93FA-D92C2FD516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9564" r="9564"/>
          <a:stretch/>
        </p:blipFill>
        <p:spPr>
          <a:xfrm>
            <a:off x="3054096" y="0"/>
            <a:ext cx="3054096" cy="3776472"/>
          </a:xfr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it-IT" smtClean="0"/>
              <a:pPr rtl="0"/>
              <a:t>7</a:t>
            </a:fld>
            <a:endParaRPr lang="it-IT"/>
          </a:p>
        </p:txBody>
      </p:sp>
      <p:pic>
        <p:nvPicPr>
          <p:cNvPr id="23" name="Segnaposto immagine 22">
            <a:extLst>
              <a:ext uri="{FF2B5EF4-FFF2-40B4-BE49-F238E27FC236}">
                <a16:creationId xmlns:a16="http://schemas.microsoft.com/office/drawing/2014/main" id="{2B3C4F95-A0FA-45D9-BF43-1C398F65B89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9564" r="9564"/>
          <a:stretch/>
        </p:blipFill>
        <p:spPr>
          <a:xfrm>
            <a:off x="6083808" y="0"/>
            <a:ext cx="3054096" cy="3776472"/>
          </a:xfrm>
        </p:spPr>
      </p:pic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id="{E5127060-CDBF-435F-9009-A5451CCE3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563" y="4021715"/>
            <a:ext cx="6221412" cy="2639385"/>
          </a:xfrm>
          <a:noFill/>
        </p:spPr>
        <p:txBody>
          <a:bodyPr rtlCol="0">
            <a:normAutofit fontScale="92500" lnSpcReduction="20000"/>
          </a:bodyPr>
          <a:lstStyle/>
          <a:p>
            <a:pPr rtl="0"/>
            <a:r>
              <a:rPr lang="it-IT" sz="1900"/>
              <a:t>Piattaforma Digitale Personalizzata per la </a:t>
            </a:r>
            <a:r>
              <a:rPr lang="it-IT" sz="1900" b="1"/>
              <a:t>Gestione del Benessere Individuale </a:t>
            </a:r>
            <a:r>
              <a:rPr lang="it-IT" sz="1900"/>
              <a:t>con </a:t>
            </a:r>
            <a:r>
              <a:rPr lang="it-IT" sz="1900" b="1"/>
              <a:t>Assistente digitale personale </a:t>
            </a:r>
            <a:r>
              <a:rPr lang="it-IT" sz="1900"/>
              <a:t>che sfrutta l’IA generativa per aiutare gli utenti ad avere un controllo della propria salute fisica e psicologica con supporto di un medico esperto</a:t>
            </a:r>
          </a:p>
          <a:p>
            <a:r>
              <a:rPr lang="it-IT" sz="1900" b="1"/>
              <a:t>Prevenzione dello spreco alimentare </a:t>
            </a:r>
            <a:r>
              <a:rPr lang="it-IT" sz="1900" b="0"/>
              <a:t>con </a:t>
            </a:r>
            <a:r>
              <a:rPr lang="it-IT" sz="1900"/>
              <a:t>registrazione dei cibi presenti all’interno di un frigo, la scadenza e tutti i dati necessari per consigli su ricette o diete per una sana alimentazione</a:t>
            </a:r>
            <a:endParaRPr lang="en-US" sz="1900"/>
          </a:p>
          <a:p>
            <a:pPr rtl="0"/>
            <a:endParaRPr lang="it-IT" sz="1600"/>
          </a:p>
        </p:txBody>
      </p:sp>
    </p:spTree>
    <p:extLst>
      <p:ext uri="{BB962C8B-B14F-4D97-AF65-F5344CB8AC3E}">
        <p14:creationId xmlns:p14="http://schemas.microsoft.com/office/powerpoint/2010/main" val="215888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 descr="Immagine che contiene cartone animato, uomo, schermata, persona&#10;&#10;Descrizione generata automaticamente">
            <a:extLst>
              <a:ext uri="{FF2B5EF4-FFF2-40B4-BE49-F238E27FC236}">
                <a16:creationId xmlns:a16="http://schemas.microsoft.com/office/drawing/2014/main" id="{020940CF-1065-E114-948E-8E30306446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5698575" y="942669"/>
            <a:ext cx="3352355" cy="3352356"/>
          </a:xfr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5C33DF-36C9-49E9-B48D-A320B179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8</a:t>
            </a:fld>
            <a:endParaRPr lang="it-IT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5F6D40D-CC9F-AA96-3325-435BB08997F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1960703"/>
            <a:ext cx="4716081" cy="43480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b="1"/>
              <a:t>Monitoraggio continuo della salute</a:t>
            </a:r>
            <a:br>
              <a:rPr lang="it-IT" sz="1400" b="1"/>
            </a:br>
            <a:r>
              <a:rPr lang="it-IT" sz="1400"/>
              <a:t>Analisi e monitoraggio dei parametri di salute (frequenza cardiaca, pressione sanguigna,  livelli di glucosio, sonno e attività fisica) e della cartella clinica dell’utente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b="1"/>
              <a:t>Consigli e promemoria</a:t>
            </a:r>
            <a:br>
              <a:rPr lang="it-IT" sz="1400" b="1"/>
            </a:br>
            <a:r>
              <a:rPr lang="it-IT" sz="1400" err="1"/>
              <a:t>Promemoria</a:t>
            </a:r>
            <a:r>
              <a:rPr lang="it-IT" sz="1400"/>
              <a:t> per assumere farmaci, controlli periodici e misurazioni richieste, contatto con il medico o assistenza psicologica con conseguenti consigli per le visite mediche</a:t>
            </a:r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b="1"/>
              <a:t>Dieta personalizzata</a:t>
            </a:r>
            <a:br>
              <a:rPr lang="it-IT" sz="1200" b="1"/>
            </a:br>
            <a:r>
              <a:rPr lang="it-IT" sz="1400"/>
              <a:t>Analisi dei prodotti alimentari contenuti all’interno di un frigo con conseguenti consigli personalizzati per una dieta o sana alimentazione</a:t>
            </a:r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b="1"/>
              <a:t>Analisi prodotti alimentari</a:t>
            </a:r>
            <a:br>
              <a:rPr lang="it-IT" sz="1200" b="1"/>
            </a:br>
            <a:r>
              <a:rPr lang="it-IT" sz="1400"/>
              <a:t>Analisi e promemoria dei prodotti in scadenza o che si stanno esaurendo, con generazione di consigli per ricette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3" name="Segnaposto immagine 8">
            <a:extLst>
              <a:ext uri="{FF2B5EF4-FFF2-40B4-BE49-F238E27FC236}">
                <a16:creationId xmlns:a16="http://schemas.microsoft.com/office/drawing/2014/main" id="{0A17D059-74A6-C75B-9EC8-E11EF81F4C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55937" y="3490373"/>
            <a:ext cx="2960483" cy="2958052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</p:pic>
      <p:sp>
        <p:nvSpPr>
          <p:cNvPr id="4" name="Titolo 14">
            <a:extLst>
              <a:ext uri="{FF2B5EF4-FFF2-40B4-BE49-F238E27FC236}">
                <a16:creationId xmlns:a16="http://schemas.microsoft.com/office/drawing/2014/main" id="{86B0C2A9-816B-BB32-93B2-BEA4747AD7FA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Funzionalità</a:t>
            </a:r>
          </a:p>
        </p:txBody>
      </p:sp>
    </p:spTree>
    <p:extLst>
      <p:ext uri="{BB962C8B-B14F-4D97-AF65-F5344CB8AC3E}">
        <p14:creationId xmlns:p14="http://schemas.microsoft.com/office/powerpoint/2010/main" val="3740286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diagramma, schermata, linea&#10;&#10;Descrizione generata automaticamente">
            <a:extLst>
              <a:ext uri="{FF2B5EF4-FFF2-40B4-BE49-F238E27FC236}">
                <a16:creationId xmlns:a16="http://schemas.microsoft.com/office/drawing/2014/main" id="{734B3225-FC94-5A87-9A5D-2D980CC8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  <a:noFill/>
        </p:spPr>
      </p:pic>
      <p:sp>
        <p:nvSpPr>
          <p:cNvPr id="14" name="Titolo 14">
            <a:extLst>
              <a:ext uri="{FF2B5EF4-FFF2-40B4-BE49-F238E27FC236}">
                <a16:creationId xmlns:a16="http://schemas.microsoft.com/office/drawing/2014/main" id="{ADAB3A5E-874C-A9E0-A5EC-28C97B555520}"/>
              </a:ext>
            </a:extLst>
          </p:cNvPr>
          <p:cNvSpPr txBox="1">
            <a:spLocks/>
          </p:cNvSpPr>
          <p:nvPr/>
        </p:nvSpPr>
        <p:spPr>
          <a:xfrm>
            <a:off x="381001" y="4870580"/>
            <a:ext cx="4218992" cy="19874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8640">
              <a:spcAft>
                <a:spcPts val="1200"/>
              </a:spcAft>
            </a:pPr>
            <a:r>
              <a:rPr lang="it-IT" kern="1200">
                <a:latin typeface="+mj-lt"/>
                <a:ea typeface="+mj-ea"/>
                <a:cs typeface="+mj-cs"/>
              </a:rPr>
              <a:t>Schema applicativo</a:t>
            </a:r>
          </a:p>
        </p:txBody>
      </p:sp>
      <p:sp>
        <p:nvSpPr>
          <p:cNvPr id="16" name="Segnaposto numero diapositiva 15" hidden="1">
            <a:extLst>
              <a:ext uri="{FF2B5EF4-FFF2-40B4-BE49-F238E27FC236}">
                <a16:creationId xmlns:a16="http://schemas.microsoft.com/office/drawing/2014/main" id="{3F8A62C8-5437-4C47-AC0F-0605F84CBA5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it-IT" smtClean="0"/>
              <a:pPr>
                <a:spcAft>
                  <a:spcPts val="600"/>
                </a:spcAft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6947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5786FAC-4617-F074-6071-28B8E0375A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2062066"/>
            <a:ext cx="4403692" cy="4386360"/>
          </a:xfrm>
        </p:spPr>
        <p:txBody>
          <a:bodyPr vert="horz" wrap="square" lIns="0" tIns="0" rIns="0" bIns="0" rtlCol="0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endParaRPr lang="it-IT" sz="1100" b="1" i="0" kern="1200">
              <a:latin typeface="+mn-lt"/>
              <a:ea typeface="+mn-ea"/>
              <a:cs typeface="+mn-cs"/>
            </a:endParaRP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sz="2000" b="1"/>
              <a:t>API di Salute </a:t>
            </a:r>
            <a:r>
              <a:rPr lang="it-IT" sz="2000"/>
              <a:t>– </a:t>
            </a:r>
            <a:br>
              <a:rPr lang="it-IT" sz="2000"/>
            </a:br>
            <a:r>
              <a:rPr lang="it-IT" sz="2000"/>
              <a:t>Integrazione con API per dispositivi sanitari e servizi di terze parti che consentono l’analisi di dati sulla salute personale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sz="2000" b="1"/>
              <a:t>Machine Learning e Analisi Predittiva </a:t>
            </a:r>
            <a:r>
              <a:rPr lang="it-IT" sz="2000"/>
              <a:t>- Algoritmi avanzati per analizzare i dati di salute con ottimizzazione dei processi per fornire un miglior servizio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sz="2000" b="1"/>
              <a:t>Algoritmi per il percorso utente </a:t>
            </a:r>
            <a:r>
              <a:rPr lang="it-IT" sz="2000"/>
              <a:t>– </a:t>
            </a:r>
            <a:br>
              <a:rPr lang="it-IT" sz="2000"/>
            </a:br>
            <a:r>
              <a:rPr lang="it-IT" sz="2000"/>
              <a:t>Sono essenziali per fornire un'esperienza interattiva e personalizzata agli utenti</a:t>
            </a:r>
          </a:p>
          <a:p>
            <a:pPr>
              <a:lnSpc>
                <a:spcPct val="100000"/>
              </a:lnSpc>
            </a:pPr>
            <a:endParaRPr lang="it-IT" sz="1100" kern="1200">
              <a:latin typeface="+mn-lt"/>
              <a:ea typeface="+mn-ea"/>
              <a:cs typeface="+mn-cs"/>
            </a:endParaRPr>
          </a:p>
        </p:txBody>
      </p:sp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DDB562B2-CDDF-6B02-CDB9-079A6A0462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/>
        </p:blipFill>
        <p:spPr>
          <a:xfrm>
            <a:off x="5535809" y="656633"/>
            <a:ext cx="5132388" cy="5132388"/>
          </a:xfrm>
          <a:noFill/>
        </p:spPr>
      </p:pic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3F8A62C8-5437-4C47-AC0F-0605F84C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it-IT" smtClean="0"/>
              <a:pPr>
                <a:spcAft>
                  <a:spcPts val="600"/>
                </a:spcAft>
              </a:pPr>
              <a:t>10</a:t>
            </a:fld>
            <a:endParaRPr lang="it-IT"/>
          </a:p>
        </p:txBody>
      </p:sp>
      <p:sp>
        <p:nvSpPr>
          <p:cNvPr id="2" name="Titolo 14">
            <a:extLst>
              <a:ext uri="{FF2B5EF4-FFF2-40B4-BE49-F238E27FC236}">
                <a16:creationId xmlns:a16="http://schemas.microsoft.com/office/drawing/2014/main" id="{662B4237-2993-273F-EEC9-16B45DCCD992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Tecnologie</a:t>
            </a:r>
          </a:p>
        </p:txBody>
      </p:sp>
    </p:spTree>
    <p:extLst>
      <p:ext uri="{BB962C8B-B14F-4D97-AF65-F5344CB8AC3E}">
        <p14:creationId xmlns:p14="http://schemas.microsoft.com/office/powerpoint/2010/main" val="3750316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5786FAC-4617-F074-6071-28B8E037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2209046"/>
            <a:ext cx="5260975" cy="4298166"/>
          </a:xfrm>
        </p:spPr>
        <p:txBody>
          <a:bodyPr wrap="square" anchor="t">
            <a:normAutofit fontScale="92500" lnSpcReduction="20000"/>
          </a:bodyPr>
          <a:lstStyle/>
          <a:p>
            <a:pPr marL="285750">
              <a:buFont typeface="Arial" panose="020B0604020202020204" pitchFamily="34" charset="0"/>
              <a:buChar char="•"/>
            </a:pPr>
            <a:r>
              <a:rPr lang="it-IT" b="1"/>
              <a:t>Smartphone</a:t>
            </a:r>
            <a:r>
              <a:rPr lang="it-IT"/>
              <a:t> - per visualizzare i dati sanitari e inserire manualmente i dati, per ricevere consigli e promemoria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b="1"/>
              <a:t>Smartwatch</a:t>
            </a:r>
            <a:r>
              <a:rPr lang="it-IT"/>
              <a:t> - per avere l'assistente e le proprie informazioni sempre a portata di mano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b="1"/>
              <a:t>Frigorifero </a:t>
            </a:r>
            <a:r>
              <a:rPr lang="it-IT"/>
              <a:t>- supporto per frigorifero classico e frigorifero smart con l’equipaggiamento di sensori per il rilevamento di prodotti alimentari all’interno di un frigo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b="1"/>
              <a:t>Sensore </a:t>
            </a:r>
            <a:r>
              <a:rPr lang="it-IT" b="1" err="1"/>
              <a:t>LiDAR</a:t>
            </a:r>
            <a:r>
              <a:rPr lang="it-IT" b="1"/>
              <a:t> </a:t>
            </a:r>
            <a:r>
              <a:rPr lang="it-IT"/>
              <a:t>- per il riconoscimento dei prodotti all'interno del frigo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it-IT" b="1"/>
              <a:t>Software</a:t>
            </a:r>
            <a:r>
              <a:rPr lang="it-IT"/>
              <a:t> per creare gli schemi applicativi</a:t>
            </a:r>
          </a:p>
          <a:p>
            <a:pPr marL="285750">
              <a:buFont typeface="Arial" panose="020B0604020202020204" pitchFamily="34" charset="0"/>
              <a:buChar char="•"/>
            </a:pPr>
            <a:endParaRPr lang="it-IT"/>
          </a:p>
          <a:p>
            <a:pPr marL="285750">
              <a:buFont typeface="Arial" panose="020B0604020202020204" pitchFamily="34" charset="0"/>
              <a:buChar char="•"/>
            </a:pPr>
            <a:endParaRPr lang="it-IT"/>
          </a:p>
          <a:p>
            <a:pPr>
              <a:lnSpc>
                <a:spcPct val="100000"/>
              </a:lnSpc>
            </a:pPr>
            <a:endParaRPr lang="it-IT" sz="1100"/>
          </a:p>
        </p:txBody>
      </p:sp>
      <p:pic>
        <p:nvPicPr>
          <p:cNvPr id="3" name="Segnaposto immagine 2" descr="Immagine che contiene interno, Elettrodomestico, pianta da appartamento, elettrodomestico&#10;&#10;Descrizione generata automaticamente">
            <a:extLst>
              <a:ext uri="{FF2B5EF4-FFF2-40B4-BE49-F238E27FC236}">
                <a16:creationId xmlns:a16="http://schemas.microsoft.com/office/drawing/2014/main" id="{AB55C32F-564F-50C3-BBA6-0701FD1BF5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xfrm>
            <a:off x="6186488" y="1287463"/>
            <a:ext cx="2263775" cy="2263775"/>
          </a:xfrm>
        </p:spPr>
      </p:pic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4036D8FC-BE88-6AD0-F712-A6D78684C0D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/>
          <a:stretch/>
        </p:blipFill>
        <p:spPr>
          <a:xfrm>
            <a:off x="8075613" y="3429000"/>
            <a:ext cx="2936875" cy="2936875"/>
          </a:xfrm>
        </p:spPr>
      </p:pic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3F8A62C8-5437-4C47-AC0F-0605F84C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11</a:t>
            </a:fld>
            <a:endParaRPr lang="it-IT"/>
          </a:p>
        </p:txBody>
      </p:sp>
      <p:sp>
        <p:nvSpPr>
          <p:cNvPr id="6" name="Titolo 14">
            <a:extLst>
              <a:ext uri="{FF2B5EF4-FFF2-40B4-BE49-F238E27FC236}">
                <a16:creationId xmlns:a16="http://schemas.microsoft.com/office/drawing/2014/main" id="{1B95488C-2324-DD87-4007-D4B6C6836115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Strumenti</a:t>
            </a:r>
          </a:p>
        </p:txBody>
      </p:sp>
    </p:spTree>
    <p:extLst>
      <p:ext uri="{BB962C8B-B14F-4D97-AF65-F5344CB8AC3E}">
        <p14:creationId xmlns:p14="http://schemas.microsoft.com/office/powerpoint/2010/main" val="3105172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>
            <a:extLst>
              <a:ext uri="{FF2B5EF4-FFF2-40B4-BE49-F238E27FC236}">
                <a16:creationId xmlns:a16="http://schemas.microsoft.com/office/drawing/2014/main" id="{F8FAEED9-1ECD-45F9-87A0-9394BAEAB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3" y="386533"/>
            <a:ext cx="3565524" cy="1257540"/>
          </a:xfrm>
        </p:spPr>
        <p:txBody>
          <a:bodyPr wrap="square" rtlCol="0" anchor="b">
            <a:normAutofit fontScale="90000"/>
          </a:bodyPr>
          <a:lstStyle/>
          <a:p>
            <a:pPr rtl="0"/>
            <a:r>
              <a:rPr lang="it-IT"/>
              <a:t>Vantaggi raggiunti</a:t>
            </a:r>
          </a:p>
        </p:txBody>
      </p:sp>
      <p:pic>
        <p:nvPicPr>
          <p:cNvPr id="33" name="Segnaposto immagine 32">
            <a:extLst>
              <a:ext uri="{FF2B5EF4-FFF2-40B4-BE49-F238E27FC236}">
                <a16:creationId xmlns:a16="http://schemas.microsoft.com/office/drawing/2014/main" id="{48106962-23C6-4DFE-BB3A-E5FFF03F38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988" b="3988"/>
          <a:stretch/>
        </p:blipFill>
        <p:spPr>
          <a:xfrm>
            <a:off x="20" y="10"/>
            <a:ext cx="7452340" cy="6857990"/>
          </a:xfrm>
          <a:noFill/>
        </p:spPr>
      </p:pic>
      <p:sp>
        <p:nvSpPr>
          <p:cNvPr id="23" name="Sottotitolo 22">
            <a:extLst>
              <a:ext uri="{FF2B5EF4-FFF2-40B4-BE49-F238E27FC236}">
                <a16:creationId xmlns:a16="http://schemas.microsoft.com/office/drawing/2014/main" id="{8E5E4638-9BCB-4C2E-914F-CC868E202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1893455"/>
            <a:ext cx="3565524" cy="4578011"/>
          </a:xfrm>
        </p:spPr>
        <p:txBody>
          <a:bodyPr wrap="square" rtlCol="0"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Esperienza coinvolgente e personalizzata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Miglioramento della qualità di vita degli utenti attraverso una gestione della salute personale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Prevenzione e gestione tempestiva di condizioni mediche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Supporto accessibile e sempre disponibile, con consigli contestualizzati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Gestione efficiente degli alimenti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Supporto per una dieta ottimale e una sana alimentazione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/>
              <a:t>Prevenzione degli sprechi</a:t>
            </a:r>
            <a:endParaRPr lang="en-US"/>
          </a:p>
        </p:txBody>
      </p:sp>
      <p:sp>
        <p:nvSpPr>
          <p:cNvPr id="6" name="Segnaposto numero diapositiva 5" hidden="1">
            <a:extLst>
              <a:ext uri="{FF2B5EF4-FFF2-40B4-BE49-F238E27FC236}">
                <a16:creationId xmlns:a16="http://schemas.microsoft.com/office/drawing/2014/main" id="{36E60F23-FB58-4EF8-82FD-E86CED25FDD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201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 descr="Segnaposto SmartArt della sequenza temporale ">
            <a:extLst>
              <a:ext uri="{FF2B5EF4-FFF2-40B4-BE49-F238E27FC236}">
                <a16:creationId xmlns:a16="http://schemas.microsoft.com/office/drawing/2014/main" id="{93897051-DA8D-4072-A594-51769F8D5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724455"/>
              </p:ext>
            </p:extLst>
          </p:nvPr>
        </p:nvGraphicFramePr>
        <p:xfrm>
          <a:off x="550863" y="2112963"/>
          <a:ext cx="11090275" cy="3979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5CAC52-3FD1-464A-805A-B8F7AF04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it-IT" smtClean="0"/>
              <a:pPr rtl="0"/>
              <a:t>13</a:t>
            </a:fld>
            <a:endParaRPr lang="it-IT"/>
          </a:p>
        </p:txBody>
      </p:sp>
      <p:sp>
        <p:nvSpPr>
          <p:cNvPr id="7" name="Titolo 14">
            <a:extLst>
              <a:ext uri="{FF2B5EF4-FFF2-40B4-BE49-F238E27FC236}">
                <a16:creationId xmlns:a16="http://schemas.microsoft.com/office/drawing/2014/main" id="{9DC03387-DA5F-6611-B9E4-DE63E4EC6094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Sviluppi futuri</a:t>
            </a:r>
          </a:p>
        </p:txBody>
      </p:sp>
      <p:pic>
        <p:nvPicPr>
          <p:cNvPr id="5" name="Segnaposto immagine 6">
            <a:extLst>
              <a:ext uri="{FF2B5EF4-FFF2-40B4-BE49-F238E27FC236}">
                <a16:creationId xmlns:a16="http://schemas.microsoft.com/office/drawing/2014/main" id="{368BFEE7-ADAC-30E2-0AE7-C16752BA146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343917" y="1918191"/>
            <a:ext cx="1504164" cy="1372751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</p:spPr>
      </p:pic>
      <p:pic>
        <p:nvPicPr>
          <p:cNvPr id="8" name="Segnaposto immagine 6">
            <a:extLst>
              <a:ext uri="{FF2B5EF4-FFF2-40B4-BE49-F238E27FC236}">
                <a16:creationId xmlns:a16="http://schemas.microsoft.com/office/drawing/2014/main" id="{726C5F54-8E3F-7298-5B04-93CCDAC50F9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355927" y="4851472"/>
            <a:ext cx="1380667" cy="1372751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4630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5CAC52-3FD1-464A-805A-B8F7AF04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it-IT" smtClean="0"/>
              <a:pPr rtl="0"/>
              <a:t>14</a:t>
            </a:fld>
            <a:endParaRPr lang="it-IT"/>
          </a:p>
        </p:txBody>
      </p:sp>
      <p:sp>
        <p:nvSpPr>
          <p:cNvPr id="7" name="Titolo 14">
            <a:extLst>
              <a:ext uri="{FF2B5EF4-FFF2-40B4-BE49-F238E27FC236}">
                <a16:creationId xmlns:a16="http://schemas.microsoft.com/office/drawing/2014/main" id="{9DC03387-DA5F-6611-B9E4-DE63E4EC6094}"/>
              </a:ext>
            </a:extLst>
          </p:cNvPr>
          <p:cNvSpPr txBox="1">
            <a:spLocks/>
          </p:cNvSpPr>
          <p:nvPr/>
        </p:nvSpPr>
        <p:spPr>
          <a:xfrm>
            <a:off x="550863" y="549276"/>
            <a:ext cx="11090273" cy="119804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Il Team</a:t>
            </a:r>
          </a:p>
        </p:txBody>
      </p:sp>
      <p:graphicFrame>
        <p:nvGraphicFramePr>
          <p:cNvPr id="13" name="Segnaposto contenuto 12">
            <a:extLst>
              <a:ext uri="{FF2B5EF4-FFF2-40B4-BE49-F238E27FC236}">
                <a16:creationId xmlns:a16="http://schemas.microsoft.com/office/drawing/2014/main" id="{DE93E596-3867-8F71-77F8-CC10046D5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179792"/>
              </p:ext>
            </p:extLst>
          </p:nvPr>
        </p:nvGraphicFramePr>
        <p:xfrm>
          <a:off x="550863" y="2461360"/>
          <a:ext cx="3556779" cy="3901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6779">
                  <a:extLst>
                    <a:ext uri="{9D8B030D-6E8A-4147-A177-3AD203B41FA5}">
                      <a16:colId xmlns:a16="http://schemas.microsoft.com/office/drawing/2014/main" val="1681312186"/>
                    </a:ext>
                  </a:extLst>
                </a:gridCol>
              </a:tblGrid>
              <a:tr h="1794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b="1" ker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</a:t>
                      </a:r>
                      <a:r>
                        <a:rPr lang="it-IT" sz="1400" b="1" kern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Angio</a:t>
                      </a:r>
                      <a:r>
                        <a:rPr lang="it-IT" sz="1400" b="1" ker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Rosetta (Docente Tutor)</a:t>
                      </a: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774692"/>
                  </a:ext>
                </a:extLst>
              </a:tr>
              <a:tr h="1794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b="1" kern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Rubilotta</a:t>
                      </a:r>
                      <a:r>
                        <a:rPr lang="it-IT" sz="1400" b="1" ker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Virginia (Docente Tutor)</a:t>
                      </a: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993953"/>
                  </a:ext>
                </a:extLst>
              </a:tr>
              <a:tr h="17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Balistreri Davide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1588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Borello Alessandro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9891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 err="1">
                          <a:effectLst/>
                        </a:rPr>
                        <a:t>Boukhraz</a:t>
                      </a:r>
                      <a:r>
                        <a:rPr lang="it-IT" sz="1400" kern="0">
                          <a:effectLst/>
                        </a:rPr>
                        <a:t> Lina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5144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Bruschi Lorenzo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1478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Ciucci Giulia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926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Cotogno Carola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3972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Estrada Fuentes Adriana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3327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Gervasoni Luca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4605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Gulli Luca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6639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Pulciani Gabriele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415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Ricci Francesco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7784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Ruggiero Riccardo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31700"/>
                  </a:ext>
                </a:extLst>
              </a:tr>
              <a:tr h="2099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Simonetti Giada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3758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 err="1">
                          <a:effectLst/>
                        </a:rPr>
                        <a:t>Scidà</a:t>
                      </a:r>
                      <a:r>
                        <a:rPr lang="it-IT" sz="1400" kern="0">
                          <a:effectLst/>
                        </a:rPr>
                        <a:t> Mattia Francesco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7841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Vanni Valerio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787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Verzè Andrea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663242"/>
                  </a:ext>
                </a:extLst>
              </a:tr>
            </a:tbl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572146A-CE1F-9914-310B-844372E48B4D}"/>
              </a:ext>
            </a:extLst>
          </p:cNvPr>
          <p:cNvSpPr txBox="1"/>
          <p:nvPr/>
        </p:nvSpPr>
        <p:spPr>
          <a:xfrm>
            <a:off x="442222" y="1917826"/>
            <a:ext cx="355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/>
              <a:t>Team ITIS Armellini</a:t>
            </a:r>
          </a:p>
        </p:txBody>
      </p:sp>
      <p:graphicFrame>
        <p:nvGraphicFramePr>
          <p:cNvPr id="15" name="Segnaposto contenuto 12">
            <a:extLst>
              <a:ext uri="{FF2B5EF4-FFF2-40B4-BE49-F238E27FC236}">
                <a16:creationId xmlns:a16="http://schemas.microsoft.com/office/drawing/2014/main" id="{C5A08333-61F0-C400-8F87-8BF16E68F6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493835"/>
              </p:ext>
            </p:extLst>
          </p:nvPr>
        </p:nvGraphicFramePr>
        <p:xfrm>
          <a:off x="5411065" y="2457664"/>
          <a:ext cx="3556779" cy="1075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6779">
                  <a:extLst>
                    <a:ext uri="{9D8B030D-6E8A-4147-A177-3AD203B41FA5}">
                      <a16:colId xmlns:a16="http://schemas.microsoft.com/office/drawing/2014/main" val="1681312186"/>
                    </a:ext>
                  </a:extLst>
                </a:gridCol>
              </a:tblGrid>
              <a:tr h="177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Neri Marco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1588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b="1" kern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Zanghì</a:t>
                      </a:r>
                      <a:r>
                        <a:rPr lang="it-IT" sz="1400" b="1" ker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Antonino</a:t>
                      </a: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9891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Navarra Chiara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5144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Sasso </a:t>
                      </a:r>
                      <a:r>
                        <a:rPr lang="it-IT" sz="1400" b="1" ker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Annamaria</a:t>
                      </a: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147808"/>
                  </a:ext>
                </a:extLst>
              </a:tr>
              <a:tr h="163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b="1" ker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Fain Isabella</a:t>
                      </a:r>
                    </a:p>
                  </a:txBody>
                  <a:tcPr marL="44450" marR="44450" marT="0" marB="0" anchor="b">
                    <a:solidFill>
                      <a:srgbClr val="1B1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92607"/>
                  </a:ext>
                </a:extLst>
              </a:tr>
            </a:tbl>
          </a:graphicData>
        </a:graphic>
      </p:graphicFrame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EAF5138-4671-EBC1-91CA-A4D897628F14}"/>
              </a:ext>
            </a:extLst>
          </p:cNvPr>
          <p:cNvSpPr txBox="1"/>
          <p:nvPr/>
        </p:nvSpPr>
        <p:spPr>
          <a:xfrm>
            <a:off x="5347690" y="1917826"/>
            <a:ext cx="355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/>
              <a:t>Team Almaviva SPA</a:t>
            </a:r>
          </a:p>
        </p:txBody>
      </p:sp>
    </p:spTree>
    <p:extLst>
      <p:ext uri="{BB962C8B-B14F-4D97-AF65-F5344CB8AC3E}">
        <p14:creationId xmlns:p14="http://schemas.microsoft.com/office/powerpoint/2010/main" val="874028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581E8936-2270-47FE-94A4-398CB123E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1051551"/>
            <a:ext cx="3565524" cy="2384898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it-IT"/>
              <a:t>Grazie</a:t>
            </a:r>
          </a:p>
        </p:txBody>
      </p:sp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361E9ADB-7377-4CF1-9AE4-AEFBDEBEEE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988" b="3988"/>
          <a:stretch/>
        </p:blipFill>
        <p:spPr>
          <a:xfrm>
            <a:off x="20" y="10"/>
            <a:ext cx="7452340" cy="6857990"/>
          </a:xfrm>
          <a:noFill/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0287FEC-3826-4868-8D93-52429C615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wrap="square" rtlCol="0">
            <a:normAutofit/>
          </a:bodyPr>
          <a:lstStyle/>
          <a:p>
            <a:pPr rtl="0"/>
            <a:r>
              <a:rPr lang="it-IT" err="1"/>
              <a:t>AlmavivA</a:t>
            </a:r>
            <a:r>
              <a:rPr lang="it-IT"/>
              <a:t> SPA </a:t>
            </a:r>
          </a:p>
          <a:p>
            <a:pPr rtl="0"/>
            <a:r>
              <a:rPr lang="it-IT"/>
              <a:t>ITIS “G.  Armellini” </a:t>
            </a:r>
          </a:p>
          <a:p>
            <a:pPr rtl="0"/>
            <a:r>
              <a:rPr lang="it-IT"/>
              <a:t>PCTO 2024</a:t>
            </a:r>
          </a:p>
        </p:txBody>
      </p:sp>
      <p:sp>
        <p:nvSpPr>
          <p:cNvPr id="6" name="Segnaposto numero diapositiva 5" hidden="1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48863" y="6507212"/>
            <a:ext cx="1692274" cy="153888"/>
          </a:xfrm>
        </p:spPr>
        <p:txBody>
          <a:bodyPr wrap="square"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it-IT" smtClean="0"/>
              <a:pPr rtl="0">
                <a:spcAft>
                  <a:spcPts val="600"/>
                </a:spcAft>
              </a:pPr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561301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058.tgt.Office_50301109_TF33713516_Win32_OJ112196127.potx" id="{46519ADD-CA2C-4FEA-8766-15A0FE58BEAA}" vid="{0CA712DC-5E0E-4D6D-B971-1A075692B59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230e9df3-be65-4c73-a93b-d1236ebd677e"/>
    <ds:schemaRef ds:uri="16c05727-aa75-4e4a-9b5f-8a80a1165891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1af3243-3dd4-4a8d-8c0d-dd76da1f02a5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E4876F9-7AE1-498D-B8FE-1E3AD703D2AF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{68252E1C-2C9A-409C-8FB6-32CF7A312B09}tf33713516_win32</Template>
  <TotalTime>0</TotalTime>
  <Words>802</Words>
  <Application>Microsoft Office PowerPoint</Application>
  <PresentationFormat>Widescreen</PresentationFormat>
  <Paragraphs>131</Paragraphs>
  <Slides>15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Arial</vt:lpstr>
      <vt:lpstr>Calibri</vt:lpstr>
      <vt:lpstr>Gill Sans MT</vt:lpstr>
      <vt:lpstr>Symbol</vt:lpstr>
      <vt:lpstr>Walbaum Display</vt:lpstr>
      <vt:lpstr>3DFloatVTI</vt:lpstr>
      <vt:lpstr>Piattaforma Digitale Personalizzata  per la Gestione del Benessere Individuale</vt:lpstr>
      <vt:lpstr>Indice</vt:lpstr>
      <vt:lpstr>Scenario</vt:lpstr>
      <vt:lpstr>Presentazione standard di PowerPoint</vt:lpstr>
      <vt:lpstr>Presentazione standard di PowerPoint</vt:lpstr>
      <vt:lpstr>Presentazione standard di PowerPoint</vt:lpstr>
      <vt:lpstr>Soluzione proposta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Vantaggi raggiunti</vt:lpstr>
      <vt:lpstr>Presentazione standard di PowerPoint</vt:lpstr>
      <vt:lpstr>Presentazione standard di PowerPoint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Piattaforma Digitale Personalizzata  per la Gestione del Benessere Individuale</dc:title>
  <dc:creator>Navarra Chiara</dc:creator>
  <cp:lastModifiedBy>Matteo Malaraggia</cp:lastModifiedBy>
  <cp:revision>2</cp:revision>
  <dcterms:created xsi:type="dcterms:W3CDTF">2024-04-18T08:09:13Z</dcterms:created>
  <dcterms:modified xsi:type="dcterms:W3CDTF">2024-04-23T08:55:27Z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