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67" d="100"/>
          <a:sy n="167" d="100"/>
        </p:scale>
        <p:origin x="-2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‹n.›</a:t>
            </a:fld>
            <a:endParaRPr kumimoji="0" lang="en-US" dirty="0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Trascinare l'immagine su un segnaposto o fare clic sull'icona per aggiungerla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27/05/24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27/05/24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‹n.›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409304"/>
          </a:xfrm>
        </p:spPr>
        <p:txBody>
          <a:bodyPr/>
          <a:lstStyle/>
          <a:p>
            <a:r>
              <a:rPr lang="it-IT" dirty="0" smtClean="0"/>
              <a:t>FRANCESCO BOSCARINO </a:t>
            </a:r>
          </a:p>
          <a:p>
            <a:r>
              <a:rPr lang="it-IT" dirty="0" smtClean="0"/>
              <a:t>SENIOR PARTNER FORMAITALIA 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722630"/>
          </a:xfrm>
        </p:spPr>
        <p:txBody>
          <a:bodyPr>
            <a:normAutofit fontScale="90000"/>
          </a:bodyPr>
          <a:lstStyle/>
          <a:p>
            <a:r>
              <a:rPr lang="it-IT" sz="1800" dirty="0" smtClean="0"/>
              <a:t>INTELLIGENZA ARTIFICIALE E PMI:ESPERIENZE DA UN FURUTO PRESENTE </a:t>
            </a:r>
            <a:br>
              <a:rPr lang="it-IT" sz="1800" dirty="0" smtClean="0"/>
            </a:br>
            <a:r>
              <a:rPr lang="it-IT" sz="1800" dirty="0" smtClean="0"/>
              <a:t/>
            </a:r>
            <a:br>
              <a:rPr lang="it-IT" sz="1800" dirty="0" smtClean="0"/>
            </a:br>
            <a:r>
              <a:rPr lang="it-IT" sz="1400" dirty="0" smtClean="0"/>
              <a:t>CATANIA 28 MAGGIO 2024</a:t>
            </a:r>
            <a:endParaRPr lang="it-IT" sz="1400" dirty="0"/>
          </a:p>
        </p:txBody>
      </p:sp>
      <p:pic>
        <p:nvPicPr>
          <p:cNvPr id="4" name="Immagine 3" descr="Unknown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444755"/>
            <a:ext cx="2287512" cy="1783949"/>
          </a:xfrm>
          <a:prstGeom prst="rect">
            <a:avLst/>
          </a:prstGeom>
        </p:spPr>
      </p:pic>
      <p:pic>
        <p:nvPicPr>
          <p:cNvPr id="6" name="Immagine 5" descr="Unknown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12" y="4444754"/>
            <a:ext cx="2191561" cy="178394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673" y="4444756"/>
            <a:ext cx="2163085" cy="166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7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IA E FORMAZIONE AZIENDALE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Tra i campi nei quali l’intelligenza artificiale sta prepotentemente entrando vi è quello della formazione e specificatamente in quella aziendale.</a:t>
            </a:r>
          </a:p>
          <a:p>
            <a:endParaRPr lang="it-IT" dirty="0" smtClean="0"/>
          </a:p>
          <a:p>
            <a:r>
              <a:rPr lang="it-IT" dirty="0" smtClean="0"/>
              <a:t>La formazione aziendale è ormai riconosciuta come uno dei pilastri portati </a:t>
            </a:r>
            <a:r>
              <a:rPr lang="it-IT" dirty="0" smtClean="0"/>
              <a:t>per la crescita delle </a:t>
            </a:r>
            <a:r>
              <a:rPr lang="it-IT" dirty="0" smtClean="0"/>
              <a:t>imprese, necessaria a sviluppare </a:t>
            </a:r>
            <a:r>
              <a:rPr lang="it-IT" dirty="0" smtClean="0"/>
              <a:t>per i dipendenti nuove </a:t>
            </a:r>
            <a:r>
              <a:rPr lang="it-IT" dirty="0" smtClean="0"/>
              <a:t>competenze </a:t>
            </a:r>
            <a:r>
              <a:rPr lang="it-IT" dirty="0" smtClean="0"/>
              <a:t>professionali o </a:t>
            </a:r>
            <a:r>
              <a:rPr lang="it-IT" dirty="0" smtClean="0"/>
              <a:t>a </a:t>
            </a:r>
            <a:r>
              <a:rPr lang="it-IT" dirty="0" smtClean="0"/>
              <a:t>rafforzare </a:t>
            </a:r>
            <a:r>
              <a:rPr lang="it-IT" dirty="0" smtClean="0"/>
              <a:t>quelle già </a:t>
            </a:r>
            <a:r>
              <a:rPr lang="it-IT" dirty="0" smtClean="0"/>
              <a:t>esistenti.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073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CAMPI DI APPLICAZIONE DELL’IA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 formazione aziendale è un complesso sistema di analisi dei fabbisogni formativi dei dipendenti in correlazione tra esigenza dell’azienda ed evoluzione del sistema economico produttivo</a:t>
            </a:r>
          </a:p>
          <a:p>
            <a:r>
              <a:rPr lang="it-IT" dirty="0" smtClean="0"/>
              <a:t>In questo contesto l’utilizzo della IA è stato sperimentato con successo di diversi ambiti della formazione continua, ad esempio: </a:t>
            </a:r>
            <a:r>
              <a:rPr lang="it-IT" dirty="0" smtClean="0"/>
              <a:t> </a:t>
            </a:r>
            <a:r>
              <a:rPr lang="it-IT" dirty="0" smtClean="0"/>
              <a:t>gestione di segmenti dell’azione di formazione, di parte della progettazione, della verifica dei fabbisogni formativi per finire alle analisi dei risultati finali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7143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CAMPI DI APPLICAZIONE DELL’IA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Vediamo nel dettaglio alcune funzioni specifiche dell’IA applicata alla formazione.</a:t>
            </a:r>
          </a:p>
          <a:p>
            <a:r>
              <a:rPr lang="it-IT" dirty="0" smtClean="0"/>
              <a:t>Analizzare le performance di ogni singolo dipendente, creando dei percorsi formativi ad hoc.</a:t>
            </a:r>
          </a:p>
          <a:p>
            <a:r>
              <a:rPr lang="it-IT" dirty="0" smtClean="0"/>
              <a:t>La scoperta di nuovi contenuti formativi</a:t>
            </a:r>
          </a:p>
          <a:p>
            <a:r>
              <a:rPr lang="it-IT" dirty="0" smtClean="0"/>
              <a:t>La gestione delle piattaforme di formazioni sincrona e asincrona</a:t>
            </a:r>
          </a:p>
          <a:p>
            <a:r>
              <a:rPr lang="it-IT" dirty="0" smtClean="0"/>
              <a:t>Azioni di tutoraggio virtuali </a:t>
            </a:r>
          </a:p>
          <a:p>
            <a:r>
              <a:rPr lang="it-IT" dirty="0" smtClean="0"/>
              <a:t>Ottimizzazione dei tempi di </a:t>
            </a:r>
            <a:r>
              <a:rPr lang="it-IT" dirty="0" smtClean="0"/>
              <a:t>apprendimento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960330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RAPPORTO TRA UOMO E 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Cosi come in altri settori, l’aspetto più importante nell’introduzione della IA nel mondo della formazione continua, sta a mio avviso nel ruolo che l’uomo nella gestione della tecnologia IA.</a:t>
            </a:r>
          </a:p>
          <a:p>
            <a:r>
              <a:rPr lang="it-IT" dirty="0" smtClean="0"/>
              <a:t>L’uomo deve attenersi scrupolosamente in fase di avvio dell’esperienza IA, non solo a criteri squisitamente tecnici, ma anche e soprattutto a principi etici, tali che la tecnologia non possa prendere il sopravvento sulle decisioni umane.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47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ttà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Città.thmx</Template>
  <TotalTime>82</TotalTime>
  <Words>277</Words>
  <Application>Microsoft Macintosh PowerPoint</Application>
  <PresentationFormat>Presentazione su schermo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Città</vt:lpstr>
      <vt:lpstr>INTELLIGENZA ARTIFICIALE E PMI:ESPERIENZE DA UN FURUTO PRESENTE   CATANIA 28 MAGGIO 2024</vt:lpstr>
      <vt:lpstr>IA E FORMAZIONE AZIENDALE</vt:lpstr>
      <vt:lpstr>CAMPI DI APPLICAZIONE DELL’IA</vt:lpstr>
      <vt:lpstr>CAMPI DI APPLICAZIONE DELL’IA</vt:lpstr>
      <vt:lpstr>RAPPORTO TRA UOMO E IA</vt:lpstr>
    </vt:vector>
  </TitlesOfParts>
  <Company>Formaitalia srl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 ARTIFICIALE E PMI:ESPERIENZE DA UN FURUTO PRESENTE   CATANIA 28 MAGGIO 2024</dc:title>
  <dc:creator>francesco boscarino</dc:creator>
  <cp:lastModifiedBy>francesco boscarino</cp:lastModifiedBy>
  <cp:revision>6</cp:revision>
  <dcterms:created xsi:type="dcterms:W3CDTF">2024-05-25T11:45:17Z</dcterms:created>
  <dcterms:modified xsi:type="dcterms:W3CDTF">2024-05-27T08:13:52Z</dcterms:modified>
</cp:coreProperties>
</file>