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4" autoAdjust="0"/>
    <p:restoredTop sz="85006" autoAdjust="0"/>
  </p:normalViewPr>
  <p:slideViewPr>
    <p:cSldViewPr snapToGrid="0">
      <p:cViewPr varScale="1">
        <p:scale>
          <a:sx n="61" d="100"/>
          <a:sy n="61" d="100"/>
        </p:scale>
        <p:origin x="10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A1A4D2-CE81-431E-8099-41EC91E1C855}" type="datetimeFigureOut">
              <a:rPr lang="it-IT" smtClean="0"/>
              <a:t>27/05/2024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ECB53F-4311-4BA0-B93D-3ADC3E5C51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3742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b="0" i="0" dirty="0">
                <a:solidFill>
                  <a:srgbClr val="ECECEC"/>
                </a:solidFill>
                <a:effectLst/>
                <a:highlight>
                  <a:srgbClr val="212121"/>
                </a:highlight>
                <a:latin typeface="ui-sans-serif"/>
              </a:rPr>
              <a:t>L'intelligenza artificiale (IA) sta rivoluzionando l'agricoltura, offrendo strumenti avanzati per l'analisi dei dati e il miglioramento delle pratiche agricole. Nel progetto SPIDAP, l'IA è utilizzata per raccogliere e analizzare dati in tempo reale, ottimizzando l'uso delle risorse idriche e migliorando la sostenibilità delle coltivazioni di agrumi.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CB53F-4311-4BA0-B93D-3ADC3E5C51F4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9132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CB53F-4311-4BA0-B93D-3ADC3E5C51F4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5501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b="0" i="0" dirty="0">
                <a:solidFill>
                  <a:srgbClr val="ECECEC"/>
                </a:solidFill>
                <a:effectLst/>
                <a:highlight>
                  <a:srgbClr val="212121"/>
                </a:highlight>
                <a:latin typeface="ui-sans-serif"/>
              </a:rPr>
              <a:t>L'intelligenza artificiale nel progetto SPIDAP consente di monitorare lo stato di salute delle piante in tempo reale attraverso i sensori </a:t>
            </a:r>
            <a:r>
              <a:rPr lang="it-IT" b="0" i="0" dirty="0" err="1">
                <a:solidFill>
                  <a:srgbClr val="ECECEC"/>
                </a:solidFill>
                <a:effectLst/>
                <a:highlight>
                  <a:srgbClr val="212121"/>
                </a:highlight>
                <a:latin typeface="ui-sans-serif"/>
              </a:rPr>
              <a:t>Bioristor</a:t>
            </a:r>
            <a:r>
              <a:rPr lang="it-IT" b="0" i="0" dirty="0">
                <a:solidFill>
                  <a:srgbClr val="ECECEC"/>
                </a:solidFill>
                <a:effectLst/>
                <a:highlight>
                  <a:srgbClr val="212121"/>
                </a:highlight>
                <a:latin typeface="ui-sans-serif"/>
              </a:rPr>
              <a:t>, FDR e Tensiometro. Gli algoritmi di IA rilevano precocemente gli stress idrici e altri segnali di malattie, permettendo agli agricoltori di intervenire tempestivamente per prevenire danni alle colture e garantire una produzione di alta qualità.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CB53F-4311-4BA0-B93D-3ADC3E5C51F4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4381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b="0" i="0" dirty="0">
                <a:solidFill>
                  <a:srgbClr val="ECECEC"/>
                </a:solidFill>
                <a:effectLst/>
                <a:highlight>
                  <a:srgbClr val="212121"/>
                </a:highlight>
                <a:latin typeface="ui-sans-serif"/>
              </a:rPr>
              <a:t>Il Sistema di Supporto Decisionale (DSS) sviluppato in SPIDAP utilizza l'IA per automatizzare le decisioni agricole. Basandosi sui dati raccolti e analizzati, il DSS fornisce raccomandazioni agli agricoltori su quando irrigare, fertilizzare e trattare le colture, migliorando l'efficienza operativa e riducendo i costi.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CB53F-4311-4BA0-B93D-3ADC3E5C51F4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2477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b="0" i="0" dirty="0">
                <a:solidFill>
                  <a:srgbClr val="ECECEC"/>
                </a:solidFill>
                <a:effectLst/>
                <a:highlight>
                  <a:srgbClr val="212121"/>
                </a:highlight>
                <a:latin typeface="ui-sans-serif"/>
              </a:rPr>
              <a:t>L'implementazione dell'IA nel progetto SPIDAP porta numerosi benefici, tra cui l'ottimizzazione dell'uso dell'acqua, la riduzione dei costi operativi, l'aumento delle rese agricole e la promozione della sostenibilità ambientale. Inoltre, l'IA facilita l'adattamento ai cambiamenti climatici e migliora la resilienza delle coltivazioni di agrumi.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CB53F-4311-4BA0-B93D-3ADC3E5C51F4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9419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82AD77-8D61-2110-0F69-6785695F2C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C7D8B00-ADA2-D52A-A4C9-1AF51D43E7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F453C68-C539-DBC9-4B0C-3B2CD1C63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AC272-2D9E-4658-820B-1139893027FB}" type="datetimeFigureOut">
              <a:rPr lang="it-IT" smtClean="0"/>
              <a:t>27/05/2024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6356093-00BF-8F7D-2D9C-2A471FEC0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159EA1E-0C42-1F53-FFE0-5307D9658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18908-9842-4005-9295-4196271661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3729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C6AE7E-ABBA-2D3B-92EB-9853A6B8A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A5255DB-DBF3-0DE5-5468-FCC1BB018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673DC1F-C68E-FADD-18B5-262D676BD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AC272-2D9E-4658-820B-1139893027FB}" type="datetimeFigureOut">
              <a:rPr lang="it-IT" smtClean="0"/>
              <a:t>27/05/2024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2D3566F-0FDD-6860-127B-421179306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06509D3-16E2-DF5C-1B6B-9E67CB10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18908-9842-4005-9295-4196271661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8359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1A32DF-5FB2-4EF6-9B4E-6C51D0E4C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DFC69D5-9A23-9237-1F62-83788F04D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33014F0-C607-9670-DEC5-99D2AF047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AC272-2D9E-4658-820B-1139893027FB}" type="datetimeFigureOut">
              <a:rPr lang="it-IT" smtClean="0"/>
              <a:t>27/05/2024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9721431-0992-E34A-0192-296E341AE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E023258-9363-65B3-296D-AC441986E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18908-9842-4005-9295-4196271661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9924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1F600D-7AA1-623D-2964-500F9CBD1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AC5DD59-6C26-B925-6E7C-19C34BB862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BCF7273-FB87-E33D-C87C-2684DCC38B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0F823D5-5921-469A-744D-F7448A0D0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AC272-2D9E-4658-820B-1139893027FB}" type="datetimeFigureOut">
              <a:rPr lang="it-IT" smtClean="0"/>
              <a:t>27/05/2024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C1A2A7B-793C-EB28-F078-A8C1BBB5E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197A11A-5E52-964B-DD44-7A50B1401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18908-9842-4005-9295-4196271661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3689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B78DD0-CB1F-47B0-C459-C8EC41AB1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430A27A-16DA-4D84-F98C-CDAD56B43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39759A3-882C-C8A3-0D73-723025FCF2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DE0F050-2AD6-E4CD-0E83-B2FBDF2AA8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2B03F40-5AFC-6BDA-E154-FB36616586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9996F5B-6186-F460-04F0-4792C43D3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AC272-2D9E-4658-820B-1139893027FB}" type="datetimeFigureOut">
              <a:rPr lang="it-IT" smtClean="0"/>
              <a:t>27/05/2024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2649644-8ADF-0624-71DA-AB5B5E645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1F4BBC1-BEE2-6BD2-9778-29455B22B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18908-9842-4005-9295-4196271661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2257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F6CDA0-A3FF-C9B1-0093-532161A6E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4A69BDC-46BC-C88C-A793-A2AB18F5D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AC272-2D9E-4658-820B-1139893027FB}" type="datetimeFigureOut">
              <a:rPr lang="it-IT" smtClean="0"/>
              <a:t>27/05/2024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B740590-D8C9-EEB4-67F5-74A94EFA6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592E547-B19B-0213-6BCF-4A2B77916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18908-9842-4005-9295-4196271661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2016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B51E687-0545-F35C-424B-78CD52EA0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AC272-2D9E-4658-820B-1139893027FB}" type="datetimeFigureOut">
              <a:rPr lang="it-IT" smtClean="0"/>
              <a:t>27/05/2024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54357FE-8EB4-50CF-7B2E-592AF1CC7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34300A5-F8C8-72C7-DEAA-5E437B87E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18908-9842-4005-9295-4196271661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7193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F96CBD-2007-86D9-22EB-01D756909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C2F347A-32C1-B9E3-45B6-B4CFEF137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D6012BC-8235-FA9B-2B6B-BAD6E5D1B9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13F2338-1182-24E1-C8CF-04FD7F870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AC272-2D9E-4658-820B-1139893027FB}" type="datetimeFigureOut">
              <a:rPr lang="it-IT" smtClean="0"/>
              <a:t>27/05/2024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7AE5C1C-4130-D2F1-F1E4-9AB19CDAE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9A7FE9E-C8DA-B544-1F80-E3E98D093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18908-9842-4005-9295-4196271661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2617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95EEB2-9D62-386B-C4A1-2B0FACB97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4646AE6-2DC1-0580-B1D0-AD97B28AC8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E6EF1AE-5FFF-535B-326B-2B807F42F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DFFA7FB-0C6C-437C-38A3-1794C5411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AC272-2D9E-4658-820B-1139893027FB}" type="datetimeFigureOut">
              <a:rPr lang="it-IT" smtClean="0"/>
              <a:t>27/05/2024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D06731F-6620-FCC0-7B8D-328C7A5C2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7D1C02D-BD01-06F9-9EBD-F53F66340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18908-9842-4005-9295-4196271661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084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6EA5FD-6613-81FD-D916-766504201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0250A36-D882-AB1A-8D61-CD7D2D356E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3AB8DB1-0BEB-12F8-9F6D-8599AA4E7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AC272-2D9E-4658-820B-1139893027FB}" type="datetimeFigureOut">
              <a:rPr lang="it-IT" smtClean="0"/>
              <a:t>27/05/2024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F8E61ED-B48A-C5E9-E01C-18FE59FCE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F4887B2-C273-320B-E827-A7557B655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18908-9842-4005-9295-4196271661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9079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5A41BB6-CC9C-A70F-C6E5-D6BDD5FC25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3BFF06B-50A1-28C4-24B8-36B83CCB64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48B7A53-4142-C2B9-688C-2AF80029C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AC272-2D9E-4658-820B-1139893027FB}" type="datetimeFigureOut">
              <a:rPr lang="it-IT" smtClean="0"/>
              <a:t>27/05/2024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93B0A0A-03F2-BDA1-79A4-4C6CE859A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DD85B24-90DB-0E1B-8DCC-FA810D548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18908-9842-4005-9295-4196271661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8972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413E60F-02E2-643D-07BD-B99BEC15B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15393D6-28A8-76FA-7E21-68EB7124E9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8FBD61D-329F-BAF6-9DF3-167F2AC69C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AC272-2D9E-4658-820B-1139893027FB}" type="datetimeFigureOut">
              <a:rPr lang="it-IT" smtClean="0"/>
              <a:t>27/05/2024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B832ACD-F86A-20AF-DCA1-F832E2DA5C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95A460F-7DA2-C216-B587-3843C7412E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18908-9842-4005-9295-4196271661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3748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094CB70-58E0-54FF-0A65-11BAA506E5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" y="0"/>
            <a:ext cx="12177926" cy="6858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7CA338F-7835-1A78-320D-232C0295BD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94" y="435263"/>
            <a:ext cx="1291215" cy="43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431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FFAE1A7F-1CAD-4F7C-A1C2-EA3BDC8850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"/>
            <a:ext cx="12192000" cy="685686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6B2DC396-EB12-3542-084E-E344756D27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367" y="6106390"/>
            <a:ext cx="1291215" cy="43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620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466A7AC8-5F39-75AA-6517-A8C8683F3F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9" y="0"/>
            <a:ext cx="12161881" cy="6858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269733B7-08B0-B5DA-22E2-6644C3872F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367" y="6106390"/>
            <a:ext cx="1291215" cy="43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131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A51E03DD-C7E2-E018-8CF1-5A0080288D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2" y="0"/>
            <a:ext cx="12166835" cy="685800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74F3CB66-699A-9981-E210-F5B4AF5340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367" y="6106390"/>
            <a:ext cx="1291215" cy="43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208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58F2937-B2CB-084A-57FA-E85078E1E8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" y="0"/>
            <a:ext cx="12184954" cy="68580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45182C31-2800-4B46-E098-4C7A59A61E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797" y="6106535"/>
            <a:ext cx="1290785" cy="43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556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298FE30-6600-B7D8-D41D-35B7109B9A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82"/>
            <a:ext cx="12192000" cy="684383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AF175125-C9DD-3960-1F9C-6A1DEEBDC3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367" y="6106390"/>
            <a:ext cx="1291215" cy="43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92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6C5C8A3-BA34-4F85-34CC-B985CE404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891" y="-34396"/>
            <a:ext cx="12339782" cy="692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094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217</Words>
  <Application>Microsoft Office PowerPoint</Application>
  <PresentationFormat>Widescreen</PresentationFormat>
  <Paragraphs>9</Paragraphs>
  <Slides>7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ui-sans-serif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Luca Occhipinti</dc:creator>
  <cp:lastModifiedBy>Stefania Follador</cp:lastModifiedBy>
  <cp:revision>3</cp:revision>
  <dcterms:created xsi:type="dcterms:W3CDTF">2024-05-27T10:47:05Z</dcterms:created>
  <dcterms:modified xsi:type="dcterms:W3CDTF">2024-05-27T12:15:06Z</dcterms:modified>
</cp:coreProperties>
</file>