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AEAEA"/>
          </a:solidFill>
        </a:fill>
      </a:tcStyle>
    </a:band2H>
    <a:firstCol>
      <a:tcTxStyle b="on" i="off">
        <a:font>
          <a:latin typeface="Proxima Nova"/>
          <a:ea typeface="Proxima Nova"/>
          <a:cs typeface="Proxima Nova"/>
        </a:font>
        <a:srgbClr val="4CA5D2"/>
      </a:tcTxStyle>
      <a:tcStyle>
        <a:tcBdr>
          <a:left>
            <a:ln w="12700" cap="flat">
              <a:noFill/>
              <a:miter lim="400000"/>
            </a:ln>
          </a:left>
          <a:right>
            <a:ln w="50800" cap="flat">
              <a:solidFill>
                <a:srgbClr val="03A8D6"/>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Proxima Nova Medium"/>
          <a:ea typeface="Proxima Nova Medium"/>
          <a:cs typeface="Proxima Nova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50800" cap="flat">
              <a:solidFill>
                <a:srgbClr val="0BA8D6"/>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4CA5D2"/>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50800" cap="flat">
              <a:solidFill>
                <a:srgbClr val="03A8D6"/>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wholeTbl>
    <a:band2H>
      <a:tcTxStyle b="def" i="def"/>
      <a:tcStyle>
        <a:tcBdr/>
        <a:fill>
          <a:solidFill>
            <a:srgbClr val="EAEAEA"/>
          </a:solidFill>
        </a:fill>
      </a:tcStyle>
    </a:band2H>
    <a:firstCol>
      <a:tcTxStyle b="off" i="off">
        <a:font>
          <a:latin typeface="Proxima Nova Medium"/>
          <a:ea typeface="Proxima Nova Medium"/>
          <a:cs typeface="Proxima Nova Medium"/>
        </a:font>
        <a:srgbClr val="000000"/>
      </a:tcTxStyle>
      <a:tcStyle>
        <a:tcBdr>
          <a:left>
            <a:ln w="12700" cap="flat">
              <a:noFill/>
              <a:miter lim="400000"/>
            </a:ln>
          </a:left>
          <a:right>
            <a:ln w="25400" cap="flat">
              <a:solidFill>
                <a:srgbClr val="008ABA"/>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firstCol>
    <a:lastRow>
      <a:tcTxStyle b="off" i="off">
        <a:font>
          <a:latin typeface="Proxima Nova Medium"/>
          <a:ea typeface="Proxima Nova Medium"/>
          <a:cs typeface="Proxima Nova Medium"/>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008ABA"/>
              </a:solidFill>
              <a:prstDash val="solid"/>
              <a:miter lim="400000"/>
            </a:ln>
          </a:top>
          <a:bottom>
            <a:ln w="12700" cap="flat">
              <a:noFill/>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lastRow>
    <a:firstRow>
      <a:tcTxStyle b="on"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ADEFF"/>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wholeTbl>
    <a:band2H>
      <a:tcTxStyle b="def" i="def"/>
      <a:tcStyle>
        <a:tcBdr/>
        <a:fill>
          <a:solidFill>
            <a:srgbClr val="EAEAEB"/>
          </a:solidFill>
        </a:fill>
      </a:tcStyle>
    </a:band2H>
    <a:firstCol>
      <a:tcTxStyle b="off" i="off">
        <a:font>
          <a:latin typeface="Proxima Nova Medium"/>
          <a:ea typeface="Proxima Nova Medium"/>
          <a:cs typeface="Proxima Nova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hueOff val="390196"/>
              <a:satOff val="16169"/>
              <a:lumOff val="-19584"/>
            </a:schemeClr>
          </a:solidFill>
        </a:fill>
      </a:tcStyle>
    </a:firstCol>
    <a:lastRow>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lastRow>
    <a:firstRow>
      <a:tcTxStyle b="off" i="off">
        <a:font>
          <a:latin typeface="Proxima Nova Medium"/>
          <a:ea typeface="Proxima Nova Medium"/>
          <a:cs typeface="Proxima Nova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2">
              <a:hueOff val="312616"/>
              <a:satOff val="21048"/>
              <a:lumOff val="-29411"/>
            </a:schemeClr>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D238"/>
          </a:solidFill>
        </a:fill>
      </a:tcStyle>
    </a:firstCol>
    <a:la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F7EA"/>
          </a:solidFill>
        </a:fill>
      </a:tcStyle>
    </a:lastRow>
    <a:fir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A00"/>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wholeTbl>
    <a:band2H>
      <a:tcTxStyle b="def" i="def"/>
      <a:tcStyle>
        <a:tcBdr/>
        <a:fill>
          <a:solidFill>
            <a:srgbClr val="EBEBEB"/>
          </a:solidFill>
        </a:fill>
      </a:tcStyle>
    </a:band2H>
    <a:firstCol>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19922"/>
              <a:satOff val="-56679"/>
              <a:lumOff val="-26479"/>
            </a:schemeClr>
          </a:solidFill>
        </a:fill>
      </a:tcStyle>
    </a:firstCol>
    <a:lastRow>
      <a:tcTxStyle b="off" i="off">
        <a:font>
          <a:latin typeface="Proxima Nova Medium"/>
          <a:ea typeface="Proxima Nova Medium"/>
          <a:cs typeface="Proxima Nova Medium"/>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AEBEB"/>
          </a:solidFill>
        </a:fill>
      </a:tcStyle>
    </a:lastRow>
    <a:firstRow>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28106"/>
              <a:satOff val="-38633"/>
              <a:lumOff val="-17889"/>
            </a:schemeClr>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5D5D5"/>
          </a:solidFill>
        </a:fill>
      </a:tcStyle>
    </a:wholeTbl>
    <a:band2H>
      <a:tcTxStyle b="def" i="def"/>
      <a:tcStyle>
        <a:tcBdr/>
        <a:fill>
          <a:solidFill>
            <a:srgbClr val="BBBBBB"/>
          </a:solidFill>
        </a:fill>
      </a:tcStyle>
    </a:band2H>
    <a:firstCol>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E5E5E"/>
          </a:solidFill>
        </a:fill>
      </a:tcStyle>
    </a:firstCol>
    <a:la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lastRow>
    <a:fir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4" name="Shape 164"/>
          <p:cNvSpPr/>
          <p:nvPr>
            <p:ph type="sldImg"/>
          </p:nvPr>
        </p:nvSpPr>
        <p:spPr>
          <a:xfrm>
            <a:off x="1143000" y="685800"/>
            <a:ext cx="4572000" cy="3429000"/>
          </a:xfrm>
          <a:prstGeom prst="rect">
            <a:avLst/>
          </a:prstGeom>
        </p:spPr>
        <p:txBody>
          <a:bodyPr/>
          <a:lstStyle/>
          <a:p>
            <a:pPr/>
          </a:p>
        </p:txBody>
      </p:sp>
      <p:sp>
        <p:nvSpPr>
          <p:cNvPr id="165" name="Shape 16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p>
            <a:pPr/>
            <a:r>
              <a:t>Perché siamo cosí sicuri di riuscirci?</a:t>
            </a:r>
          </a:p>
          <a:p>
            <a:pPr/>
            <a:r>
              <a:t>Beh, Hook.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Shape 252"/>
          <p:cNvSpPr/>
          <p:nvPr>
            <p:ph type="sldImg"/>
          </p:nvPr>
        </p:nvSpPr>
        <p:spPr>
          <a:prstGeom prst="rect">
            <a:avLst/>
          </a:prstGeom>
        </p:spPr>
        <p:txBody>
          <a:bodyPr/>
          <a:lstStyle/>
          <a:p>
            <a:pPr/>
          </a:p>
        </p:txBody>
      </p:sp>
      <p:sp>
        <p:nvSpPr>
          <p:cNvPr id="253" name="Shape 253"/>
          <p:cNvSpPr/>
          <p:nvPr>
            <p:ph type="body" sz="quarter" idx="1"/>
          </p:nvPr>
        </p:nvSpPr>
        <p:spPr>
          <a:prstGeom prst="rect">
            <a:avLst/>
          </a:prstGeom>
        </p:spPr>
        <p:txBody>
          <a:bodyPr/>
          <a:lstStyle/>
          <a:p>
            <a:pPr marL="359228" indent="-359228">
              <a:buClr>
                <a:srgbClr val="57BEF0"/>
              </a:buClr>
              <a:buSzPct val="250000"/>
              <a:buChar char="-"/>
            </a:pPr>
            <a:r>
              <a:t>le soluzioni che ad oggi il mercato offre richiedono un compromesso tra l’investimento di tempo e denaro e il grado di personalizzazione ottenuto tramite strumenti utilizzati per la creazione e composizione del prodotto, o richiedono skill specifiche di Design.</a:t>
            </a:r>
          </a:p>
          <a:p>
            <a:pPr marL="359228" indent="-359228">
              <a:buClr>
                <a:srgbClr val="57BEF0"/>
              </a:buClr>
              <a:buSzPct val="250000"/>
              <a:buChar char="-"/>
            </a:pPr>
            <a:r>
              <a:t>Negozi offline: poco accessibili (bisogna recarsi di persona)</a:t>
            </a:r>
          </a:p>
          <a:p>
            <a:pPr marL="359228" indent="-359228">
              <a:buClr>
                <a:srgbClr val="57BEF0"/>
              </a:buClr>
              <a:buSzPct val="250000"/>
              <a:buChar char="-"/>
            </a:pPr>
            <a:r>
              <a:t>Negozi online risolvono l’accessibilità, ma richiedono che il cliente maneggi gli strumenti di composizione attivamente,</a:t>
            </a:r>
          </a:p>
          <a:p>
            <a:pPr marL="359228" indent="-359228">
              <a:buClr>
                <a:srgbClr val="57BEF0"/>
              </a:buClr>
              <a:buSzPct val="250000"/>
              <a:buChar char="-"/>
            </a:pPr>
            <a:r>
              <a:t>A meno che non si rivolga ad un Designer, che chiaramente richiede maggiori investimenti in termini di tempo e denaro,</a:t>
            </a:r>
          </a:p>
          <a:p>
            <a:pPr marL="359228" indent="-359228">
              <a:buClr>
                <a:srgbClr val="57BEF0"/>
              </a:buClr>
              <a:buSzPct val="250000"/>
              <a:buChar char="-"/>
            </a:pPr>
            <a:r>
              <a:t>E dunque è spesso costretto ad accontentarsi di ciò che trova su marketplace online.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Shape 265"/>
          <p:cNvSpPr/>
          <p:nvPr>
            <p:ph type="sldImg"/>
          </p:nvPr>
        </p:nvSpPr>
        <p:spPr>
          <a:prstGeom prst="rect">
            <a:avLst/>
          </a:prstGeom>
        </p:spPr>
        <p:txBody>
          <a:bodyPr/>
          <a:lstStyle/>
          <a:p>
            <a:pPr/>
          </a:p>
        </p:txBody>
      </p:sp>
      <p:sp>
        <p:nvSpPr>
          <p:cNvPr id="266" name="Shape 266"/>
          <p:cNvSpPr/>
          <p:nvPr>
            <p:ph type="body" sz="quarter" idx="1"/>
          </p:nvPr>
        </p:nvSpPr>
        <p:spPr>
          <a:prstGeom prst="rect">
            <a:avLst/>
          </a:prstGeom>
        </p:spPr>
        <p:txBody>
          <a:bodyPr/>
          <a:lstStyle/>
          <a:p>
            <a:pPr marL="359228" indent="-359228">
              <a:buClr>
                <a:srgbClr val="57BEF0"/>
              </a:buClr>
              <a:buSzPct val="250000"/>
              <a:buChar char="-"/>
            </a:pPr>
            <a:r>
              <a:t>In che modo si risolve il problema identificato? Beh, l’idea è quella di sfruttare modelli di intelligenza artificiale generativa che permettono istantaneamente a chiunque di generare immagini sulla base della descrizione dell’utente, senza nessuna skill di design.</a:t>
            </a:r>
          </a:p>
          <a:p>
            <a:pPr marL="359228" indent="-359228">
              <a:buClr>
                <a:srgbClr val="57BEF0"/>
              </a:buClr>
              <a:buSzPct val="250000"/>
              <a:buChar char="-"/>
            </a:pPr>
            <a:r>
              <a:t>Già nel 2021 OpenAI lanciava la prima versione di DALLE a cui hanno seguito DALLE2 rilasciata nel 2022 e DALLE3 rilasciata pochi mesi fa</a:t>
            </a:r>
          </a:p>
          <a:p>
            <a:pPr/>
            <a:r>
              <a:t>- Durante l’ultimo periodo diversi hub di ricerca, organizzazioni e società hanno cominciato a lavorare su questi modelli migliorandone le performance in maniera impressionante, in termini di efficienza, accuratezza alle descrizioni testuali e visual.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hape 296"/>
          <p:cNvSpPr/>
          <p:nvPr>
            <p:ph type="sldImg"/>
          </p:nvPr>
        </p:nvSpPr>
        <p:spPr>
          <a:prstGeom prst="rect">
            <a:avLst/>
          </a:prstGeom>
        </p:spPr>
        <p:txBody>
          <a:bodyPr/>
          <a:lstStyle/>
          <a:p>
            <a:pPr/>
          </a:p>
        </p:txBody>
      </p:sp>
      <p:sp>
        <p:nvSpPr>
          <p:cNvPr id="297" name="Shape 297"/>
          <p:cNvSpPr/>
          <p:nvPr>
            <p:ph type="body" sz="quarter" idx="1"/>
          </p:nvPr>
        </p:nvSpPr>
        <p:spPr>
          <a:prstGeom prst="rect">
            <a:avLst/>
          </a:prstGeom>
        </p:spPr>
        <p:txBody>
          <a:bodyPr/>
          <a:lstStyle/>
          <a:p>
            <a:pPr marL="359228" indent="-359228">
              <a:buClr>
                <a:srgbClr val="57BEF0"/>
              </a:buClr>
              <a:buSzPct val="250000"/>
              <a:buChar char="-"/>
            </a:pPr>
            <a:r>
              <a:t>Hook1</a:t>
            </a:r>
          </a:p>
          <a:p>
            <a:pPr marL="359228" indent="-359228">
              <a:buClr>
                <a:srgbClr val="57BEF0"/>
              </a:buClr>
              <a:buSzPct val="250000"/>
              <a:buChar char="-"/>
            </a:pPr>
            <a:r>
              <a:t>Pod schema</a:t>
            </a:r>
          </a:p>
          <a:p>
            <a:pPr marL="359228" indent="-359228">
              <a:buClr>
                <a:srgbClr val="57BEF0"/>
              </a:buClr>
              <a:buSzPct val="250000"/>
              <a:buChar char="-"/>
            </a:pPr>
            <a:r>
              <a:t>Hook2</a:t>
            </a:r>
          </a:p>
          <a:p>
            <a:pPr marL="359228" indent="-359228">
              <a:buClr>
                <a:srgbClr val="57BEF0"/>
              </a:buClr>
              <a:buSzPct val="250000"/>
              <a:buChar char="-"/>
            </a:pPr>
            <a:r>
              <a:t>Hook 3</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p>
            <a:pPr/>
            <a:r>
              <a:t>Mi spiego meglio: il Low-Rank Adaptation (LoRA) è un algoritmo sperimentale di fine-tuning in grado di emulare attraverso il Machine Learning lo stile artistico delle immagini con cui è allenato. </a:t>
            </a:r>
          </a:p>
          <a:p>
            <a:pPr/>
          </a:p>
          <a:p>
            <a:pPr/>
            <a:r>
              <a:t>Ad esempio (click) se si utilizza un modello per generare il ritratto di una tigre, senza specificarne lo stile, questo è il risultato che ci si può aspettare.</a:t>
            </a:r>
          </a:p>
          <a:p>
            <a:pPr/>
            <a:r>
              <a:t>Se invece si specifica lo stile di un artista noto come ad esempio Van Gogh, il modello, avendo avuto modo di apprendere lo stile di van Gogh in fase di Training, sarà in grado di replicarlo. Ma se ad esempio, Luca, un potenziale Creator di Dobles, genera arte con uno stile ben definito, ad esempio questo vetro con colori sgargianti, il modello non sarà capace di replicarlo, perché non è mai stato allenato sulle sue immagini. Ed ecco qui che entra in gioco il LoRA: con un piccolo dataset di immagini di luca (si parla di una ventina), è possibile allenare una nuova versione del modello in grado di emularne lo stile. </a:t>
            </a:r>
          </a:p>
          <a:p>
            <a:pPr/>
            <a:r>
              <a:t>Farfalla, rosa, albero, BEM, ecco qua la nostra Tigre in stile Luca. </a:t>
            </a:r>
          </a:p>
          <a:p>
            <a:pPr/>
          </a:p>
          <a:p>
            <a:pPr/>
            <a:r>
              <a:t>Il Creator avrà la possibiltà di offrire il proprio stile alla community, ottenendo ulteriori incentivi.</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olo">
    <p:bg>
      <p:bgPr>
        <a:solidFill>
          <a:srgbClr val="00BFF3"/>
        </a:solidFill>
      </p:bgPr>
    </p:bg>
    <p:spTree>
      <p:nvGrpSpPr>
        <p:cNvPr id="1" name=""/>
        <p:cNvGrpSpPr/>
        <p:nvPr/>
      </p:nvGrpSpPr>
      <p:grpSpPr>
        <a:xfrm>
          <a:off x="0" y="0"/>
          <a:ext cx="0" cy="0"/>
          <a:chOff x="0" y="0"/>
          <a:chExt cx="0" cy="0"/>
        </a:xfrm>
      </p:grpSpPr>
      <p:sp>
        <p:nvSpPr>
          <p:cNvPr id="11" name="Autore e data"/>
          <p:cNvSpPr txBox="1"/>
          <p:nvPr>
            <p:ph type="body" sz="quarter" idx="21" hasCustomPrompt="1"/>
          </p:nvPr>
        </p:nvSpPr>
        <p:spPr>
          <a:xfrm>
            <a:off x="1219200" y="1917700"/>
            <a:ext cx="21945600" cy="706628"/>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Autore e data</a:t>
            </a:r>
          </a:p>
        </p:txBody>
      </p:sp>
      <p:sp>
        <p:nvSpPr>
          <p:cNvPr id="1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1pPr>
            <a:lvl2pPr marL="0" indent="4572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2pPr>
            <a:lvl3pPr marL="0" indent="9144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3pPr>
            <a:lvl4pPr marL="0" indent="13716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4pPr>
            <a:lvl5pPr marL="0" indent="18288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5pPr>
          </a:lstStyle>
          <a:p>
            <a:pPr/>
            <a:r>
              <a:t>Sottotitolo presentazione</a:t>
            </a:r>
          </a:p>
          <a:p>
            <a:pPr lvl="1"/>
            <a:r>
              <a:t/>
            </a:r>
          </a:p>
          <a:p>
            <a:pPr lvl="2"/>
            <a:r>
              <a:t/>
            </a:r>
          </a:p>
          <a:p>
            <a:pPr lvl="3"/>
            <a:r>
              <a:t/>
            </a:r>
          </a:p>
          <a:p>
            <a:pPr lvl="4"/>
            <a:r>
              <a:t/>
            </a:r>
          </a:p>
        </p:txBody>
      </p:sp>
      <p:sp>
        <p:nvSpPr>
          <p:cNvPr id="13" name="Titolo presentazione"/>
          <p:cNvSpPr txBox="1"/>
          <p:nvPr>
            <p:ph type="title" hasCustomPrompt="1"/>
          </p:nvPr>
        </p:nvSpPr>
        <p:spPr>
          <a:xfrm>
            <a:off x="1219200" y="3127375"/>
            <a:ext cx="21945600" cy="5524500"/>
          </a:xfrm>
          <a:prstGeom prst="rect">
            <a:avLst/>
          </a:prstGeom>
        </p:spPr>
        <p:txBody>
          <a:bodyPr/>
          <a:lstStyle>
            <a:lvl1pPr defTabSz="584200">
              <a:defRPr spc="-220" sz="22000">
                <a:solidFill>
                  <a:srgbClr val="FFFFFF"/>
                </a:solidFill>
              </a:defRPr>
            </a:lvl1pPr>
          </a:lstStyle>
          <a:p>
            <a:pPr/>
            <a:r>
              <a:t>Titolo presentazione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foto">
    <p:bg>
      <p:bgPr>
        <a:noFill/>
      </p:bgPr>
    </p:bg>
    <p:spTree>
      <p:nvGrpSpPr>
        <p:cNvPr id="1" name=""/>
        <p:cNvGrpSpPr/>
        <p:nvPr/>
      </p:nvGrpSpPr>
      <p:grpSpPr>
        <a:xfrm>
          <a:off x="0" y="0"/>
          <a:ext cx="0" cy="0"/>
          <a:chOff x="0" y="0"/>
          <a:chExt cx="0" cy="0"/>
        </a:xfrm>
      </p:grpSpPr>
      <p:sp>
        <p:nvSpPr>
          <p:cNvPr id="21" name="Due persone adulte vestite con colori sgargianti in verde, blu, rosa e giallo"/>
          <p:cNvSpPr/>
          <p:nvPr>
            <p:ph type="pic" idx="21"/>
          </p:nvPr>
        </p:nvSpPr>
        <p:spPr>
          <a:xfrm>
            <a:off x="-38100" y="-267934"/>
            <a:ext cx="24472902" cy="14251868"/>
          </a:xfrm>
          <a:prstGeom prst="rect">
            <a:avLst/>
          </a:prstGeom>
        </p:spPr>
        <p:txBody>
          <a:bodyPr lIns="91439" tIns="45719" rIns="91439" bIns="45719">
            <a:noAutofit/>
          </a:bodyPr>
          <a:lstStyle/>
          <a:p>
            <a:pPr/>
          </a:p>
        </p:txBody>
      </p:sp>
      <p:sp>
        <p:nvSpPr>
          <p:cNvPr id="2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1pPr>
            <a:lvl2pPr marL="0" indent="4572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2pPr>
            <a:lvl3pPr marL="0" indent="9144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3pPr>
            <a:lvl4pPr marL="0" indent="13716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4pPr>
            <a:lvl5pPr marL="0" indent="18288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5pPr>
          </a:lstStyle>
          <a:p>
            <a:pPr/>
            <a:r>
              <a:t>Sottotitolo presentazione</a:t>
            </a:r>
          </a:p>
          <a:p>
            <a:pPr lvl="1"/>
            <a:r>
              <a:t/>
            </a:r>
          </a:p>
          <a:p>
            <a:pPr lvl="2"/>
            <a:r>
              <a:t/>
            </a:r>
          </a:p>
          <a:p>
            <a:pPr lvl="3"/>
            <a:r>
              <a:t/>
            </a:r>
          </a:p>
          <a:p>
            <a:pPr lvl="4"/>
            <a:r>
              <a:t/>
            </a:r>
          </a:p>
        </p:txBody>
      </p:sp>
      <p:sp>
        <p:nvSpPr>
          <p:cNvPr id="23" name="Titolo presentazione"/>
          <p:cNvSpPr txBox="1"/>
          <p:nvPr>
            <p:ph type="title" hasCustomPrompt="1"/>
          </p:nvPr>
        </p:nvSpPr>
        <p:spPr>
          <a:xfrm>
            <a:off x="1219200" y="3124200"/>
            <a:ext cx="21945600" cy="5524500"/>
          </a:xfrm>
          <a:prstGeom prst="rect">
            <a:avLst/>
          </a:prstGeom>
        </p:spPr>
        <p:txBody>
          <a:bodyPr/>
          <a:lstStyle>
            <a:lvl1pPr defTabSz="584200">
              <a:defRPr spc="-220" sz="22000">
                <a:solidFill>
                  <a:srgbClr val="FFFFFF"/>
                </a:solidFill>
              </a:defRPr>
            </a:lvl1pPr>
          </a:lstStyle>
          <a:p>
            <a:pPr/>
            <a:r>
              <a:t>Titolo presentazione</a:t>
            </a:r>
          </a:p>
        </p:txBody>
      </p:sp>
      <p:sp>
        <p:nvSpPr>
          <p:cNvPr id="24" name="Autore e data"/>
          <p:cNvSpPr txBox="1"/>
          <p:nvPr>
            <p:ph type="body" sz="quarter" idx="22" hasCustomPrompt="1"/>
          </p:nvPr>
        </p:nvSpPr>
        <p:spPr>
          <a:xfrm>
            <a:off x="1219200" y="1917700"/>
            <a:ext cx="21945600" cy="711200"/>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Autore e data</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foto 2">
    <p:bg>
      <p:bgPr>
        <a:solidFill>
          <a:srgbClr val="00BFF3"/>
        </a:solidFill>
      </p:bgPr>
    </p:bg>
    <p:spTree>
      <p:nvGrpSpPr>
        <p:cNvPr id="1" name=""/>
        <p:cNvGrpSpPr/>
        <p:nvPr/>
      </p:nvGrpSpPr>
      <p:grpSpPr>
        <a:xfrm>
          <a:off x="0" y="0"/>
          <a:ext cx="0" cy="0"/>
          <a:chOff x="0" y="0"/>
          <a:chExt cx="0" cy="0"/>
        </a:xfrm>
      </p:grpSpPr>
      <p:sp>
        <p:nvSpPr>
          <p:cNvPr id="32" name="Body Level One…"/>
          <p:cNvSpPr txBox="1"/>
          <p:nvPr>
            <p:ph type="body" sz="quarter" idx="1" hasCustomPrompt="1"/>
          </p:nvPr>
        </p:nvSpPr>
        <p:spPr>
          <a:xfrm>
            <a:off x="19100800" y="8229600"/>
            <a:ext cx="4584700" cy="3123704"/>
          </a:xfrm>
          <a:prstGeom prst="rect">
            <a:avLst/>
          </a:prstGeom>
        </p:spPr>
        <p:txBody>
          <a:bodyPr/>
          <a:lstStyle>
            <a:lvl1pPr marL="0" indent="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1pPr>
            <a:lvl2pPr marL="0" indent="4572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2pPr>
            <a:lvl3pPr marL="0" indent="9144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3pPr>
            <a:lvl4pPr marL="0" indent="13716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4pPr>
            <a:lvl5pPr marL="0" indent="18288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5pPr>
          </a:lstStyle>
          <a:p>
            <a:pPr/>
            <a:r>
              <a:t>Testo didascalia</a:t>
            </a:r>
          </a:p>
          <a:p>
            <a:pPr lvl="1"/>
            <a:r>
              <a:t/>
            </a:r>
          </a:p>
          <a:p>
            <a:pPr lvl="2"/>
            <a:r>
              <a:t/>
            </a:r>
          </a:p>
          <a:p>
            <a:pPr lvl="3"/>
            <a:r>
              <a:t/>
            </a:r>
          </a:p>
          <a:p>
            <a:pPr lvl="4"/>
            <a:r>
              <a:t/>
            </a:r>
          </a:p>
        </p:txBody>
      </p:sp>
      <p:sp>
        <p:nvSpPr>
          <p:cNvPr id="33" name="Immagine dalla vita in giù di una persona con pantaloni blu e scarpe verdi su un pavimento di colore giallo e rosa"/>
          <p:cNvSpPr/>
          <p:nvPr>
            <p:ph type="pic" idx="21"/>
          </p:nvPr>
        </p:nvSpPr>
        <p:spPr>
          <a:xfrm>
            <a:off x="528828" y="0"/>
            <a:ext cx="17992344" cy="12001500"/>
          </a:xfrm>
          <a:prstGeom prst="rect">
            <a:avLst/>
          </a:prstGeom>
        </p:spPr>
        <p:txBody>
          <a:bodyPr lIns="91439" tIns="45719" rIns="91439" bIns="45719">
            <a:noAutofit/>
          </a:bodyPr>
          <a:lstStyle/>
          <a:p>
            <a:pPr/>
          </a:p>
        </p:txBody>
      </p:sp>
      <p:sp>
        <p:nvSpPr>
          <p:cNvPr id="34" name="Titolo"/>
          <p:cNvSpPr txBox="1"/>
          <p:nvPr>
            <p:ph type="title" hasCustomPrompt="1"/>
          </p:nvPr>
        </p:nvSpPr>
        <p:spPr>
          <a:xfrm>
            <a:off x="635000" y="7937906"/>
            <a:ext cx="17780000" cy="5651592"/>
          </a:xfrm>
          <a:prstGeom prst="rect">
            <a:avLst/>
          </a:prstGeom>
        </p:spPr>
        <p:txBody>
          <a:bodyPr anchor="b"/>
          <a:lstStyle>
            <a:lvl1pPr algn="ctr" defTabSz="584200">
              <a:defRPr spc="-220" sz="22000">
                <a:solidFill>
                  <a:srgbClr val="FFD74C"/>
                </a:solidFill>
              </a:defRPr>
            </a:lvl1pPr>
          </a:lstStyle>
          <a:p>
            <a:pPr/>
            <a:r>
              <a:t>Titolo</a:t>
            </a:r>
          </a:p>
        </p:txBody>
      </p:sp>
      <p:sp>
        <p:nvSpPr>
          <p:cNvPr id="35" name="Line"/>
          <p:cNvSpPr/>
          <p:nvPr/>
        </p:nvSpPr>
        <p:spPr>
          <a:xfrm>
            <a:off x="19169012" y="11874500"/>
            <a:ext cx="1549401" cy="0"/>
          </a:xfrm>
          <a:prstGeom prst="ellipse">
            <a:avLst/>
          </a:prstGeom>
          <a:ln w="254000">
            <a:solidFill>
              <a:srgbClr val="FFD74C"/>
            </a:solidFill>
            <a:miter lim="400000"/>
          </a:ln>
        </p:spPr>
        <p:txBody>
          <a:bodyPr lIns="0" tIns="0" rIns="0" bIns="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p:spTree>
      <p:nvGrpSpPr>
        <p:cNvPr id="1" name=""/>
        <p:cNvGrpSpPr/>
        <p:nvPr/>
      </p:nvGrpSpPr>
      <p:grpSpPr>
        <a:xfrm>
          <a:off x="0" y="0"/>
          <a:ext cx="0" cy="0"/>
          <a:chOff x="0" y="0"/>
          <a:chExt cx="0" cy="0"/>
        </a:xfrm>
      </p:grpSpPr>
      <p:sp>
        <p:nvSpPr>
          <p:cNvPr id="43" name="Body Level One…"/>
          <p:cNvSpPr txBox="1"/>
          <p:nvPr>
            <p:ph type="body" idx="1" hasCustomPrompt="1"/>
          </p:nvPr>
        </p:nvSpPr>
        <p:spPr>
          <a:prstGeom prst="rect">
            <a:avLst/>
          </a:prstGeom>
        </p:spPr>
        <p:txBody>
          <a:bodyPr/>
          <a:lstStyle/>
          <a:p>
            <a:pPr/>
            <a:r>
              <a:t>Testo elenco puntato diapositiva</a:t>
            </a:r>
          </a:p>
          <a:p>
            <a:pPr lvl="1"/>
            <a:r>
              <a:t/>
            </a:r>
          </a:p>
          <a:p>
            <a:pPr lvl="2"/>
            <a:r>
              <a:t/>
            </a:r>
          </a:p>
          <a:p>
            <a:pPr lvl="3"/>
            <a:r>
              <a:t/>
            </a:r>
          </a:p>
          <a:p>
            <a:pPr lvl="4"/>
            <a:r>
              <a:t/>
            </a:r>
          </a:p>
        </p:txBody>
      </p:sp>
      <p:sp>
        <p:nvSpPr>
          <p:cNvPr id="44" name="Titolo"/>
          <p:cNvSpPr txBox="1"/>
          <p:nvPr>
            <p:ph type="title" hasCustomPrompt="1"/>
          </p:nvPr>
        </p:nvSpPr>
        <p:spPr>
          <a:prstGeom prst="rect">
            <a:avLst/>
          </a:prstGeom>
        </p:spPr>
        <p:txBody>
          <a:bodyPr/>
          <a:lstStyle/>
          <a:p>
            <a:pPr/>
            <a:r>
              <a:t>Titolo</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ti elenco">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7280"/>
          <a:lstStyle/>
          <a:p>
            <a:pPr/>
            <a:r>
              <a:t>Testo elenco puntato diapositiva</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punti elenco e foto">
    <p:spTree>
      <p:nvGrpSpPr>
        <p:cNvPr id="1" name=""/>
        <p:cNvGrpSpPr/>
        <p:nvPr/>
      </p:nvGrpSpPr>
      <p:grpSpPr>
        <a:xfrm>
          <a:off x="0" y="0"/>
          <a:ext cx="0" cy="0"/>
          <a:chOff x="0" y="0"/>
          <a:chExt cx="0" cy="0"/>
        </a:xfrm>
      </p:grpSpPr>
      <p:sp>
        <p:nvSpPr>
          <p:cNvPr id="60" name="Body Level One…"/>
          <p:cNvSpPr txBox="1"/>
          <p:nvPr>
            <p:ph type="body" sz="quarter" idx="1" hasCustomPrompt="1"/>
          </p:nvPr>
        </p:nvSpPr>
        <p:spPr>
          <a:xfrm>
            <a:off x="1219200" y="6311900"/>
            <a:ext cx="8356600" cy="6184900"/>
          </a:xfrm>
          <a:prstGeom prst="rect">
            <a:avLst/>
          </a:prstGeom>
        </p:spPr>
        <p:txBody>
          <a:bodyPr/>
          <a:lstStyle/>
          <a:p>
            <a:pPr/>
            <a:r>
              <a:t>Testo elenco puntato diapositiva</a:t>
            </a:r>
          </a:p>
          <a:p>
            <a:pPr lvl="1"/>
            <a:r>
              <a:t/>
            </a:r>
          </a:p>
          <a:p>
            <a:pPr lvl="2"/>
            <a:r>
              <a:t/>
            </a:r>
          </a:p>
          <a:p>
            <a:pPr lvl="3"/>
            <a:r>
              <a:t/>
            </a:r>
          </a:p>
          <a:p>
            <a:pPr lvl="4"/>
            <a:r>
              <a:t/>
            </a:r>
          </a:p>
        </p:txBody>
      </p:sp>
      <p:sp>
        <p:nvSpPr>
          <p:cNvPr id="61" name="Titolo"/>
          <p:cNvSpPr txBox="1"/>
          <p:nvPr>
            <p:ph type="title" hasCustomPrompt="1"/>
          </p:nvPr>
        </p:nvSpPr>
        <p:spPr>
          <a:xfrm>
            <a:off x="1219200" y="2439639"/>
            <a:ext cx="8356600" cy="3068291"/>
          </a:xfrm>
          <a:prstGeom prst="rect">
            <a:avLst/>
          </a:prstGeom>
        </p:spPr>
        <p:txBody>
          <a:bodyPr/>
          <a:lstStyle/>
          <a:p>
            <a:pPr/>
            <a:r>
              <a:t>Titolo</a:t>
            </a:r>
          </a:p>
        </p:txBody>
      </p:sp>
      <p:sp>
        <p:nvSpPr>
          <p:cNvPr id="62" name="Rectangle"/>
          <p:cNvSpPr/>
          <p:nvPr/>
        </p:nvSpPr>
        <p:spPr>
          <a:xfrm>
            <a:off x="10795000" y="0"/>
            <a:ext cx="13614400" cy="13716000"/>
          </a:xfrm>
          <a:prstGeom prst="rect">
            <a:avLst/>
          </a:prstGeom>
          <a:solidFill>
            <a:srgbClr val="00BFF3"/>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63" name="Vista parziale dell'esterno di un edificio di colore giallo con scuri di colore blu e porta di ingresso con tendaggio"/>
          <p:cNvSpPr/>
          <p:nvPr>
            <p:ph type="pic" idx="21"/>
          </p:nvPr>
        </p:nvSpPr>
        <p:spPr>
          <a:xfrm>
            <a:off x="9156700" y="-38100"/>
            <a:ext cx="19693467" cy="13106400"/>
          </a:xfrm>
          <a:prstGeom prst="rect">
            <a:avLst/>
          </a:prstGeom>
        </p:spPr>
        <p:txBody>
          <a:bodyPr lIns="91439" tIns="45719" rIns="91439" bIns="45719">
            <a:noAutofit/>
          </a:bodyPr>
          <a:lstStyle/>
          <a:p>
            <a:pPr/>
          </a:p>
        </p:txBody>
      </p:sp>
      <p:sp>
        <p:nvSpPr>
          <p:cNvPr id="64" name="Autore e data"/>
          <p:cNvSpPr txBox="1"/>
          <p:nvPr>
            <p:ph type="body" sz="quarter" idx="22" hasCustomPrompt="1"/>
          </p:nvPr>
        </p:nvSpPr>
        <p:spPr>
          <a:xfrm>
            <a:off x="1219200" y="1574800"/>
            <a:ext cx="8356600" cy="770128"/>
          </a:xfrm>
          <a:prstGeom prst="rect">
            <a:avLst/>
          </a:prstGeom>
        </p:spPr>
        <p:txBody>
          <a:bodyPr anchor="ctr"/>
          <a:lstStyle>
            <a:lvl1pPr marL="0" indent="0">
              <a:lnSpc>
                <a:spcPct val="120000"/>
              </a:lnSpc>
              <a:spcBef>
                <a:spcPts val="0"/>
              </a:spcBef>
              <a:buClrTx/>
              <a:buSzTx/>
              <a:buNone/>
              <a:defRPr b="0" cap="all" sz="3600">
                <a:solidFill>
                  <a:srgbClr val="00C7FC"/>
                </a:solidFill>
                <a:latin typeface="Proxima Nova Extrabold"/>
                <a:ea typeface="Proxima Nova Extrabold"/>
                <a:cs typeface="Proxima Nova Extrabold"/>
                <a:sym typeface="Proxima Nova Extrabold"/>
              </a:defRPr>
            </a:lvl1pPr>
          </a:lstStyle>
          <a:p>
            <a:pPr/>
            <a:r>
              <a:t>Autore e data</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zione">
    <p:bg>
      <p:bgPr>
        <a:solidFill>
          <a:srgbClr val="00BFF3"/>
        </a:solidFill>
      </p:bgPr>
    </p:bg>
    <p:spTree>
      <p:nvGrpSpPr>
        <p:cNvPr id="1" name=""/>
        <p:cNvGrpSpPr/>
        <p:nvPr/>
      </p:nvGrpSpPr>
      <p:grpSpPr>
        <a:xfrm>
          <a:off x="0" y="0"/>
          <a:ext cx="0" cy="0"/>
          <a:chOff x="0" y="0"/>
          <a:chExt cx="0" cy="0"/>
        </a:xfrm>
      </p:grpSpPr>
      <p:sp>
        <p:nvSpPr>
          <p:cNvPr id="72" name="Titolo sezione"/>
          <p:cNvSpPr txBox="1"/>
          <p:nvPr>
            <p:ph type="title" hasCustomPrompt="1"/>
          </p:nvPr>
        </p:nvSpPr>
        <p:spPr>
          <a:xfrm>
            <a:off x="1219200" y="4048125"/>
            <a:ext cx="21945600" cy="5930900"/>
          </a:xfrm>
          <a:prstGeom prst="rect">
            <a:avLst/>
          </a:prstGeom>
        </p:spPr>
        <p:txBody>
          <a:bodyPr anchor="ctr"/>
          <a:lstStyle>
            <a:lvl1pPr marL="431800" indent="-431800">
              <a:defRPr spc="0" sz="14000">
                <a:solidFill>
                  <a:srgbClr val="FFFFFF"/>
                </a:solidFill>
              </a:defRPr>
            </a:lvl1pPr>
          </a:lstStyle>
          <a:p>
            <a:pPr/>
            <a:r>
              <a:t>Titolo sezione</a:t>
            </a:r>
          </a:p>
        </p:txBody>
      </p:sp>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itolo">
    <p:spTree>
      <p:nvGrpSpPr>
        <p:cNvPr id="1" name=""/>
        <p:cNvGrpSpPr/>
        <p:nvPr/>
      </p:nvGrpSpPr>
      <p:grpSpPr>
        <a:xfrm>
          <a:off x="0" y="0"/>
          <a:ext cx="0" cy="0"/>
          <a:chOff x="0" y="0"/>
          <a:chExt cx="0" cy="0"/>
        </a:xfrm>
      </p:grpSpPr>
      <p:sp>
        <p:nvSpPr>
          <p:cNvPr id="80" name="Titolo"/>
          <p:cNvSpPr txBox="1"/>
          <p:nvPr>
            <p:ph type="title" hasCustomPrompt="1"/>
          </p:nvPr>
        </p:nvSpPr>
        <p:spPr>
          <a:prstGeom prst="rect">
            <a:avLst/>
          </a:prstGeom>
        </p:spPr>
        <p:txBody>
          <a:bodyPr/>
          <a:lstStyle/>
          <a:p>
            <a:pPr/>
            <a:r>
              <a:t>Titolo</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rogramma">
    <p:bg>
      <p:bgPr>
        <a:solidFill>
          <a:srgbClr val="FFC617"/>
        </a:solidFill>
      </p:bgPr>
    </p:bg>
    <p:spTree>
      <p:nvGrpSpPr>
        <p:cNvPr id="1" name=""/>
        <p:cNvGrpSpPr/>
        <p:nvPr/>
      </p:nvGrpSpPr>
      <p:grpSpPr>
        <a:xfrm>
          <a:off x="0" y="0"/>
          <a:ext cx="0" cy="0"/>
          <a:chOff x="0" y="0"/>
          <a:chExt cx="0" cy="0"/>
        </a:xfrm>
      </p:grpSpPr>
      <p:sp>
        <p:nvSpPr>
          <p:cNvPr id="88" name="Titolo programma"/>
          <p:cNvSpPr txBox="1"/>
          <p:nvPr>
            <p:ph type="title" hasCustomPrompt="1"/>
          </p:nvPr>
        </p:nvSpPr>
        <p:spPr>
          <a:prstGeom prst="rect">
            <a:avLst/>
          </a:prstGeom>
        </p:spPr>
        <p:txBody>
          <a:bodyPr/>
          <a:lstStyle>
            <a:lvl1pPr>
              <a:defRPr spc="-140" sz="14000">
                <a:solidFill>
                  <a:srgbClr val="FFFFFF"/>
                </a:solidFill>
              </a:defRPr>
            </a:lvl1pPr>
          </a:lstStyle>
          <a:p>
            <a:pPr/>
            <a:r>
              <a:t>Titolo programma</a:t>
            </a:r>
          </a:p>
        </p:txBody>
      </p:sp>
      <p:sp>
        <p:nvSpPr>
          <p:cNvPr id="89" name="Body Level One…"/>
          <p:cNvSpPr txBox="1"/>
          <p:nvPr>
            <p:ph type="body" idx="1" hasCustomPrompt="1"/>
          </p:nvPr>
        </p:nvSpPr>
        <p:spPr>
          <a:xfrm>
            <a:off x="1219200" y="3594100"/>
            <a:ext cx="21945600" cy="8902700"/>
          </a:xfrm>
          <a:prstGeom prst="rect">
            <a:avLst/>
          </a:prstGeom>
        </p:spPr>
        <p:txBody>
          <a:bodyPr/>
          <a:lstStyle>
            <a:lvl1pPr marL="0" indent="0" defTabSz="825500">
              <a:lnSpc>
                <a:spcPct val="140000"/>
              </a:lnSpc>
              <a:spcBef>
                <a:spcPts val="0"/>
              </a:spcBef>
              <a:buClrTx/>
              <a:buSzTx/>
              <a:buNone/>
              <a:defRPr spc="-53" sz="5400">
                <a:solidFill>
                  <a:srgbClr val="000000"/>
                </a:solidFill>
              </a:defRPr>
            </a:lvl1pPr>
            <a:lvl2pPr marL="0" indent="457200" defTabSz="825500">
              <a:lnSpc>
                <a:spcPct val="140000"/>
              </a:lnSpc>
              <a:spcBef>
                <a:spcPts val="0"/>
              </a:spcBef>
              <a:buClrTx/>
              <a:buSzTx/>
              <a:buNone/>
              <a:defRPr spc="-53" sz="5400">
                <a:solidFill>
                  <a:srgbClr val="000000"/>
                </a:solidFill>
              </a:defRPr>
            </a:lvl2pPr>
            <a:lvl3pPr marL="0" indent="914400" defTabSz="825500">
              <a:lnSpc>
                <a:spcPct val="140000"/>
              </a:lnSpc>
              <a:spcBef>
                <a:spcPts val="0"/>
              </a:spcBef>
              <a:buClrTx/>
              <a:buSzTx/>
              <a:buNone/>
              <a:defRPr spc="-53" sz="5400">
                <a:solidFill>
                  <a:srgbClr val="000000"/>
                </a:solidFill>
              </a:defRPr>
            </a:lvl3pPr>
            <a:lvl4pPr marL="0" indent="1371600" defTabSz="825500">
              <a:lnSpc>
                <a:spcPct val="140000"/>
              </a:lnSpc>
              <a:spcBef>
                <a:spcPts val="0"/>
              </a:spcBef>
              <a:buClrTx/>
              <a:buSzTx/>
              <a:buNone/>
              <a:defRPr spc="-53" sz="5400">
                <a:solidFill>
                  <a:srgbClr val="000000"/>
                </a:solidFill>
              </a:defRPr>
            </a:lvl4pPr>
            <a:lvl5pPr marL="0" indent="1828800" defTabSz="825500">
              <a:lnSpc>
                <a:spcPct val="140000"/>
              </a:lnSpc>
              <a:spcBef>
                <a:spcPts val="0"/>
              </a:spcBef>
              <a:buClrTx/>
              <a:buSzTx/>
              <a:buNone/>
              <a:defRPr spc="-53" sz="5400">
                <a:solidFill>
                  <a:srgbClr val="000000"/>
                </a:solidFill>
              </a:defRPr>
            </a:lvl5pPr>
          </a:lstStyle>
          <a:p>
            <a:pPr/>
            <a:r>
              <a:t>Argomenti del programma</a:t>
            </a:r>
          </a:p>
          <a:p>
            <a:pPr lvl="1"/>
            <a:r>
              <a:t/>
            </a:r>
          </a:p>
          <a:p>
            <a:pPr lvl="2"/>
            <a:r>
              <a:t/>
            </a:r>
          </a:p>
          <a:p>
            <a:pPr lvl="3"/>
            <a:r>
              <a:t/>
            </a:r>
          </a:p>
          <a:p>
            <a:pPr lvl="4"/>
            <a:r>
              <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chiarazione">
    <p:bg>
      <p:bgPr>
        <a:solidFill>
          <a:schemeClr val="accent6"/>
        </a:solidFill>
      </p:bgPr>
    </p:bg>
    <p:spTree>
      <p:nvGrpSpPr>
        <p:cNvPr id="1" name=""/>
        <p:cNvGrpSpPr/>
        <p:nvPr/>
      </p:nvGrpSpPr>
      <p:grpSpPr>
        <a:xfrm>
          <a:off x="0" y="0"/>
          <a:ext cx="0" cy="0"/>
          <a:chOff x="0" y="0"/>
          <a:chExt cx="0" cy="0"/>
        </a:xfrm>
      </p:grpSpPr>
      <p:sp>
        <p:nvSpPr>
          <p:cNvPr id="97" name="Body Level One…"/>
          <p:cNvSpPr txBox="1"/>
          <p:nvPr>
            <p:ph type="body" sz="half" idx="1" hasCustomPrompt="1"/>
          </p:nvPr>
        </p:nvSpPr>
        <p:spPr>
          <a:xfrm>
            <a:off x="1219200" y="4763675"/>
            <a:ext cx="21945600" cy="4192883"/>
          </a:xfrm>
          <a:prstGeom prst="rect">
            <a:avLst/>
          </a:prstGeom>
        </p:spPr>
        <p:txBody>
          <a:bodyPr anchor="ctr"/>
          <a:lstStyle>
            <a:lvl1pPr marL="0" indent="0" algn="ctr">
              <a:spcBef>
                <a:spcPts val="0"/>
              </a:spcBef>
              <a:buClrTx/>
              <a:buSzTx/>
              <a:buNone/>
              <a:defRPr b="0" cap="all" sz="14000">
                <a:solidFill>
                  <a:srgbClr val="FFFFFF"/>
                </a:solidFill>
                <a:latin typeface="+mn-lt"/>
                <a:ea typeface="+mn-ea"/>
                <a:cs typeface="+mn-cs"/>
                <a:sym typeface="Druk Medium"/>
              </a:defRPr>
            </a:lvl1pPr>
            <a:lvl2pPr marL="0" indent="457200" algn="ctr">
              <a:spcBef>
                <a:spcPts val="0"/>
              </a:spcBef>
              <a:buClrTx/>
              <a:buSzTx/>
              <a:buNone/>
              <a:defRPr b="0" cap="all" sz="14000">
                <a:solidFill>
                  <a:srgbClr val="FFFFFF"/>
                </a:solidFill>
                <a:latin typeface="+mn-lt"/>
                <a:ea typeface="+mn-ea"/>
                <a:cs typeface="+mn-cs"/>
                <a:sym typeface="Druk Medium"/>
              </a:defRPr>
            </a:lvl2pPr>
            <a:lvl3pPr marL="0" indent="914400" algn="ctr">
              <a:spcBef>
                <a:spcPts val="0"/>
              </a:spcBef>
              <a:buClrTx/>
              <a:buSzTx/>
              <a:buNone/>
              <a:defRPr b="0" cap="all" sz="14000">
                <a:solidFill>
                  <a:srgbClr val="FFFFFF"/>
                </a:solidFill>
                <a:latin typeface="+mn-lt"/>
                <a:ea typeface="+mn-ea"/>
                <a:cs typeface="+mn-cs"/>
                <a:sym typeface="Druk Medium"/>
              </a:defRPr>
            </a:lvl3pPr>
            <a:lvl4pPr marL="0" indent="1371600" algn="ctr">
              <a:spcBef>
                <a:spcPts val="0"/>
              </a:spcBef>
              <a:buClrTx/>
              <a:buSzTx/>
              <a:buNone/>
              <a:defRPr b="0" cap="all" sz="14000">
                <a:solidFill>
                  <a:srgbClr val="FFFFFF"/>
                </a:solidFill>
                <a:latin typeface="+mn-lt"/>
                <a:ea typeface="+mn-ea"/>
                <a:cs typeface="+mn-cs"/>
                <a:sym typeface="Druk Medium"/>
              </a:defRPr>
            </a:lvl4pPr>
            <a:lvl5pPr marL="0" indent="1828800" algn="ctr">
              <a:spcBef>
                <a:spcPts val="0"/>
              </a:spcBef>
              <a:buClrTx/>
              <a:buSzTx/>
              <a:buNone/>
              <a:defRPr b="0" cap="all" sz="14000">
                <a:solidFill>
                  <a:srgbClr val="FFFFFF"/>
                </a:solidFill>
                <a:latin typeface="+mn-lt"/>
                <a:ea typeface="+mn-ea"/>
                <a:cs typeface="+mn-cs"/>
                <a:sym typeface="Druk Medium"/>
              </a:defRPr>
            </a:lvl5pPr>
          </a:lstStyle>
          <a:p>
            <a:pPr/>
            <a:r>
              <a:t>Dichiarazione</a:t>
            </a:r>
          </a:p>
          <a:p>
            <a:pPr lvl="1"/>
            <a:r>
              <a:t/>
            </a:r>
          </a:p>
          <a:p>
            <a:pPr lvl="2"/>
            <a:r>
              <a:t/>
            </a:r>
          </a:p>
          <a:p>
            <a:pPr lvl="3"/>
            <a:r>
              <a:t/>
            </a:r>
          </a:p>
          <a:p>
            <a:pPr lvl="4"/>
            <a:r>
              <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nformazione importante">
    <p:bg>
      <p:bgPr>
        <a:solidFill>
          <a:srgbClr val="FFC617"/>
        </a:solidFill>
      </p:bgPr>
    </p:bg>
    <p:spTree>
      <p:nvGrpSpPr>
        <p:cNvPr id="1" name=""/>
        <p:cNvGrpSpPr/>
        <p:nvPr/>
      </p:nvGrpSpPr>
      <p:grpSpPr>
        <a:xfrm>
          <a:off x="0" y="0"/>
          <a:ext cx="0" cy="0"/>
          <a:chOff x="0" y="0"/>
          <a:chExt cx="0" cy="0"/>
        </a:xfrm>
      </p:grpSpPr>
      <p:sp>
        <p:nvSpPr>
          <p:cNvPr id="105" name="Body Level One…"/>
          <p:cNvSpPr txBox="1"/>
          <p:nvPr>
            <p:ph type="body" idx="1" hasCustomPrompt="1"/>
          </p:nvPr>
        </p:nvSpPr>
        <p:spPr>
          <a:xfrm>
            <a:off x="1219200" y="2334623"/>
            <a:ext cx="21945600" cy="7612249"/>
          </a:xfrm>
          <a:prstGeom prst="rect">
            <a:avLst/>
          </a:prstGeom>
        </p:spPr>
        <p:txBody>
          <a:bodyPr anchor="b"/>
          <a:lstStyle>
            <a:lvl1pPr marL="0" indent="0" algn="ctr">
              <a:lnSpc>
                <a:spcPct val="70000"/>
              </a:lnSpc>
              <a:spcBef>
                <a:spcPts val="0"/>
              </a:spcBef>
              <a:buClrTx/>
              <a:buSzTx/>
              <a:buNone/>
              <a:defRPr b="0" cap="all" spc="-500" sz="50000">
                <a:solidFill>
                  <a:srgbClr val="FFFFFF"/>
                </a:solidFill>
                <a:latin typeface="+mn-lt"/>
                <a:ea typeface="+mn-ea"/>
                <a:cs typeface="+mn-cs"/>
                <a:sym typeface="Druk Medium"/>
              </a:defRPr>
            </a:lvl1pPr>
            <a:lvl2pPr marL="0" indent="457200" algn="ctr">
              <a:lnSpc>
                <a:spcPct val="70000"/>
              </a:lnSpc>
              <a:spcBef>
                <a:spcPts val="0"/>
              </a:spcBef>
              <a:buClrTx/>
              <a:buSzTx/>
              <a:buNone/>
              <a:defRPr b="0" cap="all" spc="-500" sz="50000">
                <a:solidFill>
                  <a:srgbClr val="FFFFFF"/>
                </a:solidFill>
                <a:latin typeface="+mn-lt"/>
                <a:ea typeface="+mn-ea"/>
                <a:cs typeface="+mn-cs"/>
                <a:sym typeface="Druk Medium"/>
              </a:defRPr>
            </a:lvl2pPr>
            <a:lvl3pPr marL="0" indent="914400" algn="ctr">
              <a:lnSpc>
                <a:spcPct val="70000"/>
              </a:lnSpc>
              <a:spcBef>
                <a:spcPts val="0"/>
              </a:spcBef>
              <a:buClrTx/>
              <a:buSzTx/>
              <a:buNone/>
              <a:defRPr b="0" cap="all" spc="-500" sz="50000">
                <a:solidFill>
                  <a:srgbClr val="FFFFFF"/>
                </a:solidFill>
                <a:latin typeface="+mn-lt"/>
                <a:ea typeface="+mn-ea"/>
                <a:cs typeface="+mn-cs"/>
                <a:sym typeface="Druk Medium"/>
              </a:defRPr>
            </a:lvl3pPr>
            <a:lvl4pPr marL="0" indent="1371600" algn="ctr">
              <a:lnSpc>
                <a:spcPct val="70000"/>
              </a:lnSpc>
              <a:spcBef>
                <a:spcPts val="0"/>
              </a:spcBef>
              <a:buClrTx/>
              <a:buSzTx/>
              <a:buNone/>
              <a:defRPr b="0" cap="all" spc="-500" sz="50000">
                <a:solidFill>
                  <a:srgbClr val="FFFFFF"/>
                </a:solidFill>
                <a:latin typeface="+mn-lt"/>
                <a:ea typeface="+mn-ea"/>
                <a:cs typeface="+mn-cs"/>
                <a:sym typeface="Druk Medium"/>
              </a:defRPr>
            </a:lvl4pPr>
            <a:lvl5pPr marL="0" indent="1828800" algn="ctr">
              <a:lnSpc>
                <a:spcPct val="70000"/>
              </a:lnSpc>
              <a:spcBef>
                <a:spcPts val="0"/>
              </a:spcBef>
              <a:buClrTx/>
              <a:buSzTx/>
              <a:buNone/>
              <a:defRPr b="0" cap="all" spc="-500" sz="50000">
                <a:solidFill>
                  <a:srgbClr val="FFFFFF"/>
                </a:solidFill>
                <a:latin typeface="+mn-lt"/>
                <a:ea typeface="+mn-ea"/>
                <a:cs typeface="+mn-cs"/>
                <a:sym typeface="Druk Medium"/>
              </a:defRPr>
            </a:lvl5pPr>
          </a:lstStyle>
          <a:p>
            <a:pPr/>
            <a:r>
              <a:t>100%</a:t>
            </a:r>
          </a:p>
          <a:p>
            <a:pPr lvl="1"/>
            <a:r>
              <a:t/>
            </a:r>
          </a:p>
          <a:p>
            <a:pPr lvl="2"/>
            <a:r>
              <a:t/>
            </a:r>
          </a:p>
          <a:p>
            <a:pPr lvl="3"/>
            <a:r>
              <a:t/>
            </a:r>
          </a:p>
          <a:p>
            <a:pPr lvl="4"/>
            <a:r>
              <a:t/>
            </a:r>
          </a:p>
        </p:txBody>
      </p:sp>
      <p:sp>
        <p:nvSpPr>
          <p:cNvPr id="106" name="Dettagli informazione"/>
          <p:cNvSpPr txBox="1"/>
          <p:nvPr>
            <p:ph type="body" sz="quarter" idx="21" hasCustomPrompt="1"/>
          </p:nvPr>
        </p:nvSpPr>
        <p:spPr>
          <a:xfrm>
            <a:off x="1219200" y="9779000"/>
            <a:ext cx="21945599" cy="629921"/>
          </a:xfrm>
          <a:prstGeom prst="rect">
            <a:avLst/>
          </a:prstGeom>
        </p:spPr>
        <p:txBody>
          <a:bodyPr/>
          <a:lstStyle>
            <a:lvl1pPr marL="0" indent="0" algn="ctr">
              <a:lnSpc>
                <a:spcPct val="110000"/>
              </a:lnSpc>
              <a:spcBef>
                <a:spcPts val="0"/>
              </a:spcBef>
              <a:buClrTx/>
              <a:buSzTx/>
              <a:buNone/>
              <a:defRPr b="0" cap="all" spc="-32" sz="3200">
                <a:solidFill>
                  <a:srgbClr val="000000"/>
                </a:solidFill>
                <a:latin typeface="Proxima Nova Extrabold"/>
                <a:ea typeface="Proxima Nova Extrabold"/>
                <a:cs typeface="Proxima Nova Extrabold"/>
                <a:sym typeface="Proxima Nova Extrabold"/>
              </a:defRPr>
            </a:lvl1pPr>
          </a:lstStyle>
          <a:p>
            <a:pPr/>
            <a:r>
              <a:t>Dettagli informazione</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zione">
    <p:bg>
      <p:bgPr>
        <a:solidFill>
          <a:srgbClr val="00BFF3"/>
        </a:solidFill>
      </p:bgPr>
    </p:bg>
    <p:spTree>
      <p:nvGrpSpPr>
        <p:cNvPr id="1" name=""/>
        <p:cNvGrpSpPr/>
        <p:nvPr/>
      </p:nvGrpSpPr>
      <p:grpSpPr>
        <a:xfrm>
          <a:off x="0" y="0"/>
          <a:ext cx="0" cy="0"/>
          <a:chOff x="0" y="0"/>
          <a:chExt cx="0" cy="0"/>
        </a:xfrm>
      </p:grpSpPr>
      <p:sp>
        <p:nvSpPr>
          <p:cNvPr id="114" name="Body Level One…"/>
          <p:cNvSpPr txBox="1"/>
          <p:nvPr>
            <p:ph type="body" sz="half" idx="1" hasCustomPrompt="1"/>
          </p:nvPr>
        </p:nvSpPr>
        <p:spPr>
          <a:xfrm>
            <a:off x="3771900" y="4464048"/>
            <a:ext cx="16840200" cy="4883152"/>
          </a:xfrm>
          <a:prstGeom prst="rect">
            <a:avLst/>
          </a:prstGeom>
        </p:spPr>
        <p:txBody>
          <a:bodyPr anchor="ctr"/>
          <a:lstStyle>
            <a:lvl1pPr marL="431800" indent="-431800" defTabSz="825500">
              <a:spcBef>
                <a:spcPts val="0"/>
              </a:spcBef>
              <a:buClrTx/>
              <a:buSzTx/>
              <a:buNone/>
              <a:defRPr b="0" cap="all" sz="14000">
                <a:solidFill>
                  <a:srgbClr val="FFFFFF"/>
                </a:solidFill>
                <a:latin typeface="+mn-lt"/>
                <a:ea typeface="+mn-ea"/>
                <a:cs typeface="+mn-cs"/>
                <a:sym typeface="Druk Medium"/>
              </a:defRPr>
            </a:lvl1pPr>
            <a:lvl2pPr marL="431800" indent="25400" defTabSz="825500">
              <a:spcBef>
                <a:spcPts val="0"/>
              </a:spcBef>
              <a:buClrTx/>
              <a:buSzTx/>
              <a:buNone/>
              <a:defRPr b="0" cap="all" sz="14000">
                <a:solidFill>
                  <a:srgbClr val="FFFFFF"/>
                </a:solidFill>
                <a:latin typeface="+mn-lt"/>
                <a:ea typeface="+mn-ea"/>
                <a:cs typeface="+mn-cs"/>
                <a:sym typeface="Druk Medium"/>
              </a:defRPr>
            </a:lvl2pPr>
            <a:lvl3pPr marL="431800" indent="482600" defTabSz="825500">
              <a:spcBef>
                <a:spcPts val="0"/>
              </a:spcBef>
              <a:buClrTx/>
              <a:buSzTx/>
              <a:buNone/>
              <a:defRPr b="0" cap="all" sz="14000">
                <a:solidFill>
                  <a:srgbClr val="FFFFFF"/>
                </a:solidFill>
                <a:latin typeface="+mn-lt"/>
                <a:ea typeface="+mn-ea"/>
                <a:cs typeface="+mn-cs"/>
                <a:sym typeface="Druk Medium"/>
              </a:defRPr>
            </a:lvl3pPr>
            <a:lvl4pPr marL="431800" indent="939800" defTabSz="825500">
              <a:spcBef>
                <a:spcPts val="0"/>
              </a:spcBef>
              <a:buClrTx/>
              <a:buSzTx/>
              <a:buNone/>
              <a:defRPr b="0" cap="all" sz="14000">
                <a:solidFill>
                  <a:srgbClr val="FFFFFF"/>
                </a:solidFill>
                <a:latin typeface="+mn-lt"/>
                <a:ea typeface="+mn-ea"/>
                <a:cs typeface="+mn-cs"/>
                <a:sym typeface="Druk Medium"/>
              </a:defRPr>
            </a:lvl4pPr>
            <a:lvl5pPr marL="431800" indent="1397000" defTabSz="825500">
              <a:spcBef>
                <a:spcPts val="0"/>
              </a:spcBef>
              <a:buClrTx/>
              <a:buSzTx/>
              <a:buNone/>
              <a:defRPr b="0" cap="all" sz="14000">
                <a:solidFill>
                  <a:srgbClr val="FFFFFF"/>
                </a:solidFill>
                <a:latin typeface="+mn-lt"/>
                <a:ea typeface="+mn-ea"/>
                <a:cs typeface="+mn-cs"/>
                <a:sym typeface="Druk Medium"/>
              </a:defRPr>
            </a:lvl5pPr>
          </a:lstStyle>
          <a:p>
            <a:pPr/>
            <a:r>
              <a:t>“Citazione degna di nota”</a:t>
            </a:r>
          </a:p>
          <a:p>
            <a:pPr lvl="1"/>
            <a:r>
              <a:t/>
            </a:r>
          </a:p>
          <a:p>
            <a:pPr lvl="2"/>
            <a:r>
              <a:t/>
            </a:r>
          </a:p>
          <a:p>
            <a:pPr lvl="3"/>
            <a:r>
              <a:t/>
            </a:r>
          </a:p>
          <a:p>
            <a:pPr lvl="4"/>
            <a:r>
              <a:t/>
            </a:r>
          </a:p>
        </p:txBody>
      </p:sp>
      <p:sp>
        <p:nvSpPr>
          <p:cNvPr id="115" name="Attribuzione"/>
          <p:cNvSpPr txBox="1"/>
          <p:nvPr>
            <p:ph type="body" sz="quarter" idx="21" hasCustomPrompt="1"/>
          </p:nvPr>
        </p:nvSpPr>
        <p:spPr>
          <a:xfrm>
            <a:off x="4203700" y="9372600"/>
            <a:ext cx="16840200" cy="680721"/>
          </a:xfrm>
          <a:prstGeom prst="rect">
            <a:avLst/>
          </a:prstGeom>
        </p:spPr>
        <p:txBody>
          <a:bodyPr/>
          <a:lstStyle>
            <a:lvl1pPr marL="0" indent="0" defTabSz="825500">
              <a:lnSpc>
                <a:spcPts val="3600"/>
              </a:lnSpc>
              <a:spcBef>
                <a:spcPts val="0"/>
              </a:spcBef>
              <a:buClrTx/>
              <a:buSzTx/>
              <a:buNone/>
              <a:defRPr b="0" cap="all" spc="-32" sz="3200">
                <a:solidFill>
                  <a:srgbClr val="FFFFFF"/>
                </a:solidFill>
                <a:latin typeface="Proxima Nova Extrabold"/>
                <a:ea typeface="Proxima Nova Extrabold"/>
                <a:cs typeface="Proxima Nova Extrabold"/>
                <a:sym typeface="Proxima Nova Extrabold"/>
              </a:defRPr>
            </a:lvl1pPr>
          </a:lstStyle>
          <a:p>
            <a:pPr/>
            <a:r>
              <a:t>Attribuzione</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pagina">
    <p:spTree>
      <p:nvGrpSpPr>
        <p:cNvPr id="1" name=""/>
        <p:cNvGrpSpPr/>
        <p:nvPr/>
      </p:nvGrpSpPr>
      <p:grpSpPr>
        <a:xfrm>
          <a:off x="0" y="0"/>
          <a:ext cx="0" cy="0"/>
          <a:chOff x="0" y="0"/>
          <a:chExt cx="0" cy="0"/>
        </a:xfrm>
      </p:grpSpPr>
      <p:sp>
        <p:nvSpPr>
          <p:cNvPr id="123" name="Immagine dalla vita in giù di una persona con pantaloni blu e scarpe verdi su un pavimento di colore giallo e rosa"/>
          <p:cNvSpPr/>
          <p:nvPr>
            <p:ph type="pic" sz="half" idx="21"/>
          </p:nvPr>
        </p:nvSpPr>
        <p:spPr>
          <a:xfrm>
            <a:off x="635000" y="6832600"/>
            <a:ext cx="12877800" cy="8589928"/>
          </a:xfrm>
          <a:prstGeom prst="rect">
            <a:avLst/>
          </a:prstGeom>
        </p:spPr>
        <p:txBody>
          <a:bodyPr lIns="91439" tIns="45719" rIns="91439" bIns="45719">
            <a:noAutofit/>
          </a:bodyPr>
          <a:lstStyle/>
          <a:p>
            <a:pPr/>
          </a:p>
        </p:txBody>
      </p:sp>
      <p:sp>
        <p:nvSpPr>
          <p:cNvPr id="124" name="Due persone adulte vestite con colori sgargianti in verde, blu, rosa e giallo"/>
          <p:cNvSpPr/>
          <p:nvPr>
            <p:ph type="pic" sz="half" idx="22"/>
          </p:nvPr>
        </p:nvSpPr>
        <p:spPr>
          <a:xfrm>
            <a:off x="88900" y="-177800"/>
            <a:ext cx="14008100" cy="8157658"/>
          </a:xfrm>
          <a:prstGeom prst="rect">
            <a:avLst/>
          </a:prstGeom>
        </p:spPr>
        <p:txBody>
          <a:bodyPr lIns="91439" tIns="45719" rIns="91439" bIns="45719">
            <a:noAutofit/>
          </a:bodyPr>
          <a:lstStyle/>
          <a:p>
            <a:pPr/>
          </a:p>
        </p:txBody>
      </p:sp>
      <p:sp>
        <p:nvSpPr>
          <p:cNvPr id="125" name="Persona che fa il palloncino con la gomma da masticare su sfondo uniforme rosa e blu"/>
          <p:cNvSpPr/>
          <p:nvPr>
            <p:ph type="pic" idx="23"/>
          </p:nvPr>
        </p:nvSpPr>
        <p:spPr>
          <a:xfrm>
            <a:off x="12814300" y="-355600"/>
            <a:ext cx="12033950" cy="18034000"/>
          </a:xfrm>
          <a:prstGeom prst="rect">
            <a:avLst/>
          </a:prstGeom>
        </p:spPr>
        <p:txBody>
          <a:bodyPr lIns="91439" tIns="45719" rIns="91439" bIns="45719">
            <a:noAutofit/>
          </a:bodyPr>
          <a:lstStyle/>
          <a:p>
            <a:pP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3" name="Immagine dalla vita in giù di una persona con pantaloni blu e scarpe verdi su un pavimento di colore giallo e rosa"/>
          <p:cNvSpPr/>
          <p:nvPr>
            <p:ph type="pic" idx="21"/>
          </p:nvPr>
        </p:nvSpPr>
        <p:spPr>
          <a:xfrm>
            <a:off x="635000" y="-1181110"/>
            <a:ext cx="23114000" cy="15417820"/>
          </a:xfrm>
          <a:prstGeom prst="rect">
            <a:avLst/>
          </a:prstGeom>
        </p:spPr>
        <p:txBody>
          <a:bodyPr lIns="91439" tIns="45719" rIns="91439" bIns="45719">
            <a:noAutofit/>
          </a:bodyPr>
          <a:lstStyle/>
          <a:p>
            <a:pPr/>
          </a:p>
        </p:txBody>
      </p:sp>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uota">
    <p:spTree>
      <p:nvGrpSpPr>
        <p:cNvPr id="1" name=""/>
        <p:cNvGrpSpPr/>
        <p:nvPr/>
      </p:nvGrpSpPr>
      <p:grpSpPr>
        <a:xfrm>
          <a:off x="0" y="0"/>
          <a:ext cx="0" cy="0"/>
          <a:chOff x="0" y="0"/>
          <a:chExt cx="0" cy="0"/>
        </a:xfrm>
      </p:grpSpPr>
      <p:sp>
        <p:nvSpPr>
          <p:cNvPr id="1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0">
    <p:bg>
      <p:bgPr>
        <a:gradFill flip="none" rotWithShape="1">
          <a:gsLst>
            <a:gs pos="0">
              <a:srgbClr val="FFFFFF"/>
            </a:gs>
            <a:gs pos="100000">
              <a:srgbClr val="D9D9D9"/>
            </a:gs>
          </a:gsLst>
          <a:path path="circle">
            <a:fillToRect l="50000" t="50000" r="50000" b="50000"/>
          </a:path>
        </a:gradFill>
      </p:bgPr>
    </p:bg>
    <p:spTree>
      <p:nvGrpSpPr>
        <p:cNvPr id="1" name=""/>
        <p:cNvGrpSpPr/>
        <p:nvPr/>
      </p:nvGrpSpPr>
      <p:grpSpPr>
        <a:xfrm>
          <a:off x="0" y="0"/>
          <a:ext cx="0" cy="0"/>
          <a:chOff x="0" y="0"/>
          <a:chExt cx="0" cy="0"/>
        </a:xfrm>
      </p:grpSpPr>
      <p:sp>
        <p:nvSpPr>
          <p:cNvPr id="148" name="Title Text"/>
          <p:cNvSpPr txBox="1"/>
          <p:nvPr>
            <p:ph type="title"/>
          </p:nvPr>
        </p:nvSpPr>
        <p:spPr>
          <a:xfrm>
            <a:off x="3048000" y="2244725"/>
            <a:ext cx="18288000" cy="4775201"/>
          </a:xfrm>
          <a:prstGeom prst="rect">
            <a:avLst/>
          </a:prstGeom>
        </p:spPr>
        <p:txBody>
          <a:bodyPr lIns="91439" tIns="91439" rIns="91439" bIns="91439" anchor="b"/>
          <a:lstStyle>
            <a:lvl1pPr algn="ctr" defTabSz="1828527">
              <a:lnSpc>
                <a:spcPct val="90000"/>
              </a:lnSpc>
              <a:defRPr cap="none" spc="0" sz="12000">
                <a:solidFill>
                  <a:srgbClr val="000000"/>
                </a:solidFill>
                <a:latin typeface="Calibri Light"/>
                <a:ea typeface="Calibri Light"/>
                <a:cs typeface="Calibri Light"/>
                <a:sym typeface="Calibri Light"/>
              </a:defRPr>
            </a:lvl1pPr>
          </a:lstStyle>
          <a:p>
            <a:pPr/>
            <a:r>
              <a:t>Title Text</a:t>
            </a:r>
          </a:p>
        </p:txBody>
      </p:sp>
      <p:sp>
        <p:nvSpPr>
          <p:cNvPr id="149" name="Body Level One…"/>
          <p:cNvSpPr txBox="1"/>
          <p:nvPr>
            <p:ph type="body" sz="quarter" idx="1"/>
          </p:nvPr>
        </p:nvSpPr>
        <p:spPr>
          <a:xfrm>
            <a:off x="3048000" y="7204075"/>
            <a:ext cx="18288000" cy="3311525"/>
          </a:xfrm>
          <a:prstGeom prst="rect">
            <a:avLst/>
          </a:prstGeom>
        </p:spPr>
        <p:txBody>
          <a:bodyPr lIns="91439" tIns="91439" rIns="91439" bIns="91439"/>
          <a:lstStyle>
            <a:lvl1pPr marL="0" indent="0" algn="ctr" defTabSz="1828527">
              <a:lnSpc>
                <a:spcPct val="90000"/>
              </a:lnSpc>
              <a:spcBef>
                <a:spcPts val="2000"/>
              </a:spcBef>
              <a:buClrTx/>
              <a:buSzTx/>
              <a:buNone/>
              <a:defRPr b="0" sz="4800">
                <a:solidFill>
                  <a:srgbClr val="000000"/>
                </a:solidFill>
                <a:latin typeface="Calibri"/>
                <a:ea typeface="Calibri"/>
                <a:cs typeface="Calibri"/>
                <a:sym typeface="Calibri"/>
              </a:defRPr>
            </a:lvl1pPr>
            <a:lvl2pPr marL="0" indent="457131" algn="ctr" defTabSz="1828527">
              <a:lnSpc>
                <a:spcPct val="90000"/>
              </a:lnSpc>
              <a:spcBef>
                <a:spcPts val="2000"/>
              </a:spcBef>
              <a:buClrTx/>
              <a:buSzTx/>
              <a:buNone/>
              <a:defRPr b="0" sz="4800">
                <a:solidFill>
                  <a:srgbClr val="000000"/>
                </a:solidFill>
                <a:latin typeface="Calibri"/>
                <a:ea typeface="Calibri"/>
                <a:cs typeface="Calibri"/>
                <a:sym typeface="Calibri"/>
              </a:defRPr>
            </a:lvl2pPr>
            <a:lvl3pPr marL="0" indent="914263" algn="ctr" defTabSz="1828527">
              <a:lnSpc>
                <a:spcPct val="90000"/>
              </a:lnSpc>
              <a:spcBef>
                <a:spcPts val="2000"/>
              </a:spcBef>
              <a:buClrTx/>
              <a:buSzTx/>
              <a:buNone/>
              <a:defRPr b="0" sz="4800">
                <a:solidFill>
                  <a:srgbClr val="000000"/>
                </a:solidFill>
                <a:latin typeface="Calibri"/>
                <a:ea typeface="Calibri"/>
                <a:cs typeface="Calibri"/>
                <a:sym typeface="Calibri"/>
              </a:defRPr>
            </a:lvl3pPr>
            <a:lvl4pPr marL="0" indent="1371396" algn="ctr" defTabSz="1828527">
              <a:lnSpc>
                <a:spcPct val="90000"/>
              </a:lnSpc>
              <a:spcBef>
                <a:spcPts val="2000"/>
              </a:spcBef>
              <a:buClrTx/>
              <a:buSzTx/>
              <a:buNone/>
              <a:defRPr b="0" sz="4800">
                <a:solidFill>
                  <a:srgbClr val="000000"/>
                </a:solidFill>
                <a:latin typeface="Calibri"/>
                <a:ea typeface="Calibri"/>
                <a:cs typeface="Calibri"/>
                <a:sym typeface="Calibri"/>
              </a:defRPr>
            </a:lvl4pPr>
            <a:lvl5pPr marL="0" indent="1828527" algn="ctr" defTabSz="1828527">
              <a:lnSpc>
                <a:spcPct val="90000"/>
              </a:lnSpc>
              <a:spcBef>
                <a:spcPts val="2000"/>
              </a:spcBef>
              <a:buClrTx/>
              <a:buSzTx/>
              <a:buNone/>
              <a:defRPr b="0"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0" name="Slide Number"/>
          <p:cNvSpPr txBox="1"/>
          <p:nvPr>
            <p:ph type="sldNum" sz="quarter" idx="2"/>
          </p:nvPr>
        </p:nvSpPr>
        <p:spPr>
          <a:xfrm>
            <a:off x="22203052" y="12835894"/>
            <a:ext cx="504548" cy="483911"/>
          </a:xfrm>
          <a:prstGeom prst="rect">
            <a:avLst/>
          </a:prstGeom>
        </p:spPr>
        <p:txBody>
          <a:bodyPr lIns="91439" tIns="91439" rIns="91439" bIns="91439" anchor="ctr"/>
          <a:lstStyle>
            <a:lvl1pPr algn="r" defTabSz="1828800">
              <a:lnSpc>
                <a:spcPct val="100000"/>
              </a:lnSpc>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Light">
    <p:spTree>
      <p:nvGrpSpPr>
        <p:cNvPr id="1" name=""/>
        <p:cNvGrpSpPr/>
        <p:nvPr/>
      </p:nvGrpSpPr>
      <p:grpSpPr>
        <a:xfrm>
          <a:off x="0" y="0"/>
          <a:ext cx="0" cy="0"/>
          <a:chOff x="0" y="0"/>
          <a:chExt cx="0" cy="0"/>
        </a:xfrm>
      </p:grpSpPr>
      <p:sp>
        <p:nvSpPr>
          <p:cNvPr id="157" name="Title Text"/>
          <p:cNvSpPr txBox="1"/>
          <p:nvPr>
            <p:ph type="title"/>
          </p:nvPr>
        </p:nvSpPr>
        <p:spPr>
          <a:xfrm>
            <a:off x="1676404" y="273052"/>
            <a:ext cx="21031201" cy="1536192"/>
          </a:xfrm>
          <a:prstGeom prst="rect">
            <a:avLst/>
          </a:prstGeom>
        </p:spPr>
        <p:txBody>
          <a:bodyPr lIns="91439" tIns="91439" rIns="91439" bIns="91439" anchor="ctr"/>
          <a:lstStyle>
            <a:lvl1pPr algn="ctr" defTabSz="1828822">
              <a:lnSpc>
                <a:spcPct val="90000"/>
              </a:lnSpc>
              <a:defRPr cap="none" spc="0" sz="8800">
                <a:solidFill>
                  <a:srgbClr val="808080"/>
                </a:solidFill>
                <a:latin typeface="Calibri Light"/>
                <a:ea typeface="Calibri Light"/>
                <a:cs typeface="Calibri Light"/>
                <a:sym typeface="Calibri Light"/>
              </a:defRPr>
            </a:lvl1pPr>
          </a:lstStyle>
          <a:p>
            <a:pPr/>
            <a:r>
              <a:t>Title Text</a:t>
            </a:r>
          </a:p>
        </p:txBody>
      </p:sp>
      <p:sp>
        <p:nvSpPr>
          <p:cNvPr id="158" name="Slide Number"/>
          <p:cNvSpPr txBox="1"/>
          <p:nvPr>
            <p:ph type="sldNum" sz="quarter" idx="2"/>
          </p:nvPr>
        </p:nvSpPr>
        <p:spPr>
          <a:xfrm>
            <a:off x="22203054" y="12835873"/>
            <a:ext cx="504548" cy="483910"/>
          </a:xfrm>
          <a:prstGeom prst="rect">
            <a:avLst/>
          </a:prstGeom>
        </p:spPr>
        <p:txBody>
          <a:bodyPr lIns="91439" tIns="91439" rIns="91439" bIns="91439" anchor="ctr"/>
          <a:lstStyle>
            <a:lvl1pPr algn="r" defTabSz="1828800">
              <a:lnSpc>
                <a:spcPct val="100000"/>
              </a:lnSpc>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ody Level One…"/>
          <p:cNvSpPr txBox="1"/>
          <p:nvPr>
            <p:ph type="body" idx="1" hasCustomPrompt="1"/>
          </p:nvPr>
        </p:nvSpPr>
        <p:spPr>
          <a:xfrm>
            <a:off x="1219200" y="3733800"/>
            <a:ext cx="21945600" cy="876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Testo elenco puntato diapositiva</a:t>
            </a:r>
          </a:p>
          <a:p>
            <a:pPr lvl="1"/>
            <a:r>
              <a:t/>
            </a:r>
          </a:p>
          <a:p>
            <a:pPr lvl="2"/>
            <a:r>
              <a:t/>
            </a:r>
          </a:p>
          <a:p>
            <a:pPr lvl="3"/>
            <a:r>
              <a:t/>
            </a:r>
          </a:p>
          <a:p>
            <a:pPr lvl="4"/>
            <a:r>
              <a:t/>
            </a:r>
          </a:p>
        </p:txBody>
      </p:sp>
      <p:sp>
        <p:nvSpPr>
          <p:cNvPr id="3" name="Titolo"/>
          <p:cNvSpPr txBox="1"/>
          <p:nvPr>
            <p:ph type="title" hasCustomPrompt="1"/>
          </p:nvPr>
        </p:nvSpPr>
        <p:spPr>
          <a:xfrm>
            <a:off x="1219200" y="1219200"/>
            <a:ext cx="2194560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Titolo</a:t>
            </a:r>
          </a:p>
        </p:txBody>
      </p:sp>
      <p:sp>
        <p:nvSpPr>
          <p:cNvPr id="4" name="Slide Number"/>
          <p:cNvSpPr txBox="1"/>
          <p:nvPr>
            <p:ph type="sldNum" sz="quarter" idx="2"/>
          </p:nvPr>
        </p:nvSpPr>
        <p:spPr>
          <a:xfrm>
            <a:off x="23622000" y="13080999"/>
            <a:ext cx="336728" cy="413767"/>
          </a:xfrm>
          <a:prstGeom prst="rect">
            <a:avLst/>
          </a:prstGeom>
          <a:ln w="12700">
            <a:miter lim="400000"/>
          </a:ln>
        </p:spPr>
        <p:txBody>
          <a:bodyPr wrap="none" lIns="50800" tIns="50800" rIns="50800" bIns="50800" anchor="b">
            <a:spAutoFit/>
          </a:bodyPr>
          <a:lstStyle>
            <a:lvl1pPr algn="l">
              <a:lnSpc>
                <a:spcPts val="2600"/>
              </a:lnSpc>
              <a:defRPr sz="1800">
                <a:latin typeface="Proxima Nova Medium"/>
                <a:ea typeface="Proxima Nova Medium"/>
                <a:cs typeface="Proxima Nova Medium"/>
                <a:sym typeface="Proxima Nova Medium"/>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1pPr>
      <a:lvl2pPr marL="0" marR="0" indent="4572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2pPr>
      <a:lvl3pPr marL="0" marR="0" indent="9144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3pPr>
      <a:lvl4pPr marL="0" marR="0" indent="13716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4pPr>
      <a:lvl5pPr marL="0" marR="0" indent="18288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5pPr>
      <a:lvl6pPr marL="0" marR="0" indent="22860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6pPr>
      <a:lvl7pPr marL="0" marR="0" indent="27432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7pPr>
      <a:lvl8pPr marL="0" marR="0" indent="32004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8pPr>
      <a:lvl9pPr marL="0" marR="0" indent="3657600" algn="l" defTabSz="825500" rtl="0" latinLnBrk="0">
        <a:lnSpc>
          <a:spcPct val="80000"/>
        </a:lnSpc>
        <a:spcBef>
          <a:spcPts val="0"/>
        </a:spcBef>
        <a:spcAft>
          <a:spcPts val="0"/>
        </a:spcAft>
        <a:buClrTx/>
        <a:buSzTx/>
        <a:buFontTx/>
        <a:buNone/>
        <a:tabLst/>
        <a:defRPr b="0" baseline="0" cap="all" i="0" spc="-116" strike="noStrike" sz="11600" u="none">
          <a:solidFill>
            <a:srgbClr val="00BFF3"/>
          </a:solidFill>
          <a:uFillTx/>
          <a:latin typeface="+mn-lt"/>
          <a:ea typeface="+mn-ea"/>
          <a:cs typeface="+mn-cs"/>
          <a:sym typeface="Druk Medium"/>
        </a:defRPr>
      </a:lvl9pPr>
    </p:titleStyle>
    <p:bodyStyle>
      <a:lvl1pPr marL="685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1pPr>
      <a:lvl2pPr marL="1371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2pPr>
      <a:lvl3pPr marL="2057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3pPr>
      <a:lvl4pPr marL="2743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4pPr>
      <a:lvl5pPr marL="34290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5pPr>
      <a:lvl6pPr marL="4114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6pPr>
      <a:lvl7pPr marL="4800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7pPr>
      <a:lvl8pPr marL="5486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8pPr>
      <a:lvl9pPr marL="6172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9pPr>
    </p:bodyStyle>
    <p:otherStyle>
      <a:lvl1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1pPr>
      <a:lvl2pPr marL="0" marR="0" indent="4572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2pPr>
      <a:lvl3pPr marL="0" marR="0" indent="9144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3pPr>
      <a:lvl4pPr marL="0" marR="0" indent="13716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4pPr>
      <a:lvl5pPr marL="0" marR="0" indent="18288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5pPr>
      <a:lvl6pPr marL="0" marR="0" indent="22860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6pPr>
      <a:lvl7pPr marL="0" marR="0" indent="27432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7pPr>
      <a:lvl8pPr marL="0" marR="0" indent="32004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8pPr>
      <a:lvl9pPr marL="0" marR="0" indent="36576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tif"/><Relationship Id="rId4" Type="http://schemas.openxmlformats.org/officeDocument/2006/relationships/image" Target="../media/image1.jpeg"/><Relationship Id="rId5" Type="http://schemas.openxmlformats.org/officeDocument/2006/relationships/image" Target="../media/image2.tif"/><Relationship Id="rId6" Type="http://schemas.openxmlformats.org/officeDocument/2006/relationships/image" Target="../media/image3.tif"/><Relationship Id="rId7" Type="http://schemas.openxmlformats.org/officeDocument/2006/relationships/image" Target="../media/image4.tif"/><Relationship Id="rId8" Type="http://schemas.openxmlformats.org/officeDocument/2006/relationships/image" Target="../media/image5.tif"/><Relationship Id="rId9" Type="http://schemas.openxmlformats.org/officeDocument/2006/relationships/image" Target="../media/image6.tif"/><Relationship Id="rId10" Type="http://schemas.openxmlformats.org/officeDocument/2006/relationships/image" Target="../media/image7.tif"/><Relationship Id="rId11" Type="http://schemas.openxmlformats.org/officeDocument/2006/relationships/image" Target="../media/image2.png"/><Relationship Id="rId12"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0"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67" name="Screenshot 2023-12-18 alle 22.19.07.png" descr="Screenshot 2023-12-18 alle 22.19.07.png"/>
          <p:cNvPicPr>
            <a:picLocks noChangeAspect="1"/>
          </p:cNvPicPr>
          <p:nvPr/>
        </p:nvPicPr>
        <p:blipFill>
          <a:blip r:embed="rId2">
            <a:extLst/>
          </a:blip>
          <a:stretch>
            <a:fillRect/>
          </a:stretch>
        </p:blipFill>
        <p:spPr>
          <a:xfrm>
            <a:off x="6280943" y="4754959"/>
            <a:ext cx="11822115" cy="420625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69" name="chi siamo"/>
          <p:cNvSpPr txBox="1"/>
          <p:nvPr/>
        </p:nvSpPr>
        <p:spPr>
          <a:xfrm>
            <a:off x="1607178" y="2439706"/>
            <a:ext cx="5959484" cy="2096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90000"/>
              </a:lnSpc>
              <a:defRPr spc="-100" sz="10000">
                <a:latin typeface="Encode Sans Semi Expanded SemiBold"/>
                <a:ea typeface="Encode Sans Semi Expanded SemiBold"/>
                <a:cs typeface="Encode Sans Semi Expanded SemiBold"/>
                <a:sym typeface="Encode Sans Semi Expanded SemiBold"/>
              </a:defRPr>
            </a:lvl1pPr>
          </a:lstStyle>
          <a:p>
            <a:pPr/>
            <a:r>
              <a:t>chi siamo</a:t>
            </a:r>
          </a:p>
        </p:txBody>
      </p:sp>
      <p:sp>
        <p:nvSpPr>
          <p:cNvPr id="170" name="Dobles è una startup innovativa costituita nel 2023 da un gruppo internazionale di 8 partner operanti in 5 business domains principali. Ad Ottobre 2023 siamo stati incubati da Zoosh Group, business accelerator irlandese."/>
          <p:cNvSpPr txBox="1"/>
          <p:nvPr/>
        </p:nvSpPr>
        <p:spPr>
          <a:xfrm>
            <a:off x="1607178" y="4573248"/>
            <a:ext cx="8849135" cy="29803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78358">
              <a:lnSpc>
                <a:spcPct val="130000"/>
              </a:lnSpc>
              <a:defRPr spc="-29" sz="2970">
                <a:latin typeface="Jost Light"/>
                <a:ea typeface="Jost Light"/>
                <a:cs typeface="Jost Light"/>
                <a:sym typeface="Jost Light"/>
              </a:defRPr>
            </a:lvl1pPr>
          </a:lstStyle>
          <a:p>
            <a:pPr/>
            <a:r>
              <a:t>Dobles è una startup innovativa costituita nel 2023 da un gruppo internazionale di 8 partner operanti in 5 business domains principali. Ad Ottobre 2023 siamo stati incubati da Zoosh Group, business accelerator irlandese.</a:t>
            </a:r>
          </a:p>
        </p:txBody>
      </p:sp>
      <p:sp>
        <p:nvSpPr>
          <p:cNvPr id="171" name="Straight Connector 9"/>
          <p:cNvSpPr/>
          <p:nvPr/>
        </p:nvSpPr>
        <p:spPr>
          <a:xfrm>
            <a:off x="2657725" y="8422954"/>
            <a:ext cx="19068547" cy="1"/>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grpSp>
        <p:nvGrpSpPr>
          <p:cNvPr id="174" name="Group 10"/>
          <p:cNvGrpSpPr/>
          <p:nvPr/>
        </p:nvGrpSpPr>
        <p:grpSpPr>
          <a:xfrm>
            <a:off x="21700278" y="8425482"/>
            <a:ext cx="286665" cy="482869"/>
            <a:chOff x="0" y="0"/>
            <a:chExt cx="286663" cy="482867"/>
          </a:xfrm>
        </p:grpSpPr>
        <p:sp>
          <p:nvSpPr>
            <p:cNvPr id="172" name="Arc 11"/>
            <p:cNvSpPr/>
            <p:nvPr/>
          </p:nvSpPr>
          <p:spPr>
            <a:xfrm>
              <a:off x="0" y="0"/>
              <a:ext cx="286664" cy="2866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38100" cap="flat">
              <a:solidFill>
                <a:srgbClr val="262626"/>
              </a:solidFill>
              <a:prstDash val="solid"/>
              <a:miter lim="800000"/>
            </a:ln>
            <a:effectLst/>
          </p:spPr>
          <p:txBody>
            <a:bodyPr wrap="square" lIns="45719" tIns="45719" rIns="45719" bIns="45719" numCol="1" anchor="ctr">
              <a:noAutofit/>
            </a:bodyPr>
            <a:lstStyle/>
            <a:p>
              <a:pPr defTabSz="457200">
                <a:defRPr sz="1200">
                  <a:solidFill>
                    <a:srgbClr val="262626"/>
                  </a:solidFill>
                  <a:latin typeface="FONTSPRING DEMO - Rival Sans Bold"/>
                  <a:ea typeface="FONTSPRING DEMO - Rival Sans Bold"/>
                  <a:cs typeface="FONTSPRING DEMO - Rival Sans Bold"/>
                  <a:sym typeface="FONTSPRING DEMO - Rival Sans Bold"/>
                </a:defRPr>
              </a:pPr>
            </a:p>
          </p:txBody>
        </p:sp>
        <p:sp>
          <p:nvSpPr>
            <p:cNvPr id="173" name="Straight Connector 12"/>
            <p:cNvSpPr/>
            <p:nvPr/>
          </p:nvSpPr>
          <p:spPr>
            <a:xfrm flipH="1">
              <a:off x="286663" y="270309"/>
              <a:ext cx="1" cy="212559"/>
            </a:xfrm>
            <a:prstGeom prst="line">
              <a:avLst/>
            </a:prstGeom>
            <a:noFill/>
            <a:ln w="38100" cap="flat">
              <a:solidFill>
                <a:srgbClr val="262626"/>
              </a:solidFill>
              <a:prstDash val="solid"/>
              <a:miter lim="800000"/>
            </a:ln>
            <a:effectLst/>
          </p:spPr>
          <p:txBody>
            <a:bodyPr wrap="square" lIns="45719" tIns="45719" rIns="45719" bIns="45719" numCol="1" anchor="t">
              <a:noAutofit/>
            </a:bodyPr>
            <a:lstStyle/>
            <a:p>
              <a:pPr algn="l" defTabSz="457200">
                <a:defRPr sz="1800">
                  <a:solidFill>
                    <a:srgbClr val="262626"/>
                  </a:solidFill>
                  <a:latin typeface="Calibri"/>
                  <a:ea typeface="Calibri"/>
                  <a:cs typeface="Calibri"/>
                  <a:sym typeface="Calibri"/>
                </a:defRPr>
              </a:pPr>
            </a:p>
          </p:txBody>
        </p:sp>
      </p:grpSp>
      <p:sp>
        <p:nvSpPr>
          <p:cNvPr id="175" name="Arc 15"/>
          <p:cNvSpPr/>
          <p:nvPr/>
        </p:nvSpPr>
        <p:spPr>
          <a:xfrm flipH="1">
            <a:off x="2391670" y="8432562"/>
            <a:ext cx="304746" cy="3047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38100">
            <a:solidFill>
              <a:srgbClr val="262626"/>
            </a:solidFill>
            <a:miter/>
          </a:ln>
        </p:spPr>
        <p:txBody>
          <a:bodyPr lIns="45719" rIns="45719" anchor="ctr"/>
          <a:lstStyle/>
          <a:p>
            <a:pPr defTabSz="457200">
              <a:defRPr sz="1200">
                <a:solidFill>
                  <a:srgbClr val="262626"/>
                </a:solidFill>
                <a:latin typeface="FONTSPRING DEMO - Rival Sans Bold"/>
                <a:ea typeface="FONTSPRING DEMO - Rival Sans Bold"/>
                <a:cs typeface="FONTSPRING DEMO - Rival Sans Bold"/>
                <a:sym typeface="FONTSPRING DEMO - Rival Sans Bold"/>
              </a:defRPr>
            </a:pPr>
          </a:p>
        </p:txBody>
      </p:sp>
      <p:sp>
        <p:nvSpPr>
          <p:cNvPr id="176" name="Straight Connector 16"/>
          <p:cNvSpPr/>
          <p:nvPr/>
        </p:nvSpPr>
        <p:spPr>
          <a:xfrm flipV="1">
            <a:off x="17090560" y="7143510"/>
            <a:ext cx="1" cy="1270976"/>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sp>
        <p:nvSpPr>
          <p:cNvPr id="177" name="Straight Connector 25"/>
          <p:cNvSpPr/>
          <p:nvPr/>
        </p:nvSpPr>
        <p:spPr>
          <a:xfrm flipV="1">
            <a:off x="7195438" y="8403903"/>
            <a:ext cx="1" cy="551426"/>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sp>
        <p:nvSpPr>
          <p:cNvPr id="178" name="Straight Connector 26"/>
          <p:cNvSpPr/>
          <p:nvPr/>
        </p:nvSpPr>
        <p:spPr>
          <a:xfrm flipV="1">
            <a:off x="17094770" y="8414394"/>
            <a:ext cx="1" cy="530444"/>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sp>
        <p:nvSpPr>
          <p:cNvPr id="179" name="Rounded Rectangle"/>
          <p:cNvSpPr/>
          <p:nvPr/>
        </p:nvSpPr>
        <p:spPr>
          <a:xfrm>
            <a:off x="12929873" y="6494250"/>
            <a:ext cx="8357441" cy="931743"/>
          </a:xfrm>
          <a:prstGeom prst="roundRect">
            <a:avLst>
              <a:gd name="adj" fmla="val 50000"/>
            </a:avLst>
          </a:prstGeom>
          <a:solidFill>
            <a:srgbClr val="000000"/>
          </a:solidFill>
          <a:ln w="12700">
            <a:miter lim="400000"/>
          </a:ln>
          <a:effectLst>
            <a:outerShdw sx="100000" sy="100000" kx="0" ky="0" algn="b" rotWithShape="0" blurRad="152400" dist="101600" dir="3600000">
              <a:srgbClr val="000000">
                <a:alpha val="30000"/>
              </a:srgbClr>
            </a:outerShdw>
          </a:effectLst>
        </p:spPr>
        <p:txBody>
          <a:bodyPr lIns="45719" rIns="45719" anchor="ctr"/>
          <a:lstStyle/>
          <a:p>
            <a:pPr defTabSz="457200">
              <a:defRPr sz="1800">
                <a:solidFill>
                  <a:srgbClr val="FFFFFF"/>
                </a:solidFill>
                <a:latin typeface="Calibri"/>
                <a:ea typeface="Calibri"/>
                <a:cs typeface="Calibri"/>
                <a:sym typeface="Calibri"/>
              </a:defRPr>
            </a:pPr>
          </a:p>
        </p:txBody>
      </p:sp>
      <p:sp>
        <p:nvSpPr>
          <p:cNvPr id="180" name="Operations"/>
          <p:cNvSpPr txBox="1"/>
          <p:nvPr/>
        </p:nvSpPr>
        <p:spPr>
          <a:xfrm>
            <a:off x="13164380" y="6581697"/>
            <a:ext cx="7888426" cy="75342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45719" rIns="45719" anchor="ctr"/>
          <a:lstStyle>
            <a:lvl1pPr>
              <a:lnSpc>
                <a:spcPct val="120000"/>
              </a:lnSpc>
              <a:defRPr sz="3000">
                <a:solidFill>
                  <a:srgbClr val="FFFFFF"/>
                </a:solidFill>
                <a:latin typeface="Jost SemiBold"/>
                <a:ea typeface="Jost SemiBold"/>
                <a:cs typeface="Jost SemiBold"/>
                <a:sym typeface="Jost SemiBold"/>
              </a:defRPr>
            </a:lvl1pPr>
          </a:lstStyle>
          <a:p>
            <a:pPr/>
            <a:r>
              <a:t>Operations</a:t>
            </a:r>
          </a:p>
        </p:txBody>
      </p:sp>
      <p:sp>
        <p:nvSpPr>
          <p:cNvPr id="181" name="Straight Connector 26"/>
          <p:cNvSpPr/>
          <p:nvPr/>
        </p:nvSpPr>
        <p:spPr>
          <a:xfrm flipV="1">
            <a:off x="12191999" y="8403903"/>
            <a:ext cx="1" cy="501556"/>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sp>
        <p:nvSpPr>
          <p:cNvPr id="182" name="Rounded Rectangle"/>
          <p:cNvSpPr/>
          <p:nvPr/>
        </p:nvSpPr>
        <p:spPr>
          <a:xfrm>
            <a:off x="12878437" y="4767050"/>
            <a:ext cx="8357441" cy="931743"/>
          </a:xfrm>
          <a:prstGeom prst="roundRect">
            <a:avLst>
              <a:gd name="adj" fmla="val 50000"/>
            </a:avLst>
          </a:prstGeom>
          <a:solidFill>
            <a:srgbClr val="000000"/>
          </a:solidFill>
          <a:ln w="12700">
            <a:miter lim="400000"/>
          </a:ln>
          <a:effectLst>
            <a:outerShdw sx="100000" sy="100000" kx="0" ky="0" algn="b" rotWithShape="0" blurRad="152400" dist="101600" dir="3600000">
              <a:srgbClr val="000000">
                <a:alpha val="30000"/>
              </a:srgbClr>
            </a:outerShdw>
          </a:effectLst>
        </p:spPr>
        <p:txBody>
          <a:bodyPr lIns="45719" rIns="45719" anchor="ctr"/>
          <a:lstStyle/>
          <a:p>
            <a:pPr defTabSz="457200">
              <a:defRPr sz="1800">
                <a:solidFill>
                  <a:srgbClr val="FFFFFF"/>
                </a:solidFill>
                <a:latin typeface="Calibri"/>
                <a:ea typeface="Calibri"/>
                <a:cs typeface="Calibri"/>
                <a:sym typeface="Calibri"/>
              </a:defRPr>
            </a:pPr>
          </a:p>
        </p:txBody>
      </p:sp>
      <p:sp>
        <p:nvSpPr>
          <p:cNvPr id="183" name="Execution"/>
          <p:cNvSpPr txBox="1"/>
          <p:nvPr/>
        </p:nvSpPr>
        <p:spPr>
          <a:xfrm>
            <a:off x="13112945" y="4854497"/>
            <a:ext cx="7888426" cy="75342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45719" rIns="45719" anchor="ctr"/>
          <a:lstStyle>
            <a:lvl1pPr>
              <a:lnSpc>
                <a:spcPct val="120000"/>
              </a:lnSpc>
              <a:defRPr sz="3000">
                <a:solidFill>
                  <a:srgbClr val="FFFFFF"/>
                </a:solidFill>
                <a:latin typeface="Jost SemiBold"/>
                <a:ea typeface="Jost SemiBold"/>
                <a:cs typeface="Jost SemiBold"/>
                <a:sym typeface="Jost SemiBold"/>
              </a:defRPr>
            </a:lvl1pPr>
          </a:lstStyle>
          <a:p>
            <a:pPr/>
            <a:r>
              <a:t>Execution</a:t>
            </a:r>
          </a:p>
        </p:txBody>
      </p:sp>
      <p:sp>
        <p:nvSpPr>
          <p:cNvPr id="184" name="Straight Connector 16"/>
          <p:cNvSpPr/>
          <p:nvPr/>
        </p:nvSpPr>
        <p:spPr>
          <a:xfrm flipV="1">
            <a:off x="17057155" y="5597559"/>
            <a:ext cx="1" cy="931743"/>
          </a:xfrm>
          <a:prstGeom prst="line">
            <a:avLst/>
          </a:prstGeom>
          <a:ln w="38100">
            <a:solidFill>
              <a:srgbClr val="262626"/>
            </a:solidFill>
            <a:miter/>
          </a:ln>
        </p:spPr>
        <p:txBody>
          <a:bodyPr lIns="45719" rIns="45719"/>
          <a:lstStyle/>
          <a:p>
            <a:pPr algn="l" defTabSz="457200">
              <a:defRPr sz="1800">
                <a:solidFill>
                  <a:srgbClr val="262626"/>
                </a:solidFill>
                <a:latin typeface="Calibri"/>
                <a:ea typeface="Calibri"/>
                <a:cs typeface="Calibri"/>
                <a:sym typeface="Calibri"/>
              </a:defRPr>
            </a:pPr>
          </a:p>
        </p:txBody>
      </p:sp>
      <p:sp>
        <p:nvSpPr>
          <p:cNvPr id="185" name="Rounded Rectangle"/>
          <p:cNvSpPr/>
          <p:nvPr/>
        </p:nvSpPr>
        <p:spPr>
          <a:xfrm>
            <a:off x="20183053" y="8900439"/>
            <a:ext cx="3628984" cy="931743"/>
          </a:xfrm>
          <a:prstGeom prst="roundRect">
            <a:avLst>
              <a:gd name="adj" fmla="val 50000"/>
            </a:avLst>
          </a:prstGeom>
          <a:solidFill>
            <a:srgbClr val="FF7F5E"/>
          </a:solidFill>
          <a:ln w="12700">
            <a:miter lim="400000"/>
          </a:ln>
          <a:effectLst>
            <a:outerShdw sx="100000" sy="100000" kx="0" ky="0" algn="b" rotWithShape="0" blurRad="127000" dist="76200" dir="3600000">
              <a:srgbClr val="000000">
                <a:alpha val="30000"/>
              </a:srgbClr>
            </a:outerShdw>
          </a:effectLst>
        </p:spPr>
        <p:txBody>
          <a:bodyPr lIns="45719" rIns="45719" anchor="ctr"/>
          <a:lstStyle/>
          <a:p>
            <a:pPr defTabSz="457200">
              <a:defRPr sz="1800">
                <a:solidFill>
                  <a:srgbClr val="FFFFFF"/>
                </a:solidFill>
                <a:latin typeface="Jost Regular"/>
                <a:ea typeface="Jost Regular"/>
                <a:cs typeface="Jost Regular"/>
                <a:sym typeface="Jost Regular"/>
              </a:defRPr>
            </a:pPr>
          </a:p>
        </p:txBody>
      </p:sp>
      <p:sp>
        <p:nvSpPr>
          <p:cNvPr id="186" name="Finance"/>
          <p:cNvSpPr txBox="1"/>
          <p:nvPr/>
        </p:nvSpPr>
        <p:spPr>
          <a:xfrm>
            <a:off x="20501443" y="8991313"/>
            <a:ext cx="2992199" cy="72725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lvl1pPr defTabSz="457200">
              <a:defRPr sz="3000">
                <a:solidFill>
                  <a:srgbClr val="FFFFFF"/>
                </a:solidFill>
                <a:latin typeface="Jost SemiBold"/>
                <a:ea typeface="Jost SemiBold"/>
                <a:cs typeface="Jost SemiBold"/>
                <a:sym typeface="Jost SemiBold"/>
              </a:defRPr>
            </a:lvl1pPr>
          </a:lstStyle>
          <a:p>
            <a:pPr/>
            <a:r>
              <a:t>Finance</a:t>
            </a:r>
          </a:p>
        </p:txBody>
      </p:sp>
      <p:sp>
        <p:nvSpPr>
          <p:cNvPr id="187" name="Rounded Rectangle"/>
          <p:cNvSpPr/>
          <p:nvPr/>
        </p:nvSpPr>
        <p:spPr>
          <a:xfrm>
            <a:off x="10377507" y="8900439"/>
            <a:ext cx="3628984" cy="931743"/>
          </a:xfrm>
          <a:prstGeom prst="roundRect">
            <a:avLst>
              <a:gd name="adj" fmla="val 50000"/>
            </a:avLst>
          </a:prstGeom>
          <a:solidFill>
            <a:srgbClr val="EA5EFF"/>
          </a:solidFill>
          <a:ln w="12700">
            <a:miter lim="400000"/>
          </a:ln>
          <a:effectLst>
            <a:outerShdw sx="100000" sy="100000" kx="0" ky="0" algn="b" rotWithShape="0" blurRad="152400" dist="76200" dir="3600000">
              <a:srgbClr val="000000">
                <a:alpha val="30000"/>
              </a:srgbClr>
            </a:outerShdw>
          </a:effectLst>
        </p:spPr>
        <p:txBody>
          <a:bodyPr lIns="45719" rIns="45719" anchor="ctr"/>
          <a:lstStyle/>
          <a:p>
            <a:pPr defTabSz="457200">
              <a:defRPr sz="1800">
                <a:solidFill>
                  <a:srgbClr val="FFFFFF"/>
                </a:solidFill>
                <a:latin typeface="Sofia Pro Light"/>
                <a:ea typeface="Sofia Pro Light"/>
                <a:cs typeface="Sofia Pro Light"/>
                <a:sym typeface="Sofia Pro Light"/>
              </a:defRPr>
            </a:pPr>
          </a:p>
        </p:txBody>
      </p:sp>
      <p:sp>
        <p:nvSpPr>
          <p:cNvPr id="188" name="Accounting"/>
          <p:cNvSpPr txBox="1"/>
          <p:nvPr/>
        </p:nvSpPr>
        <p:spPr>
          <a:xfrm>
            <a:off x="10695899" y="9002683"/>
            <a:ext cx="2992200" cy="72725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lvl1pPr defTabSz="457200">
              <a:defRPr sz="3000">
                <a:solidFill>
                  <a:srgbClr val="FFFFFF"/>
                </a:solidFill>
                <a:latin typeface="Jost SemiBold"/>
                <a:ea typeface="Jost SemiBold"/>
                <a:cs typeface="Jost SemiBold"/>
                <a:sym typeface="Jost SemiBold"/>
              </a:defRPr>
            </a:lvl1pPr>
          </a:lstStyle>
          <a:p>
            <a:pPr/>
            <a:r>
              <a:t>Accounting</a:t>
            </a:r>
          </a:p>
        </p:txBody>
      </p:sp>
      <p:sp>
        <p:nvSpPr>
          <p:cNvPr id="189" name="Rounded Rectangle"/>
          <p:cNvSpPr/>
          <p:nvPr/>
        </p:nvSpPr>
        <p:spPr>
          <a:xfrm>
            <a:off x="15280279" y="8937209"/>
            <a:ext cx="3628984" cy="931743"/>
          </a:xfrm>
          <a:prstGeom prst="roundRect">
            <a:avLst>
              <a:gd name="adj" fmla="val 50000"/>
            </a:avLst>
          </a:prstGeom>
          <a:solidFill>
            <a:srgbClr val="F939B1"/>
          </a:solidFill>
          <a:ln w="12700">
            <a:miter lim="400000"/>
          </a:ln>
          <a:effectLst>
            <a:outerShdw sx="100000" sy="100000" kx="0" ky="0" algn="b" rotWithShape="0" blurRad="152400" dist="76200" dir="3600000">
              <a:srgbClr val="000000">
                <a:alpha val="30000"/>
              </a:srgbClr>
            </a:outerShdw>
          </a:effectLst>
        </p:spPr>
        <p:txBody>
          <a:bodyPr lIns="45719" rIns="45719" anchor="ctr"/>
          <a:lstStyle/>
          <a:p>
            <a:pPr defTabSz="457200">
              <a:defRPr sz="1800">
                <a:solidFill>
                  <a:srgbClr val="F93FB1"/>
                </a:solidFill>
                <a:latin typeface="Sofia Pro Light"/>
                <a:ea typeface="Sofia Pro Light"/>
                <a:cs typeface="Sofia Pro Light"/>
                <a:sym typeface="Sofia Pro Light"/>
              </a:defRPr>
            </a:pPr>
          </a:p>
        </p:txBody>
      </p:sp>
      <p:sp>
        <p:nvSpPr>
          <p:cNvPr id="190" name="Design"/>
          <p:cNvSpPr txBox="1"/>
          <p:nvPr/>
        </p:nvSpPr>
        <p:spPr>
          <a:xfrm>
            <a:off x="15598672" y="9028083"/>
            <a:ext cx="2992200" cy="72725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lvl1pPr defTabSz="457200">
              <a:defRPr sz="3000">
                <a:solidFill>
                  <a:srgbClr val="FFFFFF"/>
                </a:solidFill>
                <a:latin typeface="Jost SemiBold"/>
                <a:ea typeface="Jost SemiBold"/>
                <a:cs typeface="Jost SemiBold"/>
                <a:sym typeface="Jost SemiBold"/>
              </a:defRPr>
            </a:lvl1pPr>
          </a:lstStyle>
          <a:p>
            <a:pPr/>
            <a:r>
              <a:t>Design</a:t>
            </a:r>
          </a:p>
        </p:txBody>
      </p:sp>
      <p:pic>
        <p:nvPicPr>
          <p:cNvPr id="191" name="Image" descr="Image"/>
          <p:cNvPicPr>
            <a:picLocks noChangeAspect="1"/>
          </p:cNvPicPr>
          <p:nvPr/>
        </p:nvPicPr>
        <p:blipFill>
          <a:blip r:embed="rId3">
            <a:extLst/>
          </a:blip>
          <a:srcRect l="0" t="0" r="0" b="0"/>
          <a:stretch>
            <a:fillRect/>
          </a:stretch>
        </p:blipFill>
        <p:spPr>
          <a:xfrm>
            <a:off x="11587593" y="6072519"/>
            <a:ext cx="1651001" cy="1651001"/>
          </a:xfrm>
          <a:prstGeom prst="rect">
            <a:avLst/>
          </a:prstGeom>
          <a:ln w="25400">
            <a:solidFill>
              <a:srgbClr val="FFFFFF"/>
            </a:solidFill>
            <a:miter lim="400000"/>
          </a:ln>
          <a:effectLst>
            <a:outerShdw sx="100000" sy="100000" kx="0" ky="0" algn="b" rotWithShape="0" blurRad="152400" dist="38100" dir="5400000">
              <a:srgbClr val="000000">
                <a:alpha val="30000"/>
              </a:srgbClr>
            </a:outerShdw>
          </a:effectLst>
        </p:spPr>
      </p:pic>
      <p:pic>
        <p:nvPicPr>
          <p:cNvPr id="192" name="IMG_B7BC459A3070-1.jpeg" descr="IMG_B7BC459A3070-1.jpeg"/>
          <p:cNvPicPr>
            <a:picLocks noChangeAspect="1"/>
          </p:cNvPicPr>
          <p:nvPr/>
        </p:nvPicPr>
        <p:blipFill>
          <a:blip r:embed="rId4">
            <a:extLst/>
          </a:blip>
          <a:srcRect l="0" t="0" r="0" b="0"/>
          <a:stretch>
            <a:fillRect/>
          </a:stretch>
        </p:blipFill>
        <p:spPr>
          <a:xfrm>
            <a:off x="20875721" y="4401739"/>
            <a:ext cx="1651001" cy="1658977"/>
          </a:xfrm>
          <a:prstGeom prst="rect">
            <a:avLst/>
          </a:prstGeom>
          <a:ln w="25400">
            <a:solidFill>
              <a:srgbClr val="FFFFFF"/>
            </a:solidFill>
            <a:miter lim="400000"/>
          </a:ln>
          <a:effectLst>
            <a:outerShdw sx="100000" sy="100000" kx="0" ky="0" algn="b" rotWithShape="0" blurRad="152400" dist="38100" dir="5560879">
              <a:srgbClr val="000000">
                <a:alpha val="30000"/>
              </a:srgbClr>
            </a:outerShdw>
          </a:effectLst>
        </p:spPr>
      </p:pic>
      <p:pic>
        <p:nvPicPr>
          <p:cNvPr id="193" name="Image" descr="Image"/>
          <p:cNvPicPr>
            <a:picLocks noChangeAspect="1"/>
          </p:cNvPicPr>
          <p:nvPr/>
        </p:nvPicPr>
        <p:blipFill>
          <a:blip r:embed="rId5">
            <a:extLst/>
          </a:blip>
          <a:stretch>
            <a:fillRect/>
          </a:stretch>
        </p:blipFill>
        <p:spPr>
          <a:xfrm>
            <a:off x="11400854" y="10218205"/>
            <a:ext cx="1651001" cy="1651001"/>
          </a:xfrm>
          <a:prstGeom prst="rect">
            <a:avLst/>
          </a:prstGeom>
          <a:ln w="25400">
            <a:solidFill>
              <a:srgbClr val="FFFFFF"/>
            </a:solidFill>
            <a:miter lim="400000"/>
          </a:ln>
          <a:effectLst>
            <a:outerShdw sx="100000" sy="100000" kx="0" ky="0" algn="b" rotWithShape="0" blurRad="152400" dist="38100" dir="5400000">
              <a:srgbClr val="000000">
                <a:alpha val="30000"/>
              </a:srgbClr>
            </a:outerShdw>
          </a:effectLst>
        </p:spPr>
      </p:pic>
      <p:pic>
        <p:nvPicPr>
          <p:cNvPr id="194" name="Image" descr="Image"/>
          <p:cNvPicPr>
            <a:picLocks noChangeAspect="1"/>
          </p:cNvPicPr>
          <p:nvPr/>
        </p:nvPicPr>
        <p:blipFill>
          <a:blip r:embed="rId6">
            <a:extLst/>
          </a:blip>
          <a:srcRect l="28101" t="13638" r="32986" b="47236"/>
          <a:stretch>
            <a:fillRect/>
          </a:stretch>
        </p:blipFill>
        <p:spPr>
          <a:xfrm>
            <a:off x="16269270" y="10175939"/>
            <a:ext cx="1651001" cy="1660030"/>
          </a:xfrm>
          <a:prstGeom prst="rect">
            <a:avLst/>
          </a:prstGeom>
          <a:ln w="25400">
            <a:solidFill>
              <a:srgbClr val="FFFFFF"/>
            </a:solidFill>
            <a:miter lim="400000"/>
          </a:ln>
          <a:effectLst>
            <a:outerShdw sx="100000" sy="100000" kx="0" ky="0" algn="b" rotWithShape="0" blurRad="152400" dist="38100" dir="5400000">
              <a:srgbClr val="000000">
                <a:alpha val="30000"/>
              </a:srgbClr>
            </a:outerShdw>
          </a:effectLst>
        </p:spPr>
      </p:pic>
      <p:pic>
        <p:nvPicPr>
          <p:cNvPr id="195" name="Image" descr="Image"/>
          <p:cNvPicPr>
            <a:picLocks noChangeAspect="1"/>
          </p:cNvPicPr>
          <p:nvPr/>
        </p:nvPicPr>
        <p:blipFill>
          <a:blip r:embed="rId7">
            <a:extLst/>
          </a:blip>
          <a:srcRect l="24007" t="15107" r="27399" b="36848"/>
          <a:stretch>
            <a:fillRect/>
          </a:stretch>
        </p:blipFill>
        <p:spPr>
          <a:xfrm>
            <a:off x="21172045" y="10145456"/>
            <a:ext cx="1651001" cy="1632358"/>
          </a:xfrm>
          <a:prstGeom prst="rect">
            <a:avLst/>
          </a:prstGeom>
          <a:ln w="25400">
            <a:solidFill>
              <a:srgbClr val="FFFFFF"/>
            </a:solidFill>
            <a:miter lim="400000"/>
          </a:ln>
          <a:effectLst>
            <a:outerShdw sx="100000" sy="100000" kx="0" ky="0" algn="b" rotWithShape="0" blurRad="152400" dist="38100" dir="5400000">
              <a:srgbClr val="000000">
                <a:alpha val="30000"/>
              </a:srgbClr>
            </a:outerShdw>
          </a:effectLst>
        </p:spPr>
      </p:pic>
      <p:pic>
        <p:nvPicPr>
          <p:cNvPr id="196" name="Image" descr="Image"/>
          <p:cNvPicPr>
            <a:picLocks noChangeAspect="1"/>
          </p:cNvPicPr>
          <p:nvPr/>
        </p:nvPicPr>
        <p:blipFill>
          <a:blip r:embed="rId8">
            <a:extLst/>
          </a:blip>
          <a:stretch>
            <a:fillRect/>
          </a:stretch>
        </p:blipFill>
        <p:spPr>
          <a:xfrm>
            <a:off x="1465437" y="10218205"/>
            <a:ext cx="1651001" cy="1575760"/>
          </a:xfrm>
          <a:prstGeom prst="rect">
            <a:avLst/>
          </a:prstGeom>
          <a:ln w="25400">
            <a:solidFill>
              <a:srgbClr val="FFFFFF"/>
            </a:solidFill>
            <a:miter lim="400000"/>
          </a:ln>
          <a:effectLst>
            <a:outerShdw sx="100000" sy="100000" kx="0" ky="0" algn="b" rotWithShape="0" blurRad="152400" dist="38100" dir="5400000">
              <a:srgbClr val="000000">
                <a:alpha val="30000"/>
              </a:srgbClr>
            </a:outerShdw>
          </a:effectLst>
        </p:spPr>
      </p:pic>
      <p:sp>
        <p:nvSpPr>
          <p:cNvPr id="197" name="Gaetano"/>
          <p:cNvSpPr txBox="1"/>
          <p:nvPr/>
        </p:nvSpPr>
        <p:spPr>
          <a:xfrm>
            <a:off x="1452737" y="11977955"/>
            <a:ext cx="1676401" cy="55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Gaetano</a:t>
            </a:r>
          </a:p>
        </p:txBody>
      </p:sp>
      <p:grpSp>
        <p:nvGrpSpPr>
          <p:cNvPr id="202" name="Group"/>
          <p:cNvGrpSpPr/>
          <p:nvPr/>
        </p:nvGrpSpPr>
        <p:grpSpPr>
          <a:xfrm>
            <a:off x="5475181" y="10214306"/>
            <a:ext cx="3440516" cy="2315075"/>
            <a:chOff x="0" y="0"/>
            <a:chExt cx="3440515" cy="2315074"/>
          </a:xfrm>
        </p:grpSpPr>
        <p:pic>
          <p:nvPicPr>
            <p:cNvPr id="198" name="Image" descr="Image"/>
            <p:cNvPicPr>
              <a:picLocks noChangeAspect="0"/>
            </p:cNvPicPr>
            <p:nvPr/>
          </p:nvPicPr>
          <p:blipFill>
            <a:blip r:embed="rId9">
              <a:extLst/>
            </a:blip>
            <a:srcRect l="43801" t="22673" r="16943" b="40898"/>
            <a:stretch>
              <a:fillRect/>
            </a:stretch>
          </p:blipFill>
          <p:spPr>
            <a:xfrm>
              <a:off x="0" y="0"/>
              <a:ext cx="1651000" cy="1651000"/>
            </a:xfrm>
            <a:prstGeom prst="rect">
              <a:avLst/>
            </a:prstGeom>
            <a:ln w="25400" cap="flat">
              <a:solidFill>
                <a:srgbClr val="FFFFFF"/>
              </a:solidFill>
              <a:prstDash val="solid"/>
              <a:miter lim="400000"/>
            </a:ln>
            <a:effectLst>
              <a:outerShdw sx="100000" sy="100000" kx="0" ky="0" algn="b" rotWithShape="0" blurRad="152400" dist="38100" dir="5400000">
                <a:srgbClr val="000000">
                  <a:alpha val="30000"/>
                </a:srgbClr>
              </a:outerShdw>
            </a:effectLst>
          </p:spPr>
        </p:pic>
        <p:pic>
          <p:nvPicPr>
            <p:cNvPr id="199" name="Image" descr="Image"/>
            <p:cNvPicPr>
              <a:picLocks noChangeAspect="1"/>
            </p:cNvPicPr>
            <p:nvPr/>
          </p:nvPicPr>
          <p:blipFill>
            <a:blip r:embed="rId10">
              <a:extLst/>
            </a:blip>
            <a:stretch>
              <a:fillRect/>
            </a:stretch>
          </p:blipFill>
          <p:spPr>
            <a:xfrm>
              <a:off x="1789515" y="3899"/>
              <a:ext cx="1651001" cy="1651001"/>
            </a:xfrm>
            <a:prstGeom prst="rect">
              <a:avLst/>
            </a:prstGeom>
            <a:ln w="25400" cap="flat">
              <a:solidFill>
                <a:srgbClr val="FFFFFF"/>
              </a:solidFill>
              <a:prstDash val="solid"/>
              <a:miter lim="400000"/>
            </a:ln>
            <a:effectLst>
              <a:outerShdw sx="100000" sy="100000" kx="0" ky="0" algn="b" rotWithShape="0" blurRad="152400" dist="38100" dir="5400000">
                <a:srgbClr val="000000">
                  <a:alpha val="30000"/>
                </a:srgbClr>
              </a:outerShdw>
            </a:effectLst>
          </p:spPr>
        </p:pic>
        <p:sp>
          <p:nvSpPr>
            <p:cNvPr id="200" name="Ameya"/>
            <p:cNvSpPr txBox="1"/>
            <p:nvPr/>
          </p:nvSpPr>
          <p:spPr>
            <a:xfrm>
              <a:off x="158649" y="1763649"/>
              <a:ext cx="1333702" cy="5514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Ameya</a:t>
              </a:r>
            </a:p>
          </p:txBody>
        </p:sp>
        <p:sp>
          <p:nvSpPr>
            <p:cNvPr id="201" name="João"/>
            <p:cNvSpPr txBox="1"/>
            <p:nvPr/>
          </p:nvSpPr>
          <p:spPr>
            <a:xfrm>
              <a:off x="2167342" y="1763649"/>
              <a:ext cx="895345" cy="5514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João</a:t>
              </a:r>
            </a:p>
          </p:txBody>
        </p:sp>
      </p:grpSp>
      <p:sp>
        <p:nvSpPr>
          <p:cNvPr id="203" name="Luciano"/>
          <p:cNvSpPr txBox="1"/>
          <p:nvPr/>
        </p:nvSpPr>
        <p:spPr>
          <a:xfrm>
            <a:off x="11493393" y="11977955"/>
            <a:ext cx="1465923" cy="55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Luciano</a:t>
            </a:r>
          </a:p>
        </p:txBody>
      </p:sp>
      <p:sp>
        <p:nvSpPr>
          <p:cNvPr id="204" name="Chiara"/>
          <p:cNvSpPr txBox="1"/>
          <p:nvPr/>
        </p:nvSpPr>
        <p:spPr>
          <a:xfrm>
            <a:off x="16427918" y="11977955"/>
            <a:ext cx="1333702" cy="55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Chiara</a:t>
            </a:r>
          </a:p>
        </p:txBody>
      </p:sp>
      <p:sp>
        <p:nvSpPr>
          <p:cNvPr id="205" name="Francesco"/>
          <p:cNvSpPr txBox="1"/>
          <p:nvPr/>
        </p:nvSpPr>
        <p:spPr>
          <a:xfrm>
            <a:off x="21071947" y="11977955"/>
            <a:ext cx="1851194" cy="55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84200">
              <a:lnSpc>
                <a:spcPct val="150000"/>
              </a:lnSpc>
              <a:defRPr spc="-29" sz="3000">
                <a:latin typeface="Sofia Pro Light"/>
                <a:ea typeface="Sofia Pro Light"/>
                <a:cs typeface="Sofia Pro Light"/>
                <a:sym typeface="Sofia Pro Light"/>
              </a:defRPr>
            </a:lvl1pPr>
          </a:lstStyle>
          <a:p>
            <a:pPr/>
            <a:r>
              <a:t>Francesco</a:t>
            </a:r>
          </a:p>
        </p:txBody>
      </p:sp>
      <p:sp>
        <p:nvSpPr>
          <p:cNvPr id="206" name="Rounded Rectangle"/>
          <p:cNvSpPr/>
          <p:nvPr/>
        </p:nvSpPr>
        <p:spPr>
          <a:xfrm>
            <a:off x="5380947" y="8937209"/>
            <a:ext cx="3628984" cy="931743"/>
          </a:xfrm>
          <a:prstGeom prst="roundRect">
            <a:avLst>
              <a:gd name="adj" fmla="val 50000"/>
            </a:avLst>
          </a:prstGeom>
          <a:solidFill>
            <a:srgbClr val="A362FF"/>
          </a:solidFill>
          <a:ln w="12700">
            <a:miter lim="400000"/>
          </a:ln>
          <a:effectLst>
            <a:outerShdw sx="100000" sy="100000" kx="0" ky="0" algn="b" rotWithShape="0" blurRad="152400" dist="76200" dir="3600000">
              <a:srgbClr val="000000">
                <a:alpha val="30000"/>
              </a:srgbClr>
            </a:outerShdw>
          </a:effectLst>
        </p:spPr>
        <p:txBody>
          <a:bodyPr lIns="45719" rIns="45719" anchor="ctr"/>
          <a:lstStyle/>
          <a:p>
            <a:pPr defTabSz="457200">
              <a:defRPr sz="1800">
                <a:solidFill>
                  <a:srgbClr val="FFFFFF"/>
                </a:solidFill>
                <a:latin typeface="Sofia Pro Light"/>
                <a:ea typeface="Sofia Pro Light"/>
                <a:cs typeface="Sofia Pro Light"/>
                <a:sym typeface="Sofia Pro Light"/>
              </a:defRPr>
            </a:pPr>
          </a:p>
        </p:txBody>
      </p:sp>
      <p:sp>
        <p:nvSpPr>
          <p:cNvPr id="207" name="Software"/>
          <p:cNvSpPr txBox="1"/>
          <p:nvPr/>
        </p:nvSpPr>
        <p:spPr>
          <a:xfrm>
            <a:off x="5699339" y="9028083"/>
            <a:ext cx="2992200" cy="72725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lvl1pPr defTabSz="457200">
              <a:defRPr sz="3000">
                <a:solidFill>
                  <a:srgbClr val="FFFFFF"/>
                </a:solidFill>
                <a:latin typeface="Jost SemiBold"/>
                <a:ea typeface="Jost SemiBold"/>
                <a:cs typeface="Jost SemiBold"/>
                <a:sym typeface="Jost SemiBold"/>
              </a:defRPr>
            </a:lvl1pPr>
          </a:lstStyle>
          <a:p>
            <a:pPr/>
            <a:r>
              <a:t>Software</a:t>
            </a:r>
          </a:p>
        </p:txBody>
      </p:sp>
      <p:sp>
        <p:nvSpPr>
          <p:cNvPr id="208" name="Line"/>
          <p:cNvSpPr/>
          <p:nvPr/>
        </p:nvSpPr>
        <p:spPr>
          <a:xfrm flipV="1">
            <a:off x="2386454" y="8733342"/>
            <a:ext cx="1" cy="1054220"/>
          </a:xfrm>
          <a:prstGeom prst="line">
            <a:avLst/>
          </a:prstGeom>
          <a:ln w="38100">
            <a:solidFill>
              <a:srgbClr val="000000"/>
            </a:solidFill>
            <a:miter lim="400000"/>
          </a:ln>
        </p:spPr>
        <p:txBody>
          <a:bodyPr lIns="50800" tIns="50800" rIns="50800" bIns="50800" anchor="ctr"/>
          <a:lstStyle/>
          <a:p>
            <a:pPr/>
          </a:p>
        </p:txBody>
      </p:sp>
      <p:sp>
        <p:nvSpPr>
          <p:cNvPr id="209" name="Rounded Rectangle"/>
          <p:cNvSpPr/>
          <p:nvPr/>
        </p:nvSpPr>
        <p:spPr>
          <a:xfrm>
            <a:off x="571962" y="8900439"/>
            <a:ext cx="3628984" cy="931743"/>
          </a:xfrm>
          <a:prstGeom prst="roundRect">
            <a:avLst>
              <a:gd name="adj" fmla="val 50000"/>
            </a:avLst>
          </a:prstGeom>
          <a:solidFill>
            <a:srgbClr val="5E58FF"/>
          </a:solidFill>
          <a:ln w="12700">
            <a:miter lim="400000"/>
          </a:ln>
          <a:effectLst>
            <a:outerShdw sx="100000" sy="100000" kx="0" ky="0" algn="b" rotWithShape="0" blurRad="152400" dist="76200" dir="3600000">
              <a:srgbClr val="000000">
                <a:alpha val="30000"/>
              </a:srgbClr>
            </a:outerShdw>
          </a:effectLst>
        </p:spPr>
        <p:txBody>
          <a:bodyPr lIns="45719" rIns="45719" anchor="ctr"/>
          <a:lstStyle/>
          <a:p>
            <a:pPr defTabSz="457200">
              <a:defRPr sz="1800">
                <a:solidFill>
                  <a:srgbClr val="FFFFFF"/>
                </a:solidFill>
                <a:latin typeface="Sofia Pro Light"/>
                <a:ea typeface="Sofia Pro Light"/>
                <a:cs typeface="Sofia Pro Light"/>
                <a:sym typeface="Sofia Pro Light"/>
              </a:defRPr>
            </a:pPr>
          </a:p>
        </p:txBody>
      </p:sp>
      <p:sp>
        <p:nvSpPr>
          <p:cNvPr id="210" name="Marketing"/>
          <p:cNvSpPr txBox="1"/>
          <p:nvPr/>
        </p:nvSpPr>
        <p:spPr>
          <a:xfrm>
            <a:off x="890354" y="8991313"/>
            <a:ext cx="2992200" cy="727255"/>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lvl1pPr defTabSz="457200">
              <a:defRPr sz="3000">
                <a:solidFill>
                  <a:srgbClr val="FFFFFF"/>
                </a:solidFill>
                <a:latin typeface="Jost SemiBold"/>
                <a:ea typeface="Jost SemiBold"/>
                <a:cs typeface="Jost SemiBold"/>
                <a:sym typeface="Jost SemiBold"/>
              </a:defRPr>
            </a:lvl1pPr>
          </a:lstStyle>
          <a:p>
            <a:pPr/>
            <a:r>
              <a:t>Marketing</a:t>
            </a:r>
          </a:p>
        </p:txBody>
      </p:sp>
      <p:pic>
        <p:nvPicPr>
          <p:cNvPr id="211" name="Image" descr="Image"/>
          <p:cNvPicPr>
            <a:picLocks noChangeAspect="1"/>
          </p:cNvPicPr>
          <p:nvPr/>
        </p:nvPicPr>
        <p:blipFill>
          <a:blip r:embed="rId11">
            <a:extLst/>
          </a:blip>
          <a:srcRect l="0" t="53466" r="0" b="33125"/>
          <a:stretch>
            <a:fillRect/>
          </a:stretch>
        </p:blipFill>
        <p:spPr>
          <a:xfrm>
            <a:off x="-12700" y="-3606"/>
            <a:ext cx="24409511" cy="640577"/>
          </a:xfrm>
          <a:prstGeom prst="rect">
            <a:avLst/>
          </a:prstGeom>
          <a:ln w="12700">
            <a:miter lim="400000"/>
          </a:ln>
        </p:spPr>
      </p:pic>
      <p:pic>
        <p:nvPicPr>
          <p:cNvPr id="212" name="BW_logo-01.png" descr="BW_logo-01.png"/>
          <p:cNvPicPr>
            <a:picLocks noChangeAspect="1"/>
          </p:cNvPicPr>
          <p:nvPr/>
        </p:nvPicPr>
        <p:blipFill>
          <a:blip r:embed="rId12">
            <a:extLst/>
          </a:blip>
          <a:stretch>
            <a:fillRect/>
          </a:stretch>
        </p:blipFill>
        <p:spPr>
          <a:xfrm>
            <a:off x="119592" y="71071"/>
            <a:ext cx="1647962" cy="49120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16" name="il problema da risolvere"/>
          <p:cNvSpPr txBox="1"/>
          <p:nvPr/>
        </p:nvSpPr>
        <p:spPr>
          <a:xfrm>
            <a:off x="1607178" y="2439706"/>
            <a:ext cx="14645525" cy="2096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90000"/>
              </a:lnSpc>
              <a:defRPr spc="-100" sz="10000">
                <a:latin typeface="Encode Sans Semi Expanded SemiBold"/>
                <a:ea typeface="Encode Sans Semi Expanded SemiBold"/>
                <a:cs typeface="Encode Sans Semi Expanded SemiBold"/>
                <a:sym typeface="Encode Sans Semi Expanded SemiBold"/>
              </a:defRPr>
            </a:lvl1pPr>
          </a:lstStyle>
          <a:p>
            <a:pPr/>
            <a:r>
              <a:t>il problema da risolvere</a:t>
            </a:r>
          </a:p>
        </p:txBody>
      </p:sp>
      <p:grpSp>
        <p:nvGrpSpPr>
          <p:cNvPr id="248" name="Group"/>
          <p:cNvGrpSpPr/>
          <p:nvPr/>
        </p:nvGrpSpPr>
        <p:grpSpPr>
          <a:xfrm>
            <a:off x="6458119" y="6943777"/>
            <a:ext cx="16746991" cy="5504205"/>
            <a:chOff x="0" y="0"/>
            <a:chExt cx="16746990" cy="5504203"/>
          </a:xfrm>
        </p:grpSpPr>
        <p:sp>
          <p:nvSpPr>
            <p:cNvPr id="217" name="Accessibilità"/>
            <p:cNvSpPr txBox="1"/>
            <p:nvPr/>
          </p:nvSpPr>
          <p:spPr>
            <a:xfrm>
              <a:off x="799484" y="1031120"/>
              <a:ext cx="2183498"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lvl="1" indent="438911" algn="l" defTabSz="560831">
                <a:lnSpc>
                  <a:spcPct val="90000"/>
                </a:lnSpc>
                <a:defRPr spc="-24" sz="2400">
                  <a:latin typeface="Sofia Pro Light"/>
                  <a:ea typeface="Sofia Pro Light"/>
                  <a:cs typeface="Sofia Pro Light"/>
                  <a:sym typeface="Sofia Pro Light"/>
                </a:defRPr>
              </a:pPr>
              <a:r>
                <a:t>Accessibilità</a:t>
              </a:r>
            </a:p>
          </p:txBody>
        </p:sp>
        <p:sp>
          <p:nvSpPr>
            <p:cNvPr id="218" name="Tempo"/>
            <p:cNvSpPr txBox="1"/>
            <p:nvPr/>
          </p:nvSpPr>
          <p:spPr>
            <a:xfrm>
              <a:off x="1451292" y="1987862"/>
              <a:ext cx="1531690"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lvl="1" indent="452627" algn="l" defTabSz="578358">
                <a:lnSpc>
                  <a:spcPct val="90000"/>
                </a:lnSpc>
                <a:defRPr spc="-24" sz="2475">
                  <a:latin typeface="Sofia Pro Light"/>
                  <a:ea typeface="Sofia Pro Light"/>
                  <a:cs typeface="Sofia Pro Light"/>
                  <a:sym typeface="Sofia Pro Light"/>
                </a:defRPr>
              </a:pPr>
              <a:r>
                <a:t>Tempo</a:t>
              </a:r>
            </a:p>
          </p:txBody>
        </p:sp>
        <p:sp>
          <p:nvSpPr>
            <p:cNvPr id="219" name="Denaro"/>
            <p:cNvSpPr txBox="1"/>
            <p:nvPr/>
          </p:nvSpPr>
          <p:spPr>
            <a:xfrm>
              <a:off x="1349706" y="2944603"/>
              <a:ext cx="1633275" cy="64611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lvl="1" algn="l" defTabSz="584200">
                <a:lnSpc>
                  <a:spcPct val="90000"/>
                </a:lnSpc>
                <a:defRPr spc="-25" sz="2500">
                  <a:latin typeface="Sofia Pro Light"/>
                  <a:ea typeface="Sofia Pro Light"/>
                  <a:cs typeface="Sofia Pro Light"/>
                  <a:sym typeface="Sofia Pro Light"/>
                </a:defRPr>
              </a:pPr>
              <a:r>
                <a:t>Denaro</a:t>
              </a:r>
            </a:p>
          </p:txBody>
        </p:sp>
        <p:sp>
          <p:nvSpPr>
            <p:cNvPr id="220" name="Personalizzazione"/>
            <p:cNvSpPr txBox="1"/>
            <p:nvPr/>
          </p:nvSpPr>
          <p:spPr>
            <a:xfrm>
              <a:off x="0" y="3901345"/>
              <a:ext cx="2982982"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lvl="1" indent="434340" algn="l" defTabSz="554990">
                <a:lnSpc>
                  <a:spcPct val="90000"/>
                </a:lnSpc>
                <a:defRPr spc="-23" sz="2375">
                  <a:latin typeface="Sofia Pro Light"/>
                  <a:ea typeface="Sofia Pro Light"/>
                  <a:cs typeface="Sofia Pro Light"/>
                  <a:sym typeface="Sofia Pro Light"/>
                </a:defRPr>
              </a:pPr>
              <a:r>
                <a:t>Personalizzazione</a:t>
              </a:r>
            </a:p>
          </p:txBody>
        </p:sp>
        <p:sp>
          <p:nvSpPr>
            <p:cNvPr id="221" name="Facilità di utilizzo"/>
            <p:cNvSpPr txBox="1"/>
            <p:nvPr/>
          </p:nvSpPr>
          <p:spPr>
            <a:xfrm>
              <a:off x="165303" y="4858086"/>
              <a:ext cx="2817679"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lvl="1" indent="434340" algn="l" defTabSz="554990">
                <a:lnSpc>
                  <a:spcPct val="90000"/>
                </a:lnSpc>
                <a:defRPr spc="-23" sz="2375">
                  <a:latin typeface="Sofia Pro Light"/>
                  <a:ea typeface="Sofia Pro Light"/>
                  <a:cs typeface="Sofia Pro Light"/>
                  <a:sym typeface="Sofia Pro Light"/>
                </a:defRPr>
              </a:pPr>
              <a:r>
                <a:t>Facilità di utilizzo</a:t>
              </a:r>
            </a:p>
          </p:txBody>
        </p:sp>
        <p:sp>
          <p:nvSpPr>
            <p:cNvPr id="222" name="Negozi offline"/>
            <p:cNvSpPr txBox="1"/>
            <p:nvPr/>
          </p:nvSpPr>
          <p:spPr>
            <a:xfrm>
              <a:off x="3354430" y="0"/>
              <a:ext cx="2646844"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90000"/>
                </a:lnSpc>
                <a:defRPr spc="-29" sz="3000">
                  <a:latin typeface="Sofia Pro SemiBold"/>
                  <a:ea typeface="Sofia Pro SemiBold"/>
                  <a:cs typeface="Sofia Pro SemiBold"/>
                  <a:sym typeface="Sofia Pro SemiBold"/>
                </a:defRPr>
              </a:lvl1pPr>
            </a:lstStyle>
            <a:p>
              <a:pPr/>
              <a:r>
                <a:t>Negozi offline</a:t>
              </a:r>
            </a:p>
          </p:txBody>
        </p:sp>
        <p:sp>
          <p:nvSpPr>
            <p:cNvPr id="223" name="Rounded Rectangle"/>
            <p:cNvSpPr/>
            <p:nvPr/>
          </p:nvSpPr>
          <p:spPr>
            <a:xfrm>
              <a:off x="3449768" y="1080572"/>
              <a:ext cx="884134" cy="521932"/>
            </a:xfrm>
            <a:prstGeom prst="roundRect">
              <a:avLst>
                <a:gd name="adj" fmla="val 28233"/>
              </a:avLst>
            </a:prstGeom>
            <a:solidFill>
              <a:srgbClr val="FE7271"/>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24" name="Rounded Rectangle"/>
            <p:cNvSpPr/>
            <p:nvPr/>
          </p:nvSpPr>
          <p:spPr>
            <a:xfrm>
              <a:off x="3449769" y="2036959"/>
              <a:ext cx="1326201" cy="521931"/>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25" name="Rounded Rectangle"/>
            <p:cNvSpPr/>
            <p:nvPr/>
          </p:nvSpPr>
          <p:spPr>
            <a:xfrm>
              <a:off x="3449769" y="3008531"/>
              <a:ext cx="1326201" cy="521932"/>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26" name="Rounded Rectangle"/>
            <p:cNvSpPr/>
            <p:nvPr/>
          </p:nvSpPr>
          <p:spPr>
            <a:xfrm>
              <a:off x="3449769" y="3960521"/>
              <a:ext cx="1326201" cy="521932"/>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27" name="Rounded Rectangle"/>
            <p:cNvSpPr/>
            <p:nvPr/>
          </p:nvSpPr>
          <p:spPr>
            <a:xfrm>
              <a:off x="3449769" y="4936490"/>
              <a:ext cx="2646842" cy="521932"/>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28" name="Negozi online"/>
            <p:cNvSpPr txBox="1"/>
            <p:nvPr/>
          </p:nvSpPr>
          <p:spPr>
            <a:xfrm>
              <a:off x="6635095" y="0"/>
              <a:ext cx="2646843"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90000"/>
                </a:lnSpc>
                <a:defRPr spc="-29" sz="3000">
                  <a:latin typeface="Sofia Pro SemiBold"/>
                  <a:ea typeface="Sofia Pro SemiBold"/>
                  <a:cs typeface="Sofia Pro SemiBold"/>
                  <a:sym typeface="Sofia Pro SemiBold"/>
                </a:defRPr>
              </a:lvl1pPr>
            </a:lstStyle>
            <a:p>
              <a:pPr/>
              <a:r>
                <a:t>Negozi online</a:t>
              </a:r>
            </a:p>
          </p:txBody>
        </p:sp>
        <p:sp>
          <p:nvSpPr>
            <p:cNvPr id="229" name="Rounded Rectangle"/>
            <p:cNvSpPr/>
            <p:nvPr/>
          </p:nvSpPr>
          <p:spPr>
            <a:xfrm>
              <a:off x="6730433" y="1080572"/>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0" name="Rounded Rectangle"/>
            <p:cNvSpPr/>
            <p:nvPr/>
          </p:nvSpPr>
          <p:spPr>
            <a:xfrm>
              <a:off x="6730433" y="2036959"/>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1" name="Rounded Rectangle"/>
            <p:cNvSpPr/>
            <p:nvPr/>
          </p:nvSpPr>
          <p:spPr>
            <a:xfrm>
              <a:off x="6730433" y="3008530"/>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2" name="Rounded Rectangle"/>
            <p:cNvSpPr/>
            <p:nvPr/>
          </p:nvSpPr>
          <p:spPr>
            <a:xfrm>
              <a:off x="6730433" y="3960521"/>
              <a:ext cx="1326201" cy="521932"/>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3" name="Rounded Rectangle"/>
            <p:cNvSpPr/>
            <p:nvPr/>
          </p:nvSpPr>
          <p:spPr>
            <a:xfrm>
              <a:off x="6730433" y="4936490"/>
              <a:ext cx="1326201" cy="521931"/>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grpSp>
          <p:nvGrpSpPr>
            <p:cNvPr id="236" name="Group"/>
            <p:cNvGrpSpPr/>
            <p:nvPr/>
          </p:nvGrpSpPr>
          <p:grpSpPr>
            <a:xfrm>
              <a:off x="9915759" y="0"/>
              <a:ext cx="2646842" cy="811756"/>
              <a:chOff x="0" y="0"/>
              <a:chExt cx="2646840" cy="811754"/>
            </a:xfrm>
          </p:grpSpPr>
          <p:sp>
            <p:nvSpPr>
              <p:cNvPr id="234" name="Negozi online"/>
              <p:cNvSpPr txBox="1"/>
              <p:nvPr/>
            </p:nvSpPr>
            <p:spPr>
              <a:xfrm>
                <a:off x="0" y="0"/>
                <a:ext cx="2573377"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90000"/>
                  </a:lnSpc>
                  <a:defRPr spc="-29" sz="3000">
                    <a:latin typeface="Sofia Pro SemiBold"/>
                    <a:ea typeface="Sofia Pro SemiBold"/>
                    <a:cs typeface="Sofia Pro SemiBold"/>
                    <a:sym typeface="Sofia Pro SemiBold"/>
                  </a:defRPr>
                </a:lvl1pPr>
              </a:lstStyle>
              <a:p>
                <a:pPr/>
                <a:r>
                  <a:t>Negozi online</a:t>
                </a:r>
              </a:p>
            </p:txBody>
          </p:sp>
          <p:sp>
            <p:nvSpPr>
              <p:cNvPr id="235" name="(Outsourcing del design)"/>
              <p:cNvSpPr txBox="1"/>
              <p:nvPr/>
            </p:nvSpPr>
            <p:spPr>
              <a:xfrm>
                <a:off x="5446" y="529269"/>
                <a:ext cx="2641395" cy="2824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414781">
                  <a:lnSpc>
                    <a:spcPct val="90000"/>
                  </a:lnSpc>
                  <a:defRPr spc="-14" sz="1420">
                    <a:latin typeface="Sofia Pro Light"/>
                    <a:ea typeface="Sofia Pro Light"/>
                    <a:cs typeface="Sofia Pro Light"/>
                    <a:sym typeface="Sofia Pro Light"/>
                  </a:defRPr>
                </a:lvl1pPr>
              </a:lstStyle>
              <a:p>
                <a:pPr/>
                <a:r>
                  <a:t>(Outsourcing del design)</a:t>
                </a:r>
              </a:p>
            </p:txBody>
          </p:sp>
        </p:grpSp>
        <p:sp>
          <p:nvSpPr>
            <p:cNvPr id="237" name="Rounded Rectangle"/>
            <p:cNvSpPr/>
            <p:nvPr/>
          </p:nvSpPr>
          <p:spPr>
            <a:xfrm>
              <a:off x="10011095" y="1080572"/>
              <a:ext cx="1326201" cy="521931"/>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8" name="Rounded Rectangle"/>
            <p:cNvSpPr/>
            <p:nvPr/>
          </p:nvSpPr>
          <p:spPr>
            <a:xfrm>
              <a:off x="10011098" y="2036959"/>
              <a:ext cx="884134" cy="521931"/>
            </a:xfrm>
            <a:prstGeom prst="roundRect">
              <a:avLst>
                <a:gd name="adj" fmla="val 28233"/>
              </a:avLst>
            </a:prstGeom>
            <a:solidFill>
              <a:srgbClr val="FE7271"/>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39" name="Rounded Rectangle"/>
            <p:cNvSpPr/>
            <p:nvPr/>
          </p:nvSpPr>
          <p:spPr>
            <a:xfrm>
              <a:off x="10011098" y="3008530"/>
              <a:ext cx="884134" cy="521931"/>
            </a:xfrm>
            <a:prstGeom prst="roundRect">
              <a:avLst>
                <a:gd name="adj" fmla="val 28233"/>
              </a:avLst>
            </a:prstGeom>
            <a:solidFill>
              <a:srgbClr val="FE7271"/>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0" name="Rounded Rectangle"/>
            <p:cNvSpPr/>
            <p:nvPr/>
          </p:nvSpPr>
          <p:spPr>
            <a:xfrm>
              <a:off x="10011098" y="3960521"/>
              <a:ext cx="2646842" cy="521932"/>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1" name="Rounded Rectangle"/>
            <p:cNvSpPr/>
            <p:nvPr/>
          </p:nvSpPr>
          <p:spPr>
            <a:xfrm>
              <a:off x="10011098" y="4936490"/>
              <a:ext cx="1326201" cy="521931"/>
            </a:xfrm>
            <a:prstGeom prst="roundRect">
              <a:avLst>
                <a:gd name="adj" fmla="val 28233"/>
              </a:avLst>
            </a:prstGeom>
            <a:solidFill>
              <a:srgbClr val="FFC266"/>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2" name="Marketplace online"/>
            <p:cNvSpPr txBox="1"/>
            <p:nvPr/>
          </p:nvSpPr>
          <p:spPr>
            <a:xfrm>
              <a:off x="13196422" y="82819"/>
              <a:ext cx="3550569" cy="6461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90000"/>
                </a:lnSpc>
                <a:defRPr spc="-29" sz="3000">
                  <a:latin typeface="Sofia Pro SemiBold"/>
                  <a:ea typeface="Sofia Pro SemiBold"/>
                  <a:cs typeface="Sofia Pro SemiBold"/>
                  <a:sym typeface="Sofia Pro SemiBold"/>
                </a:defRPr>
              </a:lvl1pPr>
            </a:lstStyle>
            <a:p>
              <a:pPr/>
              <a:r>
                <a:t>Marketplace online</a:t>
              </a:r>
            </a:p>
          </p:txBody>
        </p:sp>
        <p:sp>
          <p:nvSpPr>
            <p:cNvPr id="243" name="Rounded Rectangle"/>
            <p:cNvSpPr/>
            <p:nvPr/>
          </p:nvSpPr>
          <p:spPr>
            <a:xfrm>
              <a:off x="13291759" y="1064262"/>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4" name="Rounded Rectangle"/>
            <p:cNvSpPr/>
            <p:nvPr/>
          </p:nvSpPr>
          <p:spPr>
            <a:xfrm>
              <a:off x="13291759" y="2020647"/>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5" name="Rounded Rectangle"/>
            <p:cNvSpPr/>
            <p:nvPr/>
          </p:nvSpPr>
          <p:spPr>
            <a:xfrm>
              <a:off x="13291759" y="2992220"/>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6" name="Rounded Rectangle"/>
            <p:cNvSpPr/>
            <p:nvPr/>
          </p:nvSpPr>
          <p:spPr>
            <a:xfrm>
              <a:off x="13291759" y="3944210"/>
              <a:ext cx="884134" cy="521931"/>
            </a:xfrm>
            <a:prstGeom prst="roundRect">
              <a:avLst>
                <a:gd name="adj" fmla="val 28233"/>
              </a:avLst>
            </a:prstGeom>
            <a:solidFill>
              <a:srgbClr val="FE7271"/>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47" name="Rounded Rectangle"/>
            <p:cNvSpPr/>
            <p:nvPr/>
          </p:nvSpPr>
          <p:spPr>
            <a:xfrm>
              <a:off x="13291759" y="4920180"/>
              <a:ext cx="2646842" cy="521931"/>
            </a:xfrm>
            <a:prstGeom prst="roundRect">
              <a:avLst>
                <a:gd name="adj" fmla="val 28233"/>
              </a:avLst>
            </a:prstGeom>
            <a:solidFill>
              <a:srgbClr val="5BE6CD"/>
            </a:solidFill>
            <a:ln w="12700" cap="flat">
              <a:noFill/>
              <a:miter lim="400000"/>
            </a:ln>
            <a:effectLst>
              <a:outerShdw sx="100000" sy="100000" kx="0" ky="0" algn="b" rotWithShape="0" blurRad="63500" dist="25400" dir="5400000">
                <a:srgbClr val="000000">
                  <a:alpha val="50000"/>
                </a:srgbClr>
              </a:outerShdw>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grpSp>
      <p:pic>
        <p:nvPicPr>
          <p:cNvPr id="249" name="Image" descr="Image"/>
          <p:cNvPicPr>
            <a:picLocks noChangeAspect="1"/>
          </p:cNvPicPr>
          <p:nvPr/>
        </p:nvPicPr>
        <p:blipFill>
          <a:blip r:embed="rId3">
            <a:extLst/>
          </a:blip>
          <a:srcRect l="0" t="53466" r="0" b="33125"/>
          <a:stretch>
            <a:fillRect/>
          </a:stretch>
        </p:blipFill>
        <p:spPr>
          <a:xfrm>
            <a:off x="-12700" y="-3606"/>
            <a:ext cx="24409511" cy="640577"/>
          </a:xfrm>
          <a:prstGeom prst="rect">
            <a:avLst/>
          </a:prstGeom>
          <a:ln w="12700">
            <a:miter lim="400000"/>
          </a:ln>
        </p:spPr>
      </p:pic>
      <p:sp>
        <p:nvSpPr>
          <p:cNvPr id="250" name="Nel mercato attuale, l’acquisto di capi di abbigliamento personalizzati implica la gestione di un compromesso tra effort e grado di personalizzazione."/>
          <p:cNvSpPr txBox="1"/>
          <p:nvPr/>
        </p:nvSpPr>
        <p:spPr>
          <a:xfrm>
            <a:off x="1607178" y="5042460"/>
            <a:ext cx="6327048" cy="28411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130000"/>
              </a:lnSpc>
              <a:defRPr spc="-29" sz="3000">
                <a:latin typeface="Jost Light"/>
                <a:ea typeface="Jost Light"/>
                <a:cs typeface="Jost Light"/>
                <a:sym typeface="Jost Light"/>
              </a:defRPr>
            </a:lvl1pPr>
          </a:lstStyle>
          <a:p>
            <a:pPr/>
            <a:r>
              <a:t>Nel mercato attuale, l’acquisto di capi di abbigliamento personalizzati implica la gestione di un compromesso tra effort e grado di personalizzazione.</a:t>
            </a:r>
          </a:p>
        </p:txBody>
      </p:sp>
      <p:pic>
        <p:nvPicPr>
          <p:cNvPr id="251" name="BW_logo-01.png" descr="BW_logo-01.png"/>
          <p:cNvPicPr>
            <a:picLocks noChangeAspect="1"/>
          </p:cNvPicPr>
          <p:nvPr/>
        </p:nvPicPr>
        <p:blipFill>
          <a:blip r:embed="rId4">
            <a:extLst/>
          </a:blip>
          <a:stretch>
            <a:fillRect/>
          </a:stretch>
        </p:blipFill>
        <p:spPr>
          <a:xfrm>
            <a:off x="119592" y="71071"/>
            <a:ext cx="1647962" cy="491203"/>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55" name="la soluzione"/>
          <p:cNvSpPr txBox="1"/>
          <p:nvPr/>
        </p:nvSpPr>
        <p:spPr>
          <a:xfrm>
            <a:off x="1607178" y="2439706"/>
            <a:ext cx="7436545" cy="2096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90000"/>
              </a:lnSpc>
              <a:defRPr spc="-100" sz="10000">
                <a:latin typeface="Encode Sans Semi Expanded SemiBold"/>
                <a:ea typeface="Encode Sans Semi Expanded SemiBold"/>
                <a:cs typeface="Encode Sans Semi Expanded SemiBold"/>
                <a:sym typeface="Encode Sans Semi Expanded SemiBold"/>
              </a:defRPr>
            </a:lvl1pPr>
          </a:lstStyle>
          <a:p>
            <a:pPr/>
            <a:r>
              <a:t>la soluzione</a:t>
            </a:r>
          </a:p>
        </p:txBody>
      </p:sp>
      <p:pic>
        <p:nvPicPr>
          <p:cNvPr id="256" name="Image" descr="Image"/>
          <p:cNvPicPr>
            <a:picLocks noChangeAspect="1"/>
          </p:cNvPicPr>
          <p:nvPr/>
        </p:nvPicPr>
        <p:blipFill>
          <a:blip r:embed="rId3">
            <a:extLst/>
          </a:blip>
          <a:srcRect l="0" t="53466" r="0" b="33125"/>
          <a:stretch>
            <a:fillRect/>
          </a:stretch>
        </p:blipFill>
        <p:spPr>
          <a:xfrm>
            <a:off x="-12700" y="-3606"/>
            <a:ext cx="24409511" cy="640577"/>
          </a:xfrm>
          <a:prstGeom prst="rect">
            <a:avLst/>
          </a:prstGeom>
          <a:ln w="12700">
            <a:miter lim="400000"/>
          </a:ln>
        </p:spPr>
      </p:pic>
      <p:sp>
        <p:nvSpPr>
          <p:cNvPr id="257" name="Sfruttare modelli di AI generativa, denominati Text to Image (T2I), che permettono di generare design altamente personalizzati in pochi istanti, a costi minimi e con estrema facilità."/>
          <p:cNvSpPr txBox="1"/>
          <p:nvPr/>
        </p:nvSpPr>
        <p:spPr>
          <a:xfrm>
            <a:off x="1607178" y="4739389"/>
            <a:ext cx="20663688" cy="14026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130000"/>
              </a:lnSpc>
              <a:defRPr spc="-29" sz="3000">
                <a:latin typeface="Jost Light"/>
                <a:ea typeface="Jost Light"/>
                <a:cs typeface="Jost Light"/>
                <a:sym typeface="Jost Light"/>
              </a:defRPr>
            </a:lvl1pPr>
          </a:lstStyle>
          <a:p>
            <a:pPr/>
            <a:r>
              <a:t>Sfruttare modelli di AI generativa, denominati Text to Image (T2I), che permettono di generare design altamente personalizzati in pochi istanti, a costi minimi e con estrema facilità.</a:t>
            </a:r>
          </a:p>
        </p:txBody>
      </p:sp>
      <p:pic>
        <p:nvPicPr>
          <p:cNvPr id="258" name="pasted-movie.png" descr="pasted-movie.png"/>
          <p:cNvPicPr>
            <a:picLocks noChangeAspect="1"/>
          </p:cNvPicPr>
          <p:nvPr/>
        </p:nvPicPr>
        <p:blipFill>
          <a:blip r:embed="rId4">
            <a:extLst/>
          </a:blip>
          <a:stretch>
            <a:fillRect/>
          </a:stretch>
        </p:blipFill>
        <p:spPr>
          <a:xfrm>
            <a:off x="1690631" y="6665537"/>
            <a:ext cx="6350001" cy="3889376"/>
          </a:xfrm>
          <a:prstGeom prst="rect">
            <a:avLst/>
          </a:prstGeom>
          <a:ln w="12700">
            <a:miter lim="400000"/>
          </a:ln>
        </p:spPr>
      </p:pic>
      <p:pic>
        <p:nvPicPr>
          <p:cNvPr id="259" name="pasted-movie.png" descr="pasted-movie.png"/>
          <p:cNvPicPr>
            <a:picLocks noChangeAspect="1"/>
          </p:cNvPicPr>
          <p:nvPr/>
        </p:nvPicPr>
        <p:blipFill>
          <a:blip r:embed="rId5">
            <a:extLst/>
          </a:blip>
          <a:stretch>
            <a:fillRect/>
          </a:stretch>
        </p:blipFill>
        <p:spPr>
          <a:xfrm>
            <a:off x="9017000" y="6665537"/>
            <a:ext cx="6350000" cy="3889376"/>
          </a:xfrm>
          <a:prstGeom prst="rect">
            <a:avLst/>
          </a:prstGeom>
          <a:ln w="12700">
            <a:miter lim="400000"/>
          </a:ln>
        </p:spPr>
      </p:pic>
      <p:pic>
        <p:nvPicPr>
          <p:cNvPr id="260" name="pasted-movie.png" descr="pasted-movie.png"/>
          <p:cNvPicPr>
            <a:picLocks noChangeAspect="1"/>
          </p:cNvPicPr>
          <p:nvPr/>
        </p:nvPicPr>
        <p:blipFill>
          <a:blip r:embed="rId6">
            <a:extLst/>
          </a:blip>
          <a:stretch>
            <a:fillRect/>
          </a:stretch>
        </p:blipFill>
        <p:spPr>
          <a:xfrm>
            <a:off x="16343368" y="6665514"/>
            <a:ext cx="6350073" cy="3889421"/>
          </a:xfrm>
          <a:prstGeom prst="rect">
            <a:avLst/>
          </a:prstGeom>
          <a:ln w="12700">
            <a:miter lim="400000"/>
          </a:ln>
        </p:spPr>
      </p:pic>
      <p:sp>
        <p:nvSpPr>
          <p:cNvPr id="261" name="immagina…"/>
          <p:cNvSpPr txBox="1"/>
          <p:nvPr/>
        </p:nvSpPr>
        <p:spPr>
          <a:xfrm>
            <a:off x="1690631" y="10844438"/>
            <a:ext cx="6350001" cy="20968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584200">
              <a:lnSpc>
                <a:spcPct val="130000"/>
              </a:lnSpc>
              <a:defRPr spc="-29" sz="3000">
                <a:latin typeface="Encode Sans Semi Expanded Bold"/>
                <a:ea typeface="Encode Sans Semi Expanded Bold"/>
                <a:cs typeface="Encode Sans Semi Expanded Bold"/>
                <a:sym typeface="Encode Sans Semi Expanded Bold"/>
              </a:defRPr>
            </a:pPr>
            <a:r>
              <a:t>immagina</a:t>
            </a:r>
          </a:p>
          <a:p>
            <a:pPr algn="l" defTabSz="584200">
              <a:lnSpc>
                <a:spcPct val="110000"/>
              </a:lnSpc>
              <a:defRPr spc="-26" sz="2700">
                <a:latin typeface="Jost Regular"/>
                <a:ea typeface="Jost Regular"/>
                <a:cs typeface="Jost Regular"/>
                <a:sym typeface="Jost Regular"/>
              </a:defRPr>
            </a:pPr>
            <a:r>
              <a:t>Descrivi a parole il design desiderato e crealo in pochi istanti</a:t>
            </a:r>
          </a:p>
        </p:txBody>
      </p:sp>
      <p:sp>
        <p:nvSpPr>
          <p:cNvPr id="262" name="personalizza…"/>
          <p:cNvSpPr txBox="1"/>
          <p:nvPr/>
        </p:nvSpPr>
        <p:spPr>
          <a:xfrm>
            <a:off x="9017000" y="10844438"/>
            <a:ext cx="6350000" cy="20968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584200">
              <a:lnSpc>
                <a:spcPct val="130000"/>
              </a:lnSpc>
              <a:defRPr spc="-29" sz="3000">
                <a:latin typeface="Encode Sans Semi Expanded Bold"/>
                <a:ea typeface="Encode Sans Semi Expanded Bold"/>
                <a:cs typeface="Encode Sans Semi Expanded Bold"/>
                <a:sym typeface="Encode Sans Semi Expanded Bold"/>
              </a:defRPr>
            </a:pPr>
            <a:r>
              <a:t>personalizza</a:t>
            </a:r>
          </a:p>
          <a:p>
            <a:pPr algn="l" defTabSz="584200">
              <a:lnSpc>
                <a:spcPct val="110000"/>
              </a:lnSpc>
              <a:defRPr spc="-26" sz="2700">
                <a:latin typeface="Jost Regular"/>
                <a:ea typeface="Jost Regular"/>
                <a:cs typeface="Jost Regular"/>
                <a:sym typeface="Jost Regular"/>
              </a:defRPr>
            </a:pPr>
            <a:r>
              <a:t>Specifica lo stile e scegli tra le tante alternative proposte</a:t>
            </a:r>
          </a:p>
        </p:txBody>
      </p:sp>
      <p:pic>
        <p:nvPicPr>
          <p:cNvPr id="263" name="BW_logo-01.png" descr="BW_logo-01.png"/>
          <p:cNvPicPr>
            <a:picLocks noChangeAspect="1"/>
          </p:cNvPicPr>
          <p:nvPr/>
        </p:nvPicPr>
        <p:blipFill>
          <a:blip r:embed="rId7">
            <a:extLst/>
          </a:blip>
          <a:stretch>
            <a:fillRect/>
          </a:stretch>
        </p:blipFill>
        <p:spPr>
          <a:xfrm>
            <a:off x="119592" y="71071"/>
            <a:ext cx="1647962" cy="491203"/>
          </a:xfrm>
          <a:prstGeom prst="rect">
            <a:avLst/>
          </a:prstGeom>
          <a:ln w="12700">
            <a:miter lim="400000"/>
          </a:ln>
        </p:spPr>
      </p:pic>
      <p:sp>
        <p:nvSpPr>
          <p:cNvPr id="264" name="indossa…"/>
          <p:cNvSpPr txBox="1"/>
          <p:nvPr/>
        </p:nvSpPr>
        <p:spPr>
          <a:xfrm>
            <a:off x="16343368" y="10844438"/>
            <a:ext cx="6350001" cy="20968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584200">
              <a:lnSpc>
                <a:spcPct val="130000"/>
              </a:lnSpc>
              <a:defRPr spc="-29" sz="3000">
                <a:latin typeface="Encode Sans Semi Expanded Bold"/>
                <a:ea typeface="Encode Sans Semi Expanded Bold"/>
                <a:cs typeface="Encode Sans Semi Expanded Bold"/>
                <a:sym typeface="Encode Sans Semi Expanded Bold"/>
              </a:defRPr>
            </a:pPr>
            <a:r>
              <a:t>indossa</a:t>
            </a:r>
          </a:p>
          <a:p>
            <a:pPr algn="l" defTabSz="584200">
              <a:lnSpc>
                <a:spcPct val="110000"/>
              </a:lnSpc>
              <a:defRPr spc="-26" sz="2700">
                <a:latin typeface="Jost Regular"/>
                <a:ea typeface="Jost Regular"/>
                <a:cs typeface="Jost Regular"/>
                <a:sym typeface="Jost Regular"/>
              </a:defRPr>
            </a:pPr>
            <a:r>
              <a:t>Scegli il prodotto che preferisci, fatto su ordine e con materiali sostenibili</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68" name="il business model"/>
          <p:cNvSpPr txBox="1"/>
          <p:nvPr/>
        </p:nvSpPr>
        <p:spPr>
          <a:xfrm>
            <a:off x="1607178" y="2439706"/>
            <a:ext cx="10877048" cy="2096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90000"/>
              </a:lnSpc>
              <a:defRPr spc="-100" sz="10000">
                <a:latin typeface="Encode Sans Semi Expanded SemiBold"/>
                <a:ea typeface="Encode Sans Semi Expanded SemiBold"/>
                <a:cs typeface="Encode Sans Semi Expanded SemiBold"/>
                <a:sym typeface="Encode Sans Semi Expanded SemiBold"/>
              </a:defRPr>
            </a:lvl1pPr>
          </a:lstStyle>
          <a:p>
            <a:pPr/>
            <a:r>
              <a:t>il business model</a:t>
            </a:r>
          </a:p>
        </p:txBody>
      </p:sp>
      <p:pic>
        <p:nvPicPr>
          <p:cNvPr id="269" name="Image" descr="Image"/>
          <p:cNvPicPr>
            <a:picLocks noChangeAspect="1"/>
          </p:cNvPicPr>
          <p:nvPr/>
        </p:nvPicPr>
        <p:blipFill>
          <a:blip r:embed="rId3">
            <a:extLst/>
          </a:blip>
          <a:srcRect l="0" t="53466" r="0" b="33125"/>
          <a:stretch>
            <a:fillRect/>
          </a:stretch>
        </p:blipFill>
        <p:spPr>
          <a:xfrm>
            <a:off x="-12700" y="-3606"/>
            <a:ext cx="24409511" cy="640577"/>
          </a:xfrm>
          <a:prstGeom prst="rect">
            <a:avLst/>
          </a:prstGeom>
          <a:ln w="12700">
            <a:miter lim="400000"/>
          </a:ln>
        </p:spPr>
      </p:pic>
      <p:sp>
        <p:nvSpPr>
          <p:cNvPr id="270" name="Il Print on Demand (PoD) è un modello agile che consiste nell’outsourcing delle operazioni di inventario, stampa e spedizione del prodotto.…"/>
          <p:cNvSpPr txBox="1"/>
          <p:nvPr/>
        </p:nvSpPr>
        <p:spPr>
          <a:xfrm>
            <a:off x="1607178" y="4784452"/>
            <a:ext cx="8083469" cy="734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584200">
              <a:lnSpc>
                <a:spcPct val="130000"/>
              </a:lnSpc>
              <a:spcBef>
                <a:spcPts val="3000"/>
              </a:spcBef>
              <a:defRPr spc="-29" sz="3000">
                <a:latin typeface="Jost Light"/>
                <a:ea typeface="Jost Light"/>
                <a:cs typeface="Jost Light"/>
                <a:sym typeface="Jost Light"/>
              </a:defRPr>
            </a:pPr>
            <a:r>
              <a:t>Il Print on Demand (PoD) è un modello agile che consiste nell’outsourcing delle operazioni di inventario, stampa e spedizione del prodotto.</a:t>
            </a:r>
          </a:p>
          <a:p>
            <a:pPr algn="l" defTabSz="584200">
              <a:lnSpc>
                <a:spcPct val="130000"/>
              </a:lnSpc>
              <a:spcBef>
                <a:spcPts val="3000"/>
              </a:spcBef>
              <a:defRPr spc="-29" sz="3000">
                <a:latin typeface="Jost Light"/>
                <a:ea typeface="Jost Light"/>
                <a:cs typeface="Jost Light"/>
                <a:sym typeface="Jost Light"/>
              </a:defRPr>
            </a:pPr>
            <a:r>
              <a:t>La flessibilità del modello ci consente di concentrare le nostre risorse sullo sviluppo del software, R&amp;D e sulle attività di marketing.</a:t>
            </a:r>
          </a:p>
          <a:p>
            <a:pPr algn="l" defTabSz="584200">
              <a:lnSpc>
                <a:spcPct val="130000"/>
              </a:lnSpc>
              <a:spcBef>
                <a:spcPts val="3000"/>
              </a:spcBef>
              <a:defRPr spc="-29" sz="3000">
                <a:latin typeface="Jost Light"/>
                <a:ea typeface="Jost Light"/>
                <a:cs typeface="Jost Light"/>
                <a:sym typeface="Jost Light"/>
              </a:defRPr>
            </a:pPr>
            <a:r>
              <a:t>Sfruttiamo la scalabilità dei nostri fornitori, i quali, inoltre, ci consentono di raggiungere i nostri clienti nelle principali regioni del mondo.</a:t>
            </a:r>
          </a:p>
        </p:txBody>
      </p:sp>
      <p:grpSp>
        <p:nvGrpSpPr>
          <p:cNvPr id="294" name="Group"/>
          <p:cNvGrpSpPr/>
          <p:nvPr/>
        </p:nvGrpSpPr>
        <p:grpSpPr>
          <a:xfrm>
            <a:off x="9975163" y="5451133"/>
            <a:ext cx="13329620" cy="6011149"/>
            <a:chOff x="0" y="0"/>
            <a:chExt cx="13329618" cy="6011147"/>
          </a:xfrm>
        </p:grpSpPr>
        <p:grpSp>
          <p:nvGrpSpPr>
            <p:cNvPr id="292" name="Group"/>
            <p:cNvGrpSpPr/>
            <p:nvPr/>
          </p:nvGrpSpPr>
          <p:grpSpPr>
            <a:xfrm>
              <a:off x="0" y="314760"/>
              <a:ext cx="13329620" cy="5696388"/>
              <a:chOff x="0" y="0"/>
              <a:chExt cx="13329619" cy="5696387"/>
            </a:xfrm>
          </p:grpSpPr>
          <p:sp>
            <p:nvSpPr>
              <p:cNvPr id="271" name="Oval"/>
              <p:cNvSpPr/>
              <p:nvPr/>
            </p:nvSpPr>
            <p:spPr>
              <a:xfrm>
                <a:off x="587999" y="1352039"/>
                <a:ext cx="11676680" cy="2571325"/>
              </a:xfrm>
              <a:prstGeom prst="ellipse">
                <a:avLst/>
              </a:prstGeom>
              <a:noFill/>
              <a:ln w="114300" cap="flat">
                <a:solidFill>
                  <a:srgbClr val="9C65FD"/>
                </a:solidFill>
                <a:prstDash val="solid"/>
                <a:miter lim="400000"/>
              </a:ln>
              <a:effectLst/>
            </p:spPr>
            <p:txBody>
              <a:bodyPr wrap="square" lIns="50800" tIns="50800" rIns="50800" bIns="50800" numCol="1" anchor="ctr">
                <a:noAutofit/>
              </a:bodyP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72" name="3"/>
              <p:cNvSpPr/>
              <p:nvPr/>
            </p:nvSpPr>
            <p:spPr>
              <a:xfrm>
                <a:off x="8558314" y="3336035"/>
                <a:ext cx="851003" cy="851004"/>
              </a:xfrm>
              <a:prstGeom prst="ellipse">
                <a:avLst/>
              </a:prstGeom>
              <a:solidFill>
                <a:srgbClr val="F93FB1"/>
              </a:solidFill>
              <a:ln w="12700" cap="flat">
                <a:noFill/>
                <a:miter lim="400000"/>
              </a:ln>
              <a:effectLst>
                <a:outerShdw sx="100000" sy="100000" kx="0" ky="0" algn="b" rotWithShape="0" blurRad="152400" dist="101600" dir="5400000">
                  <a:srgbClr val="000000">
                    <a:alpha val="3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nSpc>
                    <a:spcPct val="120000"/>
                  </a:lnSpc>
                  <a:defRPr cap="all" sz="3000">
                    <a:solidFill>
                      <a:srgbClr val="FFFFFF"/>
                    </a:solidFill>
                    <a:latin typeface="Sofia Pro SemiBold"/>
                    <a:ea typeface="Sofia Pro SemiBold"/>
                    <a:cs typeface="Sofia Pro SemiBold"/>
                    <a:sym typeface="Sofia Pro SemiBold"/>
                  </a:defRPr>
                </a:lvl1pPr>
              </a:lstStyle>
              <a:p>
                <a:pPr/>
                <a:r>
                  <a:t>3</a:t>
                </a:r>
              </a:p>
            </p:txBody>
          </p:sp>
          <p:grpSp>
            <p:nvGrpSpPr>
              <p:cNvPr id="275" name="Group"/>
              <p:cNvGrpSpPr/>
              <p:nvPr/>
            </p:nvGrpSpPr>
            <p:grpSpPr>
              <a:xfrm>
                <a:off x="7575018" y="4653161"/>
                <a:ext cx="5165360" cy="959873"/>
                <a:chOff x="257243" y="-81370"/>
                <a:chExt cx="5165359" cy="959872"/>
              </a:xfrm>
            </p:grpSpPr>
            <p:pic>
              <p:nvPicPr>
                <p:cNvPr id="273" name="silkscreen.png" descr="silkscreen.png"/>
                <p:cNvPicPr>
                  <a:picLocks noChangeAspect="1"/>
                </p:cNvPicPr>
                <p:nvPr/>
              </p:nvPicPr>
              <p:blipFill>
                <a:blip r:embed="rId4">
                  <a:extLst/>
                </a:blip>
                <a:srcRect l="0" t="0" r="0" b="0"/>
                <a:stretch>
                  <a:fillRect/>
                </a:stretch>
              </p:blipFill>
              <p:spPr>
                <a:xfrm>
                  <a:off x="257243" y="-81371"/>
                  <a:ext cx="959874" cy="959873"/>
                </a:xfrm>
                <a:prstGeom prst="rect">
                  <a:avLst/>
                </a:prstGeom>
                <a:ln w="12700" cap="flat">
                  <a:noFill/>
                  <a:miter lim="400000"/>
                </a:ln>
                <a:effectLst/>
              </p:spPr>
            </p:pic>
            <p:sp>
              <p:nvSpPr>
                <p:cNvPr id="274" name="Il fornitore si occupa della realizzazione del prodotto"/>
                <p:cNvSpPr txBox="1"/>
                <p:nvPr/>
              </p:nvSpPr>
              <p:spPr>
                <a:xfrm>
                  <a:off x="1416774" y="0"/>
                  <a:ext cx="4005829" cy="8582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130000"/>
                    </a:lnSpc>
                    <a:defRPr spc="-25" sz="2500">
                      <a:latin typeface="Sofia Pro Light"/>
                      <a:ea typeface="Sofia Pro Light"/>
                      <a:cs typeface="Sofia Pro Light"/>
                      <a:sym typeface="Sofia Pro Light"/>
                    </a:defRPr>
                  </a:lvl1pPr>
                </a:lstStyle>
                <a:p>
                  <a:pPr/>
                  <a:r>
                    <a:t>Il fornitore si occupa della realizzazione del prodotto</a:t>
                  </a:r>
                </a:p>
              </p:txBody>
            </p:sp>
          </p:grpSp>
          <p:grpSp>
            <p:nvGrpSpPr>
              <p:cNvPr id="278" name="Group"/>
              <p:cNvGrpSpPr/>
              <p:nvPr/>
            </p:nvGrpSpPr>
            <p:grpSpPr>
              <a:xfrm>
                <a:off x="8470577" y="115506"/>
                <a:ext cx="3388586" cy="1862858"/>
                <a:chOff x="0" y="0"/>
                <a:chExt cx="3388585" cy="1862856"/>
              </a:xfrm>
            </p:grpSpPr>
            <p:sp>
              <p:nvSpPr>
                <p:cNvPr id="276" name="2"/>
                <p:cNvSpPr/>
                <p:nvPr/>
              </p:nvSpPr>
              <p:spPr>
                <a:xfrm>
                  <a:off x="789566" y="1011853"/>
                  <a:ext cx="851004" cy="851004"/>
                </a:xfrm>
                <a:prstGeom prst="ellipse">
                  <a:avLst/>
                </a:prstGeom>
                <a:solidFill>
                  <a:srgbClr val="4DB5F8"/>
                </a:solidFill>
                <a:ln w="12700" cap="flat">
                  <a:noFill/>
                  <a:miter lim="400000"/>
                </a:ln>
                <a:effectLst>
                  <a:outerShdw sx="100000" sy="100000" kx="0" ky="0" algn="b" rotWithShape="0" blurRad="152400" dist="101600" dir="5400000">
                    <a:srgbClr val="000000">
                      <a:alpha val="3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nSpc>
                      <a:spcPct val="120000"/>
                    </a:lnSpc>
                    <a:defRPr cap="all" sz="3000">
                      <a:solidFill>
                        <a:srgbClr val="FFFFFF"/>
                      </a:solidFill>
                      <a:latin typeface="Sofia Pro SemiBold"/>
                      <a:ea typeface="Sofia Pro SemiBold"/>
                      <a:cs typeface="Sofia Pro SemiBold"/>
                      <a:sym typeface="Sofia Pro SemiBold"/>
                    </a:defRPr>
                  </a:lvl1pPr>
                </a:lstStyle>
                <a:p>
                  <a:pPr/>
                  <a:r>
                    <a:t>2</a:t>
                  </a:r>
                </a:p>
              </p:txBody>
            </p:sp>
            <p:sp>
              <p:nvSpPr>
                <p:cNvPr id="277" name="L’ordine viene inoltrato al nostro fornitore"/>
                <p:cNvSpPr txBox="1"/>
                <p:nvPr/>
              </p:nvSpPr>
              <p:spPr>
                <a:xfrm>
                  <a:off x="0" y="0"/>
                  <a:ext cx="3388586" cy="8752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130000"/>
                    </a:lnSpc>
                    <a:defRPr spc="-25" sz="2500">
                      <a:latin typeface="Sofia Pro Light"/>
                      <a:ea typeface="Sofia Pro Light"/>
                      <a:cs typeface="Sofia Pro Light"/>
                      <a:sym typeface="Sofia Pro Light"/>
                    </a:defRPr>
                  </a:lvl1pPr>
                </a:lstStyle>
                <a:p>
                  <a:pPr/>
                  <a:r>
                    <a:t>L’ordine viene inoltrato al nostro fornitore</a:t>
                  </a:r>
                </a:p>
              </p:txBody>
            </p:sp>
          </p:grpSp>
          <p:grpSp>
            <p:nvGrpSpPr>
              <p:cNvPr id="281" name="Group"/>
              <p:cNvGrpSpPr/>
              <p:nvPr/>
            </p:nvGrpSpPr>
            <p:grpSpPr>
              <a:xfrm>
                <a:off x="1518907" y="97931"/>
                <a:ext cx="2952069" cy="1845856"/>
                <a:chOff x="0" y="0"/>
                <a:chExt cx="2952067" cy="1845855"/>
              </a:xfrm>
            </p:grpSpPr>
            <p:sp>
              <p:nvSpPr>
                <p:cNvPr id="279" name="1"/>
                <p:cNvSpPr/>
                <p:nvPr/>
              </p:nvSpPr>
              <p:spPr>
                <a:xfrm>
                  <a:off x="1050532" y="994852"/>
                  <a:ext cx="851004" cy="851004"/>
                </a:xfrm>
                <a:prstGeom prst="ellipse">
                  <a:avLst/>
                </a:prstGeom>
                <a:solidFill>
                  <a:srgbClr val="5BE6CD"/>
                </a:solidFill>
                <a:ln w="12700" cap="flat">
                  <a:noFill/>
                  <a:miter lim="400000"/>
                </a:ln>
                <a:effectLst>
                  <a:outerShdw sx="100000" sy="100000" kx="0" ky="0" algn="b" rotWithShape="0" blurRad="152400" dist="101600" dir="5400000">
                    <a:srgbClr val="000000">
                      <a:alpha val="3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nSpc>
                      <a:spcPct val="120000"/>
                    </a:lnSpc>
                    <a:defRPr cap="all" sz="3000">
                      <a:solidFill>
                        <a:srgbClr val="FFFFFF"/>
                      </a:solidFill>
                      <a:latin typeface="Sofia Pro SemiBold"/>
                      <a:ea typeface="Sofia Pro SemiBold"/>
                      <a:cs typeface="Sofia Pro SemiBold"/>
                      <a:sym typeface="Sofia Pro SemiBold"/>
                    </a:defRPr>
                  </a:lvl1pPr>
                </a:lstStyle>
                <a:p>
                  <a:pPr/>
                  <a:r>
                    <a:t>1</a:t>
                  </a:r>
                </a:p>
              </p:txBody>
            </p:sp>
            <p:sp>
              <p:nvSpPr>
                <p:cNvPr id="280" name="Il cliente effettua un ordine sull’app"/>
                <p:cNvSpPr txBox="1"/>
                <p:nvPr/>
              </p:nvSpPr>
              <p:spPr>
                <a:xfrm>
                  <a:off x="0" y="0"/>
                  <a:ext cx="2952068" cy="8577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130000"/>
                    </a:lnSpc>
                    <a:defRPr spc="-25" sz="2500">
                      <a:latin typeface="Sofia Pro Light"/>
                      <a:ea typeface="Sofia Pro Light"/>
                      <a:cs typeface="Sofia Pro Light"/>
                      <a:sym typeface="Sofia Pro Light"/>
                    </a:defRPr>
                  </a:lvl1pPr>
                </a:lstStyle>
                <a:p>
                  <a:pPr/>
                  <a:r>
                    <a:t>Il cliente effettua un ordine sull’app</a:t>
                  </a:r>
                </a:p>
              </p:txBody>
            </p:sp>
          </p:grpSp>
          <p:sp>
            <p:nvSpPr>
              <p:cNvPr id="282" name="4"/>
              <p:cNvSpPr/>
              <p:nvPr/>
            </p:nvSpPr>
            <p:spPr>
              <a:xfrm>
                <a:off x="3351081" y="3361813"/>
                <a:ext cx="851003" cy="851003"/>
              </a:xfrm>
              <a:prstGeom prst="ellipse">
                <a:avLst/>
              </a:prstGeom>
              <a:solidFill>
                <a:srgbClr val="FFC266"/>
              </a:solidFill>
              <a:ln w="12700" cap="flat">
                <a:noFill/>
                <a:miter lim="400000"/>
              </a:ln>
              <a:effectLst>
                <a:outerShdw sx="100000" sy="100000" kx="0" ky="0" algn="b" rotWithShape="0" blurRad="152400" dist="101600" dir="5400000">
                  <a:srgbClr val="000000">
                    <a:alpha val="3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nSpc>
                    <a:spcPct val="120000"/>
                  </a:lnSpc>
                  <a:defRPr cap="all" sz="3000">
                    <a:solidFill>
                      <a:srgbClr val="FFFFFF"/>
                    </a:solidFill>
                    <a:latin typeface="Sofia Pro SemiBold"/>
                    <a:ea typeface="Sofia Pro SemiBold"/>
                    <a:cs typeface="Sofia Pro SemiBold"/>
                    <a:sym typeface="Sofia Pro SemiBold"/>
                  </a:defRPr>
                </a:lvl1pPr>
              </a:lstStyle>
              <a:p>
                <a:pPr/>
                <a:r>
                  <a:t>4</a:t>
                </a:r>
              </a:p>
            </p:txBody>
          </p:sp>
          <p:pic>
            <p:nvPicPr>
              <p:cNvPr id="283" name="delivery-truck.png" descr="delivery-truck.png"/>
              <p:cNvPicPr>
                <a:picLocks noChangeAspect="1"/>
              </p:cNvPicPr>
              <p:nvPr/>
            </p:nvPicPr>
            <p:blipFill>
              <a:blip r:embed="rId5">
                <a:extLst/>
              </a:blip>
              <a:srcRect l="0" t="0" r="0" b="0"/>
              <a:stretch>
                <a:fillRect/>
              </a:stretch>
            </p:blipFill>
            <p:spPr>
              <a:xfrm flipH="1">
                <a:off x="850272" y="4585417"/>
                <a:ext cx="1110971" cy="1110971"/>
              </a:xfrm>
              <a:prstGeom prst="rect">
                <a:avLst/>
              </a:prstGeom>
              <a:ln w="12700" cap="flat">
                <a:noFill/>
                <a:miter lim="400000"/>
              </a:ln>
              <a:effectLst/>
            </p:spPr>
          </p:pic>
          <p:sp>
            <p:nvSpPr>
              <p:cNvPr id="284" name="Triangle"/>
              <p:cNvSpPr/>
              <p:nvPr/>
            </p:nvSpPr>
            <p:spPr>
              <a:xfrm rot="5220152">
                <a:off x="4769152" y="1202751"/>
                <a:ext cx="358928" cy="3703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9C65FD"/>
              </a:solidFill>
              <a:ln w="12700" cap="flat">
                <a:noFill/>
                <a:miter lim="400000"/>
              </a:ln>
              <a:effectLst/>
            </p:spPr>
            <p:txBody>
              <a:bodyPr wrap="square" lIns="50800" tIns="50800" rIns="50800" bIns="50800" numCol="1" anchor="ctr">
                <a:noAutofit/>
              </a:bodyPr>
              <a:lstStyle/>
              <a:p>
                <a:pPr>
                  <a:lnSpc>
                    <a:spcPct val="120000"/>
                  </a:lnSpc>
                  <a:defRPr cap="all" sz="3000">
                    <a:solidFill>
                      <a:srgbClr val="525C91"/>
                    </a:solidFill>
                    <a:latin typeface="Proxima Nova Extrabold"/>
                    <a:ea typeface="Proxima Nova Extrabold"/>
                    <a:cs typeface="Proxima Nova Extrabold"/>
                    <a:sym typeface="Proxima Nova Extrabold"/>
                  </a:defRPr>
                </a:pPr>
              </a:p>
            </p:txBody>
          </p:sp>
          <p:sp>
            <p:nvSpPr>
              <p:cNvPr id="285" name="Triangle"/>
              <p:cNvSpPr/>
              <p:nvPr/>
            </p:nvSpPr>
            <p:spPr>
              <a:xfrm rot="6425511">
                <a:off x="11234067" y="1786126"/>
                <a:ext cx="358928" cy="3703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9C65FD"/>
              </a:solidFill>
              <a:ln w="12700" cap="flat">
                <a:noFill/>
                <a:miter lim="400000"/>
              </a:ln>
              <a:effectLst/>
            </p:spPr>
            <p:txBody>
              <a:bodyPr wrap="square" lIns="50800" tIns="50800" rIns="50800" bIns="50800" numCol="1" anchor="ctr">
                <a:noAutofit/>
              </a:bodyPr>
              <a:lstStyle/>
              <a:p>
                <a:pPr>
                  <a:lnSpc>
                    <a:spcPct val="120000"/>
                  </a:lnSpc>
                  <a:defRPr cap="all" sz="3000">
                    <a:solidFill>
                      <a:srgbClr val="525C91"/>
                    </a:solidFill>
                    <a:latin typeface="Proxima Nova Extrabold"/>
                    <a:ea typeface="Proxima Nova Extrabold"/>
                    <a:cs typeface="Proxima Nova Extrabold"/>
                    <a:sym typeface="Proxima Nova Extrabold"/>
                  </a:defRPr>
                </a:pPr>
              </a:p>
            </p:txBody>
          </p:sp>
          <p:pic>
            <p:nvPicPr>
              <p:cNvPr id="286" name="programmer.png" descr="programmer.png"/>
              <p:cNvPicPr>
                <a:picLocks noChangeAspect="1"/>
              </p:cNvPicPr>
              <p:nvPr/>
            </p:nvPicPr>
            <p:blipFill>
              <a:blip r:embed="rId6">
                <a:extLst/>
              </a:blip>
              <a:stretch>
                <a:fillRect/>
              </a:stretch>
            </p:blipFill>
            <p:spPr>
              <a:xfrm>
                <a:off x="0" y="1961444"/>
                <a:ext cx="1352516" cy="1352516"/>
              </a:xfrm>
              <a:prstGeom prst="rect">
                <a:avLst/>
              </a:prstGeom>
              <a:ln w="12700" cap="flat">
                <a:noFill/>
                <a:miter lim="400000"/>
              </a:ln>
              <a:effectLst/>
            </p:spPr>
          </p:pic>
          <p:pic>
            <p:nvPicPr>
              <p:cNvPr id="287" name="inventory.png" descr="inventory.png"/>
              <p:cNvPicPr>
                <a:picLocks noChangeAspect="1"/>
              </p:cNvPicPr>
              <p:nvPr/>
            </p:nvPicPr>
            <p:blipFill>
              <a:blip r:embed="rId7">
                <a:extLst/>
              </a:blip>
              <a:stretch>
                <a:fillRect/>
              </a:stretch>
            </p:blipFill>
            <p:spPr>
              <a:xfrm>
                <a:off x="11914515" y="1930150"/>
                <a:ext cx="1415105" cy="1415105"/>
              </a:xfrm>
              <a:prstGeom prst="rect">
                <a:avLst/>
              </a:prstGeom>
              <a:ln w="12700" cap="flat">
                <a:noFill/>
                <a:miter lim="400000"/>
              </a:ln>
              <a:effectLst/>
            </p:spPr>
          </p:pic>
          <p:pic>
            <p:nvPicPr>
              <p:cNvPr id="288" name="marketplace.png" descr="marketplace.png"/>
              <p:cNvPicPr>
                <a:picLocks noChangeAspect="1"/>
              </p:cNvPicPr>
              <p:nvPr/>
            </p:nvPicPr>
            <p:blipFill>
              <a:blip r:embed="rId8">
                <a:extLst/>
              </a:blip>
              <a:stretch>
                <a:fillRect/>
              </a:stretch>
            </p:blipFill>
            <p:spPr>
              <a:xfrm>
                <a:off x="5900174" y="0"/>
                <a:ext cx="1349073" cy="1349072"/>
              </a:xfrm>
              <a:prstGeom prst="rect">
                <a:avLst/>
              </a:prstGeom>
              <a:ln w="12700" cap="flat">
                <a:noFill/>
                <a:miter lim="400000"/>
              </a:ln>
              <a:effectLst/>
            </p:spPr>
          </p:pic>
          <p:sp>
            <p:nvSpPr>
              <p:cNvPr id="289" name="Triangle"/>
              <p:cNvSpPr/>
              <p:nvPr/>
            </p:nvSpPr>
            <p:spPr>
              <a:xfrm rot="17478018">
                <a:off x="1642832" y="3240136"/>
                <a:ext cx="358928" cy="3703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9C65FD"/>
              </a:solidFill>
              <a:ln w="12700" cap="flat">
                <a:noFill/>
                <a:miter lim="400000"/>
              </a:ln>
              <a:effectLst/>
            </p:spPr>
            <p:txBody>
              <a:bodyPr wrap="square" lIns="50800" tIns="50800" rIns="50800" bIns="50800" numCol="1" anchor="ctr">
                <a:noAutofit/>
              </a:bodyPr>
              <a:lstStyle/>
              <a:p>
                <a:pPr>
                  <a:lnSpc>
                    <a:spcPct val="120000"/>
                  </a:lnSpc>
                  <a:defRPr cap="all" sz="3000">
                    <a:solidFill>
                      <a:srgbClr val="525C91"/>
                    </a:solidFill>
                    <a:latin typeface="Proxima Nova Extrabold"/>
                    <a:ea typeface="Proxima Nova Extrabold"/>
                    <a:cs typeface="Proxima Nova Extrabold"/>
                    <a:sym typeface="Proxima Nova Extrabold"/>
                  </a:defRPr>
                </a:pPr>
              </a:p>
            </p:txBody>
          </p:sp>
          <p:sp>
            <p:nvSpPr>
              <p:cNvPr id="290" name="Triangle"/>
              <p:cNvSpPr/>
              <p:nvPr/>
            </p:nvSpPr>
            <p:spPr>
              <a:xfrm rot="16361691">
                <a:off x="5876834" y="3740051"/>
                <a:ext cx="358928" cy="364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9C65FD"/>
              </a:solidFill>
              <a:ln w="12700" cap="flat">
                <a:noFill/>
                <a:miter lim="400000"/>
              </a:ln>
              <a:effectLst/>
            </p:spPr>
            <p:txBody>
              <a:bodyPr wrap="square" lIns="50800" tIns="50800" rIns="50800" bIns="50800" numCol="1" anchor="ctr">
                <a:noAutofit/>
              </a:bodyPr>
              <a:lstStyle/>
              <a:p>
                <a:pPr>
                  <a:lnSpc>
                    <a:spcPct val="120000"/>
                  </a:lnSpc>
                  <a:defRPr cap="all" sz="3000">
                    <a:solidFill>
                      <a:srgbClr val="525C91"/>
                    </a:solidFill>
                    <a:latin typeface="Proxima Nova Extrabold"/>
                    <a:ea typeface="Proxima Nova Extrabold"/>
                    <a:cs typeface="Proxima Nova Extrabold"/>
                    <a:sym typeface="Proxima Nova Extrabold"/>
                  </a:defRPr>
                </a:pPr>
              </a:p>
            </p:txBody>
          </p:sp>
          <p:sp>
            <p:nvSpPr>
              <p:cNvPr id="291" name="Il fornitore spedisce il prodotto direttamente a casa del cliente"/>
              <p:cNvSpPr txBox="1"/>
              <p:nvPr/>
            </p:nvSpPr>
            <p:spPr>
              <a:xfrm>
                <a:off x="2085071" y="4742320"/>
                <a:ext cx="4647252" cy="85100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algn="l" defTabSz="584200">
                  <a:lnSpc>
                    <a:spcPct val="130000"/>
                  </a:lnSpc>
                  <a:defRPr spc="-25" sz="2500">
                    <a:latin typeface="Sofia Pro Light"/>
                    <a:ea typeface="Sofia Pro Light"/>
                    <a:cs typeface="Sofia Pro Light"/>
                    <a:sym typeface="Sofia Pro Light"/>
                  </a:defRPr>
                </a:lvl1pPr>
              </a:lstStyle>
              <a:p>
                <a:pPr/>
                <a:r>
                  <a:t>Il fornitore spedisce il prodotto direttamente a casa del cliente</a:t>
                </a:r>
              </a:p>
            </p:txBody>
          </p:sp>
        </p:grpSp>
        <p:pic>
          <p:nvPicPr>
            <p:cNvPr id="293" name="Screenshot 2023-12-18 alle 22.19.07.png" descr="Screenshot 2023-12-18 alle 22.19.07.png"/>
            <p:cNvPicPr>
              <a:picLocks noChangeAspect="1"/>
            </p:cNvPicPr>
            <p:nvPr/>
          </p:nvPicPr>
          <p:blipFill>
            <a:blip r:embed="rId9">
              <a:extLst/>
            </a:blip>
            <a:srcRect l="0" t="0" r="69665" b="0"/>
            <a:stretch>
              <a:fillRect/>
            </a:stretch>
          </p:blipFill>
          <p:spPr>
            <a:xfrm>
              <a:off x="6427983" y="0"/>
              <a:ext cx="301076" cy="353134"/>
            </a:xfrm>
            <a:prstGeom prst="rect">
              <a:avLst/>
            </a:prstGeom>
            <a:ln w="12700" cap="flat">
              <a:noFill/>
              <a:miter lim="400000"/>
            </a:ln>
            <a:effectLst/>
          </p:spPr>
        </p:pic>
      </p:grpSp>
      <p:pic>
        <p:nvPicPr>
          <p:cNvPr id="295" name="BW_logo-01.png" descr="BW_logo-01.png"/>
          <p:cNvPicPr>
            <a:picLocks noChangeAspect="1"/>
          </p:cNvPicPr>
          <p:nvPr/>
        </p:nvPicPr>
        <p:blipFill>
          <a:blip r:embed="rId10">
            <a:extLst/>
          </a:blip>
          <a:stretch>
            <a:fillRect/>
          </a:stretch>
        </p:blipFill>
        <p:spPr>
          <a:xfrm>
            <a:off x="119592" y="71071"/>
            <a:ext cx="1647962" cy="49120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99" name="Stiamo sviluppando algoritmi di fine-tuning capaci di replicare lo stile artistico delle immagini e i tratti fisici delle persone con cui il modello viene allenato."/>
          <p:cNvSpPr txBox="1"/>
          <p:nvPr/>
        </p:nvSpPr>
        <p:spPr>
          <a:xfrm>
            <a:off x="1607178" y="4739389"/>
            <a:ext cx="20954943" cy="13881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84200">
              <a:lnSpc>
                <a:spcPct val="130000"/>
              </a:lnSpc>
              <a:defRPr spc="-29" sz="3000">
                <a:latin typeface="Jost Light"/>
                <a:ea typeface="Jost Light"/>
                <a:cs typeface="Jost Light"/>
                <a:sym typeface="Jost Light"/>
              </a:defRPr>
            </a:lvl1pPr>
          </a:lstStyle>
          <a:p>
            <a:pPr/>
            <a:r>
              <a:t>Stiamo sviluppando algoritmi di fine-tuning capaci di replicare lo stile artistico delle immagini e i tratti fisici delle persone con cui il modello viene allenato. </a:t>
            </a:r>
          </a:p>
        </p:txBody>
      </p:sp>
      <p:sp>
        <p:nvSpPr>
          <p:cNvPr id="300" name="fine-tuning models"/>
          <p:cNvSpPr txBox="1"/>
          <p:nvPr/>
        </p:nvSpPr>
        <p:spPr>
          <a:xfrm>
            <a:off x="1607178" y="2439706"/>
            <a:ext cx="11633367" cy="2096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566674">
              <a:lnSpc>
                <a:spcPct val="90000"/>
              </a:lnSpc>
              <a:defRPr spc="-97" sz="9700">
                <a:latin typeface="Encode Sans Semi Expanded SemiBold"/>
                <a:ea typeface="Encode Sans Semi Expanded SemiBold"/>
                <a:cs typeface="Encode Sans Semi Expanded SemiBold"/>
                <a:sym typeface="Encode Sans Semi Expanded SemiBold"/>
              </a:defRPr>
            </a:lvl1pPr>
          </a:lstStyle>
          <a:p>
            <a:pPr/>
            <a:r>
              <a:t>fine-tuning models</a:t>
            </a:r>
          </a:p>
        </p:txBody>
      </p:sp>
      <p:pic>
        <p:nvPicPr>
          <p:cNvPr id="301" name="Image" descr="Image"/>
          <p:cNvPicPr>
            <a:picLocks noChangeAspect="1"/>
          </p:cNvPicPr>
          <p:nvPr/>
        </p:nvPicPr>
        <p:blipFill>
          <a:blip r:embed="rId3">
            <a:extLst/>
          </a:blip>
          <a:srcRect l="0" t="53466" r="0" b="33125"/>
          <a:stretch>
            <a:fillRect/>
          </a:stretch>
        </p:blipFill>
        <p:spPr>
          <a:xfrm>
            <a:off x="-12700" y="-3606"/>
            <a:ext cx="24409511" cy="640577"/>
          </a:xfrm>
          <a:prstGeom prst="rect">
            <a:avLst/>
          </a:prstGeom>
          <a:ln w="12700">
            <a:miter lim="400000"/>
          </a:ln>
        </p:spPr>
      </p:pic>
      <p:pic>
        <p:nvPicPr>
          <p:cNvPr id="302" name="BW_logo-01.png" descr="BW_logo-01.png"/>
          <p:cNvPicPr>
            <a:picLocks noChangeAspect="1"/>
          </p:cNvPicPr>
          <p:nvPr/>
        </p:nvPicPr>
        <p:blipFill>
          <a:blip r:embed="rId4">
            <a:extLst/>
          </a:blip>
          <a:stretch>
            <a:fillRect/>
          </a:stretch>
        </p:blipFill>
        <p:spPr>
          <a:xfrm>
            <a:off x="119592" y="71071"/>
            <a:ext cx="1647962" cy="491203"/>
          </a:xfrm>
          <a:prstGeom prst="rect">
            <a:avLst/>
          </a:prstGeom>
          <a:ln w="12700">
            <a:miter lim="400000"/>
          </a:ln>
        </p:spPr>
      </p:pic>
      <p:sp>
        <p:nvSpPr>
          <p:cNvPr id="303" name="Piccolo data set"/>
          <p:cNvSpPr txBox="1"/>
          <p:nvPr/>
        </p:nvSpPr>
        <p:spPr>
          <a:xfrm>
            <a:off x="2853511" y="12256410"/>
            <a:ext cx="2587333" cy="6405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43305">
              <a:lnSpc>
                <a:spcPct val="150000"/>
              </a:lnSpc>
              <a:spcBef>
                <a:spcPts val="100"/>
              </a:spcBef>
              <a:defRPr spc="-27" sz="2790">
                <a:latin typeface="Sofia Pro Light"/>
                <a:ea typeface="Sofia Pro Light"/>
                <a:cs typeface="Sofia Pro Light"/>
                <a:sym typeface="Sofia Pro Light"/>
              </a:defRPr>
            </a:lvl1pPr>
          </a:lstStyle>
          <a:p>
            <a:pPr/>
            <a:r>
              <a:t>Piccolo data set</a:t>
            </a:r>
          </a:p>
        </p:txBody>
      </p:sp>
      <p:sp>
        <p:nvSpPr>
          <p:cNvPr id="304" name="“Rocco che cavalca un fenicottero”"/>
          <p:cNvSpPr txBox="1"/>
          <p:nvPr/>
        </p:nvSpPr>
        <p:spPr>
          <a:xfrm>
            <a:off x="16704581" y="12287732"/>
            <a:ext cx="7127073" cy="6405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84200">
              <a:lnSpc>
                <a:spcPct val="150000"/>
              </a:lnSpc>
              <a:spcBef>
                <a:spcPts val="200"/>
              </a:spcBef>
              <a:defRPr spc="-29" sz="3000">
                <a:latin typeface="Sofia Pro Light"/>
                <a:ea typeface="Sofia Pro Light"/>
                <a:cs typeface="Sofia Pro Light"/>
                <a:sym typeface="Sofia Pro Light"/>
              </a:defRPr>
            </a:lvl1pPr>
          </a:lstStyle>
          <a:p>
            <a:pPr/>
            <a:r>
              <a:t>“Rocco che cavalca un fenicottero”</a:t>
            </a:r>
          </a:p>
        </p:txBody>
      </p:sp>
      <p:pic>
        <p:nvPicPr>
          <p:cNvPr id="305" name="pasted-movie.png" descr="pasted-movie.png"/>
          <p:cNvPicPr>
            <a:picLocks noChangeAspect="1"/>
          </p:cNvPicPr>
          <p:nvPr/>
        </p:nvPicPr>
        <p:blipFill>
          <a:blip r:embed="rId5">
            <a:extLst/>
          </a:blip>
          <a:srcRect l="0" t="0" r="0" b="5432"/>
          <a:stretch>
            <a:fillRect/>
          </a:stretch>
        </p:blipFill>
        <p:spPr>
          <a:xfrm>
            <a:off x="1596587" y="6687413"/>
            <a:ext cx="2409840" cy="2409840"/>
          </a:xfrm>
          <a:prstGeom prst="rect">
            <a:avLst/>
          </a:prstGeom>
          <a:ln w="25400">
            <a:miter lim="400000"/>
          </a:ln>
          <a:effectLst>
            <a:outerShdw sx="100000" sy="100000" kx="0" ky="0" algn="b" rotWithShape="0" blurRad="254000" dist="127000" dir="5400000">
              <a:srgbClr val="000000">
                <a:alpha val="29325"/>
              </a:srgbClr>
            </a:outerShdw>
          </a:effectLst>
        </p:spPr>
      </p:pic>
      <p:pic>
        <p:nvPicPr>
          <p:cNvPr id="306" name="pasted-movie.png" descr="pasted-movie.png"/>
          <p:cNvPicPr>
            <a:picLocks noChangeAspect="1"/>
          </p:cNvPicPr>
          <p:nvPr/>
        </p:nvPicPr>
        <p:blipFill>
          <a:blip r:embed="rId6">
            <a:extLst/>
          </a:blip>
          <a:srcRect l="0" t="0" r="0" b="2494"/>
          <a:stretch>
            <a:fillRect/>
          </a:stretch>
        </p:blipFill>
        <p:spPr>
          <a:xfrm>
            <a:off x="2942264" y="7941665"/>
            <a:ext cx="2410011" cy="2410011"/>
          </a:xfrm>
          <a:prstGeom prst="rect">
            <a:avLst/>
          </a:prstGeom>
          <a:ln w="25400">
            <a:miter lim="400000"/>
          </a:ln>
          <a:effectLst>
            <a:outerShdw sx="100000" sy="100000" kx="0" ky="0" algn="b" rotWithShape="0" blurRad="254000" dist="127000" dir="5400000">
              <a:srgbClr val="000000">
                <a:alpha val="29325"/>
              </a:srgbClr>
            </a:outerShdw>
          </a:effectLst>
        </p:spPr>
      </p:pic>
      <p:pic>
        <p:nvPicPr>
          <p:cNvPr id="307" name="pasted-movie.png" descr="pasted-movie.png"/>
          <p:cNvPicPr>
            <a:picLocks noChangeAspect="1"/>
          </p:cNvPicPr>
          <p:nvPr/>
        </p:nvPicPr>
        <p:blipFill>
          <a:blip r:embed="rId7">
            <a:extLst/>
          </a:blip>
          <a:srcRect l="14362" t="0" r="5993" b="13721"/>
          <a:stretch>
            <a:fillRect/>
          </a:stretch>
        </p:blipFill>
        <p:spPr>
          <a:xfrm>
            <a:off x="4438198" y="9340364"/>
            <a:ext cx="2409814" cy="2414385"/>
          </a:xfrm>
          <a:prstGeom prst="rect">
            <a:avLst/>
          </a:prstGeom>
          <a:ln w="25400">
            <a:miter lim="400000"/>
          </a:ln>
          <a:effectLst>
            <a:outerShdw sx="100000" sy="100000" kx="0" ky="0" algn="b" rotWithShape="0" blurRad="254000" dist="127000" dir="5400000">
              <a:srgbClr val="000000">
                <a:alpha val="29325"/>
              </a:srgbClr>
            </a:outerShdw>
          </a:effectLst>
        </p:spPr>
      </p:pic>
      <p:grpSp>
        <p:nvGrpSpPr>
          <p:cNvPr id="310" name="Group"/>
          <p:cNvGrpSpPr/>
          <p:nvPr/>
        </p:nvGrpSpPr>
        <p:grpSpPr>
          <a:xfrm>
            <a:off x="10209214" y="7444006"/>
            <a:ext cx="3965570" cy="4503747"/>
            <a:chOff x="0" y="0"/>
            <a:chExt cx="3965568" cy="4503746"/>
          </a:xfrm>
        </p:grpSpPr>
        <p:sp>
          <p:nvSpPr>
            <p:cNvPr id="308" name="Fine-tuned model"/>
            <p:cNvSpPr txBox="1"/>
            <p:nvPr/>
          </p:nvSpPr>
          <p:spPr>
            <a:xfrm>
              <a:off x="384488" y="3852797"/>
              <a:ext cx="3196593" cy="6509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defTabSz="584200">
                <a:lnSpc>
                  <a:spcPct val="150000"/>
                </a:lnSpc>
                <a:spcBef>
                  <a:spcPts val="200"/>
                </a:spcBef>
                <a:defRPr spc="-29" sz="3000">
                  <a:latin typeface="Sofia Pro Light"/>
                  <a:ea typeface="Sofia Pro Light"/>
                  <a:cs typeface="Sofia Pro Light"/>
                  <a:sym typeface="Sofia Pro Light"/>
                </a:defRPr>
              </a:lvl1pPr>
            </a:lstStyle>
            <a:p>
              <a:pPr/>
              <a:r>
                <a:t>Fine-tuned model</a:t>
              </a:r>
            </a:p>
          </p:txBody>
        </p:sp>
        <p:pic>
          <p:nvPicPr>
            <p:cNvPr id="309" name="vertical_logo_blacl.png" descr="vertical_logo_blacl.png"/>
            <p:cNvPicPr>
              <a:picLocks noChangeAspect="1"/>
            </p:cNvPicPr>
            <p:nvPr/>
          </p:nvPicPr>
          <p:blipFill>
            <a:blip r:embed="rId8">
              <a:extLst/>
            </a:blip>
            <a:stretch>
              <a:fillRect/>
            </a:stretch>
          </p:blipFill>
          <p:spPr>
            <a:xfrm>
              <a:off x="0" y="0"/>
              <a:ext cx="3965569" cy="3709566"/>
            </a:xfrm>
            <a:prstGeom prst="rect">
              <a:avLst/>
            </a:prstGeom>
            <a:ln w="12700" cap="flat">
              <a:noFill/>
              <a:miter lim="400000"/>
            </a:ln>
            <a:effectLst/>
          </p:spPr>
        </p:pic>
      </p:grpSp>
      <p:sp>
        <p:nvSpPr>
          <p:cNvPr id="311" name="Arrow"/>
          <p:cNvSpPr/>
          <p:nvPr/>
        </p:nvSpPr>
        <p:spPr>
          <a:xfrm>
            <a:off x="7504299" y="8666999"/>
            <a:ext cx="2040968" cy="959157"/>
          </a:xfrm>
          <a:prstGeom prst="rightArrow">
            <a:avLst>
              <a:gd name="adj1" fmla="val 27649"/>
              <a:gd name="adj2" fmla="val 62714"/>
            </a:avLst>
          </a:prstGeom>
          <a:solidFill>
            <a:srgbClr val="FFFFFF"/>
          </a:solidFill>
          <a:ln w="25400">
            <a:solidFill>
              <a:srgbClr val="000000"/>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12" name="Arrow"/>
          <p:cNvSpPr/>
          <p:nvPr/>
        </p:nvSpPr>
        <p:spPr>
          <a:xfrm>
            <a:off x="14831060" y="8666999"/>
            <a:ext cx="2040968" cy="959157"/>
          </a:xfrm>
          <a:prstGeom prst="rightArrow">
            <a:avLst>
              <a:gd name="adj1" fmla="val 27649"/>
              <a:gd name="adj2" fmla="val 62714"/>
            </a:avLst>
          </a:prstGeom>
          <a:solidFill>
            <a:srgbClr val="FFFFFF"/>
          </a:solidFill>
          <a:ln w="25400">
            <a:solidFill>
              <a:srgbClr val="000000"/>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pic>
        <p:nvPicPr>
          <p:cNvPr id="313" name="rocco_flamingo.png" descr="rocco_flamingo.png"/>
          <p:cNvPicPr>
            <a:picLocks noChangeAspect="1"/>
          </p:cNvPicPr>
          <p:nvPr/>
        </p:nvPicPr>
        <p:blipFill>
          <a:blip r:embed="rId9">
            <a:extLst/>
          </a:blip>
          <a:srcRect l="14503" t="0" r="16718" b="31289"/>
          <a:stretch>
            <a:fillRect/>
          </a:stretch>
        </p:blipFill>
        <p:spPr>
          <a:xfrm>
            <a:off x="17675134" y="6556175"/>
            <a:ext cx="5185773" cy="5180692"/>
          </a:xfrm>
          <a:prstGeom prst="rect">
            <a:avLst/>
          </a:prstGeom>
          <a:ln w="25400">
            <a:miter lim="400000"/>
          </a:ln>
          <a:effectLst>
            <a:outerShdw sx="100000" sy="100000" kx="0" ky="0" algn="b" rotWithShape="0" blurRad="254000" dist="127000" dir="5400000">
              <a:srgbClr val="000000">
                <a:alpha val="29325"/>
              </a:srgbClr>
            </a:outerShdw>
          </a:effectLst>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5_BoldColor_ISO">
  <a:themeElements>
    <a:clrScheme name="25_BoldColor_ISO">
      <a:dk1>
        <a:srgbClr val="000000"/>
      </a:dk1>
      <a:lt1>
        <a:srgbClr val="00BFF3"/>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_ISO">
      <a:majorFont>
        <a:latin typeface="Druk Medium"/>
        <a:ea typeface="Druk Medium"/>
        <a:cs typeface="Druk Medium"/>
      </a:majorFont>
      <a:minorFont>
        <a:latin typeface="Druk Medium"/>
        <a:ea typeface="Druk Medium"/>
        <a:cs typeface="Druk Medium"/>
      </a:minorFont>
    </a:fontScheme>
    <a:fmtScheme name="25_BoldColor_IS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5_BoldColor_ISO">
  <a:themeElements>
    <a:clrScheme name="25_BoldColor_ISO">
      <a:dk1>
        <a:srgbClr val="000000"/>
      </a:dk1>
      <a:lt1>
        <a:srgbClr val="FFFFFF"/>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_ISO">
      <a:majorFont>
        <a:latin typeface="Druk Medium"/>
        <a:ea typeface="Druk Medium"/>
        <a:cs typeface="Druk Medium"/>
      </a:majorFont>
      <a:minorFont>
        <a:latin typeface="Druk Medium"/>
        <a:ea typeface="Druk Medium"/>
        <a:cs typeface="Druk Medium"/>
      </a:minorFont>
    </a:fontScheme>
    <a:fmtScheme name="25_BoldColor_IS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